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706" r:id="rId5"/>
  </p:sldMasterIdLst>
  <p:notesMasterIdLst>
    <p:notesMasterId r:id="rId45"/>
  </p:notesMasterIdLst>
  <p:sldIdLst>
    <p:sldId id="256" r:id="rId6"/>
    <p:sldId id="5780" r:id="rId7"/>
    <p:sldId id="298" r:id="rId8"/>
    <p:sldId id="258" r:id="rId9"/>
    <p:sldId id="259" r:id="rId10"/>
    <p:sldId id="260" r:id="rId11"/>
    <p:sldId id="261" r:id="rId12"/>
    <p:sldId id="5784" r:id="rId13"/>
    <p:sldId id="263" r:id="rId14"/>
    <p:sldId id="285" r:id="rId15"/>
    <p:sldId id="264" r:id="rId16"/>
    <p:sldId id="286" r:id="rId17"/>
    <p:sldId id="299" r:id="rId18"/>
    <p:sldId id="265" r:id="rId19"/>
    <p:sldId id="5785" r:id="rId20"/>
    <p:sldId id="300" r:id="rId21"/>
    <p:sldId id="267" r:id="rId22"/>
    <p:sldId id="269" r:id="rId23"/>
    <p:sldId id="268" r:id="rId24"/>
    <p:sldId id="5781" r:id="rId25"/>
    <p:sldId id="5786" r:id="rId26"/>
    <p:sldId id="272" r:id="rId27"/>
    <p:sldId id="273" r:id="rId28"/>
    <p:sldId id="284" r:id="rId29"/>
    <p:sldId id="274" r:id="rId30"/>
    <p:sldId id="276" r:id="rId31"/>
    <p:sldId id="275" r:id="rId32"/>
    <p:sldId id="277" r:id="rId33"/>
    <p:sldId id="278" r:id="rId34"/>
    <p:sldId id="279" r:id="rId35"/>
    <p:sldId id="280" r:id="rId36"/>
    <p:sldId id="281" r:id="rId37"/>
    <p:sldId id="282" r:id="rId38"/>
    <p:sldId id="293" r:id="rId39"/>
    <p:sldId id="294" r:id="rId40"/>
    <p:sldId id="295" r:id="rId41"/>
    <p:sldId id="296" r:id="rId42"/>
    <p:sldId id="297" r:id="rId43"/>
    <p:sldId id="5779" r:id="rId44"/>
  </p:sldIdLst>
  <p:sldSz cx="9144000" cy="5143500" type="screen16x9"/>
  <p:notesSz cx="20104100" cy="15081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1FA36F8-CC6D-EE4C-938B-10FE84B793EA}">
          <p14:sldIdLst>
            <p14:sldId id="256"/>
            <p14:sldId id="5780"/>
            <p14:sldId id="298"/>
            <p14:sldId id="258"/>
            <p14:sldId id="259"/>
            <p14:sldId id="260"/>
            <p14:sldId id="261"/>
            <p14:sldId id="5784"/>
            <p14:sldId id="263"/>
            <p14:sldId id="285"/>
            <p14:sldId id="264"/>
            <p14:sldId id="286"/>
            <p14:sldId id="299"/>
            <p14:sldId id="265"/>
            <p14:sldId id="5785"/>
            <p14:sldId id="300"/>
            <p14:sldId id="267"/>
            <p14:sldId id="269"/>
            <p14:sldId id="268"/>
            <p14:sldId id="5781"/>
            <p14:sldId id="5786"/>
            <p14:sldId id="272"/>
            <p14:sldId id="273"/>
            <p14:sldId id="284"/>
            <p14:sldId id="274"/>
            <p14:sldId id="276"/>
            <p14:sldId id="275"/>
            <p14:sldId id="277"/>
            <p14:sldId id="278"/>
            <p14:sldId id="279"/>
            <p14:sldId id="280"/>
            <p14:sldId id="281"/>
            <p14:sldId id="282"/>
            <p14:sldId id="293"/>
            <p14:sldId id="294"/>
            <p14:sldId id="295"/>
            <p14:sldId id="296"/>
            <p14:sldId id="297"/>
            <p14:sldId id="5779"/>
          </p14:sldIdLst>
        </p14:section>
      </p14:sectionLst>
    </p:ext>
    <p:ext uri="{EFAFB233-063F-42B5-8137-9DF3F51BA10A}">
      <p15:sldGuideLst xmlns:p15="http://schemas.microsoft.com/office/powerpoint/2012/main">
        <p15:guide id="1" orient="horz" pos="2754" userDrawn="1">
          <p15:clr>
            <a:srgbClr val="A4A3A4"/>
          </p15:clr>
        </p15:guide>
        <p15:guide id="2" pos="4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ido Klöfer" initials="GK" lastIdx="1" clrIdx="6">
    <p:extLst>
      <p:ext uri="{19B8F6BF-5375-455C-9EA6-DF929625EA0E}">
        <p15:presenceInfo xmlns:p15="http://schemas.microsoft.com/office/powerpoint/2012/main" userId="S::guido.kloefer@star-cooperation.com::e44fc2db-c9bc-4a72-ad7c-913adb6d5c5c" providerId="AD"/>
      </p:ext>
    </p:extLst>
  </p:cmAuthor>
  <p:cmAuthor id="1" name="Gruenewald, Nora" initials="GN" lastIdx="32" clrIdx="0">
    <p:extLst>
      <p:ext uri="{19B8F6BF-5375-455C-9EA6-DF929625EA0E}">
        <p15:presenceInfo xmlns:p15="http://schemas.microsoft.com/office/powerpoint/2012/main" userId="S-1-5-21-2227252855-110555244-558704246-1591398" providerId="AD"/>
      </p:ext>
    </p:extLst>
  </p:cmAuthor>
  <p:cmAuthor id="8" name="Alla Reznichenko" initials="AR" lastIdx="1" clrIdx="7">
    <p:extLst>
      <p:ext uri="{19B8F6BF-5375-455C-9EA6-DF929625EA0E}">
        <p15:presenceInfo xmlns:p15="http://schemas.microsoft.com/office/powerpoint/2012/main" userId="S::Alla.Reznichenko@star-cooperation.com::624b3e20-15b9-456a-b4f0-704169732c67" providerId="AD"/>
      </p:ext>
    </p:extLst>
  </p:cmAuthor>
  <p:cmAuthor id="2" name="Allerstorfer, Marion" initials="AM" lastIdx="7" clrIdx="1">
    <p:extLst>
      <p:ext uri="{19B8F6BF-5375-455C-9EA6-DF929625EA0E}">
        <p15:presenceInfo xmlns:p15="http://schemas.microsoft.com/office/powerpoint/2012/main" userId="S-1-5-21-2227252855-110555244-558704246-272143" providerId="AD"/>
      </p:ext>
    </p:extLst>
  </p:cmAuthor>
  <p:cmAuthor id="3" name="Hoffmann, Philipp" initials="HP" lastIdx="4" clrIdx="2">
    <p:extLst>
      <p:ext uri="{19B8F6BF-5375-455C-9EA6-DF929625EA0E}">
        <p15:presenceInfo xmlns:p15="http://schemas.microsoft.com/office/powerpoint/2012/main" userId="S-1-5-21-2227252855-110555244-558704246-1808795" providerId="AD"/>
      </p:ext>
    </p:extLst>
  </p:cmAuthor>
  <p:cmAuthor id="4" name="Ackermann, Brigitte" initials="AB" lastIdx="14" clrIdx="3">
    <p:extLst>
      <p:ext uri="{19B8F6BF-5375-455C-9EA6-DF929625EA0E}">
        <p15:presenceInfo xmlns:p15="http://schemas.microsoft.com/office/powerpoint/2012/main" userId="Ackermann, Brigitte" providerId="None"/>
      </p:ext>
    </p:extLst>
  </p:cmAuthor>
  <p:cmAuthor id="5" name="Ralph Ziegler" initials="RZ" lastIdx="16" clrIdx="4">
    <p:extLst>
      <p:ext uri="{19B8F6BF-5375-455C-9EA6-DF929625EA0E}">
        <p15:presenceInfo xmlns:p15="http://schemas.microsoft.com/office/powerpoint/2012/main" userId="ba816df789c20092" providerId="Windows Live"/>
      </p:ext>
    </p:extLst>
  </p:cmAuthor>
  <p:cmAuthor id="6" name="Gülsah Marangoz" initials="GM" lastIdx="5" clrIdx="5">
    <p:extLst>
      <p:ext uri="{19B8F6BF-5375-455C-9EA6-DF929625EA0E}">
        <p15:presenceInfo xmlns:p15="http://schemas.microsoft.com/office/powerpoint/2012/main" userId="S::guelsah.marangoz@star-cooperation.com::030d084f-8b0e-4982-847f-06abe7af1e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9F7"/>
    <a:srgbClr val="FF0098"/>
    <a:srgbClr val="EFEFEF"/>
    <a:srgbClr val="C3C3C2"/>
    <a:srgbClr val="E6E7E8"/>
    <a:srgbClr val="808080"/>
    <a:srgbClr val="CF451F"/>
    <a:srgbClr val="001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9F8CB-F62F-6046-92E3-10D8EA582165}" v="40" dt="2021-01-28T10:50:20.96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2"/>
    <p:restoredTop sz="95953" autoAdjust="0"/>
  </p:normalViewPr>
  <p:slideViewPr>
    <p:cSldViewPr snapToGrid="0" snapToObjects="1" showGuides="1">
      <p:cViewPr varScale="1">
        <p:scale>
          <a:sx n="136" d="100"/>
          <a:sy n="136" d="100"/>
        </p:scale>
        <p:origin x="208" y="584"/>
      </p:cViewPr>
      <p:guideLst>
        <p:guide orient="horz" pos="2754"/>
        <p:guide pos="40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ülsah Marangoz" userId="030d084f-8b0e-4982-847f-06abe7af1e29" providerId="ADAL" clId="{E329F8CB-F62F-6046-92E3-10D8EA582165}"/>
    <pc:docChg chg="undo custSel addSld delSld modSld modSection">
      <pc:chgData name="Gülsah Marangoz" userId="030d084f-8b0e-4982-847f-06abe7af1e29" providerId="ADAL" clId="{E329F8CB-F62F-6046-92E3-10D8EA582165}" dt="2021-01-28T10:51:01.109" v="216" actId="478"/>
      <pc:docMkLst>
        <pc:docMk/>
      </pc:docMkLst>
      <pc:sldChg chg="modSp mod">
        <pc:chgData name="Gülsah Marangoz" userId="030d084f-8b0e-4982-847f-06abe7af1e29" providerId="ADAL" clId="{E329F8CB-F62F-6046-92E3-10D8EA582165}" dt="2021-01-28T10:30:13.996" v="171" actId="1076"/>
        <pc:sldMkLst>
          <pc:docMk/>
          <pc:sldMk cId="2304771747" sldId="256"/>
        </pc:sldMkLst>
        <pc:spChg chg="mod">
          <ac:chgData name="Gülsah Marangoz" userId="030d084f-8b0e-4982-847f-06abe7af1e29" providerId="ADAL" clId="{E329F8CB-F62F-6046-92E3-10D8EA582165}" dt="2021-01-28T10:30:13.996" v="171" actId="1076"/>
          <ac:spMkLst>
            <pc:docMk/>
            <pc:sldMk cId="2304771747" sldId="256"/>
            <ac:spMk id="36" creationId="{00000000-0000-0000-0000-000000000000}"/>
          </ac:spMkLst>
        </pc:spChg>
        <pc:picChg chg="mod">
          <ac:chgData name="Gülsah Marangoz" userId="030d084f-8b0e-4982-847f-06abe7af1e29" providerId="ADAL" clId="{E329F8CB-F62F-6046-92E3-10D8EA582165}" dt="2021-01-28T10:30:13.996" v="171" actId="1076"/>
          <ac:picMkLst>
            <pc:docMk/>
            <pc:sldMk cId="2304771747" sldId="256"/>
            <ac:picMk id="38" creationId="{29798FF0-267C-3E4C-A8F1-9EAAAFD3A1DB}"/>
          </ac:picMkLst>
        </pc:picChg>
        <pc:picChg chg="mod">
          <ac:chgData name="Gülsah Marangoz" userId="030d084f-8b0e-4982-847f-06abe7af1e29" providerId="ADAL" clId="{E329F8CB-F62F-6046-92E3-10D8EA582165}" dt="2021-01-28T10:30:13.996" v="171" actId="1076"/>
          <ac:picMkLst>
            <pc:docMk/>
            <pc:sldMk cId="2304771747" sldId="256"/>
            <ac:picMk id="51" creationId="{A51D6EC3-E30F-8B4D-9257-7E8248D2A8BD}"/>
          </ac:picMkLst>
        </pc:picChg>
      </pc:sldChg>
      <pc:sldChg chg="addSp delSp modSp mod">
        <pc:chgData name="Gülsah Marangoz" userId="030d084f-8b0e-4982-847f-06abe7af1e29" providerId="ADAL" clId="{E329F8CB-F62F-6046-92E3-10D8EA582165}" dt="2021-01-28T10:51:01.109" v="216" actId="478"/>
        <pc:sldMkLst>
          <pc:docMk/>
          <pc:sldMk cId="0" sldId="258"/>
        </pc:sldMkLst>
        <pc:spChg chg="del">
          <ac:chgData name="Gülsah Marangoz" userId="030d084f-8b0e-4982-847f-06abe7af1e29" providerId="ADAL" clId="{E329F8CB-F62F-6046-92E3-10D8EA582165}" dt="2021-01-28T10:33:19.237" v="173" actId="478"/>
          <ac:spMkLst>
            <pc:docMk/>
            <pc:sldMk cId="0" sldId="258"/>
            <ac:spMk id="5" creationId="{565BB05D-50D3-4F7E-B8F7-841860BF6586}"/>
          </ac:spMkLst>
        </pc:spChg>
        <pc:spChg chg="del mod">
          <ac:chgData name="Gülsah Marangoz" userId="030d084f-8b0e-4982-847f-06abe7af1e29" providerId="ADAL" clId="{E329F8CB-F62F-6046-92E3-10D8EA582165}" dt="2021-01-28T10:50:49.119" v="214" actId="478"/>
          <ac:spMkLst>
            <pc:docMk/>
            <pc:sldMk cId="0" sldId="258"/>
            <ac:spMk id="10" creationId="{00000000-0000-0000-0000-000000000000}"/>
          </ac:spMkLst>
        </pc:spChg>
        <pc:spChg chg="mod">
          <ac:chgData name="Gülsah Marangoz" userId="030d084f-8b0e-4982-847f-06abe7af1e29" providerId="ADAL" clId="{E329F8CB-F62F-6046-92E3-10D8EA582165}" dt="2021-01-28T10:50:56.521" v="215" actId="1076"/>
          <ac:spMkLst>
            <pc:docMk/>
            <pc:sldMk cId="0" sldId="258"/>
            <ac:spMk id="14" creationId="{00000000-0000-0000-0000-000000000000}"/>
          </ac:spMkLst>
        </pc:spChg>
        <pc:spChg chg="del mod">
          <ac:chgData name="Gülsah Marangoz" userId="030d084f-8b0e-4982-847f-06abe7af1e29" providerId="ADAL" clId="{E329F8CB-F62F-6046-92E3-10D8EA582165}" dt="2021-01-28T10:50:49.119" v="214" actId="478"/>
          <ac:spMkLst>
            <pc:docMk/>
            <pc:sldMk cId="0" sldId="258"/>
            <ac:spMk id="15" creationId="{00000000-0000-0000-0000-000000000000}"/>
          </ac:spMkLst>
        </pc:spChg>
        <pc:spChg chg="del mod">
          <ac:chgData name="Gülsah Marangoz" userId="030d084f-8b0e-4982-847f-06abe7af1e29" providerId="ADAL" clId="{E329F8CB-F62F-6046-92E3-10D8EA582165}" dt="2021-01-28T10:50:49.119" v="214" actId="478"/>
          <ac:spMkLst>
            <pc:docMk/>
            <pc:sldMk cId="0" sldId="258"/>
            <ac:spMk id="20" creationId="{00000000-0000-0000-0000-000000000000}"/>
          </ac:spMkLst>
        </pc:spChg>
        <pc:grpChg chg="mod">
          <ac:chgData name="Gülsah Marangoz" userId="030d084f-8b0e-4982-847f-06abe7af1e29" providerId="ADAL" clId="{E329F8CB-F62F-6046-92E3-10D8EA582165}" dt="2021-01-28T10:50:56.521" v="215" actId="1076"/>
          <ac:grpSpMkLst>
            <pc:docMk/>
            <pc:sldMk cId="0" sldId="258"/>
            <ac:grpSpMk id="31" creationId="{CF208718-35D5-4EF6-8417-77B46E7B2DEF}"/>
          </ac:grpSpMkLst>
        </pc:grpChg>
        <pc:grpChg chg="mod">
          <ac:chgData name="Gülsah Marangoz" userId="030d084f-8b0e-4982-847f-06abe7af1e29" providerId="ADAL" clId="{E329F8CB-F62F-6046-92E3-10D8EA582165}" dt="2021-01-28T10:50:56.521" v="215" actId="1076"/>
          <ac:grpSpMkLst>
            <pc:docMk/>
            <pc:sldMk cId="0" sldId="258"/>
            <ac:grpSpMk id="33" creationId="{C8315948-AD06-0B49-B005-D3D213F691C0}"/>
          </ac:grpSpMkLst>
        </pc:grpChg>
        <pc:grpChg chg="mod">
          <ac:chgData name="Gülsah Marangoz" userId="030d084f-8b0e-4982-847f-06abe7af1e29" providerId="ADAL" clId="{E329F8CB-F62F-6046-92E3-10D8EA582165}" dt="2021-01-28T10:50:56.521" v="215" actId="1076"/>
          <ac:grpSpMkLst>
            <pc:docMk/>
            <pc:sldMk cId="0" sldId="258"/>
            <ac:grpSpMk id="34" creationId="{1A8530D9-1C70-1344-9F6D-1D54CBD2CBFA}"/>
          </ac:grpSpMkLst>
        </pc:grpChg>
        <pc:grpChg chg="mod">
          <ac:chgData name="Gülsah Marangoz" userId="030d084f-8b0e-4982-847f-06abe7af1e29" providerId="ADAL" clId="{E329F8CB-F62F-6046-92E3-10D8EA582165}" dt="2021-01-28T10:50:56.521" v="215" actId="1076"/>
          <ac:grpSpMkLst>
            <pc:docMk/>
            <pc:sldMk cId="0" sldId="258"/>
            <ac:grpSpMk id="35" creationId="{2984B734-E95C-B846-AD22-AD58301F92BB}"/>
          </ac:grpSpMkLst>
        </pc:grpChg>
        <pc:picChg chg="mod">
          <ac:chgData name="Gülsah Marangoz" userId="030d084f-8b0e-4982-847f-06abe7af1e29" providerId="ADAL" clId="{E329F8CB-F62F-6046-92E3-10D8EA582165}" dt="2021-01-28T10:50:56.521" v="215" actId="1076"/>
          <ac:picMkLst>
            <pc:docMk/>
            <pc:sldMk cId="0" sldId="258"/>
            <ac:picMk id="2" creationId="{A3B30615-9BBE-4DCF-81D3-33EFF5C3FC45}"/>
          </ac:picMkLst>
        </pc:picChg>
        <pc:picChg chg="add del mod">
          <ac:chgData name="Gülsah Marangoz" userId="030d084f-8b0e-4982-847f-06abe7af1e29" providerId="ADAL" clId="{E329F8CB-F62F-6046-92E3-10D8EA582165}" dt="2021-01-28T10:51:01.109" v="216" actId="478"/>
          <ac:picMkLst>
            <pc:docMk/>
            <pc:sldMk cId="0" sldId="258"/>
            <ac:picMk id="51" creationId="{5180FB6D-BF28-F94B-9DC6-6F150AF3056B}"/>
          </ac:picMkLst>
        </pc:picChg>
        <pc:picChg chg="add mod">
          <ac:chgData name="Gülsah Marangoz" userId="030d084f-8b0e-4982-847f-06abe7af1e29" providerId="ADAL" clId="{E329F8CB-F62F-6046-92E3-10D8EA582165}" dt="2021-01-28T10:50:20.960" v="210" actId="571"/>
          <ac:picMkLst>
            <pc:docMk/>
            <pc:sldMk cId="0" sldId="258"/>
            <ac:picMk id="52" creationId="{92954185-20DE-604C-820D-92DEDF737526}"/>
          </ac:picMkLst>
        </pc:picChg>
      </pc:sldChg>
      <pc:sldChg chg="delSp modSp mod">
        <pc:chgData name="Gülsah Marangoz" userId="030d084f-8b0e-4982-847f-06abe7af1e29" providerId="ADAL" clId="{E329F8CB-F62F-6046-92E3-10D8EA582165}" dt="2021-01-28T10:41:09.020" v="203" actId="1037"/>
        <pc:sldMkLst>
          <pc:docMk/>
          <pc:sldMk cId="0" sldId="259"/>
        </pc:sldMkLst>
        <pc:spChg chg="mod">
          <ac:chgData name="Gülsah Marangoz" userId="030d084f-8b0e-4982-847f-06abe7af1e29" providerId="ADAL" clId="{E329F8CB-F62F-6046-92E3-10D8EA582165}" dt="2021-01-28T10:39:14.225" v="198" actId="122"/>
          <ac:spMkLst>
            <pc:docMk/>
            <pc:sldMk cId="0" sldId="259"/>
            <ac:spMk id="4" creationId="{ED811791-5939-2D46-A83D-E07CF8179546}"/>
          </ac:spMkLst>
        </pc:spChg>
        <pc:spChg chg="del">
          <ac:chgData name="Gülsah Marangoz" userId="030d084f-8b0e-4982-847f-06abe7af1e29" providerId="ADAL" clId="{E329F8CB-F62F-6046-92E3-10D8EA582165}" dt="2021-01-28T10:33:22.174" v="174" actId="478"/>
          <ac:spMkLst>
            <pc:docMk/>
            <pc:sldMk cId="0" sldId="259"/>
            <ac:spMk id="7" creationId="{6482E9BC-518B-448E-9E7F-3727B6A078FE}"/>
          </ac:spMkLst>
        </pc:spChg>
        <pc:spChg chg="mod">
          <ac:chgData name="Gülsah Marangoz" userId="030d084f-8b0e-4982-847f-06abe7af1e29" providerId="ADAL" clId="{E329F8CB-F62F-6046-92E3-10D8EA582165}" dt="2021-01-28T10:41:09.020" v="203" actId="1037"/>
          <ac:spMkLst>
            <pc:docMk/>
            <pc:sldMk cId="0" sldId="259"/>
            <ac:spMk id="37" creationId="{BA83B4F5-58A4-493C-995C-F96AC6A79F6E}"/>
          </ac:spMkLst>
        </pc:spChg>
        <pc:spChg chg="mod">
          <ac:chgData name="Gülsah Marangoz" userId="030d084f-8b0e-4982-847f-06abe7af1e29" providerId="ADAL" clId="{E329F8CB-F62F-6046-92E3-10D8EA582165}" dt="2021-01-28T10:41:09.020" v="203" actId="1037"/>
          <ac:spMkLst>
            <pc:docMk/>
            <pc:sldMk cId="0" sldId="259"/>
            <ac:spMk id="102" creationId="{AB16EC75-5578-1249-A416-8CBE5F1C4A97}"/>
          </ac:spMkLst>
        </pc:spChg>
        <pc:picChg chg="mod">
          <ac:chgData name="Gülsah Marangoz" userId="030d084f-8b0e-4982-847f-06abe7af1e29" providerId="ADAL" clId="{E329F8CB-F62F-6046-92E3-10D8EA582165}" dt="2021-01-28T10:41:09.020" v="203" actId="1037"/>
          <ac:picMkLst>
            <pc:docMk/>
            <pc:sldMk cId="0" sldId="259"/>
            <ac:picMk id="3" creationId="{A7A18A41-9777-4467-8FAE-6FE2C210C59C}"/>
          </ac:picMkLst>
        </pc:picChg>
        <pc:cxnChg chg="mod">
          <ac:chgData name="Gülsah Marangoz" userId="030d084f-8b0e-4982-847f-06abe7af1e29" providerId="ADAL" clId="{E329F8CB-F62F-6046-92E3-10D8EA582165}" dt="2021-01-28T10:37:42.836" v="196" actId="1035"/>
          <ac:cxnSpMkLst>
            <pc:docMk/>
            <pc:sldMk cId="0" sldId="259"/>
            <ac:cxnSpMk id="14" creationId="{FAF73E25-4EDF-3E49-A27E-C10D3B0B828A}"/>
          </ac:cxnSpMkLst>
        </pc:cxnChg>
        <pc:cxnChg chg="mod">
          <ac:chgData name="Gülsah Marangoz" userId="030d084f-8b0e-4982-847f-06abe7af1e29" providerId="ADAL" clId="{E329F8CB-F62F-6046-92E3-10D8EA582165}" dt="2021-01-28T10:41:09.020" v="203" actId="1037"/>
          <ac:cxnSpMkLst>
            <pc:docMk/>
            <pc:sldMk cId="0" sldId="259"/>
            <ac:cxnSpMk id="38" creationId="{428B8F29-D16F-4F90-849C-84D218BADD64}"/>
          </ac:cxnSpMkLst>
        </pc:cxnChg>
        <pc:cxnChg chg="mod">
          <ac:chgData name="Gülsah Marangoz" userId="030d084f-8b0e-4982-847f-06abe7af1e29" providerId="ADAL" clId="{E329F8CB-F62F-6046-92E3-10D8EA582165}" dt="2021-01-28T10:41:09.020" v="203" actId="1037"/>
          <ac:cxnSpMkLst>
            <pc:docMk/>
            <pc:sldMk cId="0" sldId="259"/>
            <ac:cxnSpMk id="103" creationId="{1D9DAF3E-9998-CE4D-9661-F91F14B221F6}"/>
          </ac:cxnSpMkLst>
        </pc:cxnChg>
      </pc:sldChg>
      <pc:sldChg chg="delSp mod">
        <pc:chgData name="Gülsah Marangoz" userId="030d084f-8b0e-4982-847f-06abe7af1e29" providerId="ADAL" clId="{E329F8CB-F62F-6046-92E3-10D8EA582165}" dt="2021-01-28T10:33:26.095" v="175" actId="478"/>
        <pc:sldMkLst>
          <pc:docMk/>
          <pc:sldMk cId="0" sldId="260"/>
        </pc:sldMkLst>
        <pc:spChg chg="del">
          <ac:chgData name="Gülsah Marangoz" userId="030d084f-8b0e-4982-847f-06abe7af1e29" providerId="ADAL" clId="{E329F8CB-F62F-6046-92E3-10D8EA582165}" dt="2021-01-28T10:33:26.095" v="175" actId="478"/>
          <ac:spMkLst>
            <pc:docMk/>
            <pc:sldMk cId="0" sldId="260"/>
            <ac:spMk id="13" creationId="{D9D05523-99D6-4BDD-B6E2-600447DDA336}"/>
          </ac:spMkLst>
        </pc:spChg>
      </pc:sldChg>
      <pc:sldChg chg="delSp modSp mod">
        <pc:chgData name="Gülsah Marangoz" userId="030d084f-8b0e-4982-847f-06abe7af1e29" providerId="ADAL" clId="{E329F8CB-F62F-6046-92E3-10D8EA582165}" dt="2021-01-28T10:34:44.189" v="187" actId="20577"/>
        <pc:sldMkLst>
          <pc:docMk/>
          <pc:sldMk cId="0" sldId="261"/>
        </pc:sldMkLst>
        <pc:spChg chg="del">
          <ac:chgData name="Gülsah Marangoz" userId="030d084f-8b0e-4982-847f-06abe7af1e29" providerId="ADAL" clId="{E329F8CB-F62F-6046-92E3-10D8EA582165}" dt="2021-01-28T10:33:29.185" v="176" actId="478"/>
          <ac:spMkLst>
            <pc:docMk/>
            <pc:sldMk cId="0" sldId="261"/>
            <ac:spMk id="3" creationId="{D031FB3B-ACCC-4BD0-99E9-8F0316C4B5D5}"/>
          </ac:spMkLst>
        </pc:spChg>
        <pc:spChg chg="mod">
          <ac:chgData name="Gülsah Marangoz" userId="030d084f-8b0e-4982-847f-06abe7af1e29" providerId="ADAL" clId="{E329F8CB-F62F-6046-92E3-10D8EA582165}" dt="2021-01-28T10:34:44.189" v="187" actId="20577"/>
          <ac:spMkLst>
            <pc:docMk/>
            <pc:sldMk cId="0" sldId="261"/>
            <ac:spMk id="55" creationId="{6E5EAFE7-A9EF-4578-BF64-CDAA7B355C51}"/>
          </ac:spMkLst>
        </pc:spChg>
      </pc:sldChg>
      <pc:sldChg chg="delSp mod">
        <pc:chgData name="Gülsah Marangoz" userId="030d084f-8b0e-4982-847f-06abe7af1e29" providerId="ADAL" clId="{E329F8CB-F62F-6046-92E3-10D8EA582165}" dt="2021-01-28T10:33:34.661" v="178" actId="478"/>
        <pc:sldMkLst>
          <pc:docMk/>
          <pc:sldMk cId="0" sldId="263"/>
        </pc:sldMkLst>
        <pc:spChg chg="del">
          <ac:chgData name="Gülsah Marangoz" userId="030d084f-8b0e-4982-847f-06abe7af1e29" providerId="ADAL" clId="{E329F8CB-F62F-6046-92E3-10D8EA582165}" dt="2021-01-28T10:33:34.661" v="178" actId="478"/>
          <ac:spMkLst>
            <pc:docMk/>
            <pc:sldMk cId="0" sldId="263"/>
            <ac:spMk id="4" creationId="{F1E0B8FD-59C5-40FC-A6FB-66E206CE15C0}"/>
          </ac:spMkLst>
        </pc:spChg>
      </pc:sldChg>
      <pc:sldChg chg="delSp modSp mod">
        <pc:chgData name="Gülsah Marangoz" userId="030d084f-8b0e-4982-847f-06abe7af1e29" providerId="ADAL" clId="{E329F8CB-F62F-6046-92E3-10D8EA582165}" dt="2021-01-28T10:43:43.456" v="207" actId="20577"/>
        <pc:sldMkLst>
          <pc:docMk/>
          <pc:sldMk cId="0" sldId="265"/>
        </pc:sldMkLst>
        <pc:spChg chg="del">
          <ac:chgData name="Gülsah Marangoz" userId="030d084f-8b0e-4982-847f-06abe7af1e29" providerId="ADAL" clId="{E329F8CB-F62F-6046-92E3-10D8EA582165}" dt="2021-01-28T10:33:48.776" v="183" actId="478"/>
          <ac:spMkLst>
            <pc:docMk/>
            <pc:sldMk cId="0" sldId="265"/>
            <ac:spMk id="13" creationId="{A9451B0D-1876-4341-9C69-AE62E8D5F417}"/>
          </ac:spMkLst>
        </pc:spChg>
        <pc:spChg chg="mod">
          <ac:chgData name="Gülsah Marangoz" userId="030d084f-8b0e-4982-847f-06abe7af1e29" providerId="ADAL" clId="{E329F8CB-F62F-6046-92E3-10D8EA582165}" dt="2021-01-28T10:43:43.456" v="207" actId="20577"/>
          <ac:spMkLst>
            <pc:docMk/>
            <pc:sldMk cId="0" sldId="265"/>
            <ac:spMk id="82" creationId="{4910D321-05C0-3D47-88E8-B2621895D152}"/>
          </ac:spMkLst>
        </pc:spChg>
      </pc:sldChg>
      <pc:sldChg chg="modSp mod modAnim">
        <pc:chgData name="Gülsah Marangoz" userId="030d084f-8b0e-4982-847f-06abe7af1e29" providerId="ADAL" clId="{E329F8CB-F62F-6046-92E3-10D8EA582165}" dt="2021-01-28T09:54:10.790" v="120" actId="1035"/>
        <pc:sldMkLst>
          <pc:docMk/>
          <pc:sldMk cId="0" sldId="267"/>
        </pc:sldMkLst>
        <pc:spChg chg="mod">
          <ac:chgData name="Gülsah Marangoz" userId="030d084f-8b0e-4982-847f-06abe7af1e29" providerId="ADAL" clId="{E329F8CB-F62F-6046-92E3-10D8EA582165}" dt="2021-01-28T09:53:10.455" v="98" actId="1076"/>
          <ac:spMkLst>
            <pc:docMk/>
            <pc:sldMk cId="0" sldId="267"/>
            <ac:spMk id="2" creationId="{E7A736CB-B63C-3E49-9380-341866AB8F84}"/>
          </ac:spMkLst>
        </pc:spChg>
        <pc:spChg chg="mod">
          <ac:chgData name="Gülsah Marangoz" userId="030d084f-8b0e-4982-847f-06abe7af1e29" providerId="ADAL" clId="{E329F8CB-F62F-6046-92E3-10D8EA582165}" dt="2021-01-28T09:53:33.839" v="99"/>
          <ac:spMkLst>
            <pc:docMk/>
            <pc:sldMk cId="0" sldId="267"/>
            <ac:spMk id="71" creationId="{9D129F6D-ED4C-6B4A-9933-FF27341A35A6}"/>
          </ac:spMkLst>
        </pc:spChg>
        <pc:spChg chg="mod">
          <ac:chgData name="Gülsah Marangoz" userId="030d084f-8b0e-4982-847f-06abe7af1e29" providerId="ADAL" clId="{E329F8CB-F62F-6046-92E3-10D8EA582165}" dt="2021-01-28T09:54:10.790" v="120" actId="1035"/>
          <ac:spMkLst>
            <pc:docMk/>
            <pc:sldMk cId="0" sldId="267"/>
            <ac:spMk id="76" creationId="{C8278CE6-C27C-8C4C-9BDB-D9DD723647C5}"/>
          </ac:spMkLst>
        </pc:spChg>
        <pc:picChg chg="mod">
          <ac:chgData name="Gülsah Marangoz" userId="030d084f-8b0e-4982-847f-06abe7af1e29" providerId="ADAL" clId="{E329F8CB-F62F-6046-92E3-10D8EA582165}" dt="2021-01-28T09:53:10.455" v="98" actId="1076"/>
          <ac:picMkLst>
            <pc:docMk/>
            <pc:sldMk cId="0" sldId="267"/>
            <ac:picMk id="81" creationId="{7349F051-594A-5F43-89D1-8EE7446CCDC4}"/>
          </ac:picMkLst>
        </pc:picChg>
        <pc:cxnChg chg="mod">
          <ac:chgData name="Gülsah Marangoz" userId="030d084f-8b0e-4982-847f-06abe7af1e29" providerId="ADAL" clId="{E329F8CB-F62F-6046-92E3-10D8EA582165}" dt="2021-01-28T09:54:04.329" v="110" actId="1035"/>
          <ac:cxnSpMkLst>
            <pc:docMk/>
            <pc:sldMk cId="0" sldId="267"/>
            <ac:cxnSpMk id="82" creationId="{AB1834E7-A562-0C4F-A5EC-B66804A0FAA4}"/>
          </ac:cxnSpMkLst>
        </pc:cxnChg>
        <pc:cxnChg chg="mod">
          <ac:chgData name="Gülsah Marangoz" userId="030d084f-8b0e-4982-847f-06abe7af1e29" providerId="ADAL" clId="{E329F8CB-F62F-6046-92E3-10D8EA582165}" dt="2021-01-28T09:54:02.701" v="106" actId="1036"/>
          <ac:cxnSpMkLst>
            <pc:docMk/>
            <pc:sldMk cId="0" sldId="267"/>
            <ac:cxnSpMk id="84" creationId="{FBBE83F9-CA69-454D-A2CC-1822AD57FA31}"/>
          </ac:cxnSpMkLst>
        </pc:cxnChg>
        <pc:cxnChg chg="mod">
          <ac:chgData name="Gülsah Marangoz" userId="030d084f-8b0e-4982-847f-06abe7af1e29" providerId="ADAL" clId="{E329F8CB-F62F-6046-92E3-10D8EA582165}" dt="2021-01-28T09:54:08.371" v="114" actId="1035"/>
          <ac:cxnSpMkLst>
            <pc:docMk/>
            <pc:sldMk cId="0" sldId="267"/>
            <ac:cxnSpMk id="85" creationId="{4389F099-3EEA-7940-964C-94B29E435DC5}"/>
          </ac:cxnSpMkLst>
        </pc:cxnChg>
      </pc:sldChg>
      <pc:sldChg chg="modAnim">
        <pc:chgData name="Gülsah Marangoz" userId="030d084f-8b0e-4982-847f-06abe7af1e29" providerId="ADAL" clId="{E329F8CB-F62F-6046-92E3-10D8EA582165}" dt="2021-01-28T10:14:57.640" v="132"/>
        <pc:sldMkLst>
          <pc:docMk/>
          <pc:sldMk cId="0" sldId="269"/>
        </pc:sldMkLst>
      </pc:sldChg>
      <pc:sldChg chg="modSp mod">
        <pc:chgData name="Gülsah Marangoz" userId="030d084f-8b0e-4982-847f-06abe7af1e29" providerId="ADAL" clId="{E329F8CB-F62F-6046-92E3-10D8EA582165}" dt="2021-01-28T10:19:40.077" v="145" actId="1076"/>
        <pc:sldMkLst>
          <pc:docMk/>
          <pc:sldMk cId="0" sldId="275"/>
        </pc:sldMkLst>
        <pc:spChg chg="mod">
          <ac:chgData name="Gülsah Marangoz" userId="030d084f-8b0e-4982-847f-06abe7af1e29" providerId="ADAL" clId="{E329F8CB-F62F-6046-92E3-10D8EA582165}" dt="2021-01-28T10:19:18.077" v="144" actId="1076"/>
          <ac:spMkLst>
            <pc:docMk/>
            <pc:sldMk cId="0" sldId="275"/>
            <ac:spMk id="322" creationId="{00000000-0000-0000-0000-000000000000}"/>
          </ac:spMkLst>
        </pc:spChg>
        <pc:cxnChg chg="mod">
          <ac:chgData name="Gülsah Marangoz" userId="030d084f-8b0e-4982-847f-06abe7af1e29" providerId="ADAL" clId="{E329F8CB-F62F-6046-92E3-10D8EA582165}" dt="2021-01-28T10:19:14.626" v="143" actId="1076"/>
          <ac:cxnSpMkLst>
            <pc:docMk/>
            <pc:sldMk cId="0" sldId="275"/>
            <ac:cxnSpMk id="45" creationId="{3ABECE3D-3AB7-3845-BB95-C4A769DB2090}"/>
          </ac:cxnSpMkLst>
        </pc:cxnChg>
        <pc:cxnChg chg="mod">
          <ac:chgData name="Gülsah Marangoz" userId="030d084f-8b0e-4982-847f-06abe7af1e29" providerId="ADAL" clId="{E329F8CB-F62F-6046-92E3-10D8EA582165}" dt="2021-01-28T10:19:40.077" v="145" actId="1076"/>
          <ac:cxnSpMkLst>
            <pc:docMk/>
            <pc:sldMk cId="0" sldId="275"/>
            <ac:cxnSpMk id="46" creationId="{5D3E14C4-5367-0C49-94BA-0E881E38655D}"/>
          </ac:cxnSpMkLst>
        </pc:cxnChg>
      </pc:sldChg>
      <pc:sldChg chg="delSp mod">
        <pc:chgData name="Gülsah Marangoz" userId="030d084f-8b0e-4982-847f-06abe7af1e29" providerId="ADAL" clId="{E329F8CB-F62F-6046-92E3-10D8EA582165}" dt="2021-01-28T10:34:09.565" v="185" actId="478"/>
        <pc:sldMkLst>
          <pc:docMk/>
          <pc:sldMk cId="0" sldId="281"/>
        </pc:sldMkLst>
        <pc:spChg chg="del">
          <ac:chgData name="Gülsah Marangoz" userId="030d084f-8b0e-4982-847f-06abe7af1e29" providerId="ADAL" clId="{E329F8CB-F62F-6046-92E3-10D8EA582165}" dt="2021-01-28T10:34:09.565" v="185" actId="478"/>
          <ac:spMkLst>
            <pc:docMk/>
            <pc:sldMk cId="0" sldId="281"/>
            <ac:spMk id="9" creationId="{0DB766B3-D7CD-40BD-8958-326B878F91AC}"/>
          </ac:spMkLst>
        </pc:spChg>
      </pc:sldChg>
      <pc:sldChg chg="delSp mod">
        <pc:chgData name="Gülsah Marangoz" userId="030d084f-8b0e-4982-847f-06abe7af1e29" providerId="ADAL" clId="{E329F8CB-F62F-6046-92E3-10D8EA582165}" dt="2021-01-28T10:34:11.900" v="186" actId="478"/>
        <pc:sldMkLst>
          <pc:docMk/>
          <pc:sldMk cId="0" sldId="282"/>
        </pc:sldMkLst>
        <pc:spChg chg="del">
          <ac:chgData name="Gülsah Marangoz" userId="030d084f-8b0e-4982-847f-06abe7af1e29" providerId="ADAL" clId="{E329F8CB-F62F-6046-92E3-10D8EA582165}" dt="2021-01-28T10:34:11.900" v="186" actId="478"/>
          <ac:spMkLst>
            <pc:docMk/>
            <pc:sldMk cId="0" sldId="282"/>
            <ac:spMk id="27" creationId="{D3BCB3CA-4FD2-8747-88B8-C5D789C93219}"/>
          </ac:spMkLst>
        </pc:spChg>
      </pc:sldChg>
      <pc:sldChg chg="delSp modSp mod">
        <pc:chgData name="Gülsah Marangoz" userId="030d084f-8b0e-4982-847f-06abe7af1e29" providerId="ADAL" clId="{E329F8CB-F62F-6046-92E3-10D8EA582165}" dt="2021-01-28T10:42:40.054" v="204" actId="20577"/>
        <pc:sldMkLst>
          <pc:docMk/>
          <pc:sldMk cId="1515965198" sldId="285"/>
        </pc:sldMkLst>
        <pc:spChg chg="del">
          <ac:chgData name="Gülsah Marangoz" userId="030d084f-8b0e-4982-847f-06abe7af1e29" providerId="ADAL" clId="{E329F8CB-F62F-6046-92E3-10D8EA582165}" dt="2021-01-28T10:33:36.890" v="179" actId="478"/>
          <ac:spMkLst>
            <pc:docMk/>
            <pc:sldMk cId="1515965198" sldId="285"/>
            <ac:spMk id="5" creationId="{E0FA9DD1-6C2D-4F45-B7F6-2E576EAB5058}"/>
          </ac:spMkLst>
        </pc:spChg>
        <pc:spChg chg="mod">
          <ac:chgData name="Gülsah Marangoz" userId="030d084f-8b0e-4982-847f-06abe7af1e29" providerId="ADAL" clId="{E329F8CB-F62F-6046-92E3-10D8EA582165}" dt="2021-01-28T10:42:40.054" v="204" actId="20577"/>
          <ac:spMkLst>
            <pc:docMk/>
            <pc:sldMk cId="1515965198" sldId="285"/>
            <ac:spMk id="28" creationId="{52569D48-6A03-2C45-88C7-73401813486C}"/>
          </ac:spMkLst>
        </pc:spChg>
        <pc:spChg chg="mod">
          <ac:chgData name="Gülsah Marangoz" userId="030d084f-8b0e-4982-847f-06abe7af1e29" providerId="ADAL" clId="{E329F8CB-F62F-6046-92E3-10D8EA582165}" dt="2021-01-28T10:22:32.238" v="151" actId="1035"/>
          <ac:spMkLst>
            <pc:docMk/>
            <pc:sldMk cId="1515965198" sldId="285"/>
            <ac:spMk id="41" creationId="{6813A2DC-0236-FB4A-A9F8-F996847B4006}"/>
          </ac:spMkLst>
        </pc:spChg>
      </pc:sldChg>
      <pc:sldChg chg="addSp delSp modSp mod delAnim modAnim">
        <pc:chgData name="Gülsah Marangoz" userId="030d084f-8b0e-4982-847f-06abe7af1e29" providerId="ADAL" clId="{E329F8CB-F62F-6046-92E3-10D8EA582165}" dt="2021-01-28T10:42:43.542" v="205" actId="20577"/>
        <pc:sldMkLst>
          <pc:docMk/>
          <pc:sldMk cId="3700061178" sldId="286"/>
        </pc:sldMkLst>
        <pc:spChg chg="del">
          <ac:chgData name="Gülsah Marangoz" userId="030d084f-8b0e-4982-847f-06abe7af1e29" providerId="ADAL" clId="{E329F8CB-F62F-6046-92E3-10D8EA582165}" dt="2021-01-28T10:33:46.098" v="182" actId="478"/>
          <ac:spMkLst>
            <pc:docMk/>
            <pc:sldMk cId="3700061178" sldId="286"/>
            <ac:spMk id="6" creationId="{554226D9-6168-4348-9AE3-2607D0B60960}"/>
          </ac:spMkLst>
        </pc:spChg>
        <pc:spChg chg="mod">
          <ac:chgData name="Gülsah Marangoz" userId="030d084f-8b0e-4982-847f-06abe7af1e29" providerId="ADAL" clId="{E329F8CB-F62F-6046-92E3-10D8EA582165}" dt="2021-01-28T10:25:27.525" v="165" actId="1076"/>
          <ac:spMkLst>
            <pc:docMk/>
            <pc:sldMk cId="3700061178" sldId="286"/>
            <ac:spMk id="48" creationId="{BEF5251E-8010-0747-9338-B454CF36AD68}"/>
          </ac:spMkLst>
        </pc:spChg>
        <pc:spChg chg="mod">
          <ac:chgData name="Gülsah Marangoz" userId="030d084f-8b0e-4982-847f-06abe7af1e29" providerId="ADAL" clId="{E329F8CB-F62F-6046-92E3-10D8EA582165}" dt="2021-01-28T10:42:43.542" v="205" actId="20577"/>
          <ac:spMkLst>
            <pc:docMk/>
            <pc:sldMk cId="3700061178" sldId="286"/>
            <ac:spMk id="63" creationId="{3BB40A39-3D7D-A642-8B36-B160A9453AEB}"/>
          </ac:spMkLst>
        </pc:spChg>
        <pc:spChg chg="mod">
          <ac:chgData name="Gülsah Marangoz" userId="030d084f-8b0e-4982-847f-06abe7af1e29" providerId="ADAL" clId="{E329F8CB-F62F-6046-92E3-10D8EA582165}" dt="2021-01-28T10:24:53.700" v="157"/>
          <ac:spMkLst>
            <pc:docMk/>
            <pc:sldMk cId="3700061178" sldId="286"/>
            <ac:spMk id="65" creationId="{36663606-7BAF-CD4E-8513-5F5D9BEB60DA}"/>
          </ac:spMkLst>
        </pc:spChg>
        <pc:spChg chg="mod">
          <ac:chgData name="Gülsah Marangoz" userId="030d084f-8b0e-4982-847f-06abe7af1e29" providerId="ADAL" clId="{E329F8CB-F62F-6046-92E3-10D8EA582165}" dt="2021-01-28T10:24:53.700" v="157"/>
          <ac:spMkLst>
            <pc:docMk/>
            <pc:sldMk cId="3700061178" sldId="286"/>
            <ac:spMk id="66" creationId="{15EB38F4-1ED3-FE4D-B32B-6507514BDA3C}"/>
          </ac:spMkLst>
        </pc:spChg>
        <pc:spChg chg="mod">
          <ac:chgData name="Gülsah Marangoz" userId="030d084f-8b0e-4982-847f-06abe7af1e29" providerId="ADAL" clId="{E329F8CB-F62F-6046-92E3-10D8EA582165}" dt="2021-01-28T10:25:13.294" v="161" actId="6549"/>
          <ac:spMkLst>
            <pc:docMk/>
            <pc:sldMk cId="3700061178" sldId="286"/>
            <ac:spMk id="87" creationId="{53A03639-0F76-CA45-886C-AA8ADCE41796}"/>
          </ac:spMkLst>
        </pc:spChg>
        <pc:spChg chg="mod">
          <ac:chgData name="Gülsah Marangoz" userId="030d084f-8b0e-4982-847f-06abe7af1e29" providerId="ADAL" clId="{E329F8CB-F62F-6046-92E3-10D8EA582165}" dt="2021-01-28T10:25:13.294" v="161" actId="6549"/>
          <ac:spMkLst>
            <pc:docMk/>
            <pc:sldMk cId="3700061178" sldId="286"/>
            <ac:spMk id="88" creationId="{AB4F8A86-2704-4742-B604-EDA90F2C7A88}"/>
          </ac:spMkLst>
        </pc:spChg>
        <pc:grpChg chg="add del">
          <ac:chgData name="Gülsah Marangoz" userId="030d084f-8b0e-4982-847f-06abe7af1e29" providerId="ADAL" clId="{E329F8CB-F62F-6046-92E3-10D8EA582165}" dt="2021-01-28T10:24:53.201" v="156" actId="478"/>
          <ac:grpSpMkLst>
            <pc:docMk/>
            <pc:sldMk cId="3700061178" sldId="286"/>
            <ac:grpSpMk id="2" creationId="{98F9460B-5B65-1344-A292-8B3678BC31D2}"/>
          </ac:grpSpMkLst>
        </pc:grpChg>
        <pc:grpChg chg="mod">
          <ac:chgData name="Gülsah Marangoz" userId="030d084f-8b0e-4982-847f-06abe7af1e29" providerId="ADAL" clId="{E329F8CB-F62F-6046-92E3-10D8EA582165}" dt="2021-01-28T09:38:43.093" v="6" actId="1076"/>
          <ac:grpSpMkLst>
            <pc:docMk/>
            <pc:sldMk cId="3700061178" sldId="286"/>
            <ac:grpSpMk id="4" creationId="{CF902689-68D2-D346-8C05-2713802934AA}"/>
          </ac:grpSpMkLst>
        </pc:grpChg>
        <pc:grpChg chg="add mod">
          <ac:chgData name="Gülsah Marangoz" userId="030d084f-8b0e-4982-847f-06abe7af1e29" providerId="ADAL" clId="{E329F8CB-F62F-6046-92E3-10D8EA582165}" dt="2021-01-28T10:25:13.294" v="161" actId="6549"/>
          <ac:grpSpMkLst>
            <pc:docMk/>
            <pc:sldMk cId="3700061178" sldId="286"/>
            <ac:grpSpMk id="5" creationId="{D35FBAAD-4C7A-AD41-9397-D3B80BB1BEA9}"/>
          </ac:grpSpMkLst>
        </pc:grpChg>
        <pc:grpChg chg="add mod">
          <ac:chgData name="Gülsah Marangoz" userId="030d084f-8b0e-4982-847f-06abe7af1e29" providerId="ADAL" clId="{E329F8CB-F62F-6046-92E3-10D8EA582165}" dt="2021-01-28T10:24:53.700" v="157"/>
          <ac:grpSpMkLst>
            <pc:docMk/>
            <pc:sldMk cId="3700061178" sldId="286"/>
            <ac:grpSpMk id="62" creationId="{3FECC1CA-FF3A-9E47-9AC3-204DC83E9E29}"/>
          </ac:grpSpMkLst>
        </pc:grpChg>
        <pc:grpChg chg="mod">
          <ac:chgData name="Gülsah Marangoz" userId="030d084f-8b0e-4982-847f-06abe7af1e29" providerId="ADAL" clId="{E329F8CB-F62F-6046-92E3-10D8EA582165}" dt="2021-01-28T10:24:53.700" v="157"/>
          <ac:grpSpMkLst>
            <pc:docMk/>
            <pc:sldMk cId="3700061178" sldId="286"/>
            <ac:grpSpMk id="64" creationId="{8DF2FC82-1E97-7741-9BFB-D6136F8CCD62}"/>
          </ac:grpSpMkLst>
        </pc:grpChg>
        <pc:grpChg chg="mod">
          <ac:chgData name="Gülsah Marangoz" userId="030d084f-8b0e-4982-847f-06abe7af1e29" providerId="ADAL" clId="{E329F8CB-F62F-6046-92E3-10D8EA582165}" dt="2021-01-28T10:25:13.294" v="161" actId="6549"/>
          <ac:grpSpMkLst>
            <pc:docMk/>
            <pc:sldMk cId="3700061178" sldId="286"/>
            <ac:grpSpMk id="86" creationId="{3A414EE9-EDF2-AC41-B1CC-C5EB6F68E272}"/>
          </ac:grpSpMkLst>
        </pc:grpChg>
        <pc:cxnChg chg="mod">
          <ac:chgData name="Gülsah Marangoz" userId="030d084f-8b0e-4982-847f-06abe7af1e29" providerId="ADAL" clId="{E329F8CB-F62F-6046-92E3-10D8EA582165}" dt="2021-01-28T10:25:21.157" v="164" actId="14100"/>
          <ac:cxnSpMkLst>
            <pc:docMk/>
            <pc:sldMk cId="3700061178" sldId="286"/>
            <ac:cxnSpMk id="90" creationId="{183C6B8C-2EA3-4A4A-9E00-0DB3301A5CCE}"/>
          </ac:cxnSpMkLst>
        </pc:cxnChg>
        <pc:cxnChg chg="mod">
          <ac:chgData name="Gülsah Marangoz" userId="030d084f-8b0e-4982-847f-06abe7af1e29" providerId="ADAL" clId="{E329F8CB-F62F-6046-92E3-10D8EA582165}" dt="2021-01-28T10:25:17.288" v="163" actId="14100"/>
          <ac:cxnSpMkLst>
            <pc:docMk/>
            <pc:sldMk cId="3700061178" sldId="286"/>
            <ac:cxnSpMk id="91" creationId="{E50868AC-8EFF-FD46-B900-647C0E1872CF}"/>
          </ac:cxnSpMkLst>
        </pc:cxnChg>
      </pc:sldChg>
      <pc:sldChg chg="addSp delSp modSp del mod modAnim">
        <pc:chgData name="Gülsah Marangoz" userId="030d084f-8b0e-4982-847f-06abe7af1e29" providerId="ADAL" clId="{E329F8CB-F62F-6046-92E3-10D8EA582165}" dt="2021-01-28T09:56:32.679" v="123" actId="2696"/>
        <pc:sldMkLst>
          <pc:docMk/>
          <pc:sldMk cId="679030212" sldId="287"/>
        </pc:sldMkLst>
        <pc:spChg chg="mod">
          <ac:chgData name="Gülsah Marangoz" userId="030d084f-8b0e-4982-847f-06abe7af1e29" providerId="ADAL" clId="{E329F8CB-F62F-6046-92E3-10D8EA582165}" dt="2021-01-28T09:42:37.454" v="21" actId="14100"/>
          <ac:spMkLst>
            <pc:docMk/>
            <pc:sldMk cId="679030212" sldId="287"/>
            <ac:spMk id="5" creationId="{D520A642-64C1-497F-99BB-226D726EB7A3}"/>
          </ac:spMkLst>
        </pc:spChg>
        <pc:spChg chg="mod">
          <ac:chgData name="Gülsah Marangoz" userId="030d084f-8b0e-4982-847f-06abe7af1e29" providerId="ADAL" clId="{E329F8CB-F62F-6046-92E3-10D8EA582165}" dt="2021-01-28T09:50:03.343" v="84" actId="1035"/>
          <ac:spMkLst>
            <pc:docMk/>
            <pc:sldMk cId="679030212" sldId="287"/>
            <ac:spMk id="23" creationId="{13162B35-57A8-FC49-A191-7E040A7C7247}"/>
          </ac:spMkLst>
        </pc:spChg>
        <pc:spChg chg="mod topLvl">
          <ac:chgData name="Gülsah Marangoz" userId="030d084f-8b0e-4982-847f-06abe7af1e29" providerId="ADAL" clId="{E329F8CB-F62F-6046-92E3-10D8EA582165}" dt="2021-01-28T09:47:36.724" v="67" actId="164"/>
          <ac:spMkLst>
            <pc:docMk/>
            <pc:sldMk cId="679030212" sldId="287"/>
            <ac:spMk id="33" creationId="{C0EEDF04-1A86-44EA-8FEB-5EF1E16B8480}"/>
          </ac:spMkLst>
        </pc:spChg>
        <pc:spChg chg="mod">
          <ac:chgData name="Gülsah Marangoz" userId="030d084f-8b0e-4982-847f-06abe7af1e29" providerId="ADAL" clId="{E329F8CB-F62F-6046-92E3-10D8EA582165}" dt="2021-01-28T09:50:11.566" v="85" actId="1076"/>
          <ac:spMkLst>
            <pc:docMk/>
            <pc:sldMk cId="679030212" sldId="287"/>
            <ac:spMk id="37" creationId="{F3AA5B84-D9DC-4DCE-8555-749BB477DD2D}"/>
          </ac:spMkLst>
        </pc:spChg>
        <pc:spChg chg="mod">
          <ac:chgData name="Gülsah Marangoz" userId="030d084f-8b0e-4982-847f-06abe7af1e29" providerId="ADAL" clId="{E329F8CB-F62F-6046-92E3-10D8EA582165}" dt="2021-01-28T09:43:22.051" v="30" actId="1076"/>
          <ac:spMkLst>
            <pc:docMk/>
            <pc:sldMk cId="679030212" sldId="287"/>
            <ac:spMk id="50" creationId="{0F8B70A7-F931-4388-8DFB-BB7EA909D5A1}"/>
          </ac:spMkLst>
        </pc:spChg>
        <pc:spChg chg="mod">
          <ac:chgData name="Gülsah Marangoz" userId="030d084f-8b0e-4982-847f-06abe7af1e29" providerId="ADAL" clId="{E329F8CB-F62F-6046-92E3-10D8EA582165}" dt="2021-01-28T09:50:11.566" v="85" actId="1076"/>
          <ac:spMkLst>
            <pc:docMk/>
            <pc:sldMk cId="679030212" sldId="287"/>
            <ac:spMk id="69" creationId="{BAAE9213-55C0-4DEC-A2FF-69EAE2A7BD91}"/>
          </ac:spMkLst>
        </pc:spChg>
        <pc:spChg chg="mod topLvl">
          <ac:chgData name="Gülsah Marangoz" userId="030d084f-8b0e-4982-847f-06abe7af1e29" providerId="ADAL" clId="{E329F8CB-F62F-6046-92E3-10D8EA582165}" dt="2021-01-28T09:50:11.566" v="85" actId="1076"/>
          <ac:spMkLst>
            <pc:docMk/>
            <pc:sldMk cId="679030212" sldId="287"/>
            <ac:spMk id="72" creationId="{38AD6039-BA7D-4F11-A5A2-B345DF9729E3}"/>
          </ac:spMkLst>
        </pc:spChg>
        <pc:spChg chg="mod">
          <ac:chgData name="Gülsah Marangoz" userId="030d084f-8b0e-4982-847f-06abe7af1e29" providerId="ADAL" clId="{E329F8CB-F62F-6046-92E3-10D8EA582165}" dt="2021-01-28T09:50:11.566" v="85" actId="1076"/>
          <ac:spMkLst>
            <pc:docMk/>
            <pc:sldMk cId="679030212" sldId="287"/>
            <ac:spMk id="73" creationId="{1E6E733B-5C84-4E28-B587-F0F48BC709D7}"/>
          </ac:spMkLst>
        </pc:spChg>
        <pc:spChg chg="topLvl">
          <ac:chgData name="Gülsah Marangoz" userId="030d084f-8b0e-4982-847f-06abe7af1e29" providerId="ADAL" clId="{E329F8CB-F62F-6046-92E3-10D8EA582165}" dt="2021-01-28T09:43:11.760" v="26" actId="165"/>
          <ac:spMkLst>
            <pc:docMk/>
            <pc:sldMk cId="679030212" sldId="287"/>
            <ac:spMk id="84" creationId="{10689599-296A-44E4-AB15-29F689B3B0EB}"/>
          </ac:spMkLst>
        </pc:spChg>
        <pc:spChg chg="topLvl">
          <ac:chgData name="Gülsah Marangoz" userId="030d084f-8b0e-4982-847f-06abe7af1e29" providerId="ADAL" clId="{E329F8CB-F62F-6046-92E3-10D8EA582165}" dt="2021-01-28T09:43:11.760" v="26" actId="165"/>
          <ac:spMkLst>
            <pc:docMk/>
            <pc:sldMk cId="679030212" sldId="287"/>
            <ac:spMk id="85" creationId="{2CB12860-3885-49CF-9889-34D5F41FB9EB}"/>
          </ac:spMkLst>
        </pc:spChg>
        <pc:spChg chg="mod topLvl">
          <ac:chgData name="Gülsah Marangoz" userId="030d084f-8b0e-4982-847f-06abe7af1e29" providerId="ADAL" clId="{E329F8CB-F62F-6046-92E3-10D8EA582165}" dt="2021-01-28T09:47:38.911" v="69" actId="164"/>
          <ac:spMkLst>
            <pc:docMk/>
            <pc:sldMk cId="679030212" sldId="287"/>
            <ac:spMk id="88" creationId="{549610D9-7B98-427C-8F78-CCAD617F1AF6}"/>
          </ac:spMkLst>
        </pc:spChg>
        <pc:spChg chg="mod topLvl">
          <ac:chgData name="Gülsah Marangoz" userId="030d084f-8b0e-4982-847f-06abe7af1e29" providerId="ADAL" clId="{E329F8CB-F62F-6046-92E3-10D8EA582165}" dt="2021-01-28T09:47:37.723" v="68" actId="164"/>
          <ac:spMkLst>
            <pc:docMk/>
            <pc:sldMk cId="679030212" sldId="287"/>
            <ac:spMk id="93" creationId="{232D84C2-CDEF-496D-91F6-0D244E4F65FC}"/>
          </ac:spMkLst>
        </pc:spChg>
        <pc:spChg chg="mod topLvl">
          <ac:chgData name="Gülsah Marangoz" userId="030d084f-8b0e-4982-847f-06abe7af1e29" providerId="ADAL" clId="{E329F8CB-F62F-6046-92E3-10D8EA582165}" dt="2021-01-28T09:47:37.723" v="68" actId="164"/>
          <ac:spMkLst>
            <pc:docMk/>
            <pc:sldMk cId="679030212" sldId="287"/>
            <ac:spMk id="95" creationId="{5DD3385C-C3D5-48F2-AC4B-59157101C340}"/>
          </ac:spMkLst>
        </pc:spChg>
        <pc:spChg chg="mod topLvl">
          <ac:chgData name="Gülsah Marangoz" userId="030d084f-8b0e-4982-847f-06abe7af1e29" providerId="ADAL" clId="{E329F8CB-F62F-6046-92E3-10D8EA582165}" dt="2021-01-28T09:47:37.723" v="68" actId="164"/>
          <ac:spMkLst>
            <pc:docMk/>
            <pc:sldMk cId="679030212" sldId="287"/>
            <ac:spMk id="96" creationId="{9A4F502D-FE1B-428F-B41E-ABD6419001D0}"/>
          </ac:spMkLst>
        </pc:spChg>
        <pc:grpChg chg="del">
          <ac:chgData name="Gülsah Marangoz" userId="030d084f-8b0e-4982-847f-06abe7af1e29" providerId="ADAL" clId="{E329F8CB-F62F-6046-92E3-10D8EA582165}" dt="2021-01-28T09:43:11.760" v="26" actId="165"/>
          <ac:grpSpMkLst>
            <pc:docMk/>
            <pc:sldMk cId="679030212" sldId="287"/>
            <ac:grpSpMk id="2" creationId="{518821A6-3673-8D4B-AEF0-9497629AB0C4}"/>
          </ac:grpSpMkLst>
        </pc:grpChg>
        <pc:grpChg chg="add mod">
          <ac:chgData name="Gülsah Marangoz" userId="030d084f-8b0e-4982-847f-06abe7af1e29" providerId="ADAL" clId="{E329F8CB-F62F-6046-92E3-10D8EA582165}" dt="2021-01-28T09:50:11.566" v="85" actId="1076"/>
          <ac:grpSpMkLst>
            <pc:docMk/>
            <pc:sldMk cId="679030212" sldId="287"/>
            <ac:grpSpMk id="6" creationId="{7DC69B84-EB70-A849-9947-74C72749E20E}"/>
          </ac:grpSpMkLst>
        </pc:grpChg>
        <pc:grpChg chg="add del">
          <ac:chgData name="Gülsah Marangoz" userId="030d084f-8b0e-4982-847f-06abe7af1e29" providerId="ADAL" clId="{E329F8CB-F62F-6046-92E3-10D8EA582165}" dt="2021-01-28T09:47:38.911" v="69" actId="164"/>
          <ac:grpSpMkLst>
            <pc:docMk/>
            <pc:sldMk cId="679030212" sldId="287"/>
            <ac:grpSpMk id="7" creationId="{E3A2E355-654B-8445-86BE-83FC5AA20173}"/>
          </ac:grpSpMkLst>
        </pc:grpChg>
        <pc:grpChg chg="add del">
          <ac:chgData name="Gülsah Marangoz" userId="030d084f-8b0e-4982-847f-06abe7af1e29" providerId="ADAL" clId="{E329F8CB-F62F-6046-92E3-10D8EA582165}" dt="2021-01-28T09:47:37.723" v="68" actId="164"/>
          <ac:grpSpMkLst>
            <pc:docMk/>
            <pc:sldMk cId="679030212" sldId="287"/>
            <ac:grpSpMk id="8" creationId="{E0CA0622-4687-A942-8182-F95A321BB40A}"/>
          </ac:grpSpMkLst>
        </pc:grpChg>
        <pc:grpChg chg="add del">
          <ac:chgData name="Gülsah Marangoz" userId="030d084f-8b0e-4982-847f-06abe7af1e29" providerId="ADAL" clId="{E329F8CB-F62F-6046-92E3-10D8EA582165}" dt="2021-01-28T09:47:36.724" v="67" actId="164"/>
          <ac:grpSpMkLst>
            <pc:docMk/>
            <pc:sldMk cId="679030212" sldId="287"/>
            <ac:grpSpMk id="9" creationId="{CFC4110D-49D4-DD40-AD72-95B231F9B395}"/>
          </ac:grpSpMkLst>
        </pc:grpChg>
        <pc:grpChg chg="add">
          <ac:chgData name="Gülsah Marangoz" userId="030d084f-8b0e-4982-847f-06abe7af1e29" providerId="ADAL" clId="{E329F8CB-F62F-6046-92E3-10D8EA582165}" dt="2021-01-28T09:47:47.717" v="70" actId="164"/>
          <ac:grpSpMkLst>
            <pc:docMk/>
            <pc:sldMk cId="679030212" sldId="287"/>
            <ac:grpSpMk id="10" creationId="{7C4EE9FB-DB7C-8D4E-938F-830D65E8398C}"/>
          </ac:grpSpMkLst>
        </pc:grpChg>
        <pc:grpChg chg="add mod">
          <ac:chgData name="Gülsah Marangoz" userId="030d084f-8b0e-4982-847f-06abe7af1e29" providerId="ADAL" clId="{E329F8CB-F62F-6046-92E3-10D8EA582165}" dt="2021-01-28T09:50:11.566" v="85" actId="1076"/>
          <ac:grpSpMkLst>
            <pc:docMk/>
            <pc:sldMk cId="679030212" sldId="287"/>
            <ac:grpSpMk id="11" creationId="{61F6BB1B-E81B-2745-998D-0273DA357ECC}"/>
          </ac:grpSpMkLst>
        </pc:grpChg>
        <pc:grpChg chg="add del">
          <ac:chgData name="Gülsah Marangoz" userId="030d084f-8b0e-4982-847f-06abe7af1e29" providerId="ADAL" clId="{E329F8CB-F62F-6046-92E3-10D8EA582165}" dt="2021-01-28T09:48:17.325" v="75" actId="21"/>
          <ac:grpSpMkLst>
            <pc:docMk/>
            <pc:sldMk cId="679030212" sldId="287"/>
            <ac:grpSpMk id="12" creationId="{F2F278E4-67E9-894A-85D5-234599BACB39}"/>
          </ac:grpSpMkLst>
        </pc:grpChg>
        <pc:grpChg chg="add mod">
          <ac:chgData name="Gülsah Marangoz" userId="030d084f-8b0e-4982-847f-06abe7af1e29" providerId="ADAL" clId="{E329F8CB-F62F-6046-92E3-10D8EA582165}" dt="2021-01-28T09:50:11.566" v="85" actId="1076"/>
          <ac:grpSpMkLst>
            <pc:docMk/>
            <pc:sldMk cId="679030212" sldId="287"/>
            <ac:grpSpMk id="13" creationId="{B8C1184E-4819-E240-AA39-368054C40777}"/>
          </ac:grpSpMkLst>
        </pc:grpChg>
        <pc:grpChg chg="add mod">
          <ac:chgData name="Gülsah Marangoz" userId="030d084f-8b0e-4982-847f-06abe7af1e29" providerId="ADAL" clId="{E329F8CB-F62F-6046-92E3-10D8EA582165}" dt="2021-01-28T09:50:11.566" v="85" actId="1076"/>
          <ac:grpSpMkLst>
            <pc:docMk/>
            <pc:sldMk cId="679030212" sldId="287"/>
            <ac:grpSpMk id="14" creationId="{110552A8-92B6-7245-9F21-64D4195293B1}"/>
          </ac:grpSpMkLst>
        </pc:grpChg>
        <pc:grpChg chg="topLvl">
          <ac:chgData name="Gülsah Marangoz" userId="030d084f-8b0e-4982-847f-06abe7af1e29" providerId="ADAL" clId="{E329F8CB-F62F-6046-92E3-10D8EA582165}" dt="2021-01-28T09:47:36.724" v="67" actId="164"/>
          <ac:grpSpMkLst>
            <pc:docMk/>
            <pc:sldMk cId="679030212" sldId="287"/>
            <ac:grpSpMk id="80" creationId="{1C1E86D1-E735-3D4B-97FC-E6BC1EFCB705}"/>
          </ac:grpSpMkLst>
        </pc:grpChg>
        <pc:grpChg chg="del">
          <ac:chgData name="Gülsah Marangoz" userId="030d084f-8b0e-4982-847f-06abe7af1e29" providerId="ADAL" clId="{E329F8CB-F62F-6046-92E3-10D8EA582165}" dt="2021-01-28T09:43:11.760" v="26" actId="165"/>
          <ac:grpSpMkLst>
            <pc:docMk/>
            <pc:sldMk cId="679030212" sldId="287"/>
            <ac:grpSpMk id="83" creationId="{B9AC3C53-9A95-4B87-8EEC-4B225D15A21D}"/>
          </ac:grpSpMkLst>
        </pc:grpChg>
        <pc:grpChg chg="del">
          <ac:chgData name="Gülsah Marangoz" userId="030d084f-8b0e-4982-847f-06abe7af1e29" providerId="ADAL" clId="{E329F8CB-F62F-6046-92E3-10D8EA582165}" dt="2021-01-28T09:43:11.760" v="26" actId="165"/>
          <ac:grpSpMkLst>
            <pc:docMk/>
            <pc:sldMk cId="679030212" sldId="287"/>
            <ac:grpSpMk id="87" creationId="{67A66B03-6DE0-4A22-9A95-A0EB54E161BF}"/>
          </ac:grpSpMkLst>
        </pc:grpChg>
        <pc:grpChg chg="mod topLvl">
          <ac:chgData name="Gülsah Marangoz" userId="030d084f-8b0e-4982-847f-06abe7af1e29" providerId="ADAL" clId="{E329F8CB-F62F-6046-92E3-10D8EA582165}" dt="2021-01-28T09:47:38.911" v="69" actId="164"/>
          <ac:grpSpMkLst>
            <pc:docMk/>
            <pc:sldMk cId="679030212" sldId="287"/>
            <ac:grpSpMk id="89" creationId="{465CFC07-AC7C-4000-8512-A8EF950ED818}"/>
          </ac:grpSpMkLst>
        </pc:grpChg>
        <pc:cxnChg chg="add mod">
          <ac:chgData name="Gülsah Marangoz" userId="030d084f-8b0e-4982-847f-06abe7af1e29" providerId="ADAL" clId="{E329F8CB-F62F-6046-92E3-10D8EA582165}" dt="2021-01-28T09:49:04.899" v="80" actId="14100"/>
          <ac:cxnSpMkLst>
            <pc:docMk/>
            <pc:sldMk cId="679030212" sldId="287"/>
            <ac:cxnSpMk id="70" creationId="{31A9492E-5E64-5A45-AE42-34795748E0FF}"/>
          </ac:cxnSpMkLst>
        </pc:cxnChg>
        <pc:cxnChg chg="add mod topLvl">
          <ac:chgData name="Gülsah Marangoz" userId="030d084f-8b0e-4982-847f-06abe7af1e29" providerId="ADAL" clId="{E329F8CB-F62F-6046-92E3-10D8EA582165}" dt="2021-01-28T09:49:12.508" v="81" actId="14100"/>
          <ac:cxnSpMkLst>
            <pc:docMk/>
            <pc:sldMk cId="679030212" sldId="287"/>
            <ac:cxnSpMk id="71" creationId="{F9523A45-E4D3-1D49-9033-5C7843FE1866}"/>
          </ac:cxnSpMkLst>
        </pc:cxnChg>
        <pc:cxnChg chg="mod topLvl">
          <ac:chgData name="Gülsah Marangoz" userId="030d084f-8b0e-4982-847f-06abe7af1e29" providerId="ADAL" clId="{E329F8CB-F62F-6046-92E3-10D8EA582165}" dt="2021-01-28T09:49:22.685" v="82" actId="14100"/>
          <ac:cxnSpMkLst>
            <pc:docMk/>
            <pc:sldMk cId="679030212" sldId="287"/>
            <ac:cxnSpMk id="86" creationId="{F18E7828-B43E-4646-BD64-6280F3A819E3}"/>
          </ac:cxnSpMkLst>
        </pc:cxnChg>
        <pc:cxnChg chg="del topLvl">
          <ac:chgData name="Gülsah Marangoz" userId="030d084f-8b0e-4982-847f-06abe7af1e29" providerId="ADAL" clId="{E329F8CB-F62F-6046-92E3-10D8EA582165}" dt="2021-01-28T09:43:15.353" v="27" actId="478"/>
          <ac:cxnSpMkLst>
            <pc:docMk/>
            <pc:sldMk cId="679030212" sldId="287"/>
            <ac:cxnSpMk id="90" creationId="{C4F95D9B-468E-4968-855C-D8CA094CB676}"/>
          </ac:cxnSpMkLst>
        </pc:cxnChg>
        <pc:cxnChg chg="del">
          <ac:chgData name="Gülsah Marangoz" userId="030d084f-8b0e-4982-847f-06abe7af1e29" providerId="ADAL" clId="{E329F8CB-F62F-6046-92E3-10D8EA582165}" dt="2021-01-28T09:43:15.353" v="27" actId="478"/>
          <ac:cxnSpMkLst>
            <pc:docMk/>
            <pc:sldMk cId="679030212" sldId="287"/>
            <ac:cxnSpMk id="97" creationId="{32DEEC3A-3214-4D76-A462-48E740327B22}"/>
          </ac:cxnSpMkLst>
        </pc:cxnChg>
      </pc:sldChg>
      <pc:sldChg chg="modSp mod">
        <pc:chgData name="Gülsah Marangoz" userId="030d084f-8b0e-4982-847f-06abe7af1e29" providerId="ADAL" clId="{E329F8CB-F62F-6046-92E3-10D8EA582165}" dt="2021-01-28T10:36:14.197" v="188" actId="57"/>
        <pc:sldMkLst>
          <pc:docMk/>
          <pc:sldMk cId="4103635749" sldId="294"/>
        </pc:sldMkLst>
        <pc:spChg chg="mod">
          <ac:chgData name="Gülsah Marangoz" userId="030d084f-8b0e-4982-847f-06abe7af1e29" providerId="ADAL" clId="{E329F8CB-F62F-6046-92E3-10D8EA582165}" dt="2021-01-28T10:36:14.197" v="188" actId="57"/>
          <ac:spMkLst>
            <pc:docMk/>
            <pc:sldMk cId="4103635749" sldId="294"/>
            <ac:spMk id="3" creationId="{6C4D3B08-2ACF-894D-97F9-DC45D9BFB538}"/>
          </ac:spMkLst>
        </pc:spChg>
      </pc:sldChg>
      <pc:sldChg chg="modSp">
        <pc:chgData name="Gülsah Marangoz" userId="030d084f-8b0e-4982-847f-06abe7af1e29" providerId="ADAL" clId="{E329F8CB-F62F-6046-92E3-10D8EA582165}" dt="2021-01-28T10:36:51.180" v="189"/>
        <pc:sldMkLst>
          <pc:docMk/>
          <pc:sldMk cId="3556931079" sldId="296"/>
        </pc:sldMkLst>
        <pc:spChg chg="mod">
          <ac:chgData name="Gülsah Marangoz" userId="030d084f-8b0e-4982-847f-06abe7af1e29" providerId="ADAL" clId="{E329F8CB-F62F-6046-92E3-10D8EA582165}" dt="2021-01-28T10:36:51.180" v="189"/>
          <ac:spMkLst>
            <pc:docMk/>
            <pc:sldMk cId="3556931079" sldId="296"/>
            <ac:spMk id="40" creationId="{31746CE7-77EB-3C4D-9134-723F580951CA}"/>
          </ac:spMkLst>
        </pc:spChg>
      </pc:sldChg>
      <pc:sldChg chg="modSp mod">
        <pc:chgData name="Gülsah Marangoz" userId="030d084f-8b0e-4982-847f-06abe7af1e29" providerId="ADAL" clId="{E329F8CB-F62F-6046-92E3-10D8EA582165}" dt="2021-01-28T10:31:21.448" v="172" actId="14100"/>
        <pc:sldMkLst>
          <pc:docMk/>
          <pc:sldMk cId="3668248631" sldId="298"/>
        </pc:sldMkLst>
        <pc:spChg chg="mod">
          <ac:chgData name="Gülsah Marangoz" userId="030d084f-8b0e-4982-847f-06abe7af1e29" providerId="ADAL" clId="{E329F8CB-F62F-6046-92E3-10D8EA582165}" dt="2021-01-28T10:31:21.448" v="172" actId="14100"/>
          <ac:spMkLst>
            <pc:docMk/>
            <pc:sldMk cId="3668248631" sldId="298"/>
            <ac:spMk id="56" creationId="{1A201DEC-272B-48D1-852E-0003C0260D2A}"/>
          </ac:spMkLst>
        </pc:spChg>
      </pc:sldChg>
      <pc:sldChg chg="add del">
        <pc:chgData name="Gülsah Marangoz" userId="030d084f-8b0e-4982-847f-06abe7af1e29" providerId="ADAL" clId="{E329F8CB-F62F-6046-92E3-10D8EA582165}" dt="2021-01-28T10:33:41.863" v="181" actId="2696"/>
        <pc:sldMkLst>
          <pc:docMk/>
          <pc:sldMk cId="2227131193" sldId="299"/>
        </pc:sldMkLst>
      </pc:sldChg>
      <pc:sldChg chg="del">
        <pc:chgData name="Gülsah Marangoz" userId="030d084f-8b0e-4982-847f-06abe7af1e29" providerId="ADAL" clId="{E329F8CB-F62F-6046-92E3-10D8EA582165}" dt="2021-01-28T10:06:06.884" v="125" actId="2696"/>
        <pc:sldMkLst>
          <pc:docMk/>
          <pc:sldMk cId="2703693374" sldId="5782"/>
        </pc:sldMkLst>
      </pc:sldChg>
      <pc:sldChg chg="del">
        <pc:chgData name="Gülsah Marangoz" userId="030d084f-8b0e-4982-847f-06abe7af1e29" providerId="ADAL" clId="{E329F8CB-F62F-6046-92E3-10D8EA582165}" dt="2021-01-28T09:35:48.802" v="1" actId="2696"/>
        <pc:sldMkLst>
          <pc:docMk/>
          <pc:sldMk cId="501852755" sldId="5783"/>
        </pc:sldMkLst>
      </pc:sldChg>
      <pc:sldChg chg="delSp modSp add mod">
        <pc:chgData name="Gülsah Marangoz" userId="030d084f-8b0e-4982-847f-06abe7af1e29" providerId="ADAL" clId="{E329F8CB-F62F-6046-92E3-10D8EA582165}" dt="2021-01-28T10:33:32.260" v="177" actId="478"/>
        <pc:sldMkLst>
          <pc:docMk/>
          <pc:sldMk cId="4138432745" sldId="5784"/>
        </pc:sldMkLst>
        <pc:spChg chg="del mod">
          <ac:chgData name="Gülsah Marangoz" userId="030d084f-8b0e-4982-847f-06abe7af1e29" providerId="ADAL" clId="{E329F8CB-F62F-6046-92E3-10D8EA582165}" dt="2021-01-28T10:33:32.260" v="177" actId="478"/>
          <ac:spMkLst>
            <pc:docMk/>
            <pc:sldMk cId="4138432745" sldId="5784"/>
            <ac:spMk id="5" creationId="{A42516D6-4069-4691-930B-210F5248AD66}"/>
          </ac:spMkLst>
        </pc:spChg>
        <pc:spChg chg="mod">
          <ac:chgData name="Gülsah Marangoz" userId="030d084f-8b0e-4982-847f-06abe7af1e29" providerId="ADAL" clId="{E329F8CB-F62F-6046-92E3-10D8EA582165}" dt="2021-01-28T09:37:21.751" v="3" actId="20577"/>
          <ac:spMkLst>
            <pc:docMk/>
            <pc:sldMk cId="4138432745" sldId="5784"/>
            <ac:spMk id="55" creationId="{6E5EAFE7-A9EF-4578-BF64-CDAA7B355C51}"/>
          </ac:spMkLst>
        </pc:spChg>
      </pc:sldChg>
      <pc:sldChg chg="addSp delSp modSp add mod modAnim">
        <pc:chgData name="Gülsah Marangoz" userId="030d084f-8b0e-4982-847f-06abe7af1e29" providerId="ADAL" clId="{E329F8CB-F62F-6046-92E3-10D8EA582165}" dt="2021-01-28T10:42:49.488" v="206" actId="20577"/>
        <pc:sldMkLst>
          <pc:docMk/>
          <pc:sldMk cId="710577304" sldId="5785"/>
        </pc:sldMkLst>
        <pc:spChg chg="del mod">
          <ac:chgData name="Gülsah Marangoz" userId="030d084f-8b0e-4982-847f-06abe7af1e29" providerId="ADAL" clId="{E329F8CB-F62F-6046-92E3-10D8EA582165}" dt="2021-01-28T10:33:51.288" v="184" actId="478"/>
          <ac:spMkLst>
            <pc:docMk/>
            <pc:sldMk cId="710577304" sldId="5785"/>
            <ac:spMk id="6" creationId="{554226D9-6168-4348-9AE3-2607D0B60960}"/>
          </ac:spMkLst>
        </pc:spChg>
        <pc:spChg chg="del">
          <ac:chgData name="Gülsah Marangoz" userId="030d084f-8b0e-4982-847f-06abe7af1e29" providerId="ADAL" clId="{E329F8CB-F62F-6046-92E3-10D8EA582165}" dt="2021-01-28T10:25:42.139" v="166" actId="478"/>
          <ac:spMkLst>
            <pc:docMk/>
            <pc:sldMk cId="710577304" sldId="5785"/>
            <ac:spMk id="46" creationId="{F7A8FF81-D441-E24D-89DF-068FB62B7AA4}"/>
          </ac:spMkLst>
        </pc:spChg>
        <pc:spChg chg="del">
          <ac:chgData name="Gülsah Marangoz" userId="030d084f-8b0e-4982-847f-06abe7af1e29" providerId="ADAL" clId="{E329F8CB-F62F-6046-92E3-10D8EA582165}" dt="2021-01-28T10:25:42.139" v="166" actId="478"/>
          <ac:spMkLst>
            <pc:docMk/>
            <pc:sldMk cId="710577304" sldId="5785"/>
            <ac:spMk id="49" creationId="{6C2A2042-9510-F04A-AFCC-46C771959E2E}"/>
          </ac:spMkLst>
        </pc:spChg>
        <pc:spChg chg="mod">
          <ac:chgData name="Gülsah Marangoz" userId="030d084f-8b0e-4982-847f-06abe7af1e29" providerId="ADAL" clId="{E329F8CB-F62F-6046-92E3-10D8EA582165}" dt="2021-01-28T09:56:27.743" v="122"/>
          <ac:spMkLst>
            <pc:docMk/>
            <pc:sldMk cId="710577304" sldId="5785"/>
            <ac:spMk id="65" creationId="{F1D5F080-FFF4-D646-AB7A-6AB8DE169A09}"/>
          </ac:spMkLst>
        </pc:spChg>
        <pc:spChg chg="mod">
          <ac:chgData name="Gülsah Marangoz" userId="030d084f-8b0e-4982-847f-06abe7af1e29" providerId="ADAL" clId="{E329F8CB-F62F-6046-92E3-10D8EA582165}" dt="2021-01-28T09:56:27.743" v="122"/>
          <ac:spMkLst>
            <pc:docMk/>
            <pc:sldMk cId="710577304" sldId="5785"/>
            <ac:spMk id="68" creationId="{7BC6A2E6-AEC8-DD47-AF45-B7944B395A34}"/>
          </ac:spMkLst>
        </pc:spChg>
        <pc:spChg chg="mod">
          <ac:chgData name="Gülsah Marangoz" userId="030d084f-8b0e-4982-847f-06abe7af1e29" providerId="ADAL" clId="{E329F8CB-F62F-6046-92E3-10D8EA582165}" dt="2021-01-28T10:26:01.625" v="170" actId="1037"/>
          <ac:spMkLst>
            <pc:docMk/>
            <pc:sldMk cId="710577304" sldId="5785"/>
            <ac:spMk id="69" creationId="{3A777FC7-89A9-E94E-9E40-F20DE8AA42CE}"/>
          </ac:spMkLst>
        </pc:spChg>
        <pc:spChg chg="add mod">
          <ac:chgData name="Gülsah Marangoz" userId="030d084f-8b0e-4982-847f-06abe7af1e29" providerId="ADAL" clId="{E329F8CB-F62F-6046-92E3-10D8EA582165}" dt="2021-01-28T10:25:43.041" v="167"/>
          <ac:spMkLst>
            <pc:docMk/>
            <pc:sldMk cId="710577304" sldId="5785"/>
            <ac:spMk id="70" creationId="{0C373F16-C9EA-2149-B89F-A42F0718E50E}"/>
          </ac:spMkLst>
        </pc:spChg>
        <pc:spChg chg="add mod">
          <ac:chgData name="Gülsah Marangoz" userId="030d084f-8b0e-4982-847f-06abe7af1e29" providerId="ADAL" clId="{E329F8CB-F62F-6046-92E3-10D8EA582165}" dt="2021-01-28T10:25:43.041" v="167"/>
          <ac:spMkLst>
            <pc:docMk/>
            <pc:sldMk cId="710577304" sldId="5785"/>
            <ac:spMk id="71" creationId="{B3CA0ECA-094D-0F47-A81A-D0C297E5AFBE}"/>
          </ac:spMkLst>
        </pc:spChg>
        <pc:spChg chg="mod">
          <ac:chgData name="Gülsah Marangoz" userId="030d084f-8b0e-4982-847f-06abe7af1e29" providerId="ADAL" clId="{E329F8CB-F62F-6046-92E3-10D8EA582165}" dt="2021-01-28T10:25:43.041" v="167"/>
          <ac:spMkLst>
            <pc:docMk/>
            <pc:sldMk cId="710577304" sldId="5785"/>
            <ac:spMk id="74" creationId="{B3807C0B-203A-5849-A6F8-BB81775F10D6}"/>
          </ac:spMkLst>
        </pc:spChg>
        <pc:spChg chg="mod">
          <ac:chgData name="Gülsah Marangoz" userId="030d084f-8b0e-4982-847f-06abe7af1e29" providerId="ADAL" clId="{E329F8CB-F62F-6046-92E3-10D8EA582165}" dt="2021-01-28T10:25:43.041" v="167"/>
          <ac:spMkLst>
            <pc:docMk/>
            <pc:sldMk cId="710577304" sldId="5785"/>
            <ac:spMk id="78" creationId="{0E05670C-BA95-824A-AFC0-0EA0E84FBB2B}"/>
          </ac:spMkLst>
        </pc:spChg>
        <pc:spChg chg="mod">
          <ac:chgData name="Gülsah Marangoz" userId="030d084f-8b0e-4982-847f-06abe7af1e29" providerId="ADAL" clId="{E329F8CB-F62F-6046-92E3-10D8EA582165}" dt="2021-01-28T10:25:43.041" v="167"/>
          <ac:spMkLst>
            <pc:docMk/>
            <pc:sldMk cId="710577304" sldId="5785"/>
            <ac:spMk id="79" creationId="{15F0BB17-139F-334F-963F-0A4CF178AFD1}"/>
          </ac:spMkLst>
        </pc:spChg>
        <pc:spChg chg="mod">
          <ac:chgData name="Gülsah Marangoz" userId="030d084f-8b0e-4982-847f-06abe7af1e29" providerId="ADAL" clId="{E329F8CB-F62F-6046-92E3-10D8EA582165}" dt="2021-01-28T10:25:43.041" v="167"/>
          <ac:spMkLst>
            <pc:docMk/>
            <pc:sldMk cId="710577304" sldId="5785"/>
            <ac:spMk id="81" creationId="{3CFC60B2-3F4D-5A4B-A6B5-DC7004FAE621}"/>
          </ac:spMkLst>
        </pc:spChg>
        <pc:spChg chg="mod">
          <ac:chgData name="Gülsah Marangoz" userId="030d084f-8b0e-4982-847f-06abe7af1e29" providerId="ADAL" clId="{E329F8CB-F62F-6046-92E3-10D8EA582165}" dt="2021-01-28T10:25:43.041" v="167"/>
          <ac:spMkLst>
            <pc:docMk/>
            <pc:sldMk cId="710577304" sldId="5785"/>
            <ac:spMk id="93" creationId="{B4070030-058E-544E-8F3D-E81BBFCD0857}"/>
          </ac:spMkLst>
        </pc:spChg>
        <pc:spChg chg="mod">
          <ac:chgData name="Gülsah Marangoz" userId="030d084f-8b0e-4982-847f-06abe7af1e29" providerId="ADAL" clId="{E329F8CB-F62F-6046-92E3-10D8EA582165}" dt="2021-01-28T10:25:43.041" v="167"/>
          <ac:spMkLst>
            <pc:docMk/>
            <pc:sldMk cId="710577304" sldId="5785"/>
            <ac:spMk id="94" creationId="{387942D1-55F5-B940-B414-D8C23FA3D148}"/>
          </ac:spMkLst>
        </pc:spChg>
        <pc:spChg chg="mod">
          <ac:chgData name="Gülsah Marangoz" userId="030d084f-8b0e-4982-847f-06abe7af1e29" providerId="ADAL" clId="{E329F8CB-F62F-6046-92E3-10D8EA582165}" dt="2021-01-28T10:42:49.488" v="206" actId="20577"/>
          <ac:spMkLst>
            <pc:docMk/>
            <pc:sldMk cId="710577304" sldId="5785"/>
            <ac:spMk id="96" creationId="{9FDC196E-846F-AB46-B273-7B9265CA96D8}"/>
          </ac:spMkLst>
        </pc:spChg>
        <pc:spChg chg="mod">
          <ac:chgData name="Gülsah Marangoz" userId="030d084f-8b0e-4982-847f-06abe7af1e29" providerId="ADAL" clId="{E329F8CB-F62F-6046-92E3-10D8EA582165}" dt="2021-01-28T10:25:43.041" v="167"/>
          <ac:spMkLst>
            <pc:docMk/>
            <pc:sldMk cId="710577304" sldId="5785"/>
            <ac:spMk id="98" creationId="{F7E75923-A49C-BC41-8BF0-ED04BFACBCEE}"/>
          </ac:spMkLst>
        </pc:spChg>
        <pc:spChg chg="mod">
          <ac:chgData name="Gülsah Marangoz" userId="030d084f-8b0e-4982-847f-06abe7af1e29" providerId="ADAL" clId="{E329F8CB-F62F-6046-92E3-10D8EA582165}" dt="2021-01-28T10:25:43.041" v="167"/>
          <ac:spMkLst>
            <pc:docMk/>
            <pc:sldMk cId="710577304" sldId="5785"/>
            <ac:spMk id="99" creationId="{2FE52E28-8FA6-2B4F-A3CC-1940ECDAB34D}"/>
          </ac:spMkLst>
        </pc:spChg>
        <pc:grpChg chg="del">
          <ac:chgData name="Gülsah Marangoz" userId="030d084f-8b0e-4982-847f-06abe7af1e29" providerId="ADAL" clId="{E329F8CB-F62F-6046-92E3-10D8EA582165}" dt="2021-01-28T10:25:42.139" v="166" actId="478"/>
          <ac:grpSpMkLst>
            <pc:docMk/>
            <pc:sldMk cId="710577304" sldId="5785"/>
            <ac:grpSpMk id="2" creationId="{98F9460B-5B65-1344-A292-8B3678BC31D2}"/>
          </ac:grpSpMkLst>
        </pc:grpChg>
        <pc:grpChg chg="del">
          <ac:chgData name="Gülsah Marangoz" userId="030d084f-8b0e-4982-847f-06abe7af1e29" providerId="ADAL" clId="{E329F8CB-F62F-6046-92E3-10D8EA582165}" dt="2021-01-28T10:25:42.139" v="166" actId="478"/>
          <ac:grpSpMkLst>
            <pc:docMk/>
            <pc:sldMk cId="710577304" sldId="5785"/>
            <ac:grpSpMk id="4" creationId="{CF902689-68D2-D346-8C05-2713802934AA}"/>
          </ac:grpSpMkLst>
        </pc:grpChg>
        <pc:grpChg chg="del">
          <ac:chgData name="Gülsah Marangoz" userId="030d084f-8b0e-4982-847f-06abe7af1e29" providerId="ADAL" clId="{E329F8CB-F62F-6046-92E3-10D8EA582165}" dt="2021-01-28T10:25:42.139" v="166" actId="478"/>
          <ac:grpSpMkLst>
            <pc:docMk/>
            <pc:sldMk cId="710577304" sldId="5785"/>
            <ac:grpSpMk id="5" creationId="{D35FBAAD-4C7A-AD41-9397-D3B80BB1BEA9}"/>
          </ac:grpSpMkLst>
        </pc:grpChg>
        <pc:grpChg chg="add mod">
          <ac:chgData name="Gülsah Marangoz" userId="030d084f-8b0e-4982-847f-06abe7af1e29" providerId="ADAL" clId="{E329F8CB-F62F-6046-92E3-10D8EA582165}" dt="2021-01-28T09:56:27.743" v="122"/>
          <ac:grpSpMkLst>
            <pc:docMk/>
            <pc:sldMk cId="710577304" sldId="5785"/>
            <ac:grpSpMk id="62" creationId="{1A9523BD-8229-D049-9064-ED90F0A021F9}"/>
          </ac:grpSpMkLst>
        </pc:grpChg>
        <pc:grpChg chg="mod">
          <ac:chgData name="Gülsah Marangoz" userId="030d084f-8b0e-4982-847f-06abe7af1e29" providerId="ADAL" clId="{E329F8CB-F62F-6046-92E3-10D8EA582165}" dt="2021-01-28T09:56:27.743" v="122"/>
          <ac:grpSpMkLst>
            <pc:docMk/>
            <pc:sldMk cId="710577304" sldId="5785"/>
            <ac:grpSpMk id="63" creationId="{7B8EDE7B-0FD9-AC4E-972B-AAD635DC5F31}"/>
          </ac:grpSpMkLst>
        </pc:grpChg>
        <pc:grpChg chg="mod">
          <ac:chgData name="Gülsah Marangoz" userId="030d084f-8b0e-4982-847f-06abe7af1e29" providerId="ADAL" clId="{E329F8CB-F62F-6046-92E3-10D8EA582165}" dt="2021-01-28T09:56:27.743" v="122"/>
          <ac:grpSpMkLst>
            <pc:docMk/>
            <pc:sldMk cId="710577304" sldId="5785"/>
            <ac:grpSpMk id="66" creationId="{D0DABFFC-2B81-7648-9F97-BA0F600A9DD6}"/>
          </ac:grpSpMkLst>
        </pc:grpChg>
        <pc:grpChg chg="add mod">
          <ac:chgData name="Gülsah Marangoz" userId="030d084f-8b0e-4982-847f-06abe7af1e29" providerId="ADAL" clId="{E329F8CB-F62F-6046-92E3-10D8EA582165}" dt="2021-01-28T10:25:43.041" v="167"/>
          <ac:grpSpMkLst>
            <pc:docMk/>
            <pc:sldMk cId="710577304" sldId="5785"/>
            <ac:grpSpMk id="73" creationId="{311A567A-823E-574A-8E00-A65FC8FEEFB0}"/>
          </ac:grpSpMkLst>
        </pc:grpChg>
        <pc:grpChg chg="mod">
          <ac:chgData name="Gülsah Marangoz" userId="030d084f-8b0e-4982-847f-06abe7af1e29" providerId="ADAL" clId="{E329F8CB-F62F-6046-92E3-10D8EA582165}" dt="2021-01-28T10:25:43.041" v="167"/>
          <ac:grpSpMkLst>
            <pc:docMk/>
            <pc:sldMk cId="710577304" sldId="5785"/>
            <ac:grpSpMk id="76" creationId="{1AFD8A4D-FD60-D94A-B88B-5D9168327AE3}"/>
          </ac:grpSpMkLst>
        </pc:grpChg>
        <pc:grpChg chg="add mod">
          <ac:chgData name="Gülsah Marangoz" userId="030d084f-8b0e-4982-847f-06abe7af1e29" providerId="ADAL" clId="{E329F8CB-F62F-6046-92E3-10D8EA582165}" dt="2021-01-28T10:25:43.041" v="167"/>
          <ac:grpSpMkLst>
            <pc:docMk/>
            <pc:sldMk cId="710577304" sldId="5785"/>
            <ac:grpSpMk id="80" creationId="{643D613A-5451-2248-B9D3-A81365BF6419}"/>
          </ac:grpSpMkLst>
        </pc:grpChg>
        <pc:grpChg chg="mod">
          <ac:chgData name="Gülsah Marangoz" userId="030d084f-8b0e-4982-847f-06abe7af1e29" providerId="ADAL" clId="{E329F8CB-F62F-6046-92E3-10D8EA582165}" dt="2021-01-28T10:25:43.041" v="167"/>
          <ac:grpSpMkLst>
            <pc:docMk/>
            <pc:sldMk cId="710577304" sldId="5785"/>
            <ac:grpSpMk id="89" creationId="{A605C380-EADC-D047-B31B-D9137DE8471C}"/>
          </ac:grpSpMkLst>
        </pc:grpChg>
        <pc:grpChg chg="add mod">
          <ac:chgData name="Gülsah Marangoz" userId="030d084f-8b0e-4982-847f-06abe7af1e29" providerId="ADAL" clId="{E329F8CB-F62F-6046-92E3-10D8EA582165}" dt="2021-01-28T10:25:43.041" v="167"/>
          <ac:grpSpMkLst>
            <pc:docMk/>
            <pc:sldMk cId="710577304" sldId="5785"/>
            <ac:grpSpMk id="95" creationId="{E2447D32-1083-A049-A48B-45C20CB649F6}"/>
          </ac:grpSpMkLst>
        </pc:grpChg>
        <pc:grpChg chg="mod">
          <ac:chgData name="Gülsah Marangoz" userId="030d084f-8b0e-4982-847f-06abe7af1e29" providerId="ADAL" clId="{E329F8CB-F62F-6046-92E3-10D8EA582165}" dt="2021-01-28T10:25:43.041" v="167"/>
          <ac:grpSpMkLst>
            <pc:docMk/>
            <pc:sldMk cId="710577304" sldId="5785"/>
            <ac:grpSpMk id="97" creationId="{C6C77AEE-AFED-7748-84D5-3AC7C8CE60BC}"/>
          </ac:grpSpMkLst>
        </pc:grpChg>
        <pc:cxnChg chg="mod">
          <ac:chgData name="Gülsah Marangoz" userId="030d084f-8b0e-4982-847f-06abe7af1e29" providerId="ADAL" clId="{E329F8CB-F62F-6046-92E3-10D8EA582165}" dt="2021-01-28T09:56:27.743" v="122"/>
          <ac:cxnSpMkLst>
            <pc:docMk/>
            <pc:sldMk cId="710577304" sldId="5785"/>
            <ac:cxnSpMk id="64" creationId="{9AD0F155-58F1-F540-89B1-626F6F29E715}"/>
          </ac:cxnSpMkLst>
        </pc:cxnChg>
        <pc:cxnChg chg="mod">
          <ac:chgData name="Gülsah Marangoz" userId="030d084f-8b0e-4982-847f-06abe7af1e29" providerId="ADAL" clId="{E329F8CB-F62F-6046-92E3-10D8EA582165}" dt="2021-01-28T10:25:43.041" v="167"/>
          <ac:cxnSpMkLst>
            <pc:docMk/>
            <pc:sldMk cId="710577304" sldId="5785"/>
            <ac:cxnSpMk id="77" creationId="{DCC25E05-0D52-9845-BB9C-5B0FCFA2B5B8}"/>
          </ac:cxnSpMkLst>
        </pc:cxnChg>
        <pc:cxnChg chg="mod">
          <ac:chgData name="Gülsah Marangoz" userId="030d084f-8b0e-4982-847f-06abe7af1e29" providerId="ADAL" clId="{E329F8CB-F62F-6046-92E3-10D8EA582165}" dt="2021-01-28T10:25:43.041" v="167"/>
          <ac:cxnSpMkLst>
            <pc:docMk/>
            <pc:sldMk cId="710577304" sldId="5785"/>
            <ac:cxnSpMk id="92" creationId="{CDA4ECEB-6DBA-8E42-928A-5A518CA7BB58}"/>
          </ac:cxnSpMkLst>
        </pc:cxnChg>
      </pc:sldChg>
      <pc:sldChg chg="modSp add mod">
        <pc:chgData name="Gülsah Marangoz" userId="030d084f-8b0e-4982-847f-06abe7af1e29" providerId="ADAL" clId="{E329F8CB-F62F-6046-92E3-10D8EA582165}" dt="2021-01-28T10:18:20.017" v="142" actId="1038"/>
        <pc:sldMkLst>
          <pc:docMk/>
          <pc:sldMk cId="1780531025" sldId="5786"/>
        </pc:sldMkLst>
        <pc:spChg chg="mod">
          <ac:chgData name="Gülsah Marangoz" userId="030d084f-8b0e-4982-847f-06abe7af1e29" providerId="ADAL" clId="{E329F8CB-F62F-6046-92E3-10D8EA582165}" dt="2021-01-28T10:07:53.466" v="127" actId="1038"/>
          <ac:spMkLst>
            <pc:docMk/>
            <pc:sldMk cId="1780531025" sldId="5786"/>
            <ac:spMk id="172" creationId="{A0778A9D-429C-1F44-8046-967842E4FC5B}"/>
          </ac:spMkLst>
        </pc:spChg>
        <pc:spChg chg="mod">
          <ac:chgData name="Gülsah Marangoz" userId="030d084f-8b0e-4982-847f-06abe7af1e29" providerId="ADAL" clId="{E329F8CB-F62F-6046-92E3-10D8EA582165}" dt="2021-01-28T10:18:16.226" v="141" actId="1038"/>
          <ac:spMkLst>
            <pc:docMk/>
            <pc:sldMk cId="1780531025" sldId="5786"/>
            <ac:spMk id="173" creationId="{C553CCAE-E2B6-F549-803C-BB7D14E6698A}"/>
          </ac:spMkLst>
        </pc:spChg>
        <pc:spChg chg="mod">
          <ac:chgData name="Gülsah Marangoz" userId="030d084f-8b0e-4982-847f-06abe7af1e29" providerId="ADAL" clId="{E329F8CB-F62F-6046-92E3-10D8EA582165}" dt="2021-01-28T10:18:20.017" v="142" actId="1038"/>
          <ac:spMkLst>
            <pc:docMk/>
            <pc:sldMk cId="1780531025" sldId="5786"/>
            <ac:spMk id="174" creationId="{352A4793-6CC2-864A-A54E-E085DBD7C4E2}"/>
          </ac:spMkLst>
        </pc:spChg>
      </pc:sldChg>
    </pc:docChg>
  </pc:docChgLst>
  <pc:docChgLst>
    <pc:chgData name="Xin Zhu" userId="e83fa5b1-fffe-4723-94c9-81e9ad9ea579" providerId="ADAL" clId="{621A0956-0C95-4162-A2F0-2F04C80EB985}"/>
    <pc:docChg chg="custSel modSld modMainMaster">
      <pc:chgData name="Xin Zhu" userId="e83fa5b1-fffe-4723-94c9-81e9ad9ea579" providerId="ADAL" clId="{621A0956-0C95-4162-A2F0-2F04C80EB985}" dt="2021-01-13T11:03:42.318" v="52" actId="1076"/>
      <pc:docMkLst>
        <pc:docMk/>
      </pc:docMkLst>
      <pc:sldChg chg="delSp modSp">
        <pc:chgData name="Xin Zhu" userId="e83fa5b1-fffe-4723-94c9-81e9ad9ea579" providerId="ADAL" clId="{621A0956-0C95-4162-A2F0-2F04C80EB985}" dt="2021-01-13T11:03:42.318" v="52" actId="1076"/>
        <pc:sldMkLst>
          <pc:docMk/>
          <pc:sldMk cId="2304771747" sldId="256"/>
        </pc:sldMkLst>
        <pc:spChg chg="del">
          <ac:chgData name="Xin Zhu" userId="e83fa5b1-fffe-4723-94c9-81e9ad9ea579" providerId="ADAL" clId="{621A0956-0C95-4162-A2F0-2F04C80EB985}" dt="2021-01-13T10:50:55.223" v="21" actId="478"/>
          <ac:spMkLst>
            <pc:docMk/>
            <pc:sldMk cId="2304771747" sldId="256"/>
            <ac:spMk id="3" creationId="{1C43C916-FDD9-4544-B143-12E7813BAEAB}"/>
          </ac:spMkLst>
        </pc:spChg>
        <pc:spChg chg="mod">
          <ac:chgData name="Xin Zhu" userId="e83fa5b1-fffe-4723-94c9-81e9ad9ea579" providerId="ADAL" clId="{621A0956-0C95-4162-A2F0-2F04C80EB985}" dt="2021-01-13T10:31:13.633" v="2" actId="20577"/>
          <ac:spMkLst>
            <pc:docMk/>
            <pc:sldMk cId="2304771747" sldId="256"/>
            <ac:spMk id="35" creationId="{50A13200-69CE-B14A-805B-63328C20BE2D}"/>
          </ac:spMkLst>
        </pc:spChg>
        <pc:spChg chg="mod">
          <ac:chgData name="Xin Zhu" userId="e83fa5b1-fffe-4723-94c9-81e9ad9ea579" providerId="ADAL" clId="{621A0956-0C95-4162-A2F0-2F04C80EB985}" dt="2021-01-13T11:03:29.765" v="51" actId="255"/>
          <ac:spMkLst>
            <pc:docMk/>
            <pc:sldMk cId="2304771747" sldId="256"/>
            <ac:spMk id="36" creationId="{00000000-0000-0000-0000-000000000000}"/>
          </ac:spMkLst>
        </pc:spChg>
        <pc:spChg chg="del">
          <ac:chgData name="Xin Zhu" userId="e83fa5b1-fffe-4723-94c9-81e9ad9ea579" providerId="ADAL" clId="{621A0956-0C95-4162-A2F0-2F04C80EB985}" dt="2021-01-13T10:50:52.043" v="20" actId="478"/>
          <ac:spMkLst>
            <pc:docMk/>
            <pc:sldMk cId="2304771747" sldId="256"/>
            <ac:spMk id="37" creationId="{05C7BABC-5A31-FD4C-9C75-4BDA880D2B91}"/>
          </ac:spMkLst>
        </pc:spChg>
        <pc:spChg chg="del">
          <ac:chgData name="Xin Zhu" userId="e83fa5b1-fffe-4723-94c9-81e9ad9ea579" providerId="ADAL" clId="{621A0956-0C95-4162-A2F0-2F04C80EB985}" dt="2021-01-13T10:50:48.295" v="19" actId="478"/>
          <ac:spMkLst>
            <pc:docMk/>
            <pc:sldMk cId="2304771747" sldId="256"/>
            <ac:spMk id="39" creationId="{8258503F-FCA0-D94C-B75B-2624E74D7178}"/>
          </ac:spMkLst>
        </pc:spChg>
        <pc:picChg chg="mod">
          <ac:chgData name="Xin Zhu" userId="e83fa5b1-fffe-4723-94c9-81e9ad9ea579" providerId="ADAL" clId="{621A0956-0C95-4162-A2F0-2F04C80EB985}" dt="2021-01-13T11:03:42.318" v="52" actId="1076"/>
          <ac:picMkLst>
            <pc:docMk/>
            <pc:sldMk cId="2304771747" sldId="256"/>
            <ac:picMk id="38" creationId="{29798FF0-267C-3E4C-A8F1-9EAAAFD3A1DB}"/>
          </ac:picMkLst>
        </pc:picChg>
      </pc:sldChg>
      <pc:sldChg chg="modSp">
        <pc:chgData name="Xin Zhu" userId="e83fa5b1-fffe-4723-94c9-81e9ad9ea579" providerId="ADAL" clId="{621A0956-0C95-4162-A2F0-2F04C80EB985}" dt="2021-01-13T10:55:28.307" v="42" actId="113"/>
        <pc:sldMkLst>
          <pc:docMk/>
          <pc:sldMk cId="0" sldId="268"/>
        </pc:sldMkLst>
        <pc:spChg chg="mod">
          <ac:chgData name="Xin Zhu" userId="e83fa5b1-fffe-4723-94c9-81e9ad9ea579" providerId="ADAL" clId="{621A0956-0C95-4162-A2F0-2F04C80EB985}" dt="2021-01-13T10:55:28.307" v="42" actId="113"/>
          <ac:spMkLst>
            <pc:docMk/>
            <pc:sldMk cId="0" sldId="268"/>
            <ac:spMk id="59" creationId="{996557D5-A7D1-FB4E-A30D-4555BED9CCCA}"/>
          </ac:spMkLst>
        </pc:spChg>
      </pc:sldChg>
      <pc:sldChg chg="modSp">
        <pc:chgData name="Xin Zhu" userId="e83fa5b1-fffe-4723-94c9-81e9ad9ea579" providerId="ADAL" clId="{621A0956-0C95-4162-A2F0-2F04C80EB985}" dt="2021-01-13T10:54:40.916" v="36" actId="113"/>
        <pc:sldMkLst>
          <pc:docMk/>
          <pc:sldMk cId="0" sldId="269"/>
        </pc:sldMkLst>
        <pc:spChg chg="mod">
          <ac:chgData name="Xin Zhu" userId="e83fa5b1-fffe-4723-94c9-81e9ad9ea579" providerId="ADAL" clId="{621A0956-0C95-4162-A2F0-2F04C80EB985}" dt="2021-01-13T10:54:40.916" v="36" actId="113"/>
          <ac:spMkLst>
            <pc:docMk/>
            <pc:sldMk cId="0" sldId="269"/>
            <ac:spMk id="37" creationId="{51592609-1DBE-9B40-AD57-8D387171BA89}"/>
          </ac:spMkLst>
        </pc:spChg>
      </pc:sldChg>
      <pc:sldChg chg="modSp">
        <pc:chgData name="Xin Zhu" userId="e83fa5b1-fffe-4723-94c9-81e9ad9ea579" providerId="ADAL" clId="{621A0956-0C95-4162-A2F0-2F04C80EB985}" dt="2021-01-13T10:56:10.819" v="46" actId="20577"/>
        <pc:sldMkLst>
          <pc:docMk/>
          <pc:sldMk cId="0" sldId="280"/>
        </pc:sldMkLst>
        <pc:spChg chg="mod">
          <ac:chgData name="Xin Zhu" userId="e83fa5b1-fffe-4723-94c9-81e9ad9ea579" providerId="ADAL" clId="{621A0956-0C95-4162-A2F0-2F04C80EB985}" dt="2021-01-13T10:56:10.819" v="46" actId="20577"/>
          <ac:spMkLst>
            <pc:docMk/>
            <pc:sldMk cId="0" sldId="280"/>
            <ac:spMk id="4" creationId="{640F546A-4AC4-4A46-B561-9709428DD293}"/>
          </ac:spMkLst>
        </pc:spChg>
      </pc:sldChg>
      <pc:sldChg chg="modSp">
        <pc:chgData name="Xin Zhu" userId="e83fa5b1-fffe-4723-94c9-81e9ad9ea579" providerId="ADAL" clId="{621A0956-0C95-4162-A2F0-2F04C80EB985}" dt="2021-01-13T10:58:38.609" v="50" actId="14100"/>
        <pc:sldMkLst>
          <pc:docMk/>
          <pc:sldMk cId="1359950827" sldId="5779"/>
        </pc:sldMkLst>
        <pc:picChg chg="mod">
          <ac:chgData name="Xin Zhu" userId="e83fa5b1-fffe-4723-94c9-81e9ad9ea579" providerId="ADAL" clId="{621A0956-0C95-4162-A2F0-2F04C80EB985}" dt="2021-01-13T10:58:38.609" v="50" actId="14100"/>
          <ac:picMkLst>
            <pc:docMk/>
            <pc:sldMk cId="1359950827" sldId="5779"/>
            <ac:picMk id="9" creationId="{62599036-CD2D-1D4E-BB1C-E6959BD65D37}"/>
          </ac:picMkLst>
        </pc:picChg>
      </pc:sldChg>
      <pc:sldMasterChg chg="modSp">
        <pc:chgData name="Xin Zhu" userId="e83fa5b1-fffe-4723-94c9-81e9ad9ea579" providerId="ADAL" clId="{621A0956-0C95-4162-A2F0-2F04C80EB985}" dt="2021-01-13T10:57:52.167" v="47" actId="20577"/>
        <pc:sldMasterMkLst>
          <pc:docMk/>
          <pc:sldMasterMk cId="3735898753" sldId="2147483671"/>
        </pc:sldMasterMkLst>
        <pc:spChg chg="mod">
          <ac:chgData name="Xin Zhu" userId="e83fa5b1-fffe-4723-94c9-81e9ad9ea579" providerId="ADAL" clId="{621A0956-0C95-4162-A2F0-2F04C80EB985}" dt="2021-01-13T10:57:52.167" v="47" actId="20577"/>
          <ac:spMkLst>
            <pc:docMk/>
            <pc:sldMasterMk cId="3735898753" sldId="2147483671"/>
            <ac:spMk id="7" creationId="{95A5C1C6-E38E-2E4A-9087-BBDE463CD56A}"/>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8712200" cy="75565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de-DE"/>
          </a:p>
        </p:txBody>
      </p:sp>
      <p:sp>
        <p:nvSpPr>
          <p:cNvPr id="3" name="Datumsplatzhalter 2"/>
          <p:cNvSpPr>
            <a:spLocks noGrp="1"/>
          </p:cNvSpPr>
          <p:nvPr>
            <p:ph type="dt" idx="1"/>
          </p:nvPr>
        </p:nvSpPr>
        <p:spPr>
          <a:xfrm>
            <a:off x="11387138" y="0"/>
            <a:ext cx="8712200" cy="755650"/>
          </a:xfrm>
          <a:prstGeom prst="rect">
            <a:avLst/>
          </a:prstGeom>
        </p:spPr>
        <p:txBody>
          <a:bodyPr vert="horz" lIns="91440" tIns="45720" rIns="91440" bIns="45720" rtlCol="0"/>
          <a:lstStyle>
            <a:lvl1pPr algn="r">
              <a:defRPr sz="1200" b="0" i="0">
                <a:latin typeface="Arial" panose="020B0604020202020204" pitchFamily="34" charset="0"/>
              </a:defRPr>
            </a:lvl1pPr>
          </a:lstStyle>
          <a:p>
            <a:fld id="{AF4C7650-38A6-4F20-B94B-02D082D10517}" type="datetimeFigureOut">
              <a:rPr lang="de-DE" smtClean="0"/>
              <a:pPr/>
              <a:t>28.01.21</a:t>
            </a:fld>
            <a:endParaRPr lang="de-DE"/>
          </a:p>
        </p:txBody>
      </p:sp>
      <p:sp>
        <p:nvSpPr>
          <p:cNvPr id="4" name="Folienbildplatzhalter 3"/>
          <p:cNvSpPr>
            <a:spLocks noGrp="1" noRot="1" noChangeAspect="1"/>
          </p:cNvSpPr>
          <p:nvPr>
            <p:ph type="sldImg" idx="2"/>
          </p:nvPr>
        </p:nvSpPr>
        <p:spPr>
          <a:xfrm>
            <a:off x="5529263" y="1885950"/>
            <a:ext cx="9045575" cy="50895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009775" y="7258050"/>
            <a:ext cx="16084550" cy="59388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14325600"/>
            <a:ext cx="8712200" cy="75565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11387138" y="14325600"/>
            <a:ext cx="8712200" cy="75565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5276014A-97B8-4D53-A00B-92B6B98B81BB}" type="slidenum">
              <a:rPr lang="de-DE" smtClean="0"/>
              <a:pPr/>
              <a:t>‹Nr.›</a:t>
            </a:fld>
            <a:endParaRPr lang="de-DE"/>
          </a:p>
        </p:txBody>
      </p:sp>
    </p:spTree>
    <p:extLst>
      <p:ext uri="{BB962C8B-B14F-4D97-AF65-F5344CB8AC3E}">
        <p14:creationId xmlns:p14="http://schemas.microsoft.com/office/powerpoint/2010/main" val="1275973353"/>
      </p:ext>
    </p:extLst>
  </p:cSld>
  <p:clrMap bg1="lt1" tx1="dk1" bg2="lt2" tx2="dk2" accent1="accent1" accent2="accent2" accent3="accent3" accent4="accent4" accent5="accent5" accent6="accent6" hlink="hlink" folHlink="folHlink"/>
  <p:notesStyle>
    <a:lvl1pPr marL="0" algn="l" defTabSz="371246" rtl="0" eaLnBrk="1" latinLnBrk="0" hangingPunct="1">
      <a:defRPr sz="487" b="0" i="0" kern="1200">
        <a:solidFill>
          <a:schemeClr val="tx1"/>
        </a:solidFill>
        <a:latin typeface="Arial" panose="020B0604020202020204" pitchFamily="34" charset="0"/>
        <a:ea typeface="+mn-ea"/>
        <a:cs typeface="+mn-cs"/>
      </a:defRPr>
    </a:lvl1pPr>
    <a:lvl2pPr marL="185623" algn="l" defTabSz="371246" rtl="0" eaLnBrk="1" latinLnBrk="0" hangingPunct="1">
      <a:defRPr sz="487" b="0" i="0" kern="1200">
        <a:solidFill>
          <a:schemeClr val="tx1"/>
        </a:solidFill>
        <a:latin typeface="Arial" panose="020B0604020202020204" pitchFamily="34" charset="0"/>
        <a:ea typeface="+mn-ea"/>
        <a:cs typeface="+mn-cs"/>
      </a:defRPr>
    </a:lvl2pPr>
    <a:lvl3pPr marL="371246" algn="l" defTabSz="371246" rtl="0" eaLnBrk="1" latinLnBrk="0" hangingPunct="1">
      <a:defRPr sz="487" b="0" i="0" kern="1200">
        <a:solidFill>
          <a:schemeClr val="tx1"/>
        </a:solidFill>
        <a:latin typeface="Arial" panose="020B0604020202020204" pitchFamily="34" charset="0"/>
        <a:ea typeface="+mn-ea"/>
        <a:cs typeface="+mn-cs"/>
      </a:defRPr>
    </a:lvl3pPr>
    <a:lvl4pPr marL="556870" algn="l" defTabSz="371246" rtl="0" eaLnBrk="1" latinLnBrk="0" hangingPunct="1">
      <a:defRPr sz="487" b="0" i="0" kern="1200">
        <a:solidFill>
          <a:schemeClr val="tx1"/>
        </a:solidFill>
        <a:latin typeface="Arial" panose="020B0604020202020204" pitchFamily="34" charset="0"/>
        <a:ea typeface="+mn-ea"/>
        <a:cs typeface="+mn-cs"/>
      </a:defRPr>
    </a:lvl4pPr>
    <a:lvl5pPr marL="742493" algn="l" defTabSz="371246" rtl="0" eaLnBrk="1" latinLnBrk="0" hangingPunct="1">
      <a:defRPr sz="487" b="0" i="0" kern="1200">
        <a:solidFill>
          <a:schemeClr val="tx1"/>
        </a:solidFill>
        <a:latin typeface="Arial" panose="020B0604020202020204" pitchFamily="34" charset="0"/>
        <a:ea typeface="+mn-ea"/>
        <a:cs typeface="+mn-cs"/>
      </a:defRPr>
    </a:lvl5pPr>
    <a:lvl6pPr marL="928116" algn="l" defTabSz="371246" rtl="0" eaLnBrk="1" latinLnBrk="0" hangingPunct="1">
      <a:defRPr sz="487" kern="1200">
        <a:solidFill>
          <a:schemeClr val="tx1"/>
        </a:solidFill>
        <a:latin typeface="+mn-lt"/>
        <a:ea typeface="+mn-ea"/>
        <a:cs typeface="+mn-cs"/>
      </a:defRPr>
    </a:lvl6pPr>
    <a:lvl7pPr marL="1113739" algn="l" defTabSz="371246" rtl="0" eaLnBrk="1" latinLnBrk="0" hangingPunct="1">
      <a:defRPr sz="487" kern="1200">
        <a:solidFill>
          <a:schemeClr val="tx1"/>
        </a:solidFill>
        <a:latin typeface="+mn-lt"/>
        <a:ea typeface="+mn-ea"/>
        <a:cs typeface="+mn-cs"/>
      </a:defRPr>
    </a:lvl7pPr>
    <a:lvl8pPr marL="1299362" algn="l" defTabSz="371246" rtl="0" eaLnBrk="1" latinLnBrk="0" hangingPunct="1">
      <a:defRPr sz="487" kern="1200">
        <a:solidFill>
          <a:schemeClr val="tx1"/>
        </a:solidFill>
        <a:latin typeface="+mn-lt"/>
        <a:ea typeface="+mn-ea"/>
        <a:cs typeface="+mn-cs"/>
      </a:defRPr>
    </a:lvl8pPr>
    <a:lvl9pPr marL="1484986" algn="l" defTabSz="371246" rtl="0" eaLnBrk="1" latinLnBrk="0" hangingPunct="1">
      <a:defRPr sz="48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94FE858-6931-444C-9935-4D1B69BCA1B6}" type="slidenum">
              <a:rPr lang="de-DE" smtClean="0"/>
              <a:t>1</a:t>
            </a:fld>
            <a:endParaRPr lang="de-DE"/>
          </a:p>
        </p:txBody>
      </p:sp>
    </p:spTree>
    <p:extLst>
      <p:ext uri="{BB962C8B-B14F-4D97-AF65-F5344CB8AC3E}">
        <p14:creationId xmlns:p14="http://schemas.microsoft.com/office/powerpoint/2010/main" val="3713672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a:p>
        </p:txBody>
      </p:sp>
      <p:sp>
        <p:nvSpPr>
          <p:cNvPr id="4" name="Foliennummernplatzhalter 3"/>
          <p:cNvSpPr>
            <a:spLocks noGrp="1"/>
          </p:cNvSpPr>
          <p:nvPr>
            <p:ph type="sldNum" sz="quarter" idx="5"/>
          </p:nvPr>
        </p:nvSpPr>
        <p:spPr/>
        <p:txBody>
          <a:bodyPr/>
          <a:lstStyle/>
          <a:p>
            <a:fld id="{5276014A-97B8-4D53-A00B-92B6B98B81BB}" type="slidenum">
              <a:rPr lang="de-DE" smtClean="0"/>
              <a:pPr/>
              <a:t>11</a:t>
            </a:fld>
            <a:endParaRPr lang="de-DE"/>
          </a:p>
        </p:txBody>
      </p:sp>
    </p:spTree>
    <p:extLst>
      <p:ext uri="{BB962C8B-B14F-4D97-AF65-F5344CB8AC3E}">
        <p14:creationId xmlns:p14="http://schemas.microsoft.com/office/powerpoint/2010/main" val="280588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pPr/>
              <a:t>13</a:t>
            </a:fld>
            <a:endParaRPr lang="de-DE"/>
          </a:p>
        </p:txBody>
      </p:sp>
    </p:spTree>
    <p:extLst>
      <p:ext uri="{BB962C8B-B14F-4D97-AF65-F5344CB8AC3E}">
        <p14:creationId xmlns:p14="http://schemas.microsoft.com/office/powerpoint/2010/main" val="229368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14</a:t>
            </a:fld>
            <a:endParaRPr lang="de-DE" dirty="0"/>
          </a:p>
        </p:txBody>
      </p:sp>
    </p:spTree>
    <p:extLst>
      <p:ext uri="{BB962C8B-B14F-4D97-AF65-F5344CB8AC3E}">
        <p14:creationId xmlns:p14="http://schemas.microsoft.com/office/powerpoint/2010/main" val="800108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15</a:t>
            </a:fld>
            <a:endParaRPr lang="de-DE"/>
          </a:p>
        </p:txBody>
      </p:sp>
    </p:spTree>
    <p:extLst>
      <p:ext uri="{BB962C8B-B14F-4D97-AF65-F5344CB8AC3E}">
        <p14:creationId xmlns:p14="http://schemas.microsoft.com/office/powerpoint/2010/main" val="127440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16</a:t>
            </a:fld>
            <a:endParaRPr lang="de-DE" dirty="0"/>
          </a:p>
        </p:txBody>
      </p:sp>
    </p:spTree>
    <p:extLst>
      <p:ext uri="{BB962C8B-B14F-4D97-AF65-F5344CB8AC3E}">
        <p14:creationId xmlns:p14="http://schemas.microsoft.com/office/powerpoint/2010/main" val="2982763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17</a:t>
            </a:fld>
            <a:endParaRPr lang="de-DE" dirty="0"/>
          </a:p>
        </p:txBody>
      </p:sp>
    </p:spTree>
    <p:extLst>
      <p:ext uri="{BB962C8B-B14F-4D97-AF65-F5344CB8AC3E}">
        <p14:creationId xmlns:p14="http://schemas.microsoft.com/office/powerpoint/2010/main" val="914122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18</a:t>
            </a:fld>
            <a:endParaRPr lang="de-DE" dirty="0"/>
          </a:p>
        </p:txBody>
      </p:sp>
    </p:spTree>
    <p:extLst>
      <p:ext uri="{BB962C8B-B14F-4D97-AF65-F5344CB8AC3E}">
        <p14:creationId xmlns:p14="http://schemas.microsoft.com/office/powerpoint/2010/main" val="276045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pPr/>
              <a:t>20</a:t>
            </a:fld>
            <a:endParaRPr lang="de-DE"/>
          </a:p>
        </p:txBody>
      </p:sp>
    </p:spTree>
    <p:extLst>
      <p:ext uri="{BB962C8B-B14F-4D97-AF65-F5344CB8AC3E}">
        <p14:creationId xmlns:p14="http://schemas.microsoft.com/office/powerpoint/2010/main" val="2482934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pPr/>
              <a:t>21</a:t>
            </a:fld>
            <a:endParaRPr lang="de-DE"/>
          </a:p>
        </p:txBody>
      </p:sp>
    </p:spTree>
    <p:extLst>
      <p:ext uri="{BB962C8B-B14F-4D97-AF65-F5344CB8AC3E}">
        <p14:creationId xmlns:p14="http://schemas.microsoft.com/office/powerpoint/2010/main" val="43122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pPr/>
              <a:t>23</a:t>
            </a:fld>
            <a:endParaRPr lang="de-DE"/>
          </a:p>
        </p:txBody>
      </p:sp>
    </p:spTree>
    <p:extLst>
      <p:ext uri="{BB962C8B-B14F-4D97-AF65-F5344CB8AC3E}">
        <p14:creationId xmlns:p14="http://schemas.microsoft.com/office/powerpoint/2010/main" val="191879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2</a:t>
            </a:fld>
            <a:endParaRPr lang="de-DE"/>
          </a:p>
        </p:txBody>
      </p:sp>
    </p:spTree>
    <p:extLst>
      <p:ext uri="{BB962C8B-B14F-4D97-AF65-F5344CB8AC3E}">
        <p14:creationId xmlns:p14="http://schemas.microsoft.com/office/powerpoint/2010/main" val="1428936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529263" y="1885950"/>
            <a:ext cx="9045575" cy="50895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t>24</a:t>
            </a:fld>
            <a:endParaRPr lang="de-DE"/>
          </a:p>
        </p:txBody>
      </p:sp>
    </p:spTree>
    <p:extLst>
      <p:ext uri="{BB962C8B-B14F-4D97-AF65-F5344CB8AC3E}">
        <p14:creationId xmlns:p14="http://schemas.microsoft.com/office/powerpoint/2010/main" val="2798214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28</a:t>
            </a:fld>
            <a:endParaRPr lang="de-DE" dirty="0"/>
          </a:p>
        </p:txBody>
      </p:sp>
    </p:spTree>
    <p:extLst>
      <p:ext uri="{BB962C8B-B14F-4D97-AF65-F5344CB8AC3E}">
        <p14:creationId xmlns:p14="http://schemas.microsoft.com/office/powerpoint/2010/main" val="1303645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32</a:t>
            </a:fld>
            <a:endParaRPr lang="de-DE" dirty="0"/>
          </a:p>
        </p:txBody>
      </p:sp>
    </p:spTree>
    <p:extLst>
      <p:ext uri="{BB962C8B-B14F-4D97-AF65-F5344CB8AC3E}">
        <p14:creationId xmlns:p14="http://schemas.microsoft.com/office/powerpoint/2010/main" val="245716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pPr/>
              <a:t>33</a:t>
            </a:fld>
            <a:endParaRPr lang="de-DE"/>
          </a:p>
        </p:txBody>
      </p:sp>
    </p:spTree>
    <p:extLst>
      <p:ext uri="{BB962C8B-B14F-4D97-AF65-F5344CB8AC3E}">
        <p14:creationId xmlns:p14="http://schemas.microsoft.com/office/powerpoint/2010/main" val="3251288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34</a:t>
            </a:fld>
            <a:endParaRPr lang="de-DE" dirty="0"/>
          </a:p>
        </p:txBody>
      </p:sp>
    </p:spTree>
    <p:extLst>
      <p:ext uri="{BB962C8B-B14F-4D97-AF65-F5344CB8AC3E}">
        <p14:creationId xmlns:p14="http://schemas.microsoft.com/office/powerpoint/2010/main" val="2280440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35</a:t>
            </a:fld>
            <a:endParaRPr lang="de-DE"/>
          </a:p>
        </p:txBody>
      </p:sp>
    </p:spTree>
    <p:extLst>
      <p:ext uri="{BB962C8B-B14F-4D97-AF65-F5344CB8AC3E}">
        <p14:creationId xmlns:p14="http://schemas.microsoft.com/office/powerpoint/2010/main" val="366043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37</a:t>
            </a:fld>
            <a:endParaRPr lang="de-DE"/>
          </a:p>
        </p:txBody>
      </p:sp>
    </p:spTree>
    <p:extLst>
      <p:ext uri="{BB962C8B-B14F-4D97-AF65-F5344CB8AC3E}">
        <p14:creationId xmlns:p14="http://schemas.microsoft.com/office/powerpoint/2010/main" val="3669660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38</a:t>
            </a:fld>
            <a:endParaRPr lang="de-DE"/>
          </a:p>
        </p:txBody>
      </p:sp>
    </p:spTree>
    <p:extLst>
      <p:ext uri="{BB962C8B-B14F-4D97-AF65-F5344CB8AC3E}">
        <p14:creationId xmlns:p14="http://schemas.microsoft.com/office/powerpoint/2010/main" val="38707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39</a:t>
            </a:fld>
            <a:endParaRPr lang="de-DE" dirty="0"/>
          </a:p>
        </p:txBody>
      </p:sp>
    </p:spTree>
    <p:extLst>
      <p:ext uri="{BB962C8B-B14F-4D97-AF65-F5344CB8AC3E}">
        <p14:creationId xmlns:p14="http://schemas.microsoft.com/office/powerpoint/2010/main" val="346098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529263" y="1885950"/>
            <a:ext cx="9045575" cy="50895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t>3</a:t>
            </a:fld>
            <a:endParaRPr lang="de-DE"/>
          </a:p>
        </p:txBody>
      </p:sp>
    </p:spTree>
    <p:extLst>
      <p:ext uri="{BB962C8B-B14F-4D97-AF65-F5344CB8AC3E}">
        <p14:creationId xmlns:p14="http://schemas.microsoft.com/office/powerpoint/2010/main" val="13609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4</a:t>
            </a:fld>
            <a:endParaRPr lang="de-DE" dirty="0"/>
          </a:p>
        </p:txBody>
      </p:sp>
    </p:spTree>
    <p:extLst>
      <p:ext uri="{BB962C8B-B14F-4D97-AF65-F5344CB8AC3E}">
        <p14:creationId xmlns:p14="http://schemas.microsoft.com/office/powerpoint/2010/main" val="375708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5</a:t>
            </a:fld>
            <a:endParaRPr lang="de-DE" dirty="0"/>
          </a:p>
        </p:txBody>
      </p:sp>
    </p:spTree>
    <p:extLst>
      <p:ext uri="{BB962C8B-B14F-4D97-AF65-F5344CB8AC3E}">
        <p14:creationId xmlns:p14="http://schemas.microsoft.com/office/powerpoint/2010/main" val="124098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276014A-97B8-4D53-A00B-92B6B98B81BB}" type="slidenum">
              <a:rPr lang="de-DE" smtClean="0"/>
              <a:pPr/>
              <a:t>6</a:t>
            </a:fld>
            <a:endParaRPr lang="de-DE"/>
          </a:p>
        </p:txBody>
      </p:sp>
    </p:spTree>
    <p:extLst>
      <p:ext uri="{BB962C8B-B14F-4D97-AF65-F5344CB8AC3E}">
        <p14:creationId xmlns:p14="http://schemas.microsoft.com/office/powerpoint/2010/main" val="2254405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7</a:t>
            </a:fld>
            <a:endParaRPr lang="de-DE" dirty="0"/>
          </a:p>
        </p:txBody>
      </p:sp>
    </p:spTree>
    <p:extLst>
      <p:ext uri="{BB962C8B-B14F-4D97-AF65-F5344CB8AC3E}">
        <p14:creationId xmlns:p14="http://schemas.microsoft.com/office/powerpoint/2010/main" val="311776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8</a:t>
            </a:fld>
            <a:endParaRPr lang="de-DE" dirty="0"/>
          </a:p>
        </p:txBody>
      </p:sp>
    </p:spTree>
    <p:extLst>
      <p:ext uri="{BB962C8B-B14F-4D97-AF65-F5344CB8AC3E}">
        <p14:creationId xmlns:p14="http://schemas.microsoft.com/office/powerpoint/2010/main" val="1567606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276014A-97B8-4D53-A00B-92B6B98B81BB}" type="slidenum">
              <a:rPr lang="de-DE" smtClean="0"/>
              <a:pPr/>
              <a:t>9</a:t>
            </a:fld>
            <a:endParaRPr lang="de-DE" dirty="0"/>
          </a:p>
        </p:txBody>
      </p:sp>
    </p:spTree>
    <p:extLst>
      <p:ext uri="{BB962C8B-B14F-4D97-AF65-F5344CB8AC3E}">
        <p14:creationId xmlns:p14="http://schemas.microsoft.com/office/powerpoint/2010/main" val="1536792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SL2_Start_img_claim_noRef">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2D38476-CC67-DD42-8ABE-558134741A68}"/>
              </a:ext>
            </a:extLst>
          </p:cNvPr>
          <p:cNvSpPr>
            <a:spLocks noGrp="1"/>
          </p:cNvSpPr>
          <p:nvPr>
            <p:ph sz="quarter" idx="13" hasCustomPrompt="1"/>
          </p:nvPr>
        </p:nvSpPr>
        <p:spPr>
          <a:xfrm>
            <a:off x="0" y="0"/>
            <a:ext cx="5508625" cy="5143500"/>
          </a:xfrm>
          <a:solidFill>
            <a:schemeClr val="accent2">
              <a:lumMod val="10000"/>
              <a:lumOff val="90000"/>
            </a:schemeClr>
          </a:solidFill>
        </p:spPr>
        <p:txBody>
          <a:bodyPr lIns="396000" tIns="396000" rIns="396000" bIns="39600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 name="Titel 1">
            <a:extLst>
              <a:ext uri="{FF2B5EF4-FFF2-40B4-BE49-F238E27FC236}">
                <a16:creationId xmlns:a16="http://schemas.microsoft.com/office/drawing/2014/main" id="{269279E0-6E2F-1246-9FEF-540D689F2853}"/>
              </a:ext>
            </a:extLst>
          </p:cNvPr>
          <p:cNvSpPr>
            <a:spLocks noGrp="1"/>
          </p:cNvSpPr>
          <p:nvPr>
            <p:ph type="title" hasCustomPrompt="1"/>
          </p:nvPr>
        </p:nvSpPr>
        <p:spPr>
          <a:xfrm>
            <a:off x="5730961" y="176880"/>
            <a:ext cx="3023522" cy="1836737"/>
          </a:xfrm>
        </p:spPr>
        <p:txBody>
          <a:bodyPr anchor="b"/>
          <a:lstStyle>
            <a:lvl1pPr>
              <a:defRPr sz="3600" b="1" cap="all" baseline="0">
                <a:latin typeface="Arial" panose="020B0604020202020204" pitchFamily="34" charset="0"/>
                <a:cs typeface="Arial" panose="020B0604020202020204" pitchFamily="34" charset="0"/>
              </a:defRPr>
            </a:lvl1pPr>
          </a:lstStyle>
          <a:p>
            <a:r>
              <a:rPr lang="de-DE"/>
              <a:t>Claim</a:t>
            </a:r>
          </a:p>
        </p:txBody>
      </p:sp>
      <p:sp>
        <p:nvSpPr>
          <p:cNvPr id="15" name="Textplatzhalter 14">
            <a:extLst>
              <a:ext uri="{FF2B5EF4-FFF2-40B4-BE49-F238E27FC236}">
                <a16:creationId xmlns:a16="http://schemas.microsoft.com/office/drawing/2014/main" id="{9B057E0F-B03C-614A-BDB5-A0C1AB2115C9}"/>
              </a:ext>
            </a:extLst>
          </p:cNvPr>
          <p:cNvSpPr>
            <a:spLocks noGrp="1"/>
          </p:cNvSpPr>
          <p:nvPr>
            <p:ph type="body" sz="quarter" idx="14" hasCustomPrompt="1"/>
          </p:nvPr>
        </p:nvSpPr>
        <p:spPr>
          <a:xfrm>
            <a:off x="5740793" y="2033281"/>
            <a:ext cx="3023522" cy="584200"/>
          </a:xfrm>
        </p:spPr>
        <p:txBody>
          <a:bodyPr/>
          <a:lstStyle>
            <a:lvl1pPr>
              <a:defRPr b="1" cap="all" baseline="0">
                <a:solidFill>
                  <a:schemeClr val="accent3"/>
                </a:solidFill>
              </a:defRPr>
            </a:lvl1pPr>
          </a:lstStyle>
          <a:p>
            <a:pPr lvl="0"/>
            <a:r>
              <a:rPr lang="de-DE" err="1"/>
              <a:t>Subclaim</a:t>
            </a:r>
            <a:endParaRPr lang="de-DE"/>
          </a:p>
        </p:txBody>
      </p:sp>
      <p:sp>
        <p:nvSpPr>
          <p:cNvPr id="17" name="Textplatzhalter 16">
            <a:extLst>
              <a:ext uri="{FF2B5EF4-FFF2-40B4-BE49-F238E27FC236}">
                <a16:creationId xmlns:a16="http://schemas.microsoft.com/office/drawing/2014/main" id="{58B182D1-5714-7B4B-BAF4-29031AC53031}"/>
              </a:ext>
            </a:extLst>
          </p:cNvPr>
          <p:cNvSpPr>
            <a:spLocks noGrp="1"/>
          </p:cNvSpPr>
          <p:nvPr>
            <p:ph type="body" sz="quarter" idx="15" hasCustomPrompt="1"/>
          </p:nvPr>
        </p:nvSpPr>
        <p:spPr>
          <a:xfrm>
            <a:off x="5740128" y="2776538"/>
            <a:ext cx="3123753" cy="550862"/>
          </a:xfrm>
        </p:spPr>
        <p:txBody>
          <a:bodyPr/>
          <a:lstStyle>
            <a:lvl1pPr>
              <a:defRPr sz="1400" b="0">
                <a:solidFill>
                  <a:schemeClr val="accent3"/>
                </a:solidFill>
              </a:defRPr>
            </a:lvl1pPr>
          </a:lstStyle>
          <a:p>
            <a:pPr lvl="0"/>
            <a:r>
              <a:rPr lang="de-DE"/>
              <a:t>Text</a:t>
            </a:r>
          </a:p>
        </p:txBody>
      </p:sp>
      <p:sp>
        <p:nvSpPr>
          <p:cNvPr id="4" name="Fußzeilenplatzhalter 3">
            <a:extLst>
              <a:ext uri="{FF2B5EF4-FFF2-40B4-BE49-F238E27FC236}">
                <a16:creationId xmlns:a16="http://schemas.microsoft.com/office/drawing/2014/main" id="{9B85B46C-0C02-1849-ABBA-7C4D84788DA3}"/>
              </a:ext>
            </a:extLst>
          </p:cNvPr>
          <p:cNvSpPr>
            <a:spLocks noGrp="1"/>
          </p:cNvSpPr>
          <p:nvPr>
            <p:ph type="ftr" sz="quarter" idx="17"/>
          </p:nvPr>
        </p:nvSpPr>
        <p:spPr>
          <a:xfrm>
            <a:off x="5724524" y="4884820"/>
            <a:ext cx="3052679" cy="117773"/>
          </a:xfrm>
          <a:prstGeom prst="rect">
            <a:avLst/>
          </a:prstGeom>
        </p:spPr>
        <p:txBody>
          <a:bodyPr/>
          <a:lstStyle>
            <a:lvl1pPr>
              <a:defRPr sz="600"/>
            </a:lvl1pPr>
          </a:lstStyle>
          <a:p>
            <a:pPr marL="4332">
              <a:lnSpc>
                <a:spcPts val="633"/>
              </a:lnSpc>
            </a:pPr>
            <a:r>
              <a:rPr lang="de-DE" spc="-2"/>
              <a:t>FreeStyle, Libre und damit verbundene Markennamen sind eingetragene Marken von Abbott Diabetes Care Inc. in verschiedenen Ländern. © 2019 Abbott Diabetes Care | ADC-2019-DE-0812 | Januar 2019</a:t>
            </a:r>
            <a:endParaRPr lang="de-DE" spc="-3"/>
          </a:p>
        </p:txBody>
      </p:sp>
      <p:sp>
        <p:nvSpPr>
          <p:cNvPr id="11" name="Textplatzhalter 8">
            <a:extLst>
              <a:ext uri="{FF2B5EF4-FFF2-40B4-BE49-F238E27FC236}">
                <a16:creationId xmlns:a16="http://schemas.microsoft.com/office/drawing/2014/main" id="{30ADE95B-8C44-6646-A4F0-DF7835FCCC08}"/>
              </a:ext>
            </a:extLst>
          </p:cNvPr>
          <p:cNvSpPr>
            <a:spLocks noGrp="1"/>
          </p:cNvSpPr>
          <p:nvPr>
            <p:ph type="body" sz="quarter" idx="24" hasCustomPrompt="1"/>
          </p:nvPr>
        </p:nvSpPr>
        <p:spPr>
          <a:xfrm>
            <a:off x="5730961" y="4587875"/>
            <a:ext cx="3072033" cy="2499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747962719"/>
      </p:ext>
    </p:extLst>
  </p:cSld>
  <p:clrMapOvr>
    <a:masterClrMapping/>
  </p:clrMapOvr>
  <p:extLst>
    <p:ext uri="{DCECCB84-F9BA-43D5-87BE-67443E8EF086}">
      <p15:sldGuideLst xmlns:p15="http://schemas.microsoft.com/office/powerpoint/2012/main">
        <p15:guide id="1" pos="3470">
          <p15:clr>
            <a:srgbClr val="FBAE40"/>
          </p15:clr>
        </p15:guide>
        <p15:guide id="2" pos="360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SL2_H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A9BFC-8630-2248-8956-CC0D2753DD98}"/>
              </a:ext>
            </a:extLst>
          </p:cNvPr>
          <p:cNvSpPr>
            <a:spLocks noGrp="1"/>
          </p:cNvSpPr>
          <p:nvPr>
            <p:ph type="title"/>
          </p:nvPr>
        </p:nvSpPr>
        <p:spPr/>
        <p:txBody>
          <a:bodyPr/>
          <a:lstStyle/>
          <a:p>
            <a:r>
              <a:rPr lang="de-DE"/>
              <a:t>Mastertitelformat bearbeiten</a:t>
            </a:r>
          </a:p>
        </p:txBody>
      </p:sp>
      <p:sp>
        <p:nvSpPr>
          <p:cNvPr id="14" name="Textplatzhalter 8">
            <a:extLst>
              <a:ext uri="{FF2B5EF4-FFF2-40B4-BE49-F238E27FC236}">
                <a16:creationId xmlns:a16="http://schemas.microsoft.com/office/drawing/2014/main" id="{5EFF8919-F7F6-2641-8176-E7DED4D81EBD}"/>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
        <p:nvSpPr>
          <p:cNvPr id="3" name="Datumsplatzhalter 2">
            <a:extLst>
              <a:ext uri="{FF2B5EF4-FFF2-40B4-BE49-F238E27FC236}">
                <a16:creationId xmlns:a16="http://schemas.microsoft.com/office/drawing/2014/main" id="{731038DB-7FC8-6B41-8635-B47983A09116}"/>
              </a:ext>
            </a:extLst>
          </p:cNvPr>
          <p:cNvSpPr>
            <a:spLocks noGrp="1"/>
          </p:cNvSpPr>
          <p:nvPr>
            <p:ph type="dt" sz="half" idx="25"/>
          </p:nvPr>
        </p:nvSpPr>
        <p:spPr/>
        <p:txBody>
          <a:bodyPr/>
          <a:lstStyle/>
          <a:p>
            <a:fld id="{380245FA-5897-DB4A-9331-44C1F37A7354}" type="datetime4">
              <a:rPr lang="de-DE" smtClean="0"/>
              <a:t>28. Januar 2021</a:t>
            </a:fld>
            <a:r>
              <a:rPr lang="en-US"/>
              <a:t> |</a:t>
            </a:r>
          </a:p>
        </p:txBody>
      </p:sp>
      <p:sp>
        <p:nvSpPr>
          <p:cNvPr id="4" name="Foliennummernplatzhalter 3">
            <a:extLst>
              <a:ext uri="{FF2B5EF4-FFF2-40B4-BE49-F238E27FC236}">
                <a16:creationId xmlns:a16="http://schemas.microsoft.com/office/drawing/2014/main" id="{25E7D10E-4EDB-FD45-A466-4F7AC78E0FEE}"/>
              </a:ext>
            </a:extLst>
          </p:cNvPr>
          <p:cNvSpPr>
            <a:spLocks noGrp="1"/>
          </p:cNvSpPr>
          <p:nvPr>
            <p:ph type="sldNum" sz="quarter" idx="26"/>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417927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SL2_H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A9BFC-8630-2248-8956-CC0D2753DD98}"/>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77F00685-BA2E-E740-8387-3509E4D8153E}"/>
              </a:ext>
            </a:extLst>
          </p:cNvPr>
          <p:cNvSpPr>
            <a:spLocks noGrp="1"/>
          </p:cNvSpPr>
          <p:nvPr>
            <p:ph sz="quarter" idx="13"/>
          </p:nvPr>
        </p:nvSpPr>
        <p:spPr>
          <a:xfrm>
            <a:off x="358775" y="1203325"/>
            <a:ext cx="8426450"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Datumsplatzhalter 19">
            <a:extLst>
              <a:ext uri="{FF2B5EF4-FFF2-40B4-BE49-F238E27FC236}">
                <a16:creationId xmlns:a16="http://schemas.microsoft.com/office/drawing/2014/main" id="{DBF1E65F-64B5-8242-90FE-4400734EAA51}"/>
              </a:ext>
            </a:extLst>
          </p:cNvPr>
          <p:cNvSpPr>
            <a:spLocks noGrp="1"/>
          </p:cNvSpPr>
          <p:nvPr>
            <p:ph type="dt" sz="half" idx="14"/>
          </p:nvPr>
        </p:nvSpPr>
        <p:spPr/>
        <p:txBody>
          <a:bodyPr/>
          <a:lstStyle/>
          <a:p>
            <a:fld id="{BFE90CC9-CB72-0647-B6C7-A4FFACBF0C74}" type="datetime4">
              <a:rPr lang="de-DE" smtClean="0"/>
              <a:t>28. Januar 2021</a:t>
            </a:fld>
            <a:r>
              <a:rPr lang="en-US"/>
              <a:t> |</a:t>
            </a:r>
          </a:p>
        </p:txBody>
      </p:sp>
      <p:sp>
        <p:nvSpPr>
          <p:cNvPr id="22" name="Foliennummernplatzhalter 21">
            <a:extLst>
              <a:ext uri="{FF2B5EF4-FFF2-40B4-BE49-F238E27FC236}">
                <a16:creationId xmlns:a16="http://schemas.microsoft.com/office/drawing/2014/main" id="{32AA48B0-E179-DA49-B87A-7FA57D8CD1E5}"/>
              </a:ext>
            </a:extLst>
          </p:cNvPr>
          <p:cNvSpPr>
            <a:spLocks noGrp="1"/>
          </p:cNvSpPr>
          <p:nvPr>
            <p:ph type="sldNum" sz="quarter" idx="16"/>
          </p:nvPr>
        </p:nvSpPr>
        <p:spPr/>
        <p:txBody>
          <a:bodyPr/>
          <a:lstStyle/>
          <a:p>
            <a:pPr marL="8664">
              <a:lnSpc>
                <a:spcPts val="633"/>
              </a:lnSpc>
            </a:pPr>
            <a:fld id="{81D60167-4931-47E6-BA6A-407CBD079E47}" type="slidenum">
              <a:rPr lang="de-DE" spc="-2" smtClean="0"/>
              <a:pPr marL="8664">
                <a:lnSpc>
                  <a:spcPts val="633"/>
                </a:lnSpc>
              </a:pPr>
              <a:t>‹Nr.›</a:t>
            </a:fld>
            <a:endParaRPr lang="de-DE" spc="-3"/>
          </a:p>
        </p:txBody>
      </p:sp>
      <p:sp>
        <p:nvSpPr>
          <p:cNvPr id="23" name="Textplatzhalter 8">
            <a:extLst>
              <a:ext uri="{FF2B5EF4-FFF2-40B4-BE49-F238E27FC236}">
                <a16:creationId xmlns:a16="http://schemas.microsoft.com/office/drawing/2014/main" id="{5D23FE56-439D-B64D-A588-5726F5B8D0EA}"/>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132808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SL2_H1_H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851026"/>
            <a:ext cx="8426450" cy="2078287"/>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E206D472-B983-094A-B1A0-9CFB8A6A629C}"/>
              </a:ext>
            </a:extLst>
          </p:cNvPr>
          <p:cNvSpPr>
            <a:spLocks noGrp="1"/>
          </p:cNvSpPr>
          <p:nvPr>
            <p:ph type="body" sz="quarter" idx="15" hasCustomPrompt="1"/>
          </p:nvPr>
        </p:nvSpPr>
        <p:spPr>
          <a:xfrm>
            <a:off x="358775" y="1214187"/>
            <a:ext cx="8426450" cy="492443"/>
          </a:xfrm>
        </p:spPr>
        <p:txBody>
          <a:bodyPr>
            <a:spAutoFit/>
          </a:bodyPr>
          <a:lstStyle>
            <a:lvl2pPr marL="0" indent="0">
              <a:buNone/>
              <a:defRPr b="1">
                <a:solidFill>
                  <a:schemeClr val="accent2"/>
                </a:solidFill>
              </a:defRPr>
            </a:lvl2pPr>
          </a:lstStyle>
          <a:p>
            <a:pPr lvl="1"/>
            <a:r>
              <a:rPr lang="de-DE" err="1"/>
              <a:t>Subtitle</a:t>
            </a:r>
            <a:br>
              <a:rPr lang="de-DE"/>
            </a:br>
            <a:r>
              <a:rPr lang="de-DE" err="1"/>
              <a:t>adfdaf</a:t>
            </a:r>
            <a:endParaRPr lang="de-DE"/>
          </a:p>
        </p:txBody>
      </p:sp>
      <p:sp>
        <p:nvSpPr>
          <p:cNvPr id="12" name="Datumsplatzhalter 11">
            <a:extLst>
              <a:ext uri="{FF2B5EF4-FFF2-40B4-BE49-F238E27FC236}">
                <a16:creationId xmlns:a16="http://schemas.microsoft.com/office/drawing/2014/main" id="{A9DE10B6-729C-CA4C-B4E9-814C19F7A710}"/>
              </a:ext>
            </a:extLst>
          </p:cNvPr>
          <p:cNvSpPr>
            <a:spLocks noGrp="1"/>
          </p:cNvSpPr>
          <p:nvPr>
            <p:ph type="dt" sz="half" idx="16"/>
          </p:nvPr>
        </p:nvSpPr>
        <p:spPr/>
        <p:txBody>
          <a:bodyPr/>
          <a:lstStyle/>
          <a:p>
            <a:fld id="{668E693C-572C-7348-8687-D156A5BCAB0B}" type="datetime4">
              <a:rPr lang="de-DE" smtClean="0"/>
              <a:t>28. Januar 2021</a:t>
            </a:fld>
            <a:r>
              <a:rPr lang="en-US"/>
              <a:t> |</a:t>
            </a:r>
          </a:p>
        </p:txBody>
      </p:sp>
      <p:sp>
        <p:nvSpPr>
          <p:cNvPr id="14" name="Foliennummernplatzhalter 13">
            <a:extLst>
              <a:ext uri="{FF2B5EF4-FFF2-40B4-BE49-F238E27FC236}">
                <a16:creationId xmlns:a16="http://schemas.microsoft.com/office/drawing/2014/main" id="{E761A10E-D421-754D-BA57-F2C5DF0CCCE0}"/>
              </a:ext>
            </a:extLst>
          </p:cNvPr>
          <p:cNvSpPr>
            <a:spLocks noGrp="1"/>
          </p:cNvSpPr>
          <p:nvPr>
            <p:ph type="sldNum" sz="quarter" idx="18"/>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15" name="Textplatzhalter 8">
            <a:extLst>
              <a:ext uri="{FF2B5EF4-FFF2-40B4-BE49-F238E27FC236}">
                <a16:creationId xmlns:a16="http://schemas.microsoft.com/office/drawing/2014/main" id="{C0C5DE69-60D2-3D4B-A267-E5070640118D}"/>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893570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SL2_H1_Text_img-colo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a:xfrm>
            <a:off x="358776" y="339725"/>
            <a:ext cx="2700338" cy="684213"/>
          </a:xfrm>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6" y="1203326"/>
            <a:ext cx="2700338"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3CA25384-2383-AD41-955B-5A98E980D861}"/>
              </a:ext>
            </a:extLst>
          </p:cNvPr>
          <p:cNvSpPr>
            <a:spLocks noGrp="1"/>
          </p:cNvSpPr>
          <p:nvPr>
            <p:ph sz="quarter" idx="16"/>
          </p:nvPr>
        </p:nvSpPr>
        <p:spPr>
          <a:xfrm>
            <a:off x="3240088" y="0"/>
            <a:ext cx="5903912" cy="5143500"/>
          </a:xfrm>
          <a:solidFill>
            <a:schemeClr val="accent2">
              <a:lumMod val="10000"/>
              <a:lumOff val="90000"/>
            </a:schemeClr>
          </a:solidFill>
        </p:spPr>
        <p:txBody>
          <a:bodyPr lIns="396000" tIns="396000" rIns="396000" bIns="396000" anchor="t"/>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Datumsplatzhalter 19">
            <a:extLst>
              <a:ext uri="{FF2B5EF4-FFF2-40B4-BE49-F238E27FC236}">
                <a16:creationId xmlns:a16="http://schemas.microsoft.com/office/drawing/2014/main" id="{49B11B96-5075-0142-8ED4-D0D585E4A472}"/>
              </a:ext>
            </a:extLst>
          </p:cNvPr>
          <p:cNvSpPr>
            <a:spLocks noGrp="1"/>
          </p:cNvSpPr>
          <p:nvPr>
            <p:ph type="dt" sz="half" idx="17"/>
          </p:nvPr>
        </p:nvSpPr>
        <p:spPr>
          <a:xfrm>
            <a:off x="1524045" y="4894644"/>
            <a:ext cx="1188720" cy="280939"/>
          </a:xfrm>
        </p:spPr>
        <p:txBody>
          <a:bodyPr/>
          <a:lstStyle/>
          <a:p>
            <a:fld id="{0BDCECAE-B0B9-7B44-BDF3-180532DC9D73}" type="datetime4">
              <a:rPr lang="de-DE" smtClean="0"/>
              <a:t>28. Januar 2021</a:t>
            </a:fld>
            <a:r>
              <a:rPr lang="en-US"/>
              <a:t> |</a:t>
            </a:r>
          </a:p>
        </p:txBody>
      </p:sp>
      <p:sp>
        <p:nvSpPr>
          <p:cNvPr id="22" name="Foliennummernplatzhalter 21">
            <a:extLst>
              <a:ext uri="{FF2B5EF4-FFF2-40B4-BE49-F238E27FC236}">
                <a16:creationId xmlns:a16="http://schemas.microsoft.com/office/drawing/2014/main" id="{A02E2839-7EA9-8143-84A0-1482E7B393C5}"/>
              </a:ext>
            </a:extLst>
          </p:cNvPr>
          <p:cNvSpPr>
            <a:spLocks noGrp="1"/>
          </p:cNvSpPr>
          <p:nvPr>
            <p:ph type="sldNum" sz="quarter" idx="19"/>
          </p:nvPr>
        </p:nvSpPr>
        <p:spPr>
          <a:xfrm>
            <a:off x="2766506" y="4894644"/>
            <a:ext cx="292608" cy="280463"/>
          </a:xfrm>
        </p:spPr>
        <p:txBody>
          <a:bodyPr/>
          <a:lstStyle/>
          <a:p>
            <a:pPr marL="8664">
              <a:lnSpc>
                <a:spcPts val="633"/>
              </a:lnSpc>
            </a:pPr>
            <a:fld id="{81D60167-4931-47E6-BA6A-407CBD079E47}" type="slidenum">
              <a:rPr lang="de-DE" spc="-2" smtClean="0"/>
              <a:pPr marL="8664">
                <a:lnSpc>
                  <a:spcPts val="633"/>
                </a:lnSpc>
              </a:pPr>
              <a:t>‹Nr.›</a:t>
            </a:fld>
            <a:r>
              <a:rPr lang="de-DE" spc="-2"/>
              <a:t> /</a:t>
            </a:r>
            <a:r>
              <a:rPr lang="de-DE" spc="-27"/>
              <a:t> </a:t>
            </a:r>
            <a:r>
              <a:rPr lang="de-DE" spc="-3"/>
              <a:t>31</a:t>
            </a:r>
          </a:p>
        </p:txBody>
      </p:sp>
      <p:sp>
        <p:nvSpPr>
          <p:cNvPr id="23" name="Textplatzhalter 8">
            <a:extLst>
              <a:ext uri="{FF2B5EF4-FFF2-40B4-BE49-F238E27FC236}">
                <a16:creationId xmlns:a16="http://schemas.microsoft.com/office/drawing/2014/main" id="{FF2ADD52-5B3D-8241-BF74-76CA3CFF0CFC}"/>
              </a:ext>
            </a:extLst>
          </p:cNvPr>
          <p:cNvSpPr>
            <a:spLocks noGrp="1"/>
          </p:cNvSpPr>
          <p:nvPr>
            <p:ph type="body" sz="quarter" idx="24" hasCustomPrompt="1"/>
          </p:nvPr>
        </p:nvSpPr>
        <p:spPr>
          <a:xfrm>
            <a:off x="358775" y="4157941"/>
            <a:ext cx="270835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551782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FSL2_H1_Text_half-img-color">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a:xfrm>
            <a:off x="358775" y="339725"/>
            <a:ext cx="4105275" cy="684213"/>
          </a:xfrm>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203326"/>
            <a:ext cx="4105275" cy="2736849"/>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3CA25384-2383-AD41-955B-5A98E980D861}"/>
              </a:ext>
            </a:extLst>
          </p:cNvPr>
          <p:cNvSpPr>
            <a:spLocks noGrp="1"/>
          </p:cNvSpPr>
          <p:nvPr>
            <p:ph sz="quarter" idx="16"/>
          </p:nvPr>
        </p:nvSpPr>
        <p:spPr>
          <a:xfrm>
            <a:off x="4679950" y="0"/>
            <a:ext cx="4464050" cy="5143500"/>
          </a:xfrm>
          <a:solidFill>
            <a:schemeClr val="accent2">
              <a:lumMod val="10000"/>
              <a:lumOff val="90000"/>
            </a:schemeClr>
          </a:solidFill>
        </p:spPr>
        <p:txBody>
          <a:bodyPr lIns="396000" tIns="396000" rIns="396000" bIns="396000" anchor="t"/>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72B25AFC-221A-B14A-AEA7-6C614019B827}"/>
              </a:ext>
            </a:extLst>
          </p:cNvPr>
          <p:cNvSpPr>
            <a:spLocks noGrp="1"/>
          </p:cNvSpPr>
          <p:nvPr>
            <p:ph type="dt" sz="half" idx="17"/>
          </p:nvPr>
        </p:nvSpPr>
        <p:spPr>
          <a:xfrm>
            <a:off x="2928981" y="4894644"/>
            <a:ext cx="1188720" cy="280939"/>
          </a:xfrm>
        </p:spPr>
        <p:txBody>
          <a:bodyPr/>
          <a:lstStyle/>
          <a:p>
            <a:fld id="{DBD3F7B7-BD9E-AF41-90D4-8DD9C992A533}" type="datetime4">
              <a:rPr lang="de-DE" smtClean="0"/>
              <a:t>28. Januar 2021</a:t>
            </a:fld>
            <a:r>
              <a:rPr lang="en-US"/>
              <a:t> |</a:t>
            </a:r>
          </a:p>
        </p:txBody>
      </p:sp>
      <p:sp>
        <p:nvSpPr>
          <p:cNvPr id="5" name="Foliennummernplatzhalter 4">
            <a:extLst>
              <a:ext uri="{FF2B5EF4-FFF2-40B4-BE49-F238E27FC236}">
                <a16:creationId xmlns:a16="http://schemas.microsoft.com/office/drawing/2014/main" id="{B188325C-9667-DD4C-AD66-C059FBB155C0}"/>
              </a:ext>
            </a:extLst>
          </p:cNvPr>
          <p:cNvSpPr>
            <a:spLocks noGrp="1"/>
          </p:cNvSpPr>
          <p:nvPr>
            <p:ph type="sldNum" sz="quarter" idx="19"/>
          </p:nvPr>
        </p:nvSpPr>
        <p:spPr>
          <a:xfrm>
            <a:off x="4171442" y="4894644"/>
            <a:ext cx="292608" cy="280463"/>
          </a:xfrm>
        </p:spPr>
        <p:txBody>
          <a:bodyPr/>
          <a:lstStyle/>
          <a:p>
            <a:pPr marL="8664">
              <a:lnSpc>
                <a:spcPts val="633"/>
              </a:lnSpc>
            </a:pPr>
            <a:fld id="{81D60167-4931-47E6-BA6A-407CBD079E47}" type="slidenum">
              <a:rPr lang="de-DE" spc="-2" smtClean="0"/>
              <a:pPr marL="8664">
                <a:lnSpc>
                  <a:spcPts val="633"/>
                </a:lnSpc>
              </a:pPr>
              <a:t>‹Nr.›</a:t>
            </a:fld>
            <a:r>
              <a:rPr lang="de-DE" spc="-2"/>
              <a:t> /</a:t>
            </a:r>
            <a:r>
              <a:rPr lang="de-DE" spc="-27"/>
              <a:t> </a:t>
            </a:r>
            <a:r>
              <a:rPr lang="de-DE" spc="-3"/>
              <a:t>31</a:t>
            </a:r>
          </a:p>
        </p:txBody>
      </p:sp>
      <p:sp>
        <p:nvSpPr>
          <p:cNvPr id="12" name="Textplatzhalter 8">
            <a:extLst>
              <a:ext uri="{FF2B5EF4-FFF2-40B4-BE49-F238E27FC236}">
                <a16:creationId xmlns:a16="http://schemas.microsoft.com/office/drawing/2014/main" id="{A5DD6F6B-3A66-8C4E-932E-66AF361D1B3E}"/>
              </a:ext>
            </a:extLst>
          </p:cNvPr>
          <p:cNvSpPr>
            <a:spLocks noGrp="1"/>
          </p:cNvSpPr>
          <p:nvPr>
            <p:ph type="body" sz="quarter" idx="24" hasCustomPrompt="1"/>
          </p:nvPr>
        </p:nvSpPr>
        <p:spPr>
          <a:xfrm>
            <a:off x="358775" y="4156611"/>
            <a:ext cx="4105275"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04297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FSL2_H1_Text_third-img-colo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a:xfrm>
            <a:off x="358775" y="339725"/>
            <a:ext cx="5545138" cy="684213"/>
          </a:xfrm>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203326"/>
            <a:ext cx="5545138"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3CA25384-2383-AD41-955B-5A98E980D861}"/>
              </a:ext>
            </a:extLst>
          </p:cNvPr>
          <p:cNvSpPr>
            <a:spLocks noGrp="1"/>
          </p:cNvSpPr>
          <p:nvPr>
            <p:ph sz="quarter" idx="16"/>
          </p:nvPr>
        </p:nvSpPr>
        <p:spPr>
          <a:xfrm>
            <a:off x="6084888" y="0"/>
            <a:ext cx="3059112" cy="5143500"/>
          </a:xfrm>
          <a:solidFill>
            <a:schemeClr val="accent2">
              <a:lumMod val="10000"/>
              <a:lumOff val="90000"/>
            </a:schemeClr>
          </a:solidFill>
        </p:spPr>
        <p:txBody>
          <a:bodyPr lIns="396000" tIns="396000" rIns="396000" bIns="396000" anchor="t"/>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4D34A0CC-32A9-0D44-BDE5-3C6364B354AB}"/>
              </a:ext>
            </a:extLst>
          </p:cNvPr>
          <p:cNvSpPr>
            <a:spLocks noGrp="1"/>
          </p:cNvSpPr>
          <p:nvPr>
            <p:ph type="dt" sz="half" idx="17"/>
          </p:nvPr>
        </p:nvSpPr>
        <p:spPr>
          <a:xfrm>
            <a:off x="4368844" y="4894644"/>
            <a:ext cx="1188720" cy="280939"/>
          </a:xfrm>
        </p:spPr>
        <p:txBody>
          <a:bodyPr/>
          <a:lstStyle/>
          <a:p>
            <a:fld id="{62ACF704-E6C3-D54A-AFDD-9D545CD1B183}" type="datetime4">
              <a:rPr lang="de-DE" smtClean="0"/>
              <a:t>28. Januar 2021</a:t>
            </a:fld>
            <a:r>
              <a:rPr lang="en-US"/>
              <a:t> |</a:t>
            </a:r>
          </a:p>
        </p:txBody>
      </p:sp>
      <p:sp>
        <p:nvSpPr>
          <p:cNvPr id="5" name="Foliennummernplatzhalter 4">
            <a:extLst>
              <a:ext uri="{FF2B5EF4-FFF2-40B4-BE49-F238E27FC236}">
                <a16:creationId xmlns:a16="http://schemas.microsoft.com/office/drawing/2014/main" id="{D88772C5-635B-A940-91DA-1365BCA375C9}"/>
              </a:ext>
            </a:extLst>
          </p:cNvPr>
          <p:cNvSpPr>
            <a:spLocks noGrp="1"/>
          </p:cNvSpPr>
          <p:nvPr>
            <p:ph type="sldNum" sz="quarter" idx="19"/>
          </p:nvPr>
        </p:nvSpPr>
        <p:spPr>
          <a:xfrm>
            <a:off x="5611305" y="4894644"/>
            <a:ext cx="292608" cy="280463"/>
          </a:xfrm>
        </p:spPr>
        <p:txBody>
          <a:bodyPr/>
          <a:lstStyle/>
          <a:p>
            <a:pPr marL="8664">
              <a:lnSpc>
                <a:spcPts val="633"/>
              </a:lnSpc>
            </a:pPr>
            <a:fld id="{81D60167-4931-47E6-BA6A-407CBD079E47}" type="slidenum">
              <a:rPr lang="de-DE" spc="-2" smtClean="0"/>
              <a:pPr marL="8664">
                <a:lnSpc>
                  <a:spcPts val="633"/>
                </a:lnSpc>
              </a:pPr>
              <a:t>‹Nr.›</a:t>
            </a:fld>
            <a:r>
              <a:rPr lang="de-DE" spc="-2"/>
              <a:t> /</a:t>
            </a:r>
            <a:r>
              <a:rPr lang="de-DE" spc="-27"/>
              <a:t> </a:t>
            </a:r>
            <a:r>
              <a:rPr lang="de-DE" spc="-3"/>
              <a:t>31</a:t>
            </a:r>
          </a:p>
        </p:txBody>
      </p:sp>
      <p:sp>
        <p:nvSpPr>
          <p:cNvPr id="12" name="Textplatzhalter 8">
            <a:extLst>
              <a:ext uri="{FF2B5EF4-FFF2-40B4-BE49-F238E27FC236}">
                <a16:creationId xmlns:a16="http://schemas.microsoft.com/office/drawing/2014/main" id="{0073AC52-0F84-4542-A469-668D2DED6081}"/>
              </a:ext>
            </a:extLst>
          </p:cNvPr>
          <p:cNvSpPr>
            <a:spLocks noGrp="1"/>
          </p:cNvSpPr>
          <p:nvPr>
            <p:ph type="body" sz="quarter" idx="24" hasCustomPrompt="1"/>
          </p:nvPr>
        </p:nvSpPr>
        <p:spPr>
          <a:xfrm>
            <a:off x="358775" y="4156611"/>
            <a:ext cx="555315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960941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SL2_H1_Text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203325"/>
            <a:ext cx="4105275"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4679950" y="1203325"/>
            <a:ext cx="4105275" cy="273685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Datumsplatzhalter 13">
            <a:extLst>
              <a:ext uri="{FF2B5EF4-FFF2-40B4-BE49-F238E27FC236}">
                <a16:creationId xmlns:a16="http://schemas.microsoft.com/office/drawing/2014/main" id="{A82C7707-9636-6049-8A62-90E7C953F189}"/>
              </a:ext>
            </a:extLst>
          </p:cNvPr>
          <p:cNvSpPr>
            <a:spLocks noGrp="1"/>
          </p:cNvSpPr>
          <p:nvPr>
            <p:ph type="dt" sz="half" idx="15"/>
          </p:nvPr>
        </p:nvSpPr>
        <p:spPr/>
        <p:txBody>
          <a:bodyPr/>
          <a:lstStyle/>
          <a:p>
            <a:fld id="{CF73B98E-4A31-4146-B978-0F3CB3F04405}" type="datetime4">
              <a:rPr lang="de-DE" smtClean="0"/>
              <a:t>28. Januar 2021</a:t>
            </a:fld>
            <a:r>
              <a:rPr lang="en-US"/>
              <a:t> |</a:t>
            </a:r>
          </a:p>
        </p:txBody>
      </p:sp>
      <p:sp>
        <p:nvSpPr>
          <p:cNvPr id="16" name="Foliennummernplatzhalter 15">
            <a:extLst>
              <a:ext uri="{FF2B5EF4-FFF2-40B4-BE49-F238E27FC236}">
                <a16:creationId xmlns:a16="http://schemas.microsoft.com/office/drawing/2014/main" id="{977C358A-0F93-4142-83D3-F6D7215FCCEC}"/>
              </a:ext>
            </a:extLst>
          </p:cNvPr>
          <p:cNvSpPr>
            <a:spLocks noGrp="1"/>
          </p:cNvSpPr>
          <p:nvPr>
            <p:ph type="sldNum" sz="quarter" idx="17"/>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17" name="Textplatzhalter 8">
            <a:extLst>
              <a:ext uri="{FF2B5EF4-FFF2-40B4-BE49-F238E27FC236}">
                <a16:creationId xmlns:a16="http://schemas.microsoft.com/office/drawing/2014/main" id="{04EC00FB-FF09-AB40-8833-EEBFF7C78BBE}"/>
              </a:ext>
            </a:extLst>
          </p:cNvPr>
          <p:cNvSpPr>
            <a:spLocks noGrp="1"/>
          </p:cNvSpPr>
          <p:nvPr>
            <p:ph type="body" sz="quarter" idx="24" hasCustomPrompt="1"/>
          </p:nvPr>
        </p:nvSpPr>
        <p:spPr>
          <a:xfrm>
            <a:off x="358775" y="4151429"/>
            <a:ext cx="844421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1484949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SL2_H1_4Bloc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209716"/>
            <a:ext cx="4105275" cy="160560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4679950" y="1209716"/>
            <a:ext cx="4105275" cy="160560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6">
            <a:extLst>
              <a:ext uri="{FF2B5EF4-FFF2-40B4-BE49-F238E27FC236}">
                <a16:creationId xmlns:a16="http://schemas.microsoft.com/office/drawing/2014/main" id="{149169A7-EB0B-344B-8DD2-161870692A3B}"/>
              </a:ext>
            </a:extLst>
          </p:cNvPr>
          <p:cNvSpPr>
            <a:spLocks noGrp="1"/>
          </p:cNvSpPr>
          <p:nvPr>
            <p:ph sz="quarter" idx="18"/>
          </p:nvPr>
        </p:nvSpPr>
        <p:spPr>
          <a:xfrm>
            <a:off x="358775" y="2985052"/>
            <a:ext cx="4105275" cy="160560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Inhaltsplatzhalter 8">
            <a:extLst>
              <a:ext uri="{FF2B5EF4-FFF2-40B4-BE49-F238E27FC236}">
                <a16:creationId xmlns:a16="http://schemas.microsoft.com/office/drawing/2014/main" id="{39B977AC-FE17-A842-B8E3-3562110A7ADA}"/>
              </a:ext>
            </a:extLst>
          </p:cNvPr>
          <p:cNvSpPr>
            <a:spLocks noGrp="1"/>
          </p:cNvSpPr>
          <p:nvPr>
            <p:ph sz="quarter" idx="19"/>
          </p:nvPr>
        </p:nvSpPr>
        <p:spPr>
          <a:xfrm>
            <a:off x="4679950" y="2985052"/>
            <a:ext cx="4105275" cy="1605600"/>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371A6F4E-53C5-CD42-91FA-49D6DE62AE34}"/>
              </a:ext>
            </a:extLst>
          </p:cNvPr>
          <p:cNvSpPr>
            <a:spLocks noGrp="1"/>
          </p:cNvSpPr>
          <p:nvPr>
            <p:ph type="dt" sz="half" idx="20"/>
          </p:nvPr>
        </p:nvSpPr>
        <p:spPr/>
        <p:txBody>
          <a:bodyPr/>
          <a:lstStyle/>
          <a:p>
            <a:fld id="{3BF98926-3293-6042-9199-C453DAF71F3E}" type="datetime4">
              <a:rPr lang="de-DE" smtClean="0"/>
              <a:t>28. Januar 2021</a:t>
            </a:fld>
            <a:r>
              <a:rPr lang="en-US"/>
              <a:t> |</a:t>
            </a:r>
          </a:p>
        </p:txBody>
      </p:sp>
      <p:sp>
        <p:nvSpPr>
          <p:cNvPr id="5" name="Foliennummernplatzhalter 4">
            <a:extLst>
              <a:ext uri="{FF2B5EF4-FFF2-40B4-BE49-F238E27FC236}">
                <a16:creationId xmlns:a16="http://schemas.microsoft.com/office/drawing/2014/main" id="{7ADB6A57-E5CE-E94C-8EF3-CBE4AC6DF927}"/>
              </a:ext>
            </a:extLst>
          </p:cNvPr>
          <p:cNvSpPr>
            <a:spLocks noGrp="1"/>
          </p:cNvSpPr>
          <p:nvPr>
            <p:ph type="sldNum" sz="quarter" idx="22"/>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17" name="Textplatzhalter 8">
            <a:extLst>
              <a:ext uri="{FF2B5EF4-FFF2-40B4-BE49-F238E27FC236}">
                <a16:creationId xmlns:a16="http://schemas.microsoft.com/office/drawing/2014/main" id="{6469FDAF-8801-3945-88F8-6D6B6511BB1D}"/>
              </a:ext>
            </a:extLst>
          </p:cNvPr>
          <p:cNvSpPr>
            <a:spLocks noGrp="1"/>
          </p:cNvSpPr>
          <p:nvPr>
            <p:ph type="body" sz="quarter" idx="24" hasCustomPrompt="1"/>
          </p:nvPr>
        </p:nvSpPr>
        <p:spPr>
          <a:xfrm>
            <a:off x="358775" y="4651163"/>
            <a:ext cx="8444219" cy="185745"/>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526155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SL2_H1_H2_Text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851026"/>
            <a:ext cx="4105275" cy="2089150"/>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4679950" y="1851026"/>
            <a:ext cx="4105275" cy="2089150"/>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E206D472-B983-094A-B1A0-9CFB8A6A629C}"/>
              </a:ext>
            </a:extLst>
          </p:cNvPr>
          <p:cNvSpPr>
            <a:spLocks noGrp="1"/>
          </p:cNvSpPr>
          <p:nvPr>
            <p:ph type="body" sz="quarter" idx="15" hasCustomPrompt="1"/>
          </p:nvPr>
        </p:nvSpPr>
        <p:spPr>
          <a:xfrm>
            <a:off x="358775" y="1214187"/>
            <a:ext cx="8426450" cy="492443"/>
          </a:xfrm>
        </p:spPr>
        <p:txBody>
          <a:bodyPr>
            <a:spAutoFit/>
          </a:bodyPr>
          <a:lstStyle>
            <a:lvl2pPr marL="0" indent="0">
              <a:buNone/>
              <a:defRPr b="1">
                <a:solidFill>
                  <a:schemeClr val="accent2"/>
                </a:solidFill>
              </a:defRPr>
            </a:lvl2pPr>
          </a:lstStyle>
          <a:p>
            <a:pPr lvl="1"/>
            <a:r>
              <a:rPr lang="de-DE" err="1"/>
              <a:t>Subtitle</a:t>
            </a:r>
            <a:br>
              <a:rPr lang="de-DE"/>
            </a:br>
            <a:r>
              <a:rPr lang="de-DE" err="1"/>
              <a:t>adfdaf</a:t>
            </a:r>
            <a:endParaRPr lang="de-DE"/>
          </a:p>
        </p:txBody>
      </p:sp>
      <p:sp>
        <p:nvSpPr>
          <p:cNvPr id="18" name="Datumsplatzhalter 17">
            <a:extLst>
              <a:ext uri="{FF2B5EF4-FFF2-40B4-BE49-F238E27FC236}">
                <a16:creationId xmlns:a16="http://schemas.microsoft.com/office/drawing/2014/main" id="{B2809AD6-7D52-184D-86F9-40CBB64977D9}"/>
              </a:ext>
            </a:extLst>
          </p:cNvPr>
          <p:cNvSpPr>
            <a:spLocks noGrp="1"/>
          </p:cNvSpPr>
          <p:nvPr>
            <p:ph type="dt" sz="half" idx="16"/>
          </p:nvPr>
        </p:nvSpPr>
        <p:spPr/>
        <p:txBody>
          <a:bodyPr/>
          <a:lstStyle/>
          <a:p>
            <a:fld id="{3905D0EE-94D4-3741-9EDB-F45B973CA3DA}" type="datetime4">
              <a:rPr lang="de-DE" smtClean="0"/>
              <a:t>28. Januar 2021</a:t>
            </a:fld>
            <a:r>
              <a:rPr lang="en-US"/>
              <a:t> |</a:t>
            </a:r>
          </a:p>
        </p:txBody>
      </p:sp>
      <p:sp>
        <p:nvSpPr>
          <p:cNvPr id="20" name="Foliennummernplatzhalter 19">
            <a:extLst>
              <a:ext uri="{FF2B5EF4-FFF2-40B4-BE49-F238E27FC236}">
                <a16:creationId xmlns:a16="http://schemas.microsoft.com/office/drawing/2014/main" id="{FC7326C6-C6CA-A14F-B2E1-591FC39AD4C2}"/>
              </a:ext>
            </a:extLst>
          </p:cNvPr>
          <p:cNvSpPr>
            <a:spLocks noGrp="1"/>
          </p:cNvSpPr>
          <p:nvPr>
            <p:ph type="sldNum" sz="quarter" idx="18"/>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21" name="Textplatzhalter 8">
            <a:extLst>
              <a:ext uri="{FF2B5EF4-FFF2-40B4-BE49-F238E27FC236}">
                <a16:creationId xmlns:a16="http://schemas.microsoft.com/office/drawing/2014/main" id="{CD1F1B69-E2AB-3049-BC72-4D71648830E4}"/>
              </a:ext>
            </a:extLst>
          </p:cNvPr>
          <p:cNvSpPr>
            <a:spLocks noGrp="1"/>
          </p:cNvSpPr>
          <p:nvPr>
            <p:ph type="body" sz="quarter" idx="24" hasCustomPrompt="1"/>
          </p:nvPr>
        </p:nvSpPr>
        <p:spPr>
          <a:xfrm>
            <a:off x="358775" y="4159035"/>
            <a:ext cx="844421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647964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SL2_H1_H2_3Bloc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6" y="1851026"/>
            <a:ext cx="2700338" cy="2078288"/>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3240088" y="1851026"/>
            <a:ext cx="2663825" cy="2078288"/>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E206D472-B983-094A-B1A0-9CFB8A6A629C}"/>
              </a:ext>
            </a:extLst>
          </p:cNvPr>
          <p:cNvSpPr>
            <a:spLocks noGrp="1"/>
          </p:cNvSpPr>
          <p:nvPr>
            <p:ph type="body" sz="quarter" idx="15" hasCustomPrompt="1"/>
          </p:nvPr>
        </p:nvSpPr>
        <p:spPr>
          <a:xfrm>
            <a:off x="358775" y="1214187"/>
            <a:ext cx="8426450" cy="492443"/>
          </a:xfrm>
        </p:spPr>
        <p:txBody>
          <a:bodyPr>
            <a:spAutoFit/>
          </a:bodyPr>
          <a:lstStyle>
            <a:lvl2pPr marL="0" indent="0">
              <a:buNone/>
              <a:defRPr b="1">
                <a:solidFill>
                  <a:schemeClr val="accent2"/>
                </a:solidFill>
              </a:defRPr>
            </a:lvl2pPr>
          </a:lstStyle>
          <a:p>
            <a:pPr lvl="1"/>
            <a:r>
              <a:rPr lang="de-DE" err="1"/>
              <a:t>Subtitle</a:t>
            </a:r>
            <a:br>
              <a:rPr lang="de-DE"/>
            </a:br>
            <a:r>
              <a:rPr lang="de-DE" err="1"/>
              <a:t>adfdaf</a:t>
            </a:r>
            <a:endParaRPr lang="de-DE"/>
          </a:p>
        </p:txBody>
      </p:sp>
      <p:sp>
        <p:nvSpPr>
          <p:cNvPr id="8" name="Inhaltsplatzhalter 7">
            <a:extLst>
              <a:ext uri="{FF2B5EF4-FFF2-40B4-BE49-F238E27FC236}">
                <a16:creationId xmlns:a16="http://schemas.microsoft.com/office/drawing/2014/main" id="{47A88781-2362-644A-9D9A-10023A4FB217}"/>
              </a:ext>
            </a:extLst>
          </p:cNvPr>
          <p:cNvSpPr>
            <a:spLocks noGrp="1"/>
          </p:cNvSpPr>
          <p:nvPr>
            <p:ph sz="quarter" idx="16"/>
          </p:nvPr>
        </p:nvSpPr>
        <p:spPr>
          <a:xfrm>
            <a:off x="6084888" y="1851025"/>
            <a:ext cx="2700337" cy="2078289"/>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0" name="Datumsplatzhalter 19">
            <a:extLst>
              <a:ext uri="{FF2B5EF4-FFF2-40B4-BE49-F238E27FC236}">
                <a16:creationId xmlns:a16="http://schemas.microsoft.com/office/drawing/2014/main" id="{D345A6F8-3CDB-B547-AABB-0DD7E070BE96}"/>
              </a:ext>
            </a:extLst>
          </p:cNvPr>
          <p:cNvSpPr>
            <a:spLocks noGrp="1"/>
          </p:cNvSpPr>
          <p:nvPr>
            <p:ph type="dt" sz="half" idx="17"/>
          </p:nvPr>
        </p:nvSpPr>
        <p:spPr/>
        <p:txBody>
          <a:bodyPr/>
          <a:lstStyle/>
          <a:p>
            <a:fld id="{FAD0ED26-E727-2E47-90EF-CDF94020E0D1}" type="datetime4">
              <a:rPr lang="de-DE" smtClean="0"/>
              <a:t>28. Januar 2021</a:t>
            </a:fld>
            <a:r>
              <a:rPr lang="en-US"/>
              <a:t> |</a:t>
            </a:r>
          </a:p>
        </p:txBody>
      </p:sp>
      <p:sp>
        <p:nvSpPr>
          <p:cNvPr id="22" name="Foliennummernplatzhalter 21">
            <a:extLst>
              <a:ext uri="{FF2B5EF4-FFF2-40B4-BE49-F238E27FC236}">
                <a16:creationId xmlns:a16="http://schemas.microsoft.com/office/drawing/2014/main" id="{5C616BA5-78A1-D045-8156-4A65B259269B}"/>
              </a:ext>
            </a:extLst>
          </p:cNvPr>
          <p:cNvSpPr>
            <a:spLocks noGrp="1"/>
          </p:cNvSpPr>
          <p:nvPr>
            <p:ph type="sldNum" sz="quarter" idx="19"/>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23" name="Textplatzhalter 8">
            <a:extLst>
              <a:ext uri="{FF2B5EF4-FFF2-40B4-BE49-F238E27FC236}">
                <a16:creationId xmlns:a16="http://schemas.microsoft.com/office/drawing/2014/main" id="{96A18367-5926-6140-9724-3C812E435229}"/>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111633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SL2_Start_img_claim_References">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2D38476-CC67-DD42-8ABE-558134741A68}"/>
              </a:ext>
            </a:extLst>
          </p:cNvPr>
          <p:cNvSpPr>
            <a:spLocks noGrp="1"/>
          </p:cNvSpPr>
          <p:nvPr>
            <p:ph sz="quarter" idx="13" hasCustomPrompt="1"/>
          </p:nvPr>
        </p:nvSpPr>
        <p:spPr>
          <a:xfrm>
            <a:off x="1" y="0"/>
            <a:ext cx="3956858" cy="5143500"/>
          </a:xfrm>
          <a:solidFill>
            <a:schemeClr val="accent2">
              <a:lumMod val="10000"/>
              <a:lumOff val="90000"/>
            </a:schemeClr>
          </a:solidFill>
        </p:spPr>
        <p:txBody>
          <a:bodyPr lIns="396000" tIns="396000" rIns="396000" bIns="39600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 name="Titel 1">
            <a:extLst>
              <a:ext uri="{FF2B5EF4-FFF2-40B4-BE49-F238E27FC236}">
                <a16:creationId xmlns:a16="http://schemas.microsoft.com/office/drawing/2014/main" id="{269279E0-6E2F-1246-9FEF-540D689F2853}"/>
              </a:ext>
            </a:extLst>
          </p:cNvPr>
          <p:cNvSpPr>
            <a:spLocks noGrp="1"/>
          </p:cNvSpPr>
          <p:nvPr>
            <p:ph type="title" hasCustomPrompt="1"/>
          </p:nvPr>
        </p:nvSpPr>
        <p:spPr>
          <a:xfrm>
            <a:off x="6638226" y="369278"/>
            <a:ext cx="2139927" cy="1732517"/>
          </a:xfrm>
        </p:spPr>
        <p:txBody>
          <a:bodyPr anchor="b"/>
          <a:lstStyle>
            <a:lvl1pPr>
              <a:defRPr sz="4400" b="1" cap="all" baseline="0">
                <a:latin typeface="Arial" panose="020B0604020202020204" pitchFamily="34" charset="0"/>
                <a:cs typeface="Arial" panose="020B0604020202020204" pitchFamily="34" charset="0"/>
              </a:defRPr>
            </a:lvl1pPr>
          </a:lstStyle>
          <a:p>
            <a:r>
              <a:rPr lang="de-DE"/>
              <a:t>Claim</a:t>
            </a:r>
          </a:p>
        </p:txBody>
      </p:sp>
      <p:sp>
        <p:nvSpPr>
          <p:cNvPr id="15" name="Textplatzhalter 14">
            <a:extLst>
              <a:ext uri="{FF2B5EF4-FFF2-40B4-BE49-F238E27FC236}">
                <a16:creationId xmlns:a16="http://schemas.microsoft.com/office/drawing/2014/main" id="{9B057E0F-B03C-614A-BDB5-A0C1AB2115C9}"/>
              </a:ext>
            </a:extLst>
          </p:cNvPr>
          <p:cNvSpPr>
            <a:spLocks noGrp="1"/>
          </p:cNvSpPr>
          <p:nvPr>
            <p:ph type="body" sz="quarter" idx="14" hasCustomPrompt="1"/>
          </p:nvPr>
        </p:nvSpPr>
        <p:spPr>
          <a:xfrm>
            <a:off x="6638890" y="2171700"/>
            <a:ext cx="2171177" cy="584200"/>
          </a:xfrm>
        </p:spPr>
        <p:txBody>
          <a:bodyPr/>
          <a:lstStyle>
            <a:lvl1pPr>
              <a:defRPr sz="1200" b="1" cap="all" baseline="0">
                <a:solidFill>
                  <a:schemeClr val="accent3"/>
                </a:solidFill>
              </a:defRPr>
            </a:lvl1pPr>
          </a:lstStyle>
          <a:p>
            <a:pPr lvl="0"/>
            <a:r>
              <a:rPr lang="de-DE" err="1"/>
              <a:t>Subclaim</a:t>
            </a:r>
            <a:endParaRPr lang="de-DE"/>
          </a:p>
        </p:txBody>
      </p:sp>
      <p:sp>
        <p:nvSpPr>
          <p:cNvPr id="17" name="Textplatzhalter 16">
            <a:extLst>
              <a:ext uri="{FF2B5EF4-FFF2-40B4-BE49-F238E27FC236}">
                <a16:creationId xmlns:a16="http://schemas.microsoft.com/office/drawing/2014/main" id="{58B182D1-5714-7B4B-BAF4-29031AC53031}"/>
              </a:ext>
            </a:extLst>
          </p:cNvPr>
          <p:cNvSpPr>
            <a:spLocks noGrp="1"/>
          </p:cNvSpPr>
          <p:nvPr>
            <p:ph type="body" sz="quarter" idx="15" hasCustomPrompt="1"/>
          </p:nvPr>
        </p:nvSpPr>
        <p:spPr>
          <a:xfrm>
            <a:off x="6638226" y="2643269"/>
            <a:ext cx="2154074" cy="550862"/>
          </a:xfrm>
        </p:spPr>
        <p:txBody>
          <a:bodyPr/>
          <a:lstStyle>
            <a:lvl1pPr>
              <a:defRPr sz="1000" b="0">
                <a:solidFill>
                  <a:schemeClr val="accent3"/>
                </a:solidFill>
              </a:defRPr>
            </a:lvl1pPr>
          </a:lstStyle>
          <a:p>
            <a:pPr lvl="0"/>
            <a:r>
              <a:rPr lang="de-DE"/>
              <a:t>Text</a:t>
            </a:r>
          </a:p>
        </p:txBody>
      </p:sp>
      <p:sp>
        <p:nvSpPr>
          <p:cNvPr id="4" name="Fußzeilenplatzhalter 3">
            <a:extLst>
              <a:ext uri="{FF2B5EF4-FFF2-40B4-BE49-F238E27FC236}">
                <a16:creationId xmlns:a16="http://schemas.microsoft.com/office/drawing/2014/main" id="{1FB81B12-5E88-584B-964E-F63302655D7C}"/>
              </a:ext>
            </a:extLst>
          </p:cNvPr>
          <p:cNvSpPr>
            <a:spLocks noGrp="1"/>
          </p:cNvSpPr>
          <p:nvPr>
            <p:ph type="ftr" sz="quarter" idx="17"/>
          </p:nvPr>
        </p:nvSpPr>
        <p:spPr>
          <a:xfrm>
            <a:off x="4212298" y="4894644"/>
            <a:ext cx="4572928" cy="90106"/>
          </a:xfrm>
          <a:prstGeom prst="rect">
            <a:avLst/>
          </a:prstGeom>
        </p:spPr>
        <p:txBody>
          <a:bodyPr/>
          <a:lstStyle>
            <a:lvl1pPr>
              <a:defRPr sz="600"/>
            </a:lvl1pPr>
          </a:lstStyle>
          <a:p>
            <a:pPr marL="4332">
              <a:lnSpc>
                <a:spcPts val="633"/>
              </a:lnSpc>
            </a:pPr>
            <a:r>
              <a:rPr lang="de-DE" spc="-2"/>
              <a:t>FreeStyle, Libre und damit verbundene Markennamen sind eingetragene Marken von Abbott Diabetes Care Inc. in verschiedenen Ländern. © 2019 Abbott Diabetes Care | ADC-2019-DE-0812 | Januar 2019</a:t>
            </a:r>
            <a:endParaRPr lang="de-DE" spc="-3"/>
          </a:p>
        </p:txBody>
      </p:sp>
      <p:sp>
        <p:nvSpPr>
          <p:cNvPr id="11" name="Textplatzhalter 8">
            <a:extLst>
              <a:ext uri="{FF2B5EF4-FFF2-40B4-BE49-F238E27FC236}">
                <a16:creationId xmlns:a16="http://schemas.microsoft.com/office/drawing/2014/main" id="{BD889BA5-0734-C54F-BC0D-AE5BE3553B40}"/>
              </a:ext>
            </a:extLst>
          </p:cNvPr>
          <p:cNvSpPr>
            <a:spLocks noGrp="1"/>
          </p:cNvSpPr>
          <p:nvPr>
            <p:ph type="body" sz="quarter" idx="24" hasCustomPrompt="1"/>
          </p:nvPr>
        </p:nvSpPr>
        <p:spPr>
          <a:xfrm>
            <a:off x="4189615" y="4163687"/>
            <a:ext cx="4613379" cy="674101"/>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4277832128"/>
      </p:ext>
    </p:extLst>
  </p:cSld>
  <p:clrMapOvr>
    <a:masterClrMapping/>
  </p:clrMapOvr>
  <p:extLst>
    <p:ext uri="{DCECCB84-F9BA-43D5-87BE-67443E8EF086}">
      <p15:sldGuideLst xmlns:p15="http://schemas.microsoft.com/office/powerpoint/2012/main">
        <p15:guide id="1" pos="2631">
          <p15:clr>
            <a:srgbClr val="FBAE40"/>
          </p15:clr>
        </p15:guide>
        <p15:guide id="2" pos="36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SL2_H1_6Bloc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E1A2-0907-254D-9CF0-96BA7065973E}"/>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6" y="1213157"/>
            <a:ext cx="2700338" cy="1611991"/>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3240088" y="1213157"/>
            <a:ext cx="2663825" cy="1611991"/>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47A88781-2362-644A-9D9A-10023A4FB217}"/>
              </a:ext>
            </a:extLst>
          </p:cNvPr>
          <p:cNvSpPr>
            <a:spLocks noGrp="1"/>
          </p:cNvSpPr>
          <p:nvPr>
            <p:ph sz="quarter" idx="16"/>
          </p:nvPr>
        </p:nvSpPr>
        <p:spPr>
          <a:xfrm>
            <a:off x="6084888" y="1213157"/>
            <a:ext cx="2700337" cy="1611991"/>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6">
            <a:extLst>
              <a:ext uri="{FF2B5EF4-FFF2-40B4-BE49-F238E27FC236}">
                <a16:creationId xmlns:a16="http://schemas.microsoft.com/office/drawing/2014/main" id="{44AE7893-4433-8D44-8E04-0FAA5322E409}"/>
              </a:ext>
            </a:extLst>
          </p:cNvPr>
          <p:cNvSpPr>
            <a:spLocks noGrp="1"/>
          </p:cNvSpPr>
          <p:nvPr>
            <p:ph sz="quarter" idx="19"/>
          </p:nvPr>
        </p:nvSpPr>
        <p:spPr>
          <a:xfrm>
            <a:off x="358776" y="2982963"/>
            <a:ext cx="2700338" cy="1611991"/>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8">
            <a:extLst>
              <a:ext uri="{FF2B5EF4-FFF2-40B4-BE49-F238E27FC236}">
                <a16:creationId xmlns:a16="http://schemas.microsoft.com/office/drawing/2014/main" id="{B36B55AE-C1DA-C748-A8C4-1BACBA6922C1}"/>
              </a:ext>
            </a:extLst>
          </p:cNvPr>
          <p:cNvSpPr>
            <a:spLocks noGrp="1"/>
          </p:cNvSpPr>
          <p:nvPr>
            <p:ph sz="quarter" idx="20"/>
          </p:nvPr>
        </p:nvSpPr>
        <p:spPr>
          <a:xfrm>
            <a:off x="3240088" y="2982963"/>
            <a:ext cx="2663825" cy="1611991"/>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7">
            <a:extLst>
              <a:ext uri="{FF2B5EF4-FFF2-40B4-BE49-F238E27FC236}">
                <a16:creationId xmlns:a16="http://schemas.microsoft.com/office/drawing/2014/main" id="{2CB0BA87-3219-8649-8B2A-3D093BFD0BDA}"/>
              </a:ext>
            </a:extLst>
          </p:cNvPr>
          <p:cNvSpPr>
            <a:spLocks noGrp="1"/>
          </p:cNvSpPr>
          <p:nvPr>
            <p:ph sz="quarter" idx="21"/>
          </p:nvPr>
        </p:nvSpPr>
        <p:spPr>
          <a:xfrm>
            <a:off x="6084888" y="2982963"/>
            <a:ext cx="2700337" cy="1611991"/>
          </a:xfrm>
        </p:spPr>
        <p:txBody>
          <a:bodyPr/>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Datumsplatzhalter 17">
            <a:extLst>
              <a:ext uri="{FF2B5EF4-FFF2-40B4-BE49-F238E27FC236}">
                <a16:creationId xmlns:a16="http://schemas.microsoft.com/office/drawing/2014/main" id="{C40E525E-6C31-5645-A133-8795D72BBBDE}"/>
              </a:ext>
            </a:extLst>
          </p:cNvPr>
          <p:cNvSpPr>
            <a:spLocks noGrp="1"/>
          </p:cNvSpPr>
          <p:nvPr>
            <p:ph type="dt" sz="half" idx="22"/>
          </p:nvPr>
        </p:nvSpPr>
        <p:spPr/>
        <p:txBody>
          <a:bodyPr/>
          <a:lstStyle/>
          <a:p>
            <a:fld id="{1BD7BEFB-AA5E-5C48-8104-0C4E94B2242D}" type="datetime4">
              <a:rPr lang="de-DE" smtClean="0"/>
              <a:t>28. Januar 2021</a:t>
            </a:fld>
            <a:r>
              <a:rPr lang="en-US"/>
              <a:t> |</a:t>
            </a:r>
          </a:p>
        </p:txBody>
      </p:sp>
      <p:sp>
        <p:nvSpPr>
          <p:cNvPr id="20" name="Foliennummernplatzhalter 19">
            <a:extLst>
              <a:ext uri="{FF2B5EF4-FFF2-40B4-BE49-F238E27FC236}">
                <a16:creationId xmlns:a16="http://schemas.microsoft.com/office/drawing/2014/main" id="{C803CD22-6944-F54E-B25E-87A1F666EC9F}"/>
              </a:ext>
            </a:extLst>
          </p:cNvPr>
          <p:cNvSpPr>
            <a:spLocks noGrp="1"/>
          </p:cNvSpPr>
          <p:nvPr>
            <p:ph type="sldNum" sz="quarter" idx="24"/>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21" name="Textplatzhalter 8">
            <a:extLst>
              <a:ext uri="{FF2B5EF4-FFF2-40B4-BE49-F238E27FC236}">
                <a16:creationId xmlns:a16="http://schemas.microsoft.com/office/drawing/2014/main" id="{C909021D-31DF-0649-882F-4F26080A3774}"/>
              </a:ext>
            </a:extLst>
          </p:cNvPr>
          <p:cNvSpPr>
            <a:spLocks noGrp="1"/>
          </p:cNvSpPr>
          <p:nvPr>
            <p:ph type="body" sz="quarter" idx="25" hasCustomPrompt="1"/>
          </p:nvPr>
        </p:nvSpPr>
        <p:spPr>
          <a:xfrm>
            <a:off x="358775" y="4659896"/>
            <a:ext cx="8444219" cy="185745"/>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070383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SL2_Subhead_H1_Text">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77F00685-BA2E-E740-8387-3509E4D8153E}"/>
              </a:ext>
            </a:extLst>
          </p:cNvPr>
          <p:cNvSpPr>
            <a:spLocks noGrp="1"/>
          </p:cNvSpPr>
          <p:nvPr>
            <p:ph sz="quarter" idx="13"/>
          </p:nvPr>
        </p:nvSpPr>
        <p:spPr>
          <a:xfrm>
            <a:off x="358775" y="1492251"/>
            <a:ext cx="8426450" cy="2447924"/>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a:extLst>
              <a:ext uri="{FF2B5EF4-FFF2-40B4-BE49-F238E27FC236}">
                <a16:creationId xmlns:a16="http://schemas.microsoft.com/office/drawing/2014/main" id="{1CEE49B3-EA6E-A84D-AA9A-8B34913CCCE5}"/>
              </a:ext>
            </a:extLst>
          </p:cNvPr>
          <p:cNvSpPr>
            <a:spLocks noGrp="1"/>
          </p:cNvSpPr>
          <p:nvPr>
            <p:ph type="dt" sz="half" idx="18"/>
          </p:nvPr>
        </p:nvSpPr>
        <p:spPr/>
        <p:txBody>
          <a:bodyPr/>
          <a:lstStyle/>
          <a:p>
            <a:fld id="{D728345F-DF20-634F-9015-B6A7512A812F}" type="datetime4">
              <a:rPr lang="de-DE" smtClean="0"/>
              <a:t>28. Januar 2021</a:t>
            </a:fld>
            <a:r>
              <a:rPr lang="en-US"/>
              <a:t> |</a:t>
            </a:r>
          </a:p>
        </p:txBody>
      </p:sp>
      <p:sp>
        <p:nvSpPr>
          <p:cNvPr id="9" name="Foliennummernplatzhalter 8">
            <a:extLst>
              <a:ext uri="{FF2B5EF4-FFF2-40B4-BE49-F238E27FC236}">
                <a16:creationId xmlns:a16="http://schemas.microsoft.com/office/drawing/2014/main" id="{807A158F-D460-A144-957D-43C8D1D36EFB}"/>
              </a:ext>
            </a:extLst>
          </p:cNvPr>
          <p:cNvSpPr>
            <a:spLocks noGrp="1"/>
          </p:cNvSpPr>
          <p:nvPr>
            <p:ph type="sldNum" sz="quarter" idx="20"/>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14" name="Textplatzhalter 8">
            <a:extLst>
              <a:ext uri="{FF2B5EF4-FFF2-40B4-BE49-F238E27FC236}">
                <a16:creationId xmlns:a16="http://schemas.microsoft.com/office/drawing/2014/main" id="{1A82091F-B235-794C-9AD8-8A8B1929E4A4}"/>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
        <p:nvSpPr>
          <p:cNvPr id="8" name="Titel 1">
            <a:extLst>
              <a:ext uri="{FF2B5EF4-FFF2-40B4-BE49-F238E27FC236}">
                <a16:creationId xmlns:a16="http://schemas.microsoft.com/office/drawing/2014/main" id="{32EB39DC-22C3-4FDC-8A29-315DEBE5B686}"/>
              </a:ext>
            </a:extLst>
          </p:cNvPr>
          <p:cNvSpPr>
            <a:spLocks noGrp="1"/>
          </p:cNvSpPr>
          <p:nvPr>
            <p:ph type="title"/>
          </p:nvPr>
        </p:nvSpPr>
        <p:spPr>
          <a:xfrm>
            <a:off x="358775" y="339725"/>
            <a:ext cx="8426450" cy="684214"/>
          </a:xfrm>
        </p:spPr>
        <p:txBody>
          <a:bodyPr/>
          <a:lstStyle/>
          <a:p>
            <a:r>
              <a:rPr lang="de-DE"/>
              <a:t>Mastertitelformat bearbeiten</a:t>
            </a:r>
          </a:p>
        </p:txBody>
      </p:sp>
      <p:sp>
        <p:nvSpPr>
          <p:cNvPr id="10" name="Textplatzhalter 3">
            <a:extLst>
              <a:ext uri="{FF2B5EF4-FFF2-40B4-BE49-F238E27FC236}">
                <a16:creationId xmlns:a16="http://schemas.microsoft.com/office/drawing/2014/main" id="{D0018B19-EBB2-4583-88EB-5732C86356C1}"/>
              </a:ext>
            </a:extLst>
          </p:cNvPr>
          <p:cNvSpPr>
            <a:spLocks noGrp="1"/>
          </p:cNvSpPr>
          <p:nvPr>
            <p:ph type="body" sz="quarter" idx="17"/>
          </p:nvPr>
        </p:nvSpPr>
        <p:spPr>
          <a:xfrm>
            <a:off x="366713" y="-1"/>
            <a:ext cx="8410575" cy="339725"/>
          </a:xfrm>
        </p:spPr>
        <p:txBody>
          <a:bodyPr anchor="ctr"/>
          <a:lstStyle>
            <a:lvl1pPr>
              <a:defRPr sz="900" b="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49488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SL2_Subhead_H1_Text_Text">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492867"/>
            <a:ext cx="4105275" cy="2447308"/>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4679950" y="1492867"/>
            <a:ext cx="4105275" cy="2447308"/>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Datumsplatzhalter 11">
            <a:extLst>
              <a:ext uri="{FF2B5EF4-FFF2-40B4-BE49-F238E27FC236}">
                <a16:creationId xmlns:a16="http://schemas.microsoft.com/office/drawing/2014/main" id="{CD72C3C7-AB8B-684B-A97A-34F6339E3D8A}"/>
              </a:ext>
            </a:extLst>
          </p:cNvPr>
          <p:cNvSpPr>
            <a:spLocks noGrp="1"/>
          </p:cNvSpPr>
          <p:nvPr>
            <p:ph type="dt" sz="half" idx="19"/>
          </p:nvPr>
        </p:nvSpPr>
        <p:spPr/>
        <p:txBody>
          <a:bodyPr/>
          <a:lstStyle/>
          <a:p>
            <a:fld id="{B5982DA1-2548-354A-AA1F-FD69D6C4FB3E}" type="datetime4">
              <a:rPr lang="de-DE" smtClean="0"/>
              <a:t>28. Januar 2021</a:t>
            </a:fld>
            <a:r>
              <a:rPr lang="en-US"/>
              <a:t> |</a:t>
            </a:r>
          </a:p>
        </p:txBody>
      </p:sp>
      <p:sp>
        <p:nvSpPr>
          <p:cNvPr id="14" name="Foliennummernplatzhalter 13">
            <a:extLst>
              <a:ext uri="{FF2B5EF4-FFF2-40B4-BE49-F238E27FC236}">
                <a16:creationId xmlns:a16="http://schemas.microsoft.com/office/drawing/2014/main" id="{BA8BA921-73C1-DF46-9B84-D646CCE575E2}"/>
              </a:ext>
            </a:extLst>
          </p:cNvPr>
          <p:cNvSpPr>
            <a:spLocks noGrp="1"/>
          </p:cNvSpPr>
          <p:nvPr>
            <p:ph type="sldNum" sz="quarter" idx="21"/>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15" name="Textplatzhalter 8">
            <a:extLst>
              <a:ext uri="{FF2B5EF4-FFF2-40B4-BE49-F238E27FC236}">
                <a16:creationId xmlns:a16="http://schemas.microsoft.com/office/drawing/2014/main" id="{E26A022A-C2F4-D348-AAF9-28EC1DB94E48}"/>
              </a:ext>
            </a:extLst>
          </p:cNvPr>
          <p:cNvSpPr>
            <a:spLocks noGrp="1"/>
          </p:cNvSpPr>
          <p:nvPr>
            <p:ph type="body" sz="quarter" idx="24" hasCustomPrompt="1"/>
          </p:nvPr>
        </p:nvSpPr>
        <p:spPr>
          <a:xfrm>
            <a:off x="358775" y="4150317"/>
            <a:ext cx="8444219" cy="684213"/>
          </a:xfrm>
        </p:spPr>
        <p:txBody>
          <a:bodyPr anchor="b"/>
          <a:lstStyle>
            <a:lvl1pPr>
              <a:defRPr sz="600" b="0">
                <a:solidFill>
                  <a:schemeClr val="accent2"/>
                </a:solidFill>
              </a:defRPr>
            </a:lvl1pPr>
          </a:lstStyle>
          <a:p>
            <a:pPr lvl="0"/>
            <a:r>
              <a:rPr lang="de-DE"/>
              <a:t>Referenzen bearbeiten</a:t>
            </a:r>
          </a:p>
        </p:txBody>
      </p:sp>
      <p:sp>
        <p:nvSpPr>
          <p:cNvPr id="10" name="Titel 1">
            <a:extLst>
              <a:ext uri="{FF2B5EF4-FFF2-40B4-BE49-F238E27FC236}">
                <a16:creationId xmlns:a16="http://schemas.microsoft.com/office/drawing/2014/main" id="{18F523B6-0E7E-4849-92DC-1771A7E26C1A}"/>
              </a:ext>
            </a:extLst>
          </p:cNvPr>
          <p:cNvSpPr>
            <a:spLocks noGrp="1"/>
          </p:cNvSpPr>
          <p:nvPr>
            <p:ph type="title"/>
          </p:nvPr>
        </p:nvSpPr>
        <p:spPr>
          <a:xfrm>
            <a:off x="358775" y="339725"/>
            <a:ext cx="8426450" cy="684214"/>
          </a:xfrm>
        </p:spPr>
        <p:txBody>
          <a:bodyPr/>
          <a:lstStyle/>
          <a:p>
            <a:r>
              <a:rPr lang="de-DE"/>
              <a:t>Mastertitelformat bearbeiten</a:t>
            </a:r>
          </a:p>
        </p:txBody>
      </p:sp>
      <p:sp>
        <p:nvSpPr>
          <p:cNvPr id="13" name="Textplatzhalter 3">
            <a:extLst>
              <a:ext uri="{FF2B5EF4-FFF2-40B4-BE49-F238E27FC236}">
                <a16:creationId xmlns:a16="http://schemas.microsoft.com/office/drawing/2014/main" id="{5FD7C8ED-03FD-4333-8228-9B8C769EA81C}"/>
              </a:ext>
            </a:extLst>
          </p:cNvPr>
          <p:cNvSpPr>
            <a:spLocks noGrp="1"/>
          </p:cNvSpPr>
          <p:nvPr>
            <p:ph type="body" sz="quarter" idx="17"/>
          </p:nvPr>
        </p:nvSpPr>
        <p:spPr>
          <a:xfrm>
            <a:off x="366713" y="-1"/>
            <a:ext cx="8410575" cy="339725"/>
          </a:xfrm>
        </p:spPr>
        <p:txBody>
          <a:bodyPr anchor="ctr"/>
          <a:lstStyle>
            <a:lvl1pPr>
              <a:defRPr sz="900" b="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896825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SL2_Subhead_H1_3Blocks">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66797" y="1490664"/>
            <a:ext cx="2700338" cy="2449511"/>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F92E66E5-71A6-8D43-B73A-39D424D7D39A}"/>
              </a:ext>
            </a:extLst>
          </p:cNvPr>
          <p:cNvSpPr>
            <a:spLocks noGrp="1"/>
          </p:cNvSpPr>
          <p:nvPr>
            <p:ph sz="quarter" idx="14"/>
          </p:nvPr>
        </p:nvSpPr>
        <p:spPr>
          <a:xfrm>
            <a:off x="3248109" y="1490664"/>
            <a:ext cx="2663825" cy="2449511"/>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47A88781-2362-644A-9D9A-10023A4FB217}"/>
              </a:ext>
            </a:extLst>
          </p:cNvPr>
          <p:cNvSpPr>
            <a:spLocks noGrp="1"/>
          </p:cNvSpPr>
          <p:nvPr>
            <p:ph sz="quarter" idx="16"/>
          </p:nvPr>
        </p:nvSpPr>
        <p:spPr>
          <a:xfrm>
            <a:off x="6092909" y="1490664"/>
            <a:ext cx="2700337" cy="2449512"/>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a:extLst>
              <a:ext uri="{FF2B5EF4-FFF2-40B4-BE49-F238E27FC236}">
                <a16:creationId xmlns:a16="http://schemas.microsoft.com/office/drawing/2014/main" id="{7E5B7F25-4A5F-CE48-8B36-0DA4D32F9621}"/>
              </a:ext>
            </a:extLst>
          </p:cNvPr>
          <p:cNvSpPr>
            <a:spLocks noGrp="1"/>
          </p:cNvSpPr>
          <p:nvPr>
            <p:ph type="dt" sz="half" idx="21"/>
          </p:nvPr>
        </p:nvSpPr>
        <p:spPr/>
        <p:txBody>
          <a:bodyPr/>
          <a:lstStyle/>
          <a:p>
            <a:fld id="{E1F6CAF5-E9CB-1146-989B-0D99145EC37A}" type="datetime4">
              <a:rPr lang="de-DE" smtClean="0"/>
              <a:t>28. Januar 2021</a:t>
            </a:fld>
            <a:r>
              <a:rPr lang="en-US"/>
              <a:t> |</a:t>
            </a:r>
          </a:p>
        </p:txBody>
      </p:sp>
      <p:sp>
        <p:nvSpPr>
          <p:cNvPr id="12" name="Foliennummernplatzhalter 11">
            <a:extLst>
              <a:ext uri="{FF2B5EF4-FFF2-40B4-BE49-F238E27FC236}">
                <a16:creationId xmlns:a16="http://schemas.microsoft.com/office/drawing/2014/main" id="{6B75ABA8-ECB6-4440-A84E-B0460B259604}"/>
              </a:ext>
            </a:extLst>
          </p:cNvPr>
          <p:cNvSpPr>
            <a:spLocks noGrp="1"/>
          </p:cNvSpPr>
          <p:nvPr>
            <p:ph type="sldNum" sz="quarter" idx="23"/>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16" name="Textplatzhalter 8">
            <a:extLst>
              <a:ext uri="{FF2B5EF4-FFF2-40B4-BE49-F238E27FC236}">
                <a16:creationId xmlns:a16="http://schemas.microsoft.com/office/drawing/2014/main" id="{E11C2813-030C-F046-B2D1-1D4BA11C82E2}"/>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
        <p:nvSpPr>
          <p:cNvPr id="10" name="Titel 1">
            <a:extLst>
              <a:ext uri="{FF2B5EF4-FFF2-40B4-BE49-F238E27FC236}">
                <a16:creationId xmlns:a16="http://schemas.microsoft.com/office/drawing/2014/main" id="{BD5C371A-F667-4A96-9821-95D018E9C1BB}"/>
              </a:ext>
            </a:extLst>
          </p:cNvPr>
          <p:cNvSpPr>
            <a:spLocks noGrp="1"/>
          </p:cNvSpPr>
          <p:nvPr>
            <p:ph type="title"/>
          </p:nvPr>
        </p:nvSpPr>
        <p:spPr>
          <a:xfrm>
            <a:off x="358775" y="339725"/>
            <a:ext cx="8426450" cy="684214"/>
          </a:xfrm>
        </p:spPr>
        <p:txBody>
          <a:bodyPr/>
          <a:lstStyle/>
          <a:p>
            <a:r>
              <a:rPr lang="de-DE"/>
              <a:t>Mastertitelformat bearbeiten</a:t>
            </a:r>
          </a:p>
        </p:txBody>
      </p:sp>
      <p:sp>
        <p:nvSpPr>
          <p:cNvPr id="11" name="Textplatzhalter 3">
            <a:extLst>
              <a:ext uri="{FF2B5EF4-FFF2-40B4-BE49-F238E27FC236}">
                <a16:creationId xmlns:a16="http://schemas.microsoft.com/office/drawing/2014/main" id="{6D75B3E6-6136-4FAA-9E86-44B9AE178F4A}"/>
              </a:ext>
            </a:extLst>
          </p:cNvPr>
          <p:cNvSpPr>
            <a:spLocks noGrp="1"/>
          </p:cNvSpPr>
          <p:nvPr>
            <p:ph type="body" sz="quarter" idx="17"/>
          </p:nvPr>
        </p:nvSpPr>
        <p:spPr>
          <a:xfrm>
            <a:off x="366713" y="-1"/>
            <a:ext cx="8410575" cy="339725"/>
          </a:xfrm>
        </p:spPr>
        <p:txBody>
          <a:bodyPr anchor="ctr"/>
          <a:lstStyle>
            <a:lvl1pPr>
              <a:defRPr sz="900" b="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1676681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SL2_Subhead_H1_H2_Text_img-color">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6" y="1490664"/>
            <a:ext cx="2700337" cy="2449511"/>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3CA25384-2383-AD41-955B-5A98E980D861}"/>
              </a:ext>
            </a:extLst>
          </p:cNvPr>
          <p:cNvSpPr>
            <a:spLocks noGrp="1"/>
          </p:cNvSpPr>
          <p:nvPr>
            <p:ph sz="quarter" idx="16"/>
          </p:nvPr>
        </p:nvSpPr>
        <p:spPr>
          <a:xfrm>
            <a:off x="3240088" y="0"/>
            <a:ext cx="5903912" cy="5143500"/>
          </a:xfrm>
          <a:solidFill>
            <a:schemeClr val="accent2">
              <a:lumMod val="10000"/>
              <a:lumOff val="90000"/>
            </a:schemeClr>
          </a:solidFill>
        </p:spPr>
        <p:txBody>
          <a:bodyPr lIns="396000" tIns="396000" rIns="396000" bIns="396000" anchor="t"/>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8B823562-E748-FC4B-908A-973D2FCA21B4}"/>
              </a:ext>
            </a:extLst>
          </p:cNvPr>
          <p:cNvSpPr>
            <a:spLocks noGrp="1"/>
          </p:cNvSpPr>
          <p:nvPr>
            <p:ph type="dt" sz="half" idx="21"/>
          </p:nvPr>
        </p:nvSpPr>
        <p:spPr>
          <a:xfrm>
            <a:off x="1524044" y="4894644"/>
            <a:ext cx="1188720" cy="280939"/>
          </a:xfrm>
        </p:spPr>
        <p:txBody>
          <a:bodyPr/>
          <a:lstStyle/>
          <a:p>
            <a:fld id="{AF0B1AAA-0EBB-9641-B956-29C33A985860}" type="datetime4">
              <a:rPr lang="de-DE" smtClean="0"/>
              <a:t>28. Januar 2021</a:t>
            </a:fld>
            <a:r>
              <a:rPr lang="en-US"/>
              <a:t> |</a:t>
            </a:r>
          </a:p>
        </p:txBody>
      </p:sp>
      <p:sp>
        <p:nvSpPr>
          <p:cNvPr id="5" name="Foliennummernplatzhalter 4">
            <a:extLst>
              <a:ext uri="{FF2B5EF4-FFF2-40B4-BE49-F238E27FC236}">
                <a16:creationId xmlns:a16="http://schemas.microsoft.com/office/drawing/2014/main" id="{A8E14C34-EBFA-4344-881A-0B2B7573844B}"/>
              </a:ext>
            </a:extLst>
          </p:cNvPr>
          <p:cNvSpPr>
            <a:spLocks noGrp="1"/>
          </p:cNvSpPr>
          <p:nvPr>
            <p:ph type="sldNum" sz="quarter" idx="23"/>
          </p:nvPr>
        </p:nvSpPr>
        <p:spPr>
          <a:xfrm>
            <a:off x="2766505" y="4894644"/>
            <a:ext cx="292608" cy="280463"/>
          </a:xfrm>
        </p:spPr>
        <p:txBody>
          <a:bodyPr/>
          <a:lstStyle/>
          <a:p>
            <a:pPr marL="8664">
              <a:lnSpc>
                <a:spcPts val="633"/>
              </a:lnSpc>
            </a:pPr>
            <a:fld id="{81D60167-4931-47E6-BA6A-407CBD079E47}" type="slidenum">
              <a:rPr lang="de-DE" spc="-2" smtClean="0"/>
              <a:pPr marL="8664">
                <a:lnSpc>
                  <a:spcPts val="633"/>
                </a:lnSpc>
              </a:pPr>
              <a:t>‹Nr.›</a:t>
            </a:fld>
            <a:r>
              <a:rPr lang="de-DE" spc="-2"/>
              <a:t> /</a:t>
            </a:r>
            <a:r>
              <a:rPr lang="de-DE" spc="-27"/>
              <a:t> </a:t>
            </a:r>
            <a:r>
              <a:rPr lang="de-DE" spc="-3"/>
              <a:t>31</a:t>
            </a:r>
          </a:p>
        </p:txBody>
      </p:sp>
      <p:sp>
        <p:nvSpPr>
          <p:cNvPr id="12" name="Textplatzhalter 8">
            <a:extLst>
              <a:ext uri="{FF2B5EF4-FFF2-40B4-BE49-F238E27FC236}">
                <a16:creationId xmlns:a16="http://schemas.microsoft.com/office/drawing/2014/main" id="{937ED310-004C-C34A-8C38-55855D80BC86}"/>
              </a:ext>
            </a:extLst>
          </p:cNvPr>
          <p:cNvSpPr>
            <a:spLocks noGrp="1"/>
          </p:cNvSpPr>
          <p:nvPr>
            <p:ph type="body" sz="quarter" idx="24" hasCustomPrompt="1"/>
          </p:nvPr>
        </p:nvSpPr>
        <p:spPr>
          <a:xfrm>
            <a:off x="358776" y="4157941"/>
            <a:ext cx="2700337" cy="684213"/>
          </a:xfrm>
        </p:spPr>
        <p:txBody>
          <a:bodyPr anchor="b"/>
          <a:lstStyle>
            <a:lvl1pPr>
              <a:defRPr sz="600" b="0">
                <a:solidFill>
                  <a:schemeClr val="accent2"/>
                </a:solidFill>
              </a:defRPr>
            </a:lvl1pPr>
          </a:lstStyle>
          <a:p>
            <a:pPr lvl="0"/>
            <a:r>
              <a:rPr lang="de-DE"/>
              <a:t>Referenzen bearbeiten</a:t>
            </a:r>
          </a:p>
        </p:txBody>
      </p:sp>
      <p:sp>
        <p:nvSpPr>
          <p:cNvPr id="10" name="Titel 1">
            <a:extLst>
              <a:ext uri="{FF2B5EF4-FFF2-40B4-BE49-F238E27FC236}">
                <a16:creationId xmlns:a16="http://schemas.microsoft.com/office/drawing/2014/main" id="{8300DFE2-A964-4464-882A-604F07637A7C}"/>
              </a:ext>
            </a:extLst>
          </p:cNvPr>
          <p:cNvSpPr>
            <a:spLocks noGrp="1"/>
          </p:cNvSpPr>
          <p:nvPr>
            <p:ph type="title"/>
          </p:nvPr>
        </p:nvSpPr>
        <p:spPr>
          <a:xfrm>
            <a:off x="358775" y="339725"/>
            <a:ext cx="2700337" cy="684214"/>
          </a:xfrm>
        </p:spPr>
        <p:txBody>
          <a:bodyPr/>
          <a:lstStyle/>
          <a:p>
            <a:r>
              <a:rPr lang="de-DE"/>
              <a:t>Mastertitelformat bearbeiten</a:t>
            </a:r>
          </a:p>
        </p:txBody>
      </p:sp>
      <p:sp>
        <p:nvSpPr>
          <p:cNvPr id="11" name="Textplatzhalter 3">
            <a:extLst>
              <a:ext uri="{FF2B5EF4-FFF2-40B4-BE49-F238E27FC236}">
                <a16:creationId xmlns:a16="http://schemas.microsoft.com/office/drawing/2014/main" id="{24BB40BB-ED09-49C1-A16B-C3F5EE827655}"/>
              </a:ext>
            </a:extLst>
          </p:cNvPr>
          <p:cNvSpPr>
            <a:spLocks noGrp="1"/>
          </p:cNvSpPr>
          <p:nvPr>
            <p:ph type="body" sz="quarter" idx="17"/>
          </p:nvPr>
        </p:nvSpPr>
        <p:spPr>
          <a:xfrm>
            <a:off x="366714" y="-1"/>
            <a:ext cx="2695250" cy="339725"/>
          </a:xfrm>
        </p:spPr>
        <p:txBody>
          <a:bodyPr anchor="ctr"/>
          <a:lstStyle>
            <a:lvl1pPr>
              <a:defRPr sz="900" b="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945324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SL2_Subhead_H1_H2_Text_half-img-color">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490663"/>
            <a:ext cx="4105275" cy="2477719"/>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3CA25384-2383-AD41-955B-5A98E980D861}"/>
              </a:ext>
            </a:extLst>
          </p:cNvPr>
          <p:cNvSpPr>
            <a:spLocks noGrp="1"/>
          </p:cNvSpPr>
          <p:nvPr>
            <p:ph sz="quarter" idx="16"/>
          </p:nvPr>
        </p:nvSpPr>
        <p:spPr>
          <a:xfrm>
            <a:off x="4679950" y="0"/>
            <a:ext cx="4464050" cy="5143500"/>
          </a:xfrm>
          <a:solidFill>
            <a:schemeClr val="accent2">
              <a:lumMod val="10000"/>
              <a:lumOff val="90000"/>
            </a:schemeClr>
          </a:solidFill>
        </p:spPr>
        <p:txBody>
          <a:bodyPr lIns="396000" tIns="396000" rIns="396000" bIns="396000" anchor="t"/>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D070ABE4-3A24-8D43-9734-B9A4CB4ED84B}"/>
              </a:ext>
            </a:extLst>
          </p:cNvPr>
          <p:cNvSpPr>
            <a:spLocks noGrp="1"/>
          </p:cNvSpPr>
          <p:nvPr>
            <p:ph type="dt" sz="half" idx="21"/>
          </p:nvPr>
        </p:nvSpPr>
        <p:spPr>
          <a:xfrm>
            <a:off x="2928981" y="4894644"/>
            <a:ext cx="1188720" cy="280939"/>
          </a:xfrm>
        </p:spPr>
        <p:txBody>
          <a:bodyPr/>
          <a:lstStyle/>
          <a:p>
            <a:fld id="{BCC89C85-0A24-4C41-BCBA-33686EE1720F}" type="datetime4">
              <a:rPr lang="de-DE" smtClean="0"/>
              <a:t>28. Januar 2021</a:t>
            </a:fld>
            <a:r>
              <a:rPr lang="en-US"/>
              <a:t> |</a:t>
            </a:r>
          </a:p>
        </p:txBody>
      </p:sp>
      <p:sp>
        <p:nvSpPr>
          <p:cNvPr id="5" name="Foliennummernplatzhalter 4">
            <a:extLst>
              <a:ext uri="{FF2B5EF4-FFF2-40B4-BE49-F238E27FC236}">
                <a16:creationId xmlns:a16="http://schemas.microsoft.com/office/drawing/2014/main" id="{DD521327-1733-AA4A-813C-8C1E80B7D771}"/>
              </a:ext>
            </a:extLst>
          </p:cNvPr>
          <p:cNvSpPr>
            <a:spLocks noGrp="1"/>
          </p:cNvSpPr>
          <p:nvPr>
            <p:ph type="sldNum" sz="quarter" idx="23"/>
          </p:nvPr>
        </p:nvSpPr>
        <p:spPr>
          <a:xfrm>
            <a:off x="4171442" y="4894644"/>
            <a:ext cx="292608" cy="280463"/>
          </a:xfrm>
        </p:spPr>
        <p:txBody>
          <a:bodyPr/>
          <a:lstStyle/>
          <a:p>
            <a:pPr marL="8664">
              <a:lnSpc>
                <a:spcPts val="633"/>
              </a:lnSpc>
            </a:pPr>
            <a:fld id="{81D60167-4931-47E6-BA6A-407CBD079E47}" type="slidenum">
              <a:rPr lang="de-DE" spc="-2" smtClean="0"/>
              <a:pPr marL="8664">
                <a:lnSpc>
                  <a:spcPts val="633"/>
                </a:lnSpc>
              </a:pPr>
              <a:t>‹Nr.›</a:t>
            </a:fld>
            <a:r>
              <a:rPr lang="de-DE" spc="-2"/>
              <a:t> /</a:t>
            </a:r>
            <a:r>
              <a:rPr lang="de-DE" spc="-27"/>
              <a:t> </a:t>
            </a:r>
            <a:r>
              <a:rPr lang="de-DE" spc="-3"/>
              <a:t>31</a:t>
            </a:r>
          </a:p>
        </p:txBody>
      </p:sp>
      <p:sp>
        <p:nvSpPr>
          <p:cNvPr id="13" name="Textplatzhalter 8">
            <a:extLst>
              <a:ext uri="{FF2B5EF4-FFF2-40B4-BE49-F238E27FC236}">
                <a16:creationId xmlns:a16="http://schemas.microsoft.com/office/drawing/2014/main" id="{7628F151-36BD-FB42-A78A-5693EC73FE43}"/>
              </a:ext>
            </a:extLst>
          </p:cNvPr>
          <p:cNvSpPr>
            <a:spLocks noGrp="1"/>
          </p:cNvSpPr>
          <p:nvPr>
            <p:ph type="body" sz="quarter" idx="24" hasCustomPrompt="1"/>
          </p:nvPr>
        </p:nvSpPr>
        <p:spPr>
          <a:xfrm>
            <a:off x="358776" y="4154460"/>
            <a:ext cx="4097254" cy="684213"/>
          </a:xfrm>
        </p:spPr>
        <p:txBody>
          <a:bodyPr anchor="b"/>
          <a:lstStyle>
            <a:lvl1pPr>
              <a:defRPr sz="600" b="0">
                <a:solidFill>
                  <a:schemeClr val="accent2"/>
                </a:solidFill>
              </a:defRPr>
            </a:lvl1pPr>
          </a:lstStyle>
          <a:p>
            <a:pPr lvl="0"/>
            <a:r>
              <a:rPr lang="de-DE"/>
              <a:t>Referenzen bearbeiten</a:t>
            </a:r>
          </a:p>
        </p:txBody>
      </p:sp>
      <p:sp>
        <p:nvSpPr>
          <p:cNvPr id="10" name="Titel 1">
            <a:extLst>
              <a:ext uri="{FF2B5EF4-FFF2-40B4-BE49-F238E27FC236}">
                <a16:creationId xmlns:a16="http://schemas.microsoft.com/office/drawing/2014/main" id="{2E5CC9BB-B7F1-4E3E-BDBA-5673446510A4}"/>
              </a:ext>
            </a:extLst>
          </p:cNvPr>
          <p:cNvSpPr>
            <a:spLocks noGrp="1"/>
          </p:cNvSpPr>
          <p:nvPr>
            <p:ph type="title"/>
          </p:nvPr>
        </p:nvSpPr>
        <p:spPr>
          <a:xfrm>
            <a:off x="358775" y="339725"/>
            <a:ext cx="4105275" cy="684214"/>
          </a:xfrm>
        </p:spPr>
        <p:txBody>
          <a:bodyPr/>
          <a:lstStyle/>
          <a:p>
            <a:r>
              <a:rPr lang="de-DE"/>
              <a:t>Mastertitelformat bearbeiten</a:t>
            </a:r>
          </a:p>
        </p:txBody>
      </p:sp>
      <p:sp>
        <p:nvSpPr>
          <p:cNvPr id="11" name="Textplatzhalter 3">
            <a:extLst>
              <a:ext uri="{FF2B5EF4-FFF2-40B4-BE49-F238E27FC236}">
                <a16:creationId xmlns:a16="http://schemas.microsoft.com/office/drawing/2014/main" id="{9B70CC10-7F46-40EF-9464-A571E7059224}"/>
              </a:ext>
            </a:extLst>
          </p:cNvPr>
          <p:cNvSpPr>
            <a:spLocks noGrp="1"/>
          </p:cNvSpPr>
          <p:nvPr>
            <p:ph type="body" sz="quarter" idx="17"/>
          </p:nvPr>
        </p:nvSpPr>
        <p:spPr>
          <a:xfrm>
            <a:off x="366713" y="-1"/>
            <a:ext cx="4097541" cy="339725"/>
          </a:xfrm>
        </p:spPr>
        <p:txBody>
          <a:bodyPr anchor="ctr"/>
          <a:lstStyle>
            <a:lvl1pPr>
              <a:defRPr sz="900" b="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147221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SL2_Subhead_H1_H2_Text_third-img-color">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9E4F68B-4904-E94C-97E3-9CBD3666D391}"/>
              </a:ext>
            </a:extLst>
          </p:cNvPr>
          <p:cNvSpPr>
            <a:spLocks noGrp="1"/>
          </p:cNvSpPr>
          <p:nvPr>
            <p:ph sz="quarter" idx="13"/>
          </p:nvPr>
        </p:nvSpPr>
        <p:spPr>
          <a:xfrm>
            <a:off x="358775" y="1490664"/>
            <a:ext cx="5545138" cy="2449511"/>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7">
            <a:extLst>
              <a:ext uri="{FF2B5EF4-FFF2-40B4-BE49-F238E27FC236}">
                <a16:creationId xmlns:a16="http://schemas.microsoft.com/office/drawing/2014/main" id="{3CA25384-2383-AD41-955B-5A98E980D861}"/>
              </a:ext>
            </a:extLst>
          </p:cNvPr>
          <p:cNvSpPr>
            <a:spLocks noGrp="1"/>
          </p:cNvSpPr>
          <p:nvPr>
            <p:ph sz="quarter" idx="16"/>
          </p:nvPr>
        </p:nvSpPr>
        <p:spPr>
          <a:xfrm>
            <a:off x="6084888" y="0"/>
            <a:ext cx="3059112" cy="5143500"/>
          </a:xfrm>
          <a:solidFill>
            <a:schemeClr val="accent2">
              <a:lumMod val="10000"/>
              <a:lumOff val="90000"/>
            </a:schemeClr>
          </a:solidFill>
        </p:spPr>
        <p:txBody>
          <a:bodyPr lIns="396000" tIns="396000" rIns="396000" bIns="396000" anchor="t"/>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2">
            <a:extLst>
              <a:ext uri="{FF2B5EF4-FFF2-40B4-BE49-F238E27FC236}">
                <a16:creationId xmlns:a16="http://schemas.microsoft.com/office/drawing/2014/main" id="{922E5636-10E4-CA49-A673-382938E6839E}"/>
              </a:ext>
            </a:extLst>
          </p:cNvPr>
          <p:cNvSpPr>
            <a:spLocks noGrp="1"/>
          </p:cNvSpPr>
          <p:nvPr>
            <p:ph type="dt" sz="half" idx="21"/>
          </p:nvPr>
        </p:nvSpPr>
        <p:spPr>
          <a:xfrm>
            <a:off x="4365952" y="4894644"/>
            <a:ext cx="1188720" cy="280939"/>
          </a:xfrm>
        </p:spPr>
        <p:txBody>
          <a:bodyPr/>
          <a:lstStyle/>
          <a:p>
            <a:fld id="{2AE2EED0-C84E-2B4C-A335-65EAB628D6AA}" type="datetime4">
              <a:rPr lang="de-DE" smtClean="0"/>
              <a:t>28. Januar 2021</a:t>
            </a:fld>
            <a:r>
              <a:rPr lang="en-US"/>
              <a:t> |</a:t>
            </a:r>
          </a:p>
        </p:txBody>
      </p:sp>
      <p:sp>
        <p:nvSpPr>
          <p:cNvPr id="5" name="Foliennummernplatzhalter 4">
            <a:extLst>
              <a:ext uri="{FF2B5EF4-FFF2-40B4-BE49-F238E27FC236}">
                <a16:creationId xmlns:a16="http://schemas.microsoft.com/office/drawing/2014/main" id="{25043221-B718-434E-920F-4D1E2267621C}"/>
              </a:ext>
            </a:extLst>
          </p:cNvPr>
          <p:cNvSpPr>
            <a:spLocks noGrp="1"/>
          </p:cNvSpPr>
          <p:nvPr>
            <p:ph type="sldNum" sz="quarter" idx="23"/>
          </p:nvPr>
        </p:nvSpPr>
        <p:spPr>
          <a:xfrm>
            <a:off x="5608413" y="4894644"/>
            <a:ext cx="292608" cy="280463"/>
          </a:xfrm>
        </p:spPr>
        <p:txBody>
          <a:bodyPr/>
          <a:lstStyle/>
          <a:p>
            <a:pPr marL="8664">
              <a:lnSpc>
                <a:spcPts val="633"/>
              </a:lnSpc>
            </a:pPr>
            <a:fld id="{81D60167-4931-47E6-BA6A-407CBD079E47}" type="slidenum">
              <a:rPr lang="de-DE" spc="-2" smtClean="0"/>
              <a:pPr marL="8664">
                <a:lnSpc>
                  <a:spcPts val="633"/>
                </a:lnSpc>
              </a:pPr>
              <a:t>‹Nr.›</a:t>
            </a:fld>
            <a:r>
              <a:rPr lang="de-DE" spc="-2"/>
              <a:t> /</a:t>
            </a:r>
            <a:r>
              <a:rPr lang="de-DE" spc="-27"/>
              <a:t> </a:t>
            </a:r>
            <a:r>
              <a:rPr lang="de-DE" spc="-3"/>
              <a:t>31</a:t>
            </a:r>
          </a:p>
        </p:txBody>
      </p:sp>
      <p:sp>
        <p:nvSpPr>
          <p:cNvPr id="12" name="Textplatzhalter 8">
            <a:extLst>
              <a:ext uri="{FF2B5EF4-FFF2-40B4-BE49-F238E27FC236}">
                <a16:creationId xmlns:a16="http://schemas.microsoft.com/office/drawing/2014/main" id="{41F2DBFC-F839-8B44-9243-FA5B1A3E3338}"/>
              </a:ext>
            </a:extLst>
          </p:cNvPr>
          <p:cNvSpPr>
            <a:spLocks noGrp="1"/>
          </p:cNvSpPr>
          <p:nvPr>
            <p:ph type="body" sz="quarter" idx="24" hasCustomPrompt="1"/>
          </p:nvPr>
        </p:nvSpPr>
        <p:spPr>
          <a:xfrm>
            <a:off x="358776" y="4157941"/>
            <a:ext cx="5545138" cy="684213"/>
          </a:xfrm>
        </p:spPr>
        <p:txBody>
          <a:bodyPr anchor="b"/>
          <a:lstStyle>
            <a:lvl1pPr>
              <a:defRPr sz="600" b="0">
                <a:solidFill>
                  <a:schemeClr val="accent2"/>
                </a:solidFill>
              </a:defRPr>
            </a:lvl1pPr>
          </a:lstStyle>
          <a:p>
            <a:pPr lvl="0"/>
            <a:r>
              <a:rPr lang="de-DE"/>
              <a:t>Referenzen bearbeiten</a:t>
            </a:r>
          </a:p>
        </p:txBody>
      </p:sp>
      <p:sp>
        <p:nvSpPr>
          <p:cNvPr id="10" name="Titel 1">
            <a:extLst>
              <a:ext uri="{FF2B5EF4-FFF2-40B4-BE49-F238E27FC236}">
                <a16:creationId xmlns:a16="http://schemas.microsoft.com/office/drawing/2014/main" id="{CA72FBE2-CBDE-4C58-8699-1BE3C2D0A899}"/>
              </a:ext>
            </a:extLst>
          </p:cNvPr>
          <p:cNvSpPr>
            <a:spLocks noGrp="1"/>
          </p:cNvSpPr>
          <p:nvPr>
            <p:ph type="title"/>
          </p:nvPr>
        </p:nvSpPr>
        <p:spPr>
          <a:xfrm>
            <a:off x="358775" y="339725"/>
            <a:ext cx="5545139" cy="684214"/>
          </a:xfrm>
        </p:spPr>
        <p:txBody>
          <a:bodyPr/>
          <a:lstStyle/>
          <a:p>
            <a:r>
              <a:rPr lang="de-DE"/>
              <a:t>Mastertitelformat bearbeiten</a:t>
            </a:r>
          </a:p>
        </p:txBody>
      </p:sp>
      <p:sp>
        <p:nvSpPr>
          <p:cNvPr id="11" name="Textplatzhalter 3">
            <a:extLst>
              <a:ext uri="{FF2B5EF4-FFF2-40B4-BE49-F238E27FC236}">
                <a16:creationId xmlns:a16="http://schemas.microsoft.com/office/drawing/2014/main" id="{2960CA78-D94E-4CCE-90AF-A5CA103E6B2D}"/>
              </a:ext>
            </a:extLst>
          </p:cNvPr>
          <p:cNvSpPr>
            <a:spLocks noGrp="1"/>
          </p:cNvSpPr>
          <p:nvPr>
            <p:ph type="body" sz="quarter" idx="17"/>
          </p:nvPr>
        </p:nvSpPr>
        <p:spPr>
          <a:xfrm>
            <a:off x="366714" y="-1"/>
            <a:ext cx="5534692" cy="339725"/>
          </a:xfrm>
        </p:spPr>
        <p:txBody>
          <a:bodyPr anchor="ctr"/>
          <a:lstStyle>
            <a:lvl1pPr>
              <a:defRPr sz="900" b="0">
                <a:solidFill>
                  <a:schemeClr val="accent2"/>
                </a:solidFill>
              </a:defRPr>
            </a:lvl1pPr>
          </a:lstStyle>
          <a:p>
            <a:pPr lvl="0"/>
            <a:r>
              <a:rPr lang="de-DE"/>
              <a:t>Mastertextformat bearbeiten</a:t>
            </a:r>
          </a:p>
        </p:txBody>
      </p:sp>
    </p:spTree>
    <p:extLst>
      <p:ext uri="{BB962C8B-B14F-4D97-AF65-F5344CB8AC3E}">
        <p14:creationId xmlns:p14="http://schemas.microsoft.com/office/powerpoint/2010/main" val="2361821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SL2_End_3img_text">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5B0966DA-019A-FE4B-83D3-1C4C136D5415}"/>
              </a:ext>
            </a:extLst>
          </p:cNvPr>
          <p:cNvSpPr>
            <a:spLocks noGrp="1"/>
          </p:cNvSpPr>
          <p:nvPr>
            <p:ph sz="quarter" idx="13" hasCustomPrompt="1"/>
          </p:nvPr>
        </p:nvSpPr>
        <p:spPr>
          <a:xfrm>
            <a:off x="0" y="0"/>
            <a:ext cx="2988000" cy="1851025"/>
          </a:xfrm>
          <a:solidFill>
            <a:schemeClr val="accent2">
              <a:lumMod val="10000"/>
              <a:lumOff val="90000"/>
            </a:schemeClr>
          </a:solidFill>
        </p:spPr>
        <p:txBody>
          <a:bodyPr/>
          <a:lstStyle>
            <a:lvl1pPr>
              <a:defRPr>
                <a:solidFill>
                  <a:schemeClr val="accent2"/>
                </a:solidFill>
              </a:defRPr>
            </a:lvl1pPr>
          </a:lstStyle>
          <a:p>
            <a:pPr lvl="0"/>
            <a:r>
              <a:rPr lang="de-DE"/>
              <a:t>Insert </a:t>
            </a:r>
            <a:r>
              <a:rPr lang="de-DE" err="1"/>
              <a:t>image</a:t>
            </a:r>
            <a:endParaRPr lang="de-DE"/>
          </a:p>
        </p:txBody>
      </p:sp>
      <p:sp>
        <p:nvSpPr>
          <p:cNvPr id="6" name="Textplatzhalter 5">
            <a:extLst>
              <a:ext uri="{FF2B5EF4-FFF2-40B4-BE49-F238E27FC236}">
                <a16:creationId xmlns:a16="http://schemas.microsoft.com/office/drawing/2014/main" id="{D254BEAA-BCAA-4D40-A2B8-3F374DB2EAAA}"/>
              </a:ext>
            </a:extLst>
          </p:cNvPr>
          <p:cNvSpPr>
            <a:spLocks noGrp="1"/>
          </p:cNvSpPr>
          <p:nvPr>
            <p:ph type="body" sz="quarter" idx="14"/>
          </p:nvPr>
        </p:nvSpPr>
        <p:spPr>
          <a:xfrm>
            <a:off x="0" y="1924827"/>
            <a:ext cx="9144000" cy="754873"/>
          </a:xfrm>
          <a:solidFill>
            <a:schemeClr val="bg2"/>
          </a:solidFill>
        </p:spPr>
        <p:txBody>
          <a:bodyPr tIns="108000" anchor="t"/>
          <a:lstStyle>
            <a:lvl1pPr algn="ctr">
              <a:defRPr sz="2000" b="0">
                <a:solidFill>
                  <a:schemeClr val="accent2"/>
                </a:solidFill>
              </a:defRPr>
            </a:lvl1pPr>
          </a:lstStyle>
          <a:p>
            <a:pPr lvl="0"/>
            <a:r>
              <a:rPr lang="de-DE"/>
              <a:t>Mastertextformat bearbeiten</a:t>
            </a:r>
          </a:p>
        </p:txBody>
      </p:sp>
      <p:pic>
        <p:nvPicPr>
          <p:cNvPr id="9" name="Grafik 8" descr="Ein Bild, das Zeichnung, Obst, Essen enthält.&#10;&#10;Automatisch generierte Beschreibung">
            <a:extLst>
              <a:ext uri="{FF2B5EF4-FFF2-40B4-BE49-F238E27FC236}">
                <a16:creationId xmlns:a16="http://schemas.microsoft.com/office/drawing/2014/main" id="{5272F055-3D82-C440-B10F-59DD2544B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21" y="3636425"/>
            <a:ext cx="1238901" cy="925444"/>
          </a:xfrm>
          <a:prstGeom prst="rect">
            <a:avLst/>
          </a:prstGeom>
        </p:spPr>
      </p:pic>
      <p:pic>
        <p:nvPicPr>
          <p:cNvPr id="10" name="Grafik 9" descr="Ein Bild, das Uhr, Zeichnung enthält.&#10;&#10;Automatisch generierte Beschreibung">
            <a:extLst>
              <a:ext uri="{FF2B5EF4-FFF2-40B4-BE49-F238E27FC236}">
                <a16:creationId xmlns:a16="http://schemas.microsoft.com/office/drawing/2014/main" id="{A50BD241-E996-324C-A910-19E53BE62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7786" y="3650704"/>
            <a:ext cx="1017961" cy="937171"/>
          </a:xfrm>
          <a:prstGeom prst="rect">
            <a:avLst/>
          </a:prstGeom>
        </p:spPr>
      </p:pic>
      <p:sp>
        <p:nvSpPr>
          <p:cNvPr id="11" name="Inhaltsplatzhalter 7">
            <a:extLst>
              <a:ext uri="{FF2B5EF4-FFF2-40B4-BE49-F238E27FC236}">
                <a16:creationId xmlns:a16="http://schemas.microsoft.com/office/drawing/2014/main" id="{7AD339C6-AFE9-124F-8749-B599C9B86FF3}"/>
              </a:ext>
            </a:extLst>
          </p:cNvPr>
          <p:cNvSpPr>
            <a:spLocks noGrp="1"/>
          </p:cNvSpPr>
          <p:nvPr>
            <p:ph sz="quarter" idx="15" hasCustomPrompt="1"/>
          </p:nvPr>
        </p:nvSpPr>
        <p:spPr>
          <a:xfrm>
            <a:off x="3078000" y="0"/>
            <a:ext cx="2988000" cy="1851025"/>
          </a:xfrm>
          <a:solidFill>
            <a:schemeClr val="accent2">
              <a:lumMod val="10000"/>
              <a:lumOff val="90000"/>
            </a:schemeClr>
          </a:solidFill>
        </p:spPr>
        <p:txBody>
          <a:bodyPr/>
          <a:lstStyle>
            <a:lvl1pPr>
              <a:defRPr>
                <a:solidFill>
                  <a:schemeClr val="accent2"/>
                </a:solidFill>
              </a:defRPr>
            </a:lvl1pPr>
          </a:lstStyle>
          <a:p>
            <a:pPr lvl="0"/>
            <a:r>
              <a:rPr lang="de-DE"/>
              <a:t>Insert </a:t>
            </a:r>
            <a:r>
              <a:rPr lang="de-DE" err="1"/>
              <a:t>image</a:t>
            </a:r>
            <a:endParaRPr lang="de-DE"/>
          </a:p>
        </p:txBody>
      </p:sp>
      <p:sp>
        <p:nvSpPr>
          <p:cNvPr id="12" name="Inhaltsplatzhalter 7">
            <a:extLst>
              <a:ext uri="{FF2B5EF4-FFF2-40B4-BE49-F238E27FC236}">
                <a16:creationId xmlns:a16="http://schemas.microsoft.com/office/drawing/2014/main" id="{8139F31C-C852-7444-9DCE-D78BF0A3B96E}"/>
              </a:ext>
            </a:extLst>
          </p:cNvPr>
          <p:cNvSpPr>
            <a:spLocks noGrp="1"/>
          </p:cNvSpPr>
          <p:nvPr>
            <p:ph sz="quarter" idx="16" hasCustomPrompt="1"/>
          </p:nvPr>
        </p:nvSpPr>
        <p:spPr>
          <a:xfrm>
            <a:off x="6156000" y="0"/>
            <a:ext cx="2988000" cy="1851025"/>
          </a:xfrm>
          <a:solidFill>
            <a:schemeClr val="accent2">
              <a:lumMod val="10000"/>
              <a:lumOff val="90000"/>
            </a:schemeClr>
          </a:solidFill>
        </p:spPr>
        <p:txBody>
          <a:bodyPr/>
          <a:lstStyle>
            <a:lvl1pPr>
              <a:defRPr>
                <a:solidFill>
                  <a:schemeClr val="accent2"/>
                </a:solidFill>
              </a:defRPr>
            </a:lvl1pPr>
          </a:lstStyle>
          <a:p>
            <a:pPr lvl="0"/>
            <a:r>
              <a:rPr lang="de-DE"/>
              <a:t>Insert </a:t>
            </a:r>
            <a:r>
              <a:rPr lang="de-DE" err="1"/>
              <a:t>image</a:t>
            </a:r>
            <a:endParaRPr lang="de-DE"/>
          </a:p>
        </p:txBody>
      </p:sp>
      <p:sp>
        <p:nvSpPr>
          <p:cNvPr id="7" name="Datumsplatzhalter 6">
            <a:extLst>
              <a:ext uri="{FF2B5EF4-FFF2-40B4-BE49-F238E27FC236}">
                <a16:creationId xmlns:a16="http://schemas.microsoft.com/office/drawing/2014/main" id="{A71ECB48-CAF7-254B-A886-6895C4D90CEB}"/>
              </a:ext>
            </a:extLst>
          </p:cNvPr>
          <p:cNvSpPr>
            <a:spLocks noGrp="1"/>
          </p:cNvSpPr>
          <p:nvPr>
            <p:ph type="dt" sz="half" idx="17"/>
          </p:nvPr>
        </p:nvSpPr>
        <p:spPr/>
        <p:txBody>
          <a:bodyPr/>
          <a:lstStyle/>
          <a:p>
            <a:fld id="{F575803E-2B19-3945-811F-99F1FBA8C99A}" type="datetime4">
              <a:rPr lang="de-DE" smtClean="0"/>
              <a:t>28. Januar 2021</a:t>
            </a:fld>
            <a:r>
              <a:rPr lang="en-US"/>
              <a:t> |</a:t>
            </a:r>
          </a:p>
        </p:txBody>
      </p:sp>
      <p:sp>
        <p:nvSpPr>
          <p:cNvPr id="14" name="Foliennummernplatzhalter 13">
            <a:extLst>
              <a:ext uri="{FF2B5EF4-FFF2-40B4-BE49-F238E27FC236}">
                <a16:creationId xmlns:a16="http://schemas.microsoft.com/office/drawing/2014/main" id="{B72D8F22-B0B0-7D4A-92A5-D06720CBCC40}"/>
              </a:ext>
            </a:extLst>
          </p:cNvPr>
          <p:cNvSpPr>
            <a:spLocks noGrp="1"/>
          </p:cNvSpPr>
          <p:nvPr>
            <p:ph type="sldNum" sz="quarter" idx="19"/>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3950679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SL2_End_3img_text_references">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5B0966DA-019A-FE4B-83D3-1C4C136D5415}"/>
              </a:ext>
            </a:extLst>
          </p:cNvPr>
          <p:cNvSpPr>
            <a:spLocks noGrp="1"/>
          </p:cNvSpPr>
          <p:nvPr>
            <p:ph sz="quarter" idx="13" hasCustomPrompt="1"/>
          </p:nvPr>
        </p:nvSpPr>
        <p:spPr>
          <a:xfrm>
            <a:off x="0" y="0"/>
            <a:ext cx="2988000" cy="1851025"/>
          </a:xfrm>
          <a:solidFill>
            <a:schemeClr val="accent2">
              <a:lumMod val="10000"/>
              <a:lumOff val="90000"/>
            </a:schemeClr>
          </a:solidFill>
        </p:spPr>
        <p:txBody>
          <a:bodyPr/>
          <a:lstStyle>
            <a:lvl1pPr>
              <a:defRPr>
                <a:solidFill>
                  <a:schemeClr val="accent2"/>
                </a:solidFill>
              </a:defRPr>
            </a:lvl1pPr>
          </a:lstStyle>
          <a:p>
            <a:pPr lvl="0"/>
            <a:r>
              <a:rPr lang="de-DE"/>
              <a:t>Insert </a:t>
            </a:r>
            <a:r>
              <a:rPr lang="de-DE" err="1"/>
              <a:t>image</a:t>
            </a:r>
            <a:endParaRPr lang="de-DE"/>
          </a:p>
        </p:txBody>
      </p:sp>
      <p:sp>
        <p:nvSpPr>
          <p:cNvPr id="11" name="Inhaltsplatzhalter 7">
            <a:extLst>
              <a:ext uri="{FF2B5EF4-FFF2-40B4-BE49-F238E27FC236}">
                <a16:creationId xmlns:a16="http://schemas.microsoft.com/office/drawing/2014/main" id="{7AD339C6-AFE9-124F-8749-B599C9B86FF3}"/>
              </a:ext>
            </a:extLst>
          </p:cNvPr>
          <p:cNvSpPr>
            <a:spLocks noGrp="1"/>
          </p:cNvSpPr>
          <p:nvPr>
            <p:ph sz="quarter" idx="15" hasCustomPrompt="1"/>
          </p:nvPr>
        </p:nvSpPr>
        <p:spPr>
          <a:xfrm>
            <a:off x="3078000" y="0"/>
            <a:ext cx="2988000" cy="1851025"/>
          </a:xfrm>
          <a:solidFill>
            <a:schemeClr val="accent2">
              <a:lumMod val="10000"/>
              <a:lumOff val="90000"/>
            </a:schemeClr>
          </a:solidFill>
        </p:spPr>
        <p:txBody>
          <a:bodyPr/>
          <a:lstStyle>
            <a:lvl1pPr>
              <a:defRPr>
                <a:solidFill>
                  <a:schemeClr val="accent2"/>
                </a:solidFill>
              </a:defRPr>
            </a:lvl1pPr>
          </a:lstStyle>
          <a:p>
            <a:pPr lvl="0"/>
            <a:r>
              <a:rPr lang="de-DE"/>
              <a:t>Insert </a:t>
            </a:r>
            <a:r>
              <a:rPr lang="de-DE" err="1"/>
              <a:t>image</a:t>
            </a:r>
            <a:endParaRPr lang="de-DE"/>
          </a:p>
        </p:txBody>
      </p:sp>
      <p:sp>
        <p:nvSpPr>
          <p:cNvPr id="12" name="Inhaltsplatzhalter 7">
            <a:extLst>
              <a:ext uri="{FF2B5EF4-FFF2-40B4-BE49-F238E27FC236}">
                <a16:creationId xmlns:a16="http://schemas.microsoft.com/office/drawing/2014/main" id="{8139F31C-C852-7444-9DCE-D78BF0A3B96E}"/>
              </a:ext>
            </a:extLst>
          </p:cNvPr>
          <p:cNvSpPr>
            <a:spLocks noGrp="1"/>
          </p:cNvSpPr>
          <p:nvPr>
            <p:ph sz="quarter" idx="16" hasCustomPrompt="1"/>
          </p:nvPr>
        </p:nvSpPr>
        <p:spPr>
          <a:xfrm>
            <a:off x="6156000" y="0"/>
            <a:ext cx="2988000" cy="1851025"/>
          </a:xfrm>
          <a:solidFill>
            <a:schemeClr val="accent2">
              <a:lumMod val="10000"/>
              <a:lumOff val="90000"/>
            </a:schemeClr>
          </a:solidFill>
        </p:spPr>
        <p:txBody>
          <a:bodyPr/>
          <a:lstStyle>
            <a:lvl1pPr>
              <a:defRPr>
                <a:solidFill>
                  <a:schemeClr val="accent2"/>
                </a:solidFill>
              </a:defRPr>
            </a:lvl1pPr>
          </a:lstStyle>
          <a:p>
            <a:pPr lvl="0"/>
            <a:r>
              <a:rPr lang="de-DE"/>
              <a:t>Insert </a:t>
            </a:r>
            <a:r>
              <a:rPr lang="de-DE" err="1"/>
              <a:t>image</a:t>
            </a:r>
            <a:endParaRPr lang="de-DE"/>
          </a:p>
        </p:txBody>
      </p:sp>
      <p:sp>
        <p:nvSpPr>
          <p:cNvPr id="13" name="Textplatzhalter 8">
            <a:extLst>
              <a:ext uri="{FF2B5EF4-FFF2-40B4-BE49-F238E27FC236}">
                <a16:creationId xmlns:a16="http://schemas.microsoft.com/office/drawing/2014/main" id="{47BB8B7C-2D77-F748-B927-750C400483F5}"/>
              </a:ext>
            </a:extLst>
          </p:cNvPr>
          <p:cNvSpPr>
            <a:spLocks noGrp="1"/>
          </p:cNvSpPr>
          <p:nvPr>
            <p:ph type="body" sz="quarter" idx="17" hasCustomPrompt="1"/>
          </p:nvPr>
        </p:nvSpPr>
        <p:spPr>
          <a:xfrm>
            <a:off x="358775" y="4196292"/>
            <a:ext cx="8418513" cy="647700"/>
          </a:xfrm>
        </p:spPr>
        <p:txBody>
          <a:bodyPr anchor="b"/>
          <a:lstStyle>
            <a:lvl1pPr>
              <a:defRPr sz="600" b="0">
                <a:solidFill>
                  <a:schemeClr val="accent2"/>
                </a:solidFill>
              </a:defRPr>
            </a:lvl1pPr>
          </a:lstStyle>
          <a:p>
            <a:pPr lvl="0"/>
            <a:r>
              <a:rPr lang="de-DE"/>
              <a:t>Referenzen bearbeiten</a:t>
            </a:r>
          </a:p>
        </p:txBody>
      </p:sp>
      <p:sp>
        <p:nvSpPr>
          <p:cNvPr id="14" name="Textplatzhalter 5">
            <a:extLst>
              <a:ext uri="{FF2B5EF4-FFF2-40B4-BE49-F238E27FC236}">
                <a16:creationId xmlns:a16="http://schemas.microsoft.com/office/drawing/2014/main" id="{A93A44ED-17F6-A542-965B-5FD1AA2C692C}"/>
              </a:ext>
            </a:extLst>
          </p:cNvPr>
          <p:cNvSpPr>
            <a:spLocks noGrp="1"/>
          </p:cNvSpPr>
          <p:nvPr>
            <p:ph type="body" sz="quarter" idx="14"/>
          </p:nvPr>
        </p:nvSpPr>
        <p:spPr>
          <a:xfrm>
            <a:off x="0" y="1924827"/>
            <a:ext cx="9144000" cy="754873"/>
          </a:xfrm>
          <a:solidFill>
            <a:schemeClr val="bg2"/>
          </a:solidFill>
        </p:spPr>
        <p:txBody>
          <a:bodyPr tIns="108000" anchor="t"/>
          <a:lstStyle>
            <a:lvl1pPr algn="ctr">
              <a:defRPr sz="2000" b="0">
                <a:solidFill>
                  <a:schemeClr val="accent2"/>
                </a:solidFill>
              </a:defRPr>
            </a:lvl1pPr>
          </a:lstStyle>
          <a:p>
            <a:pPr lvl="0"/>
            <a:r>
              <a:rPr lang="de-DE"/>
              <a:t>Mastertextformat bearbeiten</a:t>
            </a:r>
          </a:p>
        </p:txBody>
      </p:sp>
      <p:sp>
        <p:nvSpPr>
          <p:cNvPr id="2" name="Datumsplatzhalter 1">
            <a:extLst>
              <a:ext uri="{FF2B5EF4-FFF2-40B4-BE49-F238E27FC236}">
                <a16:creationId xmlns:a16="http://schemas.microsoft.com/office/drawing/2014/main" id="{B41C0532-9164-514A-8215-CC0D57FF00F0}"/>
              </a:ext>
            </a:extLst>
          </p:cNvPr>
          <p:cNvSpPr>
            <a:spLocks noGrp="1"/>
          </p:cNvSpPr>
          <p:nvPr>
            <p:ph type="dt" sz="half" idx="18"/>
          </p:nvPr>
        </p:nvSpPr>
        <p:spPr/>
        <p:txBody>
          <a:bodyPr/>
          <a:lstStyle/>
          <a:p>
            <a:fld id="{FECFB064-353D-2247-BBC0-DD3C7240EE1B}" type="datetime4">
              <a:rPr lang="de-DE" smtClean="0"/>
              <a:t>28. Januar 2021</a:t>
            </a:fld>
            <a:r>
              <a:rPr lang="en-US"/>
              <a:t> |</a:t>
            </a:r>
          </a:p>
        </p:txBody>
      </p:sp>
      <p:sp>
        <p:nvSpPr>
          <p:cNvPr id="15" name="Foliennummernplatzhalter 14">
            <a:extLst>
              <a:ext uri="{FF2B5EF4-FFF2-40B4-BE49-F238E27FC236}">
                <a16:creationId xmlns:a16="http://schemas.microsoft.com/office/drawing/2014/main" id="{07D113B2-B65D-9C4C-933E-111CBCE07EC6}"/>
              </a:ext>
            </a:extLst>
          </p:cNvPr>
          <p:cNvSpPr>
            <a:spLocks noGrp="1"/>
          </p:cNvSpPr>
          <p:nvPr>
            <p:ph type="sldNum" sz="quarter" idx="20"/>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1948109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SL2_End_No-Referenc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F7469-7B57-8348-9013-FF109BCB5686}"/>
              </a:ext>
            </a:extLst>
          </p:cNvPr>
          <p:cNvSpPr>
            <a:spLocks noGrp="1"/>
          </p:cNvSpPr>
          <p:nvPr>
            <p:ph type="title"/>
          </p:nvPr>
        </p:nvSpPr>
        <p:spPr>
          <a:xfrm>
            <a:off x="358775" y="341229"/>
            <a:ext cx="8426450" cy="332399"/>
          </a:xfrm>
        </p:spPr>
        <p:txBody>
          <a:bodyPr>
            <a:spAutoFit/>
          </a:bodyPr>
          <a:lstStyle/>
          <a:p>
            <a:r>
              <a:rPr lang="de-DE"/>
              <a:t>Mastertitelformat bearbeiten</a:t>
            </a:r>
          </a:p>
        </p:txBody>
      </p:sp>
      <p:pic>
        <p:nvPicPr>
          <p:cNvPr id="17" name="Grafik 16" descr="Ein Bild, das Zeichnung, Obst, Essen enthält.&#10;&#10;Automatisch generierte Beschreibung">
            <a:extLst>
              <a:ext uri="{FF2B5EF4-FFF2-40B4-BE49-F238E27FC236}">
                <a16:creationId xmlns:a16="http://schemas.microsoft.com/office/drawing/2014/main" id="{A8004339-1B8B-454B-929F-345F93D83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26" y="3238911"/>
            <a:ext cx="1813875" cy="1354943"/>
          </a:xfrm>
          <a:prstGeom prst="rect">
            <a:avLst/>
          </a:prstGeom>
        </p:spPr>
      </p:pic>
      <p:pic>
        <p:nvPicPr>
          <p:cNvPr id="28" name="Grafik 27" descr="Ein Bild, das Uhr, Zeichnung enthält.&#10;&#10;Automatisch generierte Beschreibung">
            <a:extLst>
              <a:ext uri="{FF2B5EF4-FFF2-40B4-BE49-F238E27FC236}">
                <a16:creationId xmlns:a16="http://schemas.microsoft.com/office/drawing/2014/main" id="{844AADAC-C841-F049-A310-5BFFCC3FD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9439" y="3250468"/>
            <a:ext cx="1490397" cy="1372112"/>
          </a:xfrm>
          <a:prstGeom prst="rect">
            <a:avLst/>
          </a:prstGeom>
        </p:spPr>
      </p:pic>
      <p:sp>
        <p:nvSpPr>
          <p:cNvPr id="33" name="Textplatzhalter 32">
            <a:extLst>
              <a:ext uri="{FF2B5EF4-FFF2-40B4-BE49-F238E27FC236}">
                <a16:creationId xmlns:a16="http://schemas.microsoft.com/office/drawing/2014/main" id="{0ECD6E55-CDE0-6646-A62E-7760B72C0809}"/>
              </a:ext>
            </a:extLst>
          </p:cNvPr>
          <p:cNvSpPr>
            <a:spLocks noGrp="1"/>
          </p:cNvSpPr>
          <p:nvPr>
            <p:ph type="body" sz="quarter" idx="15"/>
          </p:nvPr>
        </p:nvSpPr>
        <p:spPr>
          <a:xfrm>
            <a:off x="366713" y="854186"/>
            <a:ext cx="4097337" cy="2223293"/>
          </a:xfrm>
        </p:spPr>
        <p:txBody>
          <a:bodyPr/>
          <a:lstStyle>
            <a:lvl1pPr>
              <a:defRPr b="0">
                <a:solidFill>
                  <a:schemeClr val="accent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a:r>
              <a:rPr lang="de-DE"/>
              <a:t>Mastertextformat bearbeiten</a:t>
            </a:r>
          </a:p>
        </p:txBody>
      </p:sp>
      <p:sp>
        <p:nvSpPr>
          <p:cNvPr id="34" name="Textplatzhalter 32">
            <a:extLst>
              <a:ext uri="{FF2B5EF4-FFF2-40B4-BE49-F238E27FC236}">
                <a16:creationId xmlns:a16="http://schemas.microsoft.com/office/drawing/2014/main" id="{C1F776CC-57FD-B740-8969-9045A4FB70E6}"/>
              </a:ext>
            </a:extLst>
          </p:cNvPr>
          <p:cNvSpPr>
            <a:spLocks noGrp="1"/>
          </p:cNvSpPr>
          <p:nvPr>
            <p:ph type="body" sz="quarter" idx="16"/>
          </p:nvPr>
        </p:nvSpPr>
        <p:spPr>
          <a:xfrm>
            <a:off x="4679867" y="854186"/>
            <a:ext cx="4097337" cy="2223293"/>
          </a:xfrm>
        </p:spPr>
        <p:txBody>
          <a:bodyPr/>
          <a:lstStyle>
            <a:lvl1pPr>
              <a:defRPr b="0">
                <a:solidFill>
                  <a:schemeClr val="accent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a:r>
              <a:rPr lang="de-DE"/>
              <a:t>Mastertextformat bearbeiten</a:t>
            </a:r>
          </a:p>
        </p:txBody>
      </p:sp>
      <p:sp>
        <p:nvSpPr>
          <p:cNvPr id="37" name="Datumsplatzhalter 36">
            <a:extLst>
              <a:ext uri="{FF2B5EF4-FFF2-40B4-BE49-F238E27FC236}">
                <a16:creationId xmlns:a16="http://schemas.microsoft.com/office/drawing/2014/main" id="{F862A1F4-2424-1242-81EE-F32D385CF47C}"/>
              </a:ext>
            </a:extLst>
          </p:cNvPr>
          <p:cNvSpPr>
            <a:spLocks noGrp="1"/>
          </p:cNvSpPr>
          <p:nvPr>
            <p:ph type="dt" sz="half" idx="17"/>
          </p:nvPr>
        </p:nvSpPr>
        <p:spPr/>
        <p:txBody>
          <a:bodyPr/>
          <a:lstStyle/>
          <a:p>
            <a:fld id="{39253A7C-2320-0F4B-A368-B6982945972E}" type="datetime4">
              <a:rPr lang="de-DE" smtClean="0"/>
              <a:t>28. Januar 2021</a:t>
            </a:fld>
            <a:r>
              <a:rPr lang="en-US"/>
              <a:t> |</a:t>
            </a:r>
          </a:p>
        </p:txBody>
      </p:sp>
      <p:sp>
        <p:nvSpPr>
          <p:cNvPr id="39" name="Foliennummernplatzhalter 38">
            <a:extLst>
              <a:ext uri="{FF2B5EF4-FFF2-40B4-BE49-F238E27FC236}">
                <a16:creationId xmlns:a16="http://schemas.microsoft.com/office/drawing/2014/main" id="{0300B2E9-31DD-B34C-A834-036926789B31}"/>
              </a:ext>
            </a:extLst>
          </p:cNvPr>
          <p:cNvSpPr>
            <a:spLocks noGrp="1"/>
          </p:cNvSpPr>
          <p:nvPr>
            <p:ph type="sldNum" sz="quarter" idx="19"/>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228268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SL2_Start_9img_claim_noRef">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2D38476-CC67-DD42-8ABE-558134741A68}"/>
              </a:ext>
            </a:extLst>
          </p:cNvPr>
          <p:cNvSpPr>
            <a:spLocks noGrp="1"/>
          </p:cNvSpPr>
          <p:nvPr>
            <p:ph sz="quarter" idx="13" hasCustomPrompt="1"/>
          </p:nvPr>
        </p:nvSpPr>
        <p:spPr>
          <a:xfrm>
            <a:off x="0" y="0"/>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2" name="Inhaltsplatzhalter 9">
            <a:extLst>
              <a:ext uri="{FF2B5EF4-FFF2-40B4-BE49-F238E27FC236}">
                <a16:creationId xmlns:a16="http://schemas.microsoft.com/office/drawing/2014/main" id="{C1074DB7-6CF1-934B-A63A-7D6DBCF33229}"/>
              </a:ext>
            </a:extLst>
          </p:cNvPr>
          <p:cNvSpPr>
            <a:spLocks noGrp="1"/>
          </p:cNvSpPr>
          <p:nvPr>
            <p:ph sz="quarter" idx="17" hasCustomPrompt="1"/>
          </p:nvPr>
        </p:nvSpPr>
        <p:spPr>
          <a:xfrm>
            <a:off x="1855719" y="0"/>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4" name="Inhaltsplatzhalter 9">
            <a:extLst>
              <a:ext uri="{FF2B5EF4-FFF2-40B4-BE49-F238E27FC236}">
                <a16:creationId xmlns:a16="http://schemas.microsoft.com/office/drawing/2014/main" id="{1458FA34-426D-BE44-9FAC-F66F0FB4676E}"/>
              </a:ext>
            </a:extLst>
          </p:cNvPr>
          <p:cNvSpPr>
            <a:spLocks noGrp="1"/>
          </p:cNvSpPr>
          <p:nvPr>
            <p:ph sz="quarter" idx="18" hasCustomPrompt="1"/>
          </p:nvPr>
        </p:nvSpPr>
        <p:spPr>
          <a:xfrm>
            <a:off x="3721967" y="0"/>
            <a:ext cx="1798716"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6" name="Inhaltsplatzhalter 9">
            <a:extLst>
              <a:ext uri="{FF2B5EF4-FFF2-40B4-BE49-F238E27FC236}">
                <a16:creationId xmlns:a16="http://schemas.microsoft.com/office/drawing/2014/main" id="{DFA07699-DCED-0748-953F-3267103A40EC}"/>
              </a:ext>
            </a:extLst>
          </p:cNvPr>
          <p:cNvSpPr>
            <a:spLocks noGrp="1"/>
          </p:cNvSpPr>
          <p:nvPr>
            <p:ph sz="quarter" idx="19" hasCustomPrompt="1"/>
          </p:nvPr>
        </p:nvSpPr>
        <p:spPr>
          <a:xfrm>
            <a:off x="0" y="1747502"/>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7" name="Inhaltsplatzhalter 9">
            <a:extLst>
              <a:ext uri="{FF2B5EF4-FFF2-40B4-BE49-F238E27FC236}">
                <a16:creationId xmlns:a16="http://schemas.microsoft.com/office/drawing/2014/main" id="{39F84BD0-1683-6846-8BA1-D5BA9BC92E50}"/>
              </a:ext>
            </a:extLst>
          </p:cNvPr>
          <p:cNvSpPr>
            <a:spLocks noGrp="1"/>
          </p:cNvSpPr>
          <p:nvPr>
            <p:ph sz="quarter" idx="20" hasCustomPrompt="1"/>
          </p:nvPr>
        </p:nvSpPr>
        <p:spPr>
          <a:xfrm>
            <a:off x="1855719" y="1747502"/>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8" name="Inhaltsplatzhalter 9">
            <a:extLst>
              <a:ext uri="{FF2B5EF4-FFF2-40B4-BE49-F238E27FC236}">
                <a16:creationId xmlns:a16="http://schemas.microsoft.com/office/drawing/2014/main" id="{4FEC1802-03DB-BE47-8E23-89C6AE26A8C6}"/>
              </a:ext>
            </a:extLst>
          </p:cNvPr>
          <p:cNvSpPr>
            <a:spLocks noGrp="1"/>
          </p:cNvSpPr>
          <p:nvPr>
            <p:ph sz="quarter" idx="21" hasCustomPrompt="1"/>
          </p:nvPr>
        </p:nvSpPr>
        <p:spPr>
          <a:xfrm>
            <a:off x="3721967" y="1747502"/>
            <a:ext cx="1798716"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31" name="Inhaltsplatzhalter 9">
            <a:extLst>
              <a:ext uri="{FF2B5EF4-FFF2-40B4-BE49-F238E27FC236}">
                <a16:creationId xmlns:a16="http://schemas.microsoft.com/office/drawing/2014/main" id="{D4DEF3AC-8424-C447-9FC1-98E5785332C3}"/>
              </a:ext>
            </a:extLst>
          </p:cNvPr>
          <p:cNvSpPr>
            <a:spLocks noGrp="1"/>
          </p:cNvSpPr>
          <p:nvPr>
            <p:ph sz="quarter" idx="22" hasCustomPrompt="1"/>
          </p:nvPr>
        </p:nvSpPr>
        <p:spPr>
          <a:xfrm>
            <a:off x="0" y="3495004"/>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32" name="Inhaltsplatzhalter 9">
            <a:extLst>
              <a:ext uri="{FF2B5EF4-FFF2-40B4-BE49-F238E27FC236}">
                <a16:creationId xmlns:a16="http://schemas.microsoft.com/office/drawing/2014/main" id="{ED13BDDE-14D7-C845-B518-BBD324FDE1E5}"/>
              </a:ext>
            </a:extLst>
          </p:cNvPr>
          <p:cNvSpPr>
            <a:spLocks noGrp="1"/>
          </p:cNvSpPr>
          <p:nvPr>
            <p:ph sz="quarter" idx="23" hasCustomPrompt="1"/>
          </p:nvPr>
        </p:nvSpPr>
        <p:spPr>
          <a:xfrm>
            <a:off x="1855719" y="3495004"/>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33" name="Inhaltsplatzhalter 9">
            <a:extLst>
              <a:ext uri="{FF2B5EF4-FFF2-40B4-BE49-F238E27FC236}">
                <a16:creationId xmlns:a16="http://schemas.microsoft.com/office/drawing/2014/main" id="{5F5A03A2-4498-9C4B-9A25-964BB69C5A37}"/>
              </a:ext>
            </a:extLst>
          </p:cNvPr>
          <p:cNvSpPr>
            <a:spLocks noGrp="1"/>
          </p:cNvSpPr>
          <p:nvPr>
            <p:ph sz="quarter" idx="24" hasCustomPrompt="1"/>
          </p:nvPr>
        </p:nvSpPr>
        <p:spPr>
          <a:xfrm>
            <a:off x="3721967" y="3495004"/>
            <a:ext cx="1798716"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16" name="Textplatzhalter 8">
            <a:extLst>
              <a:ext uri="{FF2B5EF4-FFF2-40B4-BE49-F238E27FC236}">
                <a16:creationId xmlns:a16="http://schemas.microsoft.com/office/drawing/2014/main" id="{BF1489CF-F164-F842-9822-65E5CF7AFD68}"/>
              </a:ext>
            </a:extLst>
          </p:cNvPr>
          <p:cNvSpPr>
            <a:spLocks noGrp="1"/>
          </p:cNvSpPr>
          <p:nvPr>
            <p:ph type="body" sz="quarter" idx="25" hasCustomPrompt="1"/>
          </p:nvPr>
        </p:nvSpPr>
        <p:spPr>
          <a:xfrm>
            <a:off x="5730961" y="4163687"/>
            <a:ext cx="3072033" cy="674101"/>
          </a:xfrm>
        </p:spPr>
        <p:txBody>
          <a:bodyPr anchor="b"/>
          <a:lstStyle>
            <a:lvl1pPr>
              <a:defRPr sz="600" b="0">
                <a:solidFill>
                  <a:schemeClr val="accent2"/>
                </a:solidFill>
              </a:defRPr>
            </a:lvl1pPr>
          </a:lstStyle>
          <a:p>
            <a:pPr lvl="0"/>
            <a:r>
              <a:rPr lang="de-DE"/>
              <a:t>Referenzen bearbeiten</a:t>
            </a:r>
          </a:p>
        </p:txBody>
      </p:sp>
      <p:sp>
        <p:nvSpPr>
          <p:cNvPr id="18" name="Titel 1">
            <a:extLst>
              <a:ext uri="{FF2B5EF4-FFF2-40B4-BE49-F238E27FC236}">
                <a16:creationId xmlns:a16="http://schemas.microsoft.com/office/drawing/2014/main" id="{77271372-71AD-0746-A745-3628FBC06CB3}"/>
              </a:ext>
            </a:extLst>
          </p:cNvPr>
          <p:cNvSpPr>
            <a:spLocks noGrp="1"/>
          </p:cNvSpPr>
          <p:nvPr>
            <p:ph type="title" hasCustomPrompt="1"/>
          </p:nvPr>
        </p:nvSpPr>
        <p:spPr>
          <a:xfrm>
            <a:off x="5730961" y="176880"/>
            <a:ext cx="3023522" cy="1836737"/>
          </a:xfrm>
        </p:spPr>
        <p:txBody>
          <a:bodyPr anchor="b"/>
          <a:lstStyle>
            <a:lvl1pPr>
              <a:defRPr sz="3600" b="1" cap="all" baseline="0">
                <a:latin typeface="Arial" panose="020B0604020202020204" pitchFamily="34" charset="0"/>
                <a:cs typeface="Arial" panose="020B0604020202020204" pitchFamily="34" charset="0"/>
              </a:defRPr>
            </a:lvl1pPr>
          </a:lstStyle>
          <a:p>
            <a:r>
              <a:rPr lang="de-DE"/>
              <a:t>Claim</a:t>
            </a:r>
          </a:p>
        </p:txBody>
      </p:sp>
      <p:sp>
        <p:nvSpPr>
          <p:cNvPr id="19" name="Textplatzhalter 14">
            <a:extLst>
              <a:ext uri="{FF2B5EF4-FFF2-40B4-BE49-F238E27FC236}">
                <a16:creationId xmlns:a16="http://schemas.microsoft.com/office/drawing/2014/main" id="{2E2AFA7A-E045-4E4F-B41E-D7F576435DC3}"/>
              </a:ext>
            </a:extLst>
          </p:cNvPr>
          <p:cNvSpPr>
            <a:spLocks noGrp="1"/>
          </p:cNvSpPr>
          <p:nvPr>
            <p:ph type="body" sz="quarter" idx="14" hasCustomPrompt="1"/>
          </p:nvPr>
        </p:nvSpPr>
        <p:spPr>
          <a:xfrm>
            <a:off x="5740793" y="2033281"/>
            <a:ext cx="3023522" cy="584200"/>
          </a:xfrm>
        </p:spPr>
        <p:txBody>
          <a:bodyPr/>
          <a:lstStyle>
            <a:lvl1pPr>
              <a:defRPr b="1" cap="all" baseline="0">
                <a:solidFill>
                  <a:schemeClr val="accent3"/>
                </a:solidFill>
              </a:defRPr>
            </a:lvl1pPr>
          </a:lstStyle>
          <a:p>
            <a:pPr lvl="0"/>
            <a:r>
              <a:rPr lang="de-DE" err="1"/>
              <a:t>Subclaim</a:t>
            </a:r>
            <a:endParaRPr lang="de-DE"/>
          </a:p>
        </p:txBody>
      </p:sp>
      <p:sp>
        <p:nvSpPr>
          <p:cNvPr id="20" name="Textplatzhalter 16">
            <a:extLst>
              <a:ext uri="{FF2B5EF4-FFF2-40B4-BE49-F238E27FC236}">
                <a16:creationId xmlns:a16="http://schemas.microsoft.com/office/drawing/2014/main" id="{0C2BF610-FBFE-3B45-BC1C-C78B12F6C2F1}"/>
              </a:ext>
            </a:extLst>
          </p:cNvPr>
          <p:cNvSpPr>
            <a:spLocks noGrp="1"/>
          </p:cNvSpPr>
          <p:nvPr>
            <p:ph type="body" sz="quarter" idx="15" hasCustomPrompt="1"/>
          </p:nvPr>
        </p:nvSpPr>
        <p:spPr>
          <a:xfrm>
            <a:off x="5740128" y="2776538"/>
            <a:ext cx="3123753" cy="550862"/>
          </a:xfrm>
        </p:spPr>
        <p:txBody>
          <a:bodyPr/>
          <a:lstStyle>
            <a:lvl1pPr>
              <a:defRPr sz="1400" b="0">
                <a:solidFill>
                  <a:schemeClr val="accent3"/>
                </a:solidFill>
              </a:defRPr>
            </a:lvl1pPr>
          </a:lstStyle>
          <a:p>
            <a:pPr lvl="0"/>
            <a:r>
              <a:rPr lang="de-DE"/>
              <a:t>Text</a:t>
            </a:r>
          </a:p>
        </p:txBody>
      </p:sp>
    </p:spTree>
    <p:extLst>
      <p:ext uri="{BB962C8B-B14F-4D97-AF65-F5344CB8AC3E}">
        <p14:creationId xmlns:p14="http://schemas.microsoft.com/office/powerpoint/2010/main" val="1087826832"/>
      </p:ext>
    </p:extLst>
  </p:cSld>
  <p:clrMapOvr>
    <a:masterClrMapping/>
  </p:clrMapOvr>
  <p:extLst>
    <p:ext uri="{DCECCB84-F9BA-43D5-87BE-67443E8EF086}">
      <p15:sldGuideLst xmlns:p15="http://schemas.microsoft.com/office/powerpoint/2012/main">
        <p15:guide id="1" orient="horz" pos="1053">
          <p15:clr>
            <a:srgbClr val="FBAE40"/>
          </p15:clr>
        </p15:guide>
        <p15:guide id="2" orient="horz" pos="1098">
          <p15:clr>
            <a:srgbClr val="FBAE40"/>
          </p15:clr>
        </p15:guide>
        <p15:guide id="3" orient="horz" pos="2142">
          <p15:clr>
            <a:srgbClr val="FBAE40"/>
          </p15:clr>
        </p15:guide>
        <p15:guide id="4" orient="horz" pos="2210">
          <p15:clr>
            <a:srgbClr val="FBAE40"/>
          </p15:clr>
        </p15:guide>
        <p15:guide id="5" pos="1111">
          <p15:clr>
            <a:srgbClr val="FBAE40"/>
          </p15:clr>
        </p15:guide>
        <p15:guide id="6" pos="1156">
          <p15:clr>
            <a:srgbClr val="FBAE40"/>
          </p15:clr>
        </p15:guide>
        <p15:guide id="7" pos="2290">
          <p15:clr>
            <a:srgbClr val="FBAE40"/>
          </p15:clr>
        </p15:guide>
        <p15:guide id="8" pos="2336">
          <p15:clr>
            <a:srgbClr val="FBAE40"/>
          </p15:clr>
        </p15:guide>
        <p15:guide id="9" pos="3470">
          <p15:clr>
            <a:srgbClr val="FBAE40"/>
          </p15:clr>
        </p15:guide>
        <p15:guide id="10" pos="360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SL2_E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F7469-7B57-8348-9013-FF109BCB5686}"/>
              </a:ext>
            </a:extLst>
          </p:cNvPr>
          <p:cNvSpPr>
            <a:spLocks noGrp="1"/>
          </p:cNvSpPr>
          <p:nvPr>
            <p:ph type="title"/>
          </p:nvPr>
        </p:nvSpPr>
        <p:spPr>
          <a:xfrm>
            <a:off x="358775" y="341229"/>
            <a:ext cx="8426450" cy="332399"/>
          </a:xfrm>
        </p:spPr>
        <p:txBody>
          <a:bodyPr>
            <a:spAutoFit/>
          </a:bodyPr>
          <a:lstStyle/>
          <a:p>
            <a:r>
              <a:rPr lang="de-DE"/>
              <a:t>Mastertitelformat bearbeiten</a:t>
            </a:r>
          </a:p>
        </p:txBody>
      </p:sp>
      <p:sp>
        <p:nvSpPr>
          <p:cNvPr id="9" name="Textplatzhalter 8">
            <a:extLst>
              <a:ext uri="{FF2B5EF4-FFF2-40B4-BE49-F238E27FC236}">
                <a16:creationId xmlns:a16="http://schemas.microsoft.com/office/drawing/2014/main" id="{679F2196-6C15-1F4C-9584-095EA306D4C8}"/>
              </a:ext>
            </a:extLst>
          </p:cNvPr>
          <p:cNvSpPr>
            <a:spLocks noGrp="1"/>
          </p:cNvSpPr>
          <p:nvPr>
            <p:ph type="body" sz="quarter" idx="13" hasCustomPrompt="1"/>
          </p:nvPr>
        </p:nvSpPr>
        <p:spPr>
          <a:xfrm>
            <a:off x="358775" y="3580342"/>
            <a:ext cx="8418513" cy="1260475"/>
          </a:xfrm>
        </p:spPr>
        <p:txBody>
          <a:bodyPr anchor="b"/>
          <a:lstStyle>
            <a:lvl1pPr>
              <a:defRPr sz="600" b="0">
                <a:solidFill>
                  <a:schemeClr val="accent2"/>
                </a:solidFill>
              </a:defRPr>
            </a:lvl1pPr>
          </a:lstStyle>
          <a:p>
            <a:pPr lvl="0"/>
            <a:r>
              <a:rPr lang="de-DE"/>
              <a:t>Referenzen bearbeiten</a:t>
            </a:r>
          </a:p>
        </p:txBody>
      </p:sp>
      <p:sp>
        <p:nvSpPr>
          <p:cNvPr id="33" name="Textplatzhalter 32">
            <a:extLst>
              <a:ext uri="{FF2B5EF4-FFF2-40B4-BE49-F238E27FC236}">
                <a16:creationId xmlns:a16="http://schemas.microsoft.com/office/drawing/2014/main" id="{0ECD6E55-CDE0-6646-A62E-7760B72C0809}"/>
              </a:ext>
            </a:extLst>
          </p:cNvPr>
          <p:cNvSpPr>
            <a:spLocks noGrp="1"/>
          </p:cNvSpPr>
          <p:nvPr>
            <p:ph type="body" sz="quarter" idx="15"/>
          </p:nvPr>
        </p:nvSpPr>
        <p:spPr>
          <a:xfrm>
            <a:off x="366713" y="854186"/>
            <a:ext cx="4097337" cy="996839"/>
          </a:xfrm>
        </p:spPr>
        <p:txBody>
          <a:bodyPr/>
          <a:lstStyle>
            <a:lvl1pPr>
              <a:defRPr b="0">
                <a:solidFill>
                  <a:schemeClr val="accent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a:r>
              <a:rPr lang="de-DE"/>
              <a:t>Mastertextformat bearbeiten</a:t>
            </a:r>
          </a:p>
        </p:txBody>
      </p:sp>
      <p:sp>
        <p:nvSpPr>
          <p:cNvPr id="34" name="Textplatzhalter 32">
            <a:extLst>
              <a:ext uri="{FF2B5EF4-FFF2-40B4-BE49-F238E27FC236}">
                <a16:creationId xmlns:a16="http://schemas.microsoft.com/office/drawing/2014/main" id="{C1F776CC-57FD-B740-8969-9045A4FB70E6}"/>
              </a:ext>
            </a:extLst>
          </p:cNvPr>
          <p:cNvSpPr>
            <a:spLocks noGrp="1"/>
          </p:cNvSpPr>
          <p:nvPr>
            <p:ph type="body" sz="quarter" idx="16"/>
          </p:nvPr>
        </p:nvSpPr>
        <p:spPr>
          <a:xfrm>
            <a:off x="4679867" y="854186"/>
            <a:ext cx="4097337" cy="996839"/>
          </a:xfrm>
        </p:spPr>
        <p:txBody>
          <a:bodyPr/>
          <a:lstStyle>
            <a:lvl1pPr>
              <a:defRPr b="0">
                <a:solidFill>
                  <a:schemeClr val="accent2"/>
                </a:solidFill>
              </a:defRPr>
            </a:lvl1pPr>
            <a:lvl2pPr>
              <a:defRPr b="0">
                <a:solidFill>
                  <a:schemeClr val="tx2"/>
                </a:solidFill>
              </a:defRPr>
            </a:lvl2pPr>
            <a:lvl3pPr>
              <a:defRPr b="0">
                <a:solidFill>
                  <a:schemeClr val="tx2"/>
                </a:solidFill>
              </a:defRPr>
            </a:lvl3pPr>
            <a:lvl4pPr>
              <a:defRPr b="0">
                <a:solidFill>
                  <a:schemeClr val="tx2"/>
                </a:solidFill>
              </a:defRPr>
            </a:lvl4pPr>
            <a:lvl5pPr>
              <a:defRPr b="0">
                <a:solidFill>
                  <a:schemeClr val="tx2"/>
                </a:solidFill>
              </a:defRPr>
            </a:lvl5pPr>
          </a:lstStyle>
          <a:p>
            <a:pPr lvl="0"/>
            <a:r>
              <a:rPr lang="de-DE"/>
              <a:t>Mastertextformat bearbeiten</a:t>
            </a:r>
          </a:p>
        </p:txBody>
      </p:sp>
      <p:sp>
        <p:nvSpPr>
          <p:cNvPr id="6" name="Datumsplatzhalter 5">
            <a:extLst>
              <a:ext uri="{FF2B5EF4-FFF2-40B4-BE49-F238E27FC236}">
                <a16:creationId xmlns:a16="http://schemas.microsoft.com/office/drawing/2014/main" id="{399EFA55-B15A-3749-B5DA-A60E26CACC88}"/>
              </a:ext>
            </a:extLst>
          </p:cNvPr>
          <p:cNvSpPr>
            <a:spLocks noGrp="1"/>
          </p:cNvSpPr>
          <p:nvPr>
            <p:ph type="dt" sz="half" idx="17"/>
          </p:nvPr>
        </p:nvSpPr>
        <p:spPr/>
        <p:txBody>
          <a:bodyPr/>
          <a:lstStyle/>
          <a:p>
            <a:fld id="{80C6AFCF-21F1-EE41-B116-1C4EC7CEEBFF}" type="datetime4">
              <a:rPr lang="de-DE" smtClean="0"/>
              <a:t>28. Januar 2021</a:t>
            </a:fld>
            <a:r>
              <a:rPr lang="en-US"/>
              <a:t> |</a:t>
            </a:r>
          </a:p>
        </p:txBody>
      </p:sp>
      <p:sp>
        <p:nvSpPr>
          <p:cNvPr id="8" name="Foliennummernplatzhalter 7">
            <a:extLst>
              <a:ext uri="{FF2B5EF4-FFF2-40B4-BE49-F238E27FC236}">
                <a16:creationId xmlns:a16="http://schemas.microsoft.com/office/drawing/2014/main" id="{1149744A-33E1-A24D-9339-124CFCAA56F8}"/>
              </a:ext>
            </a:extLst>
          </p:cNvPr>
          <p:cNvSpPr>
            <a:spLocks noGrp="1"/>
          </p:cNvSpPr>
          <p:nvPr>
            <p:ph type="sldNum" sz="quarter" idx="19"/>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3995176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SL2_End_No-Text">
    <p:bg>
      <p:bgPr>
        <a:solidFill>
          <a:schemeClr val="bg2"/>
        </a:solidFill>
        <a:effectLst/>
      </p:bgPr>
    </p:bg>
    <p:spTree>
      <p:nvGrpSpPr>
        <p:cNvPr id="1" name=""/>
        <p:cNvGrpSpPr/>
        <p:nvPr/>
      </p:nvGrpSpPr>
      <p:grpSpPr>
        <a:xfrm>
          <a:off x="0" y="0"/>
          <a:ext cx="0" cy="0"/>
          <a:chOff x="0" y="0"/>
          <a:chExt cx="0" cy="0"/>
        </a:xfrm>
      </p:grpSpPr>
      <p:pic>
        <p:nvPicPr>
          <p:cNvPr id="10" name="Grafik 9" descr="Ein Bild, das Uhr, Zeichnung enthält.&#10;&#10;Automatisch generierte Beschreibung">
            <a:extLst>
              <a:ext uri="{FF2B5EF4-FFF2-40B4-BE49-F238E27FC236}">
                <a16:creationId xmlns:a16="http://schemas.microsoft.com/office/drawing/2014/main" id="{633B32A4-BFDF-AD4A-AB05-CEAADC9A3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439" y="3250468"/>
            <a:ext cx="1490397" cy="1372112"/>
          </a:xfrm>
          <a:prstGeom prst="rect">
            <a:avLst/>
          </a:prstGeom>
        </p:spPr>
      </p:pic>
      <p:grpSp>
        <p:nvGrpSpPr>
          <p:cNvPr id="16" name="Gruppieren 15">
            <a:extLst>
              <a:ext uri="{FF2B5EF4-FFF2-40B4-BE49-F238E27FC236}">
                <a16:creationId xmlns:a16="http://schemas.microsoft.com/office/drawing/2014/main" id="{F092C288-F895-3842-AA25-AA696D9D4E35}"/>
              </a:ext>
            </a:extLst>
          </p:cNvPr>
          <p:cNvGrpSpPr/>
          <p:nvPr/>
        </p:nvGrpSpPr>
        <p:grpSpPr>
          <a:xfrm>
            <a:off x="2685995" y="447880"/>
            <a:ext cx="3772011" cy="3772011"/>
            <a:chOff x="2993730" y="1101430"/>
            <a:chExt cx="3156540" cy="3156540"/>
          </a:xfrm>
        </p:grpSpPr>
        <p:grpSp>
          <p:nvGrpSpPr>
            <p:cNvPr id="11" name="Gruppieren 10">
              <a:extLst>
                <a:ext uri="{FF2B5EF4-FFF2-40B4-BE49-F238E27FC236}">
                  <a16:creationId xmlns:a16="http://schemas.microsoft.com/office/drawing/2014/main" id="{32C4D712-B592-5B49-9A6C-F29F605EB2EA}"/>
                </a:ext>
              </a:extLst>
            </p:cNvPr>
            <p:cNvGrpSpPr/>
            <p:nvPr/>
          </p:nvGrpSpPr>
          <p:grpSpPr>
            <a:xfrm>
              <a:off x="2993730" y="1101430"/>
              <a:ext cx="3156540" cy="3156540"/>
              <a:chOff x="6989081" y="4738509"/>
              <a:chExt cx="1932423" cy="1932423"/>
            </a:xfrm>
          </p:grpSpPr>
          <p:sp>
            <p:nvSpPr>
              <p:cNvPr id="12" name="Oval 11">
                <a:extLst>
                  <a:ext uri="{FF2B5EF4-FFF2-40B4-BE49-F238E27FC236}">
                    <a16:creationId xmlns:a16="http://schemas.microsoft.com/office/drawing/2014/main" id="{CFEE0204-5503-C148-A27C-2F5E3BAEE4BE}"/>
                  </a:ext>
                </a:extLst>
              </p:cNvPr>
              <p:cNvSpPr/>
              <p:nvPr/>
            </p:nvSpPr>
            <p:spPr>
              <a:xfrm>
                <a:off x="6989081" y="4738509"/>
                <a:ext cx="1932423" cy="193242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a:latin typeface="Arial" panose="020B0604020202020204" pitchFamily="34" charset="0"/>
                </a:endParaRPr>
              </a:p>
            </p:txBody>
          </p:sp>
          <p:sp>
            <p:nvSpPr>
              <p:cNvPr id="13" name="Oval 12">
                <a:extLst>
                  <a:ext uri="{FF2B5EF4-FFF2-40B4-BE49-F238E27FC236}">
                    <a16:creationId xmlns:a16="http://schemas.microsoft.com/office/drawing/2014/main" id="{7A666741-6D10-594E-BDBB-D4744D1E0139}"/>
                  </a:ext>
                </a:extLst>
              </p:cNvPr>
              <p:cNvSpPr/>
              <p:nvPr/>
            </p:nvSpPr>
            <p:spPr>
              <a:xfrm>
                <a:off x="7081644" y="4831072"/>
                <a:ext cx="1747299" cy="17472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a:latin typeface="Arial" panose="020B0604020202020204" pitchFamily="34" charset="0"/>
                </a:endParaRPr>
              </a:p>
            </p:txBody>
          </p:sp>
        </p:grpSp>
        <p:pic>
          <p:nvPicPr>
            <p:cNvPr id="15" name="Grafik 14" descr="Ein Bild, das Zeichnung, Obst, Essen enthält.&#10;&#10;Automatisch generierte Beschreibung">
              <a:extLst>
                <a:ext uri="{FF2B5EF4-FFF2-40B4-BE49-F238E27FC236}">
                  <a16:creationId xmlns:a16="http://schemas.microsoft.com/office/drawing/2014/main" id="{08791714-B2E0-8A46-B286-E82116D54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490" y="1691148"/>
              <a:ext cx="2711483" cy="2025446"/>
            </a:xfrm>
            <a:prstGeom prst="rect">
              <a:avLst/>
            </a:prstGeom>
          </p:spPr>
        </p:pic>
      </p:grpSp>
      <p:sp>
        <p:nvSpPr>
          <p:cNvPr id="17" name="Datumsplatzhalter 16">
            <a:extLst>
              <a:ext uri="{FF2B5EF4-FFF2-40B4-BE49-F238E27FC236}">
                <a16:creationId xmlns:a16="http://schemas.microsoft.com/office/drawing/2014/main" id="{A57FBB13-24E0-0D47-8FA3-CE928BDE0E82}"/>
              </a:ext>
            </a:extLst>
          </p:cNvPr>
          <p:cNvSpPr>
            <a:spLocks noGrp="1"/>
          </p:cNvSpPr>
          <p:nvPr>
            <p:ph type="dt" sz="half" idx="10"/>
          </p:nvPr>
        </p:nvSpPr>
        <p:spPr/>
        <p:txBody>
          <a:bodyPr/>
          <a:lstStyle/>
          <a:p>
            <a:fld id="{2E57D7AF-48FC-D246-B7D0-F0667B1FF62C}" type="datetime4">
              <a:rPr lang="de-DE" smtClean="0"/>
              <a:t>28. Januar 2021</a:t>
            </a:fld>
            <a:r>
              <a:rPr lang="en-US"/>
              <a:t> |</a:t>
            </a:r>
          </a:p>
        </p:txBody>
      </p:sp>
      <p:sp>
        <p:nvSpPr>
          <p:cNvPr id="19" name="Foliennummernplatzhalter 18">
            <a:extLst>
              <a:ext uri="{FF2B5EF4-FFF2-40B4-BE49-F238E27FC236}">
                <a16:creationId xmlns:a16="http://schemas.microsoft.com/office/drawing/2014/main" id="{3A972536-EF82-0D4C-BDE7-90FD7D7916FC}"/>
              </a:ext>
            </a:extLst>
          </p:cNvPr>
          <p:cNvSpPr>
            <a:spLocks noGrp="1"/>
          </p:cNvSpPr>
          <p:nvPr>
            <p:ph type="sldNum" sz="quarter" idx="12"/>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4005928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51411" y="152151"/>
            <a:ext cx="5947066" cy="259751"/>
          </a:xfrm>
        </p:spPr>
        <p:txBody>
          <a:bodyPr lIns="0" tIns="0" rIns="0" bIns="0"/>
          <a:lstStyle>
            <a:lvl1pPr>
              <a:defRPr sz="1688" b="1" i="0">
                <a:solidFill>
                  <a:srgbClr val="001388"/>
                </a:solidFill>
                <a:latin typeface="Arial"/>
                <a:cs typeface="Arial"/>
              </a:defRPr>
            </a:lvl1pPr>
          </a:lstStyle>
          <a:p>
            <a:endParaRPr/>
          </a:p>
        </p:txBody>
      </p:sp>
      <p:sp>
        <p:nvSpPr>
          <p:cNvPr id="7" name="Foliennummernplatzhalter 6">
            <a:extLst>
              <a:ext uri="{FF2B5EF4-FFF2-40B4-BE49-F238E27FC236}">
                <a16:creationId xmlns:a16="http://schemas.microsoft.com/office/drawing/2014/main" id="{257702B7-1A92-4434-A30C-4DB87925A3E6}"/>
              </a:ext>
            </a:extLst>
          </p:cNvPr>
          <p:cNvSpPr>
            <a:spLocks noGrp="1"/>
          </p:cNvSpPr>
          <p:nvPr>
            <p:ph type="sldNum" sz="quarter" idx="11"/>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pic>
        <p:nvPicPr>
          <p:cNvPr id="5" name="Grafik 4">
            <a:extLst>
              <a:ext uri="{FF2B5EF4-FFF2-40B4-BE49-F238E27FC236}">
                <a16:creationId xmlns:a16="http://schemas.microsoft.com/office/drawing/2014/main" id="{27E210C8-2586-467E-A2C9-45AE440094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5041"/>
            <a:ext cx="9144000" cy="132879"/>
          </a:xfrm>
          <a:prstGeom prst="rect">
            <a:avLst/>
          </a:prstGeom>
        </p:spPr>
      </p:pic>
      <p:pic>
        <p:nvPicPr>
          <p:cNvPr id="8" name="Grafik 7">
            <a:extLst>
              <a:ext uri="{FF2B5EF4-FFF2-40B4-BE49-F238E27FC236}">
                <a16:creationId xmlns:a16="http://schemas.microsoft.com/office/drawing/2014/main" id="{708F0312-A3F4-437B-A53E-56635D20F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607789"/>
            <a:ext cx="9144000" cy="132879"/>
          </a:xfrm>
          <a:prstGeom prst="rect">
            <a:avLst/>
          </a:prstGeom>
        </p:spPr>
      </p:pic>
    </p:spTree>
    <p:extLst>
      <p:ext uri="{BB962C8B-B14F-4D97-AF65-F5344CB8AC3E}">
        <p14:creationId xmlns:p14="http://schemas.microsoft.com/office/powerpoint/2010/main" val="4194199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1411" y="152151"/>
            <a:ext cx="5947066" cy="259751"/>
          </a:xfrm>
        </p:spPr>
        <p:txBody>
          <a:bodyPr lIns="0" tIns="0" rIns="0" bIns="0"/>
          <a:lstStyle>
            <a:lvl1pPr>
              <a:defRPr sz="1688" b="1" i="0">
                <a:solidFill>
                  <a:srgbClr val="001388"/>
                </a:solidFill>
                <a:latin typeface="Arial"/>
                <a:cs typeface="Arial"/>
              </a:defRPr>
            </a:lvl1pPr>
          </a:lstStyle>
          <a:p>
            <a:endParaRPr/>
          </a:p>
        </p:txBody>
      </p:sp>
      <p:sp>
        <p:nvSpPr>
          <p:cNvPr id="3" name="Holder 3"/>
          <p:cNvSpPr>
            <a:spLocks noGrp="1"/>
          </p:cNvSpPr>
          <p:nvPr>
            <p:ph type="body" idx="1"/>
          </p:nvPr>
        </p:nvSpPr>
        <p:spPr>
          <a:xfrm>
            <a:off x="576236" y="1464567"/>
            <a:ext cx="3745401" cy="62966"/>
          </a:xfrm>
        </p:spPr>
        <p:txBody>
          <a:bodyPr lIns="0" tIns="0" rIns="0" bIns="0"/>
          <a:lstStyle>
            <a:lvl1pPr>
              <a:defRPr sz="409" b="1" i="0">
                <a:solidFill>
                  <a:schemeClr val="tx1"/>
                </a:solidFill>
                <a:latin typeface="Arial"/>
                <a:cs typeface="Arial"/>
              </a:defRPr>
            </a:lvl1pPr>
          </a:lstStyle>
          <a:p>
            <a:endParaRPr/>
          </a:p>
        </p:txBody>
      </p:sp>
      <p:sp>
        <p:nvSpPr>
          <p:cNvPr id="8" name="Foliennummernplatzhalter 7">
            <a:extLst>
              <a:ext uri="{FF2B5EF4-FFF2-40B4-BE49-F238E27FC236}">
                <a16:creationId xmlns:a16="http://schemas.microsoft.com/office/drawing/2014/main" id="{BE8A11D1-FD02-4AEB-83B8-92757B3D6EEF}"/>
              </a:ext>
            </a:extLst>
          </p:cNvPr>
          <p:cNvSpPr>
            <a:spLocks noGrp="1"/>
          </p:cNvSpPr>
          <p:nvPr>
            <p:ph type="sldNum" sz="quarter" idx="11"/>
          </p:nvPr>
        </p:nvSpPr>
        <p:spPr/>
        <p:txBody>
          <a:body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Tree>
    <p:extLst>
      <p:ext uri="{BB962C8B-B14F-4D97-AF65-F5344CB8AC3E}">
        <p14:creationId xmlns:p14="http://schemas.microsoft.com/office/powerpoint/2010/main" val="2100132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EA25AB-2439-5C4E-8D47-FEDEDD8FD35F}"/>
              </a:ext>
            </a:extLst>
          </p:cNvPr>
          <p:cNvSpPr>
            <a:spLocks noGrp="1"/>
          </p:cNvSpPr>
          <p:nvPr>
            <p:ph type="ctrTitle"/>
          </p:nvPr>
        </p:nvSpPr>
        <p:spPr>
          <a:xfrm>
            <a:off x="1143000" y="841375"/>
            <a:ext cx="6858000" cy="17907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A2107A4-656F-EA40-A42F-1DC8FB9AB75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0310972-AE9C-114B-B4D7-2922FBB29D00}"/>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5" name="Fußzeilenplatzhalter 4">
            <a:extLst>
              <a:ext uri="{FF2B5EF4-FFF2-40B4-BE49-F238E27FC236}">
                <a16:creationId xmlns:a16="http://schemas.microsoft.com/office/drawing/2014/main" id="{F11C99F5-1FB4-7C4C-9DE4-B8CF5AB937D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8655B62-B902-F441-9819-E317CE122CFF}"/>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3029164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8D08D-9169-784E-8A23-F6F9ADD09AC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EF1B0A4-1020-BA49-8A74-ECCD6553AA1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1F4300-B62D-594F-AD89-5C6DF0274B1B}"/>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5" name="Fußzeilenplatzhalter 4">
            <a:extLst>
              <a:ext uri="{FF2B5EF4-FFF2-40B4-BE49-F238E27FC236}">
                <a16:creationId xmlns:a16="http://schemas.microsoft.com/office/drawing/2014/main" id="{EDDF1748-BA19-2743-8025-E1CEC15C8F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697E4C0-17F6-DA48-B54F-C0F5C44B017D}"/>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62465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36668-2A61-994C-873E-158199177B00}"/>
              </a:ext>
            </a:extLst>
          </p:cNvPr>
          <p:cNvSpPr>
            <a:spLocks noGrp="1"/>
          </p:cNvSpPr>
          <p:nvPr>
            <p:ph type="title"/>
          </p:nvPr>
        </p:nvSpPr>
        <p:spPr>
          <a:xfrm>
            <a:off x="623888" y="1282700"/>
            <a:ext cx="7886700" cy="2139950"/>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A2C8798-ED28-3F4F-A85E-BD9DE20C29C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A46BD1-CD7C-CA43-B50E-F7E51BA25564}"/>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5" name="Fußzeilenplatzhalter 4">
            <a:extLst>
              <a:ext uri="{FF2B5EF4-FFF2-40B4-BE49-F238E27FC236}">
                <a16:creationId xmlns:a16="http://schemas.microsoft.com/office/drawing/2014/main" id="{25A8149F-B86B-3A4B-A57F-A88E3B70989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47AC3F0-78BD-5F42-9D2D-D79EA0ABE2BC}"/>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2893579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8268C-DB1D-F645-A1AA-41BF4DE0C3C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B9E17E7-A926-094E-8F5B-B30169F98630}"/>
              </a:ext>
            </a:extLst>
          </p:cNvPr>
          <p:cNvSpPr>
            <a:spLocks noGrp="1"/>
          </p:cNvSpPr>
          <p:nvPr>
            <p:ph sz="half" idx="1"/>
          </p:nvPr>
        </p:nvSpPr>
        <p:spPr>
          <a:xfrm>
            <a:off x="62865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64A073D-AA04-EB40-AF18-97C9256811B9}"/>
              </a:ext>
            </a:extLst>
          </p:cNvPr>
          <p:cNvSpPr>
            <a:spLocks noGrp="1"/>
          </p:cNvSpPr>
          <p:nvPr>
            <p:ph sz="half" idx="2"/>
          </p:nvPr>
        </p:nvSpPr>
        <p:spPr>
          <a:xfrm>
            <a:off x="464820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EA3A12D-C2B5-524E-84C0-BE35752CC58F}"/>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6" name="Fußzeilenplatzhalter 5">
            <a:extLst>
              <a:ext uri="{FF2B5EF4-FFF2-40B4-BE49-F238E27FC236}">
                <a16:creationId xmlns:a16="http://schemas.microsoft.com/office/drawing/2014/main" id="{1667D527-D09D-B446-B1F5-0510C721240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D71C7E8-D8E2-7B4F-A5C2-8DE4222FAAEB}"/>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3677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FFE77-4DB5-F443-85D0-BFCAF37E9E9D}"/>
              </a:ext>
            </a:extLst>
          </p:cNvPr>
          <p:cNvSpPr>
            <a:spLocks noGrp="1"/>
          </p:cNvSpPr>
          <p:nvPr>
            <p:ph type="title"/>
          </p:nvPr>
        </p:nvSpPr>
        <p:spPr>
          <a:xfrm>
            <a:off x="630238" y="274638"/>
            <a:ext cx="7886700" cy="993775"/>
          </a:xfrm>
        </p:spPr>
        <p:txBody>
          <a:bodyPr/>
          <a:lstStyle/>
          <a:p>
            <a:r>
              <a:rPr lang="de-DE"/>
              <a:t>Mastertitelformat bearbeiten</a:t>
            </a:r>
          </a:p>
        </p:txBody>
      </p:sp>
      <p:sp>
        <p:nvSpPr>
          <p:cNvPr id="3" name="Textplatzhalter 2">
            <a:extLst>
              <a:ext uri="{FF2B5EF4-FFF2-40B4-BE49-F238E27FC236}">
                <a16:creationId xmlns:a16="http://schemas.microsoft.com/office/drawing/2014/main" id="{84774883-A7DD-504E-83EE-6F6755235C7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0F1021-A117-9842-894E-F77670E4F07A}"/>
              </a:ext>
            </a:extLst>
          </p:cNvPr>
          <p:cNvSpPr>
            <a:spLocks noGrp="1"/>
          </p:cNvSpPr>
          <p:nvPr>
            <p:ph sz="half" idx="2"/>
          </p:nvPr>
        </p:nvSpPr>
        <p:spPr>
          <a:xfrm>
            <a:off x="630238" y="1879600"/>
            <a:ext cx="3868737"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5965CE5-77B0-1541-BD84-71A2563B3E93}"/>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3C8CFAB-9C84-724C-87AF-34666A2DC2E5}"/>
              </a:ext>
            </a:extLst>
          </p:cNvPr>
          <p:cNvSpPr>
            <a:spLocks noGrp="1"/>
          </p:cNvSpPr>
          <p:nvPr>
            <p:ph sz="quarter" idx="4"/>
          </p:nvPr>
        </p:nvSpPr>
        <p:spPr>
          <a:xfrm>
            <a:off x="4629150" y="1879600"/>
            <a:ext cx="3887788"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8E5F959-F878-8945-9D23-26335E2896B5}"/>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8" name="Fußzeilenplatzhalter 7">
            <a:extLst>
              <a:ext uri="{FF2B5EF4-FFF2-40B4-BE49-F238E27FC236}">
                <a16:creationId xmlns:a16="http://schemas.microsoft.com/office/drawing/2014/main" id="{1B11D62B-73E0-1D42-87BE-ED88790FC6E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C9867FD-8417-2B41-BA0C-0C52B5932B64}"/>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1539238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4CDF1-7BBB-0F43-B154-692896AF7AC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A4869B1-0D21-8249-8A60-E2DB0C292EDA}"/>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4" name="Fußzeilenplatzhalter 3">
            <a:extLst>
              <a:ext uri="{FF2B5EF4-FFF2-40B4-BE49-F238E27FC236}">
                <a16:creationId xmlns:a16="http://schemas.microsoft.com/office/drawing/2014/main" id="{85C8D0EF-50D1-A344-8388-386E1A33EAB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9A421D5-E7E5-6049-B703-EB45C98A81D4}"/>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387866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SL2_Start_9img_claim_References">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2D38476-CC67-DD42-8ABE-558134741A68}"/>
              </a:ext>
            </a:extLst>
          </p:cNvPr>
          <p:cNvSpPr>
            <a:spLocks noGrp="1"/>
          </p:cNvSpPr>
          <p:nvPr>
            <p:ph sz="quarter" idx="13" hasCustomPrompt="1"/>
          </p:nvPr>
        </p:nvSpPr>
        <p:spPr>
          <a:xfrm>
            <a:off x="0" y="0"/>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2" name="Inhaltsplatzhalter 9">
            <a:extLst>
              <a:ext uri="{FF2B5EF4-FFF2-40B4-BE49-F238E27FC236}">
                <a16:creationId xmlns:a16="http://schemas.microsoft.com/office/drawing/2014/main" id="{C1074DB7-6CF1-934B-A63A-7D6DBCF33229}"/>
              </a:ext>
            </a:extLst>
          </p:cNvPr>
          <p:cNvSpPr>
            <a:spLocks noGrp="1"/>
          </p:cNvSpPr>
          <p:nvPr>
            <p:ph sz="quarter" idx="17" hasCustomPrompt="1"/>
          </p:nvPr>
        </p:nvSpPr>
        <p:spPr>
          <a:xfrm>
            <a:off x="1855719" y="0"/>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4" name="Inhaltsplatzhalter 9">
            <a:extLst>
              <a:ext uri="{FF2B5EF4-FFF2-40B4-BE49-F238E27FC236}">
                <a16:creationId xmlns:a16="http://schemas.microsoft.com/office/drawing/2014/main" id="{1458FA34-426D-BE44-9FAC-F66F0FB4676E}"/>
              </a:ext>
            </a:extLst>
          </p:cNvPr>
          <p:cNvSpPr>
            <a:spLocks noGrp="1"/>
          </p:cNvSpPr>
          <p:nvPr>
            <p:ph sz="quarter" idx="18" hasCustomPrompt="1"/>
          </p:nvPr>
        </p:nvSpPr>
        <p:spPr>
          <a:xfrm>
            <a:off x="3721967" y="0"/>
            <a:ext cx="1798716"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6" name="Inhaltsplatzhalter 9">
            <a:extLst>
              <a:ext uri="{FF2B5EF4-FFF2-40B4-BE49-F238E27FC236}">
                <a16:creationId xmlns:a16="http://schemas.microsoft.com/office/drawing/2014/main" id="{DFA07699-DCED-0748-953F-3267103A40EC}"/>
              </a:ext>
            </a:extLst>
          </p:cNvPr>
          <p:cNvSpPr>
            <a:spLocks noGrp="1"/>
          </p:cNvSpPr>
          <p:nvPr>
            <p:ph sz="quarter" idx="19" hasCustomPrompt="1"/>
          </p:nvPr>
        </p:nvSpPr>
        <p:spPr>
          <a:xfrm>
            <a:off x="0" y="1747502"/>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7" name="Inhaltsplatzhalter 9">
            <a:extLst>
              <a:ext uri="{FF2B5EF4-FFF2-40B4-BE49-F238E27FC236}">
                <a16:creationId xmlns:a16="http://schemas.microsoft.com/office/drawing/2014/main" id="{39F84BD0-1683-6846-8BA1-D5BA9BC92E50}"/>
              </a:ext>
            </a:extLst>
          </p:cNvPr>
          <p:cNvSpPr>
            <a:spLocks noGrp="1"/>
          </p:cNvSpPr>
          <p:nvPr>
            <p:ph sz="quarter" idx="20" hasCustomPrompt="1"/>
          </p:nvPr>
        </p:nvSpPr>
        <p:spPr>
          <a:xfrm>
            <a:off x="1855719" y="1747502"/>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28" name="Inhaltsplatzhalter 9">
            <a:extLst>
              <a:ext uri="{FF2B5EF4-FFF2-40B4-BE49-F238E27FC236}">
                <a16:creationId xmlns:a16="http://schemas.microsoft.com/office/drawing/2014/main" id="{4FEC1802-03DB-BE47-8E23-89C6AE26A8C6}"/>
              </a:ext>
            </a:extLst>
          </p:cNvPr>
          <p:cNvSpPr>
            <a:spLocks noGrp="1"/>
          </p:cNvSpPr>
          <p:nvPr>
            <p:ph sz="quarter" idx="21" hasCustomPrompt="1"/>
          </p:nvPr>
        </p:nvSpPr>
        <p:spPr>
          <a:xfrm>
            <a:off x="3721967" y="1747502"/>
            <a:ext cx="1798716"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31" name="Inhaltsplatzhalter 9">
            <a:extLst>
              <a:ext uri="{FF2B5EF4-FFF2-40B4-BE49-F238E27FC236}">
                <a16:creationId xmlns:a16="http://schemas.microsoft.com/office/drawing/2014/main" id="{D4DEF3AC-8424-C447-9FC1-98E5785332C3}"/>
              </a:ext>
            </a:extLst>
          </p:cNvPr>
          <p:cNvSpPr>
            <a:spLocks noGrp="1"/>
          </p:cNvSpPr>
          <p:nvPr>
            <p:ph sz="quarter" idx="22" hasCustomPrompt="1"/>
          </p:nvPr>
        </p:nvSpPr>
        <p:spPr>
          <a:xfrm>
            <a:off x="0" y="3495004"/>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32" name="Inhaltsplatzhalter 9">
            <a:extLst>
              <a:ext uri="{FF2B5EF4-FFF2-40B4-BE49-F238E27FC236}">
                <a16:creationId xmlns:a16="http://schemas.microsoft.com/office/drawing/2014/main" id="{ED13BDDE-14D7-C845-B518-BBD324FDE1E5}"/>
              </a:ext>
            </a:extLst>
          </p:cNvPr>
          <p:cNvSpPr>
            <a:spLocks noGrp="1"/>
          </p:cNvSpPr>
          <p:nvPr>
            <p:ph sz="quarter" idx="23" hasCustomPrompt="1"/>
          </p:nvPr>
        </p:nvSpPr>
        <p:spPr>
          <a:xfrm>
            <a:off x="1855719" y="3495004"/>
            <a:ext cx="1767600"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33" name="Inhaltsplatzhalter 9">
            <a:extLst>
              <a:ext uri="{FF2B5EF4-FFF2-40B4-BE49-F238E27FC236}">
                <a16:creationId xmlns:a16="http://schemas.microsoft.com/office/drawing/2014/main" id="{5F5A03A2-4498-9C4B-9A25-964BB69C5A37}"/>
              </a:ext>
            </a:extLst>
          </p:cNvPr>
          <p:cNvSpPr>
            <a:spLocks noGrp="1"/>
          </p:cNvSpPr>
          <p:nvPr>
            <p:ph sz="quarter" idx="24" hasCustomPrompt="1"/>
          </p:nvPr>
        </p:nvSpPr>
        <p:spPr>
          <a:xfrm>
            <a:off x="3721967" y="3495004"/>
            <a:ext cx="1798716" cy="1656000"/>
          </a:xfrm>
          <a:solidFill>
            <a:schemeClr val="accent2">
              <a:lumMod val="10000"/>
              <a:lumOff val="90000"/>
            </a:schemeClr>
          </a:solidFill>
        </p:spPr>
        <p:txBody>
          <a:bodyPr lIns="0" tIns="0" rIns="0" bIns="0"/>
          <a:lstStyle>
            <a:lvl1pPr>
              <a:defRPr b="0">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Insert </a:t>
            </a:r>
            <a:r>
              <a:rPr lang="de-DE" err="1"/>
              <a:t>image</a:t>
            </a:r>
            <a:endParaRPr lang="de-DE"/>
          </a:p>
        </p:txBody>
      </p:sp>
      <p:sp>
        <p:nvSpPr>
          <p:cNvPr id="4" name="Fußzeilenplatzhalter 3">
            <a:extLst>
              <a:ext uri="{FF2B5EF4-FFF2-40B4-BE49-F238E27FC236}">
                <a16:creationId xmlns:a16="http://schemas.microsoft.com/office/drawing/2014/main" id="{35B3AB2B-8E56-A84F-9127-90E02575D332}"/>
              </a:ext>
            </a:extLst>
          </p:cNvPr>
          <p:cNvSpPr>
            <a:spLocks noGrp="1"/>
          </p:cNvSpPr>
          <p:nvPr>
            <p:ph type="ftr" sz="quarter" idx="27"/>
          </p:nvPr>
        </p:nvSpPr>
        <p:spPr>
          <a:xfrm>
            <a:off x="5730960" y="4894644"/>
            <a:ext cx="3046243" cy="107950"/>
          </a:xfrm>
          <a:prstGeom prst="rect">
            <a:avLst/>
          </a:prstGeom>
        </p:spPr>
        <p:txBody>
          <a:bodyPr/>
          <a:lstStyle>
            <a:lvl1pPr>
              <a:defRPr sz="600"/>
            </a:lvl1pPr>
          </a:lstStyle>
          <a:p>
            <a:pPr marL="4332">
              <a:lnSpc>
                <a:spcPts val="633"/>
              </a:lnSpc>
            </a:pPr>
            <a:r>
              <a:rPr lang="de-DE" spc="-2"/>
              <a:t>FreeStyle, Libre und damit verbundene Markennamen sind eingetragene Marken von Abbott Diabetes Care Inc. in verschiedenen Ländern. © 2019 Abbott Diabetes Care | ADC-2019-DE-0812 | Januar 2019</a:t>
            </a:r>
            <a:endParaRPr lang="de-DE" spc="-3"/>
          </a:p>
        </p:txBody>
      </p:sp>
      <p:sp>
        <p:nvSpPr>
          <p:cNvPr id="23" name="Textplatzhalter 8">
            <a:extLst>
              <a:ext uri="{FF2B5EF4-FFF2-40B4-BE49-F238E27FC236}">
                <a16:creationId xmlns:a16="http://schemas.microsoft.com/office/drawing/2014/main" id="{87C19AEA-2033-374C-AB85-CA25E59B550D}"/>
              </a:ext>
            </a:extLst>
          </p:cNvPr>
          <p:cNvSpPr>
            <a:spLocks noGrp="1"/>
          </p:cNvSpPr>
          <p:nvPr>
            <p:ph type="body" sz="quarter" idx="28" hasCustomPrompt="1"/>
          </p:nvPr>
        </p:nvSpPr>
        <p:spPr>
          <a:xfrm>
            <a:off x="5730961" y="4163687"/>
            <a:ext cx="3072033" cy="674101"/>
          </a:xfrm>
        </p:spPr>
        <p:txBody>
          <a:bodyPr anchor="b"/>
          <a:lstStyle>
            <a:lvl1pPr>
              <a:defRPr sz="600" b="0">
                <a:solidFill>
                  <a:schemeClr val="accent2"/>
                </a:solidFill>
              </a:defRPr>
            </a:lvl1pPr>
          </a:lstStyle>
          <a:p>
            <a:pPr lvl="0"/>
            <a:r>
              <a:rPr lang="de-DE"/>
              <a:t>Referenzen bearbeiten</a:t>
            </a:r>
          </a:p>
        </p:txBody>
      </p:sp>
      <p:sp>
        <p:nvSpPr>
          <p:cNvPr id="17" name="Titel 1">
            <a:extLst>
              <a:ext uri="{FF2B5EF4-FFF2-40B4-BE49-F238E27FC236}">
                <a16:creationId xmlns:a16="http://schemas.microsoft.com/office/drawing/2014/main" id="{07A24EE3-979E-A043-A015-1C91F8EDD4E5}"/>
              </a:ext>
            </a:extLst>
          </p:cNvPr>
          <p:cNvSpPr>
            <a:spLocks noGrp="1"/>
          </p:cNvSpPr>
          <p:nvPr>
            <p:ph type="title" hasCustomPrompt="1"/>
          </p:nvPr>
        </p:nvSpPr>
        <p:spPr>
          <a:xfrm>
            <a:off x="5730961" y="0"/>
            <a:ext cx="3023522" cy="1485347"/>
          </a:xfrm>
        </p:spPr>
        <p:txBody>
          <a:bodyPr anchor="b"/>
          <a:lstStyle>
            <a:lvl1pPr>
              <a:defRPr sz="2800" b="1" cap="all" baseline="0">
                <a:latin typeface="Arial" panose="020B0604020202020204" pitchFamily="34" charset="0"/>
                <a:cs typeface="Arial" panose="020B0604020202020204" pitchFamily="34" charset="0"/>
              </a:defRPr>
            </a:lvl1pPr>
          </a:lstStyle>
          <a:p>
            <a:r>
              <a:rPr lang="de-DE"/>
              <a:t>Claim</a:t>
            </a:r>
          </a:p>
        </p:txBody>
      </p:sp>
      <p:sp>
        <p:nvSpPr>
          <p:cNvPr id="20" name="Textplatzhalter 14">
            <a:extLst>
              <a:ext uri="{FF2B5EF4-FFF2-40B4-BE49-F238E27FC236}">
                <a16:creationId xmlns:a16="http://schemas.microsoft.com/office/drawing/2014/main" id="{D38E4649-BE6B-D744-A2CC-C30EDFEE865B}"/>
              </a:ext>
            </a:extLst>
          </p:cNvPr>
          <p:cNvSpPr>
            <a:spLocks noGrp="1"/>
          </p:cNvSpPr>
          <p:nvPr>
            <p:ph type="body" sz="quarter" idx="14" hasCustomPrompt="1"/>
          </p:nvPr>
        </p:nvSpPr>
        <p:spPr>
          <a:xfrm>
            <a:off x="5740793" y="1505011"/>
            <a:ext cx="3023522" cy="584200"/>
          </a:xfrm>
        </p:spPr>
        <p:txBody>
          <a:bodyPr/>
          <a:lstStyle>
            <a:lvl1pPr>
              <a:defRPr sz="1200" b="1" cap="all" baseline="0">
                <a:solidFill>
                  <a:schemeClr val="accent3"/>
                </a:solidFill>
              </a:defRPr>
            </a:lvl1pPr>
          </a:lstStyle>
          <a:p>
            <a:pPr lvl="0"/>
            <a:r>
              <a:rPr lang="de-DE" err="1"/>
              <a:t>Subclaim</a:t>
            </a:r>
            <a:endParaRPr lang="de-DE"/>
          </a:p>
        </p:txBody>
      </p:sp>
      <p:sp>
        <p:nvSpPr>
          <p:cNvPr id="21" name="Textplatzhalter 16">
            <a:extLst>
              <a:ext uri="{FF2B5EF4-FFF2-40B4-BE49-F238E27FC236}">
                <a16:creationId xmlns:a16="http://schemas.microsoft.com/office/drawing/2014/main" id="{9484426E-A7C1-EC4E-89B5-DEC3439A02D4}"/>
              </a:ext>
            </a:extLst>
          </p:cNvPr>
          <p:cNvSpPr>
            <a:spLocks noGrp="1"/>
          </p:cNvSpPr>
          <p:nvPr>
            <p:ph type="body" sz="quarter" idx="15" hasCustomPrompt="1"/>
          </p:nvPr>
        </p:nvSpPr>
        <p:spPr>
          <a:xfrm>
            <a:off x="5740128" y="2108875"/>
            <a:ext cx="3123753" cy="550862"/>
          </a:xfrm>
        </p:spPr>
        <p:txBody>
          <a:bodyPr/>
          <a:lstStyle>
            <a:lvl1pPr>
              <a:defRPr sz="1000" b="0">
                <a:solidFill>
                  <a:schemeClr val="accent3"/>
                </a:solidFill>
              </a:defRPr>
            </a:lvl1pPr>
          </a:lstStyle>
          <a:p>
            <a:pPr lvl="0"/>
            <a:r>
              <a:rPr lang="de-DE"/>
              <a:t>Text</a:t>
            </a:r>
          </a:p>
        </p:txBody>
      </p:sp>
    </p:spTree>
    <p:extLst>
      <p:ext uri="{BB962C8B-B14F-4D97-AF65-F5344CB8AC3E}">
        <p14:creationId xmlns:p14="http://schemas.microsoft.com/office/powerpoint/2010/main" val="2581735512"/>
      </p:ext>
    </p:extLst>
  </p:cSld>
  <p:clrMapOvr>
    <a:masterClrMapping/>
  </p:clrMapOvr>
  <p:extLst>
    <p:ext uri="{DCECCB84-F9BA-43D5-87BE-67443E8EF086}">
      <p15:sldGuideLst xmlns:p15="http://schemas.microsoft.com/office/powerpoint/2012/main">
        <p15:guide id="1" orient="horz" pos="1053">
          <p15:clr>
            <a:srgbClr val="FBAE40"/>
          </p15:clr>
        </p15:guide>
        <p15:guide id="2" orient="horz" pos="1098">
          <p15:clr>
            <a:srgbClr val="FBAE40"/>
          </p15:clr>
        </p15:guide>
        <p15:guide id="3" orient="horz" pos="2142">
          <p15:clr>
            <a:srgbClr val="FBAE40"/>
          </p15:clr>
        </p15:guide>
        <p15:guide id="4" orient="horz" pos="2210">
          <p15:clr>
            <a:srgbClr val="FBAE40"/>
          </p15:clr>
        </p15:guide>
        <p15:guide id="5" pos="1111">
          <p15:clr>
            <a:srgbClr val="FBAE40"/>
          </p15:clr>
        </p15:guide>
        <p15:guide id="6" pos="1156">
          <p15:clr>
            <a:srgbClr val="FBAE40"/>
          </p15:clr>
        </p15:guide>
        <p15:guide id="7" pos="2290">
          <p15:clr>
            <a:srgbClr val="FBAE40"/>
          </p15:clr>
        </p15:guide>
        <p15:guide id="8" pos="2336">
          <p15:clr>
            <a:srgbClr val="FBAE40"/>
          </p15:clr>
        </p15:guide>
        <p15:guide id="9" pos="3470">
          <p15:clr>
            <a:srgbClr val="FBAE40"/>
          </p15:clr>
        </p15:guide>
        <p15:guide id="10" pos="360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C486DA0-191F-F44D-94FF-6046AF848F7A}"/>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3" name="Fußzeilenplatzhalter 2">
            <a:extLst>
              <a:ext uri="{FF2B5EF4-FFF2-40B4-BE49-F238E27FC236}">
                <a16:creationId xmlns:a16="http://schemas.microsoft.com/office/drawing/2014/main" id="{373D5F76-0D16-8646-9AB8-8B7E9F1F891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E1845BD-17C6-F947-A9EA-1F3CD766DBB2}"/>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2442587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84229-3F70-4748-BD99-AECCEF91436E}"/>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F0A1F51-86C2-9846-94E5-A207B381338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D411079-205C-0449-821D-1E53F342DC4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0763A58-52E5-534E-B02A-0FECE94A9F5E}"/>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6" name="Fußzeilenplatzhalter 5">
            <a:extLst>
              <a:ext uri="{FF2B5EF4-FFF2-40B4-BE49-F238E27FC236}">
                <a16:creationId xmlns:a16="http://schemas.microsoft.com/office/drawing/2014/main" id="{F5FC8E90-9466-EA48-B937-EE52EDBFAD9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7288BAD-6F0C-3045-8E25-974037114D81}"/>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3138075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73CEC-A895-924A-8ECC-C31950C78356}"/>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B315682-DC38-8B49-8FE0-21D0FFDE274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BF30192-67FF-5648-9224-6D648258E2B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FD051BF-9FF1-6442-B599-3E780321957F}"/>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6" name="Fußzeilenplatzhalter 5">
            <a:extLst>
              <a:ext uri="{FF2B5EF4-FFF2-40B4-BE49-F238E27FC236}">
                <a16:creationId xmlns:a16="http://schemas.microsoft.com/office/drawing/2014/main" id="{CF1BA6C2-9814-AE4B-B66D-F2BE7881362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3C63AB3-6422-774A-B0DD-4ECD5E825172}"/>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3150798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F387F-691E-B048-B4E6-9E0D4B6C992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D6D21F9-3309-8E4E-8A18-2AC3FBE0E66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3220AB7-0316-EF41-983A-CA67E7AE78CD}"/>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5" name="Fußzeilenplatzhalter 4">
            <a:extLst>
              <a:ext uri="{FF2B5EF4-FFF2-40B4-BE49-F238E27FC236}">
                <a16:creationId xmlns:a16="http://schemas.microsoft.com/office/drawing/2014/main" id="{5CA888D2-4B6A-FD48-B002-B94497573B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8B00E5-BB14-374F-BFE8-601973AB47BA}"/>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1437717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9D386F1-DF40-2747-8902-ADF878304F54}"/>
              </a:ext>
            </a:extLst>
          </p:cNvPr>
          <p:cNvSpPr>
            <a:spLocks noGrp="1"/>
          </p:cNvSpPr>
          <p:nvPr>
            <p:ph type="title" orient="vert"/>
          </p:nvPr>
        </p:nvSpPr>
        <p:spPr>
          <a:xfrm>
            <a:off x="6543675" y="274638"/>
            <a:ext cx="1971675" cy="4357687"/>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3F5D787-95B0-1840-A5C7-D89BB4B7E874}"/>
              </a:ext>
            </a:extLst>
          </p:cNvPr>
          <p:cNvSpPr>
            <a:spLocks noGrp="1"/>
          </p:cNvSpPr>
          <p:nvPr>
            <p:ph type="body" orient="vert" idx="1"/>
          </p:nvPr>
        </p:nvSpPr>
        <p:spPr>
          <a:xfrm>
            <a:off x="628650" y="274638"/>
            <a:ext cx="5762625" cy="435768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8F57FA-58EB-0545-8C61-16B82BCDACCF}"/>
              </a:ext>
            </a:extLst>
          </p:cNvPr>
          <p:cNvSpPr>
            <a:spLocks noGrp="1"/>
          </p:cNvSpPr>
          <p:nvPr>
            <p:ph type="dt" sz="half" idx="10"/>
          </p:nvPr>
        </p:nvSpPr>
        <p:spPr/>
        <p:txBody>
          <a:bodyPr/>
          <a:lstStyle/>
          <a:p>
            <a:fld id="{076D0B1A-4197-5D4F-B98E-B17E3F4D74C6}" type="datetimeFigureOut">
              <a:rPr lang="de-DE" smtClean="0"/>
              <a:t>28.01.21</a:t>
            </a:fld>
            <a:endParaRPr lang="de-DE"/>
          </a:p>
        </p:txBody>
      </p:sp>
      <p:sp>
        <p:nvSpPr>
          <p:cNvPr id="5" name="Fußzeilenplatzhalter 4">
            <a:extLst>
              <a:ext uri="{FF2B5EF4-FFF2-40B4-BE49-F238E27FC236}">
                <a16:creationId xmlns:a16="http://schemas.microsoft.com/office/drawing/2014/main" id="{EAC57F80-98A4-E543-A7D6-DE9D9867C57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82854F-FB53-D54C-ADE8-F3F2C1D35A1E}"/>
              </a:ext>
            </a:extLst>
          </p:cNvPr>
          <p:cNvSpPr>
            <a:spLocks noGrp="1"/>
          </p:cNvSpPr>
          <p:nvPr>
            <p:ph type="sldNum" sz="quarter" idx="12"/>
          </p:nvPr>
        </p:nvSpPr>
        <p:spPr/>
        <p:txBody>
          <a:bodyPr/>
          <a:lstStyle/>
          <a:p>
            <a:fld id="{FC486036-5D58-7544-81FD-B19030BADDE3}" type="slidenum">
              <a:rPr lang="de-DE" smtClean="0"/>
              <a:t>‹Nr.›</a:t>
            </a:fld>
            <a:endParaRPr lang="de-DE"/>
          </a:p>
        </p:txBody>
      </p:sp>
    </p:spTree>
    <p:extLst>
      <p:ext uri="{BB962C8B-B14F-4D97-AF65-F5344CB8AC3E}">
        <p14:creationId xmlns:p14="http://schemas.microsoft.com/office/powerpoint/2010/main" val="175201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SL2_Start_Text_only">
    <p:bg>
      <p:bgPr>
        <a:solidFill>
          <a:schemeClr val="bg2"/>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285DEA30-C9B0-A244-A73E-429E71222DD6}"/>
              </a:ext>
            </a:extLst>
          </p:cNvPr>
          <p:cNvSpPr/>
          <p:nvPr userDrawn="1"/>
        </p:nvSpPr>
        <p:spPr>
          <a:xfrm>
            <a:off x="0" y="3724274"/>
            <a:ext cx="9144000" cy="141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D4CB96B-56F7-4E43-8FEA-3A479E4918A1}"/>
              </a:ext>
            </a:extLst>
          </p:cNvPr>
          <p:cNvSpPr>
            <a:spLocks noGrp="1"/>
          </p:cNvSpPr>
          <p:nvPr>
            <p:ph type="title"/>
          </p:nvPr>
        </p:nvSpPr>
        <p:spPr>
          <a:xfrm>
            <a:off x="2096742" y="2679699"/>
            <a:ext cx="6680462" cy="647701"/>
          </a:xfrm>
        </p:spPr>
        <p:txBody>
          <a:bodyPr/>
          <a:lstStyle>
            <a:lvl1pPr>
              <a:defRPr sz="1600" b="1">
                <a:solidFill>
                  <a:schemeClr val="accent2"/>
                </a:solidFill>
              </a:defRPr>
            </a:lvl1pPr>
          </a:lstStyle>
          <a:p>
            <a:r>
              <a:rPr lang="de-DE"/>
              <a:t>Mastertitelformat bearbeiten</a:t>
            </a:r>
          </a:p>
        </p:txBody>
      </p:sp>
      <p:sp>
        <p:nvSpPr>
          <p:cNvPr id="8" name="Textplatzhalter 7">
            <a:extLst>
              <a:ext uri="{FF2B5EF4-FFF2-40B4-BE49-F238E27FC236}">
                <a16:creationId xmlns:a16="http://schemas.microsoft.com/office/drawing/2014/main" id="{8464FA1F-7945-5543-927C-820A0D5E0EB8}"/>
              </a:ext>
            </a:extLst>
          </p:cNvPr>
          <p:cNvSpPr>
            <a:spLocks noGrp="1"/>
          </p:cNvSpPr>
          <p:nvPr>
            <p:ph type="body" sz="quarter" idx="13" hasCustomPrompt="1"/>
          </p:nvPr>
        </p:nvSpPr>
        <p:spPr>
          <a:xfrm>
            <a:off x="2097083" y="339725"/>
            <a:ext cx="6688142" cy="2124075"/>
          </a:xfrm>
        </p:spPr>
        <p:txBody>
          <a:bodyPr anchor="b"/>
          <a:lstStyle>
            <a:lvl1pPr>
              <a:defRPr sz="3200" b="0">
                <a:solidFill>
                  <a:schemeClr val="accent2"/>
                </a:solidFill>
              </a:defRPr>
            </a:lvl1pPr>
          </a:lstStyle>
          <a:p>
            <a:pPr lvl="0"/>
            <a:r>
              <a:rPr lang="de-DE"/>
              <a:t>Mastertitelformat bearbeiten</a:t>
            </a:r>
          </a:p>
        </p:txBody>
      </p:sp>
      <p:pic>
        <p:nvPicPr>
          <p:cNvPr id="10" name="Grafik 9" descr="Ein Bild, das Zeichnung, Obst, Essen enthält.&#10;&#10;Automatisch generierte Beschreibung">
            <a:extLst>
              <a:ext uri="{FF2B5EF4-FFF2-40B4-BE49-F238E27FC236}">
                <a16:creationId xmlns:a16="http://schemas.microsoft.com/office/drawing/2014/main" id="{7A1F8BFB-BBEC-7E4B-827B-0DCA6DDE9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07" y="3898822"/>
            <a:ext cx="1559218" cy="1164716"/>
          </a:xfrm>
          <a:prstGeom prst="rect">
            <a:avLst/>
          </a:prstGeom>
        </p:spPr>
      </p:pic>
      <p:pic>
        <p:nvPicPr>
          <p:cNvPr id="11" name="Grafik 10" descr="Ein Bild, das Uhr, Zeichnung enthält.&#10;&#10;Automatisch generierte Beschreibung">
            <a:extLst>
              <a:ext uri="{FF2B5EF4-FFF2-40B4-BE49-F238E27FC236}">
                <a16:creationId xmlns:a16="http://schemas.microsoft.com/office/drawing/2014/main" id="{42F5C27A-9755-4741-8349-DD060EA97F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8763" y="4098819"/>
            <a:ext cx="1138831" cy="1048447"/>
          </a:xfrm>
          <a:prstGeom prst="rect">
            <a:avLst/>
          </a:prstGeom>
        </p:spPr>
      </p:pic>
      <p:sp>
        <p:nvSpPr>
          <p:cNvPr id="7" name="Textplatzhalter 8">
            <a:extLst>
              <a:ext uri="{FF2B5EF4-FFF2-40B4-BE49-F238E27FC236}">
                <a16:creationId xmlns:a16="http://schemas.microsoft.com/office/drawing/2014/main" id="{D8750A15-4B0D-2F44-B9E6-E73A37889BE4}"/>
              </a:ext>
            </a:extLst>
          </p:cNvPr>
          <p:cNvSpPr>
            <a:spLocks noGrp="1"/>
          </p:cNvSpPr>
          <p:nvPr>
            <p:ph type="body" sz="quarter" idx="28" hasCustomPrompt="1"/>
          </p:nvPr>
        </p:nvSpPr>
        <p:spPr>
          <a:xfrm>
            <a:off x="2097424" y="4163687"/>
            <a:ext cx="5427326" cy="674101"/>
          </a:xfrm>
        </p:spPr>
        <p:txBody>
          <a:bodyPr anchor="b"/>
          <a:lstStyle>
            <a:lvl1pPr>
              <a:defRPr sz="600" b="0">
                <a:solidFill>
                  <a:schemeClr val="accent2"/>
                </a:solidFill>
              </a:defRPr>
            </a:lvl1pPr>
          </a:lstStyle>
          <a:p>
            <a:pPr lvl="0"/>
            <a:r>
              <a:rPr lang="de-DE"/>
              <a:t>Referenzen bearbeiten</a:t>
            </a:r>
          </a:p>
        </p:txBody>
      </p:sp>
      <p:sp>
        <p:nvSpPr>
          <p:cNvPr id="4" name="Fußzeilenplatzhalter 3">
            <a:extLst>
              <a:ext uri="{FF2B5EF4-FFF2-40B4-BE49-F238E27FC236}">
                <a16:creationId xmlns:a16="http://schemas.microsoft.com/office/drawing/2014/main" id="{B996C177-86C4-224A-8152-C71C99136C45}"/>
              </a:ext>
            </a:extLst>
          </p:cNvPr>
          <p:cNvSpPr>
            <a:spLocks noGrp="1"/>
          </p:cNvSpPr>
          <p:nvPr>
            <p:ph type="ftr" sz="quarter" idx="30"/>
          </p:nvPr>
        </p:nvSpPr>
        <p:spPr>
          <a:xfrm>
            <a:off x="2097424" y="4837788"/>
            <a:ext cx="5427326" cy="164806"/>
          </a:xfrm>
          <a:prstGeom prst="rect">
            <a:avLst/>
          </a:prstGeom>
        </p:spPr>
        <p:txBody>
          <a:bodyPr/>
          <a:lstStyle>
            <a:lvl1pPr>
              <a:defRPr sz="600"/>
            </a:lvl1pPr>
          </a:lstStyle>
          <a:p>
            <a:pPr marL="4332">
              <a:lnSpc>
                <a:spcPts val="633"/>
              </a:lnSpc>
            </a:pPr>
            <a:r>
              <a:rPr lang="de-DE" spc="-2"/>
              <a:t>FreeStyle, Libre und damit verbundene Markennamen sind eingetragene Marken von Abbott Diabetes Care Inc. in verschiedenen Ländern. © 2019 Abbott Diabetes Care | ADC-2019-DE-0812 | Januar 2019</a:t>
            </a:r>
            <a:endParaRPr lang="de-DE" spc="-3"/>
          </a:p>
        </p:txBody>
      </p:sp>
    </p:spTree>
    <p:extLst>
      <p:ext uri="{BB962C8B-B14F-4D97-AF65-F5344CB8AC3E}">
        <p14:creationId xmlns:p14="http://schemas.microsoft.com/office/powerpoint/2010/main" val="2749450672"/>
      </p:ext>
    </p:extLst>
  </p:cSld>
  <p:clrMapOvr>
    <a:masterClrMapping/>
  </p:clrMapOvr>
  <p:extLst>
    <p:ext uri="{DCECCB84-F9BA-43D5-87BE-67443E8EF086}">
      <p15:sldGuideLst xmlns:p15="http://schemas.microsoft.com/office/powerpoint/2012/main">
        <p15:guide id="1" orient="horz" pos="2346">
          <p15:clr>
            <a:srgbClr val="FBAE40"/>
          </p15:clr>
        </p15:guide>
        <p15:guide id="2" pos="131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SL2_tabs_text_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C7342-E91F-F94A-AE61-1281EC6F5E6A}"/>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F5829B61-C92D-1647-961F-0DF713591A71}"/>
              </a:ext>
            </a:extLst>
          </p:cNvPr>
          <p:cNvSpPr>
            <a:spLocks noGrp="1"/>
          </p:cNvSpPr>
          <p:nvPr>
            <p:ph sz="quarter" idx="13"/>
          </p:nvPr>
        </p:nvSpPr>
        <p:spPr>
          <a:xfrm>
            <a:off x="1800225" y="1203325"/>
            <a:ext cx="2879725" cy="3384550"/>
          </a:xfrm>
          <a:solidFill>
            <a:schemeClr val="bg2"/>
          </a:solidFill>
        </p:spPr>
        <p:txBody>
          <a:bodyPr lIns="72000" tIns="72000" rIns="72000" bIns="72000"/>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8">
            <a:extLst>
              <a:ext uri="{FF2B5EF4-FFF2-40B4-BE49-F238E27FC236}">
                <a16:creationId xmlns:a16="http://schemas.microsoft.com/office/drawing/2014/main" id="{9CAFCACE-E56B-674A-AA0E-C555C7F8BDF4}"/>
              </a:ext>
            </a:extLst>
          </p:cNvPr>
          <p:cNvSpPr>
            <a:spLocks noGrp="1"/>
          </p:cNvSpPr>
          <p:nvPr>
            <p:ph sz="quarter" idx="14" hasCustomPrompt="1"/>
          </p:nvPr>
        </p:nvSpPr>
        <p:spPr>
          <a:xfrm>
            <a:off x="4679950" y="1203325"/>
            <a:ext cx="4464050" cy="3384550"/>
          </a:xfrm>
          <a:solidFill>
            <a:schemeClr val="tx2">
              <a:lumMod val="10000"/>
              <a:lumOff val="90000"/>
            </a:schemeClr>
          </a:solidFill>
        </p:spPr>
        <p:txBody>
          <a:bodyPr lIns="72000" tIns="72000" rIns="72000" bIns="72000"/>
          <a:lstStyle>
            <a:lvl1pPr>
              <a:defRPr>
                <a:solidFill>
                  <a:schemeClr val="accent2"/>
                </a:solidFill>
              </a:defRPr>
            </a:lvl1pPr>
          </a:lstStyle>
          <a:p>
            <a:pPr lvl="0"/>
            <a:r>
              <a:rPr lang="de-DE"/>
              <a:t>Insert </a:t>
            </a:r>
            <a:r>
              <a:rPr lang="de-DE" err="1"/>
              <a:t>image</a:t>
            </a:r>
            <a:endParaRPr lang="de-DE"/>
          </a:p>
        </p:txBody>
      </p:sp>
      <p:sp>
        <p:nvSpPr>
          <p:cNvPr id="10" name="Datumsplatzhalter 9">
            <a:extLst>
              <a:ext uri="{FF2B5EF4-FFF2-40B4-BE49-F238E27FC236}">
                <a16:creationId xmlns:a16="http://schemas.microsoft.com/office/drawing/2014/main" id="{BF6E5A36-5E59-614F-BE41-1FEEA379A60E}"/>
              </a:ext>
            </a:extLst>
          </p:cNvPr>
          <p:cNvSpPr>
            <a:spLocks noGrp="1"/>
          </p:cNvSpPr>
          <p:nvPr>
            <p:ph type="dt" sz="half" idx="15"/>
          </p:nvPr>
        </p:nvSpPr>
        <p:spPr/>
        <p:txBody>
          <a:bodyPr/>
          <a:lstStyle/>
          <a:p>
            <a:fld id="{8349F50A-F0F3-4F45-84CD-A52EEEC1805C}" type="datetime4">
              <a:rPr lang="de-DE" smtClean="0"/>
              <a:t>28. Januar 2021</a:t>
            </a:fld>
            <a:r>
              <a:rPr lang="en-US"/>
              <a:t> |</a:t>
            </a:r>
          </a:p>
        </p:txBody>
      </p:sp>
      <p:sp>
        <p:nvSpPr>
          <p:cNvPr id="12" name="Foliennummernplatzhalter 11">
            <a:extLst>
              <a:ext uri="{FF2B5EF4-FFF2-40B4-BE49-F238E27FC236}">
                <a16:creationId xmlns:a16="http://schemas.microsoft.com/office/drawing/2014/main" id="{A0AC7B43-8C4E-7041-BFF7-FDFB650AE361}"/>
              </a:ext>
            </a:extLst>
          </p:cNvPr>
          <p:cNvSpPr>
            <a:spLocks noGrp="1"/>
          </p:cNvSpPr>
          <p:nvPr>
            <p:ph type="sldNum" sz="quarter" idx="17"/>
          </p:nvPr>
        </p:nvSpPr>
        <p:spPr/>
        <p:txBody>
          <a:bodyPr/>
          <a:lstStyle/>
          <a:p>
            <a:pPr marL="8664">
              <a:lnSpc>
                <a:spcPts val="633"/>
              </a:lnSpc>
            </a:pPr>
            <a:fld id="{81D60167-4931-47E6-BA6A-407CBD079E47}" type="slidenum">
              <a:rPr lang="de-DE" spc="-2" smtClean="0"/>
              <a:pPr marL="8664">
                <a:lnSpc>
                  <a:spcPts val="633"/>
                </a:lnSpc>
              </a:pPr>
              <a:t>‹Nr.›</a:t>
            </a:fld>
            <a:endParaRPr lang="de-DE" spc="-3"/>
          </a:p>
        </p:txBody>
      </p:sp>
      <p:sp>
        <p:nvSpPr>
          <p:cNvPr id="13" name="Textplatzhalter 8">
            <a:extLst>
              <a:ext uri="{FF2B5EF4-FFF2-40B4-BE49-F238E27FC236}">
                <a16:creationId xmlns:a16="http://schemas.microsoft.com/office/drawing/2014/main" id="{97CAC498-5165-5442-87FF-2E314B23E751}"/>
              </a:ext>
            </a:extLst>
          </p:cNvPr>
          <p:cNvSpPr>
            <a:spLocks noGrp="1"/>
          </p:cNvSpPr>
          <p:nvPr>
            <p:ph type="body" sz="quarter" idx="24" hasCustomPrompt="1"/>
          </p:nvPr>
        </p:nvSpPr>
        <p:spPr>
          <a:xfrm>
            <a:off x="366797" y="4729676"/>
            <a:ext cx="8410408" cy="112477"/>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070055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SL2_Chapter">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C3144BAD-B98F-2E4F-AFC5-1840D8CDA278}"/>
              </a:ext>
            </a:extLst>
          </p:cNvPr>
          <p:cNvSpPr>
            <a:spLocks noGrp="1"/>
          </p:cNvSpPr>
          <p:nvPr>
            <p:ph sz="quarter" idx="14" hasCustomPrompt="1"/>
          </p:nvPr>
        </p:nvSpPr>
        <p:spPr>
          <a:xfrm>
            <a:off x="5472113" y="0"/>
            <a:ext cx="3671887" cy="5143500"/>
          </a:xfrm>
          <a:solidFill>
            <a:schemeClr val="tx2">
              <a:lumMod val="10000"/>
              <a:lumOff val="90000"/>
            </a:schemeClr>
          </a:solidFill>
        </p:spPr>
        <p:txBody>
          <a:bodyPr lIns="72000" tIns="72000" rIns="72000" bIns="72000"/>
          <a:lstStyle>
            <a:lvl1pPr>
              <a:defRPr>
                <a:solidFill>
                  <a:schemeClr val="accent2"/>
                </a:solidFill>
              </a:defRPr>
            </a:lvl1pPr>
          </a:lstStyle>
          <a:p>
            <a:pPr lvl="0"/>
            <a:r>
              <a:rPr lang="de-DE"/>
              <a:t>Insert </a:t>
            </a:r>
            <a:r>
              <a:rPr lang="de-DE" err="1"/>
              <a:t>image</a:t>
            </a:r>
            <a:endParaRPr lang="de-DE"/>
          </a:p>
        </p:txBody>
      </p:sp>
      <p:sp>
        <p:nvSpPr>
          <p:cNvPr id="2" name="Titel 1">
            <a:extLst>
              <a:ext uri="{FF2B5EF4-FFF2-40B4-BE49-F238E27FC236}">
                <a16:creationId xmlns:a16="http://schemas.microsoft.com/office/drawing/2014/main" id="{C0D3C0DC-DF38-CF4E-A055-18232C57242F}"/>
              </a:ext>
            </a:extLst>
          </p:cNvPr>
          <p:cNvSpPr>
            <a:spLocks noGrp="1"/>
          </p:cNvSpPr>
          <p:nvPr>
            <p:ph type="title"/>
          </p:nvPr>
        </p:nvSpPr>
        <p:spPr>
          <a:xfrm>
            <a:off x="358775" y="339725"/>
            <a:ext cx="4925929" cy="1511300"/>
          </a:xfrm>
        </p:spPr>
        <p:txBody>
          <a:bodyPr/>
          <a:lstStyle>
            <a:lvl1pPr>
              <a:defRPr sz="3200"/>
            </a:lvl1pPr>
          </a:lstStyle>
          <a:p>
            <a:r>
              <a:rPr lang="de-DE"/>
              <a:t>Mastertitelformat bearbeiten</a:t>
            </a:r>
          </a:p>
        </p:txBody>
      </p:sp>
      <p:sp>
        <p:nvSpPr>
          <p:cNvPr id="3" name="Datumsplatzhalter 2">
            <a:extLst>
              <a:ext uri="{FF2B5EF4-FFF2-40B4-BE49-F238E27FC236}">
                <a16:creationId xmlns:a16="http://schemas.microsoft.com/office/drawing/2014/main" id="{5057CEB5-CE27-F247-A853-845C6B680219}"/>
              </a:ext>
            </a:extLst>
          </p:cNvPr>
          <p:cNvSpPr>
            <a:spLocks noGrp="1"/>
          </p:cNvSpPr>
          <p:nvPr>
            <p:ph type="dt" sz="half" idx="10"/>
          </p:nvPr>
        </p:nvSpPr>
        <p:spPr>
          <a:xfrm>
            <a:off x="3754492" y="4894644"/>
            <a:ext cx="1188721" cy="280939"/>
          </a:xfrm>
        </p:spPr>
        <p:txBody>
          <a:bodyPr/>
          <a:lstStyle/>
          <a:p>
            <a:fld id="{6A3DD6E8-CB0C-1F4C-BDDF-BF84DEF86F0F}" type="datetime4">
              <a:rPr lang="de-DE" smtClean="0"/>
              <a:t>28. Januar 2021</a:t>
            </a:fld>
            <a:r>
              <a:rPr lang="en-US"/>
              <a:t> |</a:t>
            </a:r>
          </a:p>
        </p:txBody>
      </p:sp>
      <p:sp>
        <p:nvSpPr>
          <p:cNvPr id="5" name="Foliennummernplatzhalter 4">
            <a:extLst>
              <a:ext uri="{FF2B5EF4-FFF2-40B4-BE49-F238E27FC236}">
                <a16:creationId xmlns:a16="http://schemas.microsoft.com/office/drawing/2014/main" id="{D68EF222-0A02-4147-A024-A1C9066DE64A}"/>
              </a:ext>
            </a:extLst>
          </p:cNvPr>
          <p:cNvSpPr>
            <a:spLocks noGrp="1"/>
          </p:cNvSpPr>
          <p:nvPr>
            <p:ph type="sldNum" sz="quarter" idx="12"/>
          </p:nvPr>
        </p:nvSpPr>
        <p:spPr>
          <a:xfrm>
            <a:off x="4996953" y="4894644"/>
            <a:ext cx="292608" cy="280463"/>
          </a:xfrm>
        </p:spPr>
        <p:txBody>
          <a:bodyPr/>
          <a:lstStyle/>
          <a:p>
            <a:pPr marL="8664">
              <a:lnSpc>
                <a:spcPts val="633"/>
              </a:lnSpc>
            </a:pPr>
            <a:fld id="{81D60167-4931-47E6-BA6A-407CBD079E47}" type="slidenum">
              <a:rPr lang="de-DE" spc="-2" smtClean="0"/>
              <a:pPr marL="8664">
                <a:lnSpc>
                  <a:spcPts val="633"/>
                </a:lnSpc>
              </a:pPr>
              <a:t>‹Nr.›</a:t>
            </a:fld>
            <a:endParaRPr lang="de-DE" spc="-3"/>
          </a:p>
        </p:txBody>
      </p:sp>
      <p:sp>
        <p:nvSpPr>
          <p:cNvPr id="10" name="Textplatzhalter 8">
            <a:extLst>
              <a:ext uri="{FF2B5EF4-FFF2-40B4-BE49-F238E27FC236}">
                <a16:creationId xmlns:a16="http://schemas.microsoft.com/office/drawing/2014/main" id="{BA921025-ACB9-A542-8DFE-B1BF770FAA11}"/>
              </a:ext>
            </a:extLst>
          </p:cNvPr>
          <p:cNvSpPr>
            <a:spLocks noGrp="1"/>
          </p:cNvSpPr>
          <p:nvPr>
            <p:ph type="body" sz="quarter" idx="24" hasCustomPrompt="1"/>
          </p:nvPr>
        </p:nvSpPr>
        <p:spPr>
          <a:xfrm>
            <a:off x="358776" y="4157940"/>
            <a:ext cx="4933950"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877679970"/>
      </p:ext>
    </p:extLst>
  </p:cSld>
  <p:clrMapOvr>
    <a:masterClrMapping/>
  </p:clrMapOvr>
  <p:extLst>
    <p:ext uri="{DCECCB84-F9BA-43D5-87BE-67443E8EF086}">
      <p15:sldGuideLst xmlns:p15="http://schemas.microsoft.com/office/powerpoint/2012/main">
        <p15:guide id="1" pos="3334">
          <p15:clr>
            <a:srgbClr val="FBAE40"/>
          </p15:clr>
        </p15:guide>
        <p15:guide id="2" pos="34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BDCC3-75D6-6848-9DC6-59C80D4E5671}"/>
              </a:ext>
            </a:extLst>
          </p:cNvPr>
          <p:cNvSpPr>
            <a:spLocks noGrp="1"/>
          </p:cNvSpPr>
          <p:nvPr>
            <p:ph type="title"/>
          </p:nvPr>
        </p:nvSpPr>
        <p:spPr/>
        <p:txBody>
          <a:bodyPr/>
          <a:lstStyle/>
          <a:p>
            <a:r>
              <a:rPr lang="de-DE"/>
              <a:t>Mastertitelformat bearbeiten</a:t>
            </a:r>
          </a:p>
        </p:txBody>
      </p:sp>
      <p:sp>
        <p:nvSpPr>
          <p:cNvPr id="7" name="Inhaltsplatzhalter 6">
            <a:extLst>
              <a:ext uri="{FF2B5EF4-FFF2-40B4-BE49-F238E27FC236}">
                <a16:creationId xmlns:a16="http://schemas.microsoft.com/office/drawing/2014/main" id="{129595A2-1EE5-D643-94FB-B3514F108CFD}"/>
              </a:ext>
            </a:extLst>
          </p:cNvPr>
          <p:cNvSpPr>
            <a:spLocks noGrp="1"/>
          </p:cNvSpPr>
          <p:nvPr>
            <p:ph sz="quarter" idx="13" hasCustomPrompt="1"/>
          </p:nvPr>
        </p:nvSpPr>
        <p:spPr>
          <a:xfrm>
            <a:off x="0" y="1203325"/>
            <a:ext cx="2988000" cy="1260475"/>
          </a:xfrm>
          <a:solidFill>
            <a:schemeClr val="tx2">
              <a:lumMod val="10000"/>
              <a:lumOff val="90000"/>
            </a:schemeClr>
          </a:solidFill>
        </p:spPr>
        <p:txBody>
          <a:bodyPr lIns="72000" tIns="72000" rIns="72000" bIns="72000"/>
          <a:lstStyle>
            <a:lvl1pPr>
              <a:defRPr>
                <a:solidFill>
                  <a:schemeClr val="accent2"/>
                </a:solidFill>
              </a:defRPr>
            </a:lvl1pPr>
          </a:lstStyle>
          <a:p>
            <a:pPr lvl="0"/>
            <a:r>
              <a:rPr lang="de-DE"/>
              <a:t>Insert Image</a:t>
            </a:r>
          </a:p>
        </p:txBody>
      </p:sp>
      <p:sp>
        <p:nvSpPr>
          <p:cNvPr id="8" name="Inhaltsplatzhalter 6">
            <a:extLst>
              <a:ext uri="{FF2B5EF4-FFF2-40B4-BE49-F238E27FC236}">
                <a16:creationId xmlns:a16="http://schemas.microsoft.com/office/drawing/2014/main" id="{1F6EB9CB-93D0-4F43-B48A-283D3F6586BB}"/>
              </a:ext>
            </a:extLst>
          </p:cNvPr>
          <p:cNvSpPr>
            <a:spLocks noGrp="1"/>
          </p:cNvSpPr>
          <p:nvPr>
            <p:ph sz="quarter" idx="14" hasCustomPrompt="1"/>
          </p:nvPr>
        </p:nvSpPr>
        <p:spPr>
          <a:xfrm>
            <a:off x="3078000" y="1203325"/>
            <a:ext cx="2988000" cy="1260475"/>
          </a:xfrm>
          <a:solidFill>
            <a:schemeClr val="tx2">
              <a:lumMod val="10000"/>
              <a:lumOff val="90000"/>
            </a:schemeClr>
          </a:solidFill>
        </p:spPr>
        <p:txBody>
          <a:bodyPr lIns="72000" tIns="72000" rIns="72000" bIns="72000"/>
          <a:lstStyle>
            <a:lvl1pPr>
              <a:defRPr>
                <a:solidFill>
                  <a:schemeClr val="accent2"/>
                </a:solidFill>
              </a:defRPr>
            </a:lvl1pPr>
          </a:lstStyle>
          <a:p>
            <a:pPr lvl="0"/>
            <a:r>
              <a:rPr lang="de-DE"/>
              <a:t>Insert Image</a:t>
            </a:r>
          </a:p>
        </p:txBody>
      </p:sp>
      <p:sp>
        <p:nvSpPr>
          <p:cNvPr id="9" name="Inhaltsplatzhalter 6">
            <a:extLst>
              <a:ext uri="{FF2B5EF4-FFF2-40B4-BE49-F238E27FC236}">
                <a16:creationId xmlns:a16="http://schemas.microsoft.com/office/drawing/2014/main" id="{52873CEE-46F1-E745-BB59-94A5D2F15502}"/>
              </a:ext>
            </a:extLst>
          </p:cNvPr>
          <p:cNvSpPr>
            <a:spLocks noGrp="1"/>
          </p:cNvSpPr>
          <p:nvPr>
            <p:ph sz="quarter" idx="15" hasCustomPrompt="1"/>
          </p:nvPr>
        </p:nvSpPr>
        <p:spPr>
          <a:xfrm>
            <a:off x="6156000" y="1203325"/>
            <a:ext cx="2988000" cy="1260475"/>
          </a:xfrm>
          <a:solidFill>
            <a:schemeClr val="tx2">
              <a:lumMod val="10000"/>
              <a:lumOff val="90000"/>
            </a:schemeClr>
          </a:solidFill>
        </p:spPr>
        <p:txBody>
          <a:bodyPr lIns="72000" tIns="72000" rIns="72000" bIns="72000"/>
          <a:lstStyle>
            <a:lvl1pPr>
              <a:defRPr>
                <a:solidFill>
                  <a:schemeClr val="accent2"/>
                </a:solidFill>
              </a:defRPr>
            </a:lvl1pPr>
          </a:lstStyle>
          <a:p>
            <a:pPr lvl="0"/>
            <a:r>
              <a:rPr lang="de-DE"/>
              <a:t>Insert Image</a:t>
            </a:r>
          </a:p>
        </p:txBody>
      </p:sp>
      <p:sp>
        <p:nvSpPr>
          <p:cNvPr id="11" name="Textplatzhalter 10">
            <a:extLst>
              <a:ext uri="{FF2B5EF4-FFF2-40B4-BE49-F238E27FC236}">
                <a16:creationId xmlns:a16="http://schemas.microsoft.com/office/drawing/2014/main" id="{1AC7DA8E-6507-4845-83C3-5258FD90C571}"/>
              </a:ext>
            </a:extLst>
          </p:cNvPr>
          <p:cNvSpPr>
            <a:spLocks noGrp="1"/>
          </p:cNvSpPr>
          <p:nvPr>
            <p:ph type="body" sz="quarter" idx="16"/>
          </p:nvPr>
        </p:nvSpPr>
        <p:spPr>
          <a:xfrm>
            <a:off x="358774" y="2679700"/>
            <a:ext cx="2629225" cy="1908175"/>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0">
            <a:extLst>
              <a:ext uri="{FF2B5EF4-FFF2-40B4-BE49-F238E27FC236}">
                <a16:creationId xmlns:a16="http://schemas.microsoft.com/office/drawing/2014/main" id="{FA315D2E-574D-2944-B8C5-8D4B4285EB87}"/>
              </a:ext>
            </a:extLst>
          </p:cNvPr>
          <p:cNvSpPr>
            <a:spLocks noGrp="1"/>
          </p:cNvSpPr>
          <p:nvPr>
            <p:ph type="body" sz="quarter" idx="17"/>
          </p:nvPr>
        </p:nvSpPr>
        <p:spPr>
          <a:xfrm>
            <a:off x="3274686" y="2679700"/>
            <a:ext cx="5502517" cy="1908175"/>
          </a:xfrm>
        </p:spPr>
        <p:txBody>
          <a:bodyPr/>
          <a:lstStyle>
            <a:lvl1pPr>
              <a:defRPr b="1">
                <a:solidFill>
                  <a:schemeClr val="accent2"/>
                </a:solidFill>
              </a:defRPr>
            </a:lvl1pPr>
            <a:lvl2pPr>
              <a:defRPr b="0">
                <a:solidFill>
                  <a:schemeClr val="accent2"/>
                </a:solidFill>
              </a:defRPr>
            </a:lvl2pPr>
            <a:lvl3pPr>
              <a:defRPr b="0">
                <a:solidFill>
                  <a:schemeClr val="accent2"/>
                </a:solidFill>
              </a:defRPr>
            </a:lvl3pPr>
            <a:lvl4pPr>
              <a:defRPr b="0">
                <a:solidFill>
                  <a:schemeClr val="accent2"/>
                </a:solidFill>
              </a:defRPr>
            </a:lvl4pPr>
            <a:lvl5pPr>
              <a:defRPr b="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Datumsplatzhalter 12">
            <a:extLst>
              <a:ext uri="{FF2B5EF4-FFF2-40B4-BE49-F238E27FC236}">
                <a16:creationId xmlns:a16="http://schemas.microsoft.com/office/drawing/2014/main" id="{11A666AF-C0FA-6940-BD80-2C69395E92B6}"/>
              </a:ext>
            </a:extLst>
          </p:cNvPr>
          <p:cNvSpPr>
            <a:spLocks noGrp="1"/>
          </p:cNvSpPr>
          <p:nvPr>
            <p:ph type="dt" sz="half" idx="18"/>
          </p:nvPr>
        </p:nvSpPr>
        <p:spPr/>
        <p:txBody>
          <a:bodyPr/>
          <a:lstStyle/>
          <a:p>
            <a:fld id="{82231C83-1D98-0049-B39D-58B24A915B51}" type="datetime4">
              <a:rPr lang="de-DE" smtClean="0"/>
              <a:t>28. Januar 2021</a:t>
            </a:fld>
            <a:r>
              <a:rPr lang="en-US"/>
              <a:t> |</a:t>
            </a:r>
          </a:p>
        </p:txBody>
      </p:sp>
      <p:sp>
        <p:nvSpPr>
          <p:cNvPr id="15" name="Foliennummernplatzhalter 14">
            <a:extLst>
              <a:ext uri="{FF2B5EF4-FFF2-40B4-BE49-F238E27FC236}">
                <a16:creationId xmlns:a16="http://schemas.microsoft.com/office/drawing/2014/main" id="{86A3094D-0F76-4841-B49B-C536A723D2BE}"/>
              </a:ext>
            </a:extLst>
          </p:cNvPr>
          <p:cNvSpPr>
            <a:spLocks noGrp="1"/>
          </p:cNvSpPr>
          <p:nvPr>
            <p:ph type="sldNum" sz="quarter" idx="20"/>
          </p:nvPr>
        </p:nvSpPr>
        <p:spPr/>
        <p:txBody>
          <a:bodyPr/>
          <a:lstStyle/>
          <a:p>
            <a:pPr marL="8664">
              <a:lnSpc>
                <a:spcPts val="633"/>
              </a:lnSpc>
            </a:pPr>
            <a:fld id="{81D60167-4931-47E6-BA6A-407CBD079E47}" type="slidenum">
              <a:rPr lang="de-DE" spc="-2" smtClean="0"/>
              <a:pPr marL="8664">
                <a:lnSpc>
                  <a:spcPts val="633"/>
                </a:lnSpc>
              </a:pPr>
              <a:t>‹Nr.›</a:t>
            </a:fld>
            <a:endParaRPr lang="de-DE" spc="-3"/>
          </a:p>
        </p:txBody>
      </p:sp>
      <p:sp>
        <p:nvSpPr>
          <p:cNvPr id="16" name="Textplatzhalter 8">
            <a:extLst>
              <a:ext uri="{FF2B5EF4-FFF2-40B4-BE49-F238E27FC236}">
                <a16:creationId xmlns:a16="http://schemas.microsoft.com/office/drawing/2014/main" id="{952F6696-1EBD-424F-8FF3-76C69ED697F6}"/>
              </a:ext>
            </a:extLst>
          </p:cNvPr>
          <p:cNvSpPr>
            <a:spLocks noGrp="1"/>
          </p:cNvSpPr>
          <p:nvPr>
            <p:ph type="body" sz="quarter" idx="24" hasCustomPrompt="1"/>
          </p:nvPr>
        </p:nvSpPr>
        <p:spPr>
          <a:xfrm>
            <a:off x="358775" y="4657501"/>
            <a:ext cx="8444219" cy="185745"/>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3689528266"/>
      </p:ext>
    </p:extLst>
  </p:cSld>
  <p:clrMapOvr>
    <a:masterClrMapping/>
  </p:clrMapOvr>
  <p:extLst>
    <p:ext uri="{DCECCB84-F9BA-43D5-87BE-67443E8EF086}">
      <p15:sldGuideLst xmlns:p15="http://schemas.microsoft.com/office/powerpoint/2012/main">
        <p15:guide id="1" pos="1882">
          <p15:clr>
            <a:srgbClr val="FBAE40"/>
          </p15:clr>
        </p15:guide>
        <p15:guide id="2" pos="38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SL2_Blank">
    <p:spTree>
      <p:nvGrpSpPr>
        <p:cNvPr id="1" name=""/>
        <p:cNvGrpSpPr/>
        <p:nvPr/>
      </p:nvGrpSpPr>
      <p:grpSpPr>
        <a:xfrm>
          <a:off x="0" y="0"/>
          <a:ext cx="0" cy="0"/>
          <a:chOff x="0" y="0"/>
          <a:chExt cx="0" cy="0"/>
        </a:xfrm>
      </p:grpSpPr>
      <p:sp>
        <p:nvSpPr>
          <p:cNvPr id="9" name="Datumsplatzhalter 8">
            <a:extLst>
              <a:ext uri="{FF2B5EF4-FFF2-40B4-BE49-F238E27FC236}">
                <a16:creationId xmlns:a16="http://schemas.microsoft.com/office/drawing/2014/main" id="{38BA176E-A2A3-7045-996D-0CB175F508D4}"/>
              </a:ext>
            </a:extLst>
          </p:cNvPr>
          <p:cNvSpPr>
            <a:spLocks noGrp="1"/>
          </p:cNvSpPr>
          <p:nvPr>
            <p:ph type="dt" sz="half" idx="10"/>
          </p:nvPr>
        </p:nvSpPr>
        <p:spPr/>
        <p:txBody>
          <a:bodyPr/>
          <a:lstStyle/>
          <a:p>
            <a:fld id="{64798423-9387-8B4D-8C44-A8C2630FC00F}" type="datetime4">
              <a:rPr lang="de-DE" smtClean="0"/>
              <a:t>28. Januar 2021</a:t>
            </a:fld>
            <a:r>
              <a:rPr lang="en-US"/>
              <a:t> |</a:t>
            </a:r>
          </a:p>
        </p:txBody>
      </p:sp>
      <p:sp>
        <p:nvSpPr>
          <p:cNvPr id="14" name="Foliennummernplatzhalter 13">
            <a:extLst>
              <a:ext uri="{FF2B5EF4-FFF2-40B4-BE49-F238E27FC236}">
                <a16:creationId xmlns:a16="http://schemas.microsoft.com/office/drawing/2014/main" id="{D1B07878-59F3-A84D-8730-6DBB2F900D21}"/>
              </a:ext>
            </a:extLst>
          </p:cNvPr>
          <p:cNvSpPr>
            <a:spLocks noGrp="1"/>
          </p:cNvSpPr>
          <p:nvPr>
            <p:ph type="sldNum" sz="quarter" idx="12"/>
          </p:nvPr>
        </p:nvSpPr>
        <p:spPr/>
        <p:txBody>
          <a:bodyPr/>
          <a:lstStyle/>
          <a:p>
            <a:pPr marL="8664">
              <a:lnSpc>
                <a:spcPts val="633"/>
              </a:lnSpc>
            </a:pPr>
            <a:fld id="{81D60167-4931-47E6-BA6A-407CBD079E47}" type="slidenum">
              <a:rPr lang="de-DE" spc="-2" smtClean="0"/>
              <a:pPr marL="8664">
                <a:lnSpc>
                  <a:spcPts val="633"/>
                </a:lnSpc>
              </a:pPr>
              <a:t>‹Nr.›</a:t>
            </a:fld>
            <a:endParaRPr lang="de-DE" spc="-3"/>
          </a:p>
        </p:txBody>
      </p:sp>
      <p:sp>
        <p:nvSpPr>
          <p:cNvPr id="15" name="Textplatzhalter 8">
            <a:extLst>
              <a:ext uri="{FF2B5EF4-FFF2-40B4-BE49-F238E27FC236}">
                <a16:creationId xmlns:a16="http://schemas.microsoft.com/office/drawing/2014/main" id="{95EF6274-8723-6142-AA7A-DC9B5F17FC55}"/>
              </a:ext>
            </a:extLst>
          </p:cNvPr>
          <p:cNvSpPr>
            <a:spLocks noGrp="1"/>
          </p:cNvSpPr>
          <p:nvPr>
            <p:ph type="body" sz="quarter" idx="24" hasCustomPrompt="1"/>
          </p:nvPr>
        </p:nvSpPr>
        <p:spPr>
          <a:xfrm>
            <a:off x="358775" y="4157941"/>
            <a:ext cx="8444219" cy="684213"/>
          </a:xfrm>
        </p:spPr>
        <p:txBody>
          <a:bodyPr anchor="b"/>
          <a:lstStyle>
            <a:lvl1pPr>
              <a:defRPr sz="600" b="0">
                <a:solidFill>
                  <a:schemeClr val="accent2"/>
                </a:solidFill>
              </a:defRPr>
            </a:lvl1pPr>
          </a:lstStyle>
          <a:p>
            <a:pPr lvl="0"/>
            <a:r>
              <a:rPr lang="de-DE"/>
              <a:t>Referenzen bearbeiten</a:t>
            </a:r>
          </a:p>
        </p:txBody>
      </p:sp>
    </p:spTree>
    <p:extLst>
      <p:ext uri="{BB962C8B-B14F-4D97-AF65-F5344CB8AC3E}">
        <p14:creationId xmlns:p14="http://schemas.microsoft.com/office/powerpoint/2010/main" val="16473351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39725"/>
            <a:ext cx="8426450" cy="684213"/>
          </a:xfrm>
          <a:prstGeom prst="rect">
            <a:avLst/>
          </a:prstGeom>
        </p:spPr>
        <p:txBody>
          <a:bodyPr vert="horz" wrap="square"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366796" y="1212183"/>
            <a:ext cx="8417204" cy="3375692"/>
          </a:xfrm>
          <a:prstGeom prst="rect">
            <a:avLst/>
          </a:prstGeom>
        </p:spPr>
        <p:txBody>
          <a:bodyPr vert="horz" lIns="0" tIns="0" rIns="0" bIns="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Date Placeholder 3">
            <a:extLst>
              <a:ext uri="{FF2B5EF4-FFF2-40B4-BE49-F238E27FC236}">
                <a16:creationId xmlns:a16="http://schemas.microsoft.com/office/drawing/2014/main" id="{66650649-13A5-B740-BA2E-DAEEFD0157D7}"/>
              </a:ext>
            </a:extLst>
          </p:cNvPr>
          <p:cNvSpPr>
            <a:spLocks noGrp="1"/>
          </p:cNvSpPr>
          <p:nvPr>
            <p:ph type="dt" sz="half" idx="2"/>
          </p:nvPr>
        </p:nvSpPr>
        <p:spPr>
          <a:xfrm>
            <a:off x="7391400" y="4894644"/>
            <a:ext cx="1188720" cy="115505"/>
          </a:xfrm>
          <a:prstGeom prst="rect">
            <a:avLst/>
          </a:prstGeom>
        </p:spPr>
        <p:txBody>
          <a:bodyPr vert="horz" lIns="0" tIns="0" rIns="0" bIns="0" rtlCol="0" anchor="t" anchorCtr="0"/>
          <a:lstStyle>
            <a:lvl1pPr algn="r">
              <a:defRPr sz="600" b="0" i="0">
                <a:solidFill>
                  <a:schemeClr val="accent2"/>
                </a:solidFill>
                <a:latin typeface="Arial" panose="020B0604020202020204" pitchFamily="34" charset="0"/>
                <a:cs typeface="Arial" panose="020B0604020202020204" pitchFamily="34" charset="0"/>
              </a:defRPr>
            </a:lvl1pPr>
          </a:lstStyle>
          <a:p>
            <a:fld id="{380245FA-5897-DB4A-9331-44C1F37A7354}" type="datetime4">
              <a:rPr lang="de-DE" smtClean="0"/>
              <a:t>28. Januar 2021</a:t>
            </a:fld>
            <a:r>
              <a:rPr lang="en-US"/>
              <a:t> |</a:t>
            </a:r>
          </a:p>
        </p:txBody>
      </p:sp>
      <p:sp>
        <p:nvSpPr>
          <p:cNvPr id="8" name="Slide Number Placeholder 5">
            <a:extLst>
              <a:ext uri="{FF2B5EF4-FFF2-40B4-BE49-F238E27FC236}">
                <a16:creationId xmlns:a16="http://schemas.microsoft.com/office/drawing/2014/main" id="{10FB04F0-B877-BB4D-AD38-065FA62F5571}"/>
              </a:ext>
            </a:extLst>
          </p:cNvPr>
          <p:cNvSpPr>
            <a:spLocks noGrp="1"/>
          </p:cNvSpPr>
          <p:nvPr>
            <p:ph type="sldNum" sz="quarter" idx="4"/>
          </p:nvPr>
        </p:nvSpPr>
        <p:spPr>
          <a:xfrm>
            <a:off x="8633861" y="4894644"/>
            <a:ext cx="194183" cy="115309"/>
          </a:xfrm>
          <a:prstGeom prst="rect">
            <a:avLst/>
          </a:prstGeom>
        </p:spPr>
        <p:txBody>
          <a:bodyPr vert="horz" lIns="0" tIns="0" rIns="0" bIns="0" rtlCol="0" anchor="t" anchorCtr="0"/>
          <a:lstStyle>
            <a:lvl1pPr algn="l">
              <a:defRPr sz="600" b="0" i="0">
                <a:solidFill>
                  <a:schemeClr val="accent2"/>
                </a:solidFill>
                <a:latin typeface="Arial" panose="020B0604020202020204" pitchFamily="34" charset="0"/>
                <a:cs typeface="Arial" panose="020B0604020202020204" pitchFamily="34" charset="0"/>
              </a:defRPr>
            </a:lvl1pPr>
          </a:lstStyle>
          <a:p>
            <a:pPr marL="8664">
              <a:lnSpc>
                <a:spcPts val="633"/>
              </a:lnSpc>
            </a:pPr>
            <a:fld id="{81D60167-4931-47E6-BA6A-407CBD079E47}" type="slidenum">
              <a:rPr lang="de-DE" spc="-2" smtClean="0"/>
              <a:pPr marL="8664">
                <a:lnSpc>
                  <a:spcPts val="633"/>
                </a:lnSpc>
              </a:pPr>
              <a:t>‹Nr.›</a:t>
            </a:fld>
            <a:r>
              <a:rPr lang="de-DE" spc="-2"/>
              <a:t> </a:t>
            </a:r>
            <a:endParaRPr lang="de-DE" spc="-3"/>
          </a:p>
        </p:txBody>
      </p:sp>
      <p:sp>
        <p:nvSpPr>
          <p:cNvPr id="7" name="Fußzeilenplatzhalter 13">
            <a:extLst>
              <a:ext uri="{FF2B5EF4-FFF2-40B4-BE49-F238E27FC236}">
                <a16:creationId xmlns:a16="http://schemas.microsoft.com/office/drawing/2014/main" id="{95A5C1C6-E38E-2E4A-9087-BBDE463CD56A}"/>
              </a:ext>
            </a:extLst>
          </p:cNvPr>
          <p:cNvSpPr txBox="1">
            <a:spLocks/>
          </p:cNvSpPr>
          <p:nvPr userDrawn="1"/>
        </p:nvSpPr>
        <p:spPr>
          <a:xfrm>
            <a:off x="358774" y="4904426"/>
            <a:ext cx="6727826" cy="10572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600" dirty="0">
                <a:solidFill>
                  <a:schemeClr val="accent2"/>
                </a:solidFill>
              </a:rPr>
              <a:t>© 2021 Abbott | ADC-33270 v1.0</a:t>
            </a:r>
          </a:p>
        </p:txBody>
      </p:sp>
    </p:spTree>
    <p:extLst>
      <p:ext uri="{BB962C8B-B14F-4D97-AF65-F5344CB8AC3E}">
        <p14:creationId xmlns:p14="http://schemas.microsoft.com/office/powerpoint/2010/main" val="373589875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4" r:id="rId32"/>
    <p:sldLayoutId id="2147483705" r:id="rId33"/>
  </p:sldLayoutIdLst>
  <p:hf hdr="0"/>
  <p:txStyles>
    <p:titleStyle>
      <a:lvl1pPr algn="l" defTabSz="914400" rtl="0" eaLnBrk="1" latinLnBrk="0" hangingPunct="1">
        <a:lnSpc>
          <a:spcPct val="90000"/>
        </a:lnSpc>
        <a:spcBef>
          <a:spcPct val="0"/>
        </a:spcBef>
        <a:buNone/>
        <a:defRPr sz="2000" b="0" i="0" kern="1200" cap="none" spc="0" baseline="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40">
          <p15:clr>
            <a:srgbClr val="F26B43"/>
          </p15:clr>
        </p15:guide>
        <p15:guide id="2" pos="2880">
          <p15:clr>
            <a:srgbClr val="F26B43"/>
          </p15:clr>
        </p15:guide>
        <p15:guide id="3" orient="horz" pos="214">
          <p15:clr>
            <a:srgbClr val="F26B43"/>
          </p15:clr>
        </p15:guide>
        <p15:guide id="4" pos="226">
          <p15:clr>
            <a:srgbClr val="F26B43"/>
          </p15:clr>
        </p15:guide>
        <p15:guide id="5" pos="5534">
          <p15:clr>
            <a:srgbClr val="F26B43"/>
          </p15:clr>
        </p15:guide>
        <p15:guide id="6" orient="horz" pos="645">
          <p15:clr>
            <a:srgbClr val="F26B43"/>
          </p15:clr>
        </p15:guide>
        <p15:guide id="7" orient="horz" pos="758">
          <p15:clr>
            <a:srgbClr val="F26B43"/>
          </p15:clr>
        </p15:guide>
        <p15:guide id="8" orient="horz" pos="2890">
          <p15:clr>
            <a:srgbClr val="F26B43"/>
          </p15:clr>
        </p15:guide>
        <p15:guide id="9" orient="horz" pos="1688">
          <p15:clr>
            <a:srgbClr val="F26B43"/>
          </p15:clr>
        </p15:guide>
        <p15:guide id="10" orient="horz" pos="1552">
          <p15:clr>
            <a:srgbClr val="F26B43"/>
          </p15:clr>
        </p15:guide>
        <p15:guide id="11" pos="2948">
          <p15:clr>
            <a:srgbClr val="F26B43"/>
          </p15:clr>
        </p15:guide>
        <p15:guide id="12" pos="2812">
          <p15:clr>
            <a:srgbClr val="F26B43"/>
          </p15:clr>
        </p15:guide>
        <p15:guide id="13" orient="horz" pos="1166">
          <p15:clr>
            <a:srgbClr val="F26B43"/>
          </p15:clr>
        </p15:guide>
        <p15:guide id="14" orient="horz" pos="2096">
          <p15:clr>
            <a:srgbClr val="F26B43"/>
          </p15:clr>
        </p15:guide>
        <p15:guide id="15" orient="horz" pos="2482">
          <p15:clr>
            <a:srgbClr val="F26B43"/>
          </p15:clr>
        </p15:guide>
        <p15:guide id="16" pos="1927">
          <p15:clr>
            <a:srgbClr val="F26B43"/>
          </p15:clr>
        </p15:guide>
        <p15:guide id="17" pos="2041">
          <p15:clr>
            <a:srgbClr val="F26B43"/>
          </p15:clr>
        </p15:guide>
        <p15:guide id="18" pos="3719">
          <p15:clr>
            <a:srgbClr val="F26B43"/>
          </p15:clr>
        </p15:guide>
        <p15:guide id="19" pos="3833">
          <p15:clr>
            <a:srgbClr val="F26B43"/>
          </p15:clr>
        </p15:guide>
        <p15:guide id="20" orient="horz" pos="395">
          <p15:clr>
            <a:srgbClr val="F26B43"/>
          </p15:clr>
        </p15:guide>
        <p15:guide id="21" pos="1020">
          <p15:clr>
            <a:srgbClr val="F26B43"/>
          </p15:clr>
        </p15:guide>
        <p15:guide id="22" pos="1134">
          <p15:clr>
            <a:srgbClr val="F26B43"/>
          </p15:clr>
        </p15:guide>
        <p15:guide id="23" pos="4626">
          <p15:clr>
            <a:srgbClr val="F26B43"/>
          </p15:clr>
        </p15:guide>
        <p15:guide id="24" pos="47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BEFEBB8-0BD1-C849-8A5A-AA56460D3AA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C6B61FA-2A45-0545-B6EF-149F8137320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BCBCC8-3DEE-3F43-ABC6-882C86054CA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D0B1A-4197-5D4F-B98E-B17E3F4D74C6}" type="datetimeFigureOut">
              <a:rPr lang="de-DE" smtClean="0"/>
              <a:t>28.01.21</a:t>
            </a:fld>
            <a:endParaRPr lang="de-DE"/>
          </a:p>
        </p:txBody>
      </p:sp>
      <p:sp>
        <p:nvSpPr>
          <p:cNvPr id="5" name="Fußzeilenplatzhalter 4">
            <a:extLst>
              <a:ext uri="{FF2B5EF4-FFF2-40B4-BE49-F238E27FC236}">
                <a16:creationId xmlns:a16="http://schemas.microsoft.com/office/drawing/2014/main" id="{71E30241-3DC4-FD4F-AF49-6D348709E09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6F12E45-F084-784C-8DC7-C16FA1CB753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C486036-5D58-7544-81FD-B19030BADDE3}" type="slidenum">
              <a:rPr lang="de-DE" smtClean="0"/>
              <a:t>‹Nr.›</a:t>
            </a:fld>
            <a:endParaRPr lang="de-DE"/>
          </a:p>
        </p:txBody>
      </p:sp>
    </p:spTree>
    <p:extLst>
      <p:ext uri="{BB962C8B-B14F-4D97-AF65-F5344CB8AC3E}">
        <p14:creationId xmlns:p14="http://schemas.microsoft.com/office/powerpoint/2010/main" val="3737164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18" Type="http://schemas.openxmlformats.org/officeDocument/2006/relationships/image" Target="../media/image20.emf"/><Relationship Id="rId3" Type="http://schemas.openxmlformats.org/officeDocument/2006/relationships/image" Target="../media/image6.pn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emf"/><Relationship Id="rId2" Type="http://schemas.openxmlformats.org/officeDocument/2006/relationships/notesSlide" Target="../notesSlides/notesSlide1.xml"/><Relationship Id="rId16" Type="http://schemas.openxmlformats.org/officeDocument/2006/relationships/image" Target="../media/image18.emf"/><Relationship Id="rId1" Type="http://schemas.openxmlformats.org/officeDocument/2006/relationships/slideLayout" Target="../slideLayouts/slideLayout3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7.png"/><Relationship Id="rId10" Type="http://schemas.openxmlformats.org/officeDocument/2006/relationships/image" Target="../media/image12.jpg"/><Relationship Id="rId19"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11.jp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5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30.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65.emf"/><Relationship Id="rId5" Type="http://schemas.openxmlformats.org/officeDocument/2006/relationships/image" Target="../media/image30.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6.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9.jpe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2.emf"/><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73.em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74.emf"/><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75.emf"/><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8.png"/><Relationship Id="rId7" Type="http://schemas.openxmlformats.org/officeDocument/2006/relationships/image" Target="../media/image30.png"/><Relationship Id="rId2" Type="http://schemas.openxmlformats.org/officeDocument/2006/relationships/image" Target="../media/image77.png"/><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31.png"/><Relationship Id="rId2" Type="http://schemas.openxmlformats.org/officeDocument/2006/relationships/image" Target="../media/image77.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3.pn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77.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7.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83.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4.jpeg"/><Relationship Id="rId1" Type="http://schemas.openxmlformats.org/officeDocument/2006/relationships/slideLayout" Target="../slideLayouts/slideLayout21.xml"/><Relationship Id="rId6" Type="http://schemas.openxmlformats.org/officeDocument/2006/relationships/image" Target="../media/image85.jpe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gif"/><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5.jpe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7.png"/><Relationship Id="rId7" Type="http://schemas.openxmlformats.org/officeDocument/2006/relationships/image" Target="../media/image31.png"/><Relationship Id="rId2" Type="http://schemas.openxmlformats.org/officeDocument/2006/relationships/image" Target="../media/image69.jpeg"/><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2.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85.jpeg"/><Relationship Id="rId5" Type="http://schemas.openxmlformats.org/officeDocument/2006/relationships/image" Target="../media/image88.png"/><Relationship Id="rId4" Type="http://schemas.openxmlformats.org/officeDocument/2006/relationships/image" Target="../media/image31.pn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5.jpe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2.png"/><Relationship Id="rId10" Type="http://schemas.openxmlformats.org/officeDocument/2006/relationships/image" Target="../media/image94.svg"/><Relationship Id="rId4" Type="http://schemas.openxmlformats.org/officeDocument/2006/relationships/image" Target="../media/image89.pn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8.pn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99.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00.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04.svg"/><Relationship Id="rId4" Type="http://schemas.openxmlformats.org/officeDocument/2006/relationships/image" Target="../media/image32.png"/><Relationship Id="rId9"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2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1.png"/><Relationship Id="rId10"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9.png"/><Relationship Id="rId3" Type="http://schemas.openxmlformats.org/officeDocument/2006/relationships/image" Target="../media/image49.png"/><Relationship Id="rId7" Type="http://schemas.openxmlformats.org/officeDocument/2006/relationships/image" Target="../media/image41.png"/><Relationship Id="rId12" Type="http://schemas.openxmlformats.org/officeDocument/2006/relationships/image" Target="../media/image52.sv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1.png"/><Relationship Id="rId11"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51.svg"/><Relationship Id="rId4" Type="http://schemas.openxmlformats.org/officeDocument/2006/relationships/image" Target="../media/image32.png"/><Relationship Id="rId9" Type="http://schemas.openxmlformats.org/officeDocument/2006/relationships/image" Target="../media/image45.png"/><Relationship Id="rId1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nhaltsplatzhalter 18" descr="Ein Bild, das Person, Tisch, drinnen, computer enthält.&#10;&#10;Automatisch generierte Beschreibung">
            <a:extLst>
              <a:ext uri="{FF2B5EF4-FFF2-40B4-BE49-F238E27FC236}">
                <a16:creationId xmlns:a16="http://schemas.microsoft.com/office/drawing/2014/main" id="{04960231-26AE-FB44-9BB3-65F72B91358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l="32944" r="8792" b="9895"/>
          <a:stretch/>
        </p:blipFill>
        <p:spPr>
          <a:xfrm>
            <a:off x="3543118" y="1"/>
            <a:ext cx="1771520" cy="1714162"/>
          </a:xfrm>
          <a:prstGeom prst="rect">
            <a:avLst/>
          </a:prstGeom>
        </p:spPr>
      </p:pic>
      <p:sp>
        <p:nvSpPr>
          <p:cNvPr id="10" name="object 10"/>
          <p:cNvSpPr/>
          <p:nvPr/>
        </p:nvSpPr>
        <p:spPr>
          <a:xfrm>
            <a:off x="321" y="0"/>
            <a:ext cx="1771525" cy="1714379"/>
          </a:xfrm>
          <a:prstGeom prst="rect">
            <a:avLst/>
          </a:prstGeom>
          <a:blipFill>
            <a:blip r:embed="rId5" cstate="print"/>
            <a:stretch>
              <a:fillRect/>
            </a:stretch>
          </a:blipFill>
        </p:spPr>
        <p:txBody>
          <a:bodyPr wrap="square" lIns="0" tIns="0" rIns="0" bIns="0" rtlCol="0"/>
          <a:lstStyle/>
          <a:p>
            <a:endParaRPr sz="819"/>
          </a:p>
        </p:txBody>
      </p:sp>
      <p:sp>
        <p:nvSpPr>
          <p:cNvPr id="11" name="object 11"/>
          <p:cNvSpPr/>
          <p:nvPr/>
        </p:nvSpPr>
        <p:spPr>
          <a:xfrm>
            <a:off x="321" y="0"/>
            <a:ext cx="1771778" cy="1714596"/>
          </a:xfrm>
          <a:custGeom>
            <a:avLst/>
            <a:gdLst/>
            <a:ahLst/>
            <a:cxnLst/>
            <a:rect l="l" t="t" r="r" b="b"/>
            <a:pathLst>
              <a:path w="3895725" h="3769995">
                <a:moveTo>
                  <a:pt x="0" y="3769518"/>
                </a:moveTo>
                <a:lnTo>
                  <a:pt x="3895169" y="3769518"/>
                </a:lnTo>
                <a:lnTo>
                  <a:pt x="3895169" y="0"/>
                </a:lnTo>
              </a:path>
            </a:pathLst>
          </a:custGeom>
          <a:ln w="83767">
            <a:solidFill>
              <a:srgbClr val="FFFFFF"/>
            </a:solidFill>
          </a:ln>
        </p:spPr>
        <p:txBody>
          <a:bodyPr wrap="square" lIns="0" tIns="0" rIns="0" bIns="0" rtlCol="0"/>
          <a:lstStyle/>
          <a:p>
            <a:endParaRPr sz="819"/>
          </a:p>
        </p:txBody>
      </p:sp>
      <p:sp>
        <p:nvSpPr>
          <p:cNvPr id="12" name="object 12"/>
          <p:cNvSpPr/>
          <p:nvPr/>
        </p:nvSpPr>
        <p:spPr>
          <a:xfrm>
            <a:off x="321" y="1714379"/>
            <a:ext cx="1771525" cy="1714379"/>
          </a:xfrm>
          <a:prstGeom prst="rect">
            <a:avLst/>
          </a:prstGeom>
          <a:blipFill>
            <a:blip r:embed="rId6" cstate="print"/>
            <a:stretch>
              <a:fillRect/>
            </a:stretch>
          </a:blipFill>
        </p:spPr>
        <p:txBody>
          <a:bodyPr wrap="square" lIns="0" tIns="0" rIns="0" bIns="0" rtlCol="0"/>
          <a:lstStyle/>
          <a:p>
            <a:endParaRPr sz="819"/>
          </a:p>
        </p:txBody>
      </p:sp>
      <p:sp>
        <p:nvSpPr>
          <p:cNvPr id="13" name="object 13"/>
          <p:cNvSpPr/>
          <p:nvPr/>
        </p:nvSpPr>
        <p:spPr>
          <a:xfrm>
            <a:off x="321" y="1714380"/>
            <a:ext cx="1771778" cy="1714596"/>
          </a:xfrm>
          <a:custGeom>
            <a:avLst/>
            <a:gdLst/>
            <a:ahLst/>
            <a:cxnLst/>
            <a:rect l="l" t="t" r="r" b="b"/>
            <a:pathLst>
              <a:path w="3895725" h="3769995">
                <a:moveTo>
                  <a:pt x="0" y="3769518"/>
                </a:moveTo>
                <a:lnTo>
                  <a:pt x="3895169" y="3769518"/>
                </a:lnTo>
                <a:lnTo>
                  <a:pt x="3895169" y="0"/>
                </a:lnTo>
                <a:lnTo>
                  <a:pt x="0" y="0"/>
                </a:lnTo>
              </a:path>
            </a:pathLst>
          </a:custGeom>
          <a:ln w="83767">
            <a:solidFill>
              <a:srgbClr val="FFFFFF"/>
            </a:solidFill>
          </a:ln>
        </p:spPr>
        <p:txBody>
          <a:bodyPr wrap="square" lIns="0" tIns="0" rIns="0" bIns="0" rtlCol="0"/>
          <a:lstStyle/>
          <a:p>
            <a:endParaRPr sz="819"/>
          </a:p>
        </p:txBody>
      </p:sp>
      <p:sp>
        <p:nvSpPr>
          <p:cNvPr id="14" name="object 14"/>
          <p:cNvSpPr/>
          <p:nvPr/>
        </p:nvSpPr>
        <p:spPr>
          <a:xfrm>
            <a:off x="321" y="3428759"/>
            <a:ext cx="1771525" cy="1714379"/>
          </a:xfrm>
          <a:prstGeom prst="rect">
            <a:avLst/>
          </a:prstGeom>
          <a:blipFill>
            <a:blip r:embed="rId7" cstate="print"/>
            <a:stretch>
              <a:fillRect/>
            </a:stretch>
          </a:blipFill>
        </p:spPr>
        <p:txBody>
          <a:bodyPr wrap="square" lIns="0" tIns="0" rIns="0" bIns="0" rtlCol="0"/>
          <a:lstStyle/>
          <a:p>
            <a:endParaRPr sz="819"/>
          </a:p>
        </p:txBody>
      </p:sp>
      <p:sp>
        <p:nvSpPr>
          <p:cNvPr id="15" name="object 15"/>
          <p:cNvSpPr/>
          <p:nvPr/>
        </p:nvSpPr>
        <p:spPr>
          <a:xfrm>
            <a:off x="321" y="3428759"/>
            <a:ext cx="1771778" cy="1714596"/>
          </a:xfrm>
          <a:custGeom>
            <a:avLst/>
            <a:gdLst/>
            <a:ahLst/>
            <a:cxnLst/>
            <a:rect l="l" t="t" r="r" b="b"/>
            <a:pathLst>
              <a:path w="3895725" h="3769995">
                <a:moveTo>
                  <a:pt x="3895169" y="3769518"/>
                </a:moveTo>
                <a:lnTo>
                  <a:pt x="3895169" y="0"/>
                </a:lnTo>
                <a:lnTo>
                  <a:pt x="0" y="0"/>
                </a:lnTo>
              </a:path>
            </a:pathLst>
          </a:custGeom>
          <a:ln w="83767">
            <a:solidFill>
              <a:srgbClr val="FFFFFF"/>
            </a:solidFill>
          </a:ln>
        </p:spPr>
        <p:txBody>
          <a:bodyPr wrap="square" lIns="0" tIns="0" rIns="0" bIns="0" rtlCol="0"/>
          <a:lstStyle/>
          <a:p>
            <a:endParaRPr sz="819"/>
          </a:p>
        </p:txBody>
      </p:sp>
      <p:sp>
        <p:nvSpPr>
          <p:cNvPr id="16" name="object 16"/>
          <p:cNvSpPr/>
          <p:nvPr/>
        </p:nvSpPr>
        <p:spPr>
          <a:xfrm>
            <a:off x="1771847" y="0"/>
            <a:ext cx="1771530" cy="1714379"/>
          </a:xfrm>
          <a:prstGeom prst="rect">
            <a:avLst/>
          </a:prstGeom>
          <a:blipFill>
            <a:blip r:embed="rId8" cstate="print"/>
            <a:stretch>
              <a:fillRect/>
            </a:stretch>
          </a:blipFill>
        </p:spPr>
        <p:txBody>
          <a:bodyPr wrap="square" lIns="0" tIns="0" rIns="0" bIns="0" rtlCol="0"/>
          <a:lstStyle/>
          <a:p>
            <a:endParaRPr sz="819"/>
          </a:p>
        </p:txBody>
      </p:sp>
      <p:sp>
        <p:nvSpPr>
          <p:cNvPr id="17" name="object 17"/>
          <p:cNvSpPr/>
          <p:nvPr/>
        </p:nvSpPr>
        <p:spPr>
          <a:xfrm>
            <a:off x="1771847" y="0"/>
            <a:ext cx="1771778" cy="1714596"/>
          </a:xfrm>
          <a:custGeom>
            <a:avLst/>
            <a:gdLst/>
            <a:ahLst/>
            <a:cxnLst/>
            <a:rect l="l" t="t" r="r" b="b"/>
            <a:pathLst>
              <a:path w="3895725" h="3769995">
                <a:moveTo>
                  <a:pt x="0" y="3769518"/>
                </a:moveTo>
                <a:lnTo>
                  <a:pt x="3895169" y="3769518"/>
                </a:lnTo>
                <a:lnTo>
                  <a:pt x="3895169" y="0"/>
                </a:lnTo>
              </a:path>
            </a:pathLst>
          </a:custGeom>
          <a:ln w="83767">
            <a:solidFill>
              <a:srgbClr val="FFFFFF"/>
            </a:solidFill>
          </a:ln>
        </p:spPr>
        <p:txBody>
          <a:bodyPr wrap="square" lIns="0" tIns="0" rIns="0" bIns="0" rtlCol="0"/>
          <a:lstStyle/>
          <a:p>
            <a:endParaRPr sz="819"/>
          </a:p>
        </p:txBody>
      </p:sp>
      <p:sp>
        <p:nvSpPr>
          <p:cNvPr id="18" name="object 18"/>
          <p:cNvSpPr/>
          <p:nvPr/>
        </p:nvSpPr>
        <p:spPr>
          <a:xfrm>
            <a:off x="1771846" y="0"/>
            <a:ext cx="0" cy="1714596"/>
          </a:xfrm>
          <a:custGeom>
            <a:avLst/>
            <a:gdLst/>
            <a:ahLst/>
            <a:cxnLst/>
            <a:rect l="l" t="t" r="r" b="b"/>
            <a:pathLst>
              <a:path h="3769995">
                <a:moveTo>
                  <a:pt x="0" y="0"/>
                </a:moveTo>
                <a:lnTo>
                  <a:pt x="0" y="3769518"/>
                </a:lnTo>
              </a:path>
            </a:pathLst>
          </a:custGeom>
          <a:ln w="83767">
            <a:solidFill>
              <a:srgbClr val="FFFFFF"/>
            </a:solidFill>
          </a:ln>
        </p:spPr>
        <p:txBody>
          <a:bodyPr wrap="square" lIns="0" tIns="0" rIns="0" bIns="0" rtlCol="0"/>
          <a:lstStyle/>
          <a:p>
            <a:endParaRPr sz="819"/>
          </a:p>
        </p:txBody>
      </p:sp>
      <p:sp>
        <p:nvSpPr>
          <p:cNvPr id="19" name="object 19"/>
          <p:cNvSpPr/>
          <p:nvPr/>
        </p:nvSpPr>
        <p:spPr>
          <a:xfrm>
            <a:off x="1771847" y="1714379"/>
            <a:ext cx="1771530" cy="1714379"/>
          </a:xfrm>
          <a:prstGeom prst="rect">
            <a:avLst/>
          </a:prstGeom>
          <a:blipFill>
            <a:blip r:embed="rId9" cstate="print"/>
            <a:stretch>
              <a:fillRect/>
            </a:stretch>
          </a:blipFill>
        </p:spPr>
        <p:txBody>
          <a:bodyPr wrap="square" lIns="0" tIns="0" rIns="0" bIns="0" rtlCol="0"/>
          <a:lstStyle/>
          <a:p>
            <a:endParaRPr sz="819"/>
          </a:p>
        </p:txBody>
      </p:sp>
      <p:sp>
        <p:nvSpPr>
          <p:cNvPr id="20" name="object 20"/>
          <p:cNvSpPr/>
          <p:nvPr/>
        </p:nvSpPr>
        <p:spPr>
          <a:xfrm>
            <a:off x="1771847" y="1714380"/>
            <a:ext cx="1771778" cy="1714596"/>
          </a:xfrm>
          <a:custGeom>
            <a:avLst/>
            <a:gdLst/>
            <a:ahLst/>
            <a:cxnLst/>
            <a:rect l="l" t="t" r="r" b="b"/>
            <a:pathLst>
              <a:path w="3895725" h="3769995">
                <a:moveTo>
                  <a:pt x="0" y="3769518"/>
                </a:moveTo>
                <a:lnTo>
                  <a:pt x="3895169" y="3769518"/>
                </a:lnTo>
                <a:lnTo>
                  <a:pt x="3895169" y="0"/>
                </a:lnTo>
                <a:lnTo>
                  <a:pt x="0" y="0"/>
                </a:lnTo>
                <a:lnTo>
                  <a:pt x="0" y="3769518"/>
                </a:lnTo>
                <a:close/>
              </a:path>
            </a:pathLst>
          </a:custGeom>
          <a:ln w="83767">
            <a:solidFill>
              <a:srgbClr val="FFFFFF"/>
            </a:solidFill>
          </a:ln>
        </p:spPr>
        <p:txBody>
          <a:bodyPr wrap="square" lIns="0" tIns="0" rIns="0" bIns="0" rtlCol="0"/>
          <a:lstStyle/>
          <a:p>
            <a:endParaRPr sz="819"/>
          </a:p>
        </p:txBody>
      </p:sp>
      <p:sp>
        <p:nvSpPr>
          <p:cNvPr id="21" name="object 21"/>
          <p:cNvSpPr/>
          <p:nvPr/>
        </p:nvSpPr>
        <p:spPr>
          <a:xfrm>
            <a:off x="1771847" y="3428759"/>
            <a:ext cx="1771530" cy="1714379"/>
          </a:xfrm>
          <a:prstGeom prst="rect">
            <a:avLst/>
          </a:prstGeom>
          <a:blipFill>
            <a:blip r:embed="rId10" cstate="print"/>
            <a:stretch>
              <a:fillRect/>
            </a:stretch>
          </a:blipFill>
        </p:spPr>
        <p:txBody>
          <a:bodyPr wrap="square" lIns="0" tIns="0" rIns="0" bIns="0" rtlCol="0"/>
          <a:lstStyle/>
          <a:p>
            <a:endParaRPr sz="819"/>
          </a:p>
        </p:txBody>
      </p:sp>
      <p:sp>
        <p:nvSpPr>
          <p:cNvPr id="22" name="object 22"/>
          <p:cNvSpPr/>
          <p:nvPr/>
        </p:nvSpPr>
        <p:spPr>
          <a:xfrm>
            <a:off x="1771847" y="3428759"/>
            <a:ext cx="1771778" cy="1714596"/>
          </a:xfrm>
          <a:custGeom>
            <a:avLst/>
            <a:gdLst/>
            <a:ahLst/>
            <a:cxnLst/>
            <a:rect l="l" t="t" r="r" b="b"/>
            <a:pathLst>
              <a:path w="3895725" h="3769995">
                <a:moveTo>
                  <a:pt x="3895169" y="3769518"/>
                </a:moveTo>
                <a:lnTo>
                  <a:pt x="3895169" y="0"/>
                </a:lnTo>
                <a:lnTo>
                  <a:pt x="0" y="0"/>
                </a:lnTo>
                <a:lnTo>
                  <a:pt x="0" y="3769518"/>
                </a:lnTo>
              </a:path>
            </a:pathLst>
          </a:custGeom>
          <a:ln w="83767">
            <a:solidFill>
              <a:srgbClr val="FFFFFF"/>
            </a:solidFill>
          </a:ln>
        </p:spPr>
        <p:txBody>
          <a:bodyPr wrap="square" lIns="0" tIns="0" rIns="0" bIns="0" rtlCol="0"/>
          <a:lstStyle/>
          <a:p>
            <a:endParaRPr sz="819"/>
          </a:p>
        </p:txBody>
      </p:sp>
      <p:sp>
        <p:nvSpPr>
          <p:cNvPr id="24" name="object 24"/>
          <p:cNvSpPr/>
          <p:nvPr/>
        </p:nvSpPr>
        <p:spPr>
          <a:xfrm>
            <a:off x="3543372" y="0"/>
            <a:ext cx="1771778" cy="1714596"/>
          </a:xfrm>
          <a:custGeom>
            <a:avLst/>
            <a:gdLst/>
            <a:ahLst/>
            <a:cxnLst/>
            <a:rect l="l" t="t" r="r" b="b"/>
            <a:pathLst>
              <a:path w="3895725" h="3769995">
                <a:moveTo>
                  <a:pt x="0" y="3769518"/>
                </a:moveTo>
                <a:lnTo>
                  <a:pt x="3895169" y="3769518"/>
                </a:lnTo>
                <a:lnTo>
                  <a:pt x="3895169" y="0"/>
                </a:lnTo>
              </a:path>
            </a:pathLst>
          </a:custGeom>
          <a:ln w="83767">
            <a:solidFill>
              <a:srgbClr val="FFFFFF"/>
            </a:solidFill>
          </a:ln>
        </p:spPr>
        <p:txBody>
          <a:bodyPr wrap="square" lIns="0" tIns="0" rIns="0" bIns="0" rtlCol="0"/>
          <a:lstStyle/>
          <a:p>
            <a:endParaRPr sz="819"/>
          </a:p>
        </p:txBody>
      </p:sp>
      <p:sp>
        <p:nvSpPr>
          <p:cNvPr id="25" name="object 25"/>
          <p:cNvSpPr/>
          <p:nvPr/>
        </p:nvSpPr>
        <p:spPr>
          <a:xfrm>
            <a:off x="3543372" y="0"/>
            <a:ext cx="0" cy="1714596"/>
          </a:xfrm>
          <a:custGeom>
            <a:avLst/>
            <a:gdLst/>
            <a:ahLst/>
            <a:cxnLst/>
            <a:rect l="l" t="t" r="r" b="b"/>
            <a:pathLst>
              <a:path h="3769995">
                <a:moveTo>
                  <a:pt x="0" y="0"/>
                </a:moveTo>
                <a:lnTo>
                  <a:pt x="0" y="3769518"/>
                </a:lnTo>
              </a:path>
            </a:pathLst>
          </a:custGeom>
          <a:ln w="83767">
            <a:solidFill>
              <a:srgbClr val="FFFFFF"/>
            </a:solidFill>
          </a:ln>
        </p:spPr>
        <p:txBody>
          <a:bodyPr wrap="square" lIns="0" tIns="0" rIns="0" bIns="0" rtlCol="0"/>
          <a:lstStyle/>
          <a:p>
            <a:endParaRPr sz="819"/>
          </a:p>
        </p:txBody>
      </p:sp>
      <p:sp>
        <p:nvSpPr>
          <p:cNvPr id="26" name="object 26"/>
          <p:cNvSpPr/>
          <p:nvPr/>
        </p:nvSpPr>
        <p:spPr>
          <a:xfrm>
            <a:off x="3543372" y="1714379"/>
            <a:ext cx="1771525" cy="1714379"/>
          </a:xfrm>
          <a:prstGeom prst="rect">
            <a:avLst/>
          </a:prstGeom>
          <a:blipFill>
            <a:blip r:embed="rId11" cstate="print"/>
            <a:stretch>
              <a:fillRect/>
            </a:stretch>
          </a:blipFill>
        </p:spPr>
        <p:txBody>
          <a:bodyPr wrap="square" lIns="0" tIns="0" rIns="0" bIns="0" rtlCol="0"/>
          <a:lstStyle/>
          <a:p>
            <a:endParaRPr sz="819"/>
          </a:p>
        </p:txBody>
      </p:sp>
      <p:sp>
        <p:nvSpPr>
          <p:cNvPr id="27" name="object 27"/>
          <p:cNvSpPr/>
          <p:nvPr/>
        </p:nvSpPr>
        <p:spPr>
          <a:xfrm>
            <a:off x="3543372" y="1714380"/>
            <a:ext cx="1771778" cy="1714596"/>
          </a:xfrm>
          <a:custGeom>
            <a:avLst/>
            <a:gdLst/>
            <a:ahLst/>
            <a:cxnLst/>
            <a:rect l="l" t="t" r="r" b="b"/>
            <a:pathLst>
              <a:path w="3895725" h="3769995">
                <a:moveTo>
                  <a:pt x="0" y="3769518"/>
                </a:moveTo>
                <a:lnTo>
                  <a:pt x="3895169" y="3769518"/>
                </a:lnTo>
                <a:lnTo>
                  <a:pt x="3895169" y="0"/>
                </a:lnTo>
                <a:lnTo>
                  <a:pt x="0" y="0"/>
                </a:lnTo>
                <a:lnTo>
                  <a:pt x="0" y="3769518"/>
                </a:lnTo>
                <a:close/>
              </a:path>
            </a:pathLst>
          </a:custGeom>
          <a:ln w="83767">
            <a:solidFill>
              <a:srgbClr val="FFFFFF"/>
            </a:solidFill>
          </a:ln>
        </p:spPr>
        <p:txBody>
          <a:bodyPr wrap="square" lIns="0" tIns="0" rIns="0" bIns="0" rtlCol="0"/>
          <a:lstStyle/>
          <a:p>
            <a:endParaRPr sz="819"/>
          </a:p>
        </p:txBody>
      </p:sp>
      <p:sp>
        <p:nvSpPr>
          <p:cNvPr id="28" name="object 28"/>
          <p:cNvSpPr/>
          <p:nvPr/>
        </p:nvSpPr>
        <p:spPr>
          <a:xfrm>
            <a:off x="3543372" y="3428759"/>
            <a:ext cx="1771525" cy="1714379"/>
          </a:xfrm>
          <a:prstGeom prst="rect">
            <a:avLst/>
          </a:prstGeom>
          <a:blipFill>
            <a:blip r:embed="rId12" cstate="print"/>
            <a:stretch>
              <a:fillRect/>
            </a:stretch>
          </a:blipFill>
        </p:spPr>
        <p:txBody>
          <a:bodyPr wrap="square" lIns="0" tIns="0" rIns="0" bIns="0" rtlCol="0"/>
          <a:lstStyle/>
          <a:p>
            <a:endParaRPr sz="819"/>
          </a:p>
        </p:txBody>
      </p:sp>
      <p:sp>
        <p:nvSpPr>
          <p:cNvPr id="29" name="object 29"/>
          <p:cNvSpPr/>
          <p:nvPr/>
        </p:nvSpPr>
        <p:spPr>
          <a:xfrm>
            <a:off x="3543372" y="3428759"/>
            <a:ext cx="1771778" cy="1714596"/>
          </a:xfrm>
          <a:custGeom>
            <a:avLst/>
            <a:gdLst/>
            <a:ahLst/>
            <a:cxnLst/>
            <a:rect l="l" t="t" r="r" b="b"/>
            <a:pathLst>
              <a:path w="3895725" h="3769995">
                <a:moveTo>
                  <a:pt x="3895169" y="3769518"/>
                </a:moveTo>
                <a:lnTo>
                  <a:pt x="3895169" y="0"/>
                </a:lnTo>
                <a:lnTo>
                  <a:pt x="0" y="0"/>
                </a:lnTo>
                <a:lnTo>
                  <a:pt x="0" y="3769518"/>
                </a:lnTo>
              </a:path>
            </a:pathLst>
          </a:custGeom>
          <a:ln w="83767">
            <a:solidFill>
              <a:srgbClr val="FFFFFF"/>
            </a:solidFill>
          </a:ln>
        </p:spPr>
        <p:txBody>
          <a:bodyPr wrap="square" lIns="0" tIns="0" rIns="0" bIns="0" rtlCol="0"/>
          <a:lstStyle/>
          <a:p>
            <a:endParaRPr sz="819"/>
          </a:p>
        </p:txBody>
      </p:sp>
      <p:sp>
        <p:nvSpPr>
          <p:cNvPr id="33" name="object 33"/>
          <p:cNvSpPr txBox="1"/>
          <p:nvPr/>
        </p:nvSpPr>
        <p:spPr>
          <a:xfrm>
            <a:off x="5529902" y="2152190"/>
            <a:ext cx="3228478" cy="487112"/>
          </a:xfrm>
          <a:prstGeom prst="rect">
            <a:avLst/>
          </a:prstGeom>
        </p:spPr>
        <p:txBody>
          <a:bodyPr vert="horz" wrap="square" lIns="0" tIns="5198" rIns="0" bIns="0" rtlCol="0">
            <a:spAutoFit/>
          </a:bodyPr>
          <a:lstStyle/>
          <a:p>
            <a:pPr marL="23104" marR="551315">
              <a:lnSpc>
                <a:spcPct val="101499"/>
              </a:lnSpc>
            </a:pPr>
            <a:r>
              <a:rPr lang="de-DE" sz="1600" spc="7" dirty="0">
                <a:solidFill>
                  <a:srgbClr val="001489"/>
                </a:solidFill>
                <a:cs typeface="Arial"/>
              </a:rPr>
              <a:t>Trendpfeile im Diabetesmanagement</a:t>
            </a:r>
          </a:p>
        </p:txBody>
      </p:sp>
      <p:sp>
        <p:nvSpPr>
          <p:cNvPr id="36" name="object 36"/>
          <p:cNvSpPr txBox="1"/>
          <p:nvPr/>
        </p:nvSpPr>
        <p:spPr>
          <a:xfrm>
            <a:off x="5529902" y="4396132"/>
            <a:ext cx="3255323" cy="466914"/>
          </a:xfrm>
          <a:prstGeom prst="rect">
            <a:avLst/>
          </a:prstGeom>
        </p:spPr>
        <p:txBody>
          <a:bodyPr vert="horz" wrap="square" lIns="0" tIns="5198" rIns="0" bIns="0" rtlCol="0">
            <a:spAutoFit/>
          </a:bodyPr>
          <a:lstStyle/>
          <a:p>
            <a:pPr>
              <a:spcBef>
                <a:spcPts val="600"/>
              </a:spcBef>
            </a:pPr>
            <a:r>
              <a:rPr lang="de-DE" sz="600" dirty="0">
                <a:solidFill>
                  <a:srgbClr val="222730"/>
                </a:solidFill>
                <a:latin typeface="Arial" panose="020B0604020202020204" pitchFamily="34" charset="0"/>
                <a:cs typeface="Arial" panose="020B0604020202020204" pitchFamily="34" charset="0"/>
              </a:rPr>
              <a:t>Bei den hier gezeigten Bildern handelt es sich um Agenturfotos, die mit Models gestellt wurden.</a:t>
            </a:r>
            <a:br>
              <a:rPr lang="de-DE" sz="600" b="1" dirty="0">
                <a:solidFill>
                  <a:srgbClr val="222730"/>
                </a:solidFill>
                <a:latin typeface="Arial" panose="020B0604020202020204" pitchFamily="34" charset="0"/>
                <a:cs typeface="Arial" panose="020B0604020202020204" pitchFamily="34" charset="0"/>
              </a:rPr>
            </a:br>
            <a:r>
              <a:rPr lang="de-DE" sz="600" b="1" dirty="0">
                <a:solidFill>
                  <a:srgbClr val="222730"/>
                </a:solidFill>
                <a:latin typeface="Arial" panose="020B0604020202020204" pitchFamily="34" charset="0"/>
                <a:cs typeface="Arial" panose="020B0604020202020204" pitchFamily="34" charset="0"/>
              </a:rPr>
              <a:t>1. </a:t>
            </a:r>
            <a:r>
              <a:rPr lang="de-DE" sz="600" dirty="0">
                <a:solidFill>
                  <a:srgbClr val="222730"/>
                </a:solidFill>
                <a:latin typeface="Arial" panose="020B0604020202020204" pitchFamily="34" charset="0"/>
                <a:cs typeface="Arial" panose="020B0604020202020204" pitchFamily="34" charset="0"/>
              </a:rPr>
              <a:t>Das Setzen eines Sensors erfordert ein Einführen des Sensorfilaments unter die Haut. Der Sensor kann bis zu 14 Tage lang getragen werden. </a:t>
            </a:r>
            <a:r>
              <a:rPr lang="de-DE" sz="600" b="1" dirty="0">
                <a:solidFill>
                  <a:srgbClr val="222730"/>
                </a:solidFill>
                <a:latin typeface="Arial" panose="020B0604020202020204" pitchFamily="34" charset="0"/>
                <a:cs typeface="Arial" panose="020B0604020202020204" pitchFamily="34" charset="0"/>
              </a:rPr>
              <a:t>2. </a:t>
            </a:r>
            <a:r>
              <a:rPr lang="de-DE" sz="600" dirty="0">
                <a:solidFill>
                  <a:srgbClr val="222730"/>
                </a:solidFill>
                <a:latin typeface="Arial" panose="020B0604020202020204" pitchFamily="34" charset="0"/>
                <a:cs typeface="Arial" panose="020B0604020202020204" pitchFamily="34" charset="0"/>
              </a:rPr>
              <a:t>Eine zusätzliche Prüfung der Glukosewerte mittels eines Blutzucker-Messgeräts ist erforderlich, wenn die Symptome nicht mit den Messwerten oder den Alarmen des Systems übereinstimmen.</a:t>
            </a:r>
          </a:p>
        </p:txBody>
      </p:sp>
      <p:grpSp>
        <p:nvGrpSpPr>
          <p:cNvPr id="2" name="Gruppieren 1">
            <a:extLst>
              <a:ext uri="{FF2B5EF4-FFF2-40B4-BE49-F238E27FC236}">
                <a16:creationId xmlns:a16="http://schemas.microsoft.com/office/drawing/2014/main" id="{06AB5B33-0049-4448-9828-CCE90E576662}"/>
              </a:ext>
            </a:extLst>
          </p:cNvPr>
          <p:cNvGrpSpPr/>
          <p:nvPr/>
        </p:nvGrpSpPr>
        <p:grpSpPr>
          <a:xfrm>
            <a:off x="5486743" y="468814"/>
            <a:ext cx="3298481" cy="1400405"/>
            <a:chOff x="5486744" y="349624"/>
            <a:chExt cx="3021374" cy="1282756"/>
          </a:xfrm>
        </p:grpSpPr>
        <p:sp>
          <p:nvSpPr>
            <p:cNvPr id="30" name="object 30"/>
            <p:cNvSpPr/>
            <p:nvPr/>
          </p:nvSpPr>
          <p:spPr>
            <a:xfrm>
              <a:off x="5660771" y="817726"/>
              <a:ext cx="549584" cy="810211"/>
            </a:xfrm>
            <a:prstGeom prst="rect">
              <a:avLst/>
            </a:prstGeom>
            <a:blipFill>
              <a:blip r:embed="rId13" cstate="print"/>
              <a:stretch>
                <a:fillRect/>
              </a:stretch>
            </a:blipFill>
          </p:spPr>
          <p:txBody>
            <a:bodyPr wrap="square" lIns="0" tIns="0" rIns="0" bIns="0" rtlCol="0"/>
            <a:lstStyle/>
            <a:p>
              <a:endParaRPr sz="819"/>
            </a:p>
          </p:txBody>
        </p:sp>
        <p:sp>
          <p:nvSpPr>
            <p:cNvPr id="31" name="object 31"/>
            <p:cNvSpPr/>
            <p:nvPr/>
          </p:nvSpPr>
          <p:spPr>
            <a:xfrm>
              <a:off x="6094134" y="349624"/>
              <a:ext cx="806558" cy="1282756"/>
            </a:xfrm>
            <a:prstGeom prst="rect">
              <a:avLst/>
            </a:prstGeom>
            <a:blipFill>
              <a:blip r:embed="rId14" cstate="print"/>
              <a:stretch>
                <a:fillRect/>
              </a:stretch>
            </a:blipFill>
          </p:spPr>
          <p:txBody>
            <a:bodyPr wrap="square" lIns="0" tIns="0" rIns="0" bIns="0" rtlCol="0"/>
            <a:lstStyle/>
            <a:p>
              <a:endParaRPr sz="819"/>
            </a:p>
          </p:txBody>
        </p:sp>
        <p:sp>
          <p:nvSpPr>
            <p:cNvPr id="32" name="object 32"/>
            <p:cNvSpPr/>
            <p:nvPr/>
          </p:nvSpPr>
          <p:spPr>
            <a:xfrm>
              <a:off x="5486744" y="1257392"/>
              <a:ext cx="374187" cy="374190"/>
            </a:xfrm>
            <a:prstGeom prst="rect">
              <a:avLst/>
            </a:prstGeom>
            <a:blipFill>
              <a:blip r:embed="rId15" cstate="print"/>
              <a:stretch>
                <a:fillRect/>
              </a:stretch>
            </a:blipFill>
          </p:spPr>
          <p:txBody>
            <a:bodyPr wrap="square" lIns="0" tIns="0" rIns="0" bIns="0" rtlCol="0"/>
            <a:lstStyle/>
            <a:p>
              <a:endParaRPr sz="819"/>
            </a:p>
          </p:txBody>
        </p:sp>
        <p:grpSp>
          <p:nvGrpSpPr>
            <p:cNvPr id="53" name="Gruppieren 52">
              <a:extLst>
                <a:ext uri="{FF2B5EF4-FFF2-40B4-BE49-F238E27FC236}">
                  <a16:creationId xmlns:a16="http://schemas.microsoft.com/office/drawing/2014/main" id="{5A3FCEB6-AC6F-794B-A455-60F11A2F7682}"/>
                </a:ext>
              </a:extLst>
            </p:cNvPr>
            <p:cNvGrpSpPr/>
            <p:nvPr/>
          </p:nvGrpSpPr>
          <p:grpSpPr>
            <a:xfrm>
              <a:off x="6900692" y="390932"/>
              <a:ext cx="1607426" cy="1169875"/>
              <a:chOff x="15433097" y="859568"/>
              <a:chExt cx="3534353" cy="2572280"/>
            </a:xfrm>
          </p:grpSpPr>
          <p:pic>
            <p:nvPicPr>
              <p:cNvPr id="48" name="Grafik 47">
                <a:extLst>
                  <a:ext uri="{FF2B5EF4-FFF2-40B4-BE49-F238E27FC236}">
                    <a16:creationId xmlns:a16="http://schemas.microsoft.com/office/drawing/2014/main" id="{5384484E-6807-C043-BD9A-6A94EF03FDB3}"/>
                  </a:ext>
                </a:extLst>
              </p:cNvPr>
              <p:cNvPicPr>
                <a:picLocks noChangeAspect="1"/>
              </p:cNvPicPr>
              <p:nvPr/>
            </p:nvPicPr>
            <p:blipFill>
              <a:blip r:embed="rId16"/>
              <a:stretch>
                <a:fillRect/>
              </a:stretch>
            </p:blipFill>
            <p:spPr>
              <a:xfrm>
                <a:off x="15433097" y="859568"/>
                <a:ext cx="3534353" cy="2572280"/>
              </a:xfrm>
              <a:prstGeom prst="rect">
                <a:avLst/>
              </a:prstGeom>
            </p:spPr>
          </p:pic>
          <p:pic>
            <p:nvPicPr>
              <p:cNvPr id="49" name="Grafik 48">
                <a:extLst>
                  <a:ext uri="{FF2B5EF4-FFF2-40B4-BE49-F238E27FC236}">
                    <a16:creationId xmlns:a16="http://schemas.microsoft.com/office/drawing/2014/main" id="{F742B2E4-D161-4B4C-8D3D-349608103710}"/>
                  </a:ext>
                </a:extLst>
              </p:cNvPr>
              <p:cNvPicPr>
                <a:picLocks noChangeAspect="1"/>
              </p:cNvPicPr>
              <p:nvPr/>
            </p:nvPicPr>
            <p:blipFill>
              <a:blip r:embed="rId17"/>
              <a:stretch>
                <a:fillRect/>
              </a:stretch>
            </p:blipFill>
            <p:spPr>
              <a:xfrm>
                <a:off x="17976850" y="3216275"/>
                <a:ext cx="195044" cy="143032"/>
              </a:xfrm>
              <a:prstGeom prst="rect">
                <a:avLst/>
              </a:prstGeom>
            </p:spPr>
          </p:pic>
        </p:grpSp>
      </p:grpSp>
      <p:pic>
        <p:nvPicPr>
          <p:cNvPr id="51" name="Grafik 50">
            <a:extLst>
              <a:ext uri="{FF2B5EF4-FFF2-40B4-BE49-F238E27FC236}">
                <a16:creationId xmlns:a16="http://schemas.microsoft.com/office/drawing/2014/main" id="{A51D6EC3-E30F-8B4D-9257-7E8248D2A8BD}"/>
              </a:ext>
            </a:extLst>
          </p:cNvPr>
          <p:cNvPicPr>
            <a:picLocks noChangeAspect="1"/>
          </p:cNvPicPr>
          <p:nvPr/>
        </p:nvPicPr>
        <p:blipFill>
          <a:blip r:embed="rId18"/>
          <a:stretch>
            <a:fillRect/>
          </a:stretch>
        </p:blipFill>
        <p:spPr>
          <a:xfrm>
            <a:off x="7803935" y="3317742"/>
            <a:ext cx="1092864" cy="1015774"/>
          </a:xfrm>
          <a:prstGeom prst="rect">
            <a:avLst/>
          </a:prstGeom>
        </p:spPr>
      </p:pic>
      <p:pic>
        <p:nvPicPr>
          <p:cNvPr id="38" name="Grafik 37">
            <a:extLst>
              <a:ext uri="{FF2B5EF4-FFF2-40B4-BE49-F238E27FC236}">
                <a16:creationId xmlns:a16="http://schemas.microsoft.com/office/drawing/2014/main" id="{29798FF0-267C-3E4C-A8F1-9EAAAFD3A1DB}"/>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514264" y="3300091"/>
            <a:ext cx="1271151" cy="904956"/>
          </a:xfrm>
          <a:prstGeom prst="rect">
            <a:avLst/>
          </a:prstGeom>
        </p:spPr>
      </p:pic>
      <p:sp>
        <p:nvSpPr>
          <p:cNvPr id="35" name="Fußzeilenplatzhalter 13">
            <a:extLst>
              <a:ext uri="{FF2B5EF4-FFF2-40B4-BE49-F238E27FC236}">
                <a16:creationId xmlns:a16="http://schemas.microsoft.com/office/drawing/2014/main" id="{50A13200-69CE-B14A-805B-63328C20BE2D}"/>
              </a:ext>
            </a:extLst>
          </p:cNvPr>
          <p:cNvSpPr txBox="1">
            <a:spLocks/>
          </p:cNvSpPr>
          <p:nvPr/>
        </p:nvSpPr>
        <p:spPr>
          <a:xfrm>
            <a:off x="5529902" y="4906990"/>
            <a:ext cx="1556698" cy="103159"/>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600" dirty="0">
                <a:solidFill>
                  <a:schemeClr val="accent2"/>
                </a:solidFill>
              </a:rPr>
              <a:t>© 2021 Abbott | ADC-33270 v1.0</a:t>
            </a:r>
          </a:p>
        </p:txBody>
      </p:sp>
    </p:spTree>
    <p:extLst>
      <p:ext uri="{BB962C8B-B14F-4D97-AF65-F5344CB8AC3E}">
        <p14:creationId xmlns:p14="http://schemas.microsoft.com/office/powerpoint/2010/main" val="230477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umsplatzhalter 22">
            <a:extLst>
              <a:ext uri="{FF2B5EF4-FFF2-40B4-BE49-F238E27FC236}">
                <a16:creationId xmlns:a16="http://schemas.microsoft.com/office/drawing/2014/main" id="{8AC0AFDA-7E6D-C147-A404-F148419515DA}"/>
              </a:ext>
            </a:extLst>
          </p:cNvPr>
          <p:cNvSpPr>
            <a:spLocks noGrp="1"/>
          </p:cNvSpPr>
          <p:nvPr>
            <p:ph type="dt" sz="half" idx="18"/>
          </p:nvPr>
        </p:nvSpPr>
        <p:spPr/>
        <p:txBody>
          <a:bodyPr/>
          <a:lstStyle/>
          <a:p>
            <a:fld id="{DD65E741-6859-0B49-9244-82B50F7355C4}" type="datetime4">
              <a:rPr lang="de-DE" smtClean="0"/>
              <a:t>28. Januar 2021</a:t>
            </a:fld>
            <a:r>
              <a:rPr lang="en-US"/>
              <a:t> |</a:t>
            </a:r>
            <a:endParaRPr lang="en-US" dirty="0"/>
          </a:p>
        </p:txBody>
      </p:sp>
      <p:sp>
        <p:nvSpPr>
          <p:cNvPr id="18" name="Foliennummernplatzhalter 17">
            <a:extLst>
              <a:ext uri="{FF2B5EF4-FFF2-40B4-BE49-F238E27FC236}">
                <a16:creationId xmlns:a16="http://schemas.microsoft.com/office/drawing/2014/main" id="{572C0BBD-BDDB-44C7-B65F-78BC672A612A}"/>
              </a:ext>
            </a:extLst>
          </p:cNvPr>
          <p:cNvSpPr>
            <a:spLocks noGrp="1"/>
          </p:cNvSpPr>
          <p:nvPr>
            <p:ph type="sldNum" sz="quarter" idx="20"/>
          </p:nvPr>
        </p:nvSpPr>
        <p:spPr/>
        <p:txBody>
          <a:bodyPr/>
          <a:lstStyle/>
          <a:p>
            <a:fld id="{81D60167-4931-47E6-BA6A-407CBD079E47}" type="slidenum">
              <a:rPr lang="de-DE" smtClean="0"/>
              <a:pPr/>
              <a:t>10</a:t>
            </a:fld>
            <a:endParaRPr lang="de-DE" dirty="0"/>
          </a:p>
        </p:txBody>
      </p:sp>
      <p:sp>
        <p:nvSpPr>
          <p:cNvPr id="3" name="object 3"/>
          <p:cNvSpPr txBox="1">
            <a:spLocks noGrp="1"/>
          </p:cNvSpPr>
          <p:nvPr>
            <p:ph type="title"/>
          </p:nvPr>
        </p:nvSpPr>
        <p:spPr/>
        <p:txBody>
          <a:bodyPr/>
          <a:lstStyle/>
          <a:p>
            <a:r>
              <a:rPr lang="de-DE" dirty="0"/>
              <a:t>Herausforderungen für Diabetesteams</a:t>
            </a:r>
          </a:p>
        </p:txBody>
      </p:sp>
      <p:sp>
        <p:nvSpPr>
          <p:cNvPr id="25" name="Textplatzhalter 24">
            <a:extLst>
              <a:ext uri="{FF2B5EF4-FFF2-40B4-BE49-F238E27FC236}">
                <a16:creationId xmlns:a16="http://schemas.microsoft.com/office/drawing/2014/main" id="{7B5F58C8-AFA8-9145-A7CE-B7DD4348EDCD}"/>
              </a:ext>
            </a:extLst>
          </p:cNvPr>
          <p:cNvSpPr>
            <a:spLocks noGrp="1"/>
          </p:cNvSpPr>
          <p:nvPr>
            <p:ph type="body" sz="quarter" idx="17"/>
          </p:nvPr>
        </p:nvSpPr>
        <p:spPr/>
        <p:txBody>
          <a:bodyPr/>
          <a:lstStyle/>
          <a:p>
            <a:r>
              <a:rPr lang="de-DE" dirty="0"/>
              <a:t>Nutzung und Interpretation der Trendpfeile</a:t>
            </a:r>
          </a:p>
        </p:txBody>
      </p:sp>
      <p:grpSp>
        <p:nvGrpSpPr>
          <p:cNvPr id="22" name="Gruppieren 21">
            <a:extLst>
              <a:ext uri="{FF2B5EF4-FFF2-40B4-BE49-F238E27FC236}">
                <a16:creationId xmlns:a16="http://schemas.microsoft.com/office/drawing/2014/main" id="{F5345A7A-2D2B-8044-8D7A-0FB8B68E5313}"/>
              </a:ext>
            </a:extLst>
          </p:cNvPr>
          <p:cNvGrpSpPr/>
          <p:nvPr/>
        </p:nvGrpSpPr>
        <p:grpSpPr>
          <a:xfrm>
            <a:off x="8144248" y="133350"/>
            <a:ext cx="195561" cy="195561"/>
            <a:chOff x="7099019" y="194219"/>
            <a:chExt cx="195561" cy="195561"/>
          </a:xfrm>
        </p:grpSpPr>
        <p:sp>
          <p:nvSpPr>
            <p:cNvPr id="15" name="object 15"/>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16" name="object 16"/>
            <p:cNvSpPr/>
            <p:nvPr/>
          </p:nvSpPr>
          <p:spPr>
            <a:xfrm>
              <a:off x="7159132" y="231712"/>
              <a:ext cx="96010" cy="121750"/>
            </a:xfrm>
            <a:prstGeom prst="rect">
              <a:avLst/>
            </a:prstGeom>
            <a:blipFill>
              <a:blip r:embed="rId2" cstate="print"/>
              <a:stretch>
                <a:fillRect/>
              </a:stretch>
            </a:blipFill>
          </p:spPr>
          <p:txBody>
            <a:bodyPr wrap="square" lIns="0" tIns="0" rIns="0" bIns="0" rtlCol="0"/>
            <a:lstStyle/>
            <a:p>
              <a:endParaRPr sz="249"/>
            </a:p>
          </p:txBody>
        </p:sp>
      </p:grpSp>
      <p:grpSp>
        <p:nvGrpSpPr>
          <p:cNvPr id="30" name="Gruppieren 29">
            <a:extLst>
              <a:ext uri="{FF2B5EF4-FFF2-40B4-BE49-F238E27FC236}">
                <a16:creationId xmlns:a16="http://schemas.microsoft.com/office/drawing/2014/main" id="{2961C9C4-1C04-AA4C-A366-9F1B45CB8955}"/>
              </a:ext>
            </a:extLst>
          </p:cNvPr>
          <p:cNvGrpSpPr/>
          <p:nvPr/>
        </p:nvGrpSpPr>
        <p:grpSpPr>
          <a:xfrm>
            <a:off x="7701682" y="134792"/>
            <a:ext cx="195561" cy="195561"/>
            <a:chOff x="6657757" y="194219"/>
            <a:chExt cx="195561" cy="195561"/>
          </a:xfrm>
        </p:grpSpPr>
        <p:sp>
          <p:nvSpPr>
            <p:cNvPr id="31" name="object 37">
              <a:extLst>
                <a:ext uri="{FF2B5EF4-FFF2-40B4-BE49-F238E27FC236}">
                  <a16:creationId xmlns:a16="http://schemas.microsoft.com/office/drawing/2014/main" id="{5C29911E-DF5C-8C48-983A-D07483E2731E}"/>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2" name="object 38">
              <a:extLst>
                <a:ext uri="{FF2B5EF4-FFF2-40B4-BE49-F238E27FC236}">
                  <a16:creationId xmlns:a16="http://schemas.microsoft.com/office/drawing/2014/main" id="{C79B1C53-4475-264E-BB20-2B2051BAA010}"/>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3" name="object 39">
              <a:extLst>
                <a:ext uri="{FF2B5EF4-FFF2-40B4-BE49-F238E27FC236}">
                  <a16:creationId xmlns:a16="http://schemas.microsoft.com/office/drawing/2014/main" id="{3A7DDD9C-7E99-CA4D-90BA-38617D7D6C8E}"/>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34" name="Gruppieren 33">
            <a:extLst>
              <a:ext uri="{FF2B5EF4-FFF2-40B4-BE49-F238E27FC236}">
                <a16:creationId xmlns:a16="http://schemas.microsoft.com/office/drawing/2014/main" id="{A84E39D5-2837-CA47-8603-69872BF26B04}"/>
              </a:ext>
            </a:extLst>
          </p:cNvPr>
          <p:cNvGrpSpPr/>
          <p:nvPr/>
        </p:nvGrpSpPr>
        <p:grpSpPr>
          <a:xfrm>
            <a:off x="8366184" y="135828"/>
            <a:ext cx="195561" cy="195561"/>
            <a:chOff x="7319651" y="194219"/>
            <a:chExt cx="195561" cy="195561"/>
          </a:xfrm>
        </p:grpSpPr>
        <p:sp>
          <p:nvSpPr>
            <p:cNvPr id="35" name="object 41">
              <a:extLst>
                <a:ext uri="{FF2B5EF4-FFF2-40B4-BE49-F238E27FC236}">
                  <a16:creationId xmlns:a16="http://schemas.microsoft.com/office/drawing/2014/main" id="{AED80B59-60D3-8D44-9B27-03EC64839C12}"/>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6" name="object 42">
              <a:extLst>
                <a:ext uri="{FF2B5EF4-FFF2-40B4-BE49-F238E27FC236}">
                  <a16:creationId xmlns:a16="http://schemas.microsoft.com/office/drawing/2014/main" id="{9C9BEC00-7B96-BA49-B006-DBAFAECE92B0}"/>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37" name="Gruppieren 36">
            <a:extLst>
              <a:ext uri="{FF2B5EF4-FFF2-40B4-BE49-F238E27FC236}">
                <a16:creationId xmlns:a16="http://schemas.microsoft.com/office/drawing/2014/main" id="{109CB647-D931-BC43-85DC-A698D0C33004}"/>
              </a:ext>
            </a:extLst>
          </p:cNvPr>
          <p:cNvGrpSpPr/>
          <p:nvPr/>
        </p:nvGrpSpPr>
        <p:grpSpPr>
          <a:xfrm>
            <a:off x="8586815" y="135828"/>
            <a:ext cx="195561" cy="195561"/>
            <a:chOff x="7540282" y="194219"/>
            <a:chExt cx="195561" cy="195561"/>
          </a:xfrm>
        </p:grpSpPr>
        <p:sp>
          <p:nvSpPr>
            <p:cNvPr id="38" name="object 43">
              <a:extLst>
                <a:ext uri="{FF2B5EF4-FFF2-40B4-BE49-F238E27FC236}">
                  <a16:creationId xmlns:a16="http://schemas.microsoft.com/office/drawing/2014/main" id="{3A171212-FDD7-8449-A351-3B4E5EB34510}"/>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9" name="object 44">
              <a:extLst>
                <a:ext uri="{FF2B5EF4-FFF2-40B4-BE49-F238E27FC236}">
                  <a16:creationId xmlns:a16="http://schemas.microsoft.com/office/drawing/2014/main" id="{1CC988D5-49A7-734F-9E44-D584BD1CE994}"/>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43" name="Gruppieren 42">
            <a:extLst>
              <a:ext uri="{FF2B5EF4-FFF2-40B4-BE49-F238E27FC236}">
                <a16:creationId xmlns:a16="http://schemas.microsoft.com/office/drawing/2014/main" id="{EFA13DD9-C56C-1340-AF88-2500E42039EF}"/>
              </a:ext>
            </a:extLst>
          </p:cNvPr>
          <p:cNvGrpSpPr/>
          <p:nvPr/>
        </p:nvGrpSpPr>
        <p:grpSpPr>
          <a:xfrm>
            <a:off x="7924921" y="135828"/>
            <a:ext cx="195561" cy="195561"/>
            <a:chOff x="6878388" y="194219"/>
            <a:chExt cx="195561" cy="195561"/>
          </a:xfrm>
        </p:grpSpPr>
        <p:sp>
          <p:nvSpPr>
            <p:cNvPr id="44" name="object 45">
              <a:extLst>
                <a:ext uri="{FF2B5EF4-FFF2-40B4-BE49-F238E27FC236}">
                  <a16:creationId xmlns:a16="http://schemas.microsoft.com/office/drawing/2014/main" id="{CE03293D-1F83-E544-BAAD-64AC5DE16176}"/>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5" name="object 46">
              <a:extLst>
                <a:ext uri="{FF2B5EF4-FFF2-40B4-BE49-F238E27FC236}">
                  <a16:creationId xmlns:a16="http://schemas.microsoft.com/office/drawing/2014/main" id="{B113D9ED-8C32-4447-8799-9D881F82302F}"/>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46" name="object 47">
              <a:extLst>
                <a:ext uri="{FF2B5EF4-FFF2-40B4-BE49-F238E27FC236}">
                  <a16:creationId xmlns:a16="http://schemas.microsoft.com/office/drawing/2014/main" id="{CA8C90EC-D26D-2E48-BCE6-3FD38E1FAA53}"/>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47" name="object 48">
              <a:extLst>
                <a:ext uri="{FF2B5EF4-FFF2-40B4-BE49-F238E27FC236}">
                  <a16:creationId xmlns:a16="http://schemas.microsoft.com/office/drawing/2014/main" id="{EF22C8A3-07A5-4949-83E6-D156C5B19F91}"/>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2" name="Gruppieren 1">
            <a:extLst>
              <a:ext uri="{FF2B5EF4-FFF2-40B4-BE49-F238E27FC236}">
                <a16:creationId xmlns:a16="http://schemas.microsoft.com/office/drawing/2014/main" id="{7CFD2854-747D-7C4C-B3C5-E418DAA714C5}"/>
              </a:ext>
            </a:extLst>
          </p:cNvPr>
          <p:cNvGrpSpPr/>
          <p:nvPr/>
        </p:nvGrpSpPr>
        <p:grpSpPr>
          <a:xfrm>
            <a:off x="366713" y="1553955"/>
            <a:ext cx="8410573" cy="231284"/>
            <a:chOff x="366713" y="1553955"/>
            <a:chExt cx="8410573" cy="231284"/>
          </a:xfrm>
        </p:grpSpPr>
        <p:sp>
          <p:nvSpPr>
            <p:cNvPr id="28" name="object 17">
              <a:extLst>
                <a:ext uri="{FF2B5EF4-FFF2-40B4-BE49-F238E27FC236}">
                  <a16:creationId xmlns:a16="http://schemas.microsoft.com/office/drawing/2014/main" id="{52569D48-6A03-2C45-88C7-73401813486C}"/>
                </a:ext>
              </a:extLst>
            </p:cNvPr>
            <p:cNvSpPr txBox="1"/>
            <p:nvPr/>
          </p:nvSpPr>
          <p:spPr>
            <a:xfrm>
              <a:off x="772681" y="1553955"/>
              <a:ext cx="8004605" cy="219599"/>
            </a:xfrm>
            <a:prstGeom prst="rect">
              <a:avLst/>
            </a:prstGeom>
          </p:spPr>
          <p:txBody>
            <a:bodyPr vert="horz" wrap="square" lIns="0" tIns="4115" rIns="0" bIns="0" rtlCol="0">
              <a:spAutoFit/>
            </a:bodyPr>
            <a:lstStyle/>
            <a:p>
              <a:pPr marL="4332" marR="1733">
                <a:lnSpc>
                  <a:spcPct val="100299"/>
                </a:lnSpc>
                <a:spcBef>
                  <a:spcPts val="32"/>
                </a:spcBef>
              </a:pPr>
              <a:r>
                <a:rPr lang="de-DE" sz="1400" b="1" dirty="0">
                  <a:solidFill>
                    <a:schemeClr val="accent2"/>
                  </a:solidFill>
                  <a:latin typeface="Arial"/>
                  <a:cs typeface="Arial"/>
                </a:rPr>
                <a:t>Unterschiede </a:t>
              </a:r>
              <a:r>
                <a:rPr lang="de-DE" sz="1400" dirty="0">
                  <a:solidFill>
                    <a:schemeClr val="accent2"/>
                  </a:solidFill>
                  <a:latin typeface="Arial"/>
                  <a:cs typeface="Arial"/>
                </a:rPr>
                <a:t>in rechnerischer </a:t>
              </a:r>
              <a:r>
                <a:rPr lang="de-DE" sz="1400" spc="2" dirty="0">
                  <a:solidFill>
                    <a:schemeClr val="accent2"/>
                  </a:solidFill>
                  <a:latin typeface="Arial"/>
                  <a:cs typeface="Arial"/>
                </a:rPr>
                <a:t>Grundlage </a:t>
              </a:r>
              <a:r>
                <a:rPr lang="de-DE" sz="1400" dirty="0">
                  <a:solidFill>
                    <a:schemeClr val="accent2"/>
                  </a:solidFill>
                  <a:latin typeface="Arial"/>
                  <a:cs typeface="Arial"/>
                </a:rPr>
                <a:t>und Darstellung </a:t>
              </a:r>
              <a:r>
                <a:rPr lang="de-DE" sz="1400" spc="-2" dirty="0">
                  <a:solidFill>
                    <a:schemeClr val="accent2"/>
                  </a:solidFill>
                  <a:latin typeface="Arial"/>
                  <a:cs typeface="Arial"/>
                </a:rPr>
                <a:t>bei </a:t>
              </a:r>
              <a:r>
                <a:rPr lang="de-DE" sz="1400" dirty="0">
                  <a:solidFill>
                    <a:schemeClr val="accent2"/>
                  </a:solidFill>
                  <a:latin typeface="Arial"/>
                  <a:cs typeface="Arial"/>
                </a:rPr>
                <a:t>unterschiedlichen </a:t>
              </a:r>
              <a:r>
                <a:rPr lang="de-DE" sz="1400" b="1" dirty="0">
                  <a:solidFill>
                    <a:schemeClr val="accent2"/>
                  </a:solidFill>
                  <a:latin typeface="Arial"/>
                  <a:cs typeface="Arial"/>
                </a:rPr>
                <a:t>CGM-Geräten</a:t>
              </a:r>
              <a:endParaRPr lang="de-DE" sz="1400" dirty="0">
                <a:solidFill>
                  <a:schemeClr val="accent2"/>
                </a:solidFill>
                <a:latin typeface="Arial"/>
                <a:cs typeface="Arial"/>
              </a:endParaRPr>
            </a:p>
          </p:txBody>
        </p:sp>
        <p:grpSp>
          <p:nvGrpSpPr>
            <p:cNvPr id="29" name="Gruppieren 28">
              <a:extLst>
                <a:ext uri="{FF2B5EF4-FFF2-40B4-BE49-F238E27FC236}">
                  <a16:creationId xmlns:a16="http://schemas.microsoft.com/office/drawing/2014/main" id="{1E115167-D924-3E4A-BDBA-4AFF8E154CBC}"/>
                </a:ext>
              </a:extLst>
            </p:cNvPr>
            <p:cNvGrpSpPr/>
            <p:nvPr/>
          </p:nvGrpSpPr>
          <p:grpSpPr>
            <a:xfrm>
              <a:off x="366713" y="1553955"/>
              <a:ext cx="231283" cy="231284"/>
              <a:chOff x="6399984" y="1922999"/>
              <a:chExt cx="231283" cy="231284"/>
            </a:xfrm>
          </p:grpSpPr>
          <p:sp>
            <p:nvSpPr>
              <p:cNvPr id="40" name="object 38">
                <a:extLst>
                  <a:ext uri="{FF2B5EF4-FFF2-40B4-BE49-F238E27FC236}">
                    <a16:creationId xmlns:a16="http://schemas.microsoft.com/office/drawing/2014/main" id="{30C80F87-550D-314B-B30F-137929164EC9}"/>
                  </a:ext>
                </a:extLst>
              </p:cNvPr>
              <p:cNvSpPr/>
              <p:nvPr/>
            </p:nvSpPr>
            <p:spPr>
              <a:xfrm>
                <a:off x="6399984" y="1922999"/>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41" name="object 39">
                <a:extLst>
                  <a:ext uri="{FF2B5EF4-FFF2-40B4-BE49-F238E27FC236}">
                    <a16:creationId xmlns:a16="http://schemas.microsoft.com/office/drawing/2014/main" id="{6813A2DC-0236-FB4A-A9F8-F996847B4006}"/>
                  </a:ext>
                </a:extLst>
              </p:cNvPr>
              <p:cNvSpPr txBox="1"/>
              <p:nvPr/>
            </p:nvSpPr>
            <p:spPr>
              <a:xfrm>
                <a:off x="6466193" y="1932456"/>
                <a:ext cx="94810" cy="177614"/>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grpSp>
    </p:spTree>
    <p:extLst>
      <p:ext uri="{BB962C8B-B14F-4D97-AF65-F5344CB8AC3E}">
        <p14:creationId xmlns:p14="http://schemas.microsoft.com/office/powerpoint/2010/main" val="15159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elle 75">
            <a:extLst>
              <a:ext uri="{FF2B5EF4-FFF2-40B4-BE49-F238E27FC236}">
                <a16:creationId xmlns:a16="http://schemas.microsoft.com/office/drawing/2014/main" id="{FCEACC2E-0B67-5349-8CFA-44F492F0E24E}"/>
              </a:ext>
            </a:extLst>
          </p:cNvPr>
          <p:cNvGraphicFramePr>
            <a:graphicFrameLocks noGrp="1"/>
          </p:cNvGraphicFramePr>
          <p:nvPr>
            <p:extLst>
              <p:ext uri="{D42A27DB-BD31-4B8C-83A1-F6EECF244321}">
                <p14:modId xmlns:p14="http://schemas.microsoft.com/office/powerpoint/2010/main" val="1102616526"/>
              </p:ext>
            </p:extLst>
          </p:nvPr>
        </p:nvGraphicFramePr>
        <p:xfrm>
          <a:off x="366713" y="1419601"/>
          <a:ext cx="8424000" cy="3150051"/>
        </p:xfrm>
        <a:graphic>
          <a:graphicData uri="http://schemas.openxmlformats.org/drawingml/2006/table">
            <a:tbl>
              <a:tblPr firstRow="1" bandRow="1"/>
              <a:tblGrid>
                <a:gridCol w="767875">
                  <a:extLst>
                    <a:ext uri="{9D8B030D-6E8A-4147-A177-3AD203B41FA5}">
                      <a16:colId xmlns:a16="http://schemas.microsoft.com/office/drawing/2014/main" val="4149783033"/>
                    </a:ext>
                  </a:extLst>
                </a:gridCol>
                <a:gridCol w="1531225">
                  <a:extLst>
                    <a:ext uri="{9D8B030D-6E8A-4147-A177-3AD203B41FA5}">
                      <a16:colId xmlns:a16="http://schemas.microsoft.com/office/drawing/2014/main" val="3291094926"/>
                    </a:ext>
                  </a:extLst>
                </a:gridCol>
                <a:gridCol w="1531225">
                  <a:extLst>
                    <a:ext uri="{9D8B030D-6E8A-4147-A177-3AD203B41FA5}">
                      <a16:colId xmlns:a16="http://schemas.microsoft.com/office/drawing/2014/main" val="4050567043"/>
                    </a:ext>
                  </a:extLst>
                </a:gridCol>
                <a:gridCol w="1531225">
                  <a:extLst>
                    <a:ext uri="{9D8B030D-6E8A-4147-A177-3AD203B41FA5}">
                      <a16:colId xmlns:a16="http://schemas.microsoft.com/office/drawing/2014/main" val="4246010895"/>
                    </a:ext>
                  </a:extLst>
                </a:gridCol>
                <a:gridCol w="1531225">
                  <a:extLst>
                    <a:ext uri="{9D8B030D-6E8A-4147-A177-3AD203B41FA5}">
                      <a16:colId xmlns:a16="http://schemas.microsoft.com/office/drawing/2014/main" val="1908501359"/>
                    </a:ext>
                  </a:extLst>
                </a:gridCol>
                <a:gridCol w="1531225">
                  <a:extLst>
                    <a:ext uri="{9D8B030D-6E8A-4147-A177-3AD203B41FA5}">
                      <a16:colId xmlns:a16="http://schemas.microsoft.com/office/drawing/2014/main" val="1338848534"/>
                    </a:ext>
                  </a:extLst>
                </a:gridCol>
              </a:tblGrid>
              <a:tr h="344863">
                <a:tc>
                  <a:txBody>
                    <a:bodyPr/>
                    <a:lstStyle/>
                    <a:p>
                      <a:pPr algn="ctr" fontAlgn="ctr"/>
                      <a:r>
                        <a:rPr lang="de-DE" sz="700" b="1" i="0" u="none" strike="noStrike" dirty="0">
                          <a:solidFill>
                            <a:schemeClr val="accent2"/>
                          </a:solidFill>
                          <a:effectLst/>
                          <a:latin typeface="Arial" panose="020B0604020202020204" pitchFamily="34" charset="0"/>
                        </a:rPr>
                        <a:t>System</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Abbott </a:t>
                      </a:r>
                      <a:r>
                        <a:rPr lang="de-DE" sz="700" b="1" i="0" u="none" strike="noStrike" dirty="0" err="1">
                          <a:solidFill>
                            <a:schemeClr val="accent2"/>
                          </a:solidFill>
                          <a:effectLst/>
                          <a:latin typeface="Arial" panose="020B0604020202020204" pitchFamily="34" charset="0"/>
                        </a:rPr>
                        <a:t>FreeStyle</a:t>
                      </a:r>
                      <a:r>
                        <a:rPr lang="de-DE" sz="700" b="1" i="0" u="none" strike="noStrike" dirty="0">
                          <a:solidFill>
                            <a:schemeClr val="accent2"/>
                          </a:solidFill>
                          <a:effectLst/>
                          <a:latin typeface="Arial" panose="020B0604020202020204" pitchFamily="34" charset="0"/>
                        </a:rPr>
                        <a:t> </a:t>
                      </a:r>
                      <a:r>
                        <a:rPr lang="de-DE" sz="700" b="1" i="0" u="none" strike="noStrike" dirty="0" err="1">
                          <a:solidFill>
                            <a:schemeClr val="accent2"/>
                          </a:solidFill>
                          <a:effectLst/>
                          <a:latin typeface="Arial" panose="020B0604020202020204" pitchFamily="34" charset="0"/>
                        </a:rPr>
                        <a:t>Libre</a:t>
                      </a:r>
                      <a:r>
                        <a:rPr lang="de-DE" sz="700" b="1" i="0" u="none" strike="noStrike" dirty="0">
                          <a:solidFill>
                            <a:schemeClr val="accent2"/>
                          </a:solidFill>
                          <a:effectLst/>
                          <a:latin typeface="Arial" panose="020B0604020202020204" pitchFamily="34" charset="0"/>
                        </a:rPr>
                        <a:t> und </a:t>
                      </a:r>
                      <a:r>
                        <a:rPr lang="de-DE" sz="700" b="1" i="0" u="none" strike="noStrike" dirty="0" err="1">
                          <a:solidFill>
                            <a:schemeClr val="accent2"/>
                          </a:solidFill>
                          <a:effectLst/>
                          <a:latin typeface="Arial" panose="020B0604020202020204" pitchFamily="34" charset="0"/>
                        </a:rPr>
                        <a:t>FreeStyle</a:t>
                      </a:r>
                      <a:r>
                        <a:rPr lang="de-DE" sz="700" b="1" i="0" u="none" strike="noStrike" dirty="0">
                          <a:solidFill>
                            <a:schemeClr val="accent2"/>
                          </a:solidFill>
                          <a:effectLst/>
                          <a:latin typeface="Arial" panose="020B0604020202020204" pitchFamily="34" charset="0"/>
                        </a:rPr>
                        <a:t> Libre 2</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err="1">
                          <a:solidFill>
                            <a:schemeClr val="accent2"/>
                          </a:solidFill>
                          <a:effectLst/>
                          <a:latin typeface="Arial" panose="020B0604020202020204" pitchFamily="34" charset="0"/>
                        </a:rPr>
                        <a:t>Dexcom</a:t>
                      </a:r>
                      <a:r>
                        <a:rPr lang="de-DE" sz="700" b="1" i="0" u="none" strike="noStrike" dirty="0">
                          <a:solidFill>
                            <a:schemeClr val="accent2"/>
                          </a:solidFill>
                          <a:effectLst/>
                          <a:latin typeface="Arial" panose="020B0604020202020204" pitchFamily="34" charset="0"/>
                        </a:rPr>
                        <a:t> G4</a:t>
                      </a:r>
                      <a:r>
                        <a:rPr lang="de-DE" sz="700" b="1" i="0" u="none" strike="noStrike" baseline="30000" dirty="0">
                          <a:solidFill>
                            <a:schemeClr val="accent2"/>
                          </a:solidFill>
                          <a:effectLst/>
                          <a:latin typeface="Arial" panose="020B0604020202020204" pitchFamily="34" charset="0"/>
                        </a:rPr>
                        <a:t>® </a:t>
                      </a:r>
                      <a:r>
                        <a:rPr lang="de-DE" sz="700" b="1" i="0" u="none" strike="noStrike" dirty="0">
                          <a:solidFill>
                            <a:schemeClr val="accent2"/>
                          </a:solidFill>
                          <a:effectLst/>
                          <a:latin typeface="Arial" panose="020B0604020202020204" pitchFamily="34" charset="0"/>
                        </a:rPr>
                        <a:t>und G5</a:t>
                      </a:r>
                      <a:r>
                        <a:rPr lang="de-DE" sz="700" b="1" i="0" u="none" strike="noStrike" baseline="30000" dirty="0">
                          <a:solidFill>
                            <a:schemeClr val="accent2"/>
                          </a:solidFill>
                          <a:effectLst/>
                          <a:latin typeface="Arial" panose="020B0604020202020204" pitchFamily="34" charset="0"/>
                        </a:rPr>
                        <a:t>® </a:t>
                      </a:r>
                      <a:r>
                        <a:rPr lang="de-DE" sz="700" b="1" i="0" u="none" strike="noStrike" dirty="0">
                          <a:solidFill>
                            <a:schemeClr val="accent2"/>
                          </a:solidFill>
                          <a:effectLst/>
                          <a:latin typeface="Arial" panose="020B0604020202020204" pitchFamily="34" charset="0"/>
                        </a:rPr>
                        <a:t>Mobile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Medtronic </a:t>
                      </a:r>
                      <a:r>
                        <a:rPr lang="de-DE" sz="700" b="1" i="0" u="none" strike="noStrike" dirty="0" err="1">
                          <a:solidFill>
                            <a:schemeClr val="accent2"/>
                          </a:solidFill>
                          <a:effectLst/>
                          <a:latin typeface="Arial" panose="020B0604020202020204" pitchFamily="34" charset="0"/>
                        </a:rPr>
                        <a:t>MiniMed</a:t>
                      </a:r>
                      <a:r>
                        <a:rPr lang="de-DE" sz="700" b="1" i="0" u="none" strike="noStrike" baseline="30000" dirty="0">
                          <a:solidFill>
                            <a:schemeClr val="accent2"/>
                          </a:solidFill>
                          <a:effectLst/>
                          <a:latin typeface="Arial" panose="020B0604020202020204" pitchFamily="34" charset="0"/>
                        </a:rPr>
                        <a:t>® </a:t>
                      </a:r>
                      <a:r>
                        <a:rPr lang="de-DE" sz="700" b="1" i="0" u="none" strike="noStrike" dirty="0">
                          <a:solidFill>
                            <a:schemeClr val="accent2"/>
                          </a:solidFill>
                          <a:effectLst/>
                          <a:latin typeface="Arial" panose="020B0604020202020204" pitchFamily="34" charset="0"/>
                        </a:rPr>
                        <a:t>640G / </a:t>
                      </a:r>
                      <a:r>
                        <a:rPr lang="de-DE" sz="700" b="1" i="0" u="none" strike="noStrike" dirty="0" err="1">
                          <a:solidFill>
                            <a:schemeClr val="accent2"/>
                          </a:solidFill>
                          <a:effectLst/>
                          <a:latin typeface="Arial" panose="020B0604020202020204" pitchFamily="34" charset="0"/>
                        </a:rPr>
                        <a:t>GuardianTMConnect</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Medtronic </a:t>
                      </a:r>
                      <a:r>
                        <a:rPr lang="de-DE" sz="700" b="1" i="0" u="none" strike="noStrike" dirty="0" err="1">
                          <a:solidFill>
                            <a:schemeClr val="accent2"/>
                          </a:solidFill>
                          <a:effectLst/>
                          <a:latin typeface="Arial" panose="020B0604020202020204" pitchFamily="34" charset="0"/>
                        </a:rPr>
                        <a:t>MiniMed</a:t>
                      </a:r>
                      <a:r>
                        <a:rPr lang="de-DE" sz="700" b="1" i="0" u="none" strike="noStrike" baseline="30000" dirty="0">
                          <a:solidFill>
                            <a:schemeClr val="accent2"/>
                          </a:solidFill>
                          <a:effectLst/>
                          <a:latin typeface="Arial" panose="020B0604020202020204" pitchFamily="34" charset="0"/>
                        </a:rPr>
                        <a:t>® </a:t>
                      </a:r>
                      <a:r>
                        <a:rPr lang="de-DE" sz="700" b="1" i="0" u="none" strike="noStrike" dirty="0" err="1">
                          <a:solidFill>
                            <a:schemeClr val="accent2"/>
                          </a:solidFill>
                          <a:effectLst/>
                          <a:latin typeface="Arial" panose="020B0604020202020204" pitchFamily="34" charset="0"/>
                        </a:rPr>
                        <a:t>Veo</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Roche </a:t>
                      </a:r>
                      <a:r>
                        <a:rPr lang="de-DE" sz="700" b="1" i="0" u="none" strike="noStrike" dirty="0" err="1">
                          <a:solidFill>
                            <a:schemeClr val="accent2"/>
                          </a:solidFill>
                          <a:effectLst/>
                          <a:latin typeface="Arial" panose="020B0604020202020204" pitchFamily="34" charset="0"/>
                        </a:rPr>
                        <a:t>Senseonics</a:t>
                      </a:r>
                      <a:r>
                        <a:rPr lang="de-DE" sz="700" b="1" i="0" u="none" strike="noStrike" dirty="0">
                          <a:solidFill>
                            <a:schemeClr val="accent2"/>
                          </a:solidFill>
                          <a:effectLst/>
                          <a:latin typeface="Arial" panose="020B0604020202020204" pitchFamily="34" charset="0"/>
                        </a:rPr>
                        <a:t> </a:t>
                      </a:r>
                      <a:r>
                        <a:rPr lang="de-DE" sz="700" b="1" i="0" u="none" strike="noStrike" dirty="0" err="1">
                          <a:solidFill>
                            <a:schemeClr val="accent2"/>
                          </a:solidFill>
                          <a:effectLst/>
                          <a:latin typeface="Arial" panose="020B0604020202020204" pitchFamily="34" charset="0"/>
                        </a:rPr>
                        <a:t>Eversense</a:t>
                      </a:r>
                      <a:r>
                        <a:rPr lang="de-DE" sz="700" b="1" i="0" u="none" strike="noStrike" baseline="30000" dirty="0">
                          <a:solidFill>
                            <a:schemeClr val="accent2"/>
                          </a:solidFill>
                          <a:effectLst/>
                          <a:latin typeface="Arial" panose="020B0604020202020204" pitchFamily="34" charset="0"/>
                        </a:rPr>
                        <a:t>®</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132612074"/>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349948040"/>
                  </a:ext>
                </a:extLst>
              </a:tr>
              <a:tr h="144000">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74998571"/>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 –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227770329"/>
                  </a:ext>
                </a:extLst>
              </a:tr>
              <a:tr h="144000">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0,1 –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extLst>
                  <a:ext uri="{0D108BD9-81ED-4DB2-BD59-A6C34878D82A}">
                    <a16:rowId xmlns:a16="http://schemas.microsoft.com/office/drawing/2014/main" val="1278822315"/>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 –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182012919"/>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0,1 –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1142008628"/>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379233237"/>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2636409251"/>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1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1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1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3253520815"/>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&lt; 0,05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0,05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&lt; 0,05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967806308"/>
                  </a:ext>
                </a:extLst>
              </a:tr>
              <a:tr h="213188">
                <a:tc>
                  <a:txBody>
                    <a:bodyPr/>
                    <a:lstStyle/>
                    <a:p>
                      <a:pPr algn="ctr" fontAlgn="ctr"/>
                      <a:r>
                        <a:rPr lang="de-DE" sz="700" b="0" i="0" u="none" strike="noStrike" dirty="0">
                          <a:solidFill>
                            <a:schemeClr val="accent2"/>
                          </a:solidFill>
                          <a:effectLst/>
                          <a:latin typeface="Arial" panose="020B0604020202020204" pitchFamily="34" charset="0"/>
                        </a:rPr>
                        <a:t>kein Pfeil</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1133416342"/>
                  </a:ext>
                </a:extLst>
              </a:tr>
              <a:tr h="144000">
                <a:tc rowSpan="2">
                  <a:txBody>
                    <a:bodyPr/>
                    <a:lstStyle/>
                    <a:p>
                      <a:pPr marL="0" algn="ctr" defTabSz="914400" rtl="0" eaLnBrk="1" fontAlgn="ctr" latinLnBrk="0" hangingPunct="1"/>
                      <a:r>
                        <a:rPr lang="de-DE" sz="700" b="1" i="0" u="none" strike="noStrike" kern="1200" dirty="0">
                          <a:solidFill>
                            <a:schemeClr val="accent2"/>
                          </a:solidFill>
                          <a:effectLst/>
                          <a:latin typeface="Calibri" panose="020F0502020204030204" pitchFamily="34" charset="0"/>
                          <a:ea typeface="+mn-ea"/>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941127782"/>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195660188"/>
                  </a:ext>
                </a:extLst>
              </a:tr>
              <a:tr h="144000">
                <a:tc rowSpan="2">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 –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 –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594764176"/>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0,1 –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0,05 –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1790468003"/>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 –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2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4105018283"/>
                  </a:ext>
                </a:extLst>
              </a:tr>
              <a:tr h="144000">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0,1 –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0,1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extLst>
                  <a:ext uri="{0D108BD9-81ED-4DB2-BD59-A6C34878D82A}">
                    <a16:rowId xmlns:a16="http://schemas.microsoft.com/office/drawing/2014/main" val="356888999"/>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476217942"/>
                  </a:ext>
                </a:extLst>
              </a:tr>
              <a:tr h="144000">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0,2 mmol/L pro Minute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733289194"/>
                  </a:ext>
                </a:extLst>
              </a:tr>
            </a:tbl>
          </a:graphicData>
        </a:graphic>
      </p:graphicFrame>
      <p:sp>
        <p:nvSpPr>
          <p:cNvPr id="8" name="Datumsplatzhalter 7">
            <a:extLst>
              <a:ext uri="{FF2B5EF4-FFF2-40B4-BE49-F238E27FC236}">
                <a16:creationId xmlns:a16="http://schemas.microsoft.com/office/drawing/2014/main" id="{7B79BFED-98E0-4341-94FF-4929214729EE}"/>
              </a:ext>
            </a:extLst>
          </p:cNvPr>
          <p:cNvSpPr>
            <a:spLocks noGrp="1"/>
          </p:cNvSpPr>
          <p:nvPr>
            <p:ph type="dt" sz="half" idx="18"/>
          </p:nvPr>
        </p:nvSpPr>
        <p:spPr/>
        <p:txBody>
          <a:bodyPr/>
          <a:lstStyle/>
          <a:p>
            <a:fld id="{B661C035-E209-8647-98AF-05E2E5F645F2}" type="datetime4">
              <a:rPr lang="de-DE" smtClean="0"/>
              <a:t>28. Januar 2021</a:t>
            </a:fld>
            <a:r>
              <a:rPr lang="en-US"/>
              <a:t> |</a:t>
            </a:r>
          </a:p>
        </p:txBody>
      </p:sp>
      <p:sp>
        <p:nvSpPr>
          <p:cNvPr id="2" name="Foliennummernplatzhalter 1">
            <a:extLst>
              <a:ext uri="{FF2B5EF4-FFF2-40B4-BE49-F238E27FC236}">
                <a16:creationId xmlns:a16="http://schemas.microsoft.com/office/drawing/2014/main" id="{97E4B730-2CB0-4527-A031-0A32BD36AA9F}"/>
              </a:ext>
            </a:extLst>
          </p:cNvPr>
          <p:cNvSpPr>
            <a:spLocks noGrp="1"/>
          </p:cNvSpPr>
          <p:nvPr>
            <p:ph type="sldNum" sz="quarter" idx="20"/>
          </p:nvPr>
        </p:nvSpPr>
        <p:spPr/>
        <p:txBody>
          <a:bodyPr/>
          <a:lstStyle/>
          <a:p>
            <a:fld id="{81D60167-4931-47E6-BA6A-407CBD079E47}" type="slidenum">
              <a:rPr lang="de-DE" smtClean="0"/>
              <a:pPr/>
              <a:t>11</a:t>
            </a:fld>
            <a:endParaRPr lang="de-DE"/>
          </a:p>
        </p:txBody>
      </p:sp>
      <p:sp>
        <p:nvSpPr>
          <p:cNvPr id="55" name="Textplatzhalter 112">
            <a:extLst>
              <a:ext uri="{FF2B5EF4-FFF2-40B4-BE49-F238E27FC236}">
                <a16:creationId xmlns:a16="http://schemas.microsoft.com/office/drawing/2014/main" id="{AC827D35-0FA2-1D40-8620-B55DE3476AE9}"/>
              </a:ext>
            </a:extLst>
          </p:cNvPr>
          <p:cNvSpPr>
            <a:spLocks noGrp="1"/>
          </p:cNvSpPr>
          <p:nvPr>
            <p:ph type="body" sz="quarter" idx="24"/>
          </p:nvPr>
        </p:nvSpPr>
        <p:spPr/>
        <p:txBody>
          <a:bodyPr/>
          <a:lstStyle/>
          <a:p>
            <a:r>
              <a:rPr lang="de-DE" b="1" dirty="0"/>
              <a:t>1.</a:t>
            </a:r>
            <a:r>
              <a:rPr lang="de-DE" dirty="0"/>
              <a:t> Ziegler, R., et al. Diabetologie. 2018;13: 500-509. </a:t>
            </a:r>
            <a:r>
              <a:rPr lang="de-DE" b="1" dirty="0"/>
              <a:t>2.</a:t>
            </a:r>
            <a:r>
              <a:rPr lang="de-DE" dirty="0"/>
              <a:t> n. v. – nicht vorhanden. </a:t>
            </a:r>
          </a:p>
        </p:txBody>
      </p:sp>
      <p:sp>
        <p:nvSpPr>
          <p:cNvPr id="3" name="object 3"/>
          <p:cNvSpPr txBox="1">
            <a:spLocks noGrp="1"/>
          </p:cNvSpPr>
          <p:nvPr>
            <p:ph type="title"/>
          </p:nvPr>
        </p:nvSpPr>
        <p:spPr/>
        <p:txBody>
          <a:bodyPr/>
          <a:lstStyle/>
          <a:p>
            <a:r>
              <a:rPr lang="de-DE" dirty="0"/>
              <a:t>Herausforderungen für Diabetesteams</a:t>
            </a:r>
          </a:p>
        </p:txBody>
      </p:sp>
      <p:sp>
        <p:nvSpPr>
          <p:cNvPr id="19" name="Textplatzhalter 18">
            <a:extLst>
              <a:ext uri="{FF2B5EF4-FFF2-40B4-BE49-F238E27FC236}">
                <a16:creationId xmlns:a16="http://schemas.microsoft.com/office/drawing/2014/main" id="{2DCF2149-84D7-B440-9F17-9332508B3E42}"/>
              </a:ext>
            </a:extLst>
          </p:cNvPr>
          <p:cNvSpPr>
            <a:spLocks noGrp="1"/>
          </p:cNvSpPr>
          <p:nvPr>
            <p:ph type="body" sz="quarter" idx="17"/>
          </p:nvPr>
        </p:nvSpPr>
        <p:spPr/>
        <p:txBody>
          <a:bodyPr/>
          <a:lstStyle/>
          <a:p>
            <a:r>
              <a:rPr lang="de-DE"/>
              <a:t>Nutzung und Interpretation der Trendpfeile</a:t>
            </a:r>
          </a:p>
        </p:txBody>
      </p:sp>
      <p:sp>
        <p:nvSpPr>
          <p:cNvPr id="17" name="object 17"/>
          <p:cNvSpPr txBox="1"/>
          <p:nvPr/>
        </p:nvSpPr>
        <p:spPr>
          <a:xfrm>
            <a:off x="358775" y="1010673"/>
            <a:ext cx="7845586" cy="220255"/>
          </a:xfrm>
          <a:prstGeom prst="rect">
            <a:avLst/>
          </a:prstGeom>
        </p:spPr>
        <p:txBody>
          <a:bodyPr vert="horz" wrap="square" lIns="0" tIns="4765" rIns="0" bIns="0" rtlCol="0">
            <a:spAutoFit/>
          </a:bodyPr>
          <a:lstStyle/>
          <a:p>
            <a:pPr marL="4332">
              <a:spcBef>
                <a:spcPts val="38"/>
              </a:spcBef>
            </a:pPr>
            <a:r>
              <a:rPr lang="de-DE" sz="1400" b="1" dirty="0">
                <a:solidFill>
                  <a:schemeClr val="accent2"/>
                </a:solidFill>
                <a:latin typeface="Arial"/>
                <a:cs typeface="Arial"/>
              </a:rPr>
              <a:t>Unterschiede </a:t>
            </a:r>
            <a:r>
              <a:rPr lang="de-DE" sz="1400" dirty="0">
                <a:solidFill>
                  <a:schemeClr val="accent2"/>
                </a:solidFill>
                <a:latin typeface="Arial"/>
                <a:cs typeface="Arial"/>
              </a:rPr>
              <a:t>in rechnerischer </a:t>
            </a:r>
            <a:r>
              <a:rPr lang="de-DE" sz="1400" spc="2" dirty="0">
                <a:solidFill>
                  <a:schemeClr val="accent2"/>
                </a:solidFill>
                <a:latin typeface="Arial"/>
                <a:cs typeface="Arial"/>
              </a:rPr>
              <a:t>Grundlage </a:t>
            </a:r>
            <a:r>
              <a:rPr lang="de-DE" sz="1400" dirty="0">
                <a:solidFill>
                  <a:schemeClr val="accent2"/>
                </a:solidFill>
                <a:latin typeface="Arial"/>
                <a:cs typeface="Arial"/>
              </a:rPr>
              <a:t>bei unterschiedlichen</a:t>
            </a:r>
            <a:r>
              <a:rPr lang="de-DE" sz="1400" spc="-19" dirty="0">
                <a:solidFill>
                  <a:schemeClr val="accent2"/>
                </a:solidFill>
                <a:latin typeface="Arial"/>
                <a:cs typeface="Arial"/>
              </a:rPr>
              <a:t> </a:t>
            </a:r>
            <a:r>
              <a:rPr lang="de-DE" sz="1400" b="1" dirty="0">
                <a:solidFill>
                  <a:schemeClr val="accent2"/>
                </a:solidFill>
                <a:latin typeface="Arial"/>
                <a:cs typeface="Arial"/>
              </a:rPr>
              <a:t>CGM-Geräten</a:t>
            </a:r>
            <a:r>
              <a:rPr lang="de-DE" sz="1400" baseline="30000" dirty="0">
                <a:solidFill>
                  <a:schemeClr val="accent2"/>
                </a:solidFill>
                <a:latin typeface="Arial"/>
                <a:cs typeface="Arial"/>
              </a:rPr>
              <a:t>1</a:t>
            </a:r>
          </a:p>
        </p:txBody>
      </p:sp>
      <p:grpSp>
        <p:nvGrpSpPr>
          <p:cNvPr id="37" name="Gruppieren 36">
            <a:extLst>
              <a:ext uri="{FF2B5EF4-FFF2-40B4-BE49-F238E27FC236}">
                <a16:creationId xmlns:a16="http://schemas.microsoft.com/office/drawing/2014/main" id="{C5E66BC4-2E96-C840-8D50-467167CC1FC5}"/>
              </a:ext>
            </a:extLst>
          </p:cNvPr>
          <p:cNvGrpSpPr/>
          <p:nvPr/>
        </p:nvGrpSpPr>
        <p:grpSpPr>
          <a:xfrm>
            <a:off x="8144248" y="133350"/>
            <a:ext cx="195561" cy="195561"/>
            <a:chOff x="7099019" y="194219"/>
            <a:chExt cx="195561" cy="195561"/>
          </a:xfrm>
        </p:grpSpPr>
        <p:sp>
          <p:nvSpPr>
            <p:cNvPr id="38" name="object 15">
              <a:extLst>
                <a:ext uri="{FF2B5EF4-FFF2-40B4-BE49-F238E27FC236}">
                  <a16:creationId xmlns:a16="http://schemas.microsoft.com/office/drawing/2014/main" id="{3EAF163A-C104-AC48-A724-F6BA52EBB205}"/>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39" name="object 16">
              <a:extLst>
                <a:ext uri="{FF2B5EF4-FFF2-40B4-BE49-F238E27FC236}">
                  <a16:creationId xmlns:a16="http://schemas.microsoft.com/office/drawing/2014/main" id="{E08CFA7F-87EF-AE42-8A77-14C169852C1A}"/>
                </a:ext>
              </a:extLst>
            </p:cNvPr>
            <p:cNvSpPr/>
            <p:nvPr/>
          </p:nvSpPr>
          <p:spPr>
            <a:xfrm>
              <a:off x="7159132" y="231712"/>
              <a:ext cx="96010" cy="121750"/>
            </a:xfrm>
            <a:prstGeom prst="rect">
              <a:avLst/>
            </a:prstGeom>
            <a:blipFill>
              <a:blip r:embed="rId3" cstate="print"/>
              <a:stretch>
                <a:fillRect/>
              </a:stretch>
            </a:blipFill>
          </p:spPr>
          <p:txBody>
            <a:bodyPr wrap="square" lIns="0" tIns="0" rIns="0" bIns="0" rtlCol="0"/>
            <a:lstStyle/>
            <a:p>
              <a:endParaRPr sz="249"/>
            </a:p>
          </p:txBody>
        </p:sp>
      </p:grpSp>
      <p:grpSp>
        <p:nvGrpSpPr>
          <p:cNvPr id="40" name="Gruppieren 39">
            <a:extLst>
              <a:ext uri="{FF2B5EF4-FFF2-40B4-BE49-F238E27FC236}">
                <a16:creationId xmlns:a16="http://schemas.microsoft.com/office/drawing/2014/main" id="{6CA7AA86-6801-0A4C-8EB7-1B054FE63B09}"/>
              </a:ext>
            </a:extLst>
          </p:cNvPr>
          <p:cNvGrpSpPr/>
          <p:nvPr/>
        </p:nvGrpSpPr>
        <p:grpSpPr>
          <a:xfrm>
            <a:off x="7701682" y="134792"/>
            <a:ext cx="195561" cy="195561"/>
            <a:chOff x="6657757" y="194219"/>
            <a:chExt cx="195561" cy="195561"/>
          </a:xfrm>
        </p:grpSpPr>
        <p:sp>
          <p:nvSpPr>
            <p:cNvPr id="41" name="object 37">
              <a:extLst>
                <a:ext uri="{FF2B5EF4-FFF2-40B4-BE49-F238E27FC236}">
                  <a16:creationId xmlns:a16="http://schemas.microsoft.com/office/drawing/2014/main" id="{D3E11975-7D9D-4D47-83BD-19DCD1C0A094}"/>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2" name="object 38">
              <a:extLst>
                <a:ext uri="{FF2B5EF4-FFF2-40B4-BE49-F238E27FC236}">
                  <a16:creationId xmlns:a16="http://schemas.microsoft.com/office/drawing/2014/main" id="{C1214F59-C951-6143-82A5-59FF79155A81}"/>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43" name="object 39">
              <a:extLst>
                <a:ext uri="{FF2B5EF4-FFF2-40B4-BE49-F238E27FC236}">
                  <a16:creationId xmlns:a16="http://schemas.microsoft.com/office/drawing/2014/main" id="{D27AA243-D71A-704C-B971-9A1D2386DA43}"/>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44" name="Gruppieren 43">
            <a:extLst>
              <a:ext uri="{FF2B5EF4-FFF2-40B4-BE49-F238E27FC236}">
                <a16:creationId xmlns:a16="http://schemas.microsoft.com/office/drawing/2014/main" id="{BCB04E92-6ABA-3247-87B7-F63EA0D8395D}"/>
              </a:ext>
            </a:extLst>
          </p:cNvPr>
          <p:cNvGrpSpPr/>
          <p:nvPr/>
        </p:nvGrpSpPr>
        <p:grpSpPr>
          <a:xfrm>
            <a:off x="8366184" y="135828"/>
            <a:ext cx="195561" cy="195561"/>
            <a:chOff x="7319651" y="194219"/>
            <a:chExt cx="195561" cy="195561"/>
          </a:xfrm>
        </p:grpSpPr>
        <p:sp>
          <p:nvSpPr>
            <p:cNvPr id="45" name="object 41">
              <a:extLst>
                <a:ext uri="{FF2B5EF4-FFF2-40B4-BE49-F238E27FC236}">
                  <a16:creationId xmlns:a16="http://schemas.microsoft.com/office/drawing/2014/main" id="{2A60B677-45B6-5547-8074-3E2385900427}"/>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46" name="object 42">
              <a:extLst>
                <a:ext uri="{FF2B5EF4-FFF2-40B4-BE49-F238E27FC236}">
                  <a16:creationId xmlns:a16="http://schemas.microsoft.com/office/drawing/2014/main" id="{6B1A2B49-C8CC-7E4D-A24E-996285DAE05E}"/>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47" name="Gruppieren 46">
            <a:extLst>
              <a:ext uri="{FF2B5EF4-FFF2-40B4-BE49-F238E27FC236}">
                <a16:creationId xmlns:a16="http://schemas.microsoft.com/office/drawing/2014/main" id="{A6FC08BE-3D9B-F44A-8F7B-7EF0AF7BBF90}"/>
              </a:ext>
            </a:extLst>
          </p:cNvPr>
          <p:cNvGrpSpPr/>
          <p:nvPr/>
        </p:nvGrpSpPr>
        <p:grpSpPr>
          <a:xfrm>
            <a:off x="8586815" y="135828"/>
            <a:ext cx="195561" cy="195561"/>
            <a:chOff x="7540282" y="194219"/>
            <a:chExt cx="195561" cy="195561"/>
          </a:xfrm>
        </p:grpSpPr>
        <p:sp>
          <p:nvSpPr>
            <p:cNvPr id="48" name="object 43">
              <a:extLst>
                <a:ext uri="{FF2B5EF4-FFF2-40B4-BE49-F238E27FC236}">
                  <a16:creationId xmlns:a16="http://schemas.microsoft.com/office/drawing/2014/main" id="{0E1A13A4-8AAF-904F-BE45-C59A16CB232C}"/>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49" name="object 44">
              <a:extLst>
                <a:ext uri="{FF2B5EF4-FFF2-40B4-BE49-F238E27FC236}">
                  <a16:creationId xmlns:a16="http://schemas.microsoft.com/office/drawing/2014/main" id="{CC65954A-B041-3A46-8D63-E9D11C77745C}"/>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50" name="Gruppieren 49">
            <a:extLst>
              <a:ext uri="{FF2B5EF4-FFF2-40B4-BE49-F238E27FC236}">
                <a16:creationId xmlns:a16="http://schemas.microsoft.com/office/drawing/2014/main" id="{1D2A2057-A26D-3845-931F-5C1D6F027FF0}"/>
              </a:ext>
            </a:extLst>
          </p:cNvPr>
          <p:cNvGrpSpPr/>
          <p:nvPr/>
        </p:nvGrpSpPr>
        <p:grpSpPr>
          <a:xfrm>
            <a:off x="7924921" y="135828"/>
            <a:ext cx="195561" cy="195561"/>
            <a:chOff x="6878388" y="194219"/>
            <a:chExt cx="195561" cy="195561"/>
          </a:xfrm>
        </p:grpSpPr>
        <p:sp>
          <p:nvSpPr>
            <p:cNvPr id="51" name="object 45">
              <a:extLst>
                <a:ext uri="{FF2B5EF4-FFF2-40B4-BE49-F238E27FC236}">
                  <a16:creationId xmlns:a16="http://schemas.microsoft.com/office/drawing/2014/main" id="{A7F6A542-61B7-2848-8F34-CAF2869C33FE}"/>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2" name="object 46">
              <a:extLst>
                <a:ext uri="{FF2B5EF4-FFF2-40B4-BE49-F238E27FC236}">
                  <a16:creationId xmlns:a16="http://schemas.microsoft.com/office/drawing/2014/main" id="{1E309642-9F6D-0341-B85C-EFCC1139918F}"/>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53" name="object 47">
              <a:extLst>
                <a:ext uri="{FF2B5EF4-FFF2-40B4-BE49-F238E27FC236}">
                  <a16:creationId xmlns:a16="http://schemas.microsoft.com/office/drawing/2014/main" id="{8AC0447F-9C91-6346-9E35-EDAD811F460C}"/>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54" name="object 48">
              <a:extLst>
                <a:ext uri="{FF2B5EF4-FFF2-40B4-BE49-F238E27FC236}">
                  <a16:creationId xmlns:a16="http://schemas.microsoft.com/office/drawing/2014/main" id="{B2FB99A4-0134-3147-9CD0-65E2448CDAD2}"/>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umsplatzhalter 20">
            <a:extLst>
              <a:ext uri="{FF2B5EF4-FFF2-40B4-BE49-F238E27FC236}">
                <a16:creationId xmlns:a16="http://schemas.microsoft.com/office/drawing/2014/main" id="{D94781F8-4003-6946-B3FE-68857E91AF9B}"/>
              </a:ext>
            </a:extLst>
          </p:cNvPr>
          <p:cNvSpPr>
            <a:spLocks noGrp="1"/>
          </p:cNvSpPr>
          <p:nvPr>
            <p:ph type="dt" sz="half" idx="18"/>
          </p:nvPr>
        </p:nvSpPr>
        <p:spPr/>
        <p:txBody>
          <a:bodyPr/>
          <a:lstStyle/>
          <a:p>
            <a:fld id="{25C18D34-3AF9-D248-86D5-DD81F2C67544}" type="datetime4">
              <a:rPr lang="de-DE" smtClean="0"/>
              <a:t>28. Januar 2021</a:t>
            </a:fld>
            <a:r>
              <a:rPr lang="en-US"/>
              <a:t> |</a:t>
            </a:r>
            <a:endParaRPr lang="en-US" dirty="0"/>
          </a:p>
        </p:txBody>
      </p:sp>
      <p:sp>
        <p:nvSpPr>
          <p:cNvPr id="18" name="Foliennummernplatzhalter 17">
            <a:extLst>
              <a:ext uri="{FF2B5EF4-FFF2-40B4-BE49-F238E27FC236}">
                <a16:creationId xmlns:a16="http://schemas.microsoft.com/office/drawing/2014/main" id="{19EA4A74-C1A9-4EFA-A3DE-42653D226996}"/>
              </a:ext>
            </a:extLst>
          </p:cNvPr>
          <p:cNvSpPr>
            <a:spLocks noGrp="1"/>
          </p:cNvSpPr>
          <p:nvPr>
            <p:ph type="sldNum" sz="quarter" idx="20"/>
          </p:nvPr>
        </p:nvSpPr>
        <p:spPr/>
        <p:txBody>
          <a:bodyPr/>
          <a:lstStyle/>
          <a:p>
            <a:fld id="{81D60167-4931-47E6-BA6A-407CBD079E47}" type="slidenum">
              <a:rPr lang="de-DE" smtClean="0"/>
              <a:pPr/>
              <a:t>12</a:t>
            </a:fld>
            <a:endParaRPr lang="de-DE" dirty="0"/>
          </a:p>
        </p:txBody>
      </p:sp>
      <p:sp>
        <p:nvSpPr>
          <p:cNvPr id="3" name="object 3"/>
          <p:cNvSpPr txBox="1">
            <a:spLocks noGrp="1"/>
          </p:cNvSpPr>
          <p:nvPr>
            <p:ph type="title"/>
          </p:nvPr>
        </p:nvSpPr>
        <p:spPr/>
        <p:txBody>
          <a:bodyPr/>
          <a:lstStyle/>
          <a:p>
            <a:r>
              <a:rPr lang="de-DE" dirty="0"/>
              <a:t>Herausforderungen für Diabetesteams</a:t>
            </a:r>
          </a:p>
        </p:txBody>
      </p:sp>
      <p:sp>
        <p:nvSpPr>
          <p:cNvPr id="19" name="Textplatzhalter 18">
            <a:extLst>
              <a:ext uri="{FF2B5EF4-FFF2-40B4-BE49-F238E27FC236}">
                <a16:creationId xmlns:a16="http://schemas.microsoft.com/office/drawing/2014/main" id="{47665A24-8B9E-284E-9B9C-BA441C15A6EA}"/>
              </a:ext>
            </a:extLst>
          </p:cNvPr>
          <p:cNvSpPr>
            <a:spLocks noGrp="1"/>
          </p:cNvSpPr>
          <p:nvPr>
            <p:ph type="body" sz="quarter" idx="17"/>
          </p:nvPr>
        </p:nvSpPr>
        <p:spPr/>
        <p:txBody>
          <a:bodyPr/>
          <a:lstStyle/>
          <a:p>
            <a:r>
              <a:rPr lang="de-DE" dirty="0"/>
              <a:t>Nutzung und Interpretation der Trendpfeile</a:t>
            </a:r>
          </a:p>
        </p:txBody>
      </p:sp>
      <p:grpSp>
        <p:nvGrpSpPr>
          <p:cNvPr id="33" name="Gruppieren 32">
            <a:extLst>
              <a:ext uri="{FF2B5EF4-FFF2-40B4-BE49-F238E27FC236}">
                <a16:creationId xmlns:a16="http://schemas.microsoft.com/office/drawing/2014/main" id="{61C5FD49-0B6D-5C45-97F1-5BC22D6009F4}"/>
              </a:ext>
            </a:extLst>
          </p:cNvPr>
          <p:cNvGrpSpPr/>
          <p:nvPr/>
        </p:nvGrpSpPr>
        <p:grpSpPr>
          <a:xfrm>
            <a:off x="8144248" y="133350"/>
            <a:ext cx="195561" cy="195561"/>
            <a:chOff x="7099019" y="194219"/>
            <a:chExt cx="195561" cy="195561"/>
          </a:xfrm>
        </p:grpSpPr>
        <p:sp>
          <p:nvSpPr>
            <p:cNvPr id="34" name="object 15">
              <a:extLst>
                <a:ext uri="{FF2B5EF4-FFF2-40B4-BE49-F238E27FC236}">
                  <a16:creationId xmlns:a16="http://schemas.microsoft.com/office/drawing/2014/main" id="{0BD666FD-DFFE-844E-88FD-DE63D62E562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35" name="object 16">
              <a:extLst>
                <a:ext uri="{FF2B5EF4-FFF2-40B4-BE49-F238E27FC236}">
                  <a16:creationId xmlns:a16="http://schemas.microsoft.com/office/drawing/2014/main" id="{BF24D4CA-ED99-1747-A8D8-20EB97BE45BE}"/>
                </a:ext>
              </a:extLst>
            </p:cNvPr>
            <p:cNvSpPr/>
            <p:nvPr/>
          </p:nvSpPr>
          <p:spPr>
            <a:xfrm>
              <a:off x="7159132" y="231712"/>
              <a:ext cx="96010" cy="121750"/>
            </a:xfrm>
            <a:prstGeom prst="rect">
              <a:avLst/>
            </a:prstGeom>
            <a:blipFill>
              <a:blip r:embed="rId2" cstate="print"/>
              <a:stretch>
                <a:fillRect/>
              </a:stretch>
            </a:blipFill>
          </p:spPr>
          <p:txBody>
            <a:bodyPr wrap="square" lIns="0" tIns="0" rIns="0" bIns="0" rtlCol="0"/>
            <a:lstStyle/>
            <a:p>
              <a:endParaRPr sz="249"/>
            </a:p>
          </p:txBody>
        </p:sp>
      </p:grpSp>
      <p:grpSp>
        <p:nvGrpSpPr>
          <p:cNvPr id="36" name="Gruppieren 35">
            <a:extLst>
              <a:ext uri="{FF2B5EF4-FFF2-40B4-BE49-F238E27FC236}">
                <a16:creationId xmlns:a16="http://schemas.microsoft.com/office/drawing/2014/main" id="{AD263BE0-A79E-9849-A2CF-DECC1FBBD3B2}"/>
              </a:ext>
            </a:extLst>
          </p:cNvPr>
          <p:cNvGrpSpPr/>
          <p:nvPr/>
        </p:nvGrpSpPr>
        <p:grpSpPr>
          <a:xfrm>
            <a:off x="7701682" y="134792"/>
            <a:ext cx="195561" cy="195561"/>
            <a:chOff x="6657757" y="194219"/>
            <a:chExt cx="195561" cy="195561"/>
          </a:xfrm>
        </p:grpSpPr>
        <p:sp>
          <p:nvSpPr>
            <p:cNvPr id="37" name="object 37">
              <a:extLst>
                <a:ext uri="{FF2B5EF4-FFF2-40B4-BE49-F238E27FC236}">
                  <a16:creationId xmlns:a16="http://schemas.microsoft.com/office/drawing/2014/main" id="{9C15B7AE-056E-0147-A45E-9C9EF96542CA}"/>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8" name="object 38">
              <a:extLst>
                <a:ext uri="{FF2B5EF4-FFF2-40B4-BE49-F238E27FC236}">
                  <a16:creationId xmlns:a16="http://schemas.microsoft.com/office/drawing/2014/main" id="{6CAC578A-DB87-1543-9D16-D4AF7761CDA3}"/>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0" name="object 39">
              <a:extLst>
                <a:ext uri="{FF2B5EF4-FFF2-40B4-BE49-F238E27FC236}">
                  <a16:creationId xmlns:a16="http://schemas.microsoft.com/office/drawing/2014/main" id="{2DCE3B43-ADF5-984D-BF2B-AF09415B5B5B}"/>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51" name="Gruppieren 50">
            <a:extLst>
              <a:ext uri="{FF2B5EF4-FFF2-40B4-BE49-F238E27FC236}">
                <a16:creationId xmlns:a16="http://schemas.microsoft.com/office/drawing/2014/main" id="{113A5FB0-18E5-3246-BDB3-CFD8A65C6517}"/>
              </a:ext>
            </a:extLst>
          </p:cNvPr>
          <p:cNvGrpSpPr/>
          <p:nvPr/>
        </p:nvGrpSpPr>
        <p:grpSpPr>
          <a:xfrm>
            <a:off x="8366184" y="135828"/>
            <a:ext cx="195561" cy="195561"/>
            <a:chOff x="7319651" y="194219"/>
            <a:chExt cx="195561" cy="195561"/>
          </a:xfrm>
        </p:grpSpPr>
        <p:sp>
          <p:nvSpPr>
            <p:cNvPr id="52" name="object 41">
              <a:extLst>
                <a:ext uri="{FF2B5EF4-FFF2-40B4-BE49-F238E27FC236}">
                  <a16:creationId xmlns:a16="http://schemas.microsoft.com/office/drawing/2014/main" id="{38C74787-3C50-5B46-8F46-E27E1ED3AE23}"/>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3" name="object 42">
              <a:extLst>
                <a:ext uri="{FF2B5EF4-FFF2-40B4-BE49-F238E27FC236}">
                  <a16:creationId xmlns:a16="http://schemas.microsoft.com/office/drawing/2014/main" id="{792F9000-EE2C-D245-963A-7929D2654E1D}"/>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54" name="Gruppieren 53">
            <a:extLst>
              <a:ext uri="{FF2B5EF4-FFF2-40B4-BE49-F238E27FC236}">
                <a16:creationId xmlns:a16="http://schemas.microsoft.com/office/drawing/2014/main" id="{7AC98FE0-7E38-5545-ADFD-32E20AC162B6}"/>
              </a:ext>
            </a:extLst>
          </p:cNvPr>
          <p:cNvGrpSpPr/>
          <p:nvPr/>
        </p:nvGrpSpPr>
        <p:grpSpPr>
          <a:xfrm>
            <a:off x="8586815" y="135828"/>
            <a:ext cx="195561" cy="195561"/>
            <a:chOff x="7540282" y="194219"/>
            <a:chExt cx="195561" cy="195561"/>
          </a:xfrm>
        </p:grpSpPr>
        <p:sp>
          <p:nvSpPr>
            <p:cNvPr id="55" name="object 43">
              <a:extLst>
                <a:ext uri="{FF2B5EF4-FFF2-40B4-BE49-F238E27FC236}">
                  <a16:creationId xmlns:a16="http://schemas.microsoft.com/office/drawing/2014/main" id="{8C915D39-97C5-D64B-B402-0B2B2A7AFC62}"/>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6" name="object 44">
              <a:extLst>
                <a:ext uri="{FF2B5EF4-FFF2-40B4-BE49-F238E27FC236}">
                  <a16:creationId xmlns:a16="http://schemas.microsoft.com/office/drawing/2014/main" id="{585A58DC-329E-F94B-802B-33922E81318D}"/>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57" name="Gruppieren 56">
            <a:extLst>
              <a:ext uri="{FF2B5EF4-FFF2-40B4-BE49-F238E27FC236}">
                <a16:creationId xmlns:a16="http://schemas.microsoft.com/office/drawing/2014/main" id="{88F59BE4-9160-B34A-BF0C-A42D8485A184}"/>
              </a:ext>
            </a:extLst>
          </p:cNvPr>
          <p:cNvGrpSpPr/>
          <p:nvPr/>
        </p:nvGrpSpPr>
        <p:grpSpPr>
          <a:xfrm>
            <a:off x="7924921" y="135828"/>
            <a:ext cx="195561" cy="195561"/>
            <a:chOff x="6878388" y="194219"/>
            <a:chExt cx="195561" cy="195561"/>
          </a:xfrm>
        </p:grpSpPr>
        <p:sp>
          <p:nvSpPr>
            <p:cNvPr id="58" name="object 45">
              <a:extLst>
                <a:ext uri="{FF2B5EF4-FFF2-40B4-BE49-F238E27FC236}">
                  <a16:creationId xmlns:a16="http://schemas.microsoft.com/office/drawing/2014/main" id="{F3A658B5-B6CE-5E4F-AEED-DD418316FD74}"/>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9" name="object 46">
              <a:extLst>
                <a:ext uri="{FF2B5EF4-FFF2-40B4-BE49-F238E27FC236}">
                  <a16:creationId xmlns:a16="http://schemas.microsoft.com/office/drawing/2014/main" id="{155E8D06-13F8-7B43-A568-65D92B0D3E66}"/>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0" name="object 47">
              <a:extLst>
                <a:ext uri="{FF2B5EF4-FFF2-40B4-BE49-F238E27FC236}">
                  <a16:creationId xmlns:a16="http://schemas.microsoft.com/office/drawing/2014/main" id="{300402BB-589E-734A-AD64-448D43265842}"/>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1" name="object 48">
              <a:extLst>
                <a:ext uri="{FF2B5EF4-FFF2-40B4-BE49-F238E27FC236}">
                  <a16:creationId xmlns:a16="http://schemas.microsoft.com/office/drawing/2014/main" id="{3420C052-CCEC-7F49-9862-09C791815F75}"/>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sp>
        <p:nvSpPr>
          <p:cNvPr id="46" name="object 24">
            <a:extLst>
              <a:ext uri="{FF2B5EF4-FFF2-40B4-BE49-F238E27FC236}">
                <a16:creationId xmlns:a16="http://schemas.microsoft.com/office/drawing/2014/main" id="{F7A8FF81-D441-E24D-89DF-068FB62B7AA4}"/>
              </a:ext>
            </a:extLst>
          </p:cNvPr>
          <p:cNvSpPr/>
          <p:nvPr/>
        </p:nvSpPr>
        <p:spPr>
          <a:xfrm>
            <a:off x="1545473" y="204634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49" name="object 27">
            <a:extLst>
              <a:ext uri="{FF2B5EF4-FFF2-40B4-BE49-F238E27FC236}">
                <a16:creationId xmlns:a16="http://schemas.microsoft.com/office/drawing/2014/main" id="{6C2A2042-9510-F04A-AFCC-46C771959E2E}"/>
              </a:ext>
            </a:extLst>
          </p:cNvPr>
          <p:cNvSpPr/>
          <p:nvPr/>
        </p:nvSpPr>
        <p:spPr>
          <a:xfrm>
            <a:off x="1545473" y="2853302"/>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67" name="object 21">
            <a:extLst>
              <a:ext uri="{FF2B5EF4-FFF2-40B4-BE49-F238E27FC236}">
                <a16:creationId xmlns:a16="http://schemas.microsoft.com/office/drawing/2014/main" id="{9571990F-4002-EB4B-85A2-CE2DDC0FA462}"/>
              </a:ext>
            </a:extLst>
          </p:cNvPr>
          <p:cNvSpPr/>
          <p:nvPr/>
        </p:nvSpPr>
        <p:spPr>
          <a:xfrm>
            <a:off x="1545473" y="366653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grpSp>
        <p:nvGrpSpPr>
          <p:cNvPr id="4" name="Gruppieren 3">
            <a:extLst>
              <a:ext uri="{FF2B5EF4-FFF2-40B4-BE49-F238E27FC236}">
                <a16:creationId xmlns:a16="http://schemas.microsoft.com/office/drawing/2014/main" id="{CF902689-68D2-D346-8C05-2713802934AA}"/>
              </a:ext>
            </a:extLst>
          </p:cNvPr>
          <p:cNvGrpSpPr/>
          <p:nvPr/>
        </p:nvGrpSpPr>
        <p:grpSpPr>
          <a:xfrm>
            <a:off x="345962" y="2044573"/>
            <a:ext cx="8174250" cy="500664"/>
            <a:chOff x="345962" y="2044573"/>
            <a:chExt cx="8174250" cy="500664"/>
          </a:xfrm>
        </p:grpSpPr>
        <p:sp>
          <p:nvSpPr>
            <p:cNvPr id="47" name="object 31">
              <a:extLst>
                <a:ext uri="{FF2B5EF4-FFF2-40B4-BE49-F238E27FC236}">
                  <a16:creationId xmlns:a16="http://schemas.microsoft.com/office/drawing/2014/main" id="{377FE2AA-1841-C741-A75C-E1DD35B00D05}"/>
                </a:ext>
              </a:extLst>
            </p:cNvPr>
            <p:cNvSpPr txBox="1"/>
            <p:nvPr/>
          </p:nvSpPr>
          <p:spPr>
            <a:xfrm>
              <a:off x="772682" y="2319468"/>
              <a:ext cx="5094717" cy="220255"/>
            </a:xfrm>
            <a:prstGeom prst="rect">
              <a:avLst/>
            </a:prstGeom>
          </p:spPr>
          <p:txBody>
            <a:bodyPr vert="horz" wrap="square" lIns="0" tIns="4765" rIns="0" bIns="0" rtlCol="0">
              <a:spAutoFit/>
            </a:bodyPr>
            <a:lstStyle/>
            <a:p>
              <a:pPr marL="4332">
                <a:spcBef>
                  <a:spcPts val="38"/>
                </a:spcBef>
                <a:tabLst>
                  <a:tab pos="265333" algn="l"/>
                </a:tabLst>
              </a:pPr>
              <a:r>
                <a:rPr lang="de-DE" sz="1400" b="1" spc="2" dirty="0">
                  <a:solidFill>
                    <a:schemeClr val="accent2"/>
                  </a:solidFill>
                  <a:latin typeface="Arial"/>
                  <a:cs typeface="Arial"/>
                </a:rPr>
                <a:t>Fehlende Standardisierung </a:t>
              </a:r>
              <a:r>
                <a:rPr lang="de-DE" sz="1400" dirty="0">
                  <a:solidFill>
                    <a:schemeClr val="accent2"/>
                  </a:solidFill>
                  <a:latin typeface="Arial"/>
                  <a:cs typeface="Arial"/>
                </a:rPr>
                <a:t>im klinischen</a:t>
              </a:r>
              <a:r>
                <a:rPr lang="de-DE" sz="1400" spc="-82" dirty="0">
                  <a:solidFill>
                    <a:schemeClr val="accent2"/>
                  </a:solidFill>
                  <a:latin typeface="Arial"/>
                  <a:cs typeface="Arial"/>
                </a:rPr>
                <a:t> </a:t>
              </a:r>
              <a:r>
                <a:rPr lang="de-DE" sz="1400" dirty="0">
                  <a:solidFill>
                    <a:schemeClr val="accent2"/>
                  </a:solidFill>
                  <a:latin typeface="Arial"/>
                  <a:cs typeface="Arial"/>
                </a:rPr>
                <a:t>Alltag</a:t>
              </a:r>
            </a:p>
          </p:txBody>
        </p:sp>
        <p:grpSp>
          <p:nvGrpSpPr>
            <p:cNvPr id="83" name="Gruppieren 82">
              <a:extLst>
                <a:ext uri="{FF2B5EF4-FFF2-40B4-BE49-F238E27FC236}">
                  <a16:creationId xmlns:a16="http://schemas.microsoft.com/office/drawing/2014/main" id="{030B05A7-302D-C043-8B72-BCC168E8C31C}"/>
                </a:ext>
              </a:extLst>
            </p:cNvPr>
            <p:cNvGrpSpPr/>
            <p:nvPr/>
          </p:nvGrpSpPr>
          <p:grpSpPr>
            <a:xfrm>
              <a:off x="366713" y="2313953"/>
              <a:ext cx="231283" cy="231284"/>
              <a:chOff x="6399984" y="1836444"/>
              <a:chExt cx="231283" cy="231284"/>
            </a:xfrm>
          </p:grpSpPr>
          <p:sp>
            <p:nvSpPr>
              <p:cNvPr id="84" name="object 38">
                <a:extLst>
                  <a:ext uri="{FF2B5EF4-FFF2-40B4-BE49-F238E27FC236}">
                    <a16:creationId xmlns:a16="http://schemas.microsoft.com/office/drawing/2014/main" id="{14F0919B-B2EE-E944-8A7F-44ACFEE85028}"/>
                  </a:ext>
                </a:extLst>
              </p:cNvPr>
              <p:cNvSpPr/>
              <p:nvPr/>
            </p:nvSpPr>
            <p:spPr>
              <a:xfrm>
                <a:off x="6399984" y="1836444"/>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85" name="object 39">
                <a:extLst>
                  <a:ext uri="{FF2B5EF4-FFF2-40B4-BE49-F238E27FC236}">
                    <a16:creationId xmlns:a16="http://schemas.microsoft.com/office/drawing/2014/main" id="{96A0CF2B-45B8-5844-A64B-4BCCF1DD472E}"/>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2</a:t>
                </a:r>
                <a:endParaRPr sz="1050" dirty="0">
                  <a:latin typeface="Arial"/>
                  <a:cs typeface="Arial"/>
                </a:endParaRPr>
              </a:p>
            </p:txBody>
          </p:sp>
        </p:grpSp>
        <p:cxnSp>
          <p:nvCxnSpPr>
            <p:cNvPr id="90" name="Gerade Verbindung 89">
              <a:extLst>
                <a:ext uri="{FF2B5EF4-FFF2-40B4-BE49-F238E27FC236}">
                  <a16:creationId xmlns:a16="http://schemas.microsoft.com/office/drawing/2014/main" id="{183C6B8C-2EA3-4A4A-9E00-0DB3301A5CCE}"/>
                </a:ext>
              </a:extLst>
            </p:cNvPr>
            <p:cNvCxnSpPr>
              <a:cxnSpLocks/>
            </p:cNvCxnSpPr>
            <p:nvPr/>
          </p:nvCxnSpPr>
          <p:spPr>
            <a:xfrm>
              <a:off x="345962" y="2044573"/>
              <a:ext cx="8174250"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D35FBAAD-4C7A-AD41-9397-D3B80BB1BEA9}"/>
              </a:ext>
            </a:extLst>
          </p:cNvPr>
          <p:cNvGrpSpPr/>
          <p:nvPr/>
        </p:nvGrpSpPr>
        <p:grpSpPr>
          <a:xfrm>
            <a:off x="345962" y="2804518"/>
            <a:ext cx="8215782" cy="502603"/>
            <a:chOff x="345962" y="2804518"/>
            <a:chExt cx="8215782" cy="502603"/>
          </a:xfrm>
        </p:grpSpPr>
        <p:sp>
          <p:nvSpPr>
            <p:cNvPr id="48" name="object 19">
              <a:extLst>
                <a:ext uri="{FF2B5EF4-FFF2-40B4-BE49-F238E27FC236}">
                  <a16:creationId xmlns:a16="http://schemas.microsoft.com/office/drawing/2014/main" id="{BEF5251E-8010-0747-9338-B454CF36AD68}"/>
                </a:ext>
              </a:extLst>
            </p:cNvPr>
            <p:cNvSpPr txBox="1"/>
            <p:nvPr/>
          </p:nvSpPr>
          <p:spPr>
            <a:xfrm>
              <a:off x="772681" y="3087522"/>
              <a:ext cx="7789063" cy="219599"/>
            </a:xfrm>
            <a:prstGeom prst="rect">
              <a:avLst/>
            </a:prstGeom>
          </p:spPr>
          <p:txBody>
            <a:bodyPr vert="horz" wrap="square" lIns="0" tIns="4115" rIns="0" bIns="0" rtlCol="0">
              <a:spAutoFit/>
            </a:bodyPr>
            <a:lstStyle/>
            <a:p>
              <a:pPr marL="4332" marR="1733">
                <a:lnSpc>
                  <a:spcPct val="100299"/>
                </a:lnSpc>
                <a:spcBef>
                  <a:spcPts val="32"/>
                </a:spcBef>
              </a:pPr>
              <a:r>
                <a:rPr lang="de-DE" sz="1400" spc="2" dirty="0">
                  <a:solidFill>
                    <a:schemeClr val="accent2"/>
                  </a:solidFill>
                  <a:latin typeface="Arial"/>
                  <a:cs typeface="Arial"/>
                </a:rPr>
                <a:t>Berechnung </a:t>
              </a:r>
              <a:r>
                <a:rPr lang="de-DE" sz="1400" dirty="0">
                  <a:solidFill>
                    <a:schemeClr val="accent2"/>
                  </a:solidFill>
                  <a:latin typeface="Arial"/>
                  <a:cs typeface="Arial"/>
                </a:rPr>
                <a:t>auf </a:t>
              </a:r>
              <a:r>
                <a:rPr lang="de-DE" sz="1400" b="1" dirty="0">
                  <a:solidFill>
                    <a:schemeClr val="accent2"/>
                  </a:solidFill>
                  <a:latin typeface="Arial"/>
                  <a:cs typeface="Arial"/>
                </a:rPr>
                <a:t>relevanten Horizont </a:t>
              </a:r>
              <a:r>
                <a:rPr lang="de-DE" sz="1400" dirty="0">
                  <a:solidFill>
                    <a:schemeClr val="accent2"/>
                  </a:solidFill>
                  <a:latin typeface="Arial"/>
                  <a:cs typeface="Arial"/>
                </a:rPr>
                <a:t>(15 oder 30 Minuten) für </a:t>
              </a:r>
              <a:r>
                <a:rPr lang="de-DE" sz="1400" spc="2" dirty="0">
                  <a:solidFill>
                    <a:schemeClr val="accent2"/>
                  </a:solidFill>
                  <a:latin typeface="Arial"/>
                  <a:cs typeface="Arial"/>
                </a:rPr>
                <a:t>Therapieanpassungen</a:t>
              </a:r>
              <a:r>
                <a:rPr lang="de-DE" sz="1400" spc="-2" dirty="0">
                  <a:solidFill>
                    <a:schemeClr val="accent2"/>
                  </a:solidFill>
                  <a:latin typeface="Arial"/>
                  <a:cs typeface="Arial"/>
                </a:rPr>
                <a:t> </a:t>
              </a:r>
              <a:r>
                <a:rPr lang="de-DE" sz="1400" dirty="0">
                  <a:solidFill>
                    <a:schemeClr val="accent2"/>
                  </a:solidFill>
                  <a:latin typeface="Arial"/>
                  <a:cs typeface="Arial"/>
                </a:rPr>
                <a:t>notwendig</a:t>
              </a:r>
            </a:p>
          </p:txBody>
        </p:sp>
        <p:grpSp>
          <p:nvGrpSpPr>
            <p:cNvPr id="86" name="Gruppieren 85">
              <a:extLst>
                <a:ext uri="{FF2B5EF4-FFF2-40B4-BE49-F238E27FC236}">
                  <a16:creationId xmlns:a16="http://schemas.microsoft.com/office/drawing/2014/main" id="{3A414EE9-EDF2-AC41-B1CC-C5EB6F68E272}"/>
                </a:ext>
              </a:extLst>
            </p:cNvPr>
            <p:cNvGrpSpPr/>
            <p:nvPr/>
          </p:nvGrpSpPr>
          <p:grpSpPr>
            <a:xfrm>
              <a:off x="363976" y="3073707"/>
              <a:ext cx="234022" cy="231284"/>
              <a:chOff x="6399984" y="1825931"/>
              <a:chExt cx="269606" cy="231284"/>
            </a:xfrm>
          </p:grpSpPr>
          <p:sp>
            <p:nvSpPr>
              <p:cNvPr id="87" name="object 38">
                <a:extLst>
                  <a:ext uri="{FF2B5EF4-FFF2-40B4-BE49-F238E27FC236}">
                    <a16:creationId xmlns:a16="http://schemas.microsoft.com/office/drawing/2014/main" id="{53A03639-0F76-CA45-886C-AA8ADCE41796}"/>
                  </a:ext>
                </a:extLst>
              </p:cNvPr>
              <p:cNvSpPr/>
              <p:nvPr/>
            </p:nvSpPr>
            <p:spPr>
              <a:xfrm>
                <a:off x="6399984" y="1825931"/>
                <a:ext cx="269606"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88" name="object 39">
                <a:extLst>
                  <a:ext uri="{FF2B5EF4-FFF2-40B4-BE49-F238E27FC236}">
                    <a16:creationId xmlns:a16="http://schemas.microsoft.com/office/drawing/2014/main" id="{AB4F8A86-2704-4742-B604-EDA90F2C7A88}"/>
                  </a:ext>
                </a:extLst>
              </p:cNvPr>
              <p:cNvSpPr txBox="1"/>
              <p:nvPr/>
            </p:nvSpPr>
            <p:spPr>
              <a:xfrm>
                <a:off x="6479414" y="1841747"/>
                <a:ext cx="94809"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3</a:t>
                </a:r>
                <a:endParaRPr sz="1050" dirty="0">
                  <a:latin typeface="Arial"/>
                  <a:cs typeface="Arial"/>
                </a:endParaRPr>
              </a:p>
            </p:txBody>
          </p:sp>
        </p:grpSp>
        <p:cxnSp>
          <p:nvCxnSpPr>
            <p:cNvPr id="91" name="Gerade Verbindung 90">
              <a:extLst>
                <a:ext uri="{FF2B5EF4-FFF2-40B4-BE49-F238E27FC236}">
                  <a16:creationId xmlns:a16="http://schemas.microsoft.com/office/drawing/2014/main" id="{E50868AC-8EFF-FD46-B900-647C0E1872CF}"/>
                </a:ext>
              </a:extLst>
            </p:cNvPr>
            <p:cNvCxnSpPr>
              <a:cxnSpLocks/>
            </p:cNvCxnSpPr>
            <p:nvPr/>
          </p:nvCxnSpPr>
          <p:spPr>
            <a:xfrm>
              <a:off x="345962" y="2804518"/>
              <a:ext cx="8174250"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3FECC1CA-FF3A-9E47-9AC3-204DC83E9E29}"/>
              </a:ext>
            </a:extLst>
          </p:cNvPr>
          <p:cNvGrpSpPr/>
          <p:nvPr/>
        </p:nvGrpSpPr>
        <p:grpSpPr>
          <a:xfrm>
            <a:off x="366713" y="1553955"/>
            <a:ext cx="8410573" cy="231284"/>
            <a:chOff x="366713" y="1553955"/>
            <a:chExt cx="8410573" cy="231284"/>
          </a:xfrm>
        </p:grpSpPr>
        <p:sp>
          <p:nvSpPr>
            <p:cNvPr id="63" name="object 17">
              <a:extLst>
                <a:ext uri="{FF2B5EF4-FFF2-40B4-BE49-F238E27FC236}">
                  <a16:creationId xmlns:a16="http://schemas.microsoft.com/office/drawing/2014/main" id="{3BB40A39-3D7D-A642-8B36-B160A9453AEB}"/>
                </a:ext>
              </a:extLst>
            </p:cNvPr>
            <p:cNvSpPr txBox="1"/>
            <p:nvPr/>
          </p:nvSpPr>
          <p:spPr>
            <a:xfrm>
              <a:off x="772681" y="1553955"/>
              <a:ext cx="8004605" cy="219599"/>
            </a:xfrm>
            <a:prstGeom prst="rect">
              <a:avLst/>
            </a:prstGeom>
          </p:spPr>
          <p:txBody>
            <a:bodyPr vert="horz" wrap="square" lIns="0" tIns="4115" rIns="0" bIns="0" rtlCol="0">
              <a:spAutoFit/>
            </a:bodyPr>
            <a:lstStyle/>
            <a:p>
              <a:pPr marL="4332" marR="1733">
                <a:lnSpc>
                  <a:spcPct val="100299"/>
                </a:lnSpc>
                <a:spcBef>
                  <a:spcPts val="32"/>
                </a:spcBef>
              </a:pPr>
              <a:r>
                <a:rPr lang="de-DE" sz="1400" b="1" dirty="0">
                  <a:solidFill>
                    <a:schemeClr val="accent2"/>
                  </a:solidFill>
                  <a:latin typeface="Arial"/>
                  <a:cs typeface="Arial"/>
                </a:rPr>
                <a:t>Unterschiede </a:t>
              </a:r>
              <a:r>
                <a:rPr lang="de-DE" sz="1400" dirty="0">
                  <a:solidFill>
                    <a:schemeClr val="accent2"/>
                  </a:solidFill>
                  <a:latin typeface="Arial"/>
                  <a:cs typeface="Arial"/>
                </a:rPr>
                <a:t>in rechnerischer </a:t>
              </a:r>
              <a:r>
                <a:rPr lang="de-DE" sz="1400" spc="2" dirty="0">
                  <a:solidFill>
                    <a:schemeClr val="accent2"/>
                  </a:solidFill>
                  <a:latin typeface="Arial"/>
                  <a:cs typeface="Arial"/>
                </a:rPr>
                <a:t>Grundlage </a:t>
              </a:r>
              <a:r>
                <a:rPr lang="de-DE" sz="1400" dirty="0">
                  <a:solidFill>
                    <a:schemeClr val="accent2"/>
                  </a:solidFill>
                  <a:latin typeface="Arial"/>
                  <a:cs typeface="Arial"/>
                </a:rPr>
                <a:t>und Darstellung </a:t>
              </a:r>
              <a:r>
                <a:rPr lang="de-DE" sz="1400" spc="-2" dirty="0">
                  <a:solidFill>
                    <a:schemeClr val="accent2"/>
                  </a:solidFill>
                  <a:latin typeface="Arial"/>
                  <a:cs typeface="Arial"/>
                </a:rPr>
                <a:t>bei </a:t>
              </a:r>
              <a:r>
                <a:rPr lang="de-DE" sz="1400" dirty="0">
                  <a:solidFill>
                    <a:schemeClr val="accent2"/>
                  </a:solidFill>
                  <a:latin typeface="Arial"/>
                  <a:cs typeface="Arial"/>
                </a:rPr>
                <a:t>unterschiedlichen </a:t>
              </a:r>
              <a:r>
                <a:rPr lang="de-DE" sz="1400" b="1" dirty="0">
                  <a:solidFill>
                    <a:schemeClr val="accent2"/>
                  </a:solidFill>
                  <a:latin typeface="Arial"/>
                  <a:cs typeface="Arial"/>
                </a:rPr>
                <a:t>CGM-Geräten</a:t>
              </a:r>
              <a:endParaRPr lang="de-DE" sz="1400" dirty="0">
                <a:solidFill>
                  <a:schemeClr val="accent2"/>
                </a:solidFill>
                <a:latin typeface="Arial"/>
                <a:cs typeface="Arial"/>
              </a:endParaRPr>
            </a:p>
          </p:txBody>
        </p:sp>
        <p:grpSp>
          <p:nvGrpSpPr>
            <p:cNvPr id="64" name="Gruppieren 63">
              <a:extLst>
                <a:ext uri="{FF2B5EF4-FFF2-40B4-BE49-F238E27FC236}">
                  <a16:creationId xmlns:a16="http://schemas.microsoft.com/office/drawing/2014/main" id="{8DF2FC82-1E97-7741-9BFB-D6136F8CCD62}"/>
                </a:ext>
              </a:extLst>
            </p:cNvPr>
            <p:cNvGrpSpPr/>
            <p:nvPr/>
          </p:nvGrpSpPr>
          <p:grpSpPr>
            <a:xfrm>
              <a:off x="366713" y="1553955"/>
              <a:ext cx="231283" cy="231284"/>
              <a:chOff x="6399984" y="1922999"/>
              <a:chExt cx="231283" cy="231284"/>
            </a:xfrm>
          </p:grpSpPr>
          <p:sp>
            <p:nvSpPr>
              <p:cNvPr id="65" name="object 38">
                <a:extLst>
                  <a:ext uri="{FF2B5EF4-FFF2-40B4-BE49-F238E27FC236}">
                    <a16:creationId xmlns:a16="http://schemas.microsoft.com/office/drawing/2014/main" id="{36663606-7BAF-CD4E-8513-5F5D9BEB60DA}"/>
                  </a:ext>
                </a:extLst>
              </p:cNvPr>
              <p:cNvSpPr/>
              <p:nvPr/>
            </p:nvSpPr>
            <p:spPr>
              <a:xfrm>
                <a:off x="6399984" y="1922999"/>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66" name="object 39">
                <a:extLst>
                  <a:ext uri="{FF2B5EF4-FFF2-40B4-BE49-F238E27FC236}">
                    <a16:creationId xmlns:a16="http://schemas.microsoft.com/office/drawing/2014/main" id="{15EB38F4-1ED3-FE4D-B32B-6507514BDA3C}"/>
                  </a:ext>
                </a:extLst>
              </p:cNvPr>
              <p:cNvSpPr txBox="1"/>
              <p:nvPr/>
            </p:nvSpPr>
            <p:spPr>
              <a:xfrm>
                <a:off x="6466193" y="1932456"/>
                <a:ext cx="94810" cy="177614"/>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grpSp>
    </p:spTree>
    <p:extLst>
      <p:ext uri="{BB962C8B-B14F-4D97-AF65-F5344CB8AC3E}">
        <p14:creationId xmlns:p14="http://schemas.microsoft.com/office/powerpoint/2010/main" val="370006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F7BA5D0E-64C4-431C-8E8B-1A642B98E714}"/>
              </a:ext>
            </a:extLst>
          </p:cNvPr>
          <p:cNvSpPr>
            <a:spLocks noGrp="1"/>
          </p:cNvSpPr>
          <p:nvPr>
            <p:ph sz="quarter" idx="13"/>
          </p:nvPr>
        </p:nvSpPr>
        <p:spPr/>
        <p:txBody>
          <a:bodyPr/>
          <a:lstStyle/>
          <a:p>
            <a:endParaRPr lang="de-DE"/>
          </a:p>
        </p:txBody>
      </p:sp>
      <p:sp>
        <p:nvSpPr>
          <p:cNvPr id="59" name="Datumsplatzhalter 58">
            <a:extLst>
              <a:ext uri="{FF2B5EF4-FFF2-40B4-BE49-F238E27FC236}">
                <a16:creationId xmlns:a16="http://schemas.microsoft.com/office/drawing/2014/main" id="{CD706BF0-8323-784A-BACF-43EA156F5250}"/>
              </a:ext>
            </a:extLst>
          </p:cNvPr>
          <p:cNvSpPr>
            <a:spLocks noGrp="1"/>
          </p:cNvSpPr>
          <p:nvPr>
            <p:ph type="dt" sz="half" idx="18"/>
          </p:nvPr>
        </p:nvSpPr>
        <p:spPr/>
        <p:txBody>
          <a:bodyPr/>
          <a:lstStyle/>
          <a:p>
            <a:fld id="{F7A478D9-336D-2B41-A475-DC75F546BEE7}" type="datetime4">
              <a:rPr lang="de-DE" smtClean="0"/>
              <a:pPr/>
              <a:t>28. Januar 2021</a:t>
            </a:fld>
            <a:r>
              <a:rPr lang="en-US"/>
              <a:t> |</a:t>
            </a:r>
          </a:p>
        </p:txBody>
      </p:sp>
      <p:sp>
        <p:nvSpPr>
          <p:cNvPr id="2" name="Foliennummernplatzhalter 1">
            <a:extLst>
              <a:ext uri="{FF2B5EF4-FFF2-40B4-BE49-F238E27FC236}">
                <a16:creationId xmlns:a16="http://schemas.microsoft.com/office/drawing/2014/main" id="{97E4B730-2CB0-4527-A031-0A32BD36AA9F}"/>
              </a:ext>
            </a:extLst>
          </p:cNvPr>
          <p:cNvSpPr>
            <a:spLocks noGrp="1"/>
          </p:cNvSpPr>
          <p:nvPr>
            <p:ph type="sldNum" sz="quarter" idx="20"/>
          </p:nvPr>
        </p:nvSpPr>
        <p:spPr/>
        <p:txBody>
          <a:bodyPr/>
          <a:lstStyle/>
          <a:p>
            <a:fld id="{81D60167-4931-47E6-BA6A-407CBD079E47}" type="slidenum">
              <a:rPr lang="de-DE" smtClean="0"/>
              <a:pPr/>
              <a:t>13</a:t>
            </a:fld>
            <a:endParaRPr lang="de-DE"/>
          </a:p>
        </p:txBody>
      </p:sp>
      <p:sp>
        <p:nvSpPr>
          <p:cNvPr id="66" name="Textplatzhalter 65">
            <a:extLst>
              <a:ext uri="{FF2B5EF4-FFF2-40B4-BE49-F238E27FC236}">
                <a16:creationId xmlns:a16="http://schemas.microsoft.com/office/drawing/2014/main" id="{EE6EEDBA-B2B3-B842-A924-261CA1964057}"/>
              </a:ext>
            </a:extLst>
          </p:cNvPr>
          <p:cNvSpPr>
            <a:spLocks noGrp="1"/>
          </p:cNvSpPr>
          <p:nvPr>
            <p:ph type="body" sz="quarter" idx="24"/>
          </p:nvPr>
        </p:nvSpPr>
        <p:spPr/>
        <p:txBody>
          <a:bodyPr/>
          <a:lstStyle/>
          <a:p>
            <a:r>
              <a:rPr lang="de-DE" b="1" dirty="0"/>
              <a:t>1.</a:t>
            </a:r>
            <a:r>
              <a:rPr lang="de-DE" dirty="0"/>
              <a:t> Ziegler, R., et al. Diabetologie. 2018;13: 500-509. </a:t>
            </a:r>
            <a:r>
              <a:rPr lang="de-DE" b="1" dirty="0"/>
              <a:t>2.</a:t>
            </a:r>
            <a:r>
              <a:rPr lang="de-DE" dirty="0"/>
              <a:t> n. v. – nicht vorhanden. </a:t>
            </a:r>
          </a:p>
        </p:txBody>
      </p:sp>
      <p:sp>
        <p:nvSpPr>
          <p:cNvPr id="3" name="object 3"/>
          <p:cNvSpPr txBox="1">
            <a:spLocks noGrp="1"/>
          </p:cNvSpPr>
          <p:nvPr>
            <p:ph type="title"/>
          </p:nvPr>
        </p:nvSpPr>
        <p:spPr/>
        <p:txBody>
          <a:bodyPr/>
          <a:lstStyle/>
          <a:p>
            <a:r>
              <a:rPr lang="de-DE"/>
              <a:t>Herausforderungen für Diabetesteams</a:t>
            </a:r>
          </a:p>
        </p:txBody>
      </p:sp>
      <p:sp>
        <p:nvSpPr>
          <p:cNvPr id="65" name="Textplatzhalter 64">
            <a:extLst>
              <a:ext uri="{FF2B5EF4-FFF2-40B4-BE49-F238E27FC236}">
                <a16:creationId xmlns:a16="http://schemas.microsoft.com/office/drawing/2014/main" id="{78DFDED6-DB6D-1B40-B5F4-4FF82A9C55E6}"/>
              </a:ext>
            </a:extLst>
          </p:cNvPr>
          <p:cNvSpPr>
            <a:spLocks noGrp="1"/>
          </p:cNvSpPr>
          <p:nvPr>
            <p:ph type="body" sz="quarter" idx="17"/>
          </p:nvPr>
        </p:nvSpPr>
        <p:spPr/>
        <p:txBody>
          <a:bodyPr/>
          <a:lstStyle/>
          <a:p>
            <a:r>
              <a:rPr lang="de-DE"/>
              <a:t>Nutzung und Interpretation der Trendpfeile</a:t>
            </a:r>
          </a:p>
        </p:txBody>
      </p:sp>
      <p:grpSp>
        <p:nvGrpSpPr>
          <p:cNvPr id="41" name="Gruppieren 40">
            <a:extLst>
              <a:ext uri="{FF2B5EF4-FFF2-40B4-BE49-F238E27FC236}">
                <a16:creationId xmlns:a16="http://schemas.microsoft.com/office/drawing/2014/main" id="{141E26B8-612D-F246-9AA4-8730DC14FFD1}"/>
              </a:ext>
            </a:extLst>
          </p:cNvPr>
          <p:cNvGrpSpPr/>
          <p:nvPr/>
        </p:nvGrpSpPr>
        <p:grpSpPr>
          <a:xfrm>
            <a:off x="8144248" y="133350"/>
            <a:ext cx="195561" cy="195561"/>
            <a:chOff x="7099019" y="194219"/>
            <a:chExt cx="195561" cy="195561"/>
          </a:xfrm>
        </p:grpSpPr>
        <p:sp>
          <p:nvSpPr>
            <p:cNvPr id="42" name="object 15">
              <a:extLst>
                <a:ext uri="{FF2B5EF4-FFF2-40B4-BE49-F238E27FC236}">
                  <a16:creationId xmlns:a16="http://schemas.microsoft.com/office/drawing/2014/main" id="{E7F0A58C-918F-E542-B480-56B8DAD698AF}"/>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43" name="object 16">
              <a:extLst>
                <a:ext uri="{FF2B5EF4-FFF2-40B4-BE49-F238E27FC236}">
                  <a16:creationId xmlns:a16="http://schemas.microsoft.com/office/drawing/2014/main" id="{CB76A124-EC47-6542-8594-65A2DCEFF15C}"/>
                </a:ext>
              </a:extLst>
            </p:cNvPr>
            <p:cNvSpPr/>
            <p:nvPr/>
          </p:nvSpPr>
          <p:spPr>
            <a:xfrm>
              <a:off x="7159132" y="231712"/>
              <a:ext cx="96010" cy="121750"/>
            </a:xfrm>
            <a:prstGeom prst="rect">
              <a:avLst/>
            </a:prstGeom>
            <a:blipFill>
              <a:blip r:embed="rId3" cstate="print"/>
              <a:stretch>
                <a:fillRect/>
              </a:stretch>
            </a:blipFill>
          </p:spPr>
          <p:txBody>
            <a:bodyPr wrap="square" lIns="0" tIns="0" rIns="0" bIns="0" rtlCol="0"/>
            <a:lstStyle/>
            <a:p>
              <a:endParaRPr sz="249"/>
            </a:p>
          </p:txBody>
        </p:sp>
      </p:grpSp>
      <p:grpSp>
        <p:nvGrpSpPr>
          <p:cNvPr id="44" name="Gruppieren 43">
            <a:extLst>
              <a:ext uri="{FF2B5EF4-FFF2-40B4-BE49-F238E27FC236}">
                <a16:creationId xmlns:a16="http://schemas.microsoft.com/office/drawing/2014/main" id="{41BD2872-D582-5C4C-873D-0B03C0DA31F3}"/>
              </a:ext>
            </a:extLst>
          </p:cNvPr>
          <p:cNvGrpSpPr/>
          <p:nvPr/>
        </p:nvGrpSpPr>
        <p:grpSpPr>
          <a:xfrm>
            <a:off x="7701682" y="134792"/>
            <a:ext cx="195561" cy="195561"/>
            <a:chOff x="6657757" y="194219"/>
            <a:chExt cx="195561" cy="195561"/>
          </a:xfrm>
        </p:grpSpPr>
        <p:sp>
          <p:nvSpPr>
            <p:cNvPr id="45" name="object 37">
              <a:extLst>
                <a:ext uri="{FF2B5EF4-FFF2-40B4-BE49-F238E27FC236}">
                  <a16:creationId xmlns:a16="http://schemas.microsoft.com/office/drawing/2014/main" id="{4DA2748A-7DBB-BD4A-BFF1-33E0FE6D580E}"/>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6" name="object 38">
              <a:extLst>
                <a:ext uri="{FF2B5EF4-FFF2-40B4-BE49-F238E27FC236}">
                  <a16:creationId xmlns:a16="http://schemas.microsoft.com/office/drawing/2014/main" id="{71C8996F-5D6F-984B-8954-33CD3DDF62D3}"/>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47" name="object 39">
              <a:extLst>
                <a:ext uri="{FF2B5EF4-FFF2-40B4-BE49-F238E27FC236}">
                  <a16:creationId xmlns:a16="http://schemas.microsoft.com/office/drawing/2014/main" id="{8029F96B-CCC7-DC4D-BF08-2A7D0C7A922F}"/>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48" name="Gruppieren 47">
            <a:extLst>
              <a:ext uri="{FF2B5EF4-FFF2-40B4-BE49-F238E27FC236}">
                <a16:creationId xmlns:a16="http://schemas.microsoft.com/office/drawing/2014/main" id="{5620E1F1-A706-9F4F-9233-DC9F12FE84B7}"/>
              </a:ext>
            </a:extLst>
          </p:cNvPr>
          <p:cNvGrpSpPr/>
          <p:nvPr/>
        </p:nvGrpSpPr>
        <p:grpSpPr>
          <a:xfrm>
            <a:off x="8366184" y="135828"/>
            <a:ext cx="195561" cy="195561"/>
            <a:chOff x="7319651" y="194219"/>
            <a:chExt cx="195561" cy="195561"/>
          </a:xfrm>
        </p:grpSpPr>
        <p:sp>
          <p:nvSpPr>
            <p:cNvPr id="49" name="object 41">
              <a:extLst>
                <a:ext uri="{FF2B5EF4-FFF2-40B4-BE49-F238E27FC236}">
                  <a16:creationId xmlns:a16="http://schemas.microsoft.com/office/drawing/2014/main" id="{16D972B8-C11F-F249-BC45-7431E24CBDA4}"/>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0" name="object 42">
              <a:extLst>
                <a:ext uri="{FF2B5EF4-FFF2-40B4-BE49-F238E27FC236}">
                  <a16:creationId xmlns:a16="http://schemas.microsoft.com/office/drawing/2014/main" id="{E09ABCB9-6DF8-DC4E-BD74-891F107D9DF7}"/>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51" name="Gruppieren 50">
            <a:extLst>
              <a:ext uri="{FF2B5EF4-FFF2-40B4-BE49-F238E27FC236}">
                <a16:creationId xmlns:a16="http://schemas.microsoft.com/office/drawing/2014/main" id="{C1F14B49-5E1D-E447-8C22-2784B9947B8B}"/>
              </a:ext>
            </a:extLst>
          </p:cNvPr>
          <p:cNvGrpSpPr/>
          <p:nvPr/>
        </p:nvGrpSpPr>
        <p:grpSpPr>
          <a:xfrm>
            <a:off x="8586815" y="135828"/>
            <a:ext cx="195561" cy="195561"/>
            <a:chOff x="7540282" y="194219"/>
            <a:chExt cx="195561" cy="195561"/>
          </a:xfrm>
        </p:grpSpPr>
        <p:sp>
          <p:nvSpPr>
            <p:cNvPr id="52" name="object 43">
              <a:extLst>
                <a:ext uri="{FF2B5EF4-FFF2-40B4-BE49-F238E27FC236}">
                  <a16:creationId xmlns:a16="http://schemas.microsoft.com/office/drawing/2014/main" id="{4E688A3D-E9A2-0B42-BE2A-657B7C7AEDF9}"/>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3" name="object 44">
              <a:extLst>
                <a:ext uri="{FF2B5EF4-FFF2-40B4-BE49-F238E27FC236}">
                  <a16:creationId xmlns:a16="http://schemas.microsoft.com/office/drawing/2014/main" id="{62CE0F89-FDA0-4F43-9B07-1678520F2EAD}"/>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54" name="Gruppieren 53">
            <a:extLst>
              <a:ext uri="{FF2B5EF4-FFF2-40B4-BE49-F238E27FC236}">
                <a16:creationId xmlns:a16="http://schemas.microsoft.com/office/drawing/2014/main" id="{9A1CE9B7-B95B-0940-9B6A-D7315341C77D}"/>
              </a:ext>
            </a:extLst>
          </p:cNvPr>
          <p:cNvGrpSpPr/>
          <p:nvPr/>
        </p:nvGrpSpPr>
        <p:grpSpPr>
          <a:xfrm>
            <a:off x="7924921" y="135828"/>
            <a:ext cx="195561" cy="195561"/>
            <a:chOff x="6878388" y="194219"/>
            <a:chExt cx="195561" cy="195561"/>
          </a:xfrm>
        </p:grpSpPr>
        <p:sp>
          <p:nvSpPr>
            <p:cNvPr id="55" name="object 45">
              <a:extLst>
                <a:ext uri="{FF2B5EF4-FFF2-40B4-BE49-F238E27FC236}">
                  <a16:creationId xmlns:a16="http://schemas.microsoft.com/office/drawing/2014/main" id="{B7CECD0A-9896-EC43-BFDD-7AEB7D87C9E2}"/>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6" name="object 46">
              <a:extLst>
                <a:ext uri="{FF2B5EF4-FFF2-40B4-BE49-F238E27FC236}">
                  <a16:creationId xmlns:a16="http://schemas.microsoft.com/office/drawing/2014/main" id="{7EEF20FC-6039-4F4F-B19B-5BA398C7A131}"/>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57" name="object 47">
              <a:extLst>
                <a:ext uri="{FF2B5EF4-FFF2-40B4-BE49-F238E27FC236}">
                  <a16:creationId xmlns:a16="http://schemas.microsoft.com/office/drawing/2014/main" id="{2DBCF2CA-B1DD-8E49-9B68-EED9B3E354B1}"/>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58" name="object 48">
              <a:extLst>
                <a:ext uri="{FF2B5EF4-FFF2-40B4-BE49-F238E27FC236}">
                  <a16:creationId xmlns:a16="http://schemas.microsoft.com/office/drawing/2014/main" id="{9740A539-9905-0D41-8899-83350ED9CA95}"/>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sp>
        <p:nvSpPr>
          <p:cNvPr id="96" name="object 17">
            <a:extLst>
              <a:ext uri="{FF2B5EF4-FFF2-40B4-BE49-F238E27FC236}">
                <a16:creationId xmlns:a16="http://schemas.microsoft.com/office/drawing/2014/main" id="{A62A00BF-50E9-1547-8891-1B0A1333CC17}"/>
              </a:ext>
            </a:extLst>
          </p:cNvPr>
          <p:cNvSpPr txBox="1"/>
          <p:nvPr/>
        </p:nvSpPr>
        <p:spPr>
          <a:xfrm>
            <a:off x="358775" y="962349"/>
            <a:ext cx="8535387" cy="220255"/>
          </a:xfrm>
          <a:prstGeom prst="rect">
            <a:avLst/>
          </a:prstGeom>
        </p:spPr>
        <p:txBody>
          <a:bodyPr vert="horz" wrap="square" lIns="0" tIns="4765" rIns="0" bIns="0" rtlCol="0">
            <a:spAutoFit/>
          </a:bodyPr>
          <a:lstStyle/>
          <a:p>
            <a:pPr marL="4332">
              <a:spcBef>
                <a:spcPts val="38"/>
              </a:spcBef>
            </a:pPr>
            <a:r>
              <a:rPr lang="de-DE" sz="1400" b="1" dirty="0">
                <a:solidFill>
                  <a:schemeClr val="accent2"/>
                </a:solidFill>
                <a:cs typeface="Arial"/>
              </a:rPr>
              <a:t>Unterschiede </a:t>
            </a:r>
            <a:r>
              <a:rPr lang="de-DE" sz="1400" dirty="0">
                <a:solidFill>
                  <a:schemeClr val="accent2"/>
                </a:solidFill>
                <a:cs typeface="Arial"/>
              </a:rPr>
              <a:t>in Berechnung auf relevanten Horizont</a:t>
            </a:r>
            <a:r>
              <a:rPr lang="de-DE" sz="1400" spc="2" dirty="0">
                <a:solidFill>
                  <a:schemeClr val="accent2"/>
                </a:solidFill>
                <a:cs typeface="Arial"/>
              </a:rPr>
              <a:t> von 30 min </a:t>
            </a:r>
            <a:r>
              <a:rPr lang="de-DE" sz="1400" dirty="0">
                <a:solidFill>
                  <a:schemeClr val="accent2"/>
                </a:solidFill>
                <a:cs typeface="Arial"/>
              </a:rPr>
              <a:t>bei untersch.</a:t>
            </a:r>
            <a:r>
              <a:rPr lang="de-DE" sz="1400" spc="-19" dirty="0">
                <a:solidFill>
                  <a:schemeClr val="accent2"/>
                </a:solidFill>
                <a:cs typeface="Arial"/>
              </a:rPr>
              <a:t> </a:t>
            </a:r>
            <a:r>
              <a:rPr lang="de-DE" sz="1400" b="1" dirty="0">
                <a:solidFill>
                  <a:schemeClr val="accent2"/>
                </a:solidFill>
                <a:cs typeface="Arial"/>
              </a:rPr>
              <a:t>CGM-Geräten</a:t>
            </a:r>
            <a:r>
              <a:rPr lang="de-DE" sz="1400" baseline="30000" dirty="0">
                <a:solidFill>
                  <a:schemeClr val="accent2"/>
                </a:solidFill>
                <a:cs typeface="Arial"/>
              </a:rPr>
              <a:t>1</a:t>
            </a:r>
          </a:p>
        </p:txBody>
      </p:sp>
      <p:graphicFrame>
        <p:nvGraphicFramePr>
          <p:cNvPr id="6" name="Tabelle 5">
            <a:extLst>
              <a:ext uri="{FF2B5EF4-FFF2-40B4-BE49-F238E27FC236}">
                <a16:creationId xmlns:a16="http://schemas.microsoft.com/office/drawing/2014/main" id="{8992B060-2609-4154-A188-C38283539C35}"/>
              </a:ext>
            </a:extLst>
          </p:cNvPr>
          <p:cNvGraphicFramePr>
            <a:graphicFrameLocks noGrp="1"/>
          </p:cNvGraphicFramePr>
          <p:nvPr>
            <p:extLst>
              <p:ext uri="{D42A27DB-BD31-4B8C-83A1-F6EECF244321}">
                <p14:modId xmlns:p14="http://schemas.microsoft.com/office/powerpoint/2010/main" val="3387247373"/>
              </p:ext>
            </p:extLst>
          </p:nvPr>
        </p:nvGraphicFramePr>
        <p:xfrm>
          <a:off x="366713" y="1419601"/>
          <a:ext cx="8424000" cy="3150051"/>
        </p:xfrm>
        <a:graphic>
          <a:graphicData uri="http://schemas.openxmlformats.org/drawingml/2006/table">
            <a:tbl>
              <a:tblPr firstRow="1" bandRow="1"/>
              <a:tblGrid>
                <a:gridCol w="767875">
                  <a:extLst>
                    <a:ext uri="{9D8B030D-6E8A-4147-A177-3AD203B41FA5}">
                      <a16:colId xmlns:a16="http://schemas.microsoft.com/office/drawing/2014/main" val="4149783033"/>
                    </a:ext>
                  </a:extLst>
                </a:gridCol>
                <a:gridCol w="1531225">
                  <a:extLst>
                    <a:ext uri="{9D8B030D-6E8A-4147-A177-3AD203B41FA5}">
                      <a16:colId xmlns:a16="http://schemas.microsoft.com/office/drawing/2014/main" val="3291094926"/>
                    </a:ext>
                  </a:extLst>
                </a:gridCol>
                <a:gridCol w="1531225">
                  <a:extLst>
                    <a:ext uri="{9D8B030D-6E8A-4147-A177-3AD203B41FA5}">
                      <a16:colId xmlns:a16="http://schemas.microsoft.com/office/drawing/2014/main" val="4050567043"/>
                    </a:ext>
                  </a:extLst>
                </a:gridCol>
                <a:gridCol w="1531225">
                  <a:extLst>
                    <a:ext uri="{9D8B030D-6E8A-4147-A177-3AD203B41FA5}">
                      <a16:colId xmlns:a16="http://schemas.microsoft.com/office/drawing/2014/main" val="4246010895"/>
                    </a:ext>
                  </a:extLst>
                </a:gridCol>
                <a:gridCol w="1531225">
                  <a:extLst>
                    <a:ext uri="{9D8B030D-6E8A-4147-A177-3AD203B41FA5}">
                      <a16:colId xmlns:a16="http://schemas.microsoft.com/office/drawing/2014/main" val="1908501359"/>
                    </a:ext>
                  </a:extLst>
                </a:gridCol>
                <a:gridCol w="1531225">
                  <a:extLst>
                    <a:ext uri="{9D8B030D-6E8A-4147-A177-3AD203B41FA5}">
                      <a16:colId xmlns:a16="http://schemas.microsoft.com/office/drawing/2014/main" val="1338848534"/>
                    </a:ext>
                  </a:extLst>
                </a:gridCol>
              </a:tblGrid>
              <a:tr h="344863">
                <a:tc>
                  <a:txBody>
                    <a:bodyPr/>
                    <a:lstStyle/>
                    <a:p>
                      <a:pPr algn="ctr" fontAlgn="ctr"/>
                      <a:r>
                        <a:rPr lang="de-DE" sz="700" b="1" i="0" u="none" strike="noStrike" dirty="0">
                          <a:solidFill>
                            <a:schemeClr val="accent2"/>
                          </a:solidFill>
                          <a:effectLst/>
                          <a:latin typeface="Arial" panose="020B0604020202020204" pitchFamily="34" charset="0"/>
                        </a:rPr>
                        <a:t>System</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Abbott </a:t>
                      </a:r>
                      <a:r>
                        <a:rPr lang="de-DE" sz="700" b="1" i="0" u="none" strike="noStrike" dirty="0" err="1">
                          <a:solidFill>
                            <a:schemeClr val="accent2"/>
                          </a:solidFill>
                          <a:effectLst/>
                          <a:latin typeface="Arial" panose="020B0604020202020204" pitchFamily="34" charset="0"/>
                        </a:rPr>
                        <a:t>FreeStyle</a:t>
                      </a:r>
                      <a:r>
                        <a:rPr lang="de-DE" sz="700" b="1" i="0" u="none" strike="noStrike" dirty="0">
                          <a:solidFill>
                            <a:schemeClr val="accent2"/>
                          </a:solidFill>
                          <a:effectLst/>
                          <a:latin typeface="Arial" panose="020B0604020202020204" pitchFamily="34" charset="0"/>
                        </a:rPr>
                        <a:t> Libre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err="1">
                          <a:solidFill>
                            <a:schemeClr val="accent2"/>
                          </a:solidFill>
                          <a:effectLst/>
                          <a:latin typeface="Arial" panose="020B0604020202020204" pitchFamily="34" charset="0"/>
                        </a:rPr>
                        <a:t>Dexcom</a:t>
                      </a:r>
                      <a:r>
                        <a:rPr lang="de-DE" sz="700" b="1" i="0" u="none" strike="noStrike" dirty="0">
                          <a:solidFill>
                            <a:schemeClr val="accent2"/>
                          </a:solidFill>
                          <a:effectLst/>
                          <a:latin typeface="Arial" panose="020B0604020202020204" pitchFamily="34" charset="0"/>
                        </a:rPr>
                        <a:t> G4</a:t>
                      </a:r>
                      <a:r>
                        <a:rPr lang="de-DE" sz="700" b="1" i="0" u="none" strike="noStrike" baseline="30000" dirty="0">
                          <a:solidFill>
                            <a:schemeClr val="accent2"/>
                          </a:solidFill>
                          <a:effectLst/>
                          <a:latin typeface="Arial" panose="020B0604020202020204" pitchFamily="34" charset="0"/>
                        </a:rPr>
                        <a:t>® </a:t>
                      </a:r>
                      <a:r>
                        <a:rPr lang="de-DE" sz="700" b="1" i="0" u="none" strike="noStrike" dirty="0">
                          <a:solidFill>
                            <a:schemeClr val="accent2"/>
                          </a:solidFill>
                          <a:effectLst/>
                          <a:latin typeface="Arial" panose="020B0604020202020204" pitchFamily="34" charset="0"/>
                        </a:rPr>
                        <a:t>und G5</a:t>
                      </a:r>
                      <a:r>
                        <a:rPr lang="de-DE" sz="700" b="1" i="0" u="none" strike="noStrike" baseline="30000" dirty="0">
                          <a:solidFill>
                            <a:schemeClr val="accent2"/>
                          </a:solidFill>
                          <a:effectLst/>
                          <a:latin typeface="Arial" panose="020B0604020202020204" pitchFamily="34" charset="0"/>
                        </a:rPr>
                        <a:t>® </a:t>
                      </a:r>
                      <a:r>
                        <a:rPr lang="de-DE" sz="700" b="1" i="0" u="none" strike="noStrike" dirty="0">
                          <a:solidFill>
                            <a:schemeClr val="accent2"/>
                          </a:solidFill>
                          <a:effectLst/>
                          <a:latin typeface="Arial" panose="020B0604020202020204" pitchFamily="34" charset="0"/>
                        </a:rPr>
                        <a:t>Mobile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Medtronic </a:t>
                      </a:r>
                      <a:r>
                        <a:rPr lang="de-DE" sz="700" b="1" i="0" u="none" strike="noStrike" dirty="0" err="1">
                          <a:solidFill>
                            <a:schemeClr val="accent2"/>
                          </a:solidFill>
                          <a:effectLst/>
                          <a:latin typeface="Arial" panose="020B0604020202020204" pitchFamily="34" charset="0"/>
                        </a:rPr>
                        <a:t>MiniMed</a:t>
                      </a:r>
                      <a:r>
                        <a:rPr lang="de-DE" sz="700" b="1" i="0" u="none" strike="noStrike" baseline="30000" dirty="0">
                          <a:solidFill>
                            <a:schemeClr val="accent2"/>
                          </a:solidFill>
                          <a:effectLst/>
                          <a:latin typeface="Arial" panose="020B0604020202020204" pitchFamily="34" charset="0"/>
                        </a:rPr>
                        <a:t>® </a:t>
                      </a:r>
                      <a:r>
                        <a:rPr lang="de-DE" sz="700" b="1" i="0" u="none" strike="noStrike" dirty="0">
                          <a:solidFill>
                            <a:schemeClr val="accent2"/>
                          </a:solidFill>
                          <a:effectLst/>
                          <a:latin typeface="Arial" panose="020B0604020202020204" pitchFamily="34" charset="0"/>
                        </a:rPr>
                        <a:t>640G / </a:t>
                      </a:r>
                      <a:r>
                        <a:rPr lang="de-DE" sz="700" b="1" i="0" u="none" strike="noStrike" dirty="0" err="1">
                          <a:solidFill>
                            <a:schemeClr val="accent2"/>
                          </a:solidFill>
                          <a:effectLst/>
                          <a:latin typeface="Arial" panose="020B0604020202020204" pitchFamily="34" charset="0"/>
                        </a:rPr>
                        <a:t>GuardianTMConnect</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Medtronic </a:t>
                      </a:r>
                      <a:r>
                        <a:rPr lang="de-DE" sz="700" b="1" i="0" u="none" strike="noStrike" dirty="0" err="1">
                          <a:solidFill>
                            <a:schemeClr val="accent2"/>
                          </a:solidFill>
                          <a:effectLst/>
                          <a:latin typeface="Arial" panose="020B0604020202020204" pitchFamily="34" charset="0"/>
                        </a:rPr>
                        <a:t>MiniMed</a:t>
                      </a:r>
                      <a:r>
                        <a:rPr lang="de-DE" sz="700" b="1" i="0" u="none" strike="noStrike" baseline="30000" dirty="0">
                          <a:solidFill>
                            <a:schemeClr val="accent2"/>
                          </a:solidFill>
                          <a:effectLst/>
                          <a:latin typeface="Arial" panose="020B0604020202020204" pitchFamily="34" charset="0"/>
                        </a:rPr>
                        <a:t>® </a:t>
                      </a:r>
                      <a:r>
                        <a:rPr lang="de-DE" sz="700" b="1" i="0" u="none" strike="noStrike" dirty="0" err="1">
                          <a:solidFill>
                            <a:schemeClr val="accent2"/>
                          </a:solidFill>
                          <a:effectLst/>
                          <a:latin typeface="Arial" panose="020B0604020202020204" pitchFamily="34" charset="0"/>
                        </a:rPr>
                        <a:t>Veo</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Roche </a:t>
                      </a:r>
                      <a:r>
                        <a:rPr lang="de-DE" sz="700" b="1" i="0" u="none" strike="noStrike" dirty="0" err="1">
                          <a:solidFill>
                            <a:schemeClr val="accent2"/>
                          </a:solidFill>
                          <a:effectLst/>
                          <a:latin typeface="Arial" panose="020B0604020202020204" pitchFamily="34" charset="0"/>
                        </a:rPr>
                        <a:t>Senseonics</a:t>
                      </a:r>
                      <a:r>
                        <a:rPr lang="de-DE" sz="700" b="1" i="0" u="none" strike="noStrike" dirty="0">
                          <a:solidFill>
                            <a:schemeClr val="accent2"/>
                          </a:solidFill>
                          <a:effectLst/>
                          <a:latin typeface="Arial" panose="020B0604020202020204" pitchFamily="34" charset="0"/>
                        </a:rPr>
                        <a:t> </a:t>
                      </a:r>
                      <a:r>
                        <a:rPr lang="de-DE" sz="700" b="1" i="0" u="none" strike="noStrike" dirty="0" err="1">
                          <a:solidFill>
                            <a:schemeClr val="accent2"/>
                          </a:solidFill>
                          <a:effectLst/>
                          <a:latin typeface="Arial" panose="020B0604020202020204" pitchFamily="34" charset="0"/>
                        </a:rPr>
                        <a:t>Eversense</a:t>
                      </a:r>
                      <a:r>
                        <a:rPr lang="de-DE" sz="700" b="1" i="0" u="none" strike="noStrike" baseline="30000" dirty="0">
                          <a:solidFill>
                            <a:schemeClr val="accent2"/>
                          </a:solidFill>
                          <a:effectLst/>
                          <a:latin typeface="Arial" panose="020B0604020202020204" pitchFamily="34" charset="0"/>
                        </a:rPr>
                        <a:t>®</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132612074"/>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349948040"/>
                  </a:ext>
                </a:extLst>
              </a:tr>
              <a:tr h="144000">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74998571"/>
                  </a:ext>
                </a:extLst>
              </a:tr>
              <a:tr h="144000">
                <a:tc rowSpan="2">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60 –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227770329"/>
                  </a:ext>
                </a:extLst>
              </a:tr>
              <a:tr h="144000">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3,3 –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extLst>
                  <a:ext uri="{0D108BD9-81ED-4DB2-BD59-A6C34878D82A}">
                    <a16:rowId xmlns:a16="http://schemas.microsoft.com/office/drawing/2014/main" val="1278822315"/>
                  </a:ext>
                </a:extLst>
              </a:tr>
              <a:tr h="144000">
                <a:tc rowSpan="2">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60 –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182012919"/>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3,3 –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1142008628"/>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379233237"/>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2636409251"/>
                  </a:ext>
                </a:extLst>
              </a:tr>
              <a:tr h="144000">
                <a:tc rowSpan="2">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30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30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30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3253520815"/>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&lt; 1,7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1,7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&lt; 1,7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967806308"/>
                  </a:ext>
                </a:extLst>
              </a:tr>
              <a:tr h="213188">
                <a:tc>
                  <a:txBody>
                    <a:bodyPr/>
                    <a:lstStyle/>
                    <a:p>
                      <a:pPr algn="ctr" fontAlgn="ctr"/>
                      <a:r>
                        <a:rPr lang="de-DE" sz="700" b="0" i="0" u="none" strike="noStrike" dirty="0">
                          <a:solidFill>
                            <a:schemeClr val="accent2"/>
                          </a:solidFill>
                          <a:effectLst/>
                          <a:latin typeface="Arial" panose="020B0604020202020204" pitchFamily="34" charset="0"/>
                        </a:rPr>
                        <a:t>kein Pfeil</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Daten zur Veränderungsrate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1133416342"/>
                  </a:ext>
                </a:extLst>
              </a:tr>
              <a:tr h="144000">
                <a:tc rowSpan="2">
                  <a:txBody>
                    <a:bodyPr/>
                    <a:lstStyle/>
                    <a:p>
                      <a:pPr marL="0" algn="ctr" defTabSz="914400" rtl="0" eaLnBrk="1" fontAlgn="ctr" latinLnBrk="0" hangingPunct="1"/>
                      <a:r>
                        <a:rPr lang="de-DE" sz="700" b="1" i="0" u="none" strike="noStrike" kern="1200" dirty="0">
                          <a:solidFill>
                            <a:schemeClr val="accent2"/>
                          </a:solidFill>
                          <a:effectLst/>
                          <a:latin typeface="Calibri" panose="020F0502020204030204" pitchFamily="34" charset="0"/>
                          <a:ea typeface="+mn-ea"/>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941127782"/>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3195660188"/>
                  </a:ext>
                </a:extLst>
              </a:tr>
              <a:tr h="144000">
                <a:tc rowSpan="2">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60 –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 –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594764176"/>
                  </a:ext>
                </a:extLst>
              </a:tr>
              <a:tr h="144000">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3,3 –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1,7 –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1790468003"/>
                  </a:ext>
                </a:extLst>
              </a:tr>
              <a:tr h="144000">
                <a:tc rowSpan="2">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60 –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60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4105018283"/>
                  </a:ext>
                </a:extLst>
              </a:tr>
              <a:tr h="144000">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3,3 –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3,3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extLst>
                  <a:ext uri="{0D108BD9-81ED-4DB2-BD59-A6C34878D82A}">
                    <a16:rowId xmlns:a16="http://schemas.microsoft.com/office/drawing/2014/main" val="356888999"/>
                  </a:ext>
                </a:extLst>
              </a:tr>
              <a:tr h="144000">
                <a:tc rowSpan="2">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&gt; 90 mg/</a:t>
                      </a:r>
                      <a:r>
                        <a:rPr lang="de-DE" sz="700" b="0" i="0" u="none" strike="noStrike" dirty="0" err="1">
                          <a:solidFill>
                            <a:schemeClr val="accent2"/>
                          </a:solidFill>
                          <a:effectLst/>
                          <a:latin typeface="Arial" panose="020B0604020202020204" pitchFamily="34" charset="0"/>
                        </a:rPr>
                        <a:t>dL</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2">
                  <a:txBody>
                    <a:bodyPr/>
                    <a:lstStyle/>
                    <a:p>
                      <a:pPr algn="l" fontAlgn="ctr"/>
                      <a:r>
                        <a:rPr lang="de-DE" sz="700" b="0" i="0" u="none" strike="noStrike" dirty="0">
                          <a:solidFill>
                            <a:schemeClr val="accent2"/>
                          </a:solidFill>
                          <a:effectLst/>
                          <a:latin typeface="Arial" panose="020B0604020202020204" pitchFamily="34" charset="0"/>
                        </a:rPr>
                        <a:t>n. v.</a:t>
                      </a:r>
                      <a:r>
                        <a:rPr lang="de-DE" sz="700" b="0" i="0" u="none" strike="noStrike" baseline="30000" dirty="0">
                          <a:solidFill>
                            <a:schemeClr val="accent2"/>
                          </a:solidFill>
                          <a:effectLst/>
                          <a:latin typeface="Arial" panose="020B0604020202020204" pitchFamily="34" charset="0"/>
                        </a:rPr>
                        <a:t>2</a:t>
                      </a: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476217942"/>
                  </a:ext>
                </a:extLst>
              </a:tr>
              <a:tr h="144000">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&gt; 5,0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E6E7E8"/>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733289194"/>
                  </a:ext>
                </a:extLst>
              </a:tr>
            </a:tbl>
          </a:graphicData>
        </a:graphic>
      </p:graphicFrame>
    </p:spTree>
    <p:extLst>
      <p:ext uri="{BB962C8B-B14F-4D97-AF65-F5344CB8AC3E}">
        <p14:creationId xmlns:p14="http://schemas.microsoft.com/office/powerpoint/2010/main" val="222713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79297" y="1751790"/>
            <a:ext cx="910454" cy="199032"/>
          </a:xfrm>
          <a:prstGeom prst="rect">
            <a:avLst/>
          </a:prstGeom>
        </p:spPr>
        <p:txBody>
          <a:bodyPr vert="horz" wrap="square" lIns="0" tIns="4765" rIns="0" bIns="0" rtlCol="0">
            <a:spAutoFit/>
          </a:bodyPr>
          <a:lstStyle/>
          <a:p>
            <a:pPr marL="4332">
              <a:spcBef>
                <a:spcPts val="38"/>
              </a:spcBef>
            </a:pPr>
            <a:r>
              <a:rPr sz="1262" b="1" dirty="0">
                <a:solidFill>
                  <a:schemeClr val="accent2"/>
                </a:solidFill>
                <a:latin typeface="Arial"/>
                <a:cs typeface="Arial"/>
              </a:rPr>
              <a:t>steigt</a:t>
            </a:r>
            <a:r>
              <a:rPr sz="1262" b="1" spc="-29" dirty="0">
                <a:solidFill>
                  <a:schemeClr val="accent2"/>
                </a:solidFill>
                <a:latin typeface="Arial"/>
                <a:cs typeface="Arial"/>
              </a:rPr>
              <a:t> </a:t>
            </a:r>
            <a:r>
              <a:rPr sz="1262" b="1" dirty="0">
                <a:solidFill>
                  <a:schemeClr val="accent2"/>
                </a:solidFill>
                <a:latin typeface="Arial"/>
                <a:cs typeface="Arial"/>
              </a:rPr>
              <a:t>rasch</a:t>
            </a:r>
            <a:endParaRPr sz="1262" dirty="0">
              <a:solidFill>
                <a:schemeClr val="accent2"/>
              </a:solidFill>
              <a:latin typeface="Arial"/>
              <a:cs typeface="Arial"/>
            </a:endParaRPr>
          </a:p>
        </p:txBody>
      </p:sp>
      <p:sp>
        <p:nvSpPr>
          <p:cNvPr id="5" name="object 5"/>
          <p:cNvSpPr txBox="1"/>
          <p:nvPr/>
        </p:nvSpPr>
        <p:spPr>
          <a:xfrm>
            <a:off x="3104425" y="1751790"/>
            <a:ext cx="1446460" cy="199032"/>
          </a:xfrm>
          <a:prstGeom prst="rect">
            <a:avLst/>
          </a:prstGeom>
        </p:spPr>
        <p:txBody>
          <a:bodyPr vert="horz" wrap="square" lIns="0" tIns="4765" rIns="0" bIns="0" rtlCol="0">
            <a:spAutoFit/>
          </a:bodyPr>
          <a:lstStyle/>
          <a:p>
            <a:pPr marL="4332">
              <a:spcBef>
                <a:spcPts val="38"/>
              </a:spcBef>
            </a:pPr>
            <a:r>
              <a:rPr sz="1262" dirty="0">
                <a:solidFill>
                  <a:schemeClr val="accent2"/>
                </a:solidFill>
                <a:latin typeface="Arial"/>
                <a:cs typeface="Arial"/>
              </a:rPr>
              <a:t>(mehr als 60</a:t>
            </a:r>
            <a:r>
              <a:rPr sz="1262" spc="-27" dirty="0">
                <a:solidFill>
                  <a:schemeClr val="accent2"/>
                </a:solidFill>
                <a:latin typeface="Arial"/>
                <a:cs typeface="Arial"/>
              </a:rPr>
              <a:t> </a:t>
            </a:r>
            <a:r>
              <a:rPr sz="1262" spc="2" dirty="0">
                <a:solidFill>
                  <a:schemeClr val="accent2"/>
                </a:solidFill>
                <a:latin typeface="Arial"/>
                <a:cs typeface="Arial"/>
              </a:rPr>
              <a:t>mg/dL)</a:t>
            </a:r>
            <a:endParaRPr sz="1262" dirty="0">
              <a:solidFill>
                <a:schemeClr val="accent2"/>
              </a:solidFill>
              <a:latin typeface="Arial"/>
              <a:cs typeface="Arial"/>
            </a:endParaRPr>
          </a:p>
        </p:txBody>
      </p:sp>
      <p:sp>
        <p:nvSpPr>
          <p:cNvPr id="6" name="object 6"/>
          <p:cNvSpPr txBox="1"/>
          <p:nvPr/>
        </p:nvSpPr>
        <p:spPr>
          <a:xfrm>
            <a:off x="879297" y="2365505"/>
            <a:ext cx="437252" cy="199032"/>
          </a:xfrm>
          <a:prstGeom prst="rect">
            <a:avLst/>
          </a:prstGeom>
        </p:spPr>
        <p:txBody>
          <a:bodyPr vert="horz" wrap="square" lIns="0" tIns="4765" rIns="0" bIns="0" rtlCol="0">
            <a:spAutoFit/>
          </a:bodyPr>
          <a:lstStyle/>
          <a:p>
            <a:pPr marL="4332">
              <a:spcBef>
                <a:spcPts val="38"/>
              </a:spcBef>
            </a:pPr>
            <a:r>
              <a:rPr sz="1262" b="1" spc="-2" dirty="0">
                <a:solidFill>
                  <a:schemeClr val="accent2"/>
                </a:solidFill>
                <a:latin typeface="Arial"/>
                <a:cs typeface="Arial"/>
              </a:rPr>
              <a:t>steigt</a:t>
            </a:r>
            <a:endParaRPr sz="1262">
              <a:solidFill>
                <a:schemeClr val="accent2"/>
              </a:solidFill>
              <a:latin typeface="Arial"/>
              <a:cs typeface="Arial"/>
            </a:endParaRPr>
          </a:p>
        </p:txBody>
      </p:sp>
      <p:sp>
        <p:nvSpPr>
          <p:cNvPr id="7" name="object 7"/>
          <p:cNvSpPr txBox="1"/>
          <p:nvPr/>
        </p:nvSpPr>
        <p:spPr>
          <a:xfrm>
            <a:off x="3104424" y="2365505"/>
            <a:ext cx="2027297" cy="199032"/>
          </a:xfrm>
          <a:prstGeom prst="rect">
            <a:avLst/>
          </a:prstGeom>
        </p:spPr>
        <p:txBody>
          <a:bodyPr vert="horz" wrap="square" lIns="0" tIns="4765" rIns="0" bIns="0" rtlCol="0">
            <a:spAutoFit/>
          </a:bodyPr>
          <a:lstStyle/>
          <a:p>
            <a:pPr marL="4332">
              <a:spcBef>
                <a:spcPts val="38"/>
              </a:spcBef>
            </a:pPr>
            <a:r>
              <a:rPr sz="1262" dirty="0">
                <a:solidFill>
                  <a:schemeClr val="accent2"/>
                </a:solidFill>
                <a:latin typeface="Arial"/>
                <a:cs typeface="Arial"/>
              </a:rPr>
              <a:t>(zwischen 30 und 60</a:t>
            </a:r>
            <a:r>
              <a:rPr sz="1262" spc="-26" dirty="0">
                <a:solidFill>
                  <a:schemeClr val="accent2"/>
                </a:solidFill>
                <a:latin typeface="Arial"/>
                <a:cs typeface="Arial"/>
              </a:rPr>
              <a:t> </a:t>
            </a:r>
            <a:r>
              <a:rPr sz="1262" spc="2" dirty="0">
                <a:solidFill>
                  <a:schemeClr val="accent2"/>
                </a:solidFill>
                <a:latin typeface="Arial"/>
                <a:cs typeface="Arial"/>
              </a:rPr>
              <a:t>mg/dL)</a:t>
            </a:r>
            <a:endParaRPr sz="1262">
              <a:solidFill>
                <a:schemeClr val="accent2"/>
              </a:solidFill>
              <a:latin typeface="Arial"/>
              <a:cs typeface="Arial"/>
            </a:endParaRPr>
          </a:p>
        </p:txBody>
      </p:sp>
      <p:sp>
        <p:nvSpPr>
          <p:cNvPr id="8" name="object 8"/>
          <p:cNvSpPr txBox="1"/>
          <p:nvPr/>
        </p:nvSpPr>
        <p:spPr>
          <a:xfrm>
            <a:off x="879297" y="2979220"/>
            <a:ext cx="1607006" cy="199032"/>
          </a:xfrm>
          <a:prstGeom prst="rect">
            <a:avLst/>
          </a:prstGeom>
        </p:spPr>
        <p:txBody>
          <a:bodyPr vert="horz" wrap="square" lIns="0" tIns="4765" rIns="0" bIns="0" rtlCol="0">
            <a:spAutoFit/>
          </a:bodyPr>
          <a:lstStyle/>
          <a:p>
            <a:pPr marL="4332">
              <a:spcBef>
                <a:spcPts val="38"/>
              </a:spcBef>
            </a:pPr>
            <a:r>
              <a:rPr sz="1262" b="1" dirty="0">
                <a:solidFill>
                  <a:schemeClr val="accent2"/>
                </a:solidFill>
                <a:latin typeface="Arial"/>
                <a:cs typeface="Arial"/>
              </a:rPr>
              <a:t>ändert </a:t>
            </a:r>
            <a:r>
              <a:rPr sz="1262" b="1" dirty="0" err="1">
                <a:solidFill>
                  <a:schemeClr val="accent2"/>
                </a:solidFill>
                <a:latin typeface="Arial"/>
                <a:cs typeface="Arial"/>
              </a:rPr>
              <a:t>sich</a:t>
            </a:r>
            <a:r>
              <a:rPr sz="1262" b="1" dirty="0">
                <a:solidFill>
                  <a:schemeClr val="accent2"/>
                </a:solidFill>
                <a:latin typeface="Arial"/>
                <a:cs typeface="Arial"/>
              </a:rPr>
              <a:t> </a:t>
            </a:r>
            <a:r>
              <a:rPr sz="1262" b="1" spc="2" dirty="0" err="1">
                <a:solidFill>
                  <a:schemeClr val="accent2"/>
                </a:solidFill>
                <a:latin typeface="Arial"/>
                <a:cs typeface="Arial"/>
              </a:rPr>
              <a:t>langsam</a:t>
            </a:r>
            <a:endParaRPr sz="1262" dirty="0">
              <a:solidFill>
                <a:schemeClr val="accent2"/>
              </a:solidFill>
              <a:latin typeface="Arial"/>
              <a:cs typeface="Arial"/>
            </a:endParaRPr>
          </a:p>
        </p:txBody>
      </p:sp>
      <p:sp>
        <p:nvSpPr>
          <p:cNvPr id="9" name="object 9"/>
          <p:cNvSpPr txBox="1"/>
          <p:nvPr/>
        </p:nvSpPr>
        <p:spPr>
          <a:xfrm>
            <a:off x="879297" y="3592935"/>
            <a:ext cx="294533" cy="199032"/>
          </a:xfrm>
          <a:prstGeom prst="rect">
            <a:avLst/>
          </a:prstGeom>
        </p:spPr>
        <p:txBody>
          <a:bodyPr vert="horz" wrap="square" lIns="0" tIns="4765" rIns="0" bIns="0" rtlCol="0">
            <a:spAutoFit/>
          </a:bodyPr>
          <a:lstStyle/>
          <a:p>
            <a:pPr marL="4332">
              <a:spcBef>
                <a:spcPts val="38"/>
              </a:spcBef>
            </a:pPr>
            <a:r>
              <a:rPr sz="1262" b="1" dirty="0">
                <a:solidFill>
                  <a:schemeClr val="accent2"/>
                </a:solidFill>
                <a:latin typeface="Arial"/>
                <a:cs typeface="Arial"/>
              </a:rPr>
              <a:t>fällt</a:t>
            </a:r>
            <a:endParaRPr sz="1262">
              <a:solidFill>
                <a:schemeClr val="accent2"/>
              </a:solidFill>
              <a:latin typeface="Arial"/>
              <a:cs typeface="Arial"/>
            </a:endParaRPr>
          </a:p>
        </p:txBody>
      </p:sp>
      <p:sp>
        <p:nvSpPr>
          <p:cNvPr id="10" name="object 10"/>
          <p:cNvSpPr txBox="1"/>
          <p:nvPr/>
        </p:nvSpPr>
        <p:spPr>
          <a:xfrm>
            <a:off x="3104424" y="3592936"/>
            <a:ext cx="3127065" cy="199032"/>
          </a:xfrm>
          <a:prstGeom prst="rect">
            <a:avLst/>
          </a:prstGeom>
        </p:spPr>
        <p:txBody>
          <a:bodyPr vert="horz" wrap="square" lIns="0" tIns="4765" rIns="0" bIns="0" rtlCol="0">
            <a:spAutoFit/>
          </a:bodyPr>
          <a:lstStyle/>
          <a:p>
            <a:pPr marL="4332">
              <a:spcBef>
                <a:spcPts val="38"/>
              </a:spcBef>
            </a:pPr>
            <a:r>
              <a:rPr sz="1262" dirty="0">
                <a:solidFill>
                  <a:schemeClr val="accent2"/>
                </a:solidFill>
                <a:latin typeface="Arial"/>
                <a:cs typeface="Arial"/>
              </a:rPr>
              <a:t>(</a:t>
            </a:r>
            <a:r>
              <a:rPr lang="de-DE" sz="1262" dirty="0">
                <a:solidFill>
                  <a:schemeClr val="accent2"/>
                </a:solidFill>
                <a:latin typeface="Arial"/>
                <a:cs typeface="Arial"/>
              </a:rPr>
              <a:t>zwischen </a:t>
            </a:r>
            <a:r>
              <a:rPr sz="1262" dirty="0">
                <a:solidFill>
                  <a:schemeClr val="accent2"/>
                </a:solidFill>
                <a:latin typeface="Arial"/>
                <a:cs typeface="Arial"/>
              </a:rPr>
              <a:t>30 und 60</a:t>
            </a:r>
            <a:r>
              <a:rPr sz="1262" spc="-27" dirty="0">
                <a:solidFill>
                  <a:schemeClr val="accent2"/>
                </a:solidFill>
                <a:latin typeface="Arial"/>
                <a:cs typeface="Arial"/>
              </a:rPr>
              <a:t> </a:t>
            </a:r>
            <a:r>
              <a:rPr sz="1262" spc="2" dirty="0">
                <a:solidFill>
                  <a:schemeClr val="accent2"/>
                </a:solidFill>
                <a:latin typeface="Arial"/>
                <a:cs typeface="Arial"/>
              </a:rPr>
              <a:t>mg/dL)</a:t>
            </a:r>
            <a:endParaRPr sz="1262" dirty="0">
              <a:solidFill>
                <a:schemeClr val="accent2"/>
              </a:solidFill>
              <a:latin typeface="Arial"/>
              <a:cs typeface="Arial"/>
            </a:endParaRPr>
          </a:p>
        </p:txBody>
      </p:sp>
      <p:sp>
        <p:nvSpPr>
          <p:cNvPr id="11" name="object 11"/>
          <p:cNvSpPr txBox="1"/>
          <p:nvPr/>
        </p:nvSpPr>
        <p:spPr>
          <a:xfrm>
            <a:off x="879297" y="4206651"/>
            <a:ext cx="767735" cy="199032"/>
          </a:xfrm>
          <a:prstGeom prst="rect">
            <a:avLst/>
          </a:prstGeom>
        </p:spPr>
        <p:txBody>
          <a:bodyPr vert="horz" wrap="square" lIns="0" tIns="4765" rIns="0" bIns="0" rtlCol="0">
            <a:spAutoFit/>
          </a:bodyPr>
          <a:lstStyle/>
          <a:p>
            <a:pPr marL="4332">
              <a:spcBef>
                <a:spcPts val="38"/>
              </a:spcBef>
            </a:pPr>
            <a:r>
              <a:rPr sz="1262" b="1" spc="-2" dirty="0">
                <a:solidFill>
                  <a:schemeClr val="accent2"/>
                </a:solidFill>
                <a:latin typeface="Arial"/>
                <a:cs typeface="Arial"/>
              </a:rPr>
              <a:t>fällt</a:t>
            </a:r>
            <a:r>
              <a:rPr sz="1262" b="1" spc="-24" dirty="0">
                <a:solidFill>
                  <a:schemeClr val="accent2"/>
                </a:solidFill>
                <a:latin typeface="Arial"/>
                <a:cs typeface="Arial"/>
              </a:rPr>
              <a:t> </a:t>
            </a:r>
            <a:r>
              <a:rPr sz="1262" b="1" dirty="0">
                <a:solidFill>
                  <a:schemeClr val="accent2"/>
                </a:solidFill>
                <a:latin typeface="Arial"/>
                <a:cs typeface="Arial"/>
              </a:rPr>
              <a:t>rasch</a:t>
            </a:r>
            <a:endParaRPr sz="1262">
              <a:solidFill>
                <a:schemeClr val="accent2"/>
              </a:solidFill>
              <a:latin typeface="Arial"/>
              <a:cs typeface="Arial"/>
            </a:endParaRPr>
          </a:p>
        </p:txBody>
      </p:sp>
      <p:sp>
        <p:nvSpPr>
          <p:cNvPr id="12" name="object 12"/>
          <p:cNvSpPr txBox="1"/>
          <p:nvPr/>
        </p:nvSpPr>
        <p:spPr>
          <a:xfrm>
            <a:off x="3104425" y="4206651"/>
            <a:ext cx="1446460" cy="199032"/>
          </a:xfrm>
          <a:prstGeom prst="rect">
            <a:avLst/>
          </a:prstGeom>
        </p:spPr>
        <p:txBody>
          <a:bodyPr vert="horz" wrap="square" lIns="0" tIns="4765" rIns="0" bIns="0" rtlCol="0">
            <a:spAutoFit/>
          </a:bodyPr>
          <a:lstStyle/>
          <a:p>
            <a:pPr marL="4332">
              <a:spcBef>
                <a:spcPts val="38"/>
              </a:spcBef>
            </a:pPr>
            <a:r>
              <a:rPr sz="1262" dirty="0">
                <a:solidFill>
                  <a:schemeClr val="accent2"/>
                </a:solidFill>
                <a:latin typeface="Arial"/>
                <a:cs typeface="Arial"/>
              </a:rPr>
              <a:t>(mehr als 60</a:t>
            </a:r>
            <a:r>
              <a:rPr sz="1262" spc="-27" dirty="0">
                <a:solidFill>
                  <a:schemeClr val="accent2"/>
                </a:solidFill>
                <a:latin typeface="Arial"/>
                <a:cs typeface="Arial"/>
              </a:rPr>
              <a:t> </a:t>
            </a:r>
            <a:r>
              <a:rPr sz="1262" spc="2" dirty="0">
                <a:solidFill>
                  <a:schemeClr val="accent2"/>
                </a:solidFill>
                <a:latin typeface="Arial"/>
                <a:cs typeface="Arial"/>
              </a:rPr>
              <a:t>mg/dL)</a:t>
            </a:r>
            <a:endParaRPr sz="1262" dirty="0">
              <a:solidFill>
                <a:schemeClr val="accent2"/>
              </a:solidFill>
              <a:latin typeface="Arial"/>
              <a:cs typeface="Arial"/>
            </a:endParaRPr>
          </a:p>
        </p:txBody>
      </p:sp>
      <p:sp>
        <p:nvSpPr>
          <p:cNvPr id="14" name="object 14"/>
          <p:cNvSpPr/>
          <p:nvPr/>
        </p:nvSpPr>
        <p:spPr>
          <a:xfrm>
            <a:off x="381654" y="2165076"/>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17" name="object 17"/>
          <p:cNvSpPr/>
          <p:nvPr/>
        </p:nvSpPr>
        <p:spPr>
          <a:xfrm>
            <a:off x="381654" y="2778715"/>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20" name="object 20"/>
          <p:cNvSpPr/>
          <p:nvPr/>
        </p:nvSpPr>
        <p:spPr>
          <a:xfrm>
            <a:off x="381654" y="339235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23" name="object 23"/>
          <p:cNvSpPr/>
          <p:nvPr/>
        </p:nvSpPr>
        <p:spPr>
          <a:xfrm>
            <a:off x="381654" y="400598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27" name="Datumsplatzhalter 26">
            <a:extLst>
              <a:ext uri="{FF2B5EF4-FFF2-40B4-BE49-F238E27FC236}">
                <a16:creationId xmlns:a16="http://schemas.microsoft.com/office/drawing/2014/main" id="{EEF5AEAD-0D9C-1E4C-8A9C-BC69FC53E71B}"/>
              </a:ext>
            </a:extLst>
          </p:cNvPr>
          <p:cNvSpPr>
            <a:spLocks noGrp="1"/>
          </p:cNvSpPr>
          <p:nvPr>
            <p:ph type="dt" sz="half" idx="18"/>
          </p:nvPr>
        </p:nvSpPr>
        <p:spPr/>
        <p:txBody>
          <a:bodyPr/>
          <a:lstStyle/>
          <a:p>
            <a:fld id="{2F11A7B3-5485-E340-8687-971817E15CBC}" type="datetime4">
              <a:rPr lang="de-DE" smtClean="0"/>
              <a:t>28. Januar 2021</a:t>
            </a:fld>
            <a:r>
              <a:rPr lang="en-US"/>
              <a:t> |</a:t>
            </a:r>
            <a:endParaRPr lang="en-US" dirty="0"/>
          </a:p>
        </p:txBody>
      </p:sp>
      <p:sp>
        <p:nvSpPr>
          <p:cNvPr id="2" name="Foliennummernplatzhalter 1">
            <a:extLst>
              <a:ext uri="{FF2B5EF4-FFF2-40B4-BE49-F238E27FC236}">
                <a16:creationId xmlns:a16="http://schemas.microsoft.com/office/drawing/2014/main" id="{B83D0665-51A3-4E90-8762-C39113F2FF0F}"/>
              </a:ext>
            </a:extLst>
          </p:cNvPr>
          <p:cNvSpPr>
            <a:spLocks noGrp="1"/>
          </p:cNvSpPr>
          <p:nvPr>
            <p:ph type="sldNum" sz="quarter" idx="20"/>
          </p:nvPr>
        </p:nvSpPr>
        <p:spPr/>
        <p:txBody>
          <a:bodyPr/>
          <a:lstStyle/>
          <a:p>
            <a:fld id="{81D60167-4931-47E6-BA6A-407CBD079E47}" type="slidenum">
              <a:rPr lang="de-DE" smtClean="0"/>
              <a:pPr/>
              <a:t>14</a:t>
            </a:fld>
            <a:endParaRPr lang="de-DE" dirty="0"/>
          </a:p>
        </p:txBody>
      </p:sp>
      <p:sp>
        <p:nvSpPr>
          <p:cNvPr id="30" name="object 30"/>
          <p:cNvSpPr txBox="1">
            <a:spLocks noGrp="1"/>
          </p:cNvSpPr>
          <p:nvPr>
            <p:ph type="title"/>
          </p:nvPr>
        </p:nvSpPr>
        <p:spPr/>
        <p:txBody>
          <a:bodyPr/>
          <a:lstStyle/>
          <a:p>
            <a:r>
              <a:rPr lang="de-DE" dirty="0"/>
              <a:t>Interpretation der Trendpfeile (Beispiel </a:t>
            </a:r>
            <a:r>
              <a:rPr lang="de-DE" dirty="0" err="1"/>
              <a:t>FreeStye</a:t>
            </a:r>
            <a:r>
              <a:rPr lang="de-DE" dirty="0"/>
              <a:t> Libre / </a:t>
            </a:r>
            <a:br>
              <a:rPr lang="de-DE" dirty="0"/>
            </a:br>
            <a:r>
              <a:rPr lang="de-DE" dirty="0" err="1"/>
              <a:t>FreeStyle</a:t>
            </a:r>
            <a:r>
              <a:rPr lang="de-DE" dirty="0"/>
              <a:t> Libre 2)</a:t>
            </a:r>
          </a:p>
        </p:txBody>
      </p:sp>
      <p:sp>
        <p:nvSpPr>
          <p:cNvPr id="43" name="Textplatzhalter 42">
            <a:extLst>
              <a:ext uri="{FF2B5EF4-FFF2-40B4-BE49-F238E27FC236}">
                <a16:creationId xmlns:a16="http://schemas.microsoft.com/office/drawing/2014/main" id="{14384B59-9A3B-2E4D-97C7-A1E2B907B460}"/>
              </a:ext>
            </a:extLst>
          </p:cNvPr>
          <p:cNvSpPr>
            <a:spLocks noGrp="1"/>
          </p:cNvSpPr>
          <p:nvPr>
            <p:ph type="body" sz="quarter" idx="17"/>
          </p:nvPr>
        </p:nvSpPr>
        <p:spPr/>
        <p:txBody>
          <a:bodyPr/>
          <a:lstStyle/>
          <a:p>
            <a:r>
              <a:rPr lang="de-DE" dirty="0"/>
              <a:t>Nutzung und Interpretation der Trendpfeile</a:t>
            </a:r>
          </a:p>
        </p:txBody>
      </p:sp>
      <p:pic>
        <p:nvPicPr>
          <p:cNvPr id="47" name="Grafik 46">
            <a:extLst>
              <a:ext uri="{FF2B5EF4-FFF2-40B4-BE49-F238E27FC236}">
                <a16:creationId xmlns:a16="http://schemas.microsoft.com/office/drawing/2014/main" id="{21D53091-4101-428F-B864-6A81E019E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114" y="1733550"/>
            <a:ext cx="220566" cy="242190"/>
          </a:xfrm>
          <a:prstGeom prst="rect">
            <a:avLst/>
          </a:prstGeom>
        </p:spPr>
      </p:pic>
      <p:pic>
        <p:nvPicPr>
          <p:cNvPr id="49" name="Grafik 48">
            <a:extLst>
              <a:ext uri="{FF2B5EF4-FFF2-40B4-BE49-F238E27FC236}">
                <a16:creationId xmlns:a16="http://schemas.microsoft.com/office/drawing/2014/main" id="{1CA58CA7-E46A-4D21-8D2F-A86951D895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336" y="2392187"/>
            <a:ext cx="177318" cy="177318"/>
          </a:xfrm>
          <a:prstGeom prst="rect">
            <a:avLst/>
          </a:prstGeom>
        </p:spPr>
      </p:pic>
      <p:pic>
        <p:nvPicPr>
          <p:cNvPr id="51" name="Grafik 50">
            <a:extLst>
              <a:ext uri="{FF2B5EF4-FFF2-40B4-BE49-F238E27FC236}">
                <a16:creationId xmlns:a16="http://schemas.microsoft.com/office/drawing/2014/main" id="{534805A9-3CE3-414C-938F-70612939A4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04" y="2966461"/>
            <a:ext cx="242190" cy="220566"/>
          </a:xfrm>
          <a:prstGeom prst="rect">
            <a:avLst/>
          </a:prstGeom>
        </p:spPr>
      </p:pic>
      <p:pic>
        <p:nvPicPr>
          <p:cNvPr id="53" name="Grafik 52">
            <a:extLst>
              <a:ext uri="{FF2B5EF4-FFF2-40B4-BE49-F238E27FC236}">
                <a16:creationId xmlns:a16="http://schemas.microsoft.com/office/drawing/2014/main" id="{8347BDE3-0249-415C-81BE-B0C7FC619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3601" y="3609034"/>
            <a:ext cx="177318" cy="177318"/>
          </a:xfrm>
          <a:prstGeom prst="rect">
            <a:avLst/>
          </a:prstGeom>
        </p:spPr>
      </p:pic>
      <p:pic>
        <p:nvPicPr>
          <p:cNvPr id="55" name="Grafik 54">
            <a:extLst>
              <a:ext uri="{FF2B5EF4-FFF2-40B4-BE49-F238E27FC236}">
                <a16:creationId xmlns:a16="http://schemas.microsoft.com/office/drawing/2014/main" id="{0E60A8B8-1F71-48E6-BFCA-A20848A5A8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7886" y="4193045"/>
            <a:ext cx="220566" cy="242190"/>
          </a:xfrm>
          <a:prstGeom prst="rect">
            <a:avLst/>
          </a:prstGeom>
        </p:spPr>
      </p:pic>
      <p:sp>
        <p:nvSpPr>
          <p:cNvPr id="48" name="object 8">
            <a:extLst>
              <a:ext uri="{FF2B5EF4-FFF2-40B4-BE49-F238E27FC236}">
                <a16:creationId xmlns:a16="http://schemas.microsoft.com/office/drawing/2014/main" id="{80D888AB-F03E-4CD7-9DAA-20DBD6DBE748}"/>
              </a:ext>
            </a:extLst>
          </p:cNvPr>
          <p:cNvSpPr txBox="1"/>
          <p:nvPr/>
        </p:nvSpPr>
        <p:spPr>
          <a:xfrm>
            <a:off x="3087897" y="2979221"/>
            <a:ext cx="2393745" cy="199032"/>
          </a:xfrm>
          <a:prstGeom prst="rect">
            <a:avLst/>
          </a:prstGeom>
        </p:spPr>
        <p:txBody>
          <a:bodyPr vert="horz" wrap="square" lIns="0" tIns="4765" rIns="0" bIns="0" rtlCol="0">
            <a:spAutoFit/>
          </a:bodyPr>
          <a:lstStyle/>
          <a:p>
            <a:pPr marL="4332">
              <a:spcBef>
                <a:spcPts val="38"/>
              </a:spcBef>
            </a:pPr>
            <a:r>
              <a:rPr lang="de-DE" sz="1262" dirty="0">
                <a:solidFill>
                  <a:schemeClr val="accent2"/>
                </a:solidFill>
                <a:latin typeface="Arial"/>
                <a:cs typeface="Arial"/>
              </a:rPr>
              <a:t>(weniger als 30</a:t>
            </a:r>
            <a:r>
              <a:rPr lang="de-DE" sz="1262" spc="43" dirty="0">
                <a:solidFill>
                  <a:schemeClr val="accent2"/>
                </a:solidFill>
                <a:latin typeface="Arial"/>
                <a:cs typeface="Arial"/>
              </a:rPr>
              <a:t> </a:t>
            </a:r>
            <a:r>
              <a:rPr lang="de-DE" sz="1262" spc="2" dirty="0">
                <a:solidFill>
                  <a:schemeClr val="accent2"/>
                </a:solidFill>
                <a:latin typeface="Arial"/>
                <a:cs typeface="Arial"/>
              </a:rPr>
              <a:t>mg/</a:t>
            </a:r>
            <a:r>
              <a:rPr lang="de-DE" sz="1262" spc="2" dirty="0" err="1">
                <a:solidFill>
                  <a:schemeClr val="accent2"/>
                </a:solidFill>
                <a:latin typeface="Arial"/>
                <a:cs typeface="Arial"/>
              </a:rPr>
              <a:t>dL</a:t>
            </a:r>
            <a:r>
              <a:rPr lang="de-DE" sz="1262" spc="2" dirty="0">
                <a:solidFill>
                  <a:schemeClr val="accent2"/>
                </a:solidFill>
                <a:latin typeface="Arial"/>
                <a:cs typeface="Arial"/>
              </a:rPr>
              <a:t>)</a:t>
            </a:r>
            <a:endParaRPr sz="1262" dirty="0">
              <a:solidFill>
                <a:schemeClr val="accent2"/>
              </a:solidFill>
              <a:latin typeface="Arial"/>
              <a:cs typeface="Arial"/>
            </a:endParaRPr>
          </a:p>
        </p:txBody>
      </p:sp>
      <p:grpSp>
        <p:nvGrpSpPr>
          <p:cNvPr id="50" name="Gruppieren 49">
            <a:extLst>
              <a:ext uri="{FF2B5EF4-FFF2-40B4-BE49-F238E27FC236}">
                <a16:creationId xmlns:a16="http://schemas.microsoft.com/office/drawing/2014/main" id="{CBC0DC8A-9557-FF49-BBEC-33874A8051F4}"/>
              </a:ext>
            </a:extLst>
          </p:cNvPr>
          <p:cNvGrpSpPr/>
          <p:nvPr/>
        </p:nvGrpSpPr>
        <p:grpSpPr>
          <a:xfrm>
            <a:off x="8144248" y="133350"/>
            <a:ext cx="195561" cy="195561"/>
            <a:chOff x="7099019" y="194219"/>
            <a:chExt cx="195561" cy="195561"/>
          </a:xfrm>
        </p:grpSpPr>
        <p:sp>
          <p:nvSpPr>
            <p:cNvPr id="52" name="object 15">
              <a:extLst>
                <a:ext uri="{FF2B5EF4-FFF2-40B4-BE49-F238E27FC236}">
                  <a16:creationId xmlns:a16="http://schemas.microsoft.com/office/drawing/2014/main" id="{30A6D6FB-8363-B845-ABD0-C60749E8DE4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54" name="object 16">
              <a:extLst>
                <a:ext uri="{FF2B5EF4-FFF2-40B4-BE49-F238E27FC236}">
                  <a16:creationId xmlns:a16="http://schemas.microsoft.com/office/drawing/2014/main" id="{0D3DADE9-DB2B-FE4D-85F0-BC2E9DEFF3BB}"/>
                </a:ext>
              </a:extLst>
            </p:cNvPr>
            <p:cNvSpPr/>
            <p:nvPr/>
          </p:nvSpPr>
          <p:spPr>
            <a:xfrm>
              <a:off x="7159132" y="231712"/>
              <a:ext cx="96010" cy="121750"/>
            </a:xfrm>
            <a:prstGeom prst="rect">
              <a:avLst/>
            </a:prstGeom>
            <a:blipFill>
              <a:blip r:embed="rId13" cstate="print"/>
              <a:stretch>
                <a:fillRect/>
              </a:stretch>
            </a:blipFill>
          </p:spPr>
          <p:txBody>
            <a:bodyPr wrap="square" lIns="0" tIns="0" rIns="0" bIns="0" rtlCol="0"/>
            <a:lstStyle/>
            <a:p>
              <a:endParaRPr sz="249"/>
            </a:p>
          </p:txBody>
        </p:sp>
      </p:grpSp>
      <p:grpSp>
        <p:nvGrpSpPr>
          <p:cNvPr id="56" name="Gruppieren 55">
            <a:extLst>
              <a:ext uri="{FF2B5EF4-FFF2-40B4-BE49-F238E27FC236}">
                <a16:creationId xmlns:a16="http://schemas.microsoft.com/office/drawing/2014/main" id="{FF0565F4-AEF2-B143-98DB-1EDDBE625012}"/>
              </a:ext>
            </a:extLst>
          </p:cNvPr>
          <p:cNvGrpSpPr/>
          <p:nvPr/>
        </p:nvGrpSpPr>
        <p:grpSpPr>
          <a:xfrm>
            <a:off x="7701682" y="134792"/>
            <a:ext cx="195561" cy="195561"/>
            <a:chOff x="6657757" y="194219"/>
            <a:chExt cx="195561" cy="195561"/>
          </a:xfrm>
        </p:grpSpPr>
        <p:sp>
          <p:nvSpPr>
            <p:cNvPr id="57" name="object 37">
              <a:extLst>
                <a:ext uri="{FF2B5EF4-FFF2-40B4-BE49-F238E27FC236}">
                  <a16:creationId xmlns:a16="http://schemas.microsoft.com/office/drawing/2014/main" id="{9551517F-56D2-F24E-BA56-ED3202BD1AE1}"/>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8" name="object 38">
              <a:extLst>
                <a:ext uri="{FF2B5EF4-FFF2-40B4-BE49-F238E27FC236}">
                  <a16:creationId xmlns:a16="http://schemas.microsoft.com/office/drawing/2014/main" id="{0EA8DDA7-1E71-5648-A13F-2B418991EEF4}"/>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9" name="object 39">
              <a:extLst>
                <a:ext uri="{FF2B5EF4-FFF2-40B4-BE49-F238E27FC236}">
                  <a16:creationId xmlns:a16="http://schemas.microsoft.com/office/drawing/2014/main" id="{35CA7396-56FF-2E47-A69F-30DFC22C760F}"/>
                </a:ext>
              </a:extLst>
            </p:cNvPr>
            <p:cNvSpPr/>
            <p:nvPr/>
          </p:nvSpPr>
          <p:spPr>
            <a:xfrm>
              <a:off x="6745797" y="228231"/>
              <a:ext cx="31390" cy="31390"/>
            </a:xfrm>
            <a:prstGeom prst="rect">
              <a:avLst/>
            </a:prstGeom>
            <a:blipFill>
              <a:blip r:embed="rId14" cstate="print"/>
              <a:stretch>
                <a:fillRect/>
              </a:stretch>
            </a:blipFill>
          </p:spPr>
          <p:txBody>
            <a:bodyPr wrap="square" lIns="0" tIns="0" rIns="0" bIns="0" rtlCol="0"/>
            <a:lstStyle/>
            <a:p>
              <a:endParaRPr sz="249"/>
            </a:p>
          </p:txBody>
        </p:sp>
      </p:grpSp>
      <p:grpSp>
        <p:nvGrpSpPr>
          <p:cNvPr id="60" name="Gruppieren 59">
            <a:extLst>
              <a:ext uri="{FF2B5EF4-FFF2-40B4-BE49-F238E27FC236}">
                <a16:creationId xmlns:a16="http://schemas.microsoft.com/office/drawing/2014/main" id="{D27B725F-9B47-AC42-90D1-D47826249C99}"/>
              </a:ext>
            </a:extLst>
          </p:cNvPr>
          <p:cNvGrpSpPr/>
          <p:nvPr/>
        </p:nvGrpSpPr>
        <p:grpSpPr>
          <a:xfrm>
            <a:off x="8366184" y="135828"/>
            <a:ext cx="195561" cy="195561"/>
            <a:chOff x="7319651" y="194219"/>
            <a:chExt cx="195561" cy="195561"/>
          </a:xfrm>
        </p:grpSpPr>
        <p:sp>
          <p:nvSpPr>
            <p:cNvPr id="61" name="object 41">
              <a:extLst>
                <a:ext uri="{FF2B5EF4-FFF2-40B4-BE49-F238E27FC236}">
                  <a16:creationId xmlns:a16="http://schemas.microsoft.com/office/drawing/2014/main" id="{5BA31205-1EE5-E44A-8110-953913D3AD81}"/>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2" name="object 42">
              <a:extLst>
                <a:ext uri="{FF2B5EF4-FFF2-40B4-BE49-F238E27FC236}">
                  <a16:creationId xmlns:a16="http://schemas.microsoft.com/office/drawing/2014/main" id="{88D44E67-4CFF-D742-9788-D76659E4B4F7}"/>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63" name="Gruppieren 62">
            <a:extLst>
              <a:ext uri="{FF2B5EF4-FFF2-40B4-BE49-F238E27FC236}">
                <a16:creationId xmlns:a16="http://schemas.microsoft.com/office/drawing/2014/main" id="{AD0AA4A7-46EA-3B4C-9DB4-452F1FB740EB}"/>
              </a:ext>
            </a:extLst>
          </p:cNvPr>
          <p:cNvGrpSpPr/>
          <p:nvPr/>
        </p:nvGrpSpPr>
        <p:grpSpPr>
          <a:xfrm>
            <a:off x="8586815" y="135828"/>
            <a:ext cx="195561" cy="195561"/>
            <a:chOff x="7540282" y="194219"/>
            <a:chExt cx="195561" cy="195561"/>
          </a:xfrm>
        </p:grpSpPr>
        <p:sp>
          <p:nvSpPr>
            <p:cNvPr id="64" name="object 43">
              <a:extLst>
                <a:ext uri="{FF2B5EF4-FFF2-40B4-BE49-F238E27FC236}">
                  <a16:creationId xmlns:a16="http://schemas.microsoft.com/office/drawing/2014/main" id="{7C476770-8D79-D345-95B0-5A3CB012DC30}"/>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5" name="object 44">
              <a:extLst>
                <a:ext uri="{FF2B5EF4-FFF2-40B4-BE49-F238E27FC236}">
                  <a16:creationId xmlns:a16="http://schemas.microsoft.com/office/drawing/2014/main" id="{EAE7594F-168C-B14B-AF83-B6EF6A90AFD2}"/>
                </a:ext>
              </a:extLst>
            </p:cNvPr>
            <p:cNvSpPr/>
            <p:nvPr/>
          </p:nvSpPr>
          <p:spPr>
            <a:xfrm>
              <a:off x="7573038" y="248527"/>
              <a:ext cx="130034" cy="86837"/>
            </a:xfrm>
            <a:prstGeom prst="rect">
              <a:avLst/>
            </a:prstGeom>
            <a:blipFill>
              <a:blip r:embed="rId15" cstate="print"/>
              <a:stretch>
                <a:fillRect/>
              </a:stretch>
            </a:blipFill>
          </p:spPr>
          <p:txBody>
            <a:bodyPr wrap="square" lIns="0" tIns="0" rIns="0" bIns="0" rtlCol="0"/>
            <a:lstStyle/>
            <a:p>
              <a:endParaRPr sz="249"/>
            </a:p>
          </p:txBody>
        </p:sp>
      </p:grpSp>
      <p:grpSp>
        <p:nvGrpSpPr>
          <p:cNvPr id="66" name="Gruppieren 65">
            <a:extLst>
              <a:ext uri="{FF2B5EF4-FFF2-40B4-BE49-F238E27FC236}">
                <a16:creationId xmlns:a16="http://schemas.microsoft.com/office/drawing/2014/main" id="{C3F98D3C-68D5-3447-A634-95C2E93D755D}"/>
              </a:ext>
            </a:extLst>
          </p:cNvPr>
          <p:cNvGrpSpPr/>
          <p:nvPr/>
        </p:nvGrpSpPr>
        <p:grpSpPr>
          <a:xfrm>
            <a:off x="7924921" y="135828"/>
            <a:ext cx="195561" cy="195561"/>
            <a:chOff x="6878388" y="194219"/>
            <a:chExt cx="195561" cy="195561"/>
          </a:xfrm>
        </p:grpSpPr>
        <p:sp>
          <p:nvSpPr>
            <p:cNvPr id="67" name="object 45">
              <a:extLst>
                <a:ext uri="{FF2B5EF4-FFF2-40B4-BE49-F238E27FC236}">
                  <a16:creationId xmlns:a16="http://schemas.microsoft.com/office/drawing/2014/main" id="{BAD0AAC9-A844-614A-AF8F-33B1432347B1}"/>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8" name="object 46">
              <a:extLst>
                <a:ext uri="{FF2B5EF4-FFF2-40B4-BE49-F238E27FC236}">
                  <a16:creationId xmlns:a16="http://schemas.microsoft.com/office/drawing/2014/main" id="{74166EC3-D318-1E41-A44B-CE8371152DCF}"/>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9" name="object 47">
              <a:extLst>
                <a:ext uri="{FF2B5EF4-FFF2-40B4-BE49-F238E27FC236}">
                  <a16:creationId xmlns:a16="http://schemas.microsoft.com/office/drawing/2014/main" id="{439C44F0-B1B0-3340-8FF8-8299F4FF3160}"/>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70" name="object 48">
              <a:extLst>
                <a:ext uri="{FF2B5EF4-FFF2-40B4-BE49-F238E27FC236}">
                  <a16:creationId xmlns:a16="http://schemas.microsoft.com/office/drawing/2014/main" id="{4947A227-7B93-6F42-ADB6-72F490219BA5}"/>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cxnSp>
        <p:nvCxnSpPr>
          <p:cNvPr id="71" name="Gerade Verbindung 70">
            <a:extLst>
              <a:ext uri="{FF2B5EF4-FFF2-40B4-BE49-F238E27FC236}">
                <a16:creationId xmlns:a16="http://schemas.microsoft.com/office/drawing/2014/main" id="{523CBE7F-6D3F-564C-9152-9955DC97C893}"/>
              </a:ext>
            </a:extLst>
          </p:cNvPr>
          <p:cNvCxnSpPr>
            <a:cxnSpLocks/>
          </p:cNvCxnSpPr>
          <p:nvPr/>
        </p:nvCxnSpPr>
        <p:spPr>
          <a:xfrm>
            <a:off x="421335" y="2166116"/>
            <a:ext cx="5141265"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B7D884D9-3B48-E64B-A118-567D1565228B}"/>
              </a:ext>
            </a:extLst>
          </p:cNvPr>
          <p:cNvCxnSpPr>
            <a:cxnSpLocks/>
          </p:cNvCxnSpPr>
          <p:nvPr/>
        </p:nvCxnSpPr>
        <p:spPr>
          <a:xfrm>
            <a:off x="421335" y="2791347"/>
            <a:ext cx="5141265"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DBC3A28A-5B66-B841-BD3B-D68755BFEEBD}"/>
              </a:ext>
            </a:extLst>
          </p:cNvPr>
          <p:cNvCxnSpPr>
            <a:cxnSpLocks/>
          </p:cNvCxnSpPr>
          <p:nvPr/>
        </p:nvCxnSpPr>
        <p:spPr>
          <a:xfrm>
            <a:off x="421335" y="3393131"/>
            <a:ext cx="5141265"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7AA42756-A551-584D-9BD5-155E3B7A66C1}"/>
              </a:ext>
            </a:extLst>
          </p:cNvPr>
          <p:cNvCxnSpPr>
            <a:cxnSpLocks/>
          </p:cNvCxnSpPr>
          <p:nvPr/>
        </p:nvCxnSpPr>
        <p:spPr>
          <a:xfrm>
            <a:off x="421335" y="3994916"/>
            <a:ext cx="5141265"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object 17">
            <a:extLst>
              <a:ext uri="{FF2B5EF4-FFF2-40B4-BE49-F238E27FC236}">
                <a16:creationId xmlns:a16="http://schemas.microsoft.com/office/drawing/2014/main" id="{4910D321-05C0-3D47-88E8-B2621895D152}"/>
              </a:ext>
            </a:extLst>
          </p:cNvPr>
          <p:cNvSpPr txBox="1"/>
          <p:nvPr/>
        </p:nvSpPr>
        <p:spPr>
          <a:xfrm>
            <a:off x="358775" y="973114"/>
            <a:ext cx="8275086" cy="435699"/>
          </a:xfrm>
          <a:prstGeom prst="rect">
            <a:avLst/>
          </a:prstGeom>
        </p:spPr>
        <p:txBody>
          <a:bodyPr vert="horz" wrap="square" lIns="0" tIns="4765" rIns="0" bIns="0" rtlCol="0">
            <a:spAutoFit/>
          </a:bodyPr>
          <a:lstStyle/>
          <a:p>
            <a:pPr marL="4332">
              <a:spcBef>
                <a:spcPts val="38"/>
              </a:spcBef>
            </a:pPr>
            <a:r>
              <a:rPr lang="de-DE" sz="1400" spc="-5" dirty="0">
                <a:solidFill>
                  <a:schemeClr val="accent2"/>
                </a:solidFill>
                <a:cs typeface="Arial"/>
              </a:rPr>
              <a:t>Voraussichtliche </a:t>
            </a:r>
            <a:r>
              <a:rPr lang="de-DE" sz="1400" spc="-7" dirty="0">
                <a:solidFill>
                  <a:schemeClr val="accent2"/>
                </a:solidFill>
                <a:cs typeface="Arial"/>
              </a:rPr>
              <a:t>Veränderung </a:t>
            </a:r>
            <a:r>
              <a:rPr lang="de-DE" sz="1400" dirty="0">
                <a:solidFill>
                  <a:schemeClr val="accent2"/>
                </a:solidFill>
                <a:cs typeface="Arial"/>
              </a:rPr>
              <a:t>der Glukosekonzentration </a:t>
            </a:r>
            <a:r>
              <a:rPr lang="de-DE" sz="1400" u="sng" dirty="0">
                <a:solidFill>
                  <a:schemeClr val="accent2"/>
                </a:solidFill>
                <a:cs typeface="Arial"/>
              </a:rPr>
              <a:t>in 30 Minuten.</a:t>
            </a:r>
            <a:br>
              <a:rPr lang="de-DE" sz="1400" u="sng" dirty="0">
                <a:solidFill>
                  <a:schemeClr val="accent2"/>
                </a:solidFill>
                <a:cs typeface="Arial"/>
              </a:rPr>
            </a:br>
            <a:r>
              <a:rPr lang="de-DE" sz="1400" dirty="0">
                <a:solidFill>
                  <a:schemeClr val="accent2"/>
                </a:solidFill>
                <a:cs typeface="Arial"/>
              </a:rPr>
              <a:t>der</a:t>
            </a:r>
            <a:r>
              <a:rPr lang="de-DE" sz="1400" spc="60" dirty="0">
                <a:solidFill>
                  <a:schemeClr val="accent2"/>
                </a:solidFill>
                <a:cs typeface="Arial"/>
              </a:rPr>
              <a:t> </a:t>
            </a:r>
            <a:r>
              <a:rPr lang="de-DE" sz="1400" dirty="0">
                <a:solidFill>
                  <a:schemeClr val="accent2"/>
                </a:solidFill>
                <a:cs typeface="Arial"/>
              </a:rPr>
              <a:t>Glukosewert: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par>
                                <p:cTn id="35" presetID="10"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500"/>
                                        <p:tgtEl>
                                          <p:spTgt spid="73"/>
                                        </p:tgtEl>
                                      </p:cBhvr>
                                    </p:animEffect>
                                  </p:child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umsplatzhalter 20">
            <a:extLst>
              <a:ext uri="{FF2B5EF4-FFF2-40B4-BE49-F238E27FC236}">
                <a16:creationId xmlns:a16="http://schemas.microsoft.com/office/drawing/2014/main" id="{D94781F8-4003-6946-B3FE-68857E91AF9B}"/>
              </a:ext>
            </a:extLst>
          </p:cNvPr>
          <p:cNvSpPr>
            <a:spLocks noGrp="1"/>
          </p:cNvSpPr>
          <p:nvPr>
            <p:ph type="dt" sz="half" idx="18"/>
          </p:nvPr>
        </p:nvSpPr>
        <p:spPr/>
        <p:txBody>
          <a:bodyPr/>
          <a:lstStyle/>
          <a:p>
            <a:fld id="{25C18D34-3AF9-D248-86D5-DD81F2C67544}" type="datetime4">
              <a:rPr lang="de-DE" smtClean="0"/>
              <a:t>28. Januar 2021</a:t>
            </a:fld>
            <a:r>
              <a:rPr lang="en-US"/>
              <a:t> |</a:t>
            </a:r>
            <a:endParaRPr lang="en-US" dirty="0"/>
          </a:p>
        </p:txBody>
      </p:sp>
      <p:sp>
        <p:nvSpPr>
          <p:cNvPr id="18" name="Foliennummernplatzhalter 17">
            <a:extLst>
              <a:ext uri="{FF2B5EF4-FFF2-40B4-BE49-F238E27FC236}">
                <a16:creationId xmlns:a16="http://schemas.microsoft.com/office/drawing/2014/main" id="{19EA4A74-C1A9-4EFA-A3DE-42653D226996}"/>
              </a:ext>
            </a:extLst>
          </p:cNvPr>
          <p:cNvSpPr>
            <a:spLocks noGrp="1"/>
          </p:cNvSpPr>
          <p:nvPr>
            <p:ph type="sldNum" sz="quarter" idx="20"/>
          </p:nvPr>
        </p:nvSpPr>
        <p:spPr/>
        <p:txBody>
          <a:bodyPr/>
          <a:lstStyle/>
          <a:p>
            <a:fld id="{81D60167-4931-47E6-BA6A-407CBD079E47}" type="slidenum">
              <a:rPr lang="de-DE" smtClean="0"/>
              <a:pPr/>
              <a:t>15</a:t>
            </a:fld>
            <a:endParaRPr lang="de-DE" dirty="0"/>
          </a:p>
        </p:txBody>
      </p:sp>
      <p:sp>
        <p:nvSpPr>
          <p:cNvPr id="3" name="object 3"/>
          <p:cNvSpPr txBox="1">
            <a:spLocks noGrp="1"/>
          </p:cNvSpPr>
          <p:nvPr>
            <p:ph type="title"/>
          </p:nvPr>
        </p:nvSpPr>
        <p:spPr/>
        <p:txBody>
          <a:bodyPr/>
          <a:lstStyle/>
          <a:p>
            <a:r>
              <a:rPr lang="de-DE" dirty="0"/>
              <a:t>Herausforderungen für Diabetesteams</a:t>
            </a:r>
          </a:p>
        </p:txBody>
      </p:sp>
      <p:sp>
        <p:nvSpPr>
          <p:cNvPr id="19" name="Textplatzhalter 18">
            <a:extLst>
              <a:ext uri="{FF2B5EF4-FFF2-40B4-BE49-F238E27FC236}">
                <a16:creationId xmlns:a16="http://schemas.microsoft.com/office/drawing/2014/main" id="{47665A24-8B9E-284E-9B9C-BA441C15A6EA}"/>
              </a:ext>
            </a:extLst>
          </p:cNvPr>
          <p:cNvSpPr>
            <a:spLocks noGrp="1"/>
          </p:cNvSpPr>
          <p:nvPr>
            <p:ph type="body" sz="quarter" idx="17"/>
          </p:nvPr>
        </p:nvSpPr>
        <p:spPr/>
        <p:txBody>
          <a:bodyPr/>
          <a:lstStyle/>
          <a:p>
            <a:r>
              <a:rPr lang="de-DE" dirty="0"/>
              <a:t>Nutzung und Interpretation der Trendpfeile</a:t>
            </a:r>
          </a:p>
        </p:txBody>
      </p:sp>
      <p:grpSp>
        <p:nvGrpSpPr>
          <p:cNvPr id="33" name="Gruppieren 32">
            <a:extLst>
              <a:ext uri="{FF2B5EF4-FFF2-40B4-BE49-F238E27FC236}">
                <a16:creationId xmlns:a16="http://schemas.microsoft.com/office/drawing/2014/main" id="{61C5FD49-0B6D-5C45-97F1-5BC22D6009F4}"/>
              </a:ext>
            </a:extLst>
          </p:cNvPr>
          <p:cNvGrpSpPr/>
          <p:nvPr/>
        </p:nvGrpSpPr>
        <p:grpSpPr>
          <a:xfrm>
            <a:off x="8144248" y="133350"/>
            <a:ext cx="195561" cy="195561"/>
            <a:chOff x="7099019" y="194219"/>
            <a:chExt cx="195561" cy="195561"/>
          </a:xfrm>
        </p:grpSpPr>
        <p:sp>
          <p:nvSpPr>
            <p:cNvPr id="34" name="object 15">
              <a:extLst>
                <a:ext uri="{FF2B5EF4-FFF2-40B4-BE49-F238E27FC236}">
                  <a16:creationId xmlns:a16="http://schemas.microsoft.com/office/drawing/2014/main" id="{0BD666FD-DFFE-844E-88FD-DE63D62E562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35" name="object 16">
              <a:extLst>
                <a:ext uri="{FF2B5EF4-FFF2-40B4-BE49-F238E27FC236}">
                  <a16:creationId xmlns:a16="http://schemas.microsoft.com/office/drawing/2014/main" id="{BF24D4CA-ED99-1747-A8D8-20EB97BE45BE}"/>
                </a:ext>
              </a:extLst>
            </p:cNvPr>
            <p:cNvSpPr/>
            <p:nvPr/>
          </p:nvSpPr>
          <p:spPr>
            <a:xfrm>
              <a:off x="7159132" y="231712"/>
              <a:ext cx="96010" cy="121750"/>
            </a:xfrm>
            <a:prstGeom prst="rect">
              <a:avLst/>
            </a:prstGeom>
            <a:blipFill>
              <a:blip r:embed="rId3" cstate="print"/>
              <a:stretch>
                <a:fillRect/>
              </a:stretch>
            </a:blipFill>
          </p:spPr>
          <p:txBody>
            <a:bodyPr wrap="square" lIns="0" tIns="0" rIns="0" bIns="0" rtlCol="0"/>
            <a:lstStyle/>
            <a:p>
              <a:endParaRPr sz="249"/>
            </a:p>
          </p:txBody>
        </p:sp>
      </p:grpSp>
      <p:grpSp>
        <p:nvGrpSpPr>
          <p:cNvPr id="36" name="Gruppieren 35">
            <a:extLst>
              <a:ext uri="{FF2B5EF4-FFF2-40B4-BE49-F238E27FC236}">
                <a16:creationId xmlns:a16="http://schemas.microsoft.com/office/drawing/2014/main" id="{AD263BE0-A79E-9849-A2CF-DECC1FBBD3B2}"/>
              </a:ext>
            </a:extLst>
          </p:cNvPr>
          <p:cNvGrpSpPr/>
          <p:nvPr/>
        </p:nvGrpSpPr>
        <p:grpSpPr>
          <a:xfrm>
            <a:off x="7701682" y="134792"/>
            <a:ext cx="195561" cy="195561"/>
            <a:chOff x="6657757" y="194219"/>
            <a:chExt cx="195561" cy="195561"/>
          </a:xfrm>
        </p:grpSpPr>
        <p:sp>
          <p:nvSpPr>
            <p:cNvPr id="37" name="object 37">
              <a:extLst>
                <a:ext uri="{FF2B5EF4-FFF2-40B4-BE49-F238E27FC236}">
                  <a16:creationId xmlns:a16="http://schemas.microsoft.com/office/drawing/2014/main" id="{9C15B7AE-056E-0147-A45E-9C9EF96542CA}"/>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8" name="object 38">
              <a:extLst>
                <a:ext uri="{FF2B5EF4-FFF2-40B4-BE49-F238E27FC236}">
                  <a16:creationId xmlns:a16="http://schemas.microsoft.com/office/drawing/2014/main" id="{6CAC578A-DB87-1543-9D16-D4AF7761CDA3}"/>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0" name="object 39">
              <a:extLst>
                <a:ext uri="{FF2B5EF4-FFF2-40B4-BE49-F238E27FC236}">
                  <a16:creationId xmlns:a16="http://schemas.microsoft.com/office/drawing/2014/main" id="{2DCE3B43-ADF5-984D-BF2B-AF09415B5B5B}"/>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51" name="Gruppieren 50">
            <a:extLst>
              <a:ext uri="{FF2B5EF4-FFF2-40B4-BE49-F238E27FC236}">
                <a16:creationId xmlns:a16="http://schemas.microsoft.com/office/drawing/2014/main" id="{113A5FB0-18E5-3246-BDB3-CFD8A65C6517}"/>
              </a:ext>
            </a:extLst>
          </p:cNvPr>
          <p:cNvGrpSpPr/>
          <p:nvPr/>
        </p:nvGrpSpPr>
        <p:grpSpPr>
          <a:xfrm>
            <a:off x="8366184" y="135828"/>
            <a:ext cx="195561" cy="195561"/>
            <a:chOff x="7319651" y="194219"/>
            <a:chExt cx="195561" cy="195561"/>
          </a:xfrm>
        </p:grpSpPr>
        <p:sp>
          <p:nvSpPr>
            <p:cNvPr id="52" name="object 41">
              <a:extLst>
                <a:ext uri="{FF2B5EF4-FFF2-40B4-BE49-F238E27FC236}">
                  <a16:creationId xmlns:a16="http://schemas.microsoft.com/office/drawing/2014/main" id="{38C74787-3C50-5B46-8F46-E27E1ED3AE23}"/>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3" name="object 42">
              <a:extLst>
                <a:ext uri="{FF2B5EF4-FFF2-40B4-BE49-F238E27FC236}">
                  <a16:creationId xmlns:a16="http://schemas.microsoft.com/office/drawing/2014/main" id="{792F9000-EE2C-D245-963A-7929D2654E1D}"/>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54" name="Gruppieren 53">
            <a:extLst>
              <a:ext uri="{FF2B5EF4-FFF2-40B4-BE49-F238E27FC236}">
                <a16:creationId xmlns:a16="http://schemas.microsoft.com/office/drawing/2014/main" id="{7AC98FE0-7E38-5545-ADFD-32E20AC162B6}"/>
              </a:ext>
            </a:extLst>
          </p:cNvPr>
          <p:cNvGrpSpPr/>
          <p:nvPr/>
        </p:nvGrpSpPr>
        <p:grpSpPr>
          <a:xfrm>
            <a:off x="8586815" y="135828"/>
            <a:ext cx="195561" cy="195561"/>
            <a:chOff x="7540282" y="194219"/>
            <a:chExt cx="195561" cy="195561"/>
          </a:xfrm>
        </p:grpSpPr>
        <p:sp>
          <p:nvSpPr>
            <p:cNvPr id="55" name="object 43">
              <a:extLst>
                <a:ext uri="{FF2B5EF4-FFF2-40B4-BE49-F238E27FC236}">
                  <a16:creationId xmlns:a16="http://schemas.microsoft.com/office/drawing/2014/main" id="{8C915D39-97C5-D64B-B402-0B2B2A7AFC62}"/>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6" name="object 44">
              <a:extLst>
                <a:ext uri="{FF2B5EF4-FFF2-40B4-BE49-F238E27FC236}">
                  <a16:creationId xmlns:a16="http://schemas.microsoft.com/office/drawing/2014/main" id="{585A58DC-329E-F94B-802B-33922E81318D}"/>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57" name="Gruppieren 56">
            <a:extLst>
              <a:ext uri="{FF2B5EF4-FFF2-40B4-BE49-F238E27FC236}">
                <a16:creationId xmlns:a16="http://schemas.microsoft.com/office/drawing/2014/main" id="{88F59BE4-9160-B34A-BF0C-A42D8485A184}"/>
              </a:ext>
            </a:extLst>
          </p:cNvPr>
          <p:cNvGrpSpPr/>
          <p:nvPr/>
        </p:nvGrpSpPr>
        <p:grpSpPr>
          <a:xfrm>
            <a:off x="7924921" y="135828"/>
            <a:ext cx="195561" cy="195561"/>
            <a:chOff x="6878388" y="194219"/>
            <a:chExt cx="195561" cy="195561"/>
          </a:xfrm>
        </p:grpSpPr>
        <p:sp>
          <p:nvSpPr>
            <p:cNvPr id="58" name="object 45">
              <a:extLst>
                <a:ext uri="{FF2B5EF4-FFF2-40B4-BE49-F238E27FC236}">
                  <a16:creationId xmlns:a16="http://schemas.microsoft.com/office/drawing/2014/main" id="{F3A658B5-B6CE-5E4F-AEED-DD418316FD74}"/>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9" name="object 46">
              <a:extLst>
                <a:ext uri="{FF2B5EF4-FFF2-40B4-BE49-F238E27FC236}">
                  <a16:creationId xmlns:a16="http://schemas.microsoft.com/office/drawing/2014/main" id="{155E8D06-13F8-7B43-A568-65D92B0D3E66}"/>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0" name="object 47">
              <a:extLst>
                <a:ext uri="{FF2B5EF4-FFF2-40B4-BE49-F238E27FC236}">
                  <a16:creationId xmlns:a16="http://schemas.microsoft.com/office/drawing/2014/main" id="{300402BB-589E-734A-AD64-448D43265842}"/>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1" name="object 48">
              <a:extLst>
                <a:ext uri="{FF2B5EF4-FFF2-40B4-BE49-F238E27FC236}">
                  <a16:creationId xmlns:a16="http://schemas.microsoft.com/office/drawing/2014/main" id="{3420C052-CCEC-7F49-9862-09C791815F75}"/>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sp>
        <p:nvSpPr>
          <p:cNvPr id="67" name="object 21">
            <a:extLst>
              <a:ext uri="{FF2B5EF4-FFF2-40B4-BE49-F238E27FC236}">
                <a16:creationId xmlns:a16="http://schemas.microsoft.com/office/drawing/2014/main" id="{9571990F-4002-EB4B-85A2-CE2DDC0FA462}"/>
              </a:ext>
            </a:extLst>
          </p:cNvPr>
          <p:cNvSpPr/>
          <p:nvPr/>
        </p:nvSpPr>
        <p:spPr>
          <a:xfrm>
            <a:off x="1545473" y="366653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grpSp>
        <p:nvGrpSpPr>
          <p:cNvPr id="62" name="Gruppieren 61">
            <a:extLst>
              <a:ext uri="{FF2B5EF4-FFF2-40B4-BE49-F238E27FC236}">
                <a16:creationId xmlns:a16="http://schemas.microsoft.com/office/drawing/2014/main" id="{1A9523BD-8229-D049-9064-ED90F0A021F9}"/>
              </a:ext>
            </a:extLst>
          </p:cNvPr>
          <p:cNvGrpSpPr/>
          <p:nvPr/>
        </p:nvGrpSpPr>
        <p:grpSpPr>
          <a:xfrm>
            <a:off x="345962" y="3510431"/>
            <a:ext cx="8174250" cy="498688"/>
            <a:chOff x="345962" y="3665112"/>
            <a:chExt cx="8174250" cy="498688"/>
          </a:xfrm>
        </p:grpSpPr>
        <p:grpSp>
          <p:nvGrpSpPr>
            <p:cNvPr id="63" name="Gruppieren 62">
              <a:extLst>
                <a:ext uri="{FF2B5EF4-FFF2-40B4-BE49-F238E27FC236}">
                  <a16:creationId xmlns:a16="http://schemas.microsoft.com/office/drawing/2014/main" id="{7B8EDE7B-0FD9-AC4E-972B-AAD635DC5F31}"/>
                </a:ext>
              </a:extLst>
            </p:cNvPr>
            <p:cNvGrpSpPr/>
            <p:nvPr/>
          </p:nvGrpSpPr>
          <p:grpSpPr>
            <a:xfrm>
              <a:off x="366713" y="3932516"/>
              <a:ext cx="7558207" cy="231284"/>
              <a:chOff x="366713" y="3932516"/>
              <a:chExt cx="7558207" cy="231284"/>
            </a:xfrm>
          </p:grpSpPr>
          <p:sp>
            <p:nvSpPr>
              <p:cNvPr id="65" name="object 18">
                <a:extLst>
                  <a:ext uri="{FF2B5EF4-FFF2-40B4-BE49-F238E27FC236}">
                    <a16:creationId xmlns:a16="http://schemas.microsoft.com/office/drawing/2014/main" id="{F1D5F080-FFF4-D646-AB7A-6AB8DE169A09}"/>
                  </a:ext>
                </a:extLst>
              </p:cNvPr>
              <p:cNvSpPr txBox="1"/>
              <p:nvPr/>
            </p:nvSpPr>
            <p:spPr>
              <a:xfrm>
                <a:off x="772681" y="3944201"/>
                <a:ext cx="7152239" cy="219599"/>
              </a:xfrm>
              <a:prstGeom prst="rect">
                <a:avLst/>
              </a:prstGeom>
            </p:spPr>
            <p:txBody>
              <a:bodyPr vert="horz" wrap="square" lIns="0" tIns="4115" rIns="0" bIns="0" rtlCol="0">
                <a:spAutoFit/>
              </a:bodyPr>
              <a:lstStyle/>
              <a:p>
                <a:pPr marL="4332" marR="1733">
                  <a:lnSpc>
                    <a:spcPct val="100299"/>
                  </a:lnSpc>
                  <a:spcBef>
                    <a:spcPts val="32"/>
                  </a:spcBef>
                </a:pPr>
                <a:r>
                  <a:rPr lang="de-DE" sz="1400" b="1" spc="-7" dirty="0">
                    <a:solidFill>
                      <a:schemeClr val="accent2"/>
                    </a:solidFill>
                    <a:latin typeface="Arial"/>
                    <a:cs typeface="Arial"/>
                  </a:rPr>
                  <a:t>Verlässliche </a:t>
                </a:r>
                <a:r>
                  <a:rPr lang="de-DE" sz="1400" b="1" spc="2" dirty="0">
                    <a:solidFill>
                      <a:schemeClr val="accent2"/>
                    </a:solidFill>
                    <a:latin typeface="Arial"/>
                    <a:cs typeface="Arial"/>
                  </a:rPr>
                  <a:t>und nutzbare </a:t>
                </a:r>
                <a:r>
                  <a:rPr lang="de-DE" sz="1400" b="1" dirty="0">
                    <a:solidFill>
                      <a:schemeClr val="accent2"/>
                    </a:solidFill>
                    <a:latin typeface="Arial"/>
                    <a:cs typeface="Arial"/>
                  </a:rPr>
                  <a:t>Handlungsvorgaben </a:t>
                </a:r>
                <a:r>
                  <a:rPr lang="de-DE" sz="1400" dirty="0">
                    <a:solidFill>
                      <a:schemeClr val="accent2"/>
                    </a:solidFill>
                    <a:latin typeface="Arial"/>
                    <a:cs typeface="Arial"/>
                  </a:rPr>
                  <a:t>zur Interpretation dringend</a:t>
                </a:r>
                <a:r>
                  <a:rPr lang="de-DE" sz="1400" spc="-2" dirty="0">
                    <a:solidFill>
                      <a:schemeClr val="accent2"/>
                    </a:solidFill>
                    <a:latin typeface="Arial"/>
                    <a:cs typeface="Arial"/>
                  </a:rPr>
                  <a:t> </a:t>
                </a:r>
                <a:r>
                  <a:rPr lang="de-DE" sz="1400" dirty="0">
                    <a:solidFill>
                      <a:schemeClr val="accent2"/>
                    </a:solidFill>
                    <a:latin typeface="Arial"/>
                    <a:cs typeface="Arial"/>
                  </a:rPr>
                  <a:t>notwendig</a:t>
                </a:r>
              </a:p>
            </p:txBody>
          </p:sp>
          <p:grpSp>
            <p:nvGrpSpPr>
              <p:cNvPr id="66" name="Gruppieren 65">
                <a:extLst>
                  <a:ext uri="{FF2B5EF4-FFF2-40B4-BE49-F238E27FC236}">
                    <a16:creationId xmlns:a16="http://schemas.microsoft.com/office/drawing/2014/main" id="{D0DABFFC-2B81-7648-9F97-BA0F600A9DD6}"/>
                  </a:ext>
                </a:extLst>
              </p:cNvPr>
              <p:cNvGrpSpPr/>
              <p:nvPr/>
            </p:nvGrpSpPr>
            <p:grpSpPr>
              <a:xfrm>
                <a:off x="366713" y="3932516"/>
                <a:ext cx="231283" cy="231284"/>
                <a:chOff x="6399984" y="1921786"/>
                <a:chExt cx="231283" cy="231284"/>
              </a:xfrm>
            </p:grpSpPr>
            <p:sp>
              <p:nvSpPr>
                <p:cNvPr id="68" name="object 38">
                  <a:extLst>
                    <a:ext uri="{FF2B5EF4-FFF2-40B4-BE49-F238E27FC236}">
                      <a16:creationId xmlns:a16="http://schemas.microsoft.com/office/drawing/2014/main" id="{7BC6A2E6-AEC8-DD47-AF45-B7944B395A34}"/>
                    </a:ext>
                  </a:extLst>
                </p:cNvPr>
                <p:cNvSpPr/>
                <p:nvPr/>
              </p:nvSpPr>
              <p:spPr>
                <a:xfrm>
                  <a:off x="6399984" y="1921786"/>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69" name="object 39">
                  <a:extLst>
                    <a:ext uri="{FF2B5EF4-FFF2-40B4-BE49-F238E27FC236}">
                      <a16:creationId xmlns:a16="http://schemas.microsoft.com/office/drawing/2014/main" id="{3A777FC7-89A9-E94E-9E40-F20DE8AA42CE}"/>
                    </a:ext>
                  </a:extLst>
                </p:cNvPr>
                <p:cNvSpPr txBox="1"/>
                <p:nvPr/>
              </p:nvSpPr>
              <p:spPr>
                <a:xfrm>
                  <a:off x="6458793" y="1939194"/>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4</a:t>
                  </a:r>
                  <a:endParaRPr sz="1050" dirty="0">
                    <a:latin typeface="Arial"/>
                    <a:cs typeface="Arial"/>
                  </a:endParaRPr>
                </a:p>
              </p:txBody>
            </p:sp>
          </p:grpSp>
        </p:grpSp>
        <p:cxnSp>
          <p:nvCxnSpPr>
            <p:cNvPr id="64" name="Gerade Verbindung 63">
              <a:extLst>
                <a:ext uri="{FF2B5EF4-FFF2-40B4-BE49-F238E27FC236}">
                  <a16:creationId xmlns:a16="http://schemas.microsoft.com/office/drawing/2014/main" id="{9AD0F155-58F1-F540-89B1-626F6F29E715}"/>
                </a:ext>
              </a:extLst>
            </p:cNvPr>
            <p:cNvCxnSpPr>
              <a:cxnSpLocks/>
            </p:cNvCxnSpPr>
            <p:nvPr/>
          </p:nvCxnSpPr>
          <p:spPr>
            <a:xfrm>
              <a:off x="345962" y="3665112"/>
              <a:ext cx="8174250"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0" name="object 24">
            <a:extLst>
              <a:ext uri="{FF2B5EF4-FFF2-40B4-BE49-F238E27FC236}">
                <a16:creationId xmlns:a16="http://schemas.microsoft.com/office/drawing/2014/main" id="{0C373F16-C9EA-2149-B89F-A42F0718E50E}"/>
              </a:ext>
            </a:extLst>
          </p:cNvPr>
          <p:cNvSpPr/>
          <p:nvPr/>
        </p:nvSpPr>
        <p:spPr>
          <a:xfrm>
            <a:off x="1545473" y="204634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71" name="object 27">
            <a:extLst>
              <a:ext uri="{FF2B5EF4-FFF2-40B4-BE49-F238E27FC236}">
                <a16:creationId xmlns:a16="http://schemas.microsoft.com/office/drawing/2014/main" id="{B3CA0ECA-094D-0F47-A81A-D0C297E5AFBE}"/>
              </a:ext>
            </a:extLst>
          </p:cNvPr>
          <p:cNvSpPr/>
          <p:nvPr/>
        </p:nvSpPr>
        <p:spPr>
          <a:xfrm>
            <a:off x="1545473" y="2853302"/>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grpSp>
        <p:nvGrpSpPr>
          <p:cNvPr id="73" name="Gruppieren 72">
            <a:extLst>
              <a:ext uri="{FF2B5EF4-FFF2-40B4-BE49-F238E27FC236}">
                <a16:creationId xmlns:a16="http://schemas.microsoft.com/office/drawing/2014/main" id="{311A567A-823E-574A-8E00-A65FC8FEEFB0}"/>
              </a:ext>
            </a:extLst>
          </p:cNvPr>
          <p:cNvGrpSpPr/>
          <p:nvPr/>
        </p:nvGrpSpPr>
        <p:grpSpPr>
          <a:xfrm>
            <a:off x="345962" y="2044573"/>
            <a:ext cx="8174250" cy="500664"/>
            <a:chOff x="345962" y="2044573"/>
            <a:chExt cx="8174250" cy="500664"/>
          </a:xfrm>
        </p:grpSpPr>
        <p:sp>
          <p:nvSpPr>
            <p:cNvPr id="74" name="object 31">
              <a:extLst>
                <a:ext uri="{FF2B5EF4-FFF2-40B4-BE49-F238E27FC236}">
                  <a16:creationId xmlns:a16="http://schemas.microsoft.com/office/drawing/2014/main" id="{B3807C0B-203A-5849-A6F8-BB81775F10D6}"/>
                </a:ext>
              </a:extLst>
            </p:cNvPr>
            <p:cNvSpPr txBox="1"/>
            <p:nvPr/>
          </p:nvSpPr>
          <p:spPr>
            <a:xfrm>
              <a:off x="772682" y="2319468"/>
              <a:ext cx="5094717" cy="220255"/>
            </a:xfrm>
            <a:prstGeom prst="rect">
              <a:avLst/>
            </a:prstGeom>
          </p:spPr>
          <p:txBody>
            <a:bodyPr vert="horz" wrap="square" lIns="0" tIns="4765" rIns="0" bIns="0" rtlCol="0">
              <a:spAutoFit/>
            </a:bodyPr>
            <a:lstStyle/>
            <a:p>
              <a:pPr marL="4332">
                <a:spcBef>
                  <a:spcPts val="38"/>
                </a:spcBef>
                <a:tabLst>
                  <a:tab pos="265333" algn="l"/>
                </a:tabLst>
              </a:pPr>
              <a:r>
                <a:rPr lang="de-DE" sz="1400" b="1" spc="2" dirty="0">
                  <a:solidFill>
                    <a:schemeClr val="accent2"/>
                  </a:solidFill>
                  <a:latin typeface="Arial"/>
                  <a:cs typeface="Arial"/>
                </a:rPr>
                <a:t>Fehlende Standardisierung </a:t>
              </a:r>
              <a:r>
                <a:rPr lang="de-DE" sz="1400" dirty="0">
                  <a:solidFill>
                    <a:schemeClr val="accent2"/>
                  </a:solidFill>
                  <a:latin typeface="Arial"/>
                  <a:cs typeface="Arial"/>
                </a:rPr>
                <a:t>im klinischen</a:t>
              </a:r>
              <a:r>
                <a:rPr lang="de-DE" sz="1400" spc="-82" dirty="0">
                  <a:solidFill>
                    <a:schemeClr val="accent2"/>
                  </a:solidFill>
                  <a:latin typeface="Arial"/>
                  <a:cs typeface="Arial"/>
                </a:rPr>
                <a:t> </a:t>
              </a:r>
              <a:r>
                <a:rPr lang="de-DE" sz="1400" dirty="0">
                  <a:solidFill>
                    <a:schemeClr val="accent2"/>
                  </a:solidFill>
                  <a:latin typeface="Arial"/>
                  <a:cs typeface="Arial"/>
                </a:rPr>
                <a:t>Alltag</a:t>
              </a:r>
            </a:p>
          </p:txBody>
        </p:sp>
        <p:grpSp>
          <p:nvGrpSpPr>
            <p:cNvPr id="76" name="Gruppieren 75">
              <a:extLst>
                <a:ext uri="{FF2B5EF4-FFF2-40B4-BE49-F238E27FC236}">
                  <a16:creationId xmlns:a16="http://schemas.microsoft.com/office/drawing/2014/main" id="{1AFD8A4D-FD60-D94A-B88B-5D9168327AE3}"/>
                </a:ext>
              </a:extLst>
            </p:cNvPr>
            <p:cNvGrpSpPr/>
            <p:nvPr/>
          </p:nvGrpSpPr>
          <p:grpSpPr>
            <a:xfrm>
              <a:off x="366713" y="2313953"/>
              <a:ext cx="231283" cy="231284"/>
              <a:chOff x="6399984" y="1836444"/>
              <a:chExt cx="231283" cy="231284"/>
            </a:xfrm>
          </p:grpSpPr>
          <p:sp>
            <p:nvSpPr>
              <p:cNvPr id="78" name="object 38">
                <a:extLst>
                  <a:ext uri="{FF2B5EF4-FFF2-40B4-BE49-F238E27FC236}">
                    <a16:creationId xmlns:a16="http://schemas.microsoft.com/office/drawing/2014/main" id="{0E05670C-BA95-824A-AFC0-0EA0E84FBB2B}"/>
                  </a:ext>
                </a:extLst>
              </p:cNvPr>
              <p:cNvSpPr/>
              <p:nvPr/>
            </p:nvSpPr>
            <p:spPr>
              <a:xfrm>
                <a:off x="6399984" y="1836444"/>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79" name="object 39">
                <a:extLst>
                  <a:ext uri="{FF2B5EF4-FFF2-40B4-BE49-F238E27FC236}">
                    <a16:creationId xmlns:a16="http://schemas.microsoft.com/office/drawing/2014/main" id="{15F0BB17-139F-334F-963F-0A4CF178AFD1}"/>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2</a:t>
                </a:r>
                <a:endParaRPr sz="1050" dirty="0">
                  <a:latin typeface="Arial"/>
                  <a:cs typeface="Arial"/>
                </a:endParaRPr>
              </a:p>
            </p:txBody>
          </p:sp>
        </p:grpSp>
        <p:cxnSp>
          <p:nvCxnSpPr>
            <p:cNvPr id="77" name="Gerade Verbindung 76">
              <a:extLst>
                <a:ext uri="{FF2B5EF4-FFF2-40B4-BE49-F238E27FC236}">
                  <a16:creationId xmlns:a16="http://schemas.microsoft.com/office/drawing/2014/main" id="{DCC25E05-0D52-9845-BB9C-5B0FCFA2B5B8}"/>
                </a:ext>
              </a:extLst>
            </p:cNvPr>
            <p:cNvCxnSpPr>
              <a:cxnSpLocks/>
            </p:cNvCxnSpPr>
            <p:nvPr/>
          </p:nvCxnSpPr>
          <p:spPr>
            <a:xfrm>
              <a:off x="345962" y="2044573"/>
              <a:ext cx="8174250"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80" name="Gruppieren 79">
            <a:extLst>
              <a:ext uri="{FF2B5EF4-FFF2-40B4-BE49-F238E27FC236}">
                <a16:creationId xmlns:a16="http://schemas.microsoft.com/office/drawing/2014/main" id="{643D613A-5451-2248-B9D3-A81365BF6419}"/>
              </a:ext>
            </a:extLst>
          </p:cNvPr>
          <p:cNvGrpSpPr/>
          <p:nvPr/>
        </p:nvGrpSpPr>
        <p:grpSpPr>
          <a:xfrm>
            <a:off x="345962" y="2804518"/>
            <a:ext cx="8215782" cy="502603"/>
            <a:chOff x="345962" y="2804518"/>
            <a:chExt cx="8215782" cy="502603"/>
          </a:xfrm>
        </p:grpSpPr>
        <p:sp>
          <p:nvSpPr>
            <p:cNvPr id="81" name="object 19">
              <a:extLst>
                <a:ext uri="{FF2B5EF4-FFF2-40B4-BE49-F238E27FC236}">
                  <a16:creationId xmlns:a16="http://schemas.microsoft.com/office/drawing/2014/main" id="{3CFC60B2-3F4D-5A4B-A6B5-DC7004FAE621}"/>
                </a:ext>
              </a:extLst>
            </p:cNvPr>
            <p:cNvSpPr txBox="1"/>
            <p:nvPr/>
          </p:nvSpPr>
          <p:spPr>
            <a:xfrm>
              <a:off x="772681" y="3087522"/>
              <a:ext cx="7789063" cy="219599"/>
            </a:xfrm>
            <a:prstGeom prst="rect">
              <a:avLst/>
            </a:prstGeom>
          </p:spPr>
          <p:txBody>
            <a:bodyPr vert="horz" wrap="square" lIns="0" tIns="4115" rIns="0" bIns="0" rtlCol="0">
              <a:spAutoFit/>
            </a:bodyPr>
            <a:lstStyle/>
            <a:p>
              <a:pPr marL="4332" marR="1733">
                <a:lnSpc>
                  <a:spcPct val="100299"/>
                </a:lnSpc>
                <a:spcBef>
                  <a:spcPts val="32"/>
                </a:spcBef>
              </a:pPr>
              <a:r>
                <a:rPr lang="de-DE" sz="1400" spc="2" dirty="0">
                  <a:solidFill>
                    <a:schemeClr val="accent2"/>
                  </a:solidFill>
                  <a:latin typeface="Arial"/>
                  <a:cs typeface="Arial"/>
                </a:rPr>
                <a:t>Berechnung </a:t>
              </a:r>
              <a:r>
                <a:rPr lang="de-DE" sz="1400" dirty="0">
                  <a:solidFill>
                    <a:schemeClr val="accent2"/>
                  </a:solidFill>
                  <a:latin typeface="Arial"/>
                  <a:cs typeface="Arial"/>
                </a:rPr>
                <a:t>auf </a:t>
              </a:r>
              <a:r>
                <a:rPr lang="de-DE" sz="1400" b="1" dirty="0">
                  <a:solidFill>
                    <a:schemeClr val="accent2"/>
                  </a:solidFill>
                  <a:latin typeface="Arial"/>
                  <a:cs typeface="Arial"/>
                </a:rPr>
                <a:t>relevanten Horizont </a:t>
              </a:r>
              <a:r>
                <a:rPr lang="de-DE" sz="1400" dirty="0">
                  <a:solidFill>
                    <a:schemeClr val="accent2"/>
                  </a:solidFill>
                  <a:latin typeface="Arial"/>
                  <a:cs typeface="Arial"/>
                </a:rPr>
                <a:t>(15 oder 30 Minuten) für </a:t>
              </a:r>
              <a:r>
                <a:rPr lang="de-DE" sz="1400" spc="2" dirty="0">
                  <a:solidFill>
                    <a:schemeClr val="accent2"/>
                  </a:solidFill>
                  <a:latin typeface="Arial"/>
                  <a:cs typeface="Arial"/>
                </a:rPr>
                <a:t>Therapieanpassungen</a:t>
              </a:r>
              <a:r>
                <a:rPr lang="de-DE" sz="1400" spc="-2" dirty="0">
                  <a:solidFill>
                    <a:schemeClr val="accent2"/>
                  </a:solidFill>
                  <a:latin typeface="Arial"/>
                  <a:cs typeface="Arial"/>
                </a:rPr>
                <a:t> </a:t>
              </a:r>
              <a:r>
                <a:rPr lang="de-DE" sz="1400" dirty="0">
                  <a:solidFill>
                    <a:schemeClr val="accent2"/>
                  </a:solidFill>
                  <a:latin typeface="Arial"/>
                  <a:cs typeface="Arial"/>
                </a:rPr>
                <a:t>notwendig</a:t>
              </a:r>
            </a:p>
          </p:txBody>
        </p:sp>
        <p:grpSp>
          <p:nvGrpSpPr>
            <p:cNvPr id="89" name="Gruppieren 88">
              <a:extLst>
                <a:ext uri="{FF2B5EF4-FFF2-40B4-BE49-F238E27FC236}">
                  <a16:creationId xmlns:a16="http://schemas.microsoft.com/office/drawing/2014/main" id="{A605C380-EADC-D047-B31B-D9137DE8471C}"/>
                </a:ext>
              </a:extLst>
            </p:cNvPr>
            <p:cNvGrpSpPr/>
            <p:nvPr/>
          </p:nvGrpSpPr>
          <p:grpSpPr>
            <a:xfrm>
              <a:off x="363976" y="3073707"/>
              <a:ext cx="234022" cy="231284"/>
              <a:chOff x="6399984" y="1825931"/>
              <a:chExt cx="269606" cy="231284"/>
            </a:xfrm>
          </p:grpSpPr>
          <p:sp>
            <p:nvSpPr>
              <p:cNvPr id="93" name="object 38">
                <a:extLst>
                  <a:ext uri="{FF2B5EF4-FFF2-40B4-BE49-F238E27FC236}">
                    <a16:creationId xmlns:a16="http://schemas.microsoft.com/office/drawing/2014/main" id="{B4070030-058E-544E-8F3D-E81BBFCD0857}"/>
                  </a:ext>
                </a:extLst>
              </p:cNvPr>
              <p:cNvSpPr/>
              <p:nvPr/>
            </p:nvSpPr>
            <p:spPr>
              <a:xfrm>
                <a:off x="6399984" y="1825931"/>
                <a:ext cx="269606"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94" name="object 39">
                <a:extLst>
                  <a:ext uri="{FF2B5EF4-FFF2-40B4-BE49-F238E27FC236}">
                    <a16:creationId xmlns:a16="http://schemas.microsoft.com/office/drawing/2014/main" id="{387942D1-55F5-B940-B414-D8C23FA3D148}"/>
                  </a:ext>
                </a:extLst>
              </p:cNvPr>
              <p:cNvSpPr txBox="1"/>
              <p:nvPr/>
            </p:nvSpPr>
            <p:spPr>
              <a:xfrm>
                <a:off x="6479414" y="1841747"/>
                <a:ext cx="94809"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3</a:t>
                </a:r>
                <a:endParaRPr sz="1050" dirty="0">
                  <a:latin typeface="Arial"/>
                  <a:cs typeface="Arial"/>
                </a:endParaRPr>
              </a:p>
            </p:txBody>
          </p:sp>
        </p:grpSp>
        <p:cxnSp>
          <p:nvCxnSpPr>
            <p:cNvPr id="92" name="Gerade Verbindung 91">
              <a:extLst>
                <a:ext uri="{FF2B5EF4-FFF2-40B4-BE49-F238E27FC236}">
                  <a16:creationId xmlns:a16="http://schemas.microsoft.com/office/drawing/2014/main" id="{CDA4ECEB-6DBA-8E42-928A-5A518CA7BB58}"/>
                </a:ext>
              </a:extLst>
            </p:cNvPr>
            <p:cNvCxnSpPr>
              <a:cxnSpLocks/>
            </p:cNvCxnSpPr>
            <p:nvPr/>
          </p:nvCxnSpPr>
          <p:spPr>
            <a:xfrm>
              <a:off x="345962" y="2804518"/>
              <a:ext cx="8174250"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95" name="Gruppieren 94">
            <a:extLst>
              <a:ext uri="{FF2B5EF4-FFF2-40B4-BE49-F238E27FC236}">
                <a16:creationId xmlns:a16="http://schemas.microsoft.com/office/drawing/2014/main" id="{E2447D32-1083-A049-A48B-45C20CB649F6}"/>
              </a:ext>
            </a:extLst>
          </p:cNvPr>
          <p:cNvGrpSpPr/>
          <p:nvPr/>
        </p:nvGrpSpPr>
        <p:grpSpPr>
          <a:xfrm>
            <a:off x="366713" y="1553955"/>
            <a:ext cx="8410573" cy="231284"/>
            <a:chOff x="366713" y="1553955"/>
            <a:chExt cx="8410573" cy="231284"/>
          </a:xfrm>
        </p:grpSpPr>
        <p:sp>
          <p:nvSpPr>
            <p:cNvPr id="96" name="object 17">
              <a:extLst>
                <a:ext uri="{FF2B5EF4-FFF2-40B4-BE49-F238E27FC236}">
                  <a16:creationId xmlns:a16="http://schemas.microsoft.com/office/drawing/2014/main" id="{9FDC196E-846F-AB46-B273-7B9265CA96D8}"/>
                </a:ext>
              </a:extLst>
            </p:cNvPr>
            <p:cNvSpPr txBox="1"/>
            <p:nvPr/>
          </p:nvSpPr>
          <p:spPr>
            <a:xfrm>
              <a:off x="772681" y="1553955"/>
              <a:ext cx="8004605" cy="219599"/>
            </a:xfrm>
            <a:prstGeom prst="rect">
              <a:avLst/>
            </a:prstGeom>
          </p:spPr>
          <p:txBody>
            <a:bodyPr vert="horz" wrap="square" lIns="0" tIns="4115" rIns="0" bIns="0" rtlCol="0">
              <a:spAutoFit/>
            </a:bodyPr>
            <a:lstStyle/>
            <a:p>
              <a:pPr marL="4332" marR="1733">
                <a:lnSpc>
                  <a:spcPct val="100299"/>
                </a:lnSpc>
                <a:spcBef>
                  <a:spcPts val="32"/>
                </a:spcBef>
              </a:pPr>
              <a:r>
                <a:rPr lang="de-DE" sz="1400" b="1" dirty="0">
                  <a:solidFill>
                    <a:schemeClr val="accent2"/>
                  </a:solidFill>
                  <a:latin typeface="Arial"/>
                  <a:cs typeface="Arial"/>
                </a:rPr>
                <a:t>Unterschiede </a:t>
              </a:r>
              <a:r>
                <a:rPr lang="de-DE" sz="1400" dirty="0">
                  <a:solidFill>
                    <a:schemeClr val="accent2"/>
                  </a:solidFill>
                  <a:latin typeface="Arial"/>
                  <a:cs typeface="Arial"/>
                </a:rPr>
                <a:t>in rechnerischer </a:t>
              </a:r>
              <a:r>
                <a:rPr lang="de-DE" sz="1400" spc="2" dirty="0">
                  <a:solidFill>
                    <a:schemeClr val="accent2"/>
                  </a:solidFill>
                  <a:latin typeface="Arial"/>
                  <a:cs typeface="Arial"/>
                </a:rPr>
                <a:t>Grundlage </a:t>
              </a:r>
              <a:r>
                <a:rPr lang="de-DE" sz="1400" dirty="0">
                  <a:solidFill>
                    <a:schemeClr val="accent2"/>
                  </a:solidFill>
                  <a:latin typeface="Arial"/>
                  <a:cs typeface="Arial"/>
                </a:rPr>
                <a:t>und Darstellung </a:t>
              </a:r>
              <a:r>
                <a:rPr lang="de-DE" sz="1400" spc="-2" dirty="0">
                  <a:solidFill>
                    <a:schemeClr val="accent2"/>
                  </a:solidFill>
                  <a:latin typeface="Arial"/>
                  <a:cs typeface="Arial"/>
                </a:rPr>
                <a:t>bei </a:t>
              </a:r>
              <a:r>
                <a:rPr lang="de-DE" sz="1400" dirty="0">
                  <a:solidFill>
                    <a:schemeClr val="accent2"/>
                  </a:solidFill>
                  <a:latin typeface="Arial"/>
                  <a:cs typeface="Arial"/>
                </a:rPr>
                <a:t>unterschiedlichen </a:t>
              </a:r>
              <a:r>
                <a:rPr lang="de-DE" sz="1400" b="1" dirty="0">
                  <a:solidFill>
                    <a:schemeClr val="accent2"/>
                  </a:solidFill>
                  <a:latin typeface="Arial"/>
                  <a:cs typeface="Arial"/>
                </a:rPr>
                <a:t>CGM-Geräten</a:t>
              </a:r>
              <a:endParaRPr lang="de-DE" sz="1400" dirty="0">
                <a:solidFill>
                  <a:schemeClr val="accent2"/>
                </a:solidFill>
                <a:latin typeface="Arial"/>
                <a:cs typeface="Arial"/>
              </a:endParaRPr>
            </a:p>
          </p:txBody>
        </p:sp>
        <p:grpSp>
          <p:nvGrpSpPr>
            <p:cNvPr id="97" name="Gruppieren 96">
              <a:extLst>
                <a:ext uri="{FF2B5EF4-FFF2-40B4-BE49-F238E27FC236}">
                  <a16:creationId xmlns:a16="http://schemas.microsoft.com/office/drawing/2014/main" id="{C6C77AEE-AFED-7748-84D5-3AC7C8CE60BC}"/>
                </a:ext>
              </a:extLst>
            </p:cNvPr>
            <p:cNvGrpSpPr/>
            <p:nvPr/>
          </p:nvGrpSpPr>
          <p:grpSpPr>
            <a:xfrm>
              <a:off x="366713" y="1553955"/>
              <a:ext cx="231283" cy="231284"/>
              <a:chOff x="6399984" y="1922999"/>
              <a:chExt cx="231283" cy="231284"/>
            </a:xfrm>
          </p:grpSpPr>
          <p:sp>
            <p:nvSpPr>
              <p:cNvPr id="98" name="object 38">
                <a:extLst>
                  <a:ext uri="{FF2B5EF4-FFF2-40B4-BE49-F238E27FC236}">
                    <a16:creationId xmlns:a16="http://schemas.microsoft.com/office/drawing/2014/main" id="{F7E75923-A49C-BC41-8BF0-ED04BFACBCEE}"/>
                  </a:ext>
                </a:extLst>
              </p:cNvPr>
              <p:cNvSpPr/>
              <p:nvPr/>
            </p:nvSpPr>
            <p:spPr>
              <a:xfrm>
                <a:off x="6399984" y="1922999"/>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99" name="object 39">
                <a:extLst>
                  <a:ext uri="{FF2B5EF4-FFF2-40B4-BE49-F238E27FC236}">
                    <a16:creationId xmlns:a16="http://schemas.microsoft.com/office/drawing/2014/main" id="{2FE52E28-8FA6-2B4F-A3CC-1940ECDAB34D}"/>
                  </a:ext>
                </a:extLst>
              </p:cNvPr>
              <p:cNvSpPr txBox="1"/>
              <p:nvPr/>
            </p:nvSpPr>
            <p:spPr>
              <a:xfrm>
                <a:off x="6466193" y="1932456"/>
                <a:ext cx="94810" cy="177614"/>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grpSp>
    </p:spTree>
    <p:extLst>
      <p:ext uri="{BB962C8B-B14F-4D97-AF65-F5344CB8AC3E}">
        <p14:creationId xmlns:p14="http://schemas.microsoft.com/office/powerpoint/2010/main" val="7105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CC35E3-D7D5-4715-B494-A636E30C81BA}"/>
              </a:ext>
            </a:extLst>
          </p:cNvPr>
          <p:cNvSpPr>
            <a:spLocks noGrp="1"/>
          </p:cNvSpPr>
          <p:nvPr>
            <p:ph sz="quarter" idx="13"/>
          </p:nvPr>
        </p:nvSpPr>
        <p:spPr/>
        <p:txBody>
          <a:bodyPr/>
          <a:lstStyle/>
          <a:p>
            <a:endParaRPr lang="de-DE"/>
          </a:p>
        </p:txBody>
      </p:sp>
      <p:sp>
        <p:nvSpPr>
          <p:cNvPr id="20" name="Datumsplatzhalter 19">
            <a:extLst>
              <a:ext uri="{FF2B5EF4-FFF2-40B4-BE49-F238E27FC236}">
                <a16:creationId xmlns:a16="http://schemas.microsoft.com/office/drawing/2014/main" id="{38C1B595-D00C-5B47-ABA0-A000AD0A0EFB}"/>
              </a:ext>
            </a:extLst>
          </p:cNvPr>
          <p:cNvSpPr>
            <a:spLocks noGrp="1"/>
          </p:cNvSpPr>
          <p:nvPr>
            <p:ph type="dt" sz="half" idx="18"/>
          </p:nvPr>
        </p:nvSpPr>
        <p:spPr/>
        <p:txBody>
          <a:bodyPr/>
          <a:lstStyle/>
          <a:p>
            <a:fld id="{AB1229E9-2A97-8946-8D7A-10955E631CB1}" type="datetime4">
              <a:rPr lang="de-DE" smtClean="0"/>
              <a:pPr/>
              <a:t>28. Januar 2021</a:t>
            </a:fld>
            <a:r>
              <a:rPr lang="en-US"/>
              <a:t> |</a:t>
            </a:r>
            <a:endParaRPr lang="en-US" dirty="0"/>
          </a:p>
        </p:txBody>
      </p:sp>
      <p:sp>
        <p:nvSpPr>
          <p:cNvPr id="32" name="Foliennummernplatzhalter 31">
            <a:extLst>
              <a:ext uri="{FF2B5EF4-FFF2-40B4-BE49-F238E27FC236}">
                <a16:creationId xmlns:a16="http://schemas.microsoft.com/office/drawing/2014/main" id="{80E7BC10-8123-41FA-9CCC-FFFA0A4B6F4D}"/>
              </a:ext>
            </a:extLst>
          </p:cNvPr>
          <p:cNvSpPr>
            <a:spLocks noGrp="1"/>
          </p:cNvSpPr>
          <p:nvPr>
            <p:ph type="sldNum" sz="quarter" idx="20"/>
          </p:nvPr>
        </p:nvSpPr>
        <p:spPr/>
        <p:txBody>
          <a:bodyPr/>
          <a:lstStyle/>
          <a:p>
            <a:fld id="{81D60167-4931-47E6-BA6A-407CBD079E47}" type="slidenum">
              <a:rPr lang="de-DE" smtClean="0"/>
              <a:pPr/>
              <a:t>16</a:t>
            </a:fld>
            <a:endParaRPr lang="de-DE" dirty="0"/>
          </a:p>
        </p:txBody>
      </p:sp>
      <p:sp>
        <p:nvSpPr>
          <p:cNvPr id="30" name="Textplatzhalter 29">
            <a:extLst>
              <a:ext uri="{FF2B5EF4-FFF2-40B4-BE49-F238E27FC236}">
                <a16:creationId xmlns:a16="http://schemas.microsoft.com/office/drawing/2014/main" id="{D061C219-6062-744A-95C8-92E36869C84B}"/>
              </a:ext>
            </a:extLst>
          </p:cNvPr>
          <p:cNvSpPr>
            <a:spLocks noGrp="1"/>
          </p:cNvSpPr>
          <p:nvPr>
            <p:ph type="body" sz="quarter" idx="24"/>
          </p:nvPr>
        </p:nvSpPr>
        <p:spPr/>
        <p:txBody>
          <a:bodyPr/>
          <a:lstStyle/>
          <a:p>
            <a:r>
              <a:rPr lang="de-DE" b="1" dirty="0"/>
              <a:t>1.</a:t>
            </a:r>
            <a:r>
              <a:rPr lang="de-DE" dirty="0"/>
              <a:t> Ziegler, R., et al. Diabetologie. 2018;13: 500-509.</a:t>
            </a:r>
          </a:p>
        </p:txBody>
      </p:sp>
      <p:sp>
        <p:nvSpPr>
          <p:cNvPr id="4" name="object 4"/>
          <p:cNvSpPr txBox="1">
            <a:spLocks noGrp="1"/>
          </p:cNvSpPr>
          <p:nvPr>
            <p:ph type="title"/>
          </p:nvPr>
        </p:nvSpPr>
        <p:spPr/>
        <p:txBody>
          <a:bodyPr/>
          <a:lstStyle/>
          <a:p>
            <a:r>
              <a:rPr lang="de-DE" dirty="0"/>
              <a:t>Empfehlung zur Nutzung der Trendpfeile im Diabetesmanagement</a:t>
            </a:r>
          </a:p>
        </p:txBody>
      </p:sp>
      <p:sp>
        <p:nvSpPr>
          <p:cNvPr id="18" name="Textplatzhalter 17">
            <a:extLst>
              <a:ext uri="{FF2B5EF4-FFF2-40B4-BE49-F238E27FC236}">
                <a16:creationId xmlns:a16="http://schemas.microsoft.com/office/drawing/2014/main" id="{AE3267A9-B57A-EC47-AE01-6714C228D132}"/>
              </a:ext>
            </a:extLst>
          </p:cNvPr>
          <p:cNvSpPr>
            <a:spLocks noGrp="1"/>
          </p:cNvSpPr>
          <p:nvPr>
            <p:ph type="body" sz="quarter" idx="17"/>
          </p:nvPr>
        </p:nvSpPr>
        <p:spPr/>
        <p:txBody>
          <a:bodyPr/>
          <a:lstStyle/>
          <a:p>
            <a:r>
              <a:rPr lang="de-DE" dirty="0"/>
              <a:t>Nutzung und Interpretation der Trendpfeile</a:t>
            </a:r>
          </a:p>
        </p:txBody>
      </p:sp>
      <p:grpSp>
        <p:nvGrpSpPr>
          <p:cNvPr id="52" name="Gruppieren 51">
            <a:extLst>
              <a:ext uri="{FF2B5EF4-FFF2-40B4-BE49-F238E27FC236}">
                <a16:creationId xmlns:a16="http://schemas.microsoft.com/office/drawing/2014/main" id="{22BBFB5B-D97D-0940-919F-59BBA6A16ADE}"/>
              </a:ext>
            </a:extLst>
          </p:cNvPr>
          <p:cNvGrpSpPr/>
          <p:nvPr/>
        </p:nvGrpSpPr>
        <p:grpSpPr>
          <a:xfrm>
            <a:off x="8144248" y="133350"/>
            <a:ext cx="195561" cy="195561"/>
            <a:chOff x="7099019" y="194219"/>
            <a:chExt cx="195561" cy="195561"/>
          </a:xfrm>
        </p:grpSpPr>
        <p:sp>
          <p:nvSpPr>
            <p:cNvPr id="53" name="object 15">
              <a:extLst>
                <a:ext uri="{FF2B5EF4-FFF2-40B4-BE49-F238E27FC236}">
                  <a16:creationId xmlns:a16="http://schemas.microsoft.com/office/drawing/2014/main" id="{B2B9A1BE-D311-1046-88D6-E7F3FD0DAD9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54" name="object 16">
              <a:extLst>
                <a:ext uri="{FF2B5EF4-FFF2-40B4-BE49-F238E27FC236}">
                  <a16:creationId xmlns:a16="http://schemas.microsoft.com/office/drawing/2014/main" id="{AD0007B0-C1F9-FC48-9CB4-AE6FE7641500}"/>
                </a:ext>
              </a:extLst>
            </p:cNvPr>
            <p:cNvSpPr/>
            <p:nvPr/>
          </p:nvSpPr>
          <p:spPr>
            <a:xfrm>
              <a:off x="7159132" y="231712"/>
              <a:ext cx="96010" cy="121750"/>
            </a:xfrm>
            <a:prstGeom prst="rect">
              <a:avLst/>
            </a:prstGeom>
            <a:blipFill>
              <a:blip r:embed="rId3" cstate="print"/>
              <a:stretch>
                <a:fillRect/>
              </a:stretch>
            </a:blipFill>
          </p:spPr>
          <p:txBody>
            <a:bodyPr wrap="square" lIns="0" tIns="0" rIns="0" bIns="0" rtlCol="0"/>
            <a:lstStyle/>
            <a:p>
              <a:endParaRPr sz="249"/>
            </a:p>
          </p:txBody>
        </p:sp>
      </p:grpSp>
      <p:grpSp>
        <p:nvGrpSpPr>
          <p:cNvPr id="55" name="Gruppieren 54">
            <a:extLst>
              <a:ext uri="{FF2B5EF4-FFF2-40B4-BE49-F238E27FC236}">
                <a16:creationId xmlns:a16="http://schemas.microsoft.com/office/drawing/2014/main" id="{7C17345C-06CC-B041-8B2C-30D1D8D47CE5}"/>
              </a:ext>
            </a:extLst>
          </p:cNvPr>
          <p:cNvGrpSpPr/>
          <p:nvPr/>
        </p:nvGrpSpPr>
        <p:grpSpPr>
          <a:xfrm>
            <a:off x="7701682" y="134792"/>
            <a:ext cx="195561" cy="195561"/>
            <a:chOff x="6657757" y="194219"/>
            <a:chExt cx="195561" cy="195561"/>
          </a:xfrm>
        </p:grpSpPr>
        <p:sp>
          <p:nvSpPr>
            <p:cNvPr id="56" name="object 37">
              <a:extLst>
                <a:ext uri="{FF2B5EF4-FFF2-40B4-BE49-F238E27FC236}">
                  <a16:creationId xmlns:a16="http://schemas.microsoft.com/office/drawing/2014/main" id="{B9A6F812-CDE6-CA4A-BBA2-9F36F552A551}"/>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7" name="object 38">
              <a:extLst>
                <a:ext uri="{FF2B5EF4-FFF2-40B4-BE49-F238E27FC236}">
                  <a16:creationId xmlns:a16="http://schemas.microsoft.com/office/drawing/2014/main" id="{3191C89F-1A1A-8E41-9DCD-9C85700827EE}"/>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8" name="object 39">
              <a:extLst>
                <a:ext uri="{FF2B5EF4-FFF2-40B4-BE49-F238E27FC236}">
                  <a16:creationId xmlns:a16="http://schemas.microsoft.com/office/drawing/2014/main" id="{0DC953C8-4298-5846-A64B-F4B16B5D6D68}"/>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59" name="Gruppieren 58">
            <a:extLst>
              <a:ext uri="{FF2B5EF4-FFF2-40B4-BE49-F238E27FC236}">
                <a16:creationId xmlns:a16="http://schemas.microsoft.com/office/drawing/2014/main" id="{9913F9A8-D798-3D42-A0AC-6E11135A9D35}"/>
              </a:ext>
            </a:extLst>
          </p:cNvPr>
          <p:cNvGrpSpPr/>
          <p:nvPr/>
        </p:nvGrpSpPr>
        <p:grpSpPr>
          <a:xfrm>
            <a:off x="8366184" y="135828"/>
            <a:ext cx="195561" cy="195561"/>
            <a:chOff x="7319651" y="194219"/>
            <a:chExt cx="195561" cy="195561"/>
          </a:xfrm>
        </p:grpSpPr>
        <p:sp>
          <p:nvSpPr>
            <p:cNvPr id="60" name="object 41">
              <a:extLst>
                <a:ext uri="{FF2B5EF4-FFF2-40B4-BE49-F238E27FC236}">
                  <a16:creationId xmlns:a16="http://schemas.microsoft.com/office/drawing/2014/main" id="{6E1507A7-DFE0-D943-B732-9C79808B7F50}"/>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1" name="object 42">
              <a:extLst>
                <a:ext uri="{FF2B5EF4-FFF2-40B4-BE49-F238E27FC236}">
                  <a16:creationId xmlns:a16="http://schemas.microsoft.com/office/drawing/2014/main" id="{B8A7A989-9E45-B14E-A0CE-BCF9DACF0448}"/>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62" name="Gruppieren 61">
            <a:extLst>
              <a:ext uri="{FF2B5EF4-FFF2-40B4-BE49-F238E27FC236}">
                <a16:creationId xmlns:a16="http://schemas.microsoft.com/office/drawing/2014/main" id="{D337FB9C-84D2-5149-B001-FD5B0FF739E6}"/>
              </a:ext>
            </a:extLst>
          </p:cNvPr>
          <p:cNvGrpSpPr/>
          <p:nvPr/>
        </p:nvGrpSpPr>
        <p:grpSpPr>
          <a:xfrm>
            <a:off x="8586815" y="135828"/>
            <a:ext cx="195561" cy="195561"/>
            <a:chOff x="7540282" y="194219"/>
            <a:chExt cx="195561" cy="195561"/>
          </a:xfrm>
        </p:grpSpPr>
        <p:sp>
          <p:nvSpPr>
            <p:cNvPr id="63" name="object 43">
              <a:extLst>
                <a:ext uri="{FF2B5EF4-FFF2-40B4-BE49-F238E27FC236}">
                  <a16:creationId xmlns:a16="http://schemas.microsoft.com/office/drawing/2014/main" id="{E570394F-9FE5-1949-8B46-364CAC7F83D0}"/>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4" name="object 44">
              <a:extLst>
                <a:ext uri="{FF2B5EF4-FFF2-40B4-BE49-F238E27FC236}">
                  <a16:creationId xmlns:a16="http://schemas.microsoft.com/office/drawing/2014/main" id="{15869BE6-F119-694D-85DB-E78AEDE66BF0}"/>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65" name="Gruppieren 64">
            <a:extLst>
              <a:ext uri="{FF2B5EF4-FFF2-40B4-BE49-F238E27FC236}">
                <a16:creationId xmlns:a16="http://schemas.microsoft.com/office/drawing/2014/main" id="{6B8826CB-7B2E-2343-B431-D8F170DAD83B}"/>
              </a:ext>
            </a:extLst>
          </p:cNvPr>
          <p:cNvGrpSpPr/>
          <p:nvPr/>
        </p:nvGrpSpPr>
        <p:grpSpPr>
          <a:xfrm>
            <a:off x="7924921" y="135828"/>
            <a:ext cx="195561" cy="195561"/>
            <a:chOff x="6878388" y="194219"/>
            <a:chExt cx="195561" cy="195561"/>
          </a:xfrm>
        </p:grpSpPr>
        <p:sp>
          <p:nvSpPr>
            <p:cNvPr id="66" name="object 45">
              <a:extLst>
                <a:ext uri="{FF2B5EF4-FFF2-40B4-BE49-F238E27FC236}">
                  <a16:creationId xmlns:a16="http://schemas.microsoft.com/office/drawing/2014/main" id="{D3DFFDE7-E243-C84E-AE94-77A6F08D3ADC}"/>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7" name="object 46">
              <a:extLst>
                <a:ext uri="{FF2B5EF4-FFF2-40B4-BE49-F238E27FC236}">
                  <a16:creationId xmlns:a16="http://schemas.microsoft.com/office/drawing/2014/main" id="{3657EBF8-8716-1341-A53A-E7F9CB171A12}"/>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8" name="object 47">
              <a:extLst>
                <a:ext uri="{FF2B5EF4-FFF2-40B4-BE49-F238E27FC236}">
                  <a16:creationId xmlns:a16="http://schemas.microsoft.com/office/drawing/2014/main" id="{23D76EAF-7C86-B945-B560-9FFF5B071803}"/>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9" name="object 48">
              <a:extLst>
                <a:ext uri="{FF2B5EF4-FFF2-40B4-BE49-F238E27FC236}">
                  <a16:creationId xmlns:a16="http://schemas.microsoft.com/office/drawing/2014/main" id="{C2C02A10-AD13-ED44-A768-7B464C70E6BF}"/>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sp>
        <p:nvSpPr>
          <p:cNvPr id="76" name="object 17">
            <a:extLst>
              <a:ext uri="{FF2B5EF4-FFF2-40B4-BE49-F238E27FC236}">
                <a16:creationId xmlns:a16="http://schemas.microsoft.com/office/drawing/2014/main" id="{874F5FBD-14A4-0348-8136-3AC551DE76A1}"/>
              </a:ext>
            </a:extLst>
          </p:cNvPr>
          <p:cNvSpPr txBox="1"/>
          <p:nvPr/>
        </p:nvSpPr>
        <p:spPr>
          <a:xfrm>
            <a:off x="358775" y="955016"/>
            <a:ext cx="6727825" cy="220255"/>
          </a:xfrm>
          <a:prstGeom prst="rect">
            <a:avLst/>
          </a:prstGeom>
        </p:spPr>
        <p:txBody>
          <a:bodyPr vert="horz" wrap="square" lIns="0" tIns="4765" rIns="0" bIns="0" rtlCol="0">
            <a:spAutoFit/>
          </a:bodyPr>
          <a:lstStyle/>
          <a:p>
            <a:pPr marL="4332">
              <a:spcBef>
                <a:spcPts val="38"/>
              </a:spcBef>
            </a:pPr>
            <a:r>
              <a:rPr lang="de-DE" sz="1400" b="1" dirty="0">
                <a:solidFill>
                  <a:srgbClr val="231F20"/>
                </a:solidFill>
                <a:cs typeface="Arial"/>
              </a:rPr>
              <a:t>Bisherige internationale Empfehlungen </a:t>
            </a:r>
            <a:r>
              <a:rPr lang="de-DE" sz="1400" dirty="0">
                <a:solidFill>
                  <a:srgbClr val="231F20"/>
                </a:solidFill>
                <a:cs typeface="Arial"/>
              </a:rPr>
              <a:t>(Ausschnitt)</a:t>
            </a:r>
            <a:r>
              <a:rPr lang="de-DE" sz="1400" baseline="30000" dirty="0">
                <a:solidFill>
                  <a:srgbClr val="231F20"/>
                </a:solidFill>
                <a:cs typeface="Arial"/>
              </a:rPr>
              <a:t>1</a:t>
            </a:r>
            <a:r>
              <a:rPr lang="de-DE" sz="1400" spc="-2" dirty="0">
                <a:solidFill>
                  <a:srgbClr val="231F20"/>
                </a:solidFill>
                <a:cs typeface="Arial"/>
              </a:rPr>
              <a:t>:</a:t>
            </a:r>
            <a:endParaRPr lang="de-DE" sz="1400" dirty="0">
              <a:cs typeface="Arial"/>
            </a:endParaRPr>
          </a:p>
        </p:txBody>
      </p:sp>
      <p:graphicFrame>
        <p:nvGraphicFramePr>
          <p:cNvPr id="7" name="Tabelle 6">
            <a:extLst>
              <a:ext uri="{FF2B5EF4-FFF2-40B4-BE49-F238E27FC236}">
                <a16:creationId xmlns:a16="http://schemas.microsoft.com/office/drawing/2014/main" id="{110BD6C8-63A3-425F-9AEA-0FF4E6C57F89}"/>
              </a:ext>
            </a:extLst>
          </p:cNvPr>
          <p:cNvGraphicFramePr>
            <a:graphicFrameLocks noGrp="1"/>
          </p:cNvGraphicFramePr>
          <p:nvPr>
            <p:extLst>
              <p:ext uri="{D42A27DB-BD31-4B8C-83A1-F6EECF244321}">
                <p14:modId xmlns:p14="http://schemas.microsoft.com/office/powerpoint/2010/main" val="2287038495"/>
              </p:ext>
            </p:extLst>
          </p:nvPr>
        </p:nvGraphicFramePr>
        <p:xfrm>
          <a:off x="366713" y="1419601"/>
          <a:ext cx="8460000" cy="2774863"/>
        </p:xfrm>
        <a:graphic>
          <a:graphicData uri="http://schemas.openxmlformats.org/drawingml/2006/table">
            <a:tbl>
              <a:tblPr firstRow="1" bandRow="1"/>
              <a:tblGrid>
                <a:gridCol w="828000">
                  <a:extLst>
                    <a:ext uri="{9D8B030D-6E8A-4147-A177-3AD203B41FA5}">
                      <a16:colId xmlns:a16="http://schemas.microsoft.com/office/drawing/2014/main" val="4149783033"/>
                    </a:ext>
                  </a:extLst>
                </a:gridCol>
                <a:gridCol w="972000">
                  <a:extLst>
                    <a:ext uri="{9D8B030D-6E8A-4147-A177-3AD203B41FA5}">
                      <a16:colId xmlns:a16="http://schemas.microsoft.com/office/drawing/2014/main" val="3291094926"/>
                    </a:ext>
                  </a:extLst>
                </a:gridCol>
                <a:gridCol w="972000">
                  <a:extLst>
                    <a:ext uri="{9D8B030D-6E8A-4147-A177-3AD203B41FA5}">
                      <a16:colId xmlns:a16="http://schemas.microsoft.com/office/drawing/2014/main" val="4050567043"/>
                    </a:ext>
                  </a:extLst>
                </a:gridCol>
                <a:gridCol w="972000">
                  <a:extLst>
                    <a:ext uri="{9D8B030D-6E8A-4147-A177-3AD203B41FA5}">
                      <a16:colId xmlns:a16="http://schemas.microsoft.com/office/drawing/2014/main" val="4246010895"/>
                    </a:ext>
                  </a:extLst>
                </a:gridCol>
                <a:gridCol w="972000">
                  <a:extLst>
                    <a:ext uri="{9D8B030D-6E8A-4147-A177-3AD203B41FA5}">
                      <a16:colId xmlns:a16="http://schemas.microsoft.com/office/drawing/2014/main" val="1908501359"/>
                    </a:ext>
                  </a:extLst>
                </a:gridCol>
                <a:gridCol w="972000">
                  <a:extLst>
                    <a:ext uri="{9D8B030D-6E8A-4147-A177-3AD203B41FA5}">
                      <a16:colId xmlns:a16="http://schemas.microsoft.com/office/drawing/2014/main" val="2197673975"/>
                    </a:ext>
                  </a:extLst>
                </a:gridCol>
                <a:gridCol w="576000">
                  <a:extLst>
                    <a:ext uri="{9D8B030D-6E8A-4147-A177-3AD203B41FA5}">
                      <a16:colId xmlns:a16="http://schemas.microsoft.com/office/drawing/2014/main" val="1338848534"/>
                    </a:ext>
                  </a:extLst>
                </a:gridCol>
                <a:gridCol w="576000">
                  <a:extLst>
                    <a:ext uri="{9D8B030D-6E8A-4147-A177-3AD203B41FA5}">
                      <a16:colId xmlns:a16="http://schemas.microsoft.com/office/drawing/2014/main" val="92072310"/>
                    </a:ext>
                  </a:extLst>
                </a:gridCol>
                <a:gridCol w="756000">
                  <a:extLst>
                    <a:ext uri="{9D8B030D-6E8A-4147-A177-3AD203B41FA5}">
                      <a16:colId xmlns:a16="http://schemas.microsoft.com/office/drawing/2014/main" val="3289531024"/>
                    </a:ext>
                  </a:extLst>
                </a:gridCol>
                <a:gridCol w="864000">
                  <a:extLst>
                    <a:ext uri="{9D8B030D-6E8A-4147-A177-3AD203B41FA5}">
                      <a16:colId xmlns:a16="http://schemas.microsoft.com/office/drawing/2014/main" val="2025060448"/>
                    </a:ext>
                  </a:extLst>
                </a:gridCol>
              </a:tblGrid>
              <a:tr h="344863">
                <a:tc>
                  <a:txBody>
                    <a:bodyPr/>
                    <a:lstStyle/>
                    <a:p>
                      <a:pPr algn="ctr" fontAlgn="ctr"/>
                      <a:r>
                        <a:rPr lang="de-DE" sz="700" b="1" i="0" u="none" strike="noStrike" dirty="0">
                          <a:solidFill>
                            <a:schemeClr val="accent2"/>
                          </a:solidFill>
                          <a:effectLst/>
                          <a:latin typeface="Arial" panose="020B0604020202020204" pitchFamily="34" charset="0"/>
                        </a:rPr>
                        <a:t>Trendpfeile</a:t>
                      </a:r>
                    </a:p>
                  </a:txBody>
                  <a:tcPr marL="72000" marR="72000"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Insulinanpassung</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a:solidFill>
                            <a:schemeClr val="accent2"/>
                          </a:solidFill>
                          <a:effectLst/>
                          <a:latin typeface="Arial" panose="020B0604020202020204" pitchFamily="34" charset="0"/>
                        </a:rPr>
                        <a:t>JDRF/</a:t>
                      </a:r>
                      <a:r>
                        <a:rPr lang="de-DE" sz="700" b="1" i="0" u="none" strike="noStrike" dirty="0" err="1">
                          <a:solidFill>
                            <a:schemeClr val="accent2"/>
                          </a:solidFill>
                          <a:effectLst/>
                          <a:latin typeface="Arial" panose="020B0604020202020204" pitchFamily="34" charset="0"/>
                        </a:rPr>
                        <a:t>DirecNet</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err="1">
                          <a:solidFill>
                            <a:schemeClr val="accent2"/>
                          </a:solidFill>
                          <a:effectLst/>
                          <a:latin typeface="Arial" panose="020B0604020202020204" pitchFamily="34" charset="0"/>
                        </a:rPr>
                        <a:t>Scheiner</a:t>
                      </a:r>
                      <a:endParaRPr lang="de-DE" sz="700" b="1"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algn="l" fontAlgn="ctr"/>
                      <a:r>
                        <a:rPr lang="de-DE" sz="700" b="1" i="0" u="none" strike="noStrike" dirty="0" err="1">
                          <a:solidFill>
                            <a:schemeClr val="accent2"/>
                          </a:solidFill>
                          <a:effectLst/>
                          <a:latin typeface="Arial" panose="020B0604020202020204" pitchFamily="34" charset="0"/>
                        </a:rPr>
                        <a:t>Pettus</a:t>
                      </a:r>
                      <a:r>
                        <a:rPr lang="de-DE" sz="700" b="1" i="0" u="none" strike="noStrike" dirty="0">
                          <a:solidFill>
                            <a:schemeClr val="accent2"/>
                          </a:solidFill>
                          <a:effectLst/>
                          <a:latin typeface="Arial" panose="020B0604020202020204" pitchFamily="34" charset="0"/>
                        </a:rPr>
                        <a:t> / Edelman</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700" b="1" i="0" u="none" strike="noStrike" dirty="0" err="1">
                          <a:solidFill>
                            <a:schemeClr val="accent2"/>
                          </a:solidFill>
                          <a:effectLst/>
                          <a:latin typeface="Arial" panose="020B0604020202020204" pitchFamily="34" charset="0"/>
                        </a:rPr>
                        <a:t>Klonoff</a:t>
                      </a:r>
                      <a:r>
                        <a:rPr lang="de-DE" sz="700" b="1" i="0" u="none" strike="noStrike" dirty="0">
                          <a:solidFill>
                            <a:schemeClr val="accent2"/>
                          </a:solidFill>
                          <a:effectLst/>
                          <a:latin typeface="Arial" panose="020B0604020202020204" pitchFamily="34" charset="0"/>
                        </a:rPr>
                        <a:t> / Kerr</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gridSpan="2">
                  <a:txBody>
                    <a:bodyPr/>
                    <a:lstStyle/>
                    <a:p>
                      <a:pPr algn="l" fontAlgn="ctr"/>
                      <a:r>
                        <a:rPr lang="de-DE" sz="700" b="1" i="0" u="none" strike="noStrike" dirty="0">
                          <a:solidFill>
                            <a:schemeClr val="accent2"/>
                          </a:solidFill>
                          <a:effectLst/>
                          <a:latin typeface="Arial" panose="020B0604020202020204" pitchFamily="34" charset="0"/>
                        </a:rPr>
                        <a:t>Aleppo / </a:t>
                      </a:r>
                      <a:r>
                        <a:rPr lang="de-DE" sz="700" b="1" i="0" u="none" strike="noStrike" dirty="0" err="1">
                          <a:solidFill>
                            <a:schemeClr val="accent2"/>
                          </a:solidFill>
                          <a:effectLst/>
                          <a:latin typeface="Arial" panose="020B0604020202020204" pitchFamily="34" charset="0"/>
                        </a:rPr>
                        <a:t>Laffel</a:t>
                      </a:r>
                      <a:r>
                        <a:rPr lang="de-DE" sz="700" b="1" i="0" u="none" strike="noStrike" dirty="0">
                          <a:solidFill>
                            <a:schemeClr val="accent2"/>
                          </a:solidFill>
                          <a:effectLst/>
                          <a:latin typeface="Arial" panose="020B0604020202020204" pitchFamily="34" charset="0"/>
                        </a:rPr>
                        <a:t> Erwachsene</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hMerge="1">
                  <a:txBody>
                    <a:bodyPr/>
                    <a:lstStyle/>
                    <a:p>
                      <a:endParaRPr lang="de-DE"/>
                    </a:p>
                  </a:txBody>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700" b="1" i="0" u="none" strike="noStrike" dirty="0">
                          <a:solidFill>
                            <a:schemeClr val="accent2"/>
                          </a:solidFill>
                          <a:effectLst/>
                          <a:latin typeface="Arial" panose="020B0604020202020204" pitchFamily="34" charset="0"/>
                        </a:rPr>
                        <a:t>Aleppo / </a:t>
                      </a:r>
                      <a:r>
                        <a:rPr lang="de-DE" sz="700" b="1" i="0" u="none" strike="noStrike" dirty="0" err="1">
                          <a:solidFill>
                            <a:schemeClr val="accent2"/>
                          </a:solidFill>
                          <a:effectLst/>
                          <a:latin typeface="Arial" panose="020B0604020202020204" pitchFamily="34" charset="0"/>
                        </a:rPr>
                        <a:t>Laffel</a:t>
                      </a:r>
                      <a:r>
                        <a:rPr lang="de-DE" sz="700" b="1" i="0" u="none" strike="noStrike" dirty="0">
                          <a:solidFill>
                            <a:schemeClr val="accent2"/>
                          </a:solidFill>
                          <a:effectLst/>
                          <a:latin typeface="Arial" panose="020B0604020202020204" pitchFamily="34" charset="0"/>
                        </a:rPr>
                        <a:t> </a:t>
                      </a:r>
                      <a:br>
                        <a:rPr lang="de-DE" sz="700" b="1" i="0" u="none" strike="noStrike" dirty="0">
                          <a:solidFill>
                            <a:schemeClr val="accent2"/>
                          </a:solidFill>
                          <a:effectLst/>
                          <a:latin typeface="Arial" panose="020B0604020202020204" pitchFamily="34" charset="0"/>
                        </a:rPr>
                      </a:br>
                      <a:r>
                        <a:rPr lang="de-DE" sz="700" b="1" i="0" u="none" strike="noStrike" dirty="0">
                          <a:solidFill>
                            <a:schemeClr val="accent2"/>
                          </a:solidFill>
                          <a:effectLst/>
                          <a:latin typeface="Arial" panose="020B0604020202020204" pitchFamily="34" charset="0"/>
                        </a:rPr>
                        <a:t>Kinder</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hMerge="1">
                  <a:txBody>
                    <a:bodyPr/>
                    <a:lstStyle/>
                    <a:p>
                      <a:endParaRPr lang="de-DE"/>
                    </a:p>
                  </a:txBody>
                  <a:tcPr/>
                </a:tc>
                <a:extLst>
                  <a:ext uri="{0D108BD9-81ED-4DB2-BD59-A6C34878D82A}">
                    <a16:rowId xmlns:a16="http://schemas.microsoft.com/office/drawing/2014/main" val="1132612074"/>
                  </a:ext>
                </a:extLst>
              </a:tr>
              <a:tr h="162000">
                <a:tc rowSpan="5">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erhöhen</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20 % der Gesamtdosis</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aktuellen Sensorwert um 50 mg/</a:t>
                      </a:r>
                      <a:r>
                        <a:rPr lang="de-DE" sz="700" b="0" i="0" u="none" strike="noStrike" dirty="0" err="1">
                          <a:solidFill>
                            <a:schemeClr val="accent2"/>
                          </a:solidFill>
                          <a:effectLst/>
                          <a:latin typeface="Arial" panose="020B0604020202020204" pitchFamily="34" charset="0"/>
                        </a:rPr>
                        <a:t>dL</a:t>
                      </a:r>
                      <a:r>
                        <a:rPr lang="de-DE" sz="700" b="0" i="0" u="none" strike="noStrike" dirty="0">
                          <a:solidFill>
                            <a:schemeClr val="accent2"/>
                          </a:solidFill>
                          <a:effectLst/>
                          <a:latin typeface="Arial" panose="020B0604020202020204" pitchFamily="34" charset="0"/>
                        </a:rPr>
                        <a:t> (2,8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aktuellen Sensorwert um 100 mg/</a:t>
                      </a:r>
                      <a:r>
                        <a:rPr lang="de-DE" sz="700" b="0" i="0" u="none" strike="noStrike" dirty="0" err="1">
                          <a:solidFill>
                            <a:schemeClr val="accent2"/>
                          </a:solidFill>
                          <a:effectLst/>
                          <a:latin typeface="Arial" panose="020B0604020202020204" pitchFamily="34" charset="0"/>
                        </a:rPr>
                        <a:t>dL</a:t>
                      </a:r>
                      <a:r>
                        <a:rPr lang="de-DE" sz="700" b="0" i="0" u="none" strike="noStrike" dirty="0">
                          <a:solidFill>
                            <a:schemeClr val="accent2"/>
                          </a:solidFill>
                          <a:effectLst/>
                          <a:latin typeface="Arial" panose="020B0604020202020204" pitchFamily="34" charset="0"/>
                        </a:rPr>
                        <a:t> (5,6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aktuelle Insulindosis um 2 Einheiten</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+4,5 IE</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+4,0 IE</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3227770329"/>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25 – &lt; 50</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25 – &lt; 50</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1137932630"/>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50 – &lt;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50 – &lt;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978666690"/>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75 – &lt; 125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2925935603"/>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 125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extLst>
                  <a:ext uri="{0D108BD9-81ED-4DB2-BD59-A6C34878D82A}">
                    <a16:rowId xmlns:a16="http://schemas.microsoft.com/office/drawing/2014/main" val="631836715"/>
                  </a:ext>
                </a:extLst>
              </a:tr>
              <a:tr h="162000">
                <a:tc rowSpan="5">
                  <a:txBody>
                    <a:bodyPr/>
                    <a:lstStyle/>
                    <a:p>
                      <a:pPr algn="ctr" fontAlgn="ctr"/>
                      <a:r>
                        <a:rPr lang="de-DE" sz="700" b="1" i="0" u="none" strike="noStrike">
                          <a:solidFill>
                            <a:schemeClr val="accent2"/>
                          </a:solidFill>
                          <a:effectLst/>
                          <a:latin typeface="Calibri" panose="020F0502020204030204" pitchFamily="34" charset="0"/>
                          <a:cs typeface="Calibri" panose="020F0502020204030204" pitchFamily="34" charset="0"/>
                        </a:rPr>
                        <a:t>↑</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erhöhen</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20 % der Gesamtdosis</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aktuellen Sensorwert um 25 mg/</a:t>
                      </a:r>
                      <a:r>
                        <a:rPr lang="de-DE" sz="700" b="0" i="0" u="none" strike="noStrike" dirty="0" err="1">
                          <a:solidFill>
                            <a:schemeClr val="accent2"/>
                          </a:solidFill>
                          <a:effectLst/>
                          <a:latin typeface="Arial" panose="020B0604020202020204" pitchFamily="34" charset="0"/>
                        </a:rPr>
                        <a:t>dL</a:t>
                      </a:r>
                      <a:r>
                        <a:rPr lang="de-DE" sz="700" b="0" i="0" u="none" strike="noStrike" dirty="0">
                          <a:solidFill>
                            <a:schemeClr val="accent2"/>
                          </a:solidFill>
                          <a:effectLst/>
                          <a:latin typeface="Arial" panose="020B0604020202020204" pitchFamily="34" charset="0"/>
                        </a:rPr>
                        <a:t> (1,4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aktuellen Sensorwert um 75 mg/</a:t>
                      </a:r>
                      <a:r>
                        <a:rPr lang="de-DE" sz="700" b="0" i="0" u="none" strike="noStrike" dirty="0" err="1">
                          <a:solidFill>
                            <a:schemeClr val="accent2"/>
                          </a:solidFill>
                          <a:effectLst/>
                          <a:latin typeface="Arial" panose="020B0604020202020204" pitchFamily="34" charset="0"/>
                        </a:rPr>
                        <a:t>dL</a:t>
                      </a:r>
                      <a:r>
                        <a:rPr lang="de-DE" sz="700" b="0" i="0" u="none" strike="noStrike" dirty="0">
                          <a:solidFill>
                            <a:schemeClr val="accent2"/>
                          </a:solidFill>
                          <a:effectLst/>
                          <a:latin typeface="Arial" panose="020B0604020202020204" pitchFamily="34" charset="0"/>
                        </a:rPr>
                        <a:t> (4,2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row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700" b="0" i="0" u="none" strike="noStrike" dirty="0">
                          <a:solidFill>
                            <a:schemeClr val="accent2"/>
                          </a:solidFill>
                          <a:effectLst/>
                          <a:latin typeface="Arial" panose="020B0604020202020204" pitchFamily="34" charset="0"/>
                        </a:rPr>
                        <a:t>erhöhe aktuelle Insulindosis um 1,5 Einheiten</a:t>
                      </a:r>
                    </a:p>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+3,0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1182012919"/>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25 – &lt; 50</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25 – &lt; 50</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2532796815"/>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50 – &lt;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50 – &lt;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1928047532"/>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75 – &lt; 125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969503650"/>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a:txBody>
                    <a:bodyPr/>
                    <a:lstStyle/>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 125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Anpassung</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7E8"/>
                    </a:solidFill>
                  </a:tcPr>
                </a:tc>
                <a:extLst>
                  <a:ext uri="{0D108BD9-81ED-4DB2-BD59-A6C34878D82A}">
                    <a16:rowId xmlns:a16="http://schemas.microsoft.com/office/drawing/2014/main" val="1737084041"/>
                  </a:ext>
                </a:extLst>
              </a:tr>
              <a:tr h="162000">
                <a:tc rowSpan="5">
                  <a:txBody>
                    <a:bodyPr/>
                    <a:lstStyle/>
                    <a:p>
                      <a:pPr algn="ctr" fontAlgn="ctr"/>
                      <a:r>
                        <a:rPr lang="de-DE" sz="700" b="1" i="0" u="none" strike="noStrike" dirty="0">
                          <a:solidFill>
                            <a:schemeClr val="accent2"/>
                          </a:solidFill>
                          <a:effectLst/>
                          <a:latin typeface="Calibri" panose="020F0502020204030204" pitchFamily="34" charset="0"/>
                          <a:cs typeface="Calibri" panose="020F0502020204030204" pitchFamily="34" charset="0"/>
                        </a:rPr>
                        <a:t>↗</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erhöhen</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10 % der Gesamtdosis</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keine Anpassung</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5">
                  <a:txBody>
                    <a:bodyPr/>
                    <a:lstStyle/>
                    <a:p>
                      <a:pPr algn="l" fontAlgn="ctr"/>
                      <a:r>
                        <a:rPr lang="de-DE" sz="700" b="0" i="0" u="none" strike="noStrike" dirty="0">
                          <a:solidFill>
                            <a:schemeClr val="accent2"/>
                          </a:solidFill>
                          <a:effectLst/>
                          <a:latin typeface="Arial" panose="020B0604020202020204" pitchFamily="34" charset="0"/>
                        </a:rPr>
                        <a:t>erhöhe aktuellen Sensorwert um 50 mg/</a:t>
                      </a:r>
                      <a:r>
                        <a:rPr lang="de-DE" sz="700" b="0" i="0" u="none" strike="noStrike" dirty="0" err="1">
                          <a:solidFill>
                            <a:schemeClr val="accent2"/>
                          </a:solidFill>
                          <a:effectLst/>
                          <a:latin typeface="Arial" panose="020B0604020202020204" pitchFamily="34" charset="0"/>
                        </a:rPr>
                        <a:t>dL</a:t>
                      </a:r>
                      <a:r>
                        <a:rPr lang="de-DE" sz="700" b="0" i="0" u="none" strike="noStrike" dirty="0">
                          <a:solidFill>
                            <a:schemeClr val="accent2"/>
                          </a:solidFill>
                          <a:effectLst/>
                          <a:latin typeface="Arial" panose="020B0604020202020204" pitchFamily="34" charset="0"/>
                        </a:rPr>
                        <a:t> (2,8 mmol/L)</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row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700" b="0" i="0" u="none" strike="noStrike" dirty="0">
                          <a:solidFill>
                            <a:schemeClr val="accent2"/>
                          </a:solidFill>
                          <a:effectLst/>
                          <a:latin typeface="Arial" panose="020B0604020202020204" pitchFamily="34" charset="0"/>
                        </a:rPr>
                        <a:t>erhöhe aktuelle Insulindosis um 1 Einheit</a:t>
                      </a:r>
                    </a:p>
                  </a:txBody>
                  <a:tcPr marL="72000" marR="1126" marT="112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&lt; 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rgbClr val="E6E7E8"/>
                    </a:solidFill>
                  </a:tcPr>
                </a:tc>
                <a:extLst>
                  <a:ext uri="{0D108BD9-81ED-4DB2-BD59-A6C34878D82A}">
                    <a16:rowId xmlns:a16="http://schemas.microsoft.com/office/drawing/2014/main" val="1379233237"/>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25 – &lt; 50</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25 – &lt; 50</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extLst>
                  <a:ext uri="{0D108BD9-81ED-4DB2-BD59-A6C34878D82A}">
                    <a16:rowId xmlns:a16="http://schemas.microsoft.com/office/drawing/2014/main" val="749473551"/>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50 – &lt;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+1,0</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50 – &lt;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extLst>
                  <a:ext uri="{0D108BD9-81ED-4DB2-BD59-A6C34878D82A}">
                    <a16:rowId xmlns:a16="http://schemas.microsoft.com/office/drawing/2014/main" val="3088281667"/>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r>
                        <a:rPr lang="de-DE" sz="700" b="0" i="0" u="none" strike="noStrike" dirty="0">
                          <a:solidFill>
                            <a:schemeClr val="accent2"/>
                          </a:solidFill>
                          <a:effectLst/>
                          <a:latin typeface="Arial" panose="020B0604020202020204" pitchFamily="34" charset="0"/>
                        </a:rPr>
                        <a:t>≤ 75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+0,5</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75 – &lt; 125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keine Anpassung</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extLst>
                  <a:ext uri="{0D108BD9-81ED-4DB2-BD59-A6C34878D82A}">
                    <a16:rowId xmlns:a16="http://schemas.microsoft.com/office/drawing/2014/main" val="2795662831"/>
                  </a:ext>
                </a:extLst>
              </a:tr>
              <a:tr h="1620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endParaRPr lang="de-DE" sz="700" b="0" i="0" u="none" strike="noStrike" dirty="0">
                        <a:solidFill>
                          <a:schemeClr val="accent2"/>
                        </a:solidFill>
                        <a:effectLst/>
                        <a:latin typeface="Arial" panose="020B0604020202020204" pitchFamily="34" charset="0"/>
                      </a:endParaRP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algn="l" fontAlgn="ctr"/>
                      <a:r>
                        <a:rPr lang="de-DE" sz="700" b="0" i="0" u="none" strike="noStrike" dirty="0">
                          <a:solidFill>
                            <a:schemeClr val="accent2"/>
                          </a:solidFill>
                          <a:effectLst/>
                          <a:latin typeface="Arial" panose="020B0604020202020204" pitchFamily="34" charset="0"/>
                        </a:rPr>
                        <a:t>≥ 125</a:t>
                      </a:r>
                    </a:p>
                  </a:txBody>
                  <a:tcPr marL="72000" marR="1126" marT="1126" marB="0" anchor="ctr">
                    <a:lnL w="190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700" b="0" i="0" u="none" strike="noStrike" dirty="0">
                          <a:solidFill>
                            <a:schemeClr val="accent2"/>
                          </a:solidFill>
                          <a:effectLst/>
                          <a:latin typeface="Arial" panose="020B0604020202020204" pitchFamily="34" charset="0"/>
                        </a:rPr>
                        <a:t>keine Anpassung</a:t>
                      </a:r>
                    </a:p>
                  </a:txBody>
                  <a:tcPr marL="72000" marR="1126" marT="1126" marB="0" anchor="ctr">
                    <a:lnL w="635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E6E7E8"/>
                    </a:solidFill>
                  </a:tcPr>
                </a:tc>
                <a:extLst>
                  <a:ext uri="{0D108BD9-81ED-4DB2-BD59-A6C34878D82A}">
                    <a16:rowId xmlns:a16="http://schemas.microsoft.com/office/drawing/2014/main" val="2552223749"/>
                  </a:ext>
                </a:extLst>
              </a:tr>
            </a:tbl>
          </a:graphicData>
        </a:graphic>
      </p:graphicFrame>
      <p:grpSp>
        <p:nvGrpSpPr>
          <p:cNvPr id="5" name="Gruppieren 4">
            <a:extLst>
              <a:ext uri="{FF2B5EF4-FFF2-40B4-BE49-F238E27FC236}">
                <a16:creationId xmlns:a16="http://schemas.microsoft.com/office/drawing/2014/main" id="{C49883F8-18FC-2A43-B425-6E2A8C63DD8D}"/>
              </a:ext>
            </a:extLst>
          </p:cNvPr>
          <p:cNvGrpSpPr/>
          <p:nvPr/>
        </p:nvGrpSpPr>
        <p:grpSpPr>
          <a:xfrm>
            <a:off x="2204363" y="4168613"/>
            <a:ext cx="6203450" cy="543594"/>
            <a:chOff x="2204363" y="4115273"/>
            <a:chExt cx="6203450" cy="543594"/>
          </a:xfrm>
        </p:grpSpPr>
        <p:cxnSp>
          <p:nvCxnSpPr>
            <p:cNvPr id="19" name="Gerade Verbindung mit Pfeil 18">
              <a:extLst>
                <a:ext uri="{FF2B5EF4-FFF2-40B4-BE49-F238E27FC236}">
                  <a16:creationId xmlns:a16="http://schemas.microsoft.com/office/drawing/2014/main" id="{F8FEE59E-234E-40CE-860E-29EE2408ED66}"/>
                </a:ext>
              </a:extLst>
            </p:cNvPr>
            <p:cNvCxnSpPr>
              <a:cxnSpLocks/>
            </p:cNvCxnSpPr>
            <p:nvPr/>
          </p:nvCxnSpPr>
          <p:spPr>
            <a:xfrm flipV="1">
              <a:off x="6991080" y="4123200"/>
              <a:ext cx="0" cy="110501"/>
            </a:xfrm>
            <a:prstGeom prst="straightConnector1">
              <a:avLst/>
            </a:prstGeom>
            <a:ln w="25400">
              <a:solidFill>
                <a:schemeClr val="accent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E85A37B9-8EE7-45C8-BE40-DAE602B41E15}"/>
                </a:ext>
              </a:extLst>
            </p:cNvPr>
            <p:cNvCxnSpPr>
              <a:cxnSpLocks/>
            </p:cNvCxnSpPr>
            <p:nvPr/>
          </p:nvCxnSpPr>
          <p:spPr>
            <a:xfrm flipV="1">
              <a:off x="4607411" y="4123200"/>
              <a:ext cx="0" cy="110501"/>
            </a:xfrm>
            <a:prstGeom prst="straightConnector1">
              <a:avLst/>
            </a:prstGeom>
            <a:ln w="25400">
              <a:solidFill>
                <a:schemeClr val="accent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BD00DA32-D2CF-4D73-BEF6-D7F42BB7EFE4}"/>
                </a:ext>
              </a:extLst>
            </p:cNvPr>
            <p:cNvCxnSpPr>
              <a:cxnSpLocks/>
            </p:cNvCxnSpPr>
            <p:nvPr/>
          </p:nvCxnSpPr>
          <p:spPr>
            <a:xfrm flipV="1">
              <a:off x="8252373" y="4118508"/>
              <a:ext cx="0" cy="110501"/>
            </a:xfrm>
            <a:prstGeom prst="straightConnector1">
              <a:avLst/>
            </a:prstGeom>
            <a:ln w="25400">
              <a:solidFill>
                <a:schemeClr val="accent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3A29E7D8-FBD1-42F2-8600-037E904B75D7}"/>
                </a:ext>
              </a:extLst>
            </p:cNvPr>
            <p:cNvCxnSpPr>
              <a:cxnSpLocks/>
            </p:cNvCxnSpPr>
            <p:nvPr/>
          </p:nvCxnSpPr>
          <p:spPr>
            <a:xfrm flipV="1">
              <a:off x="5583934" y="4115273"/>
              <a:ext cx="0" cy="110501"/>
            </a:xfrm>
            <a:prstGeom prst="straightConnector1">
              <a:avLst/>
            </a:prstGeom>
            <a:ln w="25400">
              <a:solidFill>
                <a:schemeClr val="accent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BC8C0C1B-F295-4B99-9C82-CD512948B08B}"/>
                </a:ext>
              </a:extLst>
            </p:cNvPr>
            <p:cNvCxnSpPr>
              <a:cxnSpLocks/>
            </p:cNvCxnSpPr>
            <p:nvPr/>
          </p:nvCxnSpPr>
          <p:spPr>
            <a:xfrm flipV="1">
              <a:off x="3630887" y="4123363"/>
              <a:ext cx="0" cy="110501"/>
            </a:xfrm>
            <a:prstGeom prst="straightConnector1">
              <a:avLst/>
            </a:prstGeom>
            <a:ln w="25400">
              <a:solidFill>
                <a:schemeClr val="accent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B4E12ED5-36C4-4448-87BA-5007F218CB0E}"/>
                </a:ext>
              </a:extLst>
            </p:cNvPr>
            <p:cNvCxnSpPr>
              <a:cxnSpLocks/>
            </p:cNvCxnSpPr>
            <p:nvPr/>
          </p:nvCxnSpPr>
          <p:spPr>
            <a:xfrm flipV="1">
              <a:off x="2654363" y="4123200"/>
              <a:ext cx="0" cy="110501"/>
            </a:xfrm>
            <a:prstGeom prst="straightConnector1">
              <a:avLst/>
            </a:prstGeom>
            <a:ln w="25400">
              <a:solidFill>
                <a:schemeClr val="accent3"/>
              </a:solidFill>
              <a:tailEnd type="triangle"/>
            </a:ln>
            <a:effectLst/>
          </p:spPr>
          <p:style>
            <a:lnRef idx="1">
              <a:schemeClr val="accent1"/>
            </a:lnRef>
            <a:fillRef idx="0">
              <a:schemeClr val="accent1"/>
            </a:fillRef>
            <a:effectRef idx="0">
              <a:schemeClr val="accent1"/>
            </a:effectRef>
            <a:fontRef idx="minor">
              <a:schemeClr val="tx1"/>
            </a:fontRef>
          </p:style>
        </p:cxnSp>
        <p:sp>
          <p:nvSpPr>
            <p:cNvPr id="70" name="Abgerundetes Rechteck 69">
              <a:extLst>
                <a:ext uri="{FF2B5EF4-FFF2-40B4-BE49-F238E27FC236}">
                  <a16:creationId xmlns:a16="http://schemas.microsoft.com/office/drawing/2014/main" id="{0A5F3566-3E7E-8543-BB5D-09EBF3697F72}"/>
                </a:ext>
              </a:extLst>
            </p:cNvPr>
            <p:cNvSpPr/>
            <p:nvPr/>
          </p:nvSpPr>
          <p:spPr>
            <a:xfrm>
              <a:off x="2204363" y="4248468"/>
              <a:ext cx="900000" cy="407559"/>
            </a:xfrm>
            <a:prstGeom prst="roundRect">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lvl="0" algn="ctr"/>
              <a:r>
                <a:rPr lang="de-DE" sz="800" b="1" spc="-20" dirty="0">
                  <a:solidFill>
                    <a:schemeClr val="accent3"/>
                  </a:solidFill>
                  <a:cs typeface="Arial"/>
                </a:rPr>
                <a:t>Prozentual Korrektur</a:t>
              </a:r>
            </a:p>
            <a:p>
              <a:pPr lvl="0" algn="ctr"/>
              <a:r>
                <a:rPr lang="de-DE" sz="800" b="1" spc="-20" dirty="0">
                  <a:solidFill>
                    <a:schemeClr val="accent3"/>
                  </a:solidFill>
                  <a:cs typeface="Arial"/>
                </a:rPr>
                <a:t>anpassen</a:t>
              </a:r>
            </a:p>
          </p:txBody>
        </p:sp>
        <p:sp>
          <p:nvSpPr>
            <p:cNvPr id="73" name="Abgerundetes Rechteck 72">
              <a:extLst>
                <a:ext uri="{FF2B5EF4-FFF2-40B4-BE49-F238E27FC236}">
                  <a16:creationId xmlns:a16="http://schemas.microsoft.com/office/drawing/2014/main" id="{A8CE76D1-907C-1842-A234-4995FB560A81}"/>
                </a:ext>
              </a:extLst>
            </p:cNvPr>
            <p:cNvSpPr/>
            <p:nvPr/>
          </p:nvSpPr>
          <p:spPr>
            <a:xfrm>
              <a:off x="5133934" y="4248468"/>
              <a:ext cx="900000" cy="410237"/>
            </a:xfrm>
            <a:prstGeom prst="roundRect">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lvl="0" algn="ctr"/>
              <a:r>
                <a:rPr lang="de-DE" sz="800" b="1" spc="-20" dirty="0">
                  <a:solidFill>
                    <a:schemeClr val="accent3"/>
                  </a:solidFill>
                  <a:cs typeface="Arial"/>
                </a:rPr>
                <a:t>Korrektur absolut</a:t>
              </a:r>
            </a:p>
            <a:p>
              <a:pPr lvl="0" algn="ctr"/>
              <a:r>
                <a:rPr lang="de-DE" sz="800" b="1" spc="-20" dirty="0">
                  <a:solidFill>
                    <a:schemeClr val="accent3"/>
                  </a:solidFill>
                  <a:cs typeface="Arial"/>
                </a:rPr>
                <a:t>anpassen</a:t>
              </a:r>
            </a:p>
          </p:txBody>
        </p:sp>
        <p:sp>
          <p:nvSpPr>
            <p:cNvPr id="74" name="Abgerundetes Rechteck 73">
              <a:extLst>
                <a:ext uri="{FF2B5EF4-FFF2-40B4-BE49-F238E27FC236}">
                  <a16:creationId xmlns:a16="http://schemas.microsoft.com/office/drawing/2014/main" id="{37772972-B962-1643-BAEF-668D454709C4}"/>
                </a:ext>
              </a:extLst>
            </p:cNvPr>
            <p:cNvSpPr/>
            <p:nvPr/>
          </p:nvSpPr>
          <p:spPr>
            <a:xfrm>
              <a:off x="6876769" y="4248467"/>
              <a:ext cx="1531044" cy="410400"/>
            </a:xfrm>
            <a:prstGeom prst="roundRect">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lvl="0" algn="ctr"/>
              <a:r>
                <a:rPr lang="de-DE" sz="800" b="1" spc="-20" dirty="0">
                  <a:solidFill>
                    <a:schemeClr val="accent3"/>
                  </a:solidFill>
                  <a:cs typeface="Arial"/>
                </a:rPr>
                <a:t>Korrektur absolut </a:t>
              </a:r>
            </a:p>
            <a:p>
              <a:pPr lvl="0" algn="ctr"/>
              <a:r>
                <a:rPr lang="de-DE" sz="800" b="1" spc="-20" dirty="0">
                  <a:solidFill>
                    <a:schemeClr val="accent3"/>
                  </a:solidFill>
                  <a:cs typeface="Arial"/>
                </a:rPr>
                <a:t>anpassen nach </a:t>
              </a:r>
            </a:p>
            <a:p>
              <a:pPr lvl="0" algn="ctr"/>
              <a:r>
                <a:rPr lang="de-DE" sz="800" b="1" spc="-20" dirty="0">
                  <a:solidFill>
                    <a:schemeClr val="accent3"/>
                  </a:solidFill>
                  <a:cs typeface="Arial"/>
                </a:rPr>
                <a:t>Insulinsensitivität</a:t>
              </a:r>
            </a:p>
          </p:txBody>
        </p:sp>
        <p:sp>
          <p:nvSpPr>
            <p:cNvPr id="78" name="Abgerundetes Rechteck 77">
              <a:extLst>
                <a:ext uri="{FF2B5EF4-FFF2-40B4-BE49-F238E27FC236}">
                  <a16:creationId xmlns:a16="http://schemas.microsoft.com/office/drawing/2014/main" id="{98CFA576-63E9-9B43-973B-DE2E9FDE0716}"/>
                </a:ext>
              </a:extLst>
            </p:cNvPr>
            <p:cNvSpPr/>
            <p:nvPr/>
          </p:nvSpPr>
          <p:spPr>
            <a:xfrm>
              <a:off x="3180887" y="4251146"/>
              <a:ext cx="900000" cy="407559"/>
            </a:xfrm>
            <a:prstGeom prst="roundRect">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lvl="0" algn="ctr"/>
              <a:r>
                <a:rPr lang="de-DE" sz="800" b="1" spc="-20" dirty="0">
                  <a:solidFill>
                    <a:schemeClr val="accent3"/>
                  </a:solidFill>
                  <a:cs typeface="Arial"/>
                </a:rPr>
                <a:t>Wert absolut </a:t>
              </a:r>
              <a:br>
                <a:rPr lang="de-DE" sz="800" b="1" spc="-20" dirty="0">
                  <a:solidFill>
                    <a:schemeClr val="accent3"/>
                  </a:solidFill>
                  <a:cs typeface="Arial"/>
                </a:rPr>
              </a:br>
              <a:r>
                <a:rPr lang="de-DE" sz="800" b="1" spc="-20" dirty="0">
                  <a:solidFill>
                    <a:schemeClr val="accent3"/>
                  </a:solidFill>
                  <a:cs typeface="Arial"/>
                </a:rPr>
                <a:t>anpassen und dann Korrektur</a:t>
              </a:r>
            </a:p>
          </p:txBody>
        </p:sp>
        <p:sp>
          <p:nvSpPr>
            <p:cNvPr id="84" name="Abgerundetes Rechteck 83">
              <a:extLst>
                <a:ext uri="{FF2B5EF4-FFF2-40B4-BE49-F238E27FC236}">
                  <a16:creationId xmlns:a16="http://schemas.microsoft.com/office/drawing/2014/main" id="{4128A9C0-A207-F24C-B306-68D7EEABA704}"/>
                </a:ext>
              </a:extLst>
            </p:cNvPr>
            <p:cNvSpPr/>
            <p:nvPr/>
          </p:nvSpPr>
          <p:spPr>
            <a:xfrm>
              <a:off x="4157411" y="4251146"/>
              <a:ext cx="900000" cy="407559"/>
            </a:xfrm>
            <a:prstGeom prst="roundRect">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lvl="0" algn="ctr"/>
              <a:r>
                <a:rPr lang="de-DE" sz="800" b="1" spc="-20" dirty="0">
                  <a:solidFill>
                    <a:schemeClr val="accent3"/>
                  </a:solidFill>
                  <a:cs typeface="Arial"/>
                </a:rPr>
                <a:t>Wert absolut </a:t>
              </a:r>
              <a:br>
                <a:rPr lang="de-DE" sz="800" b="1" spc="-20" dirty="0">
                  <a:solidFill>
                    <a:schemeClr val="accent3"/>
                  </a:solidFill>
                  <a:cs typeface="Arial"/>
                </a:rPr>
              </a:br>
              <a:r>
                <a:rPr lang="de-DE" sz="800" b="1" spc="-20" dirty="0">
                  <a:solidFill>
                    <a:schemeClr val="accent3"/>
                  </a:solidFill>
                  <a:cs typeface="Arial"/>
                </a:rPr>
                <a:t>anpassen und dann Korrektur</a:t>
              </a:r>
            </a:p>
          </p:txBody>
        </p:sp>
      </p:grpSp>
    </p:spTree>
    <p:extLst>
      <p:ext uri="{BB962C8B-B14F-4D97-AF65-F5344CB8AC3E}">
        <p14:creationId xmlns:p14="http://schemas.microsoft.com/office/powerpoint/2010/main" val="212338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7A736CB-B63C-3E49-9380-341866AB8F84}"/>
              </a:ext>
            </a:extLst>
          </p:cNvPr>
          <p:cNvSpPr/>
          <p:nvPr/>
        </p:nvSpPr>
        <p:spPr>
          <a:xfrm>
            <a:off x="4126136" y="1889805"/>
            <a:ext cx="4645657" cy="2044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Datumsplatzhalter 37">
            <a:extLst>
              <a:ext uri="{FF2B5EF4-FFF2-40B4-BE49-F238E27FC236}">
                <a16:creationId xmlns:a16="http://schemas.microsoft.com/office/drawing/2014/main" id="{8BB63E5E-5B6E-D14F-A75B-03416348911A}"/>
              </a:ext>
            </a:extLst>
          </p:cNvPr>
          <p:cNvSpPr>
            <a:spLocks noGrp="1"/>
          </p:cNvSpPr>
          <p:nvPr>
            <p:ph type="dt" sz="half" idx="18"/>
          </p:nvPr>
        </p:nvSpPr>
        <p:spPr/>
        <p:txBody>
          <a:bodyPr/>
          <a:lstStyle/>
          <a:p>
            <a:fld id="{6DE4B8B8-E9E3-3A4C-AD4C-EAA7C6E47DCA}" type="datetime4">
              <a:rPr lang="de-DE" smtClean="0"/>
              <a:pPr/>
              <a:t>28. Januar 2021</a:t>
            </a:fld>
            <a:r>
              <a:rPr lang="en-US"/>
              <a:t> |</a:t>
            </a:r>
            <a:endParaRPr lang="en-US" dirty="0"/>
          </a:p>
        </p:txBody>
      </p:sp>
      <p:sp>
        <p:nvSpPr>
          <p:cNvPr id="32" name="Foliennummernplatzhalter 31">
            <a:extLst>
              <a:ext uri="{FF2B5EF4-FFF2-40B4-BE49-F238E27FC236}">
                <a16:creationId xmlns:a16="http://schemas.microsoft.com/office/drawing/2014/main" id="{80E7BC10-8123-41FA-9CCC-FFFA0A4B6F4D}"/>
              </a:ext>
            </a:extLst>
          </p:cNvPr>
          <p:cNvSpPr>
            <a:spLocks noGrp="1"/>
          </p:cNvSpPr>
          <p:nvPr>
            <p:ph type="sldNum" sz="quarter" idx="20"/>
          </p:nvPr>
        </p:nvSpPr>
        <p:spPr/>
        <p:txBody>
          <a:bodyPr/>
          <a:lstStyle/>
          <a:p>
            <a:fld id="{81D60167-4931-47E6-BA6A-407CBD079E47}" type="slidenum">
              <a:rPr lang="de-DE" smtClean="0"/>
              <a:pPr/>
              <a:t>17</a:t>
            </a:fld>
            <a:endParaRPr lang="de-DE" dirty="0"/>
          </a:p>
        </p:txBody>
      </p:sp>
      <p:sp>
        <p:nvSpPr>
          <p:cNvPr id="68" name="Textplatzhalter 67">
            <a:extLst>
              <a:ext uri="{FF2B5EF4-FFF2-40B4-BE49-F238E27FC236}">
                <a16:creationId xmlns:a16="http://schemas.microsoft.com/office/drawing/2014/main" id="{312DAC57-0235-B34F-AF69-E3C7518CB892}"/>
              </a:ext>
            </a:extLst>
          </p:cNvPr>
          <p:cNvSpPr>
            <a:spLocks noGrp="1"/>
          </p:cNvSpPr>
          <p:nvPr>
            <p:ph type="body" sz="quarter" idx="24"/>
          </p:nvPr>
        </p:nvSpPr>
        <p:spPr/>
        <p:txBody>
          <a:bodyPr/>
          <a:lstStyle/>
          <a:p>
            <a:r>
              <a:rPr lang="de-DE" b="1" dirty="0"/>
              <a:t>1.</a:t>
            </a:r>
            <a:r>
              <a:rPr lang="de-DE" dirty="0"/>
              <a:t> Ziegler, R., et al. Diabetologie. 2018;13: 500-509.</a:t>
            </a:r>
          </a:p>
        </p:txBody>
      </p:sp>
      <p:sp>
        <p:nvSpPr>
          <p:cNvPr id="4" name="object 4"/>
          <p:cNvSpPr txBox="1">
            <a:spLocks noGrp="1"/>
          </p:cNvSpPr>
          <p:nvPr>
            <p:ph type="title"/>
          </p:nvPr>
        </p:nvSpPr>
        <p:spPr/>
        <p:txBody>
          <a:bodyPr/>
          <a:lstStyle/>
          <a:p>
            <a:r>
              <a:rPr lang="de-DE" dirty="0"/>
              <a:t>Empfehlung zur Nutzung der Trendpfeile im Diabetesmanagement</a:t>
            </a:r>
          </a:p>
        </p:txBody>
      </p:sp>
      <p:sp>
        <p:nvSpPr>
          <p:cNvPr id="67" name="Textplatzhalter 66">
            <a:extLst>
              <a:ext uri="{FF2B5EF4-FFF2-40B4-BE49-F238E27FC236}">
                <a16:creationId xmlns:a16="http://schemas.microsoft.com/office/drawing/2014/main" id="{7429205C-4F7A-0D4D-BFAB-3F791291C8A3}"/>
              </a:ext>
            </a:extLst>
          </p:cNvPr>
          <p:cNvSpPr>
            <a:spLocks noGrp="1"/>
          </p:cNvSpPr>
          <p:nvPr>
            <p:ph type="body" sz="quarter" idx="17"/>
          </p:nvPr>
        </p:nvSpPr>
        <p:spPr/>
        <p:txBody>
          <a:bodyPr/>
          <a:lstStyle/>
          <a:p>
            <a:r>
              <a:rPr lang="de-DE" dirty="0"/>
              <a:t>Nutzung und Interpretation der Trendpfeile</a:t>
            </a:r>
          </a:p>
        </p:txBody>
      </p:sp>
      <p:grpSp>
        <p:nvGrpSpPr>
          <p:cNvPr id="44" name="Gruppieren 43">
            <a:extLst>
              <a:ext uri="{FF2B5EF4-FFF2-40B4-BE49-F238E27FC236}">
                <a16:creationId xmlns:a16="http://schemas.microsoft.com/office/drawing/2014/main" id="{A2FFACFA-F745-3541-BEA3-93B4BC73CF12}"/>
              </a:ext>
            </a:extLst>
          </p:cNvPr>
          <p:cNvGrpSpPr/>
          <p:nvPr/>
        </p:nvGrpSpPr>
        <p:grpSpPr>
          <a:xfrm>
            <a:off x="8144248" y="133350"/>
            <a:ext cx="195561" cy="195561"/>
            <a:chOff x="7099019" y="194219"/>
            <a:chExt cx="195561" cy="195561"/>
          </a:xfrm>
        </p:grpSpPr>
        <p:sp>
          <p:nvSpPr>
            <p:cNvPr id="46" name="object 15">
              <a:extLst>
                <a:ext uri="{FF2B5EF4-FFF2-40B4-BE49-F238E27FC236}">
                  <a16:creationId xmlns:a16="http://schemas.microsoft.com/office/drawing/2014/main" id="{37CA478D-843E-0740-8254-03E4220B561B}"/>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47" name="object 16">
              <a:extLst>
                <a:ext uri="{FF2B5EF4-FFF2-40B4-BE49-F238E27FC236}">
                  <a16:creationId xmlns:a16="http://schemas.microsoft.com/office/drawing/2014/main" id="{36C2EE27-D215-EA46-8AEC-006E566409F9}"/>
                </a:ext>
              </a:extLst>
            </p:cNvPr>
            <p:cNvSpPr/>
            <p:nvPr/>
          </p:nvSpPr>
          <p:spPr>
            <a:xfrm>
              <a:off x="7159132" y="231712"/>
              <a:ext cx="96010" cy="121750"/>
            </a:xfrm>
            <a:prstGeom prst="rect">
              <a:avLst/>
            </a:prstGeom>
            <a:blipFill>
              <a:blip r:embed="rId3" cstate="print"/>
              <a:stretch>
                <a:fillRect/>
              </a:stretch>
            </a:blipFill>
          </p:spPr>
          <p:txBody>
            <a:bodyPr wrap="square" lIns="0" tIns="0" rIns="0" bIns="0" rtlCol="0"/>
            <a:lstStyle/>
            <a:p>
              <a:endParaRPr sz="249"/>
            </a:p>
          </p:txBody>
        </p:sp>
      </p:grpSp>
      <p:grpSp>
        <p:nvGrpSpPr>
          <p:cNvPr id="48" name="Gruppieren 47">
            <a:extLst>
              <a:ext uri="{FF2B5EF4-FFF2-40B4-BE49-F238E27FC236}">
                <a16:creationId xmlns:a16="http://schemas.microsoft.com/office/drawing/2014/main" id="{5F9E4F9D-125D-0949-9774-F62C6CD6E73A}"/>
              </a:ext>
            </a:extLst>
          </p:cNvPr>
          <p:cNvGrpSpPr/>
          <p:nvPr/>
        </p:nvGrpSpPr>
        <p:grpSpPr>
          <a:xfrm>
            <a:off x="7701682" y="134792"/>
            <a:ext cx="195561" cy="195561"/>
            <a:chOff x="6657757" y="194219"/>
            <a:chExt cx="195561" cy="195561"/>
          </a:xfrm>
        </p:grpSpPr>
        <p:sp>
          <p:nvSpPr>
            <p:cNvPr id="49" name="object 37">
              <a:extLst>
                <a:ext uri="{FF2B5EF4-FFF2-40B4-BE49-F238E27FC236}">
                  <a16:creationId xmlns:a16="http://schemas.microsoft.com/office/drawing/2014/main" id="{6282905C-EF10-AF41-A256-D0E92EBF6853}"/>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0" name="object 38">
              <a:extLst>
                <a:ext uri="{FF2B5EF4-FFF2-40B4-BE49-F238E27FC236}">
                  <a16:creationId xmlns:a16="http://schemas.microsoft.com/office/drawing/2014/main" id="{02C52CC4-4E02-C949-BBEF-0517D4C23DFC}"/>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1" name="object 39">
              <a:extLst>
                <a:ext uri="{FF2B5EF4-FFF2-40B4-BE49-F238E27FC236}">
                  <a16:creationId xmlns:a16="http://schemas.microsoft.com/office/drawing/2014/main" id="{BCFBA727-0F6D-1D4D-94CA-CA16CB6AF4C2}"/>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52" name="Gruppieren 51">
            <a:extLst>
              <a:ext uri="{FF2B5EF4-FFF2-40B4-BE49-F238E27FC236}">
                <a16:creationId xmlns:a16="http://schemas.microsoft.com/office/drawing/2014/main" id="{88AF2A72-FC21-4E4A-B13D-0F5D285097C1}"/>
              </a:ext>
            </a:extLst>
          </p:cNvPr>
          <p:cNvGrpSpPr/>
          <p:nvPr/>
        </p:nvGrpSpPr>
        <p:grpSpPr>
          <a:xfrm>
            <a:off x="8366184" y="135828"/>
            <a:ext cx="195561" cy="195561"/>
            <a:chOff x="7319651" y="194219"/>
            <a:chExt cx="195561" cy="195561"/>
          </a:xfrm>
        </p:grpSpPr>
        <p:sp>
          <p:nvSpPr>
            <p:cNvPr id="53" name="object 41">
              <a:extLst>
                <a:ext uri="{FF2B5EF4-FFF2-40B4-BE49-F238E27FC236}">
                  <a16:creationId xmlns:a16="http://schemas.microsoft.com/office/drawing/2014/main" id="{60200C96-B2E9-9845-B961-61F1FD8AF63A}"/>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4" name="object 42">
              <a:extLst>
                <a:ext uri="{FF2B5EF4-FFF2-40B4-BE49-F238E27FC236}">
                  <a16:creationId xmlns:a16="http://schemas.microsoft.com/office/drawing/2014/main" id="{56567C3A-36B8-0949-B612-51862D42C2FC}"/>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55" name="Gruppieren 54">
            <a:extLst>
              <a:ext uri="{FF2B5EF4-FFF2-40B4-BE49-F238E27FC236}">
                <a16:creationId xmlns:a16="http://schemas.microsoft.com/office/drawing/2014/main" id="{75ADB35E-8A45-D44A-8AFA-C5E447B9C7C0}"/>
              </a:ext>
            </a:extLst>
          </p:cNvPr>
          <p:cNvGrpSpPr/>
          <p:nvPr/>
        </p:nvGrpSpPr>
        <p:grpSpPr>
          <a:xfrm>
            <a:off x="8586815" y="135828"/>
            <a:ext cx="195561" cy="195561"/>
            <a:chOff x="7540282" y="194219"/>
            <a:chExt cx="195561" cy="195561"/>
          </a:xfrm>
        </p:grpSpPr>
        <p:sp>
          <p:nvSpPr>
            <p:cNvPr id="56" name="object 43">
              <a:extLst>
                <a:ext uri="{FF2B5EF4-FFF2-40B4-BE49-F238E27FC236}">
                  <a16:creationId xmlns:a16="http://schemas.microsoft.com/office/drawing/2014/main" id="{10CD01FC-032F-A843-A893-2247FF9BB8A9}"/>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7" name="object 44">
              <a:extLst>
                <a:ext uri="{FF2B5EF4-FFF2-40B4-BE49-F238E27FC236}">
                  <a16:creationId xmlns:a16="http://schemas.microsoft.com/office/drawing/2014/main" id="{17755BA7-6E6C-CB42-9B43-9CDE8A54D66F}"/>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58" name="Gruppieren 57">
            <a:extLst>
              <a:ext uri="{FF2B5EF4-FFF2-40B4-BE49-F238E27FC236}">
                <a16:creationId xmlns:a16="http://schemas.microsoft.com/office/drawing/2014/main" id="{3196C0C5-ED2B-B542-A16C-B9E612BF406C}"/>
              </a:ext>
            </a:extLst>
          </p:cNvPr>
          <p:cNvGrpSpPr/>
          <p:nvPr/>
        </p:nvGrpSpPr>
        <p:grpSpPr>
          <a:xfrm>
            <a:off x="7924921" y="135828"/>
            <a:ext cx="195561" cy="195561"/>
            <a:chOff x="6878388" y="194219"/>
            <a:chExt cx="195561" cy="195561"/>
          </a:xfrm>
        </p:grpSpPr>
        <p:sp>
          <p:nvSpPr>
            <p:cNvPr id="59" name="object 45">
              <a:extLst>
                <a:ext uri="{FF2B5EF4-FFF2-40B4-BE49-F238E27FC236}">
                  <a16:creationId xmlns:a16="http://schemas.microsoft.com/office/drawing/2014/main" id="{BE829C56-E1A4-C343-A9D0-BA238BB92D80}"/>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0" name="object 46">
              <a:extLst>
                <a:ext uri="{FF2B5EF4-FFF2-40B4-BE49-F238E27FC236}">
                  <a16:creationId xmlns:a16="http://schemas.microsoft.com/office/drawing/2014/main" id="{6DA2E4A9-0762-0D47-B2AD-1747A99E6937}"/>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1" name="object 47">
              <a:extLst>
                <a:ext uri="{FF2B5EF4-FFF2-40B4-BE49-F238E27FC236}">
                  <a16:creationId xmlns:a16="http://schemas.microsoft.com/office/drawing/2014/main" id="{5E36697F-C7DE-864F-9AF1-B947B3B0421C}"/>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2" name="object 48">
              <a:extLst>
                <a:ext uri="{FF2B5EF4-FFF2-40B4-BE49-F238E27FC236}">
                  <a16:creationId xmlns:a16="http://schemas.microsoft.com/office/drawing/2014/main" id="{1582051F-43B8-2B47-B9F4-52225250A593}"/>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sp>
        <p:nvSpPr>
          <p:cNvPr id="71" name="object 17">
            <a:extLst>
              <a:ext uri="{FF2B5EF4-FFF2-40B4-BE49-F238E27FC236}">
                <a16:creationId xmlns:a16="http://schemas.microsoft.com/office/drawing/2014/main" id="{9D129F6D-ED4C-6B4A-9933-FF27341A35A6}"/>
              </a:ext>
            </a:extLst>
          </p:cNvPr>
          <p:cNvSpPr txBox="1"/>
          <p:nvPr/>
        </p:nvSpPr>
        <p:spPr>
          <a:xfrm>
            <a:off x="358775" y="955258"/>
            <a:ext cx="7941596" cy="220255"/>
          </a:xfrm>
          <a:prstGeom prst="rect">
            <a:avLst/>
          </a:prstGeom>
        </p:spPr>
        <p:txBody>
          <a:bodyPr vert="horz" wrap="square" lIns="0" tIns="4765" rIns="0" bIns="0" rtlCol="0">
            <a:spAutoFit/>
          </a:bodyPr>
          <a:lstStyle/>
          <a:p>
            <a:pPr marL="4332">
              <a:spcBef>
                <a:spcPts val="38"/>
              </a:spcBef>
            </a:pPr>
            <a:r>
              <a:rPr lang="de-DE" sz="1400" b="1" dirty="0" err="1">
                <a:solidFill>
                  <a:schemeClr val="accent2"/>
                </a:solidFill>
                <a:cs typeface="Arial"/>
              </a:rPr>
              <a:t>Konsensusbasierte</a:t>
            </a:r>
            <a:r>
              <a:rPr lang="de-DE" sz="1400" b="1" dirty="0">
                <a:solidFill>
                  <a:schemeClr val="accent2"/>
                </a:solidFill>
                <a:cs typeface="Arial"/>
              </a:rPr>
              <a:t> Handlungsempfehlungen </a:t>
            </a:r>
            <a:r>
              <a:rPr lang="de-DE" sz="1400" dirty="0">
                <a:solidFill>
                  <a:schemeClr val="accent2"/>
                </a:solidFill>
                <a:cs typeface="Arial"/>
              </a:rPr>
              <a:t>für Diabetesteams und</a:t>
            </a:r>
            <a:r>
              <a:rPr lang="de-DE" sz="1400" spc="9" dirty="0">
                <a:solidFill>
                  <a:schemeClr val="accent2"/>
                </a:solidFill>
                <a:cs typeface="Arial"/>
              </a:rPr>
              <a:t> </a:t>
            </a:r>
            <a:r>
              <a:rPr lang="de-DE" sz="1400" spc="-2" dirty="0">
                <a:solidFill>
                  <a:schemeClr val="accent2"/>
                </a:solidFill>
                <a:cs typeface="Arial"/>
              </a:rPr>
              <a:t>Nutzer</a:t>
            </a:r>
            <a:r>
              <a:rPr lang="de-DE" sz="1400" spc="-2" baseline="30000" dirty="0">
                <a:solidFill>
                  <a:schemeClr val="accent2"/>
                </a:solidFill>
                <a:cs typeface="Arial"/>
              </a:rPr>
              <a:t>1</a:t>
            </a:r>
            <a:r>
              <a:rPr lang="de-DE" sz="1400" spc="-2" dirty="0">
                <a:solidFill>
                  <a:schemeClr val="accent2"/>
                </a:solidFill>
                <a:cs typeface="Arial"/>
              </a:rPr>
              <a:t>:</a:t>
            </a:r>
            <a:endParaRPr lang="de-DE" sz="1400" dirty="0">
              <a:solidFill>
                <a:schemeClr val="accent2"/>
              </a:solidFill>
              <a:cs typeface="Arial"/>
            </a:endParaRPr>
          </a:p>
        </p:txBody>
      </p:sp>
      <p:sp>
        <p:nvSpPr>
          <p:cNvPr id="73" name="Rechteck 72">
            <a:extLst>
              <a:ext uri="{FF2B5EF4-FFF2-40B4-BE49-F238E27FC236}">
                <a16:creationId xmlns:a16="http://schemas.microsoft.com/office/drawing/2014/main" id="{E46E6A66-5807-E04E-9853-4F01B3A1BB29}"/>
              </a:ext>
            </a:extLst>
          </p:cNvPr>
          <p:cNvSpPr/>
          <p:nvPr/>
        </p:nvSpPr>
        <p:spPr>
          <a:xfrm>
            <a:off x="304800" y="1851157"/>
            <a:ext cx="2851422" cy="307777"/>
          </a:xfrm>
          <a:prstGeom prst="rect">
            <a:avLst/>
          </a:prstGeom>
        </p:spPr>
        <p:txBody>
          <a:bodyPr wrap="none">
            <a:spAutoFit/>
          </a:bodyPr>
          <a:lstStyle/>
          <a:p>
            <a:pPr marL="175782" marR="1733" indent="-171450">
              <a:lnSpc>
                <a:spcPct val="100299"/>
              </a:lnSpc>
              <a:spcBef>
                <a:spcPts val="32"/>
              </a:spcBef>
              <a:buClr>
                <a:schemeClr val="accent1"/>
              </a:buClr>
              <a:buFont typeface="Arial" panose="020B0604020202020204" pitchFamily="34" charset="0"/>
              <a:buChar char="•"/>
            </a:pPr>
            <a:r>
              <a:rPr lang="de-DE" sz="1400" dirty="0">
                <a:solidFill>
                  <a:schemeClr val="accent2"/>
                </a:solidFill>
                <a:cs typeface="Arial"/>
              </a:rPr>
              <a:t>Erstmalig in</a:t>
            </a:r>
            <a:r>
              <a:rPr lang="de-DE" sz="1400" spc="-19" dirty="0">
                <a:solidFill>
                  <a:schemeClr val="accent2"/>
                </a:solidFill>
                <a:cs typeface="Arial"/>
              </a:rPr>
              <a:t> </a:t>
            </a:r>
            <a:r>
              <a:rPr lang="de-DE" sz="1400" dirty="0">
                <a:solidFill>
                  <a:schemeClr val="accent2"/>
                </a:solidFill>
                <a:cs typeface="Arial"/>
              </a:rPr>
              <a:t>deutscher </a:t>
            </a:r>
            <a:r>
              <a:rPr lang="de-DE" sz="1400" spc="2" dirty="0">
                <a:solidFill>
                  <a:schemeClr val="accent2"/>
                </a:solidFill>
                <a:cs typeface="Arial"/>
              </a:rPr>
              <a:t>Sprache</a:t>
            </a:r>
          </a:p>
        </p:txBody>
      </p:sp>
      <p:sp>
        <p:nvSpPr>
          <p:cNvPr id="74" name="Rechteck 73">
            <a:extLst>
              <a:ext uri="{FF2B5EF4-FFF2-40B4-BE49-F238E27FC236}">
                <a16:creationId xmlns:a16="http://schemas.microsoft.com/office/drawing/2014/main" id="{8C08DC9E-9178-2041-AE47-5017302396BB}"/>
              </a:ext>
            </a:extLst>
          </p:cNvPr>
          <p:cNvSpPr/>
          <p:nvPr/>
        </p:nvSpPr>
        <p:spPr>
          <a:xfrm>
            <a:off x="304800" y="2295594"/>
            <a:ext cx="4572000" cy="523220"/>
          </a:xfrm>
          <a:prstGeom prst="rect">
            <a:avLst/>
          </a:prstGeom>
        </p:spPr>
        <p:txBody>
          <a:bodyPr>
            <a:spAutoFit/>
          </a:bodyPr>
          <a:lstStyle/>
          <a:p>
            <a:pPr marL="175782" marR="1733" indent="-171450">
              <a:lnSpc>
                <a:spcPct val="100299"/>
              </a:lnSpc>
              <a:spcBef>
                <a:spcPts val="32"/>
              </a:spcBef>
              <a:buClr>
                <a:schemeClr val="accent1"/>
              </a:buClr>
              <a:buFont typeface="Arial" panose="020B0604020202020204" pitchFamily="34" charset="0"/>
              <a:buChar char="•"/>
            </a:pPr>
            <a:r>
              <a:rPr lang="de-DE" sz="1400" dirty="0">
                <a:solidFill>
                  <a:schemeClr val="accent2"/>
                </a:solidFill>
                <a:cs typeface="Arial"/>
              </a:rPr>
              <a:t>Weiterentwicklung auf </a:t>
            </a:r>
            <a:r>
              <a:rPr lang="de-DE" sz="1400" spc="2" dirty="0">
                <a:solidFill>
                  <a:schemeClr val="accent2"/>
                </a:solidFill>
                <a:cs typeface="Arial"/>
              </a:rPr>
              <a:t>Basis </a:t>
            </a:r>
            <a:r>
              <a:rPr lang="de-DE" sz="1400" spc="-2" dirty="0">
                <a:solidFill>
                  <a:schemeClr val="accent2"/>
                </a:solidFill>
                <a:cs typeface="Arial"/>
              </a:rPr>
              <a:t>publizierter</a:t>
            </a:r>
            <a:r>
              <a:rPr lang="de-DE" sz="1400" spc="-14" dirty="0">
                <a:solidFill>
                  <a:schemeClr val="accent2"/>
                </a:solidFill>
                <a:cs typeface="Arial"/>
              </a:rPr>
              <a:t> </a:t>
            </a:r>
            <a:r>
              <a:rPr lang="de-DE" sz="1400" spc="2" dirty="0">
                <a:solidFill>
                  <a:schemeClr val="accent2"/>
                </a:solidFill>
                <a:cs typeface="Arial"/>
              </a:rPr>
              <a:t>Empfehlungen</a:t>
            </a:r>
          </a:p>
        </p:txBody>
      </p:sp>
      <p:sp>
        <p:nvSpPr>
          <p:cNvPr id="75" name="Rechteck 74">
            <a:extLst>
              <a:ext uri="{FF2B5EF4-FFF2-40B4-BE49-F238E27FC236}">
                <a16:creationId xmlns:a16="http://schemas.microsoft.com/office/drawing/2014/main" id="{7ADEB807-25F4-1A43-B2B0-7EAA0808281A}"/>
              </a:ext>
            </a:extLst>
          </p:cNvPr>
          <p:cNvSpPr/>
          <p:nvPr/>
        </p:nvSpPr>
        <p:spPr>
          <a:xfrm>
            <a:off x="304800" y="2932629"/>
            <a:ext cx="3581400" cy="523220"/>
          </a:xfrm>
          <a:prstGeom prst="rect">
            <a:avLst/>
          </a:prstGeom>
        </p:spPr>
        <p:txBody>
          <a:bodyPr wrap="square">
            <a:spAutoFit/>
          </a:bodyPr>
          <a:lstStyle/>
          <a:p>
            <a:pPr marL="175782" marR="1733" indent="-171450">
              <a:lnSpc>
                <a:spcPct val="100299"/>
              </a:lnSpc>
              <a:spcBef>
                <a:spcPts val="32"/>
              </a:spcBef>
              <a:buClr>
                <a:schemeClr val="accent1"/>
              </a:buClr>
              <a:buFont typeface="Arial" panose="020B0604020202020204" pitchFamily="34" charset="0"/>
              <a:buChar char="•"/>
            </a:pPr>
            <a:r>
              <a:rPr lang="de-DE" sz="1400" spc="2" dirty="0">
                <a:solidFill>
                  <a:schemeClr val="accent2"/>
                </a:solidFill>
                <a:cs typeface="Arial"/>
              </a:rPr>
              <a:t>Berechnet </a:t>
            </a:r>
            <a:r>
              <a:rPr lang="de-DE" sz="1400" dirty="0">
                <a:solidFill>
                  <a:schemeClr val="accent2"/>
                </a:solidFill>
                <a:cs typeface="Arial"/>
              </a:rPr>
              <a:t>auf </a:t>
            </a:r>
            <a:r>
              <a:rPr lang="de-DE" sz="1400" spc="-2" dirty="0">
                <a:solidFill>
                  <a:schemeClr val="accent2"/>
                </a:solidFill>
                <a:cs typeface="Arial"/>
              </a:rPr>
              <a:t>relevanten </a:t>
            </a:r>
            <a:r>
              <a:rPr lang="de-DE" sz="1400" dirty="0">
                <a:solidFill>
                  <a:schemeClr val="accent2"/>
                </a:solidFill>
                <a:cs typeface="Arial"/>
              </a:rPr>
              <a:t>Horizont (30</a:t>
            </a:r>
            <a:r>
              <a:rPr lang="de-DE" sz="1400" spc="-5" dirty="0">
                <a:solidFill>
                  <a:schemeClr val="accent2"/>
                </a:solidFill>
                <a:cs typeface="Arial"/>
              </a:rPr>
              <a:t> </a:t>
            </a:r>
            <a:r>
              <a:rPr lang="de-DE" sz="1400" dirty="0">
                <a:solidFill>
                  <a:schemeClr val="accent2"/>
                </a:solidFill>
                <a:cs typeface="Arial"/>
              </a:rPr>
              <a:t>Minuten)</a:t>
            </a:r>
          </a:p>
        </p:txBody>
      </p:sp>
      <p:sp>
        <p:nvSpPr>
          <p:cNvPr id="76" name="Rechteck 75">
            <a:extLst>
              <a:ext uri="{FF2B5EF4-FFF2-40B4-BE49-F238E27FC236}">
                <a16:creationId xmlns:a16="http://schemas.microsoft.com/office/drawing/2014/main" id="{C8278CE6-C27C-8C4C-9BDB-D9DD723647C5}"/>
              </a:ext>
            </a:extLst>
          </p:cNvPr>
          <p:cNvSpPr/>
          <p:nvPr/>
        </p:nvSpPr>
        <p:spPr>
          <a:xfrm>
            <a:off x="304800" y="3623053"/>
            <a:ext cx="2879506" cy="307777"/>
          </a:xfrm>
          <a:prstGeom prst="rect">
            <a:avLst/>
          </a:prstGeom>
        </p:spPr>
        <p:txBody>
          <a:bodyPr wrap="none">
            <a:spAutoFit/>
          </a:bodyPr>
          <a:lstStyle/>
          <a:p>
            <a:pPr marL="175782" marR="1733" indent="-171450">
              <a:lnSpc>
                <a:spcPct val="100299"/>
              </a:lnSpc>
              <a:spcBef>
                <a:spcPts val="32"/>
              </a:spcBef>
              <a:buClr>
                <a:schemeClr val="accent1"/>
              </a:buClr>
              <a:buFont typeface="Arial" panose="020B0604020202020204" pitchFamily="34" charset="0"/>
              <a:buChar char="•"/>
            </a:pPr>
            <a:r>
              <a:rPr lang="de-DE" sz="1400" dirty="0">
                <a:solidFill>
                  <a:schemeClr val="accent2"/>
                </a:solidFill>
                <a:cs typeface="Arial"/>
              </a:rPr>
              <a:t>Leicht</a:t>
            </a:r>
            <a:r>
              <a:rPr lang="de-DE" sz="1400" spc="-31" dirty="0">
                <a:solidFill>
                  <a:schemeClr val="accent2"/>
                </a:solidFill>
                <a:cs typeface="Arial"/>
              </a:rPr>
              <a:t> </a:t>
            </a:r>
            <a:r>
              <a:rPr lang="de-DE" sz="1400" dirty="0">
                <a:solidFill>
                  <a:schemeClr val="accent2"/>
                </a:solidFill>
                <a:cs typeface="Arial"/>
              </a:rPr>
              <a:t>anwendbare </a:t>
            </a:r>
            <a:r>
              <a:rPr lang="de-DE" sz="1400" spc="2" dirty="0">
                <a:solidFill>
                  <a:schemeClr val="accent2"/>
                </a:solidFill>
                <a:cs typeface="Arial"/>
              </a:rPr>
              <a:t>Empfehlung</a:t>
            </a:r>
            <a:endParaRPr lang="de-DE" sz="1400" dirty="0">
              <a:solidFill>
                <a:schemeClr val="accent2"/>
              </a:solidFill>
              <a:cs typeface="Arial"/>
            </a:endParaRPr>
          </a:p>
        </p:txBody>
      </p:sp>
      <p:pic>
        <p:nvPicPr>
          <p:cNvPr id="81" name="Grafik 80">
            <a:extLst>
              <a:ext uri="{FF2B5EF4-FFF2-40B4-BE49-F238E27FC236}">
                <a16:creationId xmlns:a16="http://schemas.microsoft.com/office/drawing/2014/main" id="{7349F051-594A-5F43-89D1-8EE7446CCDC4}"/>
              </a:ext>
            </a:extLst>
          </p:cNvPr>
          <p:cNvPicPr>
            <a:picLocks noChangeAspect="1"/>
          </p:cNvPicPr>
          <p:nvPr/>
        </p:nvPicPr>
        <p:blipFill rotWithShape="1">
          <a:blip r:embed="rId6"/>
          <a:srcRect l="1774" t="2134" r="1241" b="3335"/>
          <a:stretch/>
        </p:blipFill>
        <p:spPr>
          <a:xfrm>
            <a:off x="4229475" y="2010651"/>
            <a:ext cx="4438977" cy="1802795"/>
          </a:xfrm>
          <a:prstGeom prst="rect">
            <a:avLst/>
          </a:prstGeom>
          <a:ln>
            <a:solidFill>
              <a:schemeClr val="bg1">
                <a:lumMod val="65000"/>
              </a:schemeClr>
            </a:solidFill>
          </a:ln>
          <a:effectLst/>
        </p:spPr>
      </p:pic>
      <p:cxnSp>
        <p:nvCxnSpPr>
          <p:cNvPr id="82" name="Gerade Verbindung 81">
            <a:extLst>
              <a:ext uri="{FF2B5EF4-FFF2-40B4-BE49-F238E27FC236}">
                <a16:creationId xmlns:a16="http://schemas.microsoft.com/office/drawing/2014/main" id="{AB1834E7-A562-0C4F-A5EC-B66804A0FAA4}"/>
              </a:ext>
            </a:extLst>
          </p:cNvPr>
          <p:cNvCxnSpPr>
            <a:cxnSpLocks/>
          </p:cNvCxnSpPr>
          <p:nvPr/>
        </p:nvCxnSpPr>
        <p:spPr>
          <a:xfrm>
            <a:off x="366712" y="2236722"/>
            <a:ext cx="3389129" cy="0"/>
          </a:xfrm>
          <a:prstGeom prst="line">
            <a:avLst/>
          </a:prstGeom>
          <a:ln w="127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FBBE83F9-CA69-454D-A2CC-1822AD57FA31}"/>
              </a:ext>
            </a:extLst>
          </p:cNvPr>
          <p:cNvCxnSpPr>
            <a:cxnSpLocks/>
          </p:cNvCxnSpPr>
          <p:nvPr/>
        </p:nvCxnSpPr>
        <p:spPr>
          <a:xfrm>
            <a:off x="366712" y="2887318"/>
            <a:ext cx="3389129" cy="0"/>
          </a:xfrm>
          <a:prstGeom prst="line">
            <a:avLst/>
          </a:prstGeom>
          <a:ln w="127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4389F099-3EEA-7940-964C-94B29E435DC5}"/>
              </a:ext>
            </a:extLst>
          </p:cNvPr>
          <p:cNvCxnSpPr>
            <a:cxnSpLocks/>
          </p:cNvCxnSpPr>
          <p:nvPr/>
        </p:nvCxnSpPr>
        <p:spPr>
          <a:xfrm>
            <a:off x="372207" y="3532122"/>
            <a:ext cx="3383634" cy="0"/>
          </a:xfrm>
          <a:prstGeom prst="line">
            <a:avLst/>
          </a:prstGeom>
          <a:ln w="127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3" grpId="0"/>
      <p:bldP spid="74" grpId="0"/>
      <p:bldP spid="75"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descr="Ein Bild, das Person, drinnen, Fenster, sitzend enthält.&#10;&#10;Automatisch generierte Beschreibung">
            <a:extLst>
              <a:ext uri="{FF2B5EF4-FFF2-40B4-BE49-F238E27FC236}">
                <a16:creationId xmlns:a16="http://schemas.microsoft.com/office/drawing/2014/main" id="{C38F3FC4-01DE-7740-BC65-2699AD6D82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 t="13744" r="25425" b="19332"/>
          <a:stretch/>
        </p:blipFill>
        <p:spPr>
          <a:xfrm>
            <a:off x="6142413" y="1481471"/>
            <a:ext cx="3001585" cy="1813248"/>
          </a:xfrm>
          <a:prstGeom prst="rect">
            <a:avLst/>
          </a:prstGeom>
        </p:spPr>
      </p:pic>
      <p:pic>
        <p:nvPicPr>
          <p:cNvPr id="27" name="Grafik 26" descr="Ein Bild, das Person, drinnen, Bett, Junge enthält.&#10;&#10;Automatisch generierte Beschreibung">
            <a:extLst>
              <a:ext uri="{FF2B5EF4-FFF2-40B4-BE49-F238E27FC236}">
                <a16:creationId xmlns:a16="http://schemas.microsoft.com/office/drawing/2014/main" id="{DB622851-91BF-9C4C-9D3E-76B74D19E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52" t="33199" r="335" b="813"/>
          <a:stretch/>
        </p:blipFill>
        <p:spPr>
          <a:xfrm>
            <a:off x="0" y="1481471"/>
            <a:ext cx="3037237" cy="1807973"/>
          </a:xfrm>
          <a:prstGeom prst="rect">
            <a:avLst/>
          </a:prstGeom>
        </p:spPr>
      </p:pic>
      <p:sp>
        <p:nvSpPr>
          <p:cNvPr id="8" name="object 8"/>
          <p:cNvSpPr txBox="1"/>
          <p:nvPr/>
        </p:nvSpPr>
        <p:spPr>
          <a:xfrm>
            <a:off x="849321" y="3425822"/>
            <a:ext cx="1499087" cy="558153"/>
          </a:xfrm>
          <a:prstGeom prst="rect">
            <a:avLst/>
          </a:prstGeom>
        </p:spPr>
        <p:txBody>
          <a:bodyPr vert="horz" wrap="square" lIns="0" tIns="4115" rIns="0" bIns="0" rtlCol="0">
            <a:spAutoFit/>
          </a:bodyPr>
          <a:lstStyle/>
          <a:p>
            <a:pPr marL="4332" marR="1733" algn="ctr">
              <a:lnSpc>
                <a:spcPct val="100299"/>
              </a:lnSpc>
              <a:spcBef>
                <a:spcPts val="32"/>
              </a:spcBef>
            </a:pPr>
            <a:r>
              <a:rPr sz="1200" b="1" dirty="0">
                <a:solidFill>
                  <a:schemeClr val="accent2"/>
                </a:solidFill>
                <a:latin typeface="Arial"/>
                <a:cs typeface="Arial"/>
              </a:rPr>
              <a:t>Kinder/</a:t>
            </a:r>
            <a:r>
              <a:rPr sz="1200" b="1" dirty="0" err="1">
                <a:solidFill>
                  <a:schemeClr val="accent2"/>
                </a:solidFill>
                <a:latin typeface="Arial"/>
                <a:cs typeface="Arial"/>
              </a:rPr>
              <a:t>Jugendliche</a:t>
            </a:r>
            <a:r>
              <a:rPr lang="de-DE" sz="1200" b="1" dirty="0">
                <a:solidFill>
                  <a:schemeClr val="accent2"/>
                </a:solidFill>
                <a:latin typeface="Arial"/>
                <a:cs typeface="Arial"/>
              </a:rPr>
              <a:t> </a:t>
            </a:r>
            <a:r>
              <a:rPr sz="1200" dirty="0" err="1">
                <a:solidFill>
                  <a:schemeClr val="accent2"/>
                </a:solidFill>
                <a:latin typeface="Arial"/>
                <a:cs typeface="Arial"/>
              </a:rPr>
              <a:t>mit</a:t>
            </a:r>
            <a:r>
              <a:rPr sz="1200" dirty="0">
                <a:solidFill>
                  <a:schemeClr val="accent2"/>
                </a:solidFill>
                <a:latin typeface="Arial"/>
                <a:cs typeface="Arial"/>
              </a:rPr>
              <a:t> </a:t>
            </a:r>
            <a:r>
              <a:rPr sz="1200" spc="-3" dirty="0" err="1">
                <a:solidFill>
                  <a:schemeClr val="accent2"/>
                </a:solidFill>
                <a:latin typeface="Arial"/>
                <a:cs typeface="Arial"/>
              </a:rPr>
              <a:t>Typ</a:t>
            </a:r>
            <a:r>
              <a:rPr lang="de-DE" sz="1200" spc="-3" dirty="0">
                <a:solidFill>
                  <a:schemeClr val="accent2"/>
                </a:solidFill>
                <a:latin typeface="Arial"/>
                <a:cs typeface="Arial"/>
              </a:rPr>
              <a:t> </a:t>
            </a:r>
            <a:r>
              <a:rPr sz="1200" spc="-3" dirty="0">
                <a:solidFill>
                  <a:schemeClr val="accent2"/>
                </a:solidFill>
                <a:latin typeface="Arial"/>
                <a:cs typeface="Arial"/>
              </a:rPr>
              <a:t>1</a:t>
            </a:r>
            <a:r>
              <a:rPr lang="de-DE" sz="1200" spc="-3" dirty="0">
                <a:solidFill>
                  <a:schemeClr val="accent2"/>
                </a:solidFill>
                <a:latin typeface="Arial"/>
                <a:cs typeface="Arial"/>
              </a:rPr>
              <a:t> </a:t>
            </a:r>
            <a:r>
              <a:rPr sz="1200" spc="-3" dirty="0">
                <a:solidFill>
                  <a:schemeClr val="accent2"/>
                </a:solidFill>
                <a:latin typeface="Arial"/>
                <a:cs typeface="Arial"/>
              </a:rPr>
              <a:t>Diabetes</a:t>
            </a:r>
            <a:r>
              <a:rPr lang="de-DE" sz="1200" spc="-3" dirty="0">
                <a:solidFill>
                  <a:schemeClr val="accent2"/>
                </a:solidFill>
                <a:latin typeface="Arial"/>
                <a:cs typeface="Arial"/>
              </a:rPr>
              <a:t> </a:t>
            </a:r>
            <a:r>
              <a:rPr sz="1200" spc="2" dirty="0">
                <a:solidFill>
                  <a:schemeClr val="accent2"/>
                </a:solidFill>
                <a:latin typeface="Arial"/>
                <a:cs typeface="Arial"/>
              </a:rPr>
              <a:t>(T1D)</a:t>
            </a:r>
            <a:endParaRPr sz="1200" dirty="0">
              <a:solidFill>
                <a:schemeClr val="accent2"/>
              </a:solidFill>
              <a:latin typeface="Arial"/>
              <a:cs typeface="Arial"/>
            </a:endParaRPr>
          </a:p>
        </p:txBody>
      </p:sp>
      <p:sp>
        <p:nvSpPr>
          <p:cNvPr id="9" name="object 9"/>
          <p:cNvSpPr txBox="1"/>
          <p:nvPr/>
        </p:nvSpPr>
        <p:spPr>
          <a:xfrm>
            <a:off x="3894693" y="3425822"/>
            <a:ext cx="1354419" cy="596577"/>
          </a:xfrm>
          <a:prstGeom prst="rect">
            <a:avLst/>
          </a:prstGeom>
        </p:spPr>
        <p:txBody>
          <a:bodyPr vert="horz" wrap="square" lIns="0" tIns="4765" rIns="0" bIns="0" rtlCol="0">
            <a:spAutoFit/>
          </a:bodyPr>
          <a:lstStyle/>
          <a:p>
            <a:pPr marL="208151">
              <a:spcBef>
                <a:spcPts val="38"/>
              </a:spcBef>
            </a:pPr>
            <a:r>
              <a:rPr sz="1200" b="1" spc="2" dirty="0">
                <a:solidFill>
                  <a:schemeClr val="accent2"/>
                </a:solidFill>
                <a:latin typeface="Arial"/>
                <a:cs typeface="Arial"/>
              </a:rPr>
              <a:t>Erwachsene</a:t>
            </a:r>
            <a:endParaRPr sz="1200" dirty="0">
              <a:solidFill>
                <a:schemeClr val="accent2"/>
              </a:solidFill>
              <a:latin typeface="Arial"/>
              <a:cs typeface="Arial"/>
            </a:endParaRPr>
          </a:p>
          <a:p>
            <a:pPr marL="4332" marR="1733" algn="ctr">
              <a:lnSpc>
                <a:spcPts val="1518"/>
              </a:lnSpc>
              <a:spcBef>
                <a:spcPts val="51"/>
              </a:spcBef>
            </a:pPr>
            <a:r>
              <a:rPr sz="1200" dirty="0">
                <a:solidFill>
                  <a:schemeClr val="accent2"/>
                </a:solidFill>
                <a:latin typeface="Arial"/>
                <a:cs typeface="Arial"/>
              </a:rPr>
              <a:t>mit</a:t>
            </a:r>
            <a:r>
              <a:rPr sz="1200" spc="-55" dirty="0">
                <a:solidFill>
                  <a:schemeClr val="accent2"/>
                </a:solidFill>
                <a:latin typeface="Arial"/>
                <a:cs typeface="Arial"/>
              </a:rPr>
              <a:t> </a:t>
            </a:r>
            <a:r>
              <a:rPr sz="1200" spc="-3" dirty="0" err="1">
                <a:solidFill>
                  <a:schemeClr val="accent2"/>
                </a:solidFill>
                <a:latin typeface="Arial"/>
                <a:cs typeface="Arial"/>
              </a:rPr>
              <a:t>Typ</a:t>
            </a:r>
            <a:r>
              <a:rPr lang="de-DE" sz="1200" spc="-3" dirty="0">
                <a:solidFill>
                  <a:schemeClr val="accent2"/>
                </a:solidFill>
                <a:latin typeface="Arial"/>
                <a:cs typeface="Arial"/>
              </a:rPr>
              <a:t> </a:t>
            </a:r>
            <a:r>
              <a:rPr sz="1200" spc="-3" dirty="0">
                <a:solidFill>
                  <a:schemeClr val="accent2"/>
                </a:solidFill>
                <a:latin typeface="Arial"/>
                <a:cs typeface="Arial"/>
              </a:rPr>
              <a:t>1</a:t>
            </a:r>
            <a:r>
              <a:rPr lang="de-DE" sz="1200" spc="-3" dirty="0">
                <a:solidFill>
                  <a:schemeClr val="accent2"/>
                </a:solidFill>
                <a:latin typeface="Arial"/>
                <a:cs typeface="Arial"/>
              </a:rPr>
              <a:t> </a:t>
            </a:r>
            <a:r>
              <a:rPr sz="1200" spc="-3" dirty="0">
                <a:solidFill>
                  <a:schemeClr val="accent2"/>
                </a:solidFill>
                <a:latin typeface="Arial"/>
                <a:cs typeface="Arial"/>
              </a:rPr>
              <a:t>Diabetes</a:t>
            </a:r>
            <a:r>
              <a:rPr lang="de-DE" sz="1200" spc="-3" dirty="0">
                <a:solidFill>
                  <a:schemeClr val="accent2"/>
                </a:solidFill>
                <a:latin typeface="Arial"/>
                <a:cs typeface="Arial"/>
              </a:rPr>
              <a:t> </a:t>
            </a:r>
            <a:r>
              <a:rPr sz="1200" spc="2" dirty="0">
                <a:solidFill>
                  <a:schemeClr val="accent2"/>
                </a:solidFill>
                <a:latin typeface="Arial"/>
                <a:cs typeface="Arial"/>
              </a:rPr>
              <a:t>(T1D)</a:t>
            </a:r>
            <a:endParaRPr sz="1200" dirty="0">
              <a:solidFill>
                <a:schemeClr val="accent2"/>
              </a:solidFill>
              <a:latin typeface="Arial"/>
              <a:cs typeface="Arial"/>
            </a:endParaRPr>
          </a:p>
        </p:txBody>
      </p:sp>
      <p:sp>
        <p:nvSpPr>
          <p:cNvPr id="10" name="object 10"/>
          <p:cNvSpPr txBox="1"/>
          <p:nvPr/>
        </p:nvSpPr>
        <p:spPr>
          <a:xfrm>
            <a:off x="6748013" y="3425822"/>
            <a:ext cx="1553662" cy="596577"/>
          </a:xfrm>
          <a:prstGeom prst="rect">
            <a:avLst/>
          </a:prstGeom>
        </p:spPr>
        <p:txBody>
          <a:bodyPr vert="horz" wrap="square" lIns="0" tIns="4765" rIns="0" bIns="0" rtlCol="0">
            <a:spAutoFit/>
          </a:bodyPr>
          <a:lstStyle/>
          <a:p>
            <a:pPr marL="308003">
              <a:spcBef>
                <a:spcPts val="38"/>
              </a:spcBef>
            </a:pPr>
            <a:r>
              <a:rPr sz="1200" b="1" spc="2" dirty="0">
                <a:solidFill>
                  <a:schemeClr val="accent2"/>
                </a:solidFill>
                <a:latin typeface="Arial"/>
                <a:cs typeface="Arial"/>
              </a:rPr>
              <a:t>Erwachsene</a:t>
            </a:r>
            <a:endParaRPr sz="1200" dirty="0">
              <a:solidFill>
                <a:schemeClr val="accent2"/>
              </a:solidFill>
              <a:latin typeface="Arial"/>
              <a:cs typeface="Arial"/>
            </a:endParaRPr>
          </a:p>
          <a:p>
            <a:pPr marL="4332" marR="1733" indent="-866" algn="ctr">
              <a:lnSpc>
                <a:spcPts val="1518"/>
              </a:lnSpc>
              <a:spcBef>
                <a:spcPts val="51"/>
              </a:spcBef>
            </a:pPr>
            <a:r>
              <a:rPr sz="1200" dirty="0" err="1">
                <a:solidFill>
                  <a:schemeClr val="accent2"/>
                </a:solidFill>
                <a:latin typeface="Arial"/>
                <a:cs typeface="Arial"/>
              </a:rPr>
              <a:t>mit</a:t>
            </a:r>
            <a:r>
              <a:rPr sz="1200" dirty="0">
                <a:solidFill>
                  <a:schemeClr val="accent2"/>
                </a:solidFill>
                <a:latin typeface="Arial"/>
                <a:cs typeface="Arial"/>
              </a:rPr>
              <a:t> </a:t>
            </a:r>
            <a:r>
              <a:rPr sz="1200" spc="-2" dirty="0" err="1">
                <a:solidFill>
                  <a:schemeClr val="accent2"/>
                </a:solidFill>
                <a:latin typeface="Arial"/>
                <a:cs typeface="Arial"/>
              </a:rPr>
              <a:t>insulinpflichtigem</a:t>
            </a:r>
            <a:r>
              <a:rPr lang="de-DE" sz="1200" spc="-2" dirty="0">
                <a:solidFill>
                  <a:schemeClr val="accent2"/>
                </a:solidFill>
                <a:latin typeface="Arial"/>
                <a:cs typeface="Arial"/>
              </a:rPr>
              <a:t> </a:t>
            </a:r>
            <a:r>
              <a:rPr sz="1200" spc="-3" dirty="0" err="1">
                <a:solidFill>
                  <a:schemeClr val="accent2"/>
                </a:solidFill>
                <a:latin typeface="Arial"/>
                <a:cs typeface="Arial"/>
              </a:rPr>
              <a:t>Typ</a:t>
            </a:r>
            <a:r>
              <a:rPr lang="de-DE" sz="1200" spc="-3" dirty="0">
                <a:solidFill>
                  <a:schemeClr val="accent2"/>
                </a:solidFill>
                <a:latin typeface="Arial"/>
                <a:cs typeface="Arial"/>
              </a:rPr>
              <a:t> </a:t>
            </a:r>
            <a:r>
              <a:rPr sz="1200" spc="-3" dirty="0">
                <a:solidFill>
                  <a:schemeClr val="accent2"/>
                </a:solidFill>
                <a:latin typeface="Arial"/>
                <a:cs typeface="Arial"/>
              </a:rPr>
              <a:t>2</a:t>
            </a:r>
            <a:r>
              <a:rPr lang="de-DE" sz="1200" spc="-3" dirty="0">
                <a:solidFill>
                  <a:schemeClr val="accent2"/>
                </a:solidFill>
                <a:latin typeface="Arial"/>
                <a:cs typeface="Arial"/>
              </a:rPr>
              <a:t> </a:t>
            </a:r>
            <a:r>
              <a:rPr sz="1200" spc="-3" dirty="0">
                <a:solidFill>
                  <a:schemeClr val="accent2"/>
                </a:solidFill>
                <a:latin typeface="Arial"/>
                <a:cs typeface="Arial"/>
              </a:rPr>
              <a:t>Diabetes</a:t>
            </a:r>
            <a:r>
              <a:rPr sz="1200" spc="-32" dirty="0">
                <a:solidFill>
                  <a:schemeClr val="accent2"/>
                </a:solidFill>
                <a:latin typeface="Arial"/>
                <a:cs typeface="Arial"/>
              </a:rPr>
              <a:t> </a:t>
            </a:r>
            <a:r>
              <a:rPr sz="1200" spc="2" dirty="0">
                <a:solidFill>
                  <a:schemeClr val="accent2"/>
                </a:solidFill>
                <a:latin typeface="Arial"/>
                <a:cs typeface="Arial"/>
              </a:rPr>
              <a:t>(T2D)</a:t>
            </a:r>
            <a:endParaRPr sz="1200" dirty="0">
              <a:solidFill>
                <a:schemeClr val="accent2"/>
              </a:solidFill>
              <a:latin typeface="Arial"/>
              <a:cs typeface="Arial"/>
            </a:endParaRPr>
          </a:p>
        </p:txBody>
      </p:sp>
      <p:sp>
        <p:nvSpPr>
          <p:cNvPr id="49" name="Datumsplatzhalter 48">
            <a:extLst>
              <a:ext uri="{FF2B5EF4-FFF2-40B4-BE49-F238E27FC236}">
                <a16:creationId xmlns:a16="http://schemas.microsoft.com/office/drawing/2014/main" id="{795D8E28-F89A-F54F-99C3-5F5617DF8204}"/>
              </a:ext>
            </a:extLst>
          </p:cNvPr>
          <p:cNvSpPr>
            <a:spLocks noGrp="1"/>
          </p:cNvSpPr>
          <p:nvPr>
            <p:ph type="dt" sz="half" idx="18"/>
          </p:nvPr>
        </p:nvSpPr>
        <p:spPr/>
        <p:txBody>
          <a:bodyPr/>
          <a:lstStyle/>
          <a:p>
            <a:fld id="{00533CC8-216B-244F-A7C1-CB60E324A4BB}" type="datetime4">
              <a:rPr lang="de-DE" smtClean="0"/>
              <a:pPr/>
              <a:t>28. Januar 2021</a:t>
            </a:fld>
            <a:r>
              <a:rPr lang="en-US"/>
              <a:t> |</a:t>
            </a:r>
            <a:endParaRPr lang="en-US" dirty="0"/>
          </a:p>
        </p:txBody>
      </p:sp>
      <p:sp>
        <p:nvSpPr>
          <p:cNvPr id="3" name="Foliennummernplatzhalter 2">
            <a:extLst>
              <a:ext uri="{FF2B5EF4-FFF2-40B4-BE49-F238E27FC236}">
                <a16:creationId xmlns:a16="http://schemas.microsoft.com/office/drawing/2014/main" id="{06D19307-5624-4978-9729-B8FD9ECA0182}"/>
              </a:ext>
            </a:extLst>
          </p:cNvPr>
          <p:cNvSpPr>
            <a:spLocks noGrp="1"/>
          </p:cNvSpPr>
          <p:nvPr>
            <p:ph type="sldNum" sz="quarter" idx="20"/>
          </p:nvPr>
        </p:nvSpPr>
        <p:spPr/>
        <p:txBody>
          <a:bodyPr/>
          <a:lstStyle/>
          <a:p>
            <a:fld id="{81D60167-4931-47E6-BA6A-407CBD079E47}" type="slidenum">
              <a:rPr lang="de-DE" smtClean="0"/>
              <a:pPr/>
              <a:t>18</a:t>
            </a:fld>
            <a:endParaRPr lang="de-DE" dirty="0"/>
          </a:p>
        </p:txBody>
      </p:sp>
      <p:sp>
        <p:nvSpPr>
          <p:cNvPr id="37" name="Textplatzhalter 36">
            <a:extLst>
              <a:ext uri="{FF2B5EF4-FFF2-40B4-BE49-F238E27FC236}">
                <a16:creationId xmlns:a16="http://schemas.microsoft.com/office/drawing/2014/main" id="{51592609-1DBE-9B40-AD57-8D387171BA89}"/>
              </a:ext>
            </a:extLst>
          </p:cNvPr>
          <p:cNvSpPr>
            <a:spLocks noGrp="1"/>
          </p:cNvSpPr>
          <p:nvPr>
            <p:ph type="body" sz="quarter" idx="24"/>
          </p:nvPr>
        </p:nvSpPr>
        <p:spPr/>
        <p:txBody>
          <a:bodyPr/>
          <a:lstStyle/>
          <a:p>
            <a:r>
              <a:rPr lang="de-DE" dirty="0"/>
              <a:t>Bei den hier gezeigten Bildern handelt es sich um Agenturfotos, die mit Models gestellt wurden.</a:t>
            </a:r>
            <a:br>
              <a:rPr lang="de-DE" b="1" dirty="0"/>
            </a:br>
            <a:r>
              <a:rPr lang="de-DE" b="1" dirty="0"/>
              <a:t>1.</a:t>
            </a:r>
            <a:r>
              <a:rPr lang="de-DE" dirty="0"/>
              <a:t> Ziegler, R., et al. Diabetologie. 2018;13: 500-509.</a:t>
            </a:r>
          </a:p>
        </p:txBody>
      </p:sp>
      <p:sp>
        <p:nvSpPr>
          <p:cNvPr id="13" name="object 13"/>
          <p:cNvSpPr txBox="1">
            <a:spLocks noGrp="1"/>
          </p:cNvSpPr>
          <p:nvPr>
            <p:ph type="title"/>
          </p:nvPr>
        </p:nvSpPr>
        <p:spPr/>
        <p:txBody>
          <a:bodyPr/>
          <a:lstStyle/>
          <a:p>
            <a:r>
              <a:rPr lang="de-DE" dirty="0"/>
              <a:t>Therapieanpassungsempfehlung der Expertengruppe anhand von </a:t>
            </a:r>
            <a:r>
              <a:rPr lang="de-DE" dirty="0" err="1"/>
              <a:t>Scorecards</a:t>
            </a:r>
            <a:r>
              <a:rPr lang="de-DE" dirty="0"/>
              <a:t> für drei Patientengruppen</a:t>
            </a:r>
          </a:p>
        </p:txBody>
      </p:sp>
      <p:sp>
        <p:nvSpPr>
          <p:cNvPr id="11" name="Textplatzhalter 10">
            <a:extLst>
              <a:ext uri="{FF2B5EF4-FFF2-40B4-BE49-F238E27FC236}">
                <a16:creationId xmlns:a16="http://schemas.microsoft.com/office/drawing/2014/main" id="{2BD2DC0F-FDAB-3940-9BFE-5222B1B3B22B}"/>
              </a:ext>
            </a:extLst>
          </p:cNvPr>
          <p:cNvSpPr>
            <a:spLocks noGrp="1"/>
          </p:cNvSpPr>
          <p:nvPr>
            <p:ph type="body" sz="quarter" idx="17"/>
          </p:nvPr>
        </p:nvSpPr>
        <p:spPr/>
        <p:txBody>
          <a:bodyPr/>
          <a:lstStyle/>
          <a:p>
            <a:r>
              <a:rPr lang="de-DE" dirty="0"/>
              <a:t>Vereinfachung der Trendpfeilinformationen</a:t>
            </a:r>
            <a:r>
              <a:rPr lang="de-DE" baseline="30000" dirty="0"/>
              <a:t>1</a:t>
            </a:r>
          </a:p>
        </p:txBody>
      </p:sp>
      <p:grpSp>
        <p:nvGrpSpPr>
          <p:cNvPr id="5" name="Gruppieren 4">
            <a:extLst>
              <a:ext uri="{FF2B5EF4-FFF2-40B4-BE49-F238E27FC236}">
                <a16:creationId xmlns:a16="http://schemas.microsoft.com/office/drawing/2014/main" id="{30770FF5-3FD8-804D-AF49-EA5A4AAD4FD2}"/>
              </a:ext>
            </a:extLst>
          </p:cNvPr>
          <p:cNvGrpSpPr/>
          <p:nvPr/>
        </p:nvGrpSpPr>
        <p:grpSpPr>
          <a:xfrm>
            <a:off x="8362489" y="133350"/>
            <a:ext cx="195561" cy="195561"/>
            <a:chOff x="7319651" y="194219"/>
            <a:chExt cx="195561" cy="195561"/>
          </a:xfrm>
        </p:grpSpPr>
        <p:sp>
          <p:nvSpPr>
            <p:cNvPr id="15" name="object 15"/>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16" name="object 16"/>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31" name="Gruppieren 30">
            <a:extLst>
              <a:ext uri="{FF2B5EF4-FFF2-40B4-BE49-F238E27FC236}">
                <a16:creationId xmlns:a16="http://schemas.microsoft.com/office/drawing/2014/main" id="{FEA478EA-B31D-594B-8A8E-86B8F79F845C}"/>
              </a:ext>
            </a:extLst>
          </p:cNvPr>
          <p:cNvGrpSpPr/>
          <p:nvPr/>
        </p:nvGrpSpPr>
        <p:grpSpPr>
          <a:xfrm>
            <a:off x="7701682" y="134792"/>
            <a:ext cx="195561" cy="195561"/>
            <a:chOff x="6657757" y="194219"/>
            <a:chExt cx="195561" cy="195561"/>
          </a:xfrm>
        </p:grpSpPr>
        <p:sp>
          <p:nvSpPr>
            <p:cNvPr id="32" name="object 37">
              <a:extLst>
                <a:ext uri="{FF2B5EF4-FFF2-40B4-BE49-F238E27FC236}">
                  <a16:creationId xmlns:a16="http://schemas.microsoft.com/office/drawing/2014/main" id="{BBBDEE46-8956-4340-BF7C-BA305E76EA52}"/>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3" name="object 38">
              <a:extLst>
                <a:ext uri="{FF2B5EF4-FFF2-40B4-BE49-F238E27FC236}">
                  <a16:creationId xmlns:a16="http://schemas.microsoft.com/office/drawing/2014/main" id="{C3EDE436-8CB7-C04E-8A04-295907604D07}"/>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4" name="object 39">
              <a:extLst>
                <a:ext uri="{FF2B5EF4-FFF2-40B4-BE49-F238E27FC236}">
                  <a16:creationId xmlns:a16="http://schemas.microsoft.com/office/drawing/2014/main" id="{A36CDE12-5620-3849-A244-BEE0981FCB00}"/>
                </a:ext>
              </a:extLst>
            </p:cNvPr>
            <p:cNvSpPr/>
            <p:nvPr/>
          </p:nvSpPr>
          <p:spPr>
            <a:xfrm>
              <a:off x="6745797" y="228231"/>
              <a:ext cx="31390" cy="31390"/>
            </a:xfrm>
            <a:prstGeom prst="rect">
              <a:avLst/>
            </a:prstGeom>
            <a:blipFill>
              <a:blip r:embed="rId5" cstate="print"/>
              <a:stretch>
                <a:fillRect/>
              </a:stretch>
            </a:blipFill>
          </p:spPr>
          <p:txBody>
            <a:bodyPr wrap="square" lIns="0" tIns="0" rIns="0" bIns="0" rtlCol="0"/>
            <a:lstStyle/>
            <a:p>
              <a:endParaRPr sz="249"/>
            </a:p>
          </p:txBody>
        </p:sp>
      </p:grpSp>
      <p:grpSp>
        <p:nvGrpSpPr>
          <p:cNvPr id="38" name="Gruppieren 37">
            <a:extLst>
              <a:ext uri="{FF2B5EF4-FFF2-40B4-BE49-F238E27FC236}">
                <a16:creationId xmlns:a16="http://schemas.microsoft.com/office/drawing/2014/main" id="{EE98406E-D045-1A40-B812-D36ABAAD600F}"/>
              </a:ext>
            </a:extLst>
          </p:cNvPr>
          <p:cNvGrpSpPr/>
          <p:nvPr/>
        </p:nvGrpSpPr>
        <p:grpSpPr>
          <a:xfrm>
            <a:off x="8586815" y="135828"/>
            <a:ext cx="195561" cy="195561"/>
            <a:chOff x="7540282" y="194219"/>
            <a:chExt cx="195561" cy="195561"/>
          </a:xfrm>
        </p:grpSpPr>
        <p:sp>
          <p:nvSpPr>
            <p:cNvPr id="39" name="object 43">
              <a:extLst>
                <a:ext uri="{FF2B5EF4-FFF2-40B4-BE49-F238E27FC236}">
                  <a16:creationId xmlns:a16="http://schemas.microsoft.com/office/drawing/2014/main" id="{5572DDD6-5601-764E-B5C6-B5E29445DABB}"/>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40" name="object 44">
              <a:extLst>
                <a:ext uri="{FF2B5EF4-FFF2-40B4-BE49-F238E27FC236}">
                  <a16:creationId xmlns:a16="http://schemas.microsoft.com/office/drawing/2014/main" id="{99A56FA7-B745-2849-9314-AB14126B40D3}"/>
                </a:ext>
              </a:extLst>
            </p:cNvPr>
            <p:cNvSpPr/>
            <p:nvPr/>
          </p:nvSpPr>
          <p:spPr>
            <a:xfrm>
              <a:off x="7573038" y="248527"/>
              <a:ext cx="130034" cy="86837"/>
            </a:xfrm>
            <a:prstGeom prst="rect">
              <a:avLst/>
            </a:prstGeom>
            <a:blipFill>
              <a:blip r:embed="rId6" cstate="print"/>
              <a:stretch>
                <a:fillRect/>
              </a:stretch>
            </a:blipFill>
          </p:spPr>
          <p:txBody>
            <a:bodyPr wrap="square" lIns="0" tIns="0" rIns="0" bIns="0" rtlCol="0"/>
            <a:lstStyle/>
            <a:p>
              <a:endParaRPr sz="249"/>
            </a:p>
          </p:txBody>
        </p:sp>
      </p:grpSp>
      <p:grpSp>
        <p:nvGrpSpPr>
          <p:cNvPr id="41" name="Gruppieren 40">
            <a:extLst>
              <a:ext uri="{FF2B5EF4-FFF2-40B4-BE49-F238E27FC236}">
                <a16:creationId xmlns:a16="http://schemas.microsoft.com/office/drawing/2014/main" id="{3663D02B-5F9E-2349-9118-6A631CEC4B68}"/>
              </a:ext>
            </a:extLst>
          </p:cNvPr>
          <p:cNvGrpSpPr/>
          <p:nvPr/>
        </p:nvGrpSpPr>
        <p:grpSpPr>
          <a:xfrm>
            <a:off x="7924921" y="135828"/>
            <a:ext cx="195561" cy="195561"/>
            <a:chOff x="6878388" y="194219"/>
            <a:chExt cx="195561" cy="195561"/>
          </a:xfrm>
        </p:grpSpPr>
        <p:sp>
          <p:nvSpPr>
            <p:cNvPr id="42" name="object 45">
              <a:extLst>
                <a:ext uri="{FF2B5EF4-FFF2-40B4-BE49-F238E27FC236}">
                  <a16:creationId xmlns:a16="http://schemas.microsoft.com/office/drawing/2014/main" id="{1A8F1D39-5F70-1C44-87CE-3531FEAF6CDF}"/>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3" name="object 46">
              <a:extLst>
                <a:ext uri="{FF2B5EF4-FFF2-40B4-BE49-F238E27FC236}">
                  <a16:creationId xmlns:a16="http://schemas.microsoft.com/office/drawing/2014/main" id="{8979C55C-6AC4-8243-BC0F-16C2FBA0CBA2}"/>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44" name="object 47">
              <a:extLst>
                <a:ext uri="{FF2B5EF4-FFF2-40B4-BE49-F238E27FC236}">
                  <a16:creationId xmlns:a16="http://schemas.microsoft.com/office/drawing/2014/main" id="{9C988766-81AF-BD4A-A72D-0CE449576668}"/>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45" name="object 48">
              <a:extLst>
                <a:ext uri="{FF2B5EF4-FFF2-40B4-BE49-F238E27FC236}">
                  <a16:creationId xmlns:a16="http://schemas.microsoft.com/office/drawing/2014/main" id="{C24C0CB8-FC8F-B048-A970-0111643D94EF}"/>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46" name="Gruppieren 45">
            <a:extLst>
              <a:ext uri="{FF2B5EF4-FFF2-40B4-BE49-F238E27FC236}">
                <a16:creationId xmlns:a16="http://schemas.microsoft.com/office/drawing/2014/main" id="{2E046390-B607-A147-81BF-9B595BF3369C}"/>
              </a:ext>
            </a:extLst>
          </p:cNvPr>
          <p:cNvGrpSpPr/>
          <p:nvPr/>
        </p:nvGrpSpPr>
        <p:grpSpPr>
          <a:xfrm>
            <a:off x="8145552" y="135828"/>
            <a:ext cx="195561" cy="195561"/>
            <a:chOff x="7099019" y="194219"/>
            <a:chExt cx="195561" cy="195561"/>
          </a:xfrm>
        </p:grpSpPr>
        <p:sp>
          <p:nvSpPr>
            <p:cNvPr id="47" name="object 52">
              <a:extLst>
                <a:ext uri="{FF2B5EF4-FFF2-40B4-BE49-F238E27FC236}">
                  <a16:creationId xmlns:a16="http://schemas.microsoft.com/office/drawing/2014/main" id="{1259E888-3059-2847-B96D-B459FF4D42F9}"/>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8" name="object 53">
              <a:extLst>
                <a:ext uri="{FF2B5EF4-FFF2-40B4-BE49-F238E27FC236}">
                  <a16:creationId xmlns:a16="http://schemas.microsoft.com/office/drawing/2014/main" id="{4AD0B3C8-C964-C049-A003-94D25783A98F}"/>
                </a:ext>
              </a:extLst>
            </p:cNvPr>
            <p:cNvSpPr/>
            <p:nvPr/>
          </p:nvSpPr>
          <p:spPr>
            <a:xfrm>
              <a:off x="7159132" y="231712"/>
              <a:ext cx="96010" cy="121750"/>
            </a:xfrm>
            <a:prstGeom prst="rect">
              <a:avLst/>
            </a:prstGeom>
            <a:blipFill>
              <a:blip r:embed="rId7" cstate="print"/>
              <a:stretch>
                <a:fillRect/>
              </a:stretch>
            </a:blipFill>
          </p:spPr>
          <p:txBody>
            <a:bodyPr wrap="square" lIns="0" tIns="0" rIns="0" bIns="0" rtlCol="0"/>
            <a:lstStyle/>
            <a:p>
              <a:endParaRPr sz="249"/>
            </a:p>
          </p:txBody>
        </p:sp>
      </p:grpSp>
      <p:pic>
        <p:nvPicPr>
          <p:cNvPr id="50" name="Grafik 49" descr="Ein Bild, das draußen, Person, Mann, Gras enthält.&#10;&#10;Automatisch generierte Beschreibung">
            <a:extLst>
              <a:ext uri="{FF2B5EF4-FFF2-40B4-BE49-F238E27FC236}">
                <a16:creationId xmlns:a16="http://schemas.microsoft.com/office/drawing/2014/main" id="{7D64D5C2-EFE4-D945-AF1F-1A31C753CE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828" r="3411" b="42196"/>
          <a:stretch/>
        </p:blipFill>
        <p:spPr>
          <a:xfrm>
            <a:off x="3071207" y="1481471"/>
            <a:ext cx="3037237" cy="1807973"/>
          </a:xfrm>
          <a:prstGeom prst="rect">
            <a:avLst/>
          </a:prstGeom>
        </p:spPr>
      </p:pic>
      <p:sp>
        <p:nvSpPr>
          <p:cNvPr id="2" name="Rechteck 1">
            <a:extLst>
              <a:ext uri="{FF2B5EF4-FFF2-40B4-BE49-F238E27FC236}">
                <a16:creationId xmlns:a16="http://schemas.microsoft.com/office/drawing/2014/main" id="{EE353AFF-5738-9E48-8B72-08D0B9A90B7F}"/>
              </a:ext>
            </a:extLst>
          </p:cNvPr>
          <p:cNvSpPr/>
          <p:nvPr/>
        </p:nvSpPr>
        <p:spPr>
          <a:xfrm>
            <a:off x="0" y="3318504"/>
            <a:ext cx="9144000" cy="540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Person, Gras, Mann enthält.&#10;&#10;Automatisch generierte Beschreibung">
            <a:extLst>
              <a:ext uri="{FF2B5EF4-FFF2-40B4-BE49-F238E27FC236}">
                <a16:creationId xmlns:a16="http://schemas.microsoft.com/office/drawing/2014/main" id="{95C6CCF2-1053-B54E-AFBA-05985477F1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74"/>
          <a:stretch/>
        </p:blipFill>
        <p:spPr>
          <a:xfrm>
            <a:off x="5903913" y="0"/>
            <a:ext cx="3240087" cy="5143500"/>
          </a:xfrm>
          <a:prstGeom prst="rect">
            <a:avLst/>
          </a:prstGeom>
        </p:spPr>
      </p:pic>
      <p:sp>
        <p:nvSpPr>
          <p:cNvPr id="47" name="Datumsplatzhalter 46">
            <a:extLst>
              <a:ext uri="{FF2B5EF4-FFF2-40B4-BE49-F238E27FC236}">
                <a16:creationId xmlns:a16="http://schemas.microsoft.com/office/drawing/2014/main" id="{0CFB462F-D5C8-A94C-A30C-6CFC7297006B}"/>
              </a:ext>
            </a:extLst>
          </p:cNvPr>
          <p:cNvSpPr>
            <a:spLocks noGrp="1"/>
          </p:cNvSpPr>
          <p:nvPr>
            <p:ph type="dt" sz="half" idx="18"/>
          </p:nvPr>
        </p:nvSpPr>
        <p:spPr/>
        <p:txBody>
          <a:bodyPr/>
          <a:lstStyle/>
          <a:p>
            <a:fld id="{A548DE5F-4E1C-5643-A722-C7929BB4AA68}" type="datetime4">
              <a:rPr lang="de-DE" smtClean="0">
                <a:solidFill>
                  <a:schemeClr val="bg1"/>
                </a:solidFill>
              </a:rPr>
              <a:t>28. Januar 2021</a:t>
            </a:fld>
            <a:r>
              <a:rPr lang="en-US" dirty="0">
                <a:solidFill>
                  <a:schemeClr val="bg1"/>
                </a:solidFill>
              </a:rPr>
              <a:t> |</a:t>
            </a:r>
          </a:p>
        </p:txBody>
      </p:sp>
      <p:sp>
        <p:nvSpPr>
          <p:cNvPr id="44" name="Foliennummernplatzhalter 43">
            <a:extLst>
              <a:ext uri="{FF2B5EF4-FFF2-40B4-BE49-F238E27FC236}">
                <a16:creationId xmlns:a16="http://schemas.microsoft.com/office/drawing/2014/main" id="{83F86A9D-5AA2-4E4E-A3F5-12BA0EF948C5}"/>
              </a:ext>
            </a:extLst>
          </p:cNvPr>
          <p:cNvSpPr>
            <a:spLocks noGrp="1"/>
          </p:cNvSpPr>
          <p:nvPr>
            <p:ph type="sldNum" sz="quarter" idx="20"/>
          </p:nvPr>
        </p:nvSpPr>
        <p:spPr/>
        <p:txBody>
          <a:bodyPr/>
          <a:lstStyle/>
          <a:p>
            <a:fld id="{81D60167-4931-47E6-BA6A-407CBD079E47}" type="slidenum">
              <a:rPr lang="de-DE" smtClean="0">
                <a:solidFill>
                  <a:schemeClr val="bg1"/>
                </a:solidFill>
              </a:rPr>
              <a:pPr/>
              <a:t>19</a:t>
            </a:fld>
            <a:endParaRPr lang="de-DE" dirty="0">
              <a:solidFill>
                <a:schemeClr val="bg1"/>
              </a:solidFill>
            </a:endParaRPr>
          </a:p>
        </p:txBody>
      </p:sp>
      <p:sp>
        <p:nvSpPr>
          <p:cNvPr id="59" name="Textplatzhalter 58">
            <a:extLst>
              <a:ext uri="{FF2B5EF4-FFF2-40B4-BE49-F238E27FC236}">
                <a16:creationId xmlns:a16="http://schemas.microsoft.com/office/drawing/2014/main" id="{996557D5-A7D1-FB4E-A30D-4555BED9CCCA}"/>
              </a:ext>
            </a:extLst>
          </p:cNvPr>
          <p:cNvSpPr>
            <a:spLocks noGrp="1"/>
          </p:cNvSpPr>
          <p:nvPr>
            <p:ph type="body" sz="quarter" idx="24"/>
          </p:nvPr>
        </p:nvSpPr>
        <p:spPr/>
        <p:txBody>
          <a:bodyPr/>
          <a:lstStyle/>
          <a:p>
            <a:r>
              <a:rPr lang="de-DE" dirty="0"/>
              <a:t>Bei dem hier gezeigten Bild handelt es sich um ein Agenturfoto, das mit einem Model gestellt wurde.</a:t>
            </a:r>
            <a:br>
              <a:rPr lang="de-DE" b="1" dirty="0"/>
            </a:br>
            <a:r>
              <a:rPr lang="de-DE" b="1" dirty="0"/>
              <a:t>1.</a:t>
            </a:r>
            <a:r>
              <a:rPr lang="de-DE" dirty="0"/>
              <a:t> Ziegler, R., et al. Diabetologie. 2018;13: 500-509.</a:t>
            </a:r>
          </a:p>
        </p:txBody>
      </p:sp>
      <p:sp>
        <p:nvSpPr>
          <p:cNvPr id="20" name="object 20"/>
          <p:cNvSpPr txBox="1">
            <a:spLocks noGrp="1"/>
          </p:cNvSpPr>
          <p:nvPr>
            <p:ph type="title"/>
          </p:nvPr>
        </p:nvSpPr>
        <p:spPr/>
        <p:txBody>
          <a:bodyPr/>
          <a:lstStyle/>
          <a:p>
            <a:r>
              <a:rPr lang="de-DE" dirty="0"/>
              <a:t>Welche Parameter werden berücksichtigt?</a:t>
            </a:r>
          </a:p>
        </p:txBody>
      </p:sp>
      <p:sp>
        <p:nvSpPr>
          <p:cNvPr id="46" name="Textplatzhalter 45">
            <a:extLst>
              <a:ext uri="{FF2B5EF4-FFF2-40B4-BE49-F238E27FC236}">
                <a16:creationId xmlns:a16="http://schemas.microsoft.com/office/drawing/2014/main" id="{0AF8192F-21D8-AD42-B719-3BDC03E7B431}"/>
              </a:ext>
            </a:extLst>
          </p:cNvPr>
          <p:cNvSpPr>
            <a:spLocks noGrp="1"/>
          </p:cNvSpPr>
          <p:nvPr>
            <p:ph type="body" sz="quarter" idx="17"/>
          </p:nvPr>
        </p:nvSpPr>
        <p:spPr/>
        <p:txBody>
          <a:bodyPr/>
          <a:lstStyle/>
          <a:p>
            <a:r>
              <a:rPr lang="de-DE" dirty="0"/>
              <a:t>Nutzung und Interpretation der Trendpfeile</a:t>
            </a:r>
          </a:p>
        </p:txBody>
      </p:sp>
      <p:sp>
        <p:nvSpPr>
          <p:cNvPr id="16" name="object 16"/>
          <p:cNvSpPr/>
          <p:nvPr/>
        </p:nvSpPr>
        <p:spPr>
          <a:xfrm>
            <a:off x="7455367" y="340995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17" name="object 17"/>
          <p:cNvSpPr/>
          <p:nvPr/>
        </p:nvSpPr>
        <p:spPr>
          <a:xfrm>
            <a:off x="5881028" y="340995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solidFill>
                <a:schemeClr val="accent2"/>
              </a:solidFill>
            </a:endParaRPr>
          </a:p>
        </p:txBody>
      </p:sp>
      <p:sp>
        <p:nvSpPr>
          <p:cNvPr id="4" name="object 4"/>
          <p:cNvSpPr/>
          <p:nvPr/>
        </p:nvSpPr>
        <p:spPr>
          <a:xfrm>
            <a:off x="385582" y="2320448"/>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solidFill>
                <a:schemeClr val="accent2"/>
              </a:solidFill>
            </a:endParaRPr>
          </a:p>
        </p:txBody>
      </p:sp>
      <p:sp>
        <p:nvSpPr>
          <p:cNvPr id="5" name="object 5"/>
          <p:cNvSpPr/>
          <p:nvPr/>
        </p:nvSpPr>
        <p:spPr>
          <a:xfrm>
            <a:off x="3079548" y="240525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solidFill>
                <a:schemeClr val="accent2"/>
              </a:solidFill>
            </a:endParaRPr>
          </a:p>
        </p:txBody>
      </p:sp>
      <p:grpSp>
        <p:nvGrpSpPr>
          <p:cNvPr id="48" name="Gruppieren 47">
            <a:extLst>
              <a:ext uri="{FF2B5EF4-FFF2-40B4-BE49-F238E27FC236}">
                <a16:creationId xmlns:a16="http://schemas.microsoft.com/office/drawing/2014/main" id="{808CD310-9B26-8A4B-9FA6-3ED02EB6DA88}"/>
              </a:ext>
            </a:extLst>
          </p:cNvPr>
          <p:cNvGrpSpPr/>
          <p:nvPr/>
        </p:nvGrpSpPr>
        <p:grpSpPr>
          <a:xfrm>
            <a:off x="8362489" y="133350"/>
            <a:ext cx="195561" cy="195561"/>
            <a:chOff x="7319651" y="194219"/>
            <a:chExt cx="195561" cy="195561"/>
          </a:xfrm>
        </p:grpSpPr>
        <p:sp>
          <p:nvSpPr>
            <p:cNvPr id="49" name="object 15">
              <a:extLst>
                <a:ext uri="{FF2B5EF4-FFF2-40B4-BE49-F238E27FC236}">
                  <a16:creationId xmlns:a16="http://schemas.microsoft.com/office/drawing/2014/main" id="{365810CD-2C1D-0441-B703-E0EB1E75656C}"/>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50" name="object 16">
              <a:extLst>
                <a:ext uri="{FF2B5EF4-FFF2-40B4-BE49-F238E27FC236}">
                  <a16:creationId xmlns:a16="http://schemas.microsoft.com/office/drawing/2014/main" id="{65C7639D-A163-CC4F-89BB-8D830288A73F}"/>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51" name="Gruppieren 50">
            <a:extLst>
              <a:ext uri="{FF2B5EF4-FFF2-40B4-BE49-F238E27FC236}">
                <a16:creationId xmlns:a16="http://schemas.microsoft.com/office/drawing/2014/main" id="{D6A72EFF-7C40-DA44-A6BC-C06D3CE7F101}"/>
              </a:ext>
            </a:extLst>
          </p:cNvPr>
          <p:cNvGrpSpPr/>
          <p:nvPr/>
        </p:nvGrpSpPr>
        <p:grpSpPr>
          <a:xfrm>
            <a:off x="7701682" y="134792"/>
            <a:ext cx="195561" cy="195561"/>
            <a:chOff x="6657757" y="194219"/>
            <a:chExt cx="195561" cy="195561"/>
          </a:xfrm>
        </p:grpSpPr>
        <p:sp>
          <p:nvSpPr>
            <p:cNvPr id="52" name="object 37">
              <a:extLst>
                <a:ext uri="{FF2B5EF4-FFF2-40B4-BE49-F238E27FC236}">
                  <a16:creationId xmlns:a16="http://schemas.microsoft.com/office/drawing/2014/main" id="{1FECEC90-8877-8446-96D4-EE8C05CC7C07}"/>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3" name="object 38">
              <a:extLst>
                <a:ext uri="{FF2B5EF4-FFF2-40B4-BE49-F238E27FC236}">
                  <a16:creationId xmlns:a16="http://schemas.microsoft.com/office/drawing/2014/main" id="{0EFBE9FB-4341-BE42-84E8-5725F44D2AF6}"/>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4" name="object 39">
              <a:extLst>
                <a:ext uri="{FF2B5EF4-FFF2-40B4-BE49-F238E27FC236}">
                  <a16:creationId xmlns:a16="http://schemas.microsoft.com/office/drawing/2014/main" id="{01EED2FF-5582-3C44-8A53-7153CA602374}"/>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55" name="Gruppieren 54">
            <a:extLst>
              <a:ext uri="{FF2B5EF4-FFF2-40B4-BE49-F238E27FC236}">
                <a16:creationId xmlns:a16="http://schemas.microsoft.com/office/drawing/2014/main" id="{F2712609-7BE2-4A42-8ABE-D42471BAF1CE}"/>
              </a:ext>
            </a:extLst>
          </p:cNvPr>
          <p:cNvGrpSpPr/>
          <p:nvPr/>
        </p:nvGrpSpPr>
        <p:grpSpPr>
          <a:xfrm>
            <a:off x="8586815" y="135828"/>
            <a:ext cx="195561" cy="195561"/>
            <a:chOff x="7540282" y="194219"/>
            <a:chExt cx="195561" cy="195561"/>
          </a:xfrm>
        </p:grpSpPr>
        <p:sp>
          <p:nvSpPr>
            <p:cNvPr id="56" name="object 43">
              <a:extLst>
                <a:ext uri="{FF2B5EF4-FFF2-40B4-BE49-F238E27FC236}">
                  <a16:creationId xmlns:a16="http://schemas.microsoft.com/office/drawing/2014/main" id="{D917AD25-D5B7-3944-9410-86D1EEC8B91D}"/>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7" name="object 44">
              <a:extLst>
                <a:ext uri="{FF2B5EF4-FFF2-40B4-BE49-F238E27FC236}">
                  <a16:creationId xmlns:a16="http://schemas.microsoft.com/office/drawing/2014/main" id="{20133AAE-4C84-C048-B681-05B95D0A775A}"/>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60" name="Gruppieren 59">
            <a:extLst>
              <a:ext uri="{FF2B5EF4-FFF2-40B4-BE49-F238E27FC236}">
                <a16:creationId xmlns:a16="http://schemas.microsoft.com/office/drawing/2014/main" id="{F2A8B6CC-7ABF-7E49-A5D6-FBDF538C4AD4}"/>
              </a:ext>
            </a:extLst>
          </p:cNvPr>
          <p:cNvGrpSpPr/>
          <p:nvPr/>
        </p:nvGrpSpPr>
        <p:grpSpPr>
          <a:xfrm>
            <a:off x="7924921" y="135828"/>
            <a:ext cx="195561" cy="195561"/>
            <a:chOff x="6878388" y="194219"/>
            <a:chExt cx="195561" cy="195561"/>
          </a:xfrm>
        </p:grpSpPr>
        <p:sp>
          <p:nvSpPr>
            <p:cNvPr id="61" name="object 45">
              <a:extLst>
                <a:ext uri="{FF2B5EF4-FFF2-40B4-BE49-F238E27FC236}">
                  <a16:creationId xmlns:a16="http://schemas.microsoft.com/office/drawing/2014/main" id="{FFBE04B4-88E8-8644-89CB-A930C99CD977}"/>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2" name="object 46">
              <a:extLst>
                <a:ext uri="{FF2B5EF4-FFF2-40B4-BE49-F238E27FC236}">
                  <a16:creationId xmlns:a16="http://schemas.microsoft.com/office/drawing/2014/main" id="{39892F39-9AFA-324D-92C7-97BE8F674016}"/>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3" name="object 47">
              <a:extLst>
                <a:ext uri="{FF2B5EF4-FFF2-40B4-BE49-F238E27FC236}">
                  <a16:creationId xmlns:a16="http://schemas.microsoft.com/office/drawing/2014/main" id="{80A8926B-A266-8B47-8516-08D47609B44A}"/>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5" name="object 48">
              <a:extLst>
                <a:ext uri="{FF2B5EF4-FFF2-40B4-BE49-F238E27FC236}">
                  <a16:creationId xmlns:a16="http://schemas.microsoft.com/office/drawing/2014/main" id="{478D2CD7-490E-FE4B-94F1-CAB47F6B19F2}"/>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6" name="Gruppieren 65">
            <a:extLst>
              <a:ext uri="{FF2B5EF4-FFF2-40B4-BE49-F238E27FC236}">
                <a16:creationId xmlns:a16="http://schemas.microsoft.com/office/drawing/2014/main" id="{1E691A35-9C18-D34D-8D40-81B2E12BC0C4}"/>
              </a:ext>
            </a:extLst>
          </p:cNvPr>
          <p:cNvGrpSpPr/>
          <p:nvPr/>
        </p:nvGrpSpPr>
        <p:grpSpPr>
          <a:xfrm>
            <a:off x="8145552" y="135828"/>
            <a:ext cx="195561" cy="195561"/>
            <a:chOff x="7099019" y="194219"/>
            <a:chExt cx="195561" cy="195561"/>
          </a:xfrm>
        </p:grpSpPr>
        <p:sp>
          <p:nvSpPr>
            <p:cNvPr id="67" name="object 52">
              <a:extLst>
                <a:ext uri="{FF2B5EF4-FFF2-40B4-BE49-F238E27FC236}">
                  <a16:creationId xmlns:a16="http://schemas.microsoft.com/office/drawing/2014/main" id="{455C1B51-FEEF-BF4F-9064-BA379FEC19A4}"/>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8" name="object 53">
              <a:extLst>
                <a:ext uri="{FF2B5EF4-FFF2-40B4-BE49-F238E27FC236}">
                  <a16:creationId xmlns:a16="http://schemas.microsoft.com/office/drawing/2014/main" id="{7813F04F-F2F2-2C49-8139-363336E6CA5A}"/>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sp>
        <p:nvSpPr>
          <p:cNvPr id="70" name="object 17">
            <a:extLst>
              <a:ext uri="{FF2B5EF4-FFF2-40B4-BE49-F238E27FC236}">
                <a16:creationId xmlns:a16="http://schemas.microsoft.com/office/drawing/2014/main" id="{1F3A7476-3982-5A46-A801-62533138252B}"/>
              </a:ext>
            </a:extLst>
          </p:cNvPr>
          <p:cNvSpPr txBox="1"/>
          <p:nvPr/>
        </p:nvSpPr>
        <p:spPr>
          <a:xfrm>
            <a:off x="358776" y="954589"/>
            <a:ext cx="4467276" cy="435699"/>
          </a:xfrm>
          <a:prstGeom prst="rect">
            <a:avLst/>
          </a:prstGeom>
        </p:spPr>
        <p:txBody>
          <a:bodyPr vert="horz" wrap="square" lIns="0" tIns="4765" rIns="0" bIns="0" rtlCol="0">
            <a:spAutoFit/>
          </a:bodyPr>
          <a:lstStyle/>
          <a:p>
            <a:pPr marL="4332">
              <a:spcBef>
                <a:spcPts val="38"/>
              </a:spcBef>
            </a:pPr>
            <a:r>
              <a:rPr lang="de-DE" sz="1400" b="1" dirty="0" err="1">
                <a:solidFill>
                  <a:schemeClr val="accent2"/>
                </a:solidFill>
                <a:cs typeface="Arial"/>
              </a:rPr>
              <a:t>Konsensusbasierte</a:t>
            </a:r>
            <a:r>
              <a:rPr lang="de-DE" sz="1400" b="1" dirty="0">
                <a:solidFill>
                  <a:schemeClr val="accent2"/>
                </a:solidFill>
                <a:cs typeface="Arial"/>
              </a:rPr>
              <a:t> Handlungsempfehlungen </a:t>
            </a:r>
            <a:r>
              <a:rPr lang="de-DE" sz="1400" dirty="0">
                <a:solidFill>
                  <a:schemeClr val="accent2"/>
                </a:solidFill>
                <a:cs typeface="Arial"/>
              </a:rPr>
              <a:t>für Diabetesteams und</a:t>
            </a:r>
            <a:r>
              <a:rPr lang="de-DE" sz="1400" spc="9" dirty="0">
                <a:solidFill>
                  <a:schemeClr val="accent2"/>
                </a:solidFill>
                <a:cs typeface="Arial"/>
              </a:rPr>
              <a:t> </a:t>
            </a:r>
            <a:r>
              <a:rPr lang="de-DE" sz="1400" spc="-2" dirty="0">
                <a:solidFill>
                  <a:schemeClr val="accent2"/>
                </a:solidFill>
                <a:cs typeface="Arial"/>
              </a:rPr>
              <a:t>Nutzer:</a:t>
            </a:r>
            <a:endParaRPr lang="de-DE" sz="1400" dirty="0">
              <a:solidFill>
                <a:schemeClr val="accent2"/>
              </a:solidFill>
              <a:cs typeface="Arial"/>
            </a:endParaRPr>
          </a:p>
        </p:txBody>
      </p:sp>
      <p:sp>
        <p:nvSpPr>
          <p:cNvPr id="71" name="Abgerundetes Rechteck 70">
            <a:extLst>
              <a:ext uri="{FF2B5EF4-FFF2-40B4-BE49-F238E27FC236}">
                <a16:creationId xmlns:a16="http://schemas.microsoft.com/office/drawing/2014/main" id="{8070EB4F-F8E2-C040-B17F-E2AB656F38DD}"/>
              </a:ext>
            </a:extLst>
          </p:cNvPr>
          <p:cNvSpPr/>
          <p:nvPr/>
        </p:nvSpPr>
        <p:spPr>
          <a:xfrm>
            <a:off x="367809" y="3929519"/>
            <a:ext cx="4312141" cy="555052"/>
          </a:xfrm>
          <a:prstGeom prst="roundRect">
            <a:avLst/>
          </a:prstGeom>
          <a:no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lvl="0" algn="ctr"/>
            <a:r>
              <a:rPr lang="de-DE" sz="1400" b="1" spc="-20" dirty="0">
                <a:solidFill>
                  <a:schemeClr val="accent3"/>
                </a:solidFill>
                <a:cs typeface="Arial"/>
              </a:rPr>
              <a:t>Empfehlung zur Therapieanpassung anhand </a:t>
            </a:r>
          </a:p>
          <a:p>
            <a:pPr lvl="0" algn="ctr"/>
            <a:r>
              <a:rPr lang="de-DE" sz="1400" b="1" spc="-20" dirty="0">
                <a:solidFill>
                  <a:schemeClr val="accent3"/>
                </a:solidFill>
                <a:cs typeface="Arial"/>
              </a:rPr>
              <a:t>von farblich unterlegter Scorecard</a:t>
            </a:r>
            <a:r>
              <a:rPr lang="de-DE" sz="1400" b="1" spc="-20" baseline="30000" dirty="0">
                <a:solidFill>
                  <a:schemeClr val="accent3"/>
                </a:solidFill>
                <a:cs typeface="Arial"/>
              </a:rPr>
              <a:t>1</a:t>
            </a:r>
          </a:p>
        </p:txBody>
      </p:sp>
      <p:grpSp>
        <p:nvGrpSpPr>
          <p:cNvPr id="9" name="Gruppieren 8">
            <a:extLst>
              <a:ext uri="{FF2B5EF4-FFF2-40B4-BE49-F238E27FC236}">
                <a16:creationId xmlns:a16="http://schemas.microsoft.com/office/drawing/2014/main" id="{64B7863C-8E83-446F-8D3D-6F09E6BEA9AF}"/>
              </a:ext>
            </a:extLst>
          </p:cNvPr>
          <p:cNvGrpSpPr/>
          <p:nvPr/>
        </p:nvGrpSpPr>
        <p:grpSpPr>
          <a:xfrm>
            <a:off x="366713" y="1585157"/>
            <a:ext cx="5405985" cy="650486"/>
            <a:chOff x="366713" y="1777661"/>
            <a:chExt cx="5405985" cy="650486"/>
          </a:xfrm>
        </p:grpSpPr>
        <p:sp>
          <p:nvSpPr>
            <p:cNvPr id="36" name="object 36"/>
            <p:cNvSpPr txBox="1"/>
            <p:nvPr/>
          </p:nvSpPr>
          <p:spPr>
            <a:xfrm>
              <a:off x="729211" y="1777661"/>
              <a:ext cx="5043487" cy="650486"/>
            </a:xfrm>
            <a:prstGeom prst="rect">
              <a:avLst/>
            </a:prstGeom>
          </p:spPr>
          <p:txBody>
            <a:bodyPr vert="horz" wrap="square" lIns="0" tIns="4115" rIns="0" bIns="0" rtlCol="0">
              <a:spAutoFit/>
            </a:bodyPr>
            <a:lstStyle/>
            <a:p>
              <a:pPr marL="183026" marR="1733" indent="-178910">
                <a:lnSpc>
                  <a:spcPct val="100299"/>
                </a:lnSpc>
                <a:spcBef>
                  <a:spcPts val="32"/>
                </a:spcBef>
              </a:pPr>
              <a:r>
                <a:rPr lang="de-DE" sz="1400" b="1" dirty="0">
                  <a:solidFill>
                    <a:schemeClr val="accent2"/>
                  </a:solidFill>
                  <a:latin typeface="Arial"/>
                  <a:cs typeface="Arial"/>
                </a:rPr>
                <a:t>Unterscheidung</a:t>
              </a:r>
              <a:r>
                <a:rPr lang="de-DE" sz="1400" b="1" spc="-26" dirty="0">
                  <a:solidFill>
                    <a:schemeClr val="accent2"/>
                  </a:solidFill>
                  <a:latin typeface="Arial"/>
                  <a:cs typeface="Arial"/>
                </a:rPr>
                <a:t> </a:t>
              </a:r>
              <a:r>
                <a:rPr lang="de-DE" sz="1400" b="1" dirty="0">
                  <a:solidFill>
                    <a:schemeClr val="accent2"/>
                  </a:solidFill>
                  <a:latin typeface="Arial"/>
                  <a:cs typeface="Arial"/>
                </a:rPr>
                <a:t>in </a:t>
              </a:r>
              <a:r>
                <a:rPr lang="de-DE" sz="1400" b="1" spc="2" dirty="0">
                  <a:solidFill>
                    <a:schemeClr val="accent2"/>
                  </a:solidFill>
                  <a:latin typeface="Arial"/>
                  <a:cs typeface="Arial"/>
                </a:rPr>
                <a:t>Patientengruppen</a:t>
              </a:r>
            </a:p>
            <a:p>
              <a:pPr marL="183026" marR="1733" indent="-178910">
                <a:lnSpc>
                  <a:spcPct val="100299"/>
                </a:lnSpc>
                <a:spcBef>
                  <a:spcPts val="32"/>
                </a:spcBef>
              </a:pPr>
              <a:r>
                <a:rPr lang="de-DE" sz="1400" spc="-12" dirty="0">
                  <a:solidFill>
                    <a:schemeClr val="accent2"/>
                  </a:solidFill>
                  <a:latin typeface="Arial"/>
                  <a:cs typeface="Arial"/>
                </a:rPr>
                <a:t>(Typ 1 </a:t>
              </a:r>
              <a:r>
                <a:rPr lang="de-DE" sz="1400" dirty="0">
                  <a:solidFill>
                    <a:schemeClr val="accent2"/>
                  </a:solidFill>
                  <a:latin typeface="Arial"/>
                  <a:cs typeface="Arial"/>
                </a:rPr>
                <a:t>und </a:t>
              </a:r>
              <a:r>
                <a:rPr lang="de-DE" sz="1400" spc="-10" dirty="0">
                  <a:solidFill>
                    <a:schemeClr val="accent2"/>
                  </a:solidFill>
                  <a:latin typeface="Arial"/>
                  <a:cs typeface="Arial"/>
                </a:rPr>
                <a:t>Typ 2 Diabetes) </a:t>
              </a:r>
              <a:r>
                <a:rPr lang="de-DE" sz="1400" b="1" spc="2" dirty="0">
                  <a:solidFill>
                    <a:schemeClr val="accent2"/>
                  </a:solidFill>
                  <a:latin typeface="Arial"/>
                  <a:cs typeface="Arial"/>
                </a:rPr>
                <a:t>und nach </a:t>
              </a:r>
              <a:r>
                <a:rPr lang="de-DE" sz="1400" b="1" spc="-2" dirty="0">
                  <a:solidFill>
                    <a:schemeClr val="accent2"/>
                  </a:solidFill>
                  <a:latin typeface="Arial"/>
                  <a:cs typeface="Arial"/>
                </a:rPr>
                <a:t>Alter</a:t>
              </a:r>
            </a:p>
            <a:p>
              <a:pPr marL="183026" marR="1733" indent="-178910">
                <a:lnSpc>
                  <a:spcPct val="100299"/>
                </a:lnSpc>
                <a:spcBef>
                  <a:spcPts val="32"/>
                </a:spcBef>
              </a:pPr>
              <a:r>
                <a:rPr lang="de-DE" sz="1400" dirty="0">
                  <a:solidFill>
                    <a:schemeClr val="accent2"/>
                  </a:solidFill>
                  <a:latin typeface="Arial"/>
                  <a:cs typeface="Arial"/>
                </a:rPr>
                <a:t>(Erwachsene, Kinder und</a:t>
              </a:r>
              <a:r>
                <a:rPr lang="de-DE" sz="1400" spc="-2" dirty="0">
                  <a:solidFill>
                    <a:schemeClr val="accent2"/>
                  </a:solidFill>
                  <a:latin typeface="Arial"/>
                  <a:cs typeface="Arial"/>
                </a:rPr>
                <a:t> </a:t>
              </a:r>
              <a:r>
                <a:rPr lang="de-DE" sz="1400" dirty="0">
                  <a:solidFill>
                    <a:schemeClr val="accent2"/>
                  </a:solidFill>
                  <a:latin typeface="Arial"/>
                  <a:cs typeface="Arial"/>
                </a:rPr>
                <a:t>Jugendliche)</a:t>
              </a:r>
            </a:p>
          </p:txBody>
        </p:sp>
        <p:grpSp>
          <p:nvGrpSpPr>
            <p:cNvPr id="64" name="Gruppieren 63">
              <a:extLst>
                <a:ext uri="{FF2B5EF4-FFF2-40B4-BE49-F238E27FC236}">
                  <a16:creationId xmlns:a16="http://schemas.microsoft.com/office/drawing/2014/main" id="{359B50B7-503A-3147-8E49-46C4B9EB0AD1}"/>
                </a:ext>
              </a:extLst>
            </p:cNvPr>
            <p:cNvGrpSpPr/>
            <p:nvPr/>
          </p:nvGrpSpPr>
          <p:grpSpPr>
            <a:xfrm>
              <a:off x="366713" y="1987262"/>
              <a:ext cx="231283" cy="231284"/>
              <a:chOff x="6399984" y="1838135"/>
              <a:chExt cx="231283" cy="231284"/>
            </a:xfrm>
          </p:grpSpPr>
          <p:sp>
            <p:nvSpPr>
              <p:cNvPr id="69" name="object 38">
                <a:extLst>
                  <a:ext uri="{FF2B5EF4-FFF2-40B4-BE49-F238E27FC236}">
                    <a16:creationId xmlns:a16="http://schemas.microsoft.com/office/drawing/2014/main" id="{A29B04C4-F044-7C40-8AC5-CDFDA5D608F3}"/>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lang="de-DE" sz="1050">
                  <a:solidFill>
                    <a:schemeClr val="accent1"/>
                  </a:solidFill>
                </a:endParaRPr>
              </a:p>
            </p:txBody>
          </p:sp>
          <p:sp>
            <p:nvSpPr>
              <p:cNvPr id="72" name="object 39">
                <a:extLst>
                  <a:ext uri="{FF2B5EF4-FFF2-40B4-BE49-F238E27FC236}">
                    <a16:creationId xmlns:a16="http://schemas.microsoft.com/office/drawing/2014/main" id="{1128053A-2C5C-2B4C-833B-FC162E059E99}"/>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a:solidFill>
                      <a:srgbClr val="FFFFFF"/>
                    </a:solidFill>
                    <a:latin typeface="Arial"/>
                    <a:cs typeface="Arial"/>
                  </a:rPr>
                  <a:t>1</a:t>
                </a:r>
                <a:endParaRPr lang="de-DE" sz="1050">
                  <a:latin typeface="Arial"/>
                  <a:cs typeface="Arial"/>
                </a:endParaRPr>
              </a:p>
            </p:txBody>
          </p:sp>
        </p:grpSp>
      </p:grpSp>
      <p:cxnSp>
        <p:nvCxnSpPr>
          <p:cNvPr id="40" name="Gerade Verbindung 39">
            <a:extLst>
              <a:ext uri="{FF2B5EF4-FFF2-40B4-BE49-F238E27FC236}">
                <a16:creationId xmlns:a16="http://schemas.microsoft.com/office/drawing/2014/main" id="{DF23E199-BC87-5D48-BE5A-2D0415834D92}"/>
              </a:ext>
            </a:extLst>
          </p:cNvPr>
          <p:cNvCxnSpPr>
            <a:cxnSpLocks/>
          </p:cNvCxnSpPr>
          <p:nvPr/>
        </p:nvCxnSpPr>
        <p:spPr>
          <a:xfrm>
            <a:off x="366712" y="2325054"/>
            <a:ext cx="4313238"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1D4510A6-6C38-4EC3-BF4D-CB569C33F02C}"/>
              </a:ext>
            </a:extLst>
          </p:cNvPr>
          <p:cNvGrpSpPr/>
          <p:nvPr/>
        </p:nvGrpSpPr>
        <p:grpSpPr>
          <a:xfrm>
            <a:off x="366713" y="2444234"/>
            <a:ext cx="4049478" cy="231284"/>
            <a:chOff x="366713" y="2729903"/>
            <a:chExt cx="4049478" cy="231284"/>
          </a:xfrm>
        </p:grpSpPr>
        <p:sp>
          <p:nvSpPr>
            <p:cNvPr id="37" name="object 37"/>
            <p:cNvSpPr txBox="1"/>
            <p:nvPr/>
          </p:nvSpPr>
          <p:spPr>
            <a:xfrm>
              <a:off x="729211" y="2735746"/>
              <a:ext cx="3686980" cy="219599"/>
            </a:xfrm>
            <a:prstGeom prst="rect">
              <a:avLst/>
            </a:prstGeom>
          </p:spPr>
          <p:txBody>
            <a:bodyPr vert="horz" wrap="square" lIns="0" tIns="4115" rIns="0" bIns="0" rtlCol="0">
              <a:spAutoFit/>
            </a:bodyPr>
            <a:lstStyle/>
            <a:p>
              <a:pPr marL="183026" marR="1733" indent="-178910">
                <a:lnSpc>
                  <a:spcPct val="100299"/>
                </a:lnSpc>
                <a:spcBef>
                  <a:spcPts val="32"/>
                </a:spcBef>
              </a:pPr>
              <a:r>
                <a:rPr lang="de-DE" sz="1400" b="1" spc="2" dirty="0">
                  <a:solidFill>
                    <a:schemeClr val="accent2"/>
                  </a:solidFill>
                  <a:latin typeface="Arial"/>
                  <a:cs typeface="Arial"/>
                </a:rPr>
                <a:t>Glukose</a:t>
              </a:r>
              <a:r>
                <a:rPr lang="de-DE" sz="1400" b="1" dirty="0">
                  <a:solidFill>
                    <a:schemeClr val="accent2"/>
                  </a:solidFill>
                  <a:latin typeface="Arial"/>
                  <a:cs typeface="Arial"/>
                </a:rPr>
                <a:t>ausgangswerte</a:t>
              </a:r>
              <a:endParaRPr lang="de-DE" sz="1400" dirty="0">
                <a:solidFill>
                  <a:schemeClr val="accent2"/>
                </a:solidFill>
                <a:latin typeface="Arial"/>
                <a:cs typeface="Arial"/>
              </a:endParaRPr>
            </a:p>
          </p:txBody>
        </p:sp>
        <p:grpSp>
          <p:nvGrpSpPr>
            <p:cNvPr id="73" name="Gruppieren 72">
              <a:extLst>
                <a:ext uri="{FF2B5EF4-FFF2-40B4-BE49-F238E27FC236}">
                  <a16:creationId xmlns:a16="http://schemas.microsoft.com/office/drawing/2014/main" id="{6B5E05CA-80FC-7849-B0B3-D02CE6DBDADE}"/>
                </a:ext>
              </a:extLst>
            </p:cNvPr>
            <p:cNvGrpSpPr/>
            <p:nvPr/>
          </p:nvGrpSpPr>
          <p:grpSpPr>
            <a:xfrm>
              <a:off x="366713" y="2729903"/>
              <a:ext cx="231283" cy="231284"/>
              <a:chOff x="6399984" y="1838135"/>
              <a:chExt cx="231283" cy="231284"/>
            </a:xfrm>
          </p:grpSpPr>
          <p:sp>
            <p:nvSpPr>
              <p:cNvPr id="74" name="object 38">
                <a:extLst>
                  <a:ext uri="{FF2B5EF4-FFF2-40B4-BE49-F238E27FC236}">
                    <a16:creationId xmlns:a16="http://schemas.microsoft.com/office/drawing/2014/main" id="{C2BEDEDA-DE43-964E-971A-590E27A7EB64}"/>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lang="de-DE" sz="1050">
                  <a:solidFill>
                    <a:schemeClr val="accent1"/>
                  </a:solidFill>
                </a:endParaRPr>
              </a:p>
            </p:txBody>
          </p:sp>
          <p:sp>
            <p:nvSpPr>
              <p:cNvPr id="75" name="object 39">
                <a:extLst>
                  <a:ext uri="{FF2B5EF4-FFF2-40B4-BE49-F238E27FC236}">
                    <a16:creationId xmlns:a16="http://schemas.microsoft.com/office/drawing/2014/main" id="{987B1D3D-FBE5-5F41-8269-8FB6AA3C0B0F}"/>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a:solidFill>
                      <a:srgbClr val="FFFFFF"/>
                    </a:solidFill>
                    <a:latin typeface="Arial"/>
                    <a:cs typeface="Arial"/>
                  </a:rPr>
                  <a:t>2</a:t>
                </a:r>
                <a:endParaRPr lang="de-DE" sz="1050">
                  <a:latin typeface="Arial"/>
                  <a:cs typeface="Arial"/>
                </a:endParaRPr>
              </a:p>
            </p:txBody>
          </p:sp>
        </p:grpSp>
      </p:grpSp>
      <p:cxnSp>
        <p:nvCxnSpPr>
          <p:cNvPr id="43" name="Gerade Verbindung 42">
            <a:extLst>
              <a:ext uri="{FF2B5EF4-FFF2-40B4-BE49-F238E27FC236}">
                <a16:creationId xmlns:a16="http://schemas.microsoft.com/office/drawing/2014/main" id="{51839D13-042F-FC44-A164-814AE4774B5A}"/>
              </a:ext>
            </a:extLst>
          </p:cNvPr>
          <p:cNvCxnSpPr>
            <a:cxnSpLocks/>
          </p:cNvCxnSpPr>
          <p:nvPr/>
        </p:nvCxnSpPr>
        <p:spPr>
          <a:xfrm>
            <a:off x="366712" y="2794697"/>
            <a:ext cx="4313238"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0110A00C-40DF-43F6-98DA-97676996EC84}"/>
              </a:ext>
            </a:extLst>
          </p:cNvPr>
          <p:cNvGrpSpPr/>
          <p:nvPr/>
        </p:nvGrpSpPr>
        <p:grpSpPr>
          <a:xfrm>
            <a:off x="366713" y="2920756"/>
            <a:ext cx="4434613" cy="231284"/>
            <a:chOff x="366713" y="3162852"/>
            <a:chExt cx="4434613" cy="231284"/>
          </a:xfrm>
        </p:grpSpPr>
        <p:sp>
          <p:nvSpPr>
            <p:cNvPr id="38" name="object 38"/>
            <p:cNvSpPr txBox="1"/>
            <p:nvPr/>
          </p:nvSpPr>
          <p:spPr>
            <a:xfrm>
              <a:off x="729992" y="3168695"/>
              <a:ext cx="4071334" cy="219599"/>
            </a:xfrm>
            <a:prstGeom prst="rect">
              <a:avLst/>
            </a:prstGeom>
          </p:spPr>
          <p:txBody>
            <a:bodyPr vert="horz" wrap="square" lIns="0" tIns="4115" rIns="0" bIns="0" rtlCol="0">
              <a:spAutoFit/>
            </a:bodyPr>
            <a:lstStyle/>
            <a:p>
              <a:pPr marL="183026" marR="1733" indent="-178910">
                <a:lnSpc>
                  <a:spcPct val="100299"/>
                </a:lnSpc>
                <a:spcBef>
                  <a:spcPts val="32"/>
                </a:spcBef>
              </a:pPr>
              <a:r>
                <a:rPr lang="de-DE" sz="1400" b="1" dirty="0">
                  <a:solidFill>
                    <a:schemeClr val="accent2"/>
                  </a:solidFill>
                  <a:latin typeface="Arial"/>
                  <a:cs typeface="Arial"/>
                </a:rPr>
                <a:t>Individuelle Korrekturfaktoren</a:t>
              </a:r>
              <a:endParaRPr lang="de-DE" sz="1400" dirty="0">
                <a:solidFill>
                  <a:schemeClr val="accent2"/>
                </a:solidFill>
                <a:latin typeface="Arial"/>
                <a:cs typeface="Arial"/>
              </a:endParaRPr>
            </a:p>
          </p:txBody>
        </p:sp>
        <p:grpSp>
          <p:nvGrpSpPr>
            <p:cNvPr id="76" name="Gruppieren 75">
              <a:extLst>
                <a:ext uri="{FF2B5EF4-FFF2-40B4-BE49-F238E27FC236}">
                  <a16:creationId xmlns:a16="http://schemas.microsoft.com/office/drawing/2014/main" id="{9F8B8063-407D-3C4D-8F16-15AF5410B7BC}"/>
                </a:ext>
              </a:extLst>
            </p:cNvPr>
            <p:cNvGrpSpPr/>
            <p:nvPr/>
          </p:nvGrpSpPr>
          <p:grpSpPr>
            <a:xfrm>
              <a:off x="366713" y="3162852"/>
              <a:ext cx="231283" cy="231284"/>
              <a:chOff x="6399984" y="1838135"/>
              <a:chExt cx="231283" cy="231284"/>
            </a:xfrm>
          </p:grpSpPr>
          <p:sp>
            <p:nvSpPr>
              <p:cNvPr id="77" name="object 38">
                <a:extLst>
                  <a:ext uri="{FF2B5EF4-FFF2-40B4-BE49-F238E27FC236}">
                    <a16:creationId xmlns:a16="http://schemas.microsoft.com/office/drawing/2014/main" id="{7EEEA244-0691-6D46-A739-71CA68F84CDC}"/>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lang="de-DE" sz="1050">
                  <a:solidFill>
                    <a:schemeClr val="accent1"/>
                  </a:solidFill>
                </a:endParaRPr>
              </a:p>
            </p:txBody>
          </p:sp>
          <p:sp>
            <p:nvSpPr>
              <p:cNvPr id="78" name="object 39">
                <a:extLst>
                  <a:ext uri="{FF2B5EF4-FFF2-40B4-BE49-F238E27FC236}">
                    <a16:creationId xmlns:a16="http://schemas.microsoft.com/office/drawing/2014/main" id="{CDFAF1E3-DDB3-684B-AFCB-36B5CB7710C3}"/>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a:solidFill>
                      <a:srgbClr val="FFFFFF"/>
                    </a:solidFill>
                    <a:latin typeface="Arial"/>
                    <a:cs typeface="Arial"/>
                  </a:rPr>
                  <a:t>3</a:t>
                </a:r>
                <a:endParaRPr lang="de-DE" sz="1050">
                  <a:latin typeface="Arial"/>
                  <a:cs typeface="Arial"/>
                </a:endParaRPr>
              </a:p>
            </p:txBody>
          </p:sp>
        </p:grpSp>
      </p:grpSp>
      <p:cxnSp>
        <p:nvCxnSpPr>
          <p:cNvPr id="45" name="Gerade Verbindung 44">
            <a:extLst>
              <a:ext uri="{FF2B5EF4-FFF2-40B4-BE49-F238E27FC236}">
                <a16:creationId xmlns:a16="http://schemas.microsoft.com/office/drawing/2014/main" id="{AF2EFC8A-CCC5-1940-869C-655431424FAD}"/>
              </a:ext>
            </a:extLst>
          </p:cNvPr>
          <p:cNvCxnSpPr>
            <a:cxnSpLocks/>
          </p:cNvCxnSpPr>
          <p:nvPr/>
        </p:nvCxnSpPr>
        <p:spPr>
          <a:xfrm>
            <a:off x="366712" y="3291844"/>
            <a:ext cx="4313238"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D804F6D8-025E-4A32-A1BF-BB29AFDED52E}"/>
              </a:ext>
            </a:extLst>
          </p:cNvPr>
          <p:cNvGrpSpPr/>
          <p:nvPr/>
        </p:nvGrpSpPr>
        <p:grpSpPr>
          <a:xfrm>
            <a:off x="366713" y="3376647"/>
            <a:ext cx="4830617" cy="435042"/>
            <a:chOff x="366713" y="3569151"/>
            <a:chExt cx="4830617" cy="435042"/>
          </a:xfrm>
        </p:grpSpPr>
        <p:sp>
          <p:nvSpPr>
            <p:cNvPr id="39" name="object 39"/>
            <p:cNvSpPr txBox="1"/>
            <p:nvPr/>
          </p:nvSpPr>
          <p:spPr>
            <a:xfrm>
              <a:off x="729211" y="3569151"/>
              <a:ext cx="4468119" cy="435042"/>
            </a:xfrm>
            <a:prstGeom prst="rect">
              <a:avLst/>
            </a:prstGeom>
          </p:spPr>
          <p:txBody>
            <a:bodyPr vert="horz" wrap="square" lIns="0" tIns="4115" rIns="0" bIns="0" rtlCol="0">
              <a:spAutoFit/>
            </a:bodyPr>
            <a:lstStyle/>
            <a:p>
              <a:pPr marL="183026" marR="1733" indent="-178910">
                <a:lnSpc>
                  <a:spcPct val="100299"/>
                </a:lnSpc>
                <a:spcBef>
                  <a:spcPts val="32"/>
                </a:spcBef>
              </a:pPr>
              <a:r>
                <a:rPr lang="de-DE" sz="1400" b="1" spc="-5" dirty="0">
                  <a:solidFill>
                    <a:schemeClr val="accent2"/>
                  </a:solidFill>
                  <a:latin typeface="Arial"/>
                  <a:cs typeface="Arial"/>
                </a:rPr>
                <a:t>Trendpfeile</a:t>
              </a:r>
            </a:p>
            <a:p>
              <a:pPr marL="183026" marR="1733" indent="-178910">
                <a:lnSpc>
                  <a:spcPct val="100299"/>
                </a:lnSpc>
                <a:spcBef>
                  <a:spcPts val="32"/>
                </a:spcBef>
              </a:pPr>
              <a:r>
                <a:rPr lang="de-DE" sz="1400" spc="-2" dirty="0">
                  <a:solidFill>
                    <a:schemeClr val="accent2"/>
                  </a:solidFill>
                  <a:latin typeface="Arial"/>
                  <a:cs typeface="Arial"/>
                </a:rPr>
                <a:t>unterschiedlicher Hersteller berücksichtigt</a:t>
              </a:r>
              <a:endParaRPr lang="de-DE" sz="1400" dirty="0">
                <a:solidFill>
                  <a:schemeClr val="accent2"/>
                </a:solidFill>
                <a:latin typeface="Arial"/>
                <a:cs typeface="Arial"/>
              </a:endParaRPr>
            </a:p>
          </p:txBody>
        </p:sp>
        <p:grpSp>
          <p:nvGrpSpPr>
            <p:cNvPr id="79" name="Gruppieren 78">
              <a:extLst>
                <a:ext uri="{FF2B5EF4-FFF2-40B4-BE49-F238E27FC236}">
                  <a16:creationId xmlns:a16="http://schemas.microsoft.com/office/drawing/2014/main" id="{399C664F-5330-9C46-9FC2-54910CF4673D}"/>
                </a:ext>
              </a:extLst>
            </p:cNvPr>
            <p:cNvGrpSpPr/>
            <p:nvPr/>
          </p:nvGrpSpPr>
          <p:grpSpPr>
            <a:xfrm>
              <a:off x="366713" y="3671030"/>
              <a:ext cx="231283" cy="231284"/>
              <a:chOff x="6399984" y="1838135"/>
              <a:chExt cx="231283" cy="231284"/>
            </a:xfrm>
          </p:grpSpPr>
          <p:sp>
            <p:nvSpPr>
              <p:cNvPr id="80" name="object 38">
                <a:extLst>
                  <a:ext uri="{FF2B5EF4-FFF2-40B4-BE49-F238E27FC236}">
                    <a16:creationId xmlns:a16="http://schemas.microsoft.com/office/drawing/2014/main" id="{0E86C6BC-A52B-5E47-8A42-6042B52D146A}"/>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lang="de-DE" sz="1050">
                  <a:solidFill>
                    <a:schemeClr val="accent1"/>
                  </a:solidFill>
                </a:endParaRPr>
              </a:p>
            </p:txBody>
          </p:sp>
          <p:sp>
            <p:nvSpPr>
              <p:cNvPr id="81" name="object 39">
                <a:extLst>
                  <a:ext uri="{FF2B5EF4-FFF2-40B4-BE49-F238E27FC236}">
                    <a16:creationId xmlns:a16="http://schemas.microsoft.com/office/drawing/2014/main" id="{BF7CA8B0-5785-5E43-9277-E217E51D505E}"/>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a:solidFill>
                      <a:srgbClr val="FFFFFF"/>
                    </a:solidFill>
                    <a:latin typeface="Arial"/>
                    <a:cs typeface="Arial"/>
                  </a:rPr>
                  <a:t>4</a:t>
                </a:r>
                <a:endParaRPr lang="de-DE" sz="1050">
                  <a:latin typeface="Arial"/>
                  <a:cs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06E5D-343E-6E45-A9D6-2437F610311C}"/>
              </a:ext>
            </a:extLst>
          </p:cNvPr>
          <p:cNvSpPr>
            <a:spLocks noGrp="1"/>
          </p:cNvSpPr>
          <p:nvPr>
            <p:ph type="title"/>
          </p:nvPr>
        </p:nvSpPr>
        <p:spPr/>
        <p:txBody>
          <a:bodyPr/>
          <a:lstStyle/>
          <a:p>
            <a:r>
              <a:rPr lang="de-DE" dirty="0"/>
              <a:t>Agenda</a:t>
            </a:r>
          </a:p>
        </p:txBody>
      </p:sp>
      <p:sp>
        <p:nvSpPr>
          <p:cNvPr id="102" name="Datumsplatzhalter 101">
            <a:extLst>
              <a:ext uri="{FF2B5EF4-FFF2-40B4-BE49-F238E27FC236}">
                <a16:creationId xmlns:a16="http://schemas.microsoft.com/office/drawing/2014/main" id="{DEB26838-6A69-9240-B520-23CBEDD3750B}"/>
              </a:ext>
            </a:extLst>
          </p:cNvPr>
          <p:cNvSpPr>
            <a:spLocks noGrp="1"/>
          </p:cNvSpPr>
          <p:nvPr>
            <p:ph type="dt" sz="half" idx="25"/>
          </p:nvPr>
        </p:nvSpPr>
        <p:spPr/>
        <p:txBody>
          <a:bodyPr/>
          <a:lstStyle/>
          <a:p>
            <a:fld id="{65A5BD6F-5E58-A945-80F0-AD49B83E4C80}" type="datetime4">
              <a:rPr lang="de-DE" smtClean="0"/>
              <a:pPr/>
              <a:t>28. Januar 2021</a:t>
            </a:fld>
            <a:r>
              <a:rPr lang="en-US" dirty="0"/>
              <a:t> |</a:t>
            </a:r>
          </a:p>
        </p:txBody>
      </p:sp>
      <p:sp>
        <p:nvSpPr>
          <p:cNvPr id="101" name="Foliennummernplatzhalter 100">
            <a:extLst>
              <a:ext uri="{FF2B5EF4-FFF2-40B4-BE49-F238E27FC236}">
                <a16:creationId xmlns:a16="http://schemas.microsoft.com/office/drawing/2014/main" id="{597DA6BB-064D-5844-9A9A-C28201440EF0}"/>
              </a:ext>
            </a:extLst>
          </p:cNvPr>
          <p:cNvSpPr>
            <a:spLocks noGrp="1"/>
          </p:cNvSpPr>
          <p:nvPr>
            <p:ph type="sldNum" sz="quarter" idx="26"/>
          </p:nvPr>
        </p:nvSpPr>
        <p:spPr/>
        <p:txBody>
          <a:bodyPr/>
          <a:lstStyle/>
          <a:p>
            <a:fld id="{81D60167-4931-47E6-BA6A-407CBD079E47}" type="slidenum">
              <a:rPr lang="de-DE" smtClean="0"/>
              <a:pPr/>
              <a:t>2</a:t>
            </a:fld>
            <a:endParaRPr lang="de-DE" dirty="0"/>
          </a:p>
        </p:txBody>
      </p:sp>
      <p:grpSp>
        <p:nvGrpSpPr>
          <p:cNvPr id="3" name="Gruppieren 2">
            <a:extLst>
              <a:ext uri="{FF2B5EF4-FFF2-40B4-BE49-F238E27FC236}">
                <a16:creationId xmlns:a16="http://schemas.microsoft.com/office/drawing/2014/main" id="{F85ED16F-F995-DD4C-BA66-BB9B803402F4}"/>
              </a:ext>
            </a:extLst>
          </p:cNvPr>
          <p:cNvGrpSpPr/>
          <p:nvPr/>
        </p:nvGrpSpPr>
        <p:grpSpPr>
          <a:xfrm>
            <a:off x="649370" y="1200150"/>
            <a:ext cx="3618238" cy="906787"/>
            <a:chOff x="649370" y="1200150"/>
            <a:chExt cx="3618238" cy="906787"/>
          </a:xfrm>
        </p:grpSpPr>
        <p:sp>
          <p:nvSpPr>
            <p:cNvPr id="10" name="object 2">
              <a:extLst>
                <a:ext uri="{FF2B5EF4-FFF2-40B4-BE49-F238E27FC236}">
                  <a16:creationId xmlns:a16="http://schemas.microsoft.com/office/drawing/2014/main" id="{0EFC4089-467C-C64B-BEF5-23C74C28CD75}"/>
                </a:ext>
              </a:extLst>
            </p:cNvPr>
            <p:cNvSpPr/>
            <p:nvPr/>
          </p:nvSpPr>
          <p:spPr>
            <a:xfrm>
              <a:off x="649370" y="1332553"/>
              <a:ext cx="3168975" cy="641981"/>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sp>
          <p:nvSpPr>
            <p:cNvPr id="12" name="object 39">
              <a:extLst>
                <a:ext uri="{FF2B5EF4-FFF2-40B4-BE49-F238E27FC236}">
                  <a16:creationId xmlns:a16="http://schemas.microsoft.com/office/drawing/2014/main" id="{1C728481-711F-8342-8BB4-2CBA8830A6BA}"/>
                </a:ext>
              </a:extLst>
            </p:cNvPr>
            <p:cNvSpPr txBox="1"/>
            <p:nvPr/>
          </p:nvSpPr>
          <p:spPr>
            <a:xfrm>
              <a:off x="728573" y="1407804"/>
              <a:ext cx="2809472" cy="502616"/>
            </a:xfrm>
            <a:prstGeom prst="rect">
              <a:avLst/>
            </a:prstGeom>
          </p:spPr>
          <p:txBody>
            <a:bodyPr vert="horz" wrap="square" lIns="0" tIns="10075" rIns="0" bIns="0" rtlCol="0">
              <a:spAutoFit/>
            </a:bodyPr>
            <a:lstStyle/>
            <a:p>
              <a:pPr marL="10075">
                <a:spcBef>
                  <a:spcPts val="79"/>
                </a:spcBef>
              </a:pPr>
              <a:r>
                <a:rPr lang="de-DE" sz="1600" b="1" spc="-4" dirty="0">
                  <a:solidFill>
                    <a:schemeClr val="accent2"/>
                  </a:solidFill>
                  <a:cs typeface="Arial"/>
                </a:rPr>
                <a:t>Einführung</a:t>
              </a:r>
              <a:endParaRPr sz="1600" dirty="0">
                <a:solidFill>
                  <a:schemeClr val="accent2"/>
                </a:solidFill>
                <a:latin typeface="Arial"/>
                <a:cs typeface="Arial"/>
              </a:endParaRPr>
            </a:p>
            <a:p>
              <a:pPr marL="10075" marR="4030"/>
              <a:r>
                <a:rPr lang="de-DE" sz="1600" dirty="0">
                  <a:solidFill>
                    <a:schemeClr val="accent2"/>
                  </a:solidFill>
                  <a:cs typeface="Arial"/>
                </a:rPr>
                <a:t>zu den Trendpfeilen</a:t>
              </a:r>
            </a:p>
          </p:txBody>
        </p:sp>
        <p:sp>
          <p:nvSpPr>
            <p:cNvPr id="17" name="object 6">
              <a:extLst>
                <a:ext uri="{FF2B5EF4-FFF2-40B4-BE49-F238E27FC236}">
                  <a16:creationId xmlns:a16="http://schemas.microsoft.com/office/drawing/2014/main" id="{09AA28B3-4C6E-D949-9D41-E17035A369F6}"/>
                </a:ext>
              </a:extLst>
            </p:cNvPr>
            <p:cNvSpPr/>
            <p:nvPr/>
          </p:nvSpPr>
          <p:spPr>
            <a:xfrm>
              <a:off x="3360821" y="1200150"/>
              <a:ext cx="906787" cy="906787"/>
            </a:xfrm>
            <a:custGeom>
              <a:avLst/>
              <a:gdLst/>
              <a:ahLst/>
              <a:cxnLst/>
              <a:rect l="l" t="t" r="r" b="b"/>
              <a:pathLst>
                <a:path w="1143000" h="1143000">
                  <a:moveTo>
                    <a:pt x="571195" y="0"/>
                  </a:moveTo>
                  <a:lnTo>
                    <a:pt x="524347" y="1893"/>
                  </a:lnTo>
                  <a:lnTo>
                    <a:pt x="478543" y="7476"/>
                  </a:lnTo>
                  <a:lnTo>
                    <a:pt x="433928" y="16600"/>
                  </a:lnTo>
                  <a:lnTo>
                    <a:pt x="390651" y="29120"/>
                  </a:lnTo>
                  <a:lnTo>
                    <a:pt x="348857" y="44888"/>
                  </a:lnTo>
                  <a:lnTo>
                    <a:pt x="308695" y="63757"/>
                  </a:lnTo>
                  <a:lnTo>
                    <a:pt x="270311" y="85580"/>
                  </a:lnTo>
                  <a:lnTo>
                    <a:pt x="233852" y="110210"/>
                  </a:lnTo>
                  <a:lnTo>
                    <a:pt x="199465" y="137500"/>
                  </a:lnTo>
                  <a:lnTo>
                    <a:pt x="167297" y="167303"/>
                  </a:lnTo>
                  <a:lnTo>
                    <a:pt x="137495" y="199472"/>
                  </a:lnTo>
                  <a:lnTo>
                    <a:pt x="110205" y="233860"/>
                  </a:lnTo>
                  <a:lnTo>
                    <a:pt x="85576" y="270320"/>
                  </a:lnTo>
                  <a:lnTo>
                    <a:pt x="63754" y="308705"/>
                  </a:lnTo>
                  <a:lnTo>
                    <a:pt x="44886" y="348868"/>
                  </a:lnTo>
                  <a:lnTo>
                    <a:pt x="29119" y="390662"/>
                  </a:lnTo>
                  <a:lnTo>
                    <a:pt x="16600" y="433940"/>
                  </a:lnTo>
                  <a:lnTo>
                    <a:pt x="7475" y="478555"/>
                  </a:lnTo>
                  <a:lnTo>
                    <a:pt x="1893" y="524360"/>
                  </a:lnTo>
                  <a:lnTo>
                    <a:pt x="0" y="571207"/>
                  </a:lnTo>
                  <a:lnTo>
                    <a:pt x="1893" y="618053"/>
                  </a:lnTo>
                  <a:lnTo>
                    <a:pt x="7475" y="663857"/>
                  </a:lnTo>
                  <a:lnTo>
                    <a:pt x="16600" y="708470"/>
                  </a:lnTo>
                  <a:lnTo>
                    <a:pt x="29119" y="751747"/>
                  </a:lnTo>
                  <a:lnTo>
                    <a:pt x="44886" y="793539"/>
                  </a:lnTo>
                  <a:lnTo>
                    <a:pt x="63754" y="833701"/>
                  </a:lnTo>
                  <a:lnTo>
                    <a:pt x="85576" y="872086"/>
                  </a:lnTo>
                  <a:lnTo>
                    <a:pt x="110205" y="908545"/>
                  </a:lnTo>
                  <a:lnTo>
                    <a:pt x="137495" y="942932"/>
                  </a:lnTo>
                  <a:lnTo>
                    <a:pt x="167297" y="975101"/>
                  </a:lnTo>
                  <a:lnTo>
                    <a:pt x="199465" y="1004903"/>
                  </a:lnTo>
                  <a:lnTo>
                    <a:pt x="233852" y="1032193"/>
                  </a:lnTo>
                  <a:lnTo>
                    <a:pt x="270311" y="1056823"/>
                  </a:lnTo>
                  <a:lnTo>
                    <a:pt x="308695" y="1078645"/>
                  </a:lnTo>
                  <a:lnTo>
                    <a:pt x="348857" y="1097514"/>
                  </a:lnTo>
                  <a:lnTo>
                    <a:pt x="390651" y="1113282"/>
                  </a:lnTo>
                  <a:lnTo>
                    <a:pt x="433928" y="1125802"/>
                  </a:lnTo>
                  <a:lnTo>
                    <a:pt x="478543" y="1134926"/>
                  </a:lnTo>
                  <a:lnTo>
                    <a:pt x="524347" y="1140509"/>
                  </a:lnTo>
                  <a:lnTo>
                    <a:pt x="571195" y="1142403"/>
                  </a:lnTo>
                  <a:lnTo>
                    <a:pt x="618042" y="1140509"/>
                  </a:lnTo>
                  <a:lnTo>
                    <a:pt x="663847" y="1134926"/>
                  </a:lnTo>
                  <a:lnTo>
                    <a:pt x="708461" y="1125802"/>
                  </a:lnTo>
                  <a:lnTo>
                    <a:pt x="751739" y="1113282"/>
                  </a:lnTo>
                  <a:lnTo>
                    <a:pt x="793532" y="1097514"/>
                  </a:lnTo>
                  <a:lnTo>
                    <a:pt x="833694" y="1078645"/>
                  </a:lnTo>
                  <a:lnTo>
                    <a:pt x="872078" y="1056823"/>
                  </a:lnTo>
                  <a:lnTo>
                    <a:pt x="908538" y="1032193"/>
                  </a:lnTo>
                  <a:lnTo>
                    <a:pt x="942925" y="1004903"/>
                  </a:lnTo>
                  <a:lnTo>
                    <a:pt x="975093" y="975101"/>
                  </a:lnTo>
                  <a:lnTo>
                    <a:pt x="1004895" y="942932"/>
                  </a:lnTo>
                  <a:lnTo>
                    <a:pt x="1032184" y="908545"/>
                  </a:lnTo>
                  <a:lnTo>
                    <a:pt x="1056813" y="872086"/>
                  </a:lnTo>
                  <a:lnTo>
                    <a:pt x="1078635" y="833701"/>
                  </a:lnTo>
                  <a:lnTo>
                    <a:pt x="1097503" y="793539"/>
                  </a:lnTo>
                  <a:lnTo>
                    <a:pt x="1113271" y="751747"/>
                  </a:lnTo>
                  <a:lnTo>
                    <a:pt x="1125790" y="708470"/>
                  </a:lnTo>
                  <a:lnTo>
                    <a:pt x="1134914" y="663857"/>
                  </a:lnTo>
                  <a:lnTo>
                    <a:pt x="1140496" y="618053"/>
                  </a:lnTo>
                  <a:lnTo>
                    <a:pt x="1142390" y="571207"/>
                  </a:lnTo>
                  <a:lnTo>
                    <a:pt x="1140496" y="524360"/>
                  </a:lnTo>
                  <a:lnTo>
                    <a:pt x="1134914" y="478555"/>
                  </a:lnTo>
                  <a:lnTo>
                    <a:pt x="1125790" y="433940"/>
                  </a:lnTo>
                  <a:lnTo>
                    <a:pt x="1113271" y="390662"/>
                  </a:lnTo>
                  <a:lnTo>
                    <a:pt x="1097503" y="348868"/>
                  </a:lnTo>
                  <a:lnTo>
                    <a:pt x="1078635" y="308705"/>
                  </a:lnTo>
                  <a:lnTo>
                    <a:pt x="1056813" y="270320"/>
                  </a:lnTo>
                  <a:lnTo>
                    <a:pt x="1032184" y="233860"/>
                  </a:lnTo>
                  <a:lnTo>
                    <a:pt x="1004895" y="199472"/>
                  </a:lnTo>
                  <a:lnTo>
                    <a:pt x="975093" y="167303"/>
                  </a:lnTo>
                  <a:lnTo>
                    <a:pt x="942925" y="137500"/>
                  </a:lnTo>
                  <a:lnTo>
                    <a:pt x="908538" y="110210"/>
                  </a:lnTo>
                  <a:lnTo>
                    <a:pt x="872078" y="85580"/>
                  </a:lnTo>
                  <a:lnTo>
                    <a:pt x="833694" y="63757"/>
                  </a:lnTo>
                  <a:lnTo>
                    <a:pt x="793532" y="44888"/>
                  </a:lnTo>
                  <a:lnTo>
                    <a:pt x="751739" y="29120"/>
                  </a:lnTo>
                  <a:lnTo>
                    <a:pt x="708461" y="16600"/>
                  </a:lnTo>
                  <a:lnTo>
                    <a:pt x="663847" y="7476"/>
                  </a:lnTo>
                  <a:lnTo>
                    <a:pt x="618042" y="1893"/>
                  </a:lnTo>
                  <a:lnTo>
                    <a:pt x="571195" y="0"/>
                  </a:lnTo>
                  <a:close/>
                </a:path>
              </a:pathLst>
            </a:custGeom>
            <a:solidFill>
              <a:srgbClr val="FFFFFF"/>
            </a:solidFill>
          </p:spPr>
          <p:txBody>
            <a:bodyPr wrap="square" lIns="0" tIns="0" rIns="0" bIns="0" rtlCol="0"/>
            <a:lstStyle/>
            <a:p>
              <a:endParaRPr sz="1133"/>
            </a:p>
          </p:txBody>
        </p:sp>
        <p:grpSp>
          <p:nvGrpSpPr>
            <p:cNvPr id="18" name="Gruppieren 17">
              <a:extLst>
                <a:ext uri="{FF2B5EF4-FFF2-40B4-BE49-F238E27FC236}">
                  <a16:creationId xmlns:a16="http://schemas.microsoft.com/office/drawing/2014/main" id="{B0562C5A-B7B9-644A-A9A1-C0EC88A0F9C4}"/>
                </a:ext>
              </a:extLst>
            </p:cNvPr>
            <p:cNvGrpSpPr/>
            <p:nvPr/>
          </p:nvGrpSpPr>
          <p:grpSpPr>
            <a:xfrm>
              <a:off x="3474913" y="1295343"/>
              <a:ext cx="716400" cy="716400"/>
              <a:chOff x="1086245" y="1362563"/>
              <a:chExt cx="716400" cy="716400"/>
            </a:xfrm>
          </p:grpSpPr>
          <p:sp>
            <p:nvSpPr>
              <p:cNvPr id="19" name="object 25">
                <a:extLst>
                  <a:ext uri="{FF2B5EF4-FFF2-40B4-BE49-F238E27FC236}">
                    <a16:creationId xmlns:a16="http://schemas.microsoft.com/office/drawing/2014/main" id="{34F68EBF-5489-5241-807A-FD754E69F0DA}"/>
                  </a:ext>
                </a:extLst>
              </p:cNvPr>
              <p:cNvSpPr/>
              <p:nvPr/>
            </p:nvSpPr>
            <p:spPr>
              <a:xfrm>
                <a:off x="1086245" y="1362563"/>
                <a:ext cx="716400" cy="716400"/>
              </a:xfrm>
              <a:custGeom>
                <a:avLst/>
                <a:gdLst/>
                <a:ahLst/>
                <a:cxnLst/>
                <a:rect l="l" t="t" r="r" b="b"/>
                <a:pathLst>
                  <a:path w="880110" h="899794">
                    <a:moveTo>
                      <a:pt x="439940" y="899363"/>
                    </a:moveTo>
                    <a:lnTo>
                      <a:pt x="487877" y="896724"/>
                    </a:lnTo>
                    <a:lnTo>
                      <a:pt x="534319" y="888991"/>
                    </a:lnTo>
                    <a:lnTo>
                      <a:pt x="578997" y="876437"/>
                    </a:lnTo>
                    <a:lnTo>
                      <a:pt x="621643" y="859338"/>
                    </a:lnTo>
                    <a:lnTo>
                      <a:pt x="661988" y="837967"/>
                    </a:lnTo>
                    <a:lnTo>
                      <a:pt x="699765" y="812599"/>
                    </a:lnTo>
                    <a:lnTo>
                      <a:pt x="734705" y="783508"/>
                    </a:lnTo>
                    <a:lnTo>
                      <a:pt x="766539" y="750969"/>
                    </a:lnTo>
                    <a:lnTo>
                      <a:pt x="794999" y="715256"/>
                    </a:lnTo>
                    <a:lnTo>
                      <a:pt x="819817" y="676642"/>
                    </a:lnTo>
                    <a:lnTo>
                      <a:pt x="840724" y="635404"/>
                    </a:lnTo>
                    <a:lnTo>
                      <a:pt x="857453" y="591814"/>
                    </a:lnTo>
                    <a:lnTo>
                      <a:pt x="869734" y="546147"/>
                    </a:lnTo>
                    <a:lnTo>
                      <a:pt x="877299" y="498678"/>
                    </a:lnTo>
                    <a:lnTo>
                      <a:pt x="879881" y="449681"/>
                    </a:lnTo>
                    <a:lnTo>
                      <a:pt x="877299" y="400684"/>
                    </a:lnTo>
                    <a:lnTo>
                      <a:pt x="869734" y="353215"/>
                    </a:lnTo>
                    <a:lnTo>
                      <a:pt x="857453" y="307548"/>
                    </a:lnTo>
                    <a:lnTo>
                      <a:pt x="840724" y="263959"/>
                    </a:lnTo>
                    <a:lnTo>
                      <a:pt x="819817" y="222720"/>
                    </a:lnTo>
                    <a:lnTo>
                      <a:pt x="794999" y="184107"/>
                    </a:lnTo>
                    <a:lnTo>
                      <a:pt x="766539" y="148393"/>
                    </a:lnTo>
                    <a:lnTo>
                      <a:pt x="734705" y="115854"/>
                    </a:lnTo>
                    <a:lnTo>
                      <a:pt x="699765" y="86763"/>
                    </a:lnTo>
                    <a:lnTo>
                      <a:pt x="661988" y="61395"/>
                    </a:lnTo>
                    <a:lnTo>
                      <a:pt x="621643" y="40024"/>
                    </a:lnTo>
                    <a:lnTo>
                      <a:pt x="578997" y="22925"/>
                    </a:lnTo>
                    <a:lnTo>
                      <a:pt x="534319" y="10371"/>
                    </a:lnTo>
                    <a:lnTo>
                      <a:pt x="487877" y="2638"/>
                    </a:lnTo>
                    <a:lnTo>
                      <a:pt x="439940" y="0"/>
                    </a:lnTo>
                    <a:lnTo>
                      <a:pt x="392003" y="2638"/>
                    </a:lnTo>
                    <a:lnTo>
                      <a:pt x="345561" y="10371"/>
                    </a:lnTo>
                    <a:lnTo>
                      <a:pt x="300883" y="22925"/>
                    </a:lnTo>
                    <a:lnTo>
                      <a:pt x="258237" y="40024"/>
                    </a:lnTo>
                    <a:lnTo>
                      <a:pt x="217892" y="61395"/>
                    </a:lnTo>
                    <a:lnTo>
                      <a:pt x="180115" y="86763"/>
                    </a:lnTo>
                    <a:lnTo>
                      <a:pt x="145176" y="115854"/>
                    </a:lnTo>
                    <a:lnTo>
                      <a:pt x="113342" y="148393"/>
                    </a:lnTo>
                    <a:lnTo>
                      <a:pt x="84881" y="184107"/>
                    </a:lnTo>
                    <a:lnTo>
                      <a:pt x="60063" y="222720"/>
                    </a:lnTo>
                    <a:lnTo>
                      <a:pt x="39156" y="263959"/>
                    </a:lnTo>
                    <a:lnTo>
                      <a:pt x="22428" y="307548"/>
                    </a:lnTo>
                    <a:lnTo>
                      <a:pt x="10146" y="353215"/>
                    </a:lnTo>
                    <a:lnTo>
                      <a:pt x="2581" y="400684"/>
                    </a:lnTo>
                    <a:lnTo>
                      <a:pt x="0" y="449681"/>
                    </a:lnTo>
                    <a:lnTo>
                      <a:pt x="2581" y="498678"/>
                    </a:lnTo>
                    <a:lnTo>
                      <a:pt x="10146" y="546147"/>
                    </a:lnTo>
                    <a:lnTo>
                      <a:pt x="22428" y="591814"/>
                    </a:lnTo>
                    <a:lnTo>
                      <a:pt x="39156" y="635404"/>
                    </a:lnTo>
                    <a:lnTo>
                      <a:pt x="60063" y="676642"/>
                    </a:lnTo>
                    <a:lnTo>
                      <a:pt x="84881" y="715256"/>
                    </a:lnTo>
                    <a:lnTo>
                      <a:pt x="113342" y="750969"/>
                    </a:lnTo>
                    <a:lnTo>
                      <a:pt x="145176" y="783508"/>
                    </a:lnTo>
                    <a:lnTo>
                      <a:pt x="180115" y="812599"/>
                    </a:lnTo>
                    <a:lnTo>
                      <a:pt x="217892" y="837967"/>
                    </a:lnTo>
                    <a:lnTo>
                      <a:pt x="258237" y="859338"/>
                    </a:lnTo>
                    <a:lnTo>
                      <a:pt x="300883" y="876437"/>
                    </a:lnTo>
                    <a:lnTo>
                      <a:pt x="345561" y="888991"/>
                    </a:lnTo>
                    <a:lnTo>
                      <a:pt x="392003" y="896724"/>
                    </a:lnTo>
                    <a:lnTo>
                      <a:pt x="439940" y="899363"/>
                    </a:lnTo>
                    <a:close/>
                  </a:path>
                </a:pathLst>
              </a:custGeom>
              <a:ln w="44450">
                <a:solidFill>
                  <a:schemeClr val="accent3"/>
                </a:solidFill>
              </a:ln>
            </p:spPr>
            <p:txBody>
              <a:bodyPr wrap="square" lIns="0" tIns="0" rIns="0" bIns="0" rtlCol="0"/>
              <a:lstStyle/>
              <a:p>
                <a:endParaRPr sz="1133"/>
              </a:p>
            </p:txBody>
          </p:sp>
          <p:sp>
            <p:nvSpPr>
              <p:cNvPr id="20" name="object 28">
                <a:extLst>
                  <a:ext uri="{FF2B5EF4-FFF2-40B4-BE49-F238E27FC236}">
                    <a16:creationId xmlns:a16="http://schemas.microsoft.com/office/drawing/2014/main" id="{DB6841DC-C9E2-2C47-848E-94A042741B8A}"/>
                  </a:ext>
                </a:extLst>
              </p:cNvPr>
              <p:cNvSpPr/>
              <p:nvPr/>
            </p:nvSpPr>
            <p:spPr>
              <a:xfrm>
                <a:off x="1326740" y="1634622"/>
                <a:ext cx="217125" cy="328962"/>
              </a:xfrm>
              <a:custGeom>
                <a:avLst/>
                <a:gdLst/>
                <a:ahLst/>
                <a:cxnLst/>
                <a:rect l="l" t="t" r="r" b="b"/>
                <a:pathLst>
                  <a:path w="273685" h="414655">
                    <a:moveTo>
                      <a:pt x="188760" y="0"/>
                    </a:moveTo>
                    <a:lnTo>
                      <a:pt x="23609" y="0"/>
                    </a:lnTo>
                    <a:lnTo>
                      <a:pt x="6756" y="3378"/>
                    </a:lnTo>
                    <a:lnTo>
                      <a:pt x="1142" y="8991"/>
                    </a:lnTo>
                    <a:lnTo>
                      <a:pt x="0" y="17995"/>
                    </a:lnTo>
                    <a:lnTo>
                      <a:pt x="0" y="25844"/>
                    </a:lnTo>
                    <a:lnTo>
                      <a:pt x="34809" y="41830"/>
                    </a:lnTo>
                    <a:lnTo>
                      <a:pt x="41554" y="42697"/>
                    </a:lnTo>
                    <a:lnTo>
                      <a:pt x="54937" y="45557"/>
                    </a:lnTo>
                    <a:lnTo>
                      <a:pt x="63590" y="51268"/>
                    </a:lnTo>
                    <a:lnTo>
                      <a:pt x="68245" y="60558"/>
                    </a:lnTo>
                    <a:lnTo>
                      <a:pt x="69634" y="74155"/>
                    </a:lnTo>
                    <a:lnTo>
                      <a:pt x="69634" y="77495"/>
                    </a:lnTo>
                    <a:lnTo>
                      <a:pt x="68491" y="80873"/>
                    </a:lnTo>
                    <a:lnTo>
                      <a:pt x="68491" y="84251"/>
                    </a:lnTo>
                    <a:lnTo>
                      <a:pt x="41554" y="235889"/>
                    </a:lnTo>
                    <a:lnTo>
                      <a:pt x="28079" y="323507"/>
                    </a:lnTo>
                    <a:lnTo>
                      <a:pt x="31181" y="354581"/>
                    </a:lnTo>
                    <a:lnTo>
                      <a:pt x="70259" y="401557"/>
                    </a:lnTo>
                    <a:lnTo>
                      <a:pt x="110471" y="413090"/>
                    </a:lnTo>
                    <a:lnTo>
                      <a:pt x="155016" y="414515"/>
                    </a:lnTo>
                    <a:lnTo>
                      <a:pt x="185112" y="410747"/>
                    </a:lnTo>
                    <a:lnTo>
                      <a:pt x="238574" y="386381"/>
                    </a:lnTo>
                    <a:lnTo>
                      <a:pt x="270725" y="353872"/>
                    </a:lnTo>
                    <a:lnTo>
                      <a:pt x="271463" y="351643"/>
                    </a:lnTo>
                    <a:lnTo>
                      <a:pt x="190269" y="351643"/>
                    </a:lnTo>
                    <a:lnTo>
                      <a:pt x="183148" y="348648"/>
                    </a:lnTo>
                    <a:lnTo>
                      <a:pt x="171465" y="313581"/>
                    </a:lnTo>
                    <a:lnTo>
                      <a:pt x="171907" y="306666"/>
                    </a:lnTo>
                    <a:lnTo>
                      <a:pt x="173958" y="292321"/>
                    </a:lnTo>
                    <a:lnTo>
                      <a:pt x="176531" y="277990"/>
                    </a:lnTo>
                    <a:lnTo>
                      <a:pt x="179317" y="263668"/>
                    </a:lnTo>
                    <a:lnTo>
                      <a:pt x="182003" y="249351"/>
                    </a:lnTo>
                    <a:lnTo>
                      <a:pt x="189776" y="205726"/>
                    </a:lnTo>
                    <a:lnTo>
                      <a:pt x="205717" y="118880"/>
                    </a:lnTo>
                    <a:lnTo>
                      <a:pt x="213461" y="75247"/>
                    </a:lnTo>
                    <a:lnTo>
                      <a:pt x="215763" y="63464"/>
                    </a:lnTo>
                    <a:lnTo>
                      <a:pt x="217535" y="51668"/>
                    </a:lnTo>
                    <a:lnTo>
                      <a:pt x="218678" y="39702"/>
                    </a:lnTo>
                    <a:lnTo>
                      <a:pt x="219074" y="28079"/>
                    </a:lnTo>
                    <a:lnTo>
                      <a:pt x="217022" y="15639"/>
                    </a:lnTo>
                    <a:lnTo>
                      <a:pt x="211075" y="6881"/>
                    </a:lnTo>
                    <a:lnTo>
                      <a:pt x="201549" y="1703"/>
                    </a:lnTo>
                    <a:lnTo>
                      <a:pt x="188760" y="0"/>
                    </a:lnTo>
                    <a:close/>
                  </a:path>
                  <a:path w="273685" h="414655">
                    <a:moveTo>
                      <a:pt x="261584" y="329742"/>
                    </a:moveTo>
                    <a:lnTo>
                      <a:pt x="251637" y="331368"/>
                    </a:lnTo>
                    <a:lnTo>
                      <a:pt x="243776" y="333603"/>
                    </a:lnTo>
                    <a:lnTo>
                      <a:pt x="237020" y="339216"/>
                    </a:lnTo>
                    <a:lnTo>
                      <a:pt x="229171" y="342595"/>
                    </a:lnTo>
                    <a:lnTo>
                      <a:pt x="190269" y="351643"/>
                    </a:lnTo>
                    <a:lnTo>
                      <a:pt x="271463" y="351643"/>
                    </a:lnTo>
                    <a:lnTo>
                      <a:pt x="272961" y="347116"/>
                    </a:lnTo>
                    <a:lnTo>
                      <a:pt x="273086" y="338669"/>
                    </a:lnTo>
                    <a:lnTo>
                      <a:pt x="269014" y="332527"/>
                    </a:lnTo>
                    <a:lnTo>
                      <a:pt x="261584" y="329742"/>
                    </a:lnTo>
                    <a:close/>
                  </a:path>
                </a:pathLst>
              </a:custGeom>
              <a:solidFill>
                <a:schemeClr val="accent3"/>
              </a:solidFill>
            </p:spPr>
            <p:txBody>
              <a:bodyPr wrap="square" lIns="0" tIns="0" rIns="0" bIns="0" rtlCol="0"/>
              <a:lstStyle/>
              <a:p>
                <a:endParaRPr sz="1133"/>
              </a:p>
            </p:txBody>
          </p:sp>
          <p:sp>
            <p:nvSpPr>
              <p:cNvPr id="21" name="Oval 20">
                <a:extLst>
                  <a:ext uri="{FF2B5EF4-FFF2-40B4-BE49-F238E27FC236}">
                    <a16:creationId xmlns:a16="http://schemas.microsoft.com/office/drawing/2014/main" id="{7B152DFF-9730-3849-88C1-E0ACCA2371A8}"/>
                  </a:ext>
                </a:extLst>
              </p:cNvPr>
              <p:cNvSpPr/>
              <p:nvPr/>
            </p:nvSpPr>
            <p:spPr>
              <a:xfrm>
                <a:off x="1377999" y="1447887"/>
                <a:ext cx="137978" cy="13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1" name="Gruppieren 30">
            <a:extLst>
              <a:ext uri="{FF2B5EF4-FFF2-40B4-BE49-F238E27FC236}">
                <a16:creationId xmlns:a16="http://schemas.microsoft.com/office/drawing/2014/main" id="{E76AC1BC-2EA0-FD4F-80ED-8AFFAD8AB515}"/>
              </a:ext>
            </a:extLst>
          </p:cNvPr>
          <p:cNvGrpSpPr/>
          <p:nvPr/>
        </p:nvGrpSpPr>
        <p:grpSpPr>
          <a:xfrm>
            <a:off x="4902960" y="1200150"/>
            <a:ext cx="3622370" cy="906787"/>
            <a:chOff x="4902960" y="1200150"/>
            <a:chExt cx="3622370" cy="906787"/>
          </a:xfrm>
        </p:grpSpPr>
        <p:sp>
          <p:nvSpPr>
            <p:cNvPr id="8" name="object 2">
              <a:extLst>
                <a:ext uri="{FF2B5EF4-FFF2-40B4-BE49-F238E27FC236}">
                  <a16:creationId xmlns:a16="http://schemas.microsoft.com/office/drawing/2014/main" id="{94EABECF-3169-6349-A0B4-D63ABD6D4D7A}"/>
                </a:ext>
              </a:extLst>
            </p:cNvPr>
            <p:cNvSpPr/>
            <p:nvPr/>
          </p:nvSpPr>
          <p:spPr>
            <a:xfrm>
              <a:off x="4902960" y="1332553"/>
              <a:ext cx="3168975" cy="641981"/>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sp>
          <p:nvSpPr>
            <p:cNvPr id="15" name="object 42">
              <a:extLst>
                <a:ext uri="{FF2B5EF4-FFF2-40B4-BE49-F238E27FC236}">
                  <a16:creationId xmlns:a16="http://schemas.microsoft.com/office/drawing/2014/main" id="{7E0795CB-30F7-2E40-B057-AC9BC91C1FDF}"/>
                </a:ext>
              </a:extLst>
            </p:cNvPr>
            <p:cNvSpPr txBox="1"/>
            <p:nvPr/>
          </p:nvSpPr>
          <p:spPr>
            <a:xfrm>
              <a:off x="4982022" y="1388424"/>
              <a:ext cx="2570463" cy="515440"/>
            </a:xfrm>
            <a:prstGeom prst="rect">
              <a:avLst/>
            </a:prstGeom>
          </p:spPr>
          <p:txBody>
            <a:bodyPr vert="horz" wrap="square" lIns="0" tIns="10075" rIns="0" bIns="0" rtlCol="0">
              <a:spAutoFit/>
            </a:bodyPr>
            <a:lstStyle/>
            <a:p>
              <a:pPr marL="10075" marR="4030">
                <a:spcBef>
                  <a:spcPts val="79"/>
                </a:spcBef>
              </a:pPr>
              <a:r>
                <a:rPr lang="de-DE" sz="1600" spc="-4">
                  <a:solidFill>
                    <a:schemeClr val="accent2"/>
                  </a:solidFill>
                  <a:cs typeface="Arial"/>
                </a:rPr>
                <a:t>Grundlage für</a:t>
              </a:r>
            </a:p>
            <a:p>
              <a:pPr marL="10075" marR="4030">
                <a:spcBef>
                  <a:spcPts val="79"/>
                </a:spcBef>
              </a:pPr>
              <a:r>
                <a:rPr lang="de-DE" sz="1600" b="1" spc="-4">
                  <a:solidFill>
                    <a:schemeClr val="accent2"/>
                  </a:solidFill>
                  <a:cs typeface="Arial"/>
                </a:rPr>
                <a:t>Therapieentscheidungen</a:t>
              </a:r>
            </a:p>
          </p:txBody>
        </p:sp>
        <p:sp>
          <p:nvSpPr>
            <p:cNvPr id="22" name="object 7">
              <a:extLst>
                <a:ext uri="{FF2B5EF4-FFF2-40B4-BE49-F238E27FC236}">
                  <a16:creationId xmlns:a16="http://schemas.microsoft.com/office/drawing/2014/main" id="{703F38F8-BD62-EC44-9F05-31E270043B89}"/>
                </a:ext>
              </a:extLst>
            </p:cNvPr>
            <p:cNvSpPr/>
            <p:nvPr/>
          </p:nvSpPr>
          <p:spPr>
            <a:xfrm>
              <a:off x="7618543" y="1200150"/>
              <a:ext cx="906787" cy="906787"/>
            </a:xfrm>
            <a:custGeom>
              <a:avLst/>
              <a:gdLst/>
              <a:ahLst/>
              <a:cxnLst/>
              <a:rect l="l" t="t" r="r" b="b"/>
              <a:pathLst>
                <a:path w="1143000" h="1143000">
                  <a:moveTo>
                    <a:pt x="571195" y="0"/>
                  </a:moveTo>
                  <a:lnTo>
                    <a:pt x="524347" y="1893"/>
                  </a:lnTo>
                  <a:lnTo>
                    <a:pt x="478543" y="7476"/>
                  </a:lnTo>
                  <a:lnTo>
                    <a:pt x="433928" y="16600"/>
                  </a:lnTo>
                  <a:lnTo>
                    <a:pt x="390651" y="29120"/>
                  </a:lnTo>
                  <a:lnTo>
                    <a:pt x="348857" y="44888"/>
                  </a:lnTo>
                  <a:lnTo>
                    <a:pt x="308695" y="63757"/>
                  </a:lnTo>
                  <a:lnTo>
                    <a:pt x="270311" y="85580"/>
                  </a:lnTo>
                  <a:lnTo>
                    <a:pt x="233852" y="110210"/>
                  </a:lnTo>
                  <a:lnTo>
                    <a:pt x="199465" y="137500"/>
                  </a:lnTo>
                  <a:lnTo>
                    <a:pt x="167297" y="167303"/>
                  </a:lnTo>
                  <a:lnTo>
                    <a:pt x="137495" y="199472"/>
                  </a:lnTo>
                  <a:lnTo>
                    <a:pt x="110205" y="233860"/>
                  </a:lnTo>
                  <a:lnTo>
                    <a:pt x="85576" y="270320"/>
                  </a:lnTo>
                  <a:lnTo>
                    <a:pt x="63754" y="308705"/>
                  </a:lnTo>
                  <a:lnTo>
                    <a:pt x="44886" y="348868"/>
                  </a:lnTo>
                  <a:lnTo>
                    <a:pt x="29119" y="390662"/>
                  </a:lnTo>
                  <a:lnTo>
                    <a:pt x="16600" y="433940"/>
                  </a:lnTo>
                  <a:lnTo>
                    <a:pt x="7475" y="478555"/>
                  </a:lnTo>
                  <a:lnTo>
                    <a:pt x="1893" y="524360"/>
                  </a:lnTo>
                  <a:lnTo>
                    <a:pt x="0" y="571207"/>
                  </a:lnTo>
                  <a:lnTo>
                    <a:pt x="1893" y="618053"/>
                  </a:lnTo>
                  <a:lnTo>
                    <a:pt x="7475" y="663857"/>
                  </a:lnTo>
                  <a:lnTo>
                    <a:pt x="16600" y="708470"/>
                  </a:lnTo>
                  <a:lnTo>
                    <a:pt x="29119" y="751747"/>
                  </a:lnTo>
                  <a:lnTo>
                    <a:pt x="44886" y="793539"/>
                  </a:lnTo>
                  <a:lnTo>
                    <a:pt x="63754" y="833701"/>
                  </a:lnTo>
                  <a:lnTo>
                    <a:pt x="85576" y="872086"/>
                  </a:lnTo>
                  <a:lnTo>
                    <a:pt x="110205" y="908545"/>
                  </a:lnTo>
                  <a:lnTo>
                    <a:pt x="137495" y="942932"/>
                  </a:lnTo>
                  <a:lnTo>
                    <a:pt x="167297" y="975101"/>
                  </a:lnTo>
                  <a:lnTo>
                    <a:pt x="199465" y="1004903"/>
                  </a:lnTo>
                  <a:lnTo>
                    <a:pt x="233852" y="1032193"/>
                  </a:lnTo>
                  <a:lnTo>
                    <a:pt x="270311" y="1056823"/>
                  </a:lnTo>
                  <a:lnTo>
                    <a:pt x="308695" y="1078645"/>
                  </a:lnTo>
                  <a:lnTo>
                    <a:pt x="348857" y="1097514"/>
                  </a:lnTo>
                  <a:lnTo>
                    <a:pt x="390651" y="1113282"/>
                  </a:lnTo>
                  <a:lnTo>
                    <a:pt x="433928" y="1125802"/>
                  </a:lnTo>
                  <a:lnTo>
                    <a:pt x="478543" y="1134926"/>
                  </a:lnTo>
                  <a:lnTo>
                    <a:pt x="524347" y="1140509"/>
                  </a:lnTo>
                  <a:lnTo>
                    <a:pt x="571195" y="1142403"/>
                  </a:lnTo>
                  <a:lnTo>
                    <a:pt x="618042" y="1140509"/>
                  </a:lnTo>
                  <a:lnTo>
                    <a:pt x="663847" y="1134926"/>
                  </a:lnTo>
                  <a:lnTo>
                    <a:pt x="708461" y="1125802"/>
                  </a:lnTo>
                  <a:lnTo>
                    <a:pt x="751739" y="1113282"/>
                  </a:lnTo>
                  <a:lnTo>
                    <a:pt x="793532" y="1097514"/>
                  </a:lnTo>
                  <a:lnTo>
                    <a:pt x="833694" y="1078645"/>
                  </a:lnTo>
                  <a:lnTo>
                    <a:pt x="872078" y="1056823"/>
                  </a:lnTo>
                  <a:lnTo>
                    <a:pt x="908538" y="1032193"/>
                  </a:lnTo>
                  <a:lnTo>
                    <a:pt x="942925" y="1004903"/>
                  </a:lnTo>
                  <a:lnTo>
                    <a:pt x="975093" y="975101"/>
                  </a:lnTo>
                  <a:lnTo>
                    <a:pt x="1004895" y="942932"/>
                  </a:lnTo>
                  <a:lnTo>
                    <a:pt x="1032184" y="908545"/>
                  </a:lnTo>
                  <a:lnTo>
                    <a:pt x="1056813" y="872086"/>
                  </a:lnTo>
                  <a:lnTo>
                    <a:pt x="1078635" y="833701"/>
                  </a:lnTo>
                  <a:lnTo>
                    <a:pt x="1097503" y="793539"/>
                  </a:lnTo>
                  <a:lnTo>
                    <a:pt x="1113271" y="751747"/>
                  </a:lnTo>
                  <a:lnTo>
                    <a:pt x="1125790" y="708470"/>
                  </a:lnTo>
                  <a:lnTo>
                    <a:pt x="1134914" y="663857"/>
                  </a:lnTo>
                  <a:lnTo>
                    <a:pt x="1140496" y="618053"/>
                  </a:lnTo>
                  <a:lnTo>
                    <a:pt x="1142390" y="571207"/>
                  </a:lnTo>
                  <a:lnTo>
                    <a:pt x="1140496" y="524360"/>
                  </a:lnTo>
                  <a:lnTo>
                    <a:pt x="1134914" y="478555"/>
                  </a:lnTo>
                  <a:lnTo>
                    <a:pt x="1125790" y="433940"/>
                  </a:lnTo>
                  <a:lnTo>
                    <a:pt x="1113271" y="390662"/>
                  </a:lnTo>
                  <a:lnTo>
                    <a:pt x="1097503" y="348868"/>
                  </a:lnTo>
                  <a:lnTo>
                    <a:pt x="1078635" y="308705"/>
                  </a:lnTo>
                  <a:lnTo>
                    <a:pt x="1056813" y="270320"/>
                  </a:lnTo>
                  <a:lnTo>
                    <a:pt x="1032184" y="233860"/>
                  </a:lnTo>
                  <a:lnTo>
                    <a:pt x="1004895" y="199472"/>
                  </a:lnTo>
                  <a:lnTo>
                    <a:pt x="975093" y="167303"/>
                  </a:lnTo>
                  <a:lnTo>
                    <a:pt x="942925" y="137500"/>
                  </a:lnTo>
                  <a:lnTo>
                    <a:pt x="908538" y="110210"/>
                  </a:lnTo>
                  <a:lnTo>
                    <a:pt x="872078" y="85580"/>
                  </a:lnTo>
                  <a:lnTo>
                    <a:pt x="833694" y="63757"/>
                  </a:lnTo>
                  <a:lnTo>
                    <a:pt x="793532" y="44888"/>
                  </a:lnTo>
                  <a:lnTo>
                    <a:pt x="751739" y="29120"/>
                  </a:lnTo>
                  <a:lnTo>
                    <a:pt x="708461" y="16600"/>
                  </a:lnTo>
                  <a:lnTo>
                    <a:pt x="663847" y="7476"/>
                  </a:lnTo>
                  <a:lnTo>
                    <a:pt x="618042" y="1893"/>
                  </a:lnTo>
                  <a:lnTo>
                    <a:pt x="571195" y="0"/>
                  </a:lnTo>
                  <a:close/>
                </a:path>
              </a:pathLst>
            </a:custGeom>
            <a:solidFill>
              <a:srgbClr val="FFFFFF"/>
            </a:solidFill>
          </p:spPr>
          <p:txBody>
            <a:bodyPr wrap="square" lIns="0" tIns="0" rIns="0" bIns="0" rtlCol="0"/>
            <a:lstStyle/>
            <a:p>
              <a:endParaRPr sz="1133"/>
            </a:p>
          </p:txBody>
        </p:sp>
        <p:pic>
          <p:nvPicPr>
            <p:cNvPr id="26" name="Grafik 25">
              <a:extLst>
                <a:ext uri="{FF2B5EF4-FFF2-40B4-BE49-F238E27FC236}">
                  <a16:creationId xmlns:a16="http://schemas.microsoft.com/office/drawing/2014/main" id="{A984EA03-8E43-0F40-886B-89E8A4DDF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4978" y="1273875"/>
              <a:ext cx="759337" cy="759337"/>
            </a:xfrm>
            <a:prstGeom prst="rect">
              <a:avLst/>
            </a:prstGeom>
          </p:spPr>
        </p:pic>
      </p:grpSp>
      <p:grpSp>
        <p:nvGrpSpPr>
          <p:cNvPr id="5" name="Gruppieren 4">
            <a:extLst>
              <a:ext uri="{FF2B5EF4-FFF2-40B4-BE49-F238E27FC236}">
                <a16:creationId xmlns:a16="http://schemas.microsoft.com/office/drawing/2014/main" id="{206E3064-3163-CA4F-84DF-0310237E94E1}"/>
              </a:ext>
            </a:extLst>
          </p:cNvPr>
          <p:cNvGrpSpPr/>
          <p:nvPr/>
        </p:nvGrpSpPr>
        <p:grpSpPr>
          <a:xfrm>
            <a:off x="641349" y="2258548"/>
            <a:ext cx="3618238" cy="906787"/>
            <a:chOff x="641349" y="2258548"/>
            <a:chExt cx="3618238" cy="906787"/>
          </a:xfrm>
        </p:grpSpPr>
        <p:sp>
          <p:nvSpPr>
            <p:cNvPr id="7" name="object 2">
              <a:extLst>
                <a:ext uri="{FF2B5EF4-FFF2-40B4-BE49-F238E27FC236}">
                  <a16:creationId xmlns:a16="http://schemas.microsoft.com/office/drawing/2014/main" id="{BD22B3F2-D575-9248-8E84-E79789BD6861}"/>
                </a:ext>
              </a:extLst>
            </p:cNvPr>
            <p:cNvSpPr/>
            <p:nvPr/>
          </p:nvSpPr>
          <p:spPr>
            <a:xfrm>
              <a:off x="641349" y="2390951"/>
              <a:ext cx="3168975" cy="641981"/>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sp>
          <p:nvSpPr>
            <p:cNvPr id="11" name="object 8">
              <a:extLst>
                <a:ext uri="{FF2B5EF4-FFF2-40B4-BE49-F238E27FC236}">
                  <a16:creationId xmlns:a16="http://schemas.microsoft.com/office/drawing/2014/main" id="{AFFD1CB8-C808-F64C-A3D8-6D8774C86270}"/>
                </a:ext>
              </a:extLst>
            </p:cNvPr>
            <p:cNvSpPr/>
            <p:nvPr/>
          </p:nvSpPr>
          <p:spPr>
            <a:xfrm>
              <a:off x="3352800" y="2258548"/>
              <a:ext cx="906787" cy="906787"/>
            </a:xfrm>
            <a:custGeom>
              <a:avLst/>
              <a:gdLst/>
              <a:ahLst/>
              <a:cxnLst/>
              <a:rect l="l" t="t" r="r" b="b"/>
              <a:pathLst>
                <a:path w="1143000" h="1143000">
                  <a:moveTo>
                    <a:pt x="571195" y="0"/>
                  </a:moveTo>
                  <a:lnTo>
                    <a:pt x="524347" y="1893"/>
                  </a:lnTo>
                  <a:lnTo>
                    <a:pt x="478543" y="7476"/>
                  </a:lnTo>
                  <a:lnTo>
                    <a:pt x="433928" y="16600"/>
                  </a:lnTo>
                  <a:lnTo>
                    <a:pt x="390651" y="29120"/>
                  </a:lnTo>
                  <a:lnTo>
                    <a:pt x="348857" y="44888"/>
                  </a:lnTo>
                  <a:lnTo>
                    <a:pt x="308695" y="63757"/>
                  </a:lnTo>
                  <a:lnTo>
                    <a:pt x="270311" y="85580"/>
                  </a:lnTo>
                  <a:lnTo>
                    <a:pt x="233852" y="110210"/>
                  </a:lnTo>
                  <a:lnTo>
                    <a:pt x="199465" y="137500"/>
                  </a:lnTo>
                  <a:lnTo>
                    <a:pt x="167297" y="167303"/>
                  </a:lnTo>
                  <a:lnTo>
                    <a:pt x="137495" y="199472"/>
                  </a:lnTo>
                  <a:lnTo>
                    <a:pt x="110205" y="233860"/>
                  </a:lnTo>
                  <a:lnTo>
                    <a:pt x="85576" y="270320"/>
                  </a:lnTo>
                  <a:lnTo>
                    <a:pt x="63754" y="308705"/>
                  </a:lnTo>
                  <a:lnTo>
                    <a:pt x="44886" y="348868"/>
                  </a:lnTo>
                  <a:lnTo>
                    <a:pt x="29119" y="390662"/>
                  </a:lnTo>
                  <a:lnTo>
                    <a:pt x="16600" y="433940"/>
                  </a:lnTo>
                  <a:lnTo>
                    <a:pt x="7475" y="478555"/>
                  </a:lnTo>
                  <a:lnTo>
                    <a:pt x="1893" y="524360"/>
                  </a:lnTo>
                  <a:lnTo>
                    <a:pt x="0" y="571207"/>
                  </a:lnTo>
                  <a:lnTo>
                    <a:pt x="1893" y="618053"/>
                  </a:lnTo>
                  <a:lnTo>
                    <a:pt x="7475" y="663857"/>
                  </a:lnTo>
                  <a:lnTo>
                    <a:pt x="16600" y="708470"/>
                  </a:lnTo>
                  <a:lnTo>
                    <a:pt x="29119" y="751747"/>
                  </a:lnTo>
                  <a:lnTo>
                    <a:pt x="44886" y="793539"/>
                  </a:lnTo>
                  <a:lnTo>
                    <a:pt x="63754" y="833701"/>
                  </a:lnTo>
                  <a:lnTo>
                    <a:pt x="85576" y="872086"/>
                  </a:lnTo>
                  <a:lnTo>
                    <a:pt x="110205" y="908545"/>
                  </a:lnTo>
                  <a:lnTo>
                    <a:pt x="137495" y="942932"/>
                  </a:lnTo>
                  <a:lnTo>
                    <a:pt x="167297" y="975101"/>
                  </a:lnTo>
                  <a:lnTo>
                    <a:pt x="199465" y="1004903"/>
                  </a:lnTo>
                  <a:lnTo>
                    <a:pt x="233852" y="1032193"/>
                  </a:lnTo>
                  <a:lnTo>
                    <a:pt x="270311" y="1056823"/>
                  </a:lnTo>
                  <a:lnTo>
                    <a:pt x="308695" y="1078645"/>
                  </a:lnTo>
                  <a:lnTo>
                    <a:pt x="348857" y="1097514"/>
                  </a:lnTo>
                  <a:lnTo>
                    <a:pt x="390651" y="1113282"/>
                  </a:lnTo>
                  <a:lnTo>
                    <a:pt x="433928" y="1125802"/>
                  </a:lnTo>
                  <a:lnTo>
                    <a:pt x="478543" y="1134926"/>
                  </a:lnTo>
                  <a:lnTo>
                    <a:pt x="524347" y="1140509"/>
                  </a:lnTo>
                  <a:lnTo>
                    <a:pt x="571195" y="1142403"/>
                  </a:lnTo>
                  <a:lnTo>
                    <a:pt x="618042" y="1140509"/>
                  </a:lnTo>
                  <a:lnTo>
                    <a:pt x="663847" y="1134926"/>
                  </a:lnTo>
                  <a:lnTo>
                    <a:pt x="708461" y="1125802"/>
                  </a:lnTo>
                  <a:lnTo>
                    <a:pt x="751739" y="1113282"/>
                  </a:lnTo>
                  <a:lnTo>
                    <a:pt x="793532" y="1097514"/>
                  </a:lnTo>
                  <a:lnTo>
                    <a:pt x="833694" y="1078645"/>
                  </a:lnTo>
                  <a:lnTo>
                    <a:pt x="872078" y="1056823"/>
                  </a:lnTo>
                  <a:lnTo>
                    <a:pt x="908538" y="1032193"/>
                  </a:lnTo>
                  <a:lnTo>
                    <a:pt x="942925" y="1004903"/>
                  </a:lnTo>
                  <a:lnTo>
                    <a:pt x="975093" y="975101"/>
                  </a:lnTo>
                  <a:lnTo>
                    <a:pt x="1004895" y="942932"/>
                  </a:lnTo>
                  <a:lnTo>
                    <a:pt x="1032184" y="908545"/>
                  </a:lnTo>
                  <a:lnTo>
                    <a:pt x="1056813" y="872086"/>
                  </a:lnTo>
                  <a:lnTo>
                    <a:pt x="1078635" y="833701"/>
                  </a:lnTo>
                  <a:lnTo>
                    <a:pt x="1097503" y="793539"/>
                  </a:lnTo>
                  <a:lnTo>
                    <a:pt x="1113271" y="751747"/>
                  </a:lnTo>
                  <a:lnTo>
                    <a:pt x="1125790" y="708470"/>
                  </a:lnTo>
                  <a:lnTo>
                    <a:pt x="1134914" y="663857"/>
                  </a:lnTo>
                  <a:lnTo>
                    <a:pt x="1140496" y="618053"/>
                  </a:lnTo>
                  <a:lnTo>
                    <a:pt x="1142390" y="571207"/>
                  </a:lnTo>
                  <a:lnTo>
                    <a:pt x="1140496" y="524360"/>
                  </a:lnTo>
                  <a:lnTo>
                    <a:pt x="1134914" y="478555"/>
                  </a:lnTo>
                  <a:lnTo>
                    <a:pt x="1125790" y="433940"/>
                  </a:lnTo>
                  <a:lnTo>
                    <a:pt x="1113271" y="390662"/>
                  </a:lnTo>
                  <a:lnTo>
                    <a:pt x="1097503" y="348868"/>
                  </a:lnTo>
                  <a:lnTo>
                    <a:pt x="1078635" y="308705"/>
                  </a:lnTo>
                  <a:lnTo>
                    <a:pt x="1056813" y="270320"/>
                  </a:lnTo>
                  <a:lnTo>
                    <a:pt x="1032184" y="233860"/>
                  </a:lnTo>
                  <a:lnTo>
                    <a:pt x="1004895" y="199472"/>
                  </a:lnTo>
                  <a:lnTo>
                    <a:pt x="975093" y="167303"/>
                  </a:lnTo>
                  <a:lnTo>
                    <a:pt x="942925" y="137500"/>
                  </a:lnTo>
                  <a:lnTo>
                    <a:pt x="908538" y="110210"/>
                  </a:lnTo>
                  <a:lnTo>
                    <a:pt x="872078" y="85580"/>
                  </a:lnTo>
                  <a:lnTo>
                    <a:pt x="833694" y="63757"/>
                  </a:lnTo>
                  <a:lnTo>
                    <a:pt x="793532" y="44888"/>
                  </a:lnTo>
                  <a:lnTo>
                    <a:pt x="751739" y="29120"/>
                  </a:lnTo>
                  <a:lnTo>
                    <a:pt x="708461" y="16600"/>
                  </a:lnTo>
                  <a:lnTo>
                    <a:pt x="663847" y="7476"/>
                  </a:lnTo>
                  <a:lnTo>
                    <a:pt x="618042" y="1893"/>
                  </a:lnTo>
                  <a:lnTo>
                    <a:pt x="571195" y="0"/>
                  </a:lnTo>
                  <a:close/>
                </a:path>
              </a:pathLst>
            </a:custGeom>
            <a:solidFill>
              <a:srgbClr val="FFFFFF"/>
            </a:solidFill>
          </p:spPr>
          <p:txBody>
            <a:bodyPr wrap="square" lIns="0" tIns="0" rIns="0" bIns="0" rtlCol="0"/>
            <a:lstStyle/>
            <a:p>
              <a:endParaRPr sz="1133"/>
            </a:p>
          </p:txBody>
        </p:sp>
        <p:sp>
          <p:nvSpPr>
            <p:cNvPr id="13" name="object 40">
              <a:extLst>
                <a:ext uri="{FF2B5EF4-FFF2-40B4-BE49-F238E27FC236}">
                  <a16:creationId xmlns:a16="http://schemas.microsoft.com/office/drawing/2014/main" id="{B9288E82-7E27-EE47-8D5D-32F250CDCEA8}"/>
                </a:ext>
              </a:extLst>
            </p:cNvPr>
            <p:cNvSpPr txBox="1"/>
            <p:nvPr/>
          </p:nvSpPr>
          <p:spPr>
            <a:xfrm>
              <a:off x="707579" y="2454221"/>
              <a:ext cx="2858684" cy="515440"/>
            </a:xfrm>
            <a:prstGeom prst="rect">
              <a:avLst/>
            </a:prstGeom>
          </p:spPr>
          <p:txBody>
            <a:bodyPr vert="horz" wrap="square" lIns="0" tIns="10075" rIns="0" bIns="0" rtlCol="0">
              <a:spAutoFit/>
            </a:bodyPr>
            <a:lstStyle/>
            <a:p>
              <a:pPr marL="10075" marR="4030">
                <a:spcBef>
                  <a:spcPts val="79"/>
                </a:spcBef>
              </a:pPr>
              <a:r>
                <a:rPr lang="de-DE" sz="1600" b="1">
                  <a:solidFill>
                    <a:schemeClr val="accent2"/>
                  </a:solidFill>
                  <a:cs typeface="Arial"/>
                </a:rPr>
                <a:t>Nutzung und Interpretation</a:t>
              </a:r>
            </a:p>
            <a:p>
              <a:pPr marL="10075" marR="4030">
                <a:spcBef>
                  <a:spcPts val="79"/>
                </a:spcBef>
              </a:pPr>
              <a:r>
                <a:rPr lang="de-DE" sz="1600">
                  <a:solidFill>
                    <a:schemeClr val="accent2"/>
                  </a:solidFill>
                  <a:cs typeface="Arial"/>
                </a:rPr>
                <a:t>der Trendpfeile</a:t>
              </a:r>
            </a:p>
          </p:txBody>
        </p:sp>
        <p:pic>
          <p:nvPicPr>
            <p:cNvPr id="27" name="Grafik 26">
              <a:extLst>
                <a:ext uri="{FF2B5EF4-FFF2-40B4-BE49-F238E27FC236}">
                  <a16:creationId xmlns:a16="http://schemas.microsoft.com/office/drawing/2014/main" id="{41EB3226-FD5A-914E-A3F1-9E42532547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4377" y="2332141"/>
              <a:ext cx="759600" cy="759600"/>
            </a:xfrm>
            <a:prstGeom prst="rect">
              <a:avLst/>
            </a:prstGeom>
          </p:spPr>
        </p:pic>
      </p:grpSp>
      <p:grpSp>
        <p:nvGrpSpPr>
          <p:cNvPr id="30" name="Gruppieren 29">
            <a:extLst>
              <a:ext uri="{FF2B5EF4-FFF2-40B4-BE49-F238E27FC236}">
                <a16:creationId xmlns:a16="http://schemas.microsoft.com/office/drawing/2014/main" id="{CCE5C904-8BC1-D44A-AF39-7AE3F9946322}"/>
              </a:ext>
            </a:extLst>
          </p:cNvPr>
          <p:cNvGrpSpPr/>
          <p:nvPr/>
        </p:nvGrpSpPr>
        <p:grpSpPr>
          <a:xfrm>
            <a:off x="4876800" y="2258548"/>
            <a:ext cx="3648530" cy="906787"/>
            <a:chOff x="4876800" y="2258548"/>
            <a:chExt cx="3648530" cy="906787"/>
          </a:xfrm>
        </p:grpSpPr>
        <p:sp>
          <p:nvSpPr>
            <p:cNvPr id="6" name="object 2">
              <a:extLst>
                <a:ext uri="{FF2B5EF4-FFF2-40B4-BE49-F238E27FC236}">
                  <a16:creationId xmlns:a16="http://schemas.microsoft.com/office/drawing/2014/main" id="{F165B903-6442-304C-8EDC-A8E84CC7C5FB}"/>
                </a:ext>
              </a:extLst>
            </p:cNvPr>
            <p:cNvSpPr/>
            <p:nvPr/>
          </p:nvSpPr>
          <p:spPr>
            <a:xfrm>
              <a:off x="4876800" y="2390951"/>
              <a:ext cx="3168975" cy="641981"/>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sp>
          <p:nvSpPr>
            <p:cNvPr id="14" name="object 41">
              <a:extLst>
                <a:ext uri="{FF2B5EF4-FFF2-40B4-BE49-F238E27FC236}">
                  <a16:creationId xmlns:a16="http://schemas.microsoft.com/office/drawing/2014/main" id="{595D1048-153D-0345-A1E5-87EE9CBDC927}"/>
                </a:ext>
              </a:extLst>
            </p:cNvPr>
            <p:cNvSpPr txBox="1"/>
            <p:nvPr/>
          </p:nvSpPr>
          <p:spPr>
            <a:xfrm>
              <a:off x="4968481" y="2449629"/>
              <a:ext cx="2984696" cy="515440"/>
            </a:xfrm>
            <a:prstGeom prst="rect">
              <a:avLst/>
            </a:prstGeom>
          </p:spPr>
          <p:txBody>
            <a:bodyPr vert="horz" wrap="square" lIns="0" tIns="10075" rIns="0" bIns="0" rtlCol="0">
              <a:spAutoFit/>
            </a:bodyPr>
            <a:lstStyle/>
            <a:p>
              <a:pPr marL="10075">
                <a:spcBef>
                  <a:spcPts val="79"/>
                </a:spcBef>
              </a:pPr>
              <a:r>
                <a:rPr lang="de-DE" sz="1600" b="1" spc="-4">
                  <a:solidFill>
                    <a:schemeClr val="accent2"/>
                  </a:solidFill>
                  <a:cs typeface="Arial"/>
                </a:rPr>
                <a:t>Vereinfachung</a:t>
              </a:r>
            </a:p>
            <a:p>
              <a:pPr marL="10075">
                <a:spcBef>
                  <a:spcPts val="79"/>
                </a:spcBef>
              </a:pPr>
              <a:r>
                <a:rPr lang="de-DE" sz="1600" spc="-4">
                  <a:solidFill>
                    <a:schemeClr val="accent2"/>
                  </a:solidFill>
                  <a:cs typeface="Arial"/>
                </a:rPr>
                <a:t>der Trendpfeilinformationen</a:t>
              </a:r>
            </a:p>
          </p:txBody>
        </p:sp>
        <p:sp>
          <p:nvSpPr>
            <p:cNvPr id="16" name="object 9">
              <a:extLst>
                <a:ext uri="{FF2B5EF4-FFF2-40B4-BE49-F238E27FC236}">
                  <a16:creationId xmlns:a16="http://schemas.microsoft.com/office/drawing/2014/main" id="{91918CC2-5801-4E4D-BEE3-F38B6894B2E5}"/>
                </a:ext>
              </a:extLst>
            </p:cNvPr>
            <p:cNvSpPr/>
            <p:nvPr/>
          </p:nvSpPr>
          <p:spPr>
            <a:xfrm>
              <a:off x="7618543" y="2258548"/>
              <a:ext cx="906787" cy="906787"/>
            </a:xfrm>
            <a:custGeom>
              <a:avLst/>
              <a:gdLst/>
              <a:ahLst/>
              <a:cxnLst/>
              <a:rect l="l" t="t" r="r" b="b"/>
              <a:pathLst>
                <a:path w="1143000" h="1143000">
                  <a:moveTo>
                    <a:pt x="571195" y="0"/>
                  </a:moveTo>
                  <a:lnTo>
                    <a:pt x="524347" y="1893"/>
                  </a:lnTo>
                  <a:lnTo>
                    <a:pt x="478543" y="7476"/>
                  </a:lnTo>
                  <a:lnTo>
                    <a:pt x="433928" y="16600"/>
                  </a:lnTo>
                  <a:lnTo>
                    <a:pt x="390651" y="29120"/>
                  </a:lnTo>
                  <a:lnTo>
                    <a:pt x="348857" y="44888"/>
                  </a:lnTo>
                  <a:lnTo>
                    <a:pt x="308695" y="63757"/>
                  </a:lnTo>
                  <a:lnTo>
                    <a:pt x="270311" y="85580"/>
                  </a:lnTo>
                  <a:lnTo>
                    <a:pt x="233852" y="110210"/>
                  </a:lnTo>
                  <a:lnTo>
                    <a:pt x="199465" y="137500"/>
                  </a:lnTo>
                  <a:lnTo>
                    <a:pt x="167297" y="167303"/>
                  </a:lnTo>
                  <a:lnTo>
                    <a:pt x="137495" y="199472"/>
                  </a:lnTo>
                  <a:lnTo>
                    <a:pt x="110205" y="233860"/>
                  </a:lnTo>
                  <a:lnTo>
                    <a:pt x="85576" y="270320"/>
                  </a:lnTo>
                  <a:lnTo>
                    <a:pt x="63754" y="308705"/>
                  </a:lnTo>
                  <a:lnTo>
                    <a:pt x="44886" y="348868"/>
                  </a:lnTo>
                  <a:lnTo>
                    <a:pt x="29119" y="390662"/>
                  </a:lnTo>
                  <a:lnTo>
                    <a:pt x="16600" y="433940"/>
                  </a:lnTo>
                  <a:lnTo>
                    <a:pt x="7475" y="478555"/>
                  </a:lnTo>
                  <a:lnTo>
                    <a:pt x="1893" y="524360"/>
                  </a:lnTo>
                  <a:lnTo>
                    <a:pt x="0" y="571207"/>
                  </a:lnTo>
                  <a:lnTo>
                    <a:pt x="1893" y="618053"/>
                  </a:lnTo>
                  <a:lnTo>
                    <a:pt x="7475" y="663857"/>
                  </a:lnTo>
                  <a:lnTo>
                    <a:pt x="16600" y="708470"/>
                  </a:lnTo>
                  <a:lnTo>
                    <a:pt x="29119" y="751747"/>
                  </a:lnTo>
                  <a:lnTo>
                    <a:pt x="44886" y="793539"/>
                  </a:lnTo>
                  <a:lnTo>
                    <a:pt x="63754" y="833701"/>
                  </a:lnTo>
                  <a:lnTo>
                    <a:pt x="85576" y="872086"/>
                  </a:lnTo>
                  <a:lnTo>
                    <a:pt x="110205" y="908545"/>
                  </a:lnTo>
                  <a:lnTo>
                    <a:pt x="137495" y="942932"/>
                  </a:lnTo>
                  <a:lnTo>
                    <a:pt x="167297" y="975101"/>
                  </a:lnTo>
                  <a:lnTo>
                    <a:pt x="199465" y="1004903"/>
                  </a:lnTo>
                  <a:lnTo>
                    <a:pt x="233852" y="1032193"/>
                  </a:lnTo>
                  <a:lnTo>
                    <a:pt x="270311" y="1056823"/>
                  </a:lnTo>
                  <a:lnTo>
                    <a:pt x="308695" y="1078645"/>
                  </a:lnTo>
                  <a:lnTo>
                    <a:pt x="348857" y="1097514"/>
                  </a:lnTo>
                  <a:lnTo>
                    <a:pt x="390651" y="1113282"/>
                  </a:lnTo>
                  <a:lnTo>
                    <a:pt x="433928" y="1125802"/>
                  </a:lnTo>
                  <a:lnTo>
                    <a:pt x="478543" y="1134926"/>
                  </a:lnTo>
                  <a:lnTo>
                    <a:pt x="524347" y="1140509"/>
                  </a:lnTo>
                  <a:lnTo>
                    <a:pt x="571195" y="1142403"/>
                  </a:lnTo>
                  <a:lnTo>
                    <a:pt x="618042" y="1140509"/>
                  </a:lnTo>
                  <a:lnTo>
                    <a:pt x="663847" y="1134926"/>
                  </a:lnTo>
                  <a:lnTo>
                    <a:pt x="708461" y="1125802"/>
                  </a:lnTo>
                  <a:lnTo>
                    <a:pt x="751739" y="1113282"/>
                  </a:lnTo>
                  <a:lnTo>
                    <a:pt x="793532" y="1097514"/>
                  </a:lnTo>
                  <a:lnTo>
                    <a:pt x="833694" y="1078645"/>
                  </a:lnTo>
                  <a:lnTo>
                    <a:pt x="872078" y="1056823"/>
                  </a:lnTo>
                  <a:lnTo>
                    <a:pt x="908538" y="1032193"/>
                  </a:lnTo>
                  <a:lnTo>
                    <a:pt x="942925" y="1004903"/>
                  </a:lnTo>
                  <a:lnTo>
                    <a:pt x="975093" y="975101"/>
                  </a:lnTo>
                  <a:lnTo>
                    <a:pt x="1004895" y="942932"/>
                  </a:lnTo>
                  <a:lnTo>
                    <a:pt x="1032184" y="908545"/>
                  </a:lnTo>
                  <a:lnTo>
                    <a:pt x="1056813" y="872086"/>
                  </a:lnTo>
                  <a:lnTo>
                    <a:pt x="1078635" y="833701"/>
                  </a:lnTo>
                  <a:lnTo>
                    <a:pt x="1097503" y="793539"/>
                  </a:lnTo>
                  <a:lnTo>
                    <a:pt x="1113271" y="751747"/>
                  </a:lnTo>
                  <a:lnTo>
                    <a:pt x="1125790" y="708470"/>
                  </a:lnTo>
                  <a:lnTo>
                    <a:pt x="1134914" y="663857"/>
                  </a:lnTo>
                  <a:lnTo>
                    <a:pt x="1140496" y="618053"/>
                  </a:lnTo>
                  <a:lnTo>
                    <a:pt x="1142390" y="571207"/>
                  </a:lnTo>
                  <a:lnTo>
                    <a:pt x="1140496" y="524360"/>
                  </a:lnTo>
                  <a:lnTo>
                    <a:pt x="1134914" y="478555"/>
                  </a:lnTo>
                  <a:lnTo>
                    <a:pt x="1125790" y="433940"/>
                  </a:lnTo>
                  <a:lnTo>
                    <a:pt x="1113271" y="390662"/>
                  </a:lnTo>
                  <a:lnTo>
                    <a:pt x="1097503" y="348868"/>
                  </a:lnTo>
                  <a:lnTo>
                    <a:pt x="1078635" y="308705"/>
                  </a:lnTo>
                  <a:lnTo>
                    <a:pt x="1056813" y="270320"/>
                  </a:lnTo>
                  <a:lnTo>
                    <a:pt x="1032184" y="233860"/>
                  </a:lnTo>
                  <a:lnTo>
                    <a:pt x="1004895" y="199472"/>
                  </a:lnTo>
                  <a:lnTo>
                    <a:pt x="975093" y="167303"/>
                  </a:lnTo>
                  <a:lnTo>
                    <a:pt x="942925" y="137500"/>
                  </a:lnTo>
                  <a:lnTo>
                    <a:pt x="908538" y="110210"/>
                  </a:lnTo>
                  <a:lnTo>
                    <a:pt x="872078" y="85580"/>
                  </a:lnTo>
                  <a:lnTo>
                    <a:pt x="833694" y="63757"/>
                  </a:lnTo>
                  <a:lnTo>
                    <a:pt x="793532" y="44888"/>
                  </a:lnTo>
                  <a:lnTo>
                    <a:pt x="751739" y="29120"/>
                  </a:lnTo>
                  <a:lnTo>
                    <a:pt x="708461" y="16600"/>
                  </a:lnTo>
                  <a:lnTo>
                    <a:pt x="663847" y="7476"/>
                  </a:lnTo>
                  <a:lnTo>
                    <a:pt x="618042" y="1893"/>
                  </a:lnTo>
                  <a:lnTo>
                    <a:pt x="571195" y="0"/>
                  </a:lnTo>
                  <a:close/>
                </a:path>
              </a:pathLst>
            </a:custGeom>
            <a:solidFill>
              <a:srgbClr val="FFFFFF"/>
            </a:solidFill>
          </p:spPr>
          <p:txBody>
            <a:bodyPr wrap="square" lIns="0" tIns="0" rIns="0" bIns="0" rtlCol="0"/>
            <a:lstStyle/>
            <a:p>
              <a:endParaRPr sz="1133"/>
            </a:p>
          </p:txBody>
        </p:sp>
        <p:pic>
          <p:nvPicPr>
            <p:cNvPr id="28" name="Grafik 27">
              <a:extLst>
                <a:ext uri="{FF2B5EF4-FFF2-40B4-BE49-F238E27FC236}">
                  <a16:creationId xmlns:a16="http://schemas.microsoft.com/office/drawing/2014/main" id="{48F147B7-D9A9-7C45-85C7-38BE20837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14846" y="2332141"/>
              <a:ext cx="759600" cy="759600"/>
            </a:xfrm>
            <a:prstGeom prst="rect">
              <a:avLst/>
            </a:prstGeom>
          </p:spPr>
        </p:pic>
      </p:grpSp>
      <p:grpSp>
        <p:nvGrpSpPr>
          <p:cNvPr id="9" name="Gruppieren 8">
            <a:extLst>
              <a:ext uri="{FF2B5EF4-FFF2-40B4-BE49-F238E27FC236}">
                <a16:creationId xmlns:a16="http://schemas.microsoft.com/office/drawing/2014/main" id="{E3DD1917-C81A-B54C-B747-38947C7820B3}"/>
              </a:ext>
            </a:extLst>
          </p:cNvPr>
          <p:cNvGrpSpPr/>
          <p:nvPr/>
        </p:nvGrpSpPr>
        <p:grpSpPr>
          <a:xfrm>
            <a:off x="641349" y="3305128"/>
            <a:ext cx="3618238" cy="906787"/>
            <a:chOff x="641349" y="3305128"/>
            <a:chExt cx="3618238" cy="906787"/>
          </a:xfrm>
        </p:grpSpPr>
        <p:sp>
          <p:nvSpPr>
            <p:cNvPr id="23" name="object 2">
              <a:extLst>
                <a:ext uri="{FF2B5EF4-FFF2-40B4-BE49-F238E27FC236}">
                  <a16:creationId xmlns:a16="http://schemas.microsoft.com/office/drawing/2014/main" id="{971DDDDD-CA67-8545-9FD2-20D614E213BD}"/>
                </a:ext>
              </a:extLst>
            </p:cNvPr>
            <p:cNvSpPr/>
            <p:nvPr/>
          </p:nvSpPr>
          <p:spPr>
            <a:xfrm>
              <a:off x="641349" y="3437531"/>
              <a:ext cx="3168975" cy="641981"/>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sp>
          <p:nvSpPr>
            <p:cNvPr id="24" name="object 8">
              <a:extLst>
                <a:ext uri="{FF2B5EF4-FFF2-40B4-BE49-F238E27FC236}">
                  <a16:creationId xmlns:a16="http://schemas.microsoft.com/office/drawing/2014/main" id="{70A5F066-DFC1-0847-885A-F45482EBA301}"/>
                </a:ext>
              </a:extLst>
            </p:cNvPr>
            <p:cNvSpPr/>
            <p:nvPr/>
          </p:nvSpPr>
          <p:spPr>
            <a:xfrm>
              <a:off x="3352800" y="3305128"/>
              <a:ext cx="906787" cy="906787"/>
            </a:xfrm>
            <a:custGeom>
              <a:avLst/>
              <a:gdLst/>
              <a:ahLst/>
              <a:cxnLst/>
              <a:rect l="l" t="t" r="r" b="b"/>
              <a:pathLst>
                <a:path w="1143000" h="1143000">
                  <a:moveTo>
                    <a:pt x="571195" y="0"/>
                  </a:moveTo>
                  <a:lnTo>
                    <a:pt x="524347" y="1893"/>
                  </a:lnTo>
                  <a:lnTo>
                    <a:pt x="478543" y="7476"/>
                  </a:lnTo>
                  <a:lnTo>
                    <a:pt x="433928" y="16600"/>
                  </a:lnTo>
                  <a:lnTo>
                    <a:pt x="390651" y="29120"/>
                  </a:lnTo>
                  <a:lnTo>
                    <a:pt x="348857" y="44888"/>
                  </a:lnTo>
                  <a:lnTo>
                    <a:pt x="308695" y="63757"/>
                  </a:lnTo>
                  <a:lnTo>
                    <a:pt x="270311" y="85580"/>
                  </a:lnTo>
                  <a:lnTo>
                    <a:pt x="233852" y="110210"/>
                  </a:lnTo>
                  <a:lnTo>
                    <a:pt x="199465" y="137500"/>
                  </a:lnTo>
                  <a:lnTo>
                    <a:pt x="167297" y="167303"/>
                  </a:lnTo>
                  <a:lnTo>
                    <a:pt x="137495" y="199472"/>
                  </a:lnTo>
                  <a:lnTo>
                    <a:pt x="110205" y="233860"/>
                  </a:lnTo>
                  <a:lnTo>
                    <a:pt x="85576" y="270320"/>
                  </a:lnTo>
                  <a:lnTo>
                    <a:pt x="63754" y="308705"/>
                  </a:lnTo>
                  <a:lnTo>
                    <a:pt x="44886" y="348868"/>
                  </a:lnTo>
                  <a:lnTo>
                    <a:pt x="29119" y="390662"/>
                  </a:lnTo>
                  <a:lnTo>
                    <a:pt x="16600" y="433940"/>
                  </a:lnTo>
                  <a:lnTo>
                    <a:pt x="7475" y="478555"/>
                  </a:lnTo>
                  <a:lnTo>
                    <a:pt x="1893" y="524360"/>
                  </a:lnTo>
                  <a:lnTo>
                    <a:pt x="0" y="571207"/>
                  </a:lnTo>
                  <a:lnTo>
                    <a:pt x="1893" y="618053"/>
                  </a:lnTo>
                  <a:lnTo>
                    <a:pt x="7475" y="663857"/>
                  </a:lnTo>
                  <a:lnTo>
                    <a:pt x="16600" y="708470"/>
                  </a:lnTo>
                  <a:lnTo>
                    <a:pt x="29119" y="751747"/>
                  </a:lnTo>
                  <a:lnTo>
                    <a:pt x="44886" y="793539"/>
                  </a:lnTo>
                  <a:lnTo>
                    <a:pt x="63754" y="833701"/>
                  </a:lnTo>
                  <a:lnTo>
                    <a:pt x="85576" y="872086"/>
                  </a:lnTo>
                  <a:lnTo>
                    <a:pt x="110205" y="908545"/>
                  </a:lnTo>
                  <a:lnTo>
                    <a:pt x="137495" y="942932"/>
                  </a:lnTo>
                  <a:lnTo>
                    <a:pt x="167297" y="975101"/>
                  </a:lnTo>
                  <a:lnTo>
                    <a:pt x="199465" y="1004903"/>
                  </a:lnTo>
                  <a:lnTo>
                    <a:pt x="233852" y="1032193"/>
                  </a:lnTo>
                  <a:lnTo>
                    <a:pt x="270311" y="1056823"/>
                  </a:lnTo>
                  <a:lnTo>
                    <a:pt x="308695" y="1078645"/>
                  </a:lnTo>
                  <a:lnTo>
                    <a:pt x="348857" y="1097514"/>
                  </a:lnTo>
                  <a:lnTo>
                    <a:pt x="390651" y="1113282"/>
                  </a:lnTo>
                  <a:lnTo>
                    <a:pt x="433928" y="1125802"/>
                  </a:lnTo>
                  <a:lnTo>
                    <a:pt x="478543" y="1134926"/>
                  </a:lnTo>
                  <a:lnTo>
                    <a:pt x="524347" y="1140509"/>
                  </a:lnTo>
                  <a:lnTo>
                    <a:pt x="571195" y="1142403"/>
                  </a:lnTo>
                  <a:lnTo>
                    <a:pt x="618042" y="1140509"/>
                  </a:lnTo>
                  <a:lnTo>
                    <a:pt x="663847" y="1134926"/>
                  </a:lnTo>
                  <a:lnTo>
                    <a:pt x="708461" y="1125802"/>
                  </a:lnTo>
                  <a:lnTo>
                    <a:pt x="751739" y="1113282"/>
                  </a:lnTo>
                  <a:lnTo>
                    <a:pt x="793532" y="1097514"/>
                  </a:lnTo>
                  <a:lnTo>
                    <a:pt x="833694" y="1078645"/>
                  </a:lnTo>
                  <a:lnTo>
                    <a:pt x="872078" y="1056823"/>
                  </a:lnTo>
                  <a:lnTo>
                    <a:pt x="908538" y="1032193"/>
                  </a:lnTo>
                  <a:lnTo>
                    <a:pt x="942925" y="1004903"/>
                  </a:lnTo>
                  <a:lnTo>
                    <a:pt x="975093" y="975101"/>
                  </a:lnTo>
                  <a:lnTo>
                    <a:pt x="1004895" y="942932"/>
                  </a:lnTo>
                  <a:lnTo>
                    <a:pt x="1032184" y="908545"/>
                  </a:lnTo>
                  <a:lnTo>
                    <a:pt x="1056813" y="872086"/>
                  </a:lnTo>
                  <a:lnTo>
                    <a:pt x="1078635" y="833701"/>
                  </a:lnTo>
                  <a:lnTo>
                    <a:pt x="1097503" y="793539"/>
                  </a:lnTo>
                  <a:lnTo>
                    <a:pt x="1113271" y="751747"/>
                  </a:lnTo>
                  <a:lnTo>
                    <a:pt x="1125790" y="708470"/>
                  </a:lnTo>
                  <a:lnTo>
                    <a:pt x="1134914" y="663857"/>
                  </a:lnTo>
                  <a:lnTo>
                    <a:pt x="1140496" y="618053"/>
                  </a:lnTo>
                  <a:lnTo>
                    <a:pt x="1142390" y="571207"/>
                  </a:lnTo>
                  <a:lnTo>
                    <a:pt x="1140496" y="524360"/>
                  </a:lnTo>
                  <a:lnTo>
                    <a:pt x="1134914" y="478555"/>
                  </a:lnTo>
                  <a:lnTo>
                    <a:pt x="1125790" y="433940"/>
                  </a:lnTo>
                  <a:lnTo>
                    <a:pt x="1113271" y="390662"/>
                  </a:lnTo>
                  <a:lnTo>
                    <a:pt x="1097503" y="348868"/>
                  </a:lnTo>
                  <a:lnTo>
                    <a:pt x="1078635" y="308705"/>
                  </a:lnTo>
                  <a:lnTo>
                    <a:pt x="1056813" y="270320"/>
                  </a:lnTo>
                  <a:lnTo>
                    <a:pt x="1032184" y="233860"/>
                  </a:lnTo>
                  <a:lnTo>
                    <a:pt x="1004895" y="199472"/>
                  </a:lnTo>
                  <a:lnTo>
                    <a:pt x="975093" y="167303"/>
                  </a:lnTo>
                  <a:lnTo>
                    <a:pt x="942925" y="137500"/>
                  </a:lnTo>
                  <a:lnTo>
                    <a:pt x="908538" y="110210"/>
                  </a:lnTo>
                  <a:lnTo>
                    <a:pt x="872078" y="85580"/>
                  </a:lnTo>
                  <a:lnTo>
                    <a:pt x="833694" y="63757"/>
                  </a:lnTo>
                  <a:lnTo>
                    <a:pt x="793532" y="44888"/>
                  </a:lnTo>
                  <a:lnTo>
                    <a:pt x="751739" y="29120"/>
                  </a:lnTo>
                  <a:lnTo>
                    <a:pt x="708461" y="16600"/>
                  </a:lnTo>
                  <a:lnTo>
                    <a:pt x="663847" y="7476"/>
                  </a:lnTo>
                  <a:lnTo>
                    <a:pt x="618042" y="1893"/>
                  </a:lnTo>
                  <a:lnTo>
                    <a:pt x="571195" y="0"/>
                  </a:lnTo>
                  <a:close/>
                </a:path>
              </a:pathLst>
            </a:custGeom>
            <a:solidFill>
              <a:srgbClr val="FFFFFF"/>
            </a:solidFill>
          </p:spPr>
          <p:txBody>
            <a:bodyPr wrap="square" lIns="0" tIns="0" rIns="0" bIns="0" rtlCol="0"/>
            <a:lstStyle/>
            <a:p>
              <a:endParaRPr sz="1133"/>
            </a:p>
          </p:txBody>
        </p:sp>
        <p:sp>
          <p:nvSpPr>
            <p:cNvPr id="25" name="object 40">
              <a:extLst>
                <a:ext uri="{FF2B5EF4-FFF2-40B4-BE49-F238E27FC236}">
                  <a16:creationId xmlns:a16="http://schemas.microsoft.com/office/drawing/2014/main" id="{488FDA75-213D-644F-B776-6CF8DD6B8446}"/>
                </a:ext>
              </a:extLst>
            </p:cNvPr>
            <p:cNvSpPr txBox="1"/>
            <p:nvPr/>
          </p:nvSpPr>
          <p:spPr>
            <a:xfrm>
              <a:off x="707579" y="3630323"/>
              <a:ext cx="2251568" cy="256395"/>
            </a:xfrm>
            <a:prstGeom prst="rect">
              <a:avLst/>
            </a:prstGeom>
          </p:spPr>
          <p:txBody>
            <a:bodyPr vert="horz" wrap="square" lIns="0" tIns="10075" rIns="0" bIns="0" rtlCol="0">
              <a:spAutoFit/>
            </a:bodyPr>
            <a:lstStyle/>
            <a:p>
              <a:pPr marL="10075" marR="4030">
                <a:spcBef>
                  <a:spcPts val="79"/>
                </a:spcBef>
              </a:pPr>
              <a:r>
                <a:rPr lang="de-DE" sz="1600" b="1">
                  <a:solidFill>
                    <a:schemeClr val="accent2"/>
                  </a:solidFill>
                  <a:cs typeface="Arial"/>
                </a:rPr>
                <a:t>Anwendungsbeispiel</a:t>
              </a:r>
            </a:p>
          </p:txBody>
        </p:sp>
        <p:pic>
          <p:nvPicPr>
            <p:cNvPr id="29" name="Grafik 28">
              <a:extLst>
                <a:ext uri="{FF2B5EF4-FFF2-40B4-BE49-F238E27FC236}">
                  <a16:creationId xmlns:a16="http://schemas.microsoft.com/office/drawing/2014/main" id="{9539E7C3-8AE7-7348-A796-3CCC4A848E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44377" y="3378721"/>
              <a:ext cx="759600" cy="759600"/>
            </a:xfrm>
            <a:prstGeom prst="rect">
              <a:avLst/>
            </a:prstGeom>
          </p:spPr>
        </p:pic>
      </p:grpSp>
      <p:grpSp>
        <p:nvGrpSpPr>
          <p:cNvPr id="125" name="Gruppieren 124">
            <a:extLst>
              <a:ext uri="{FF2B5EF4-FFF2-40B4-BE49-F238E27FC236}">
                <a16:creationId xmlns:a16="http://schemas.microsoft.com/office/drawing/2014/main" id="{54DEAF4B-1903-6449-8583-F63892FF911A}"/>
              </a:ext>
            </a:extLst>
          </p:cNvPr>
          <p:cNvGrpSpPr/>
          <p:nvPr/>
        </p:nvGrpSpPr>
        <p:grpSpPr>
          <a:xfrm>
            <a:off x="8366184" y="135828"/>
            <a:ext cx="195561" cy="195561"/>
            <a:chOff x="7319651" y="194219"/>
            <a:chExt cx="195561" cy="195561"/>
          </a:xfrm>
        </p:grpSpPr>
        <p:sp>
          <p:nvSpPr>
            <p:cNvPr id="126" name="object 41">
              <a:extLst>
                <a:ext uri="{FF2B5EF4-FFF2-40B4-BE49-F238E27FC236}">
                  <a16:creationId xmlns:a16="http://schemas.microsoft.com/office/drawing/2014/main" id="{B039BA40-BC45-EE44-8D26-0E360E8B5184}"/>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127" name="object 42">
              <a:extLst>
                <a:ext uri="{FF2B5EF4-FFF2-40B4-BE49-F238E27FC236}">
                  <a16:creationId xmlns:a16="http://schemas.microsoft.com/office/drawing/2014/main" id="{50589860-C474-6340-9295-66B02BD7D72F}"/>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128" name="Gruppieren 127">
            <a:extLst>
              <a:ext uri="{FF2B5EF4-FFF2-40B4-BE49-F238E27FC236}">
                <a16:creationId xmlns:a16="http://schemas.microsoft.com/office/drawing/2014/main" id="{F8F87C26-5488-3640-8F2B-B99F37B6F2B6}"/>
              </a:ext>
            </a:extLst>
          </p:cNvPr>
          <p:cNvGrpSpPr/>
          <p:nvPr/>
        </p:nvGrpSpPr>
        <p:grpSpPr>
          <a:xfrm>
            <a:off x="8586815" y="135828"/>
            <a:ext cx="195561" cy="195561"/>
            <a:chOff x="7540282" y="194219"/>
            <a:chExt cx="195561" cy="195561"/>
          </a:xfrm>
        </p:grpSpPr>
        <p:sp>
          <p:nvSpPr>
            <p:cNvPr id="129" name="object 43">
              <a:extLst>
                <a:ext uri="{FF2B5EF4-FFF2-40B4-BE49-F238E27FC236}">
                  <a16:creationId xmlns:a16="http://schemas.microsoft.com/office/drawing/2014/main" id="{10209318-617C-EF47-A1CF-31977524B2FC}"/>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130" name="object 44">
              <a:extLst>
                <a:ext uri="{FF2B5EF4-FFF2-40B4-BE49-F238E27FC236}">
                  <a16:creationId xmlns:a16="http://schemas.microsoft.com/office/drawing/2014/main" id="{64FCF2DF-8139-994D-90C5-50D4AD52C35D}"/>
                </a:ext>
              </a:extLst>
            </p:cNvPr>
            <p:cNvSpPr/>
            <p:nvPr/>
          </p:nvSpPr>
          <p:spPr>
            <a:xfrm>
              <a:off x="7573038" y="248527"/>
              <a:ext cx="130034" cy="86837"/>
            </a:xfrm>
            <a:prstGeom prst="rect">
              <a:avLst/>
            </a:prstGeom>
            <a:blipFill>
              <a:blip r:embed="rId11" cstate="print"/>
              <a:stretch>
                <a:fillRect/>
              </a:stretch>
            </a:blipFill>
          </p:spPr>
          <p:txBody>
            <a:bodyPr wrap="square" lIns="0" tIns="0" rIns="0" bIns="0" rtlCol="0"/>
            <a:lstStyle/>
            <a:p>
              <a:endParaRPr sz="249"/>
            </a:p>
          </p:txBody>
        </p:sp>
      </p:grpSp>
      <p:grpSp>
        <p:nvGrpSpPr>
          <p:cNvPr id="131" name="Gruppieren 130">
            <a:extLst>
              <a:ext uri="{FF2B5EF4-FFF2-40B4-BE49-F238E27FC236}">
                <a16:creationId xmlns:a16="http://schemas.microsoft.com/office/drawing/2014/main" id="{12EA7565-1F59-AD4E-984B-6B93684394BD}"/>
              </a:ext>
            </a:extLst>
          </p:cNvPr>
          <p:cNvGrpSpPr/>
          <p:nvPr/>
        </p:nvGrpSpPr>
        <p:grpSpPr>
          <a:xfrm>
            <a:off x="7924921" y="135828"/>
            <a:ext cx="195561" cy="195561"/>
            <a:chOff x="6878388" y="194219"/>
            <a:chExt cx="195561" cy="195561"/>
          </a:xfrm>
        </p:grpSpPr>
        <p:sp>
          <p:nvSpPr>
            <p:cNvPr id="132" name="object 45">
              <a:extLst>
                <a:ext uri="{FF2B5EF4-FFF2-40B4-BE49-F238E27FC236}">
                  <a16:creationId xmlns:a16="http://schemas.microsoft.com/office/drawing/2014/main" id="{9FD523CC-0522-D148-801A-7DAFC08107BB}"/>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33" name="object 46">
              <a:extLst>
                <a:ext uri="{FF2B5EF4-FFF2-40B4-BE49-F238E27FC236}">
                  <a16:creationId xmlns:a16="http://schemas.microsoft.com/office/drawing/2014/main" id="{1E7D8BE9-9E2E-0346-9477-742272645E01}"/>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134" name="object 47">
              <a:extLst>
                <a:ext uri="{FF2B5EF4-FFF2-40B4-BE49-F238E27FC236}">
                  <a16:creationId xmlns:a16="http://schemas.microsoft.com/office/drawing/2014/main" id="{5AE76903-3980-8349-B33D-C0F1BD017650}"/>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135" name="object 48">
              <a:extLst>
                <a:ext uri="{FF2B5EF4-FFF2-40B4-BE49-F238E27FC236}">
                  <a16:creationId xmlns:a16="http://schemas.microsoft.com/office/drawing/2014/main" id="{730D19F6-0E21-144A-865C-63ED23B01034}"/>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136" name="Gruppieren 135">
            <a:extLst>
              <a:ext uri="{FF2B5EF4-FFF2-40B4-BE49-F238E27FC236}">
                <a16:creationId xmlns:a16="http://schemas.microsoft.com/office/drawing/2014/main" id="{9E5415FF-3989-2143-9C7A-13E285BB3B92}"/>
              </a:ext>
            </a:extLst>
          </p:cNvPr>
          <p:cNvGrpSpPr/>
          <p:nvPr/>
        </p:nvGrpSpPr>
        <p:grpSpPr>
          <a:xfrm>
            <a:off x="8145552" y="135828"/>
            <a:ext cx="195561" cy="195561"/>
            <a:chOff x="7099019" y="194219"/>
            <a:chExt cx="195561" cy="195561"/>
          </a:xfrm>
        </p:grpSpPr>
        <p:sp>
          <p:nvSpPr>
            <p:cNvPr id="137" name="object 52">
              <a:extLst>
                <a:ext uri="{FF2B5EF4-FFF2-40B4-BE49-F238E27FC236}">
                  <a16:creationId xmlns:a16="http://schemas.microsoft.com/office/drawing/2014/main" id="{3A24C747-9481-814D-AEE7-C694EAAE900A}"/>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38" name="object 53">
              <a:extLst>
                <a:ext uri="{FF2B5EF4-FFF2-40B4-BE49-F238E27FC236}">
                  <a16:creationId xmlns:a16="http://schemas.microsoft.com/office/drawing/2014/main" id="{D698BD07-2674-4F4F-B2AE-1DC3C77F890E}"/>
                </a:ext>
              </a:extLst>
            </p:cNvPr>
            <p:cNvSpPr/>
            <p:nvPr/>
          </p:nvSpPr>
          <p:spPr>
            <a:xfrm>
              <a:off x="7159132" y="231712"/>
              <a:ext cx="96010" cy="121750"/>
            </a:xfrm>
            <a:prstGeom prst="rect">
              <a:avLst/>
            </a:prstGeom>
            <a:blipFill>
              <a:blip r:embed="rId12" cstate="print"/>
              <a:stretch>
                <a:fillRect/>
              </a:stretch>
            </a:blipFill>
          </p:spPr>
          <p:txBody>
            <a:bodyPr wrap="square" lIns="0" tIns="0" rIns="0" bIns="0" rtlCol="0"/>
            <a:lstStyle/>
            <a:p>
              <a:endParaRPr sz="249"/>
            </a:p>
          </p:txBody>
        </p:sp>
      </p:grpSp>
      <p:grpSp>
        <p:nvGrpSpPr>
          <p:cNvPr id="143" name="Gruppieren 142">
            <a:extLst>
              <a:ext uri="{FF2B5EF4-FFF2-40B4-BE49-F238E27FC236}">
                <a16:creationId xmlns:a16="http://schemas.microsoft.com/office/drawing/2014/main" id="{8BCABE94-9B0D-D449-B312-DC946453B904}"/>
              </a:ext>
            </a:extLst>
          </p:cNvPr>
          <p:cNvGrpSpPr/>
          <p:nvPr/>
        </p:nvGrpSpPr>
        <p:grpSpPr>
          <a:xfrm>
            <a:off x="7701682" y="134792"/>
            <a:ext cx="195561" cy="195561"/>
            <a:chOff x="6657757" y="194219"/>
            <a:chExt cx="195561" cy="195561"/>
          </a:xfrm>
        </p:grpSpPr>
        <p:sp>
          <p:nvSpPr>
            <p:cNvPr id="144" name="object 37">
              <a:extLst>
                <a:ext uri="{FF2B5EF4-FFF2-40B4-BE49-F238E27FC236}">
                  <a16:creationId xmlns:a16="http://schemas.microsoft.com/office/drawing/2014/main" id="{45D585EA-F28A-5E43-B1A3-D9B01E4E8CF3}"/>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45" name="object 38">
              <a:extLst>
                <a:ext uri="{FF2B5EF4-FFF2-40B4-BE49-F238E27FC236}">
                  <a16:creationId xmlns:a16="http://schemas.microsoft.com/office/drawing/2014/main" id="{618868E0-C12D-A744-8BD2-226F69C0BC79}"/>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146" name="object 39">
              <a:extLst>
                <a:ext uri="{FF2B5EF4-FFF2-40B4-BE49-F238E27FC236}">
                  <a16:creationId xmlns:a16="http://schemas.microsoft.com/office/drawing/2014/main" id="{477E86CF-9688-5E49-B52E-15D45FAED20B}"/>
                </a:ext>
              </a:extLst>
            </p:cNvPr>
            <p:cNvSpPr/>
            <p:nvPr/>
          </p:nvSpPr>
          <p:spPr>
            <a:xfrm>
              <a:off x="6745797" y="228231"/>
              <a:ext cx="31390" cy="31390"/>
            </a:xfrm>
            <a:prstGeom prst="rect">
              <a:avLst/>
            </a:prstGeom>
            <a:blipFill>
              <a:blip r:embed="rId13" cstate="print"/>
              <a:stretch>
                <a:fillRect/>
              </a:stretch>
            </a:blipFill>
          </p:spPr>
          <p:txBody>
            <a:bodyPr wrap="square" lIns="0" tIns="0" rIns="0" bIns="0" rtlCol="0"/>
            <a:lstStyle/>
            <a:p>
              <a:endParaRPr sz="249"/>
            </a:p>
          </p:txBody>
        </p:sp>
      </p:grpSp>
    </p:spTree>
    <p:extLst>
      <p:ext uri="{BB962C8B-B14F-4D97-AF65-F5344CB8AC3E}">
        <p14:creationId xmlns:p14="http://schemas.microsoft.com/office/powerpoint/2010/main" val="3861102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Grafik 184">
            <a:extLst>
              <a:ext uri="{FF2B5EF4-FFF2-40B4-BE49-F238E27FC236}">
                <a16:creationId xmlns:a16="http://schemas.microsoft.com/office/drawing/2014/main" id="{FEFFB170-33B8-8A46-BF2B-88BC40DA2DA4}"/>
              </a:ext>
            </a:extLst>
          </p:cNvPr>
          <p:cNvPicPr>
            <a:picLocks noChangeAspect="1"/>
          </p:cNvPicPr>
          <p:nvPr/>
        </p:nvPicPr>
        <p:blipFill rotWithShape="1">
          <a:blip r:embed="rId3"/>
          <a:srcRect l="1666" t="1872" r="1666" b="25248"/>
          <a:stretch/>
        </p:blipFill>
        <p:spPr>
          <a:xfrm>
            <a:off x="366713" y="1865219"/>
            <a:ext cx="5893552" cy="2094221"/>
          </a:xfrm>
          <a:prstGeom prst="rect">
            <a:avLst/>
          </a:prstGeom>
        </p:spPr>
      </p:pic>
      <p:sp>
        <p:nvSpPr>
          <p:cNvPr id="35" name="Datumsplatzhalter 34">
            <a:extLst>
              <a:ext uri="{FF2B5EF4-FFF2-40B4-BE49-F238E27FC236}">
                <a16:creationId xmlns:a16="http://schemas.microsoft.com/office/drawing/2014/main" id="{3ACF5C38-AAE6-E746-9940-4251B9D23286}"/>
              </a:ext>
            </a:extLst>
          </p:cNvPr>
          <p:cNvSpPr>
            <a:spLocks noGrp="1"/>
          </p:cNvSpPr>
          <p:nvPr>
            <p:ph type="dt" sz="half" idx="18"/>
          </p:nvPr>
        </p:nvSpPr>
        <p:spPr/>
        <p:txBody>
          <a:bodyPr/>
          <a:lstStyle/>
          <a:p>
            <a:fld id="{17B2FCC7-3A6D-AA49-A79F-E36111159AC6}" type="datetime4">
              <a:rPr lang="de-DE" smtClean="0"/>
              <a:t>28. Januar 2021</a:t>
            </a:fld>
            <a:r>
              <a:rPr lang="en-US"/>
              <a:t> |</a:t>
            </a:r>
          </a:p>
        </p:txBody>
      </p:sp>
      <p:sp>
        <p:nvSpPr>
          <p:cNvPr id="70" name="Foliennummernplatzhalter 69">
            <a:extLst>
              <a:ext uri="{FF2B5EF4-FFF2-40B4-BE49-F238E27FC236}">
                <a16:creationId xmlns:a16="http://schemas.microsoft.com/office/drawing/2014/main" id="{9B7D68DF-8F89-41D0-939D-76892FDBEA22}"/>
              </a:ext>
            </a:extLst>
          </p:cNvPr>
          <p:cNvSpPr>
            <a:spLocks noGrp="1"/>
          </p:cNvSpPr>
          <p:nvPr>
            <p:ph type="sldNum" sz="quarter" idx="20"/>
          </p:nvPr>
        </p:nvSpPr>
        <p:spPr/>
        <p:txBody>
          <a:bodyPr/>
          <a:lstStyle/>
          <a:p>
            <a:fld id="{81D60167-4931-47E6-BA6A-407CBD079E47}" type="slidenum">
              <a:rPr lang="de-DE" smtClean="0"/>
              <a:pPr/>
              <a:t>20</a:t>
            </a:fld>
            <a:endParaRPr lang="de-DE"/>
          </a:p>
        </p:txBody>
      </p:sp>
      <p:sp>
        <p:nvSpPr>
          <p:cNvPr id="16" name="Textplatzhalter 15">
            <a:extLst>
              <a:ext uri="{FF2B5EF4-FFF2-40B4-BE49-F238E27FC236}">
                <a16:creationId xmlns:a16="http://schemas.microsoft.com/office/drawing/2014/main" id="{F4E39645-1FA8-4E4B-8122-F922DE81E11C}"/>
              </a:ext>
            </a:extLst>
          </p:cNvPr>
          <p:cNvSpPr>
            <a:spLocks noGrp="1"/>
          </p:cNvSpPr>
          <p:nvPr>
            <p:ph type="body" sz="quarter" idx="24"/>
          </p:nvPr>
        </p:nvSpPr>
        <p:spPr/>
        <p:txBody>
          <a:bodyPr/>
          <a:lstStyle/>
          <a:p>
            <a:endParaRPr lang="de-DE" dirty="0"/>
          </a:p>
          <a:p>
            <a:pPr>
              <a:spcBef>
                <a:spcPts val="0"/>
              </a:spcBef>
            </a:pPr>
            <a:r>
              <a:rPr lang="de-DE" dirty="0"/>
              <a:t>Tabelle: Stand Mai 2018. Eine erneute Korrektur frühestens 2 Stunden nach letzter Insulingabe empfohlen. Diese Zahlen sind Anhaltswerte und müssen auf die Insulinempfindlichkeit und die individuellen Werte des Patienten angepasst werden.</a:t>
            </a:r>
          </a:p>
          <a:p>
            <a:pPr>
              <a:spcBef>
                <a:spcPts val="0"/>
              </a:spcBef>
            </a:pPr>
            <a:r>
              <a:rPr lang="de-DE" b="1" dirty="0"/>
              <a:t>*</a:t>
            </a:r>
            <a:r>
              <a:rPr lang="de-DE" dirty="0"/>
              <a:t> bei einem Glukoseausgangswert &lt; 50 mg/</a:t>
            </a:r>
            <a:r>
              <a:rPr lang="de-DE" dirty="0" err="1"/>
              <a:t>dL</a:t>
            </a:r>
            <a:r>
              <a:rPr lang="de-DE" dirty="0"/>
              <a:t> (&lt; 2,8 mmol/L) werden drei schnelle Kohlenhydrat-Einheiten empfohlen.</a:t>
            </a:r>
          </a:p>
          <a:p>
            <a:pPr>
              <a:spcBef>
                <a:spcPts val="0"/>
              </a:spcBef>
            </a:pPr>
            <a:r>
              <a:rPr lang="de-DE" b="1" dirty="0"/>
              <a:t>** </a:t>
            </a:r>
            <a:r>
              <a:rPr lang="de-DE" dirty="0"/>
              <a:t>KH - individuelle Kohlenhydrateinheit</a:t>
            </a:r>
          </a:p>
          <a:p>
            <a:pPr>
              <a:spcBef>
                <a:spcPts val="0"/>
              </a:spcBef>
            </a:pPr>
            <a:r>
              <a:rPr lang="de-DE" b="1" dirty="0"/>
              <a:t>*** </a:t>
            </a:r>
            <a:r>
              <a:rPr lang="de-DE" dirty="0"/>
              <a:t>Beim Auftreten von Ketonen soll nach individuellen Angaben ohne Berücksichtigung der Trendpfeile eine individuelle max. Korrektur gegeben werden.</a:t>
            </a:r>
            <a:br>
              <a:rPr lang="de-DE" dirty="0"/>
            </a:br>
            <a:r>
              <a:rPr lang="de-DE" b="1" dirty="0"/>
              <a:t>1.</a:t>
            </a:r>
            <a:r>
              <a:rPr lang="de-DE" dirty="0"/>
              <a:t> Ziegler, R., et al. Diabetologie. 2018;13: 500-509. </a:t>
            </a:r>
          </a:p>
        </p:txBody>
      </p:sp>
      <p:sp>
        <p:nvSpPr>
          <p:cNvPr id="51" name="object 51"/>
          <p:cNvSpPr txBox="1">
            <a:spLocks noGrp="1"/>
          </p:cNvSpPr>
          <p:nvPr>
            <p:ph type="title"/>
          </p:nvPr>
        </p:nvSpPr>
        <p:spPr/>
        <p:txBody>
          <a:bodyPr/>
          <a:lstStyle/>
          <a:p>
            <a:r>
              <a:rPr lang="de-DE" dirty="0"/>
              <a:t>Die farblich unterlegten </a:t>
            </a:r>
            <a:r>
              <a:rPr lang="de-DE" dirty="0" err="1"/>
              <a:t>Scorecards</a:t>
            </a:r>
            <a:r>
              <a:rPr lang="de-DE" dirty="0"/>
              <a:t> geben eine Empfehlung zur Therapie- </a:t>
            </a:r>
            <a:r>
              <a:rPr lang="de-DE" dirty="0" err="1"/>
              <a:t>anpassung</a:t>
            </a:r>
            <a:r>
              <a:rPr lang="de-DE" dirty="0"/>
              <a:t>. Jede </a:t>
            </a:r>
            <a:r>
              <a:rPr lang="de-DE" dirty="0" err="1"/>
              <a:t>Scorecard</a:t>
            </a:r>
            <a:r>
              <a:rPr lang="de-DE" dirty="0"/>
              <a:t> enthält somit folgende Informationen:</a:t>
            </a:r>
            <a:br>
              <a:rPr lang="de-DE" dirty="0"/>
            </a:br>
            <a:endParaRPr lang="de-DE" dirty="0"/>
          </a:p>
        </p:txBody>
      </p:sp>
      <p:sp>
        <p:nvSpPr>
          <p:cNvPr id="34" name="Textplatzhalter 33">
            <a:extLst>
              <a:ext uri="{FF2B5EF4-FFF2-40B4-BE49-F238E27FC236}">
                <a16:creationId xmlns:a16="http://schemas.microsoft.com/office/drawing/2014/main" id="{A0048DB4-3D3E-C847-89B1-9F7860846A3B}"/>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112" name="Gruppieren 111">
            <a:extLst>
              <a:ext uri="{FF2B5EF4-FFF2-40B4-BE49-F238E27FC236}">
                <a16:creationId xmlns:a16="http://schemas.microsoft.com/office/drawing/2014/main" id="{8CFACEB5-ABD0-914A-9A47-90EA9210CE59}"/>
              </a:ext>
            </a:extLst>
          </p:cNvPr>
          <p:cNvGrpSpPr/>
          <p:nvPr/>
        </p:nvGrpSpPr>
        <p:grpSpPr>
          <a:xfrm>
            <a:off x="8362489" y="133350"/>
            <a:ext cx="195561" cy="195561"/>
            <a:chOff x="7319651" y="194219"/>
            <a:chExt cx="195561" cy="195561"/>
          </a:xfrm>
        </p:grpSpPr>
        <p:sp>
          <p:nvSpPr>
            <p:cNvPr id="113" name="object 15">
              <a:extLst>
                <a:ext uri="{FF2B5EF4-FFF2-40B4-BE49-F238E27FC236}">
                  <a16:creationId xmlns:a16="http://schemas.microsoft.com/office/drawing/2014/main" id="{FFBF7F8C-5952-8048-B48D-4FDF5D4ADEF2}"/>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114" name="object 16">
              <a:extLst>
                <a:ext uri="{FF2B5EF4-FFF2-40B4-BE49-F238E27FC236}">
                  <a16:creationId xmlns:a16="http://schemas.microsoft.com/office/drawing/2014/main" id="{4FD50340-C77B-0442-B809-C99902B74F13}"/>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115" name="Gruppieren 114">
            <a:extLst>
              <a:ext uri="{FF2B5EF4-FFF2-40B4-BE49-F238E27FC236}">
                <a16:creationId xmlns:a16="http://schemas.microsoft.com/office/drawing/2014/main" id="{BC8989A8-3B41-C44E-9AF4-208BCB14E78E}"/>
              </a:ext>
            </a:extLst>
          </p:cNvPr>
          <p:cNvGrpSpPr/>
          <p:nvPr/>
        </p:nvGrpSpPr>
        <p:grpSpPr>
          <a:xfrm>
            <a:off x="7701682" y="134792"/>
            <a:ext cx="195561" cy="195561"/>
            <a:chOff x="6657757" y="194219"/>
            <a:chExt cx="195561" cy="195561"/>
          </a:xfrm>
        </p:grpSpPr>
        <p:sp>
          <p:nvSpPr>
            <p:cNvPr id="116" name="object 37">
              <a:extLst>
                <a:ext uri="{FF2B5EF4-FFF2-40B4-BE49-F238E27FC236}">
                  <a16:creationId xmlns:a16="http://schemas.microsoft.com/office/drawing/2014/main" id="{C441EE9D-D046-564C-9D51-B925F09F158E}"/>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17" name="object 38">
              <a:extLst>
                <a:ext uri="{FF2B5EF4-FFF2-40B4-BE49-F238E27FC236}">
                  <a16:creationId xmlns:a16="http://schemas.microsoft.com/office/drawing/2014/main" id="{55D5207C-0449-1843-B8CE-161F0585BC33}"/>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118" name="object 39">
              <a:extLst>
                <a:ext uri="{FF2B5EF4-FFF2-40B4-BE49-F238E27FC236}">
                  <a16:creationId xmlns:a16="http://schemas.microsoft.com/office/drawing/2014/main" id="{0236C106-FF21-BD44-9B61-6EAA127C4993}"/>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119" name="Gruppieren 118">
            <a:extLst>
              <a:ext uri="{FF2B5EF4-FFF2-40B4-BE49-F238E27FC236}">
                <a16:creationId xmlns:a16="http://schemas.microsoft.com/office/drawing/2014/main" id="{1BF10877-DE0B-EF47-BF3E-3A260F3C9DCC}"/>
              </a:ext>
            </a:extLst>
          </p:cNvPr>
          <p:cNvGrpSpPr/>
          <p:nvPr/>
        </p:nvGrpSpPr>
        <p:grpSpPr>
          <a:xfrm>
            <a:off x="8586815" y="135828"/>
            <a:ext cx="195561" cy="195561"/>
            <a:chOff x="7540282" y="194219"/>
            <a:chExt cx="195561" cy="195561"/>
          </a:xfrm>
        </p:grpSpPr>
        <p:sp>
          <p:nvSpPr>
            <p:cNvPr id="120" name="object 43">
              <a:extLst>
                <a:ext uri="{FF2B5EF4-FFF2-40B4-BE49-F238E27FC236}">
                  <a16:creationId xmlns:a16="http://schemas.microsoft.com/office/drawing/2014/main" id="{FA2EA126-0CF2-D741-98CB-EE4BE6425BDA}"/>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121" name="object 44">
              <a:extLst>
                <a:ext uri="{FF2B5EF4-FFF2-40B4-BE49-F238E27FC236}">
                  <a16:creationId xmlns:a16="http://schemas.microsoft.com/office/drawing/2014/main" id="{38D68857-AE66-D64E-B434-74080C1406B1}"/>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122" name="Gruppieren 121">
            <a:extLst>
              <a:ext uri="{FF2B5EF4-FFF2-40B4-BE49-F238E27FC236}">
                <a16:creationId xmlns:a16="http://schemas.microsoft.com/office/drawing/2014/main" id="{045F69ED-8041-3745-9112-FB08146C8BE6}"/>
              </a:ext>
            </a:extLst>
          </p:cNvPr>
          <p:cNvGrpSpPr/>
          <p:nvPr/>
        </p:nvGrpSpPr>
        <p:grpSpPr>
          <a:xfrm>
            <a:off x="7924921" y="135828"/>
            <a:ext cx="195561" cy="195561"/>
            <a:chOff x="6878388" y="194219"/>
            <a:chExt cx="195561" cy="195561"/>
          </a:xfrm>
        </p:grpSpPr>
        <p:sp>
          <p:nvSpPr>
            <p:cNvPr id="123" name="object 45">
              <a:extLst>
                <a:ext uri="{FF2B5EF4-FFF2-40B4-BE49-F238E27FC236}">
                  <a16:creationId xmlns:a16="http://schemas.microsoft.com/office/drawing/2014/main" id="{81CD7B2E-9FC4-A34C-AC68-7C1B9E9BF00C}"/>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24" name="object 46">
              <a:extLst>
                <a:ext uri="{FF2B5EF4-FFF2-40B4-BE49-F238E27FC236}">
                  <a16:creationId xmlns:a16="http://schemas.microsoft.com/office/drawing/2014/main" id="{92592F7C-CE0A-8747-92BB-82DDAF8F0C45}"/>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125" name="object 47">
              <a:extLst>
                <a:ext uri="{FF2B5EF4-FFF2-40B4-BE49-F238E27FC236}">
                  <a16:creationId xmlns:a16="http://schemas.microsoft.com/office/drawing/2014/main" id="{192CEE8F-1E03-B54E-85FE-7127FAB35DA4}"/>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126" name="object 48">
              <a:extLst>
                <a:ext uri="{FF2B5EF4-FFF2-40B4-BE49-F238E27FC236}">
                  <a16:creationId xmlns:a16="http://schemas.microsoft.com/office/drawing/2014/main" id="{2EDF93B9-B27A-6B4C-9E46-9067460FCE93}"/>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127" name="Gruppieren 126">
            <a:extLst>
              <a:ext uri="{FF2B5EF4-FFF2-40B4-BE49-F238E27FC236}">
                <a16:creationId xmlns:a16="http://schemas.microsoft.com/office/drawing/2014/main" id="{BF02759B-08E3-E34F-9FF5-74C15D091E41}"/>
              </a:ext>
            </a:extLst>
          </p:cNvPr>
          <p:cNvGrpSpPr/>
          <p:nvPr/>
        </p:nvGrpSpPr>
        <p:grpSpPr>
          <a:xfrm>
            <a:off x="8145552" y="135828"/>
            <a:ext cx="195561" cy="195561"/>
            <a:chOff x="7099019" y="194219"/>
            <a:chExt cx="195561" cy="195561"/>
          </a:xfrm>
        </p:grpSpPr>
        <p:sp>
          <p:nvSpPr>
            <p:cNvPr id="128" name="object 52">
              <a:extLst>
                <a:ext uri="{FF2B5EF4-FFF2-40B4-BE49-F238E27FC236}">
                  <a16:creationId xmlns:a16="http://schemas.microsoft.com/office/drawing/2014/main" id="{49739464-F544-4A42-9E1B-BB81EDC8F134}"/>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29" name="object 53">
              <a:extLst>
                <a:ext uri="{FF2B5EF4-FFF2-40B4-BE49-F238E27FC236}">
                  <a16:creationId xmlns:a16="http://schemas.microsoft.com/office/drawing/2014/main" id="{68244816-70A4-BB4B-8B68-284ED7047807}"/>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grpSp>
        <p:nvGrpSpPr>
          <p:cNvPr id="65" name="Gruppieren 64">
            <a:extLst>
              <a:ext uri="{FF2B5EF4-FFF2-40B4-BE49-F238E27FC236}">
                <a16:creationId xmlns:a16="http://schemas.microsoft.com/office/drawing/2014/main" id="{D6F3740B-2048-0F49-9705-BF11F46D6D37}"/>
              </a:ext>
            </a:extLst>
          </p:cNvPr>
          <p:cNvGrpSpPr/>
          <p:nvPr/>
        </p:nvGrpSpPr>
        <p:grpSpPr>
          <a:xfrm>
            <a:off x="3465443" y="1819175"/>
            <a:ext cx="5980700" cy="525762"/>
            <a:chOff x="8175355" y="4061529"/>
            <a:chExt cx="14219979" cy="1250074"/>
          </a:xfrm>
        </p:grpSpPr>
        <p:grpSp>
          <p:nvGrpSpPr>
            <p:cNvPr id="66" name="Gruppieren 65">
              <a:extLst>
                <a:ext uri="{FF2B5EF4-FFF2-40B4-BE49-F238E27FC236}">
                  <a16:creationId xmlns:a16="http://schemas.microsoft.com/office/drawing/2014/main" id="{2C7255BD-E167-6B45-AF37-0EE5AEA989C3}"/>
                </a:ext>
              </a:extLst>
            </p:cNvPr>
            <p:cNvGrpSpPr/>
            <p:nvPr/>
          </p:nvGrpSpPr>
          <p:grpSpPr>
            <a:xfrm>
              <a:off x="8175355" y="4106609"/>
              <a:ext cx="7527205" cy="1204994"/>
              <a:chOff x="8175355" y="4106609"/>
              <a:chExt cx="7527205" cy="1204994"/>
            </a:xfrm>
          </p:grpSpPr>
          <p:sp>
            <p:nvSpPr>
              <p:cNvPr id="73" name="object 38">
                <a:extLst>
                  <a:ext uri="{FF2B5EF4-FFF2-40B4-BE49-F238E27FC236}">
                    <a16:creationId xmlns:a16="http://schemas.microsoft.com/office/drawing/2014/main" id="{683AB77E-C174-2C43-9A8B-4F7F02BBC7E0}"/>
                  </a:ext>
                </a:extLst>
              </p:cNvPr>
              <p:cNvSpPr/>
              <p:nvPr/>
            </p:nvSpPr>
            <p:spPr>
              <a:xfrm>
                <a:off x="15152651" y="4106609"/>
                <a:ext cx="549909" cy="549911"/>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1050"/>
              </a:p>
            </p:txBody>
          </p:sp>
          <p:sp>
            <p:nvSpPr>
              <p:cNvPr id="74" name="object 39">
                <a:extLst>
                  <a:ext uri="{FF2B5EF4-FFF2-40B4-BE49-F238E27FC236}">
                    <a16:creationId xmlns:a16="http://schemas.microsoft.com/office/drawing/2014/main" id="{A2F6B319-F061-0C46-850D-E2D19A1FC3D7}"/>
                  </a:ext>
                </a:extLst>
              </p:cNvPr>
              <p:cNvSpPr txBox="1"/>
              <p:nvPr/>
            </p:nvSpPr>
            <p:spPr>
              <a:xfrm>
                <a:off x="15310073" y="4148817"/>
                <a:ext cx="225425" cy="422303"/>
              </a:xfrm>
              <a:prstGeom prst="rect">
                <a:avLst/>
              </a:prstGeom>
            </p:spPr>
            <p:txBody>
              <a:bodyPr vert="horz" wrap="square" lIns="0" tIns="15875" rIns="0" bIns="0" rtlCol="0">
                <a:spAutoFit/>
              </a:bodyPr>
              <a:lstStyle/>
              <a:p>
                <a:pPr marL="12700">
                  <a:lnSpc>
                    <a:spcPct val="100000"/>
                  </a:lnSpc>
                  <a:spcBef>
                    <a:spcPts val="125"/>
                  </a:spcBef>
                </a:pPr>
                <a:r>
                  <a:rPr sz="1050" b="1" spc="10">
                    <a:solidFill>
                      <a:srgbClr val="FFFFFF"/>
                    </a:solidFill>
                    <a:latin typeface="Arial"/>
                    <a:cs typeface="Arial"/>
                  </a:rPr>
                  <a:t>1</a:t>
                </a:r>
                <a:endParaRPr sz="1050">
                  <a:latin typeface="Arial"/>
                  <a:cs typeface="Arial"/>
                </a:endParaRPr>
              </a:p>
            </p:txBody>
          </p:sp>
          <p:sp>
            <p:nvSpPr>
              <p:cNvPr id="173" name="object 38">
                <a:extLst>
                  <a:ext uri="{FF2B5EF4-FFF2-40B4-BE49-F238E27FC236}">
                    <a16:creationId xmlns:a16="http://schemas.microsoft.com/office/drawing/2014/main" id="{C553CCAE-E2B6-F549-803C-BB7D14E6698A}"/>
                  </a:ext>
                </a:extLst>
              </p:cNvPr>
              <p:cNvSpPr/>
              <p:nvPr/>
            </p:nvSpPr>
            <p:spPr>
              <a:xfrm>
                <a:off x="8175355" y="4761692"/>
                <a:ext cx="549909" cy="549911"/>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1050"/>
              </a:p>
            </p:txBody>
          </p:sp>
          <p:sp>
            <p:nvSpPr>
              <p:cNvPr id="174" name="object 39">
                <a:extLst>
                  <a:ext uri="{FF2B5EF4-FFF2-40B4-BE49-F238E27FC236}">
                    <a16:creationId xmlns:a16="http://schemas.microsoft.com/office/drawing/2014/main" id="{352A4793-6CC2-864A-A54E-E085DBD7C4E2}"/>
                  </a:ext>
                </a:extLst>
              </p:cNvPr>
              <p:cNvSpPr txBox="1"/>
              <p:nvPr/>
            </p:nvSpPr>
            <p:spPr>
              <a:xfrm>
                <a:off x="8337596" y="4798063"/>
                <a:ext cx="225425" cy="422303"/>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sp>
          <p:nvSpPr>
            <p:cNvPr id="68" name="object 47">
              <a:extLst>
                <a:ext uri="{FF2B5EF4-FFF2-40B4-BE49-F238E27FC236}">
                  <a16:creationId xmlns:a16="http://schemas.microsoft.com/office/drawing/2014/main" id="{6B723551-9B8C-C94D-A180-051EC69E459F}"/>
                </a:ext>
              </a:extLst>
            </p:cNvPr>
            <p:cNvSpPr txBox="1"/>
            <p:nvPr/>
          </p:nvSpPr>
          <p:spPr>
            <a:xfrm>
              <a:off x="15905634" y="4061529"/>
              <a:ext cx="6489700" cy="795814"/>
            </a:xfrm>
            <a:prstGeom prst="rect">
              <a:avLst/>
            </a:prstGeom>
          </p:spPr>
          <p:txBody>
            <a:bodyPr vert="horz" wrap="square" lIns="0" tIns="11430" rIns="0" bIns="0" rtlCol="0">
              <a:spAutoFit/>
            </a:bodyPr>
            <a:lstStyle/>
            <a:p>
              <a:pPr marL="12700" marR="5080">
                <a:lnSpc>
                  <a:spcPct val="100000"/>
                </a:lnSpc>
                <a:spcBef>
                  <a:spcPts val="90"/>
                </a:spcBef>
              </a:pPr>
              <a:r>
                <a:rPr sz="1050" spc="-5" dirty="0" err="1">
                  <a:solidFill>
                    <a:schemeClr val="accent2"/>
                  </a:solidFill>
                  <a:latin typeface="Arial"/>
                  <a:cs typeface="Arial"/>
                </a:rPr>
                <a:t>Glukoseausgangswerte</a:t>
              </a:r>
              <a:r>
                <a:rPr sz="1050" spc="-5" dirty="0">
                  <a:solidFill>
                    <a:schemeClr val="accent2"/>
                  </a:solidFill>
                  <a:latin typeface="Arial"/>
                  <a:cs typeface="Arial"/>
                </a:rPr>
                <a:t> </a:t>
              </a:r>
              <a:r>
                <a:rPr sz="1050" spc="-5" dirty="0" err="1">
                  <a:solidFill>
                    <a:schemeClr val="accent2"/>
                  </a:solidFill>
                  <a:latin typeface="Arial"/>
                  <a:cs typeface="Arial"/>
                </a:rPr>
                <a:t>mit</a:t>
              </a:r>
              <a:r>
                <a:rPr sz="1050" spc="-70" dirty="0">
                  <a:solidFill>
                    <a:schemeClr val="accent2"/>
                  </a:solidFill>
                  <a:latin typeface="Arial"/>
                  <a:cs typeface="Arial"/>
                </a:rPr>
                <a:t> </a:t>
              </a:r>
              <a:r>
                <a:rPr sz="1050" spc="-5" dirty="0" err="1">
                  <a:solidFill>
                    <a:schemeClr val="accent2"/>
                  </a:solidFill>
                  <a:latin typeface="Arial"/>
                  <a:cs typeface="Arial"/>
                </a:rPr>
                <a:t>farblicher</a:t>
              </a:r>
              <a:r>
                <a:rPr lang="de-DE" sz="1050" spc="-5" dirty="0">
                  <a:solidFill>
                    <a:schemeClr val="accent2"/>
                  </a:solidFill>
                  <a:latin typeface="Arial"/>
                  <a:cs typeface="Arial"/>
                </a:rPr>
                <a:t> </a:t>
              </a:r>
              <a:r>
                <a:rPr sz="1050" spc="-10" dirty="0" err="1">
                  <a:solidFill>
                    <a:schemeClr val="accent2"/>
                  </a:solidFill>
                  <a:latin typeface="Arial"/>
                  <a:cs typeface="Arial"/>
                </a:rPr>
                <a:t>Hinterlegung</a:t>
              </a:r>
              <a:r>
                <a:rPr sz="1050" spc="-10" dirty="0">
                  <a:solidFill>
                    <a:schemeClr val="accent2"/>
                  </a:solidFill>
                  <a:latin typeface="Arial"/>
                  <a:cs typeface="Arial"/>
                </a:rPr>
                <a:t> </a:t>
              </a:r>
              <a:r>
                <a:rPr sz="1050" spc="-5" dirty="0" err="1">
                  <a:solidFill>
                    <a:schemeClr val="accent2"/>
                  </a:solidFill>
                  <a:latin typeface="Arial"/>
                  <a:cs typeface="Arial"/>
                </a:rPr>
                <a:t>verschiedener</a:t>
              </a:r>
              <a:r>
                <a:rPr sz="1050" spc="-60" dirty="0">
                  <a:solidFill>
                    <a:schemeClr val="accent2"/>
                  </a:solidFill>
                  <a:latin typeface="Arial"/>
                  <a:cs typeface="Arial"/>
                </a:rPr>
                <a:t> </a:t>
              </a:r>
              <a:r>
                <a:rPr sz="1050" spc="-5" dirty="0" err="1">
                  <a:solidFill>
                    <a:schemeClr val="accent2"/>
                  </a:solidFill>
                  <a:latin typeface="Arial"/>
                  <a:cs typeface="Arial"/>
                </a:rPr>
                <a:t>Bereiche</a:t>
              </a:r>
              <a:endParaRPr sz="1050" dirty="0">
                <a:solidFill>
                  <a:schemeClr val="accent2"/>
                </a:solidFill>
                <a:latin typeface="Arial"/>
                <a:cs typeface="Arial"/>
              </a:endParaRPr>
            </a:p>
          </p:txBody>
        </p:sp>
      </p:grpSp>
      <p:grpSp>
        <p:nvGrpSpPr>
          <p:cNvPr id="5" name="Gruppieren 4">
            <a:extLst>
              <a:ext uri="{FF2B5EF4-FFF2-40B4-BE49-F238E27FC236}">
                <a16:creationId xmlns:a16="http://schemas.microsoft.com/office/drawing/2014/main" id="{33096D0B-C251-0B48-B1DD-ACFCD4DFEE33}"/>
              </a:ext>
            </a:extLst>
          </p:cNvPr>
          <p:cNvGrpSpPr/>
          <p:nvPr/>
        </p:nvGrpSpPr>
        <p:grpSpPr>
          <a:xfrm>
            <a:off x="362436" y="1863934"/>
            <a:ext cx="5902106" cy="2094221"/>
            <a:chOff x="362436" y="1863934"/>
            <a:chExt cx="5902106" cy="2094221"/>
          </a:xfrm>
        </p:grpSpPr>
        <p:grpSp>
          <p:nvGrpSpPr>
            <p:cNvPr id="231" name="Gruppieren 230">
              <a:extLst>
                <a:ext uri="{FF2B5EF4-FFF2-40B4-BE49-F238E27FC236}">
                  <a16:creationId xmlns:a16="http://schemas.microsoft.com/office/drawing/2014/main" id="{E5BAFD91-9EBA-9640-9470-F9D08928AB3D}"/>
                </a:ext>
              </a:extLst>
            </p:cNvPr>
            <p:cNvGrpSpPr/>
            <p:nvPr/>
          </p:nvGrpSpPr>
          <p:grpSpPr>
            <a:xfrm>
              <a:off x="362436" y="1863934"/>
              <a:ext cx="5902106" cy="2094221"/>
              <a:chOff x="1202701" y="5573430"/>
              <a:chExt cx="17833141" cy="6374550"/>
            </a:xfrm>
          </p:grpSpPr>
          <p:sp>
            <p:nvSpPr>
              <p:cNvPr id="232" name="Rechteck 231">
                <a:extLst>
                  <a:ext uri="{FF2B5EF4-FFF2-40B4-BE49-F238E27FC236}">
                    <a16:creationId xmlns:a16="http://schemas.microsoft.com/office/drawing/2014/main" id="{2D67B72B-2A52-D84E-A495-C1CCD5EC9608}"/>
                  </a:ext>
                </a:extLst>
              </p:cNvPr>
              <p:cNvSpPr/>
              <p:nvPr/>
            </p:nvSpPr>
            <p:spPr>
              <a:xfrm>
                <a:off x="1202701" y="5573430"/>
                <a:ext cx="17833141" cy="57724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Rechteck 232">
                <a:extLst>
                  <a:ext uri="{FF2B5EF4-FFF2-40B4-BE49-F238E27FC236}">
                    <a16:creationId xmlns:a16="http://schemas.microsoft.com/office/drawing/2014/main" id="{C5B91D86-6303-DF4D-BE83-AC7AC739C0CD}"/>
                  </a:ext>
                </a:extLst>
              </p:cNvPr>
              <p:cNvSpPr/>
              <p:nvPr/>
            </p:nvSpPr>
            <p:spPr>
              <a:xfrm>
                <a:off x="1202701" y="7182773"/>
                <a:ext cx="17833141" cy="476520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4" name="Rechteck 233">
                <a:extLst>
                  <a:ext uri="{FF2B5EF4-FFF2-40B4-BE49-F238E27FC236}">
                    <a16:creationId xmlns:a16="http://schemas.microsoft.com/office/drawing/2014/main" id="{7A691747-43AD-6140-8DFF-EEA224937B7F}"/>
                  </a:ext>
                </a:extLst>
              </p:cNvPr>
              <p:cNvSpPr/>
              <p:nvPr/>
            </p:nvSpPr>
            <p:spPr>
              <a:xfrm>
                <a:off x="1202701" y="6141850"/>
                <a:ext cx="5496549" cy="1020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5" name="Rechteck 234">
                <a:extLst>
                  <a:ext uri="{FF2B5EF4-FFF2-40B4-BE49-F238E27FC236}">
                    <a16:creationId xmlns:a16="http://schemas.microsoft.com/office/drawing/2014/main" id="{5C41F4B0-B7A9-394F-99DB-A8DD8957836A}"/>
                  </a:ext>
                </a:extLst>
              </p:cNvPr>
              <p:cNvSpPr/>
              <p:nvPr/>
            </p:nvSpPr>
            <p:spPr>
              <a:xfrm>
                <a:off x="17637778" y="6141850"/>
                <a:ext cx="1398064" cy="1020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Rechteck 2">
              <a:extLst>
                <a:ext uri="{FF2B5EF4-FFF2-40B4-BE49-F238E27FC236}">
                  <a16:creationId xmlns:a16="http://schemas.microsoft.com/office/drawing/2014/main" id="{B869E963-3EA1-A642-AB80-8347877B2EF7}"/>
                </a:ext>
              </a:extLst>
            </p:cNvPr>
            <p:cNvSpPr/>
            <p:nvPr/>
          </p:nvSpPr>
          <p:spPr>
            <a:xfrm>
              <a:off x="2181589" y="2060285"/>
              <a:ext cx="3615969" cy="3256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 name="Gruppieren 6">
            <a:extLst>
              <a:ext uri="{FF2B5EF4-FFF2-40B4-BE49-F238E27FC236}">
                <a16:creationId xmlns:a16="http://schemas.microsoft.com/office/drawing/2014/main" id="{2040B166-B5F2-6F47-8FF4-5F884AFF95DE}"/>
              </a:ext>
            </a:extLst>
          </p:cNvPr>
          <p:cNvGrpSpPr/>
          <p:nvPr/>
        </p:nvGrpSpPr>
        <p:grpSpPr>
          <a:xfrm>
            <a:off x="270344" y="1863934"/>
            <a:ext cx="8721256" cy="2208839"/>
            <a:chOff x="270344" y="1862612"/>
            <a:chExt cx="8721256" cy="2208839"/>
          </a:xfrm>
        </p:grpSpPr>
        <p:sp>
          <p:nvSpPr>
            <p:cNvPr id="81" name="object 47">
              <a:extLst>
                <a:ext uri="{FF2B5EF4-FFF2-40B4-BE49-F238E27FC236}">
                  <a16:creationId xmlns:a16="http://schemas.microsoft.com/office/drawing/2014/main" id="{2B30FCEE-F9E5-D64C-B605-F24C78F75579}"/>
                </a:ext>
              </a:extLst>
            </p:cNvPr>
            <p:cNvSpPr txBox="1"/>
            <p:nvPr/>
          </p:nvSpPr>
          <p:spPr>
            <a:xfrm>
              <a:off x="6399984" y="2767248"/>
              <a:ext cx="2591616" cy="1304203"/>
            </a:xfrm>
            <a:prstGeom prst="rect">
              <a:avLst/>
            </a:prstGeom>
          </p:spPr>
          <p:txBody>
            <a:bodyPr vert="horz" wrap="square" lIns="0" tIns="11430" rIns="0" bIns="0" rtlCol="0">
              <a:spAutoFit/>
            </a:bodyPr>
            <a:lstStyle/>
            <a:p>
              <a:pPr marL="12700" marR="5080">
                <a:lnSpc>
                  <a:spcPct val="100000"/>
                </a:lnSpc>
                <a:spcBef>
                  <a:spcPts val="90"/>
                </a:spcBef>
              </a:pPr>
              <a:r>
                <a:rPr lang="de-DE" sz="1050" b="1" spc="-5" dirty="0">
                  <a:solidFill>
                    <a:srgbClr val="FF0000"/>
                  </a:solidFill>
                  <a:cs typeface="Arial"/>
                </a:rPr>
                <a:t>Unter 70 mg/</a:t>
              </a:r>
              <a:r>
                <a:rPr lang="de-DE" sz="1050" b="1" spc="-5" dirty="0" err="1">
                  <a:solidFill>
                    <a:srgbClr val="FF0000"/>
                  </a:solidFill>
                  <a:cs typeface="Arial"/>
                </a:rPr>
                <a:t>dL</a:t>
              </a:r>
              <a:r>
                <a:rPr lang="de-DE" sz="1050" b="1" spc="-5" dirty="0">
                  <a:solidFill>
                    <a:srgbClr val="FF0000"/>
                  </a:solidFill>
                  <a:cs typeface="Arial"/>
                </a:rPr>
                <a:t>: </a:t>
              </a:r>
              <a:r>
                <a:rPr lang="de-DE" sz="1050" spc="-5" dirty="0">
                  <a:solidFill>
                    <a:schemeClr val="accent2"/>
                  </a:solidFill>
                  <a:cs typeface="Arial"/>
                </a:rPr>
                <a:t>Empfehlung zur Zufuhr einer individuellen Menge Kohlenhydrate (KH), schneller KH (s. KH) und zwei bzw. bei Bedarf mehrerer Einheiten der s. KH. Individuelle KH ist die individuelle Menge an KH, die ein Patient benötigt, um eine Hypoglykämie zu verhindern (nicht identisch mit der Kohlenhydrateinheit KE)</a:t>
              </a:r>
              <a:r>
                <a:rPr lang="de-DE" sz="1050" spc="-5" baseline="30000" dirty="0">
                  <a:solidFill>
                    <a:schemeClr val="accent2"/>
                  </a:solidFill>
                  <a:cs typeface="Arial"/>
                </a:rPr>
                <a:t>1</a:t>
              </a:r>
            </a:p>
          </p:txBody>
        </p:sp>
        <p:grpSp>
          <p:nvGrpSpPr>
            <p:cNvPr id="6" name="Gruppieren 5">
              <a:extLst>
                <a:ext uri="{FF2B5EF4-FFF2-40B4-BE49-F238E27FC236}">
                  <a16:creationId xmlns:a16="http://schemas.microsoft.com/office/drawing/2014/main" id="{348A5853-B299-C447-A3E6-C66D3FF95FD9}"/>
                </a:ext>
              </a:extLst>
            </p:cNvPr>
            <p:cNvGrpSpPr/>
            <p:nvPr/>
          </p:nvGrpSpPr>
          <p:grpSpPr>
            <a:xfrm>
              <a:off x="270344" y="1862612"/>
              <a:ext cx="5998475" cy="2109982"/>
              <a:chOff x="270344" y="1862612"/>
              <a:chExt cx="5998475" cy="2109982"/>
            </a:xfrm>
          </p:grpSpPr>
          <p:grpSp>
            <p:nvGrpSpPr>
              <p:cNvPr id="236" name="Gruppieren 235">
                <a:extLst>
                  <a:ext uri="{FF2B5EF4-FFF2-40B4-BE49-F238E27FC236}">
                    <a16:creationId xmlns:a16="http://schemas.microsoft.com/office/drawing/2014/main" id="{1AD741D4-5FAB-7B45-93FB-2FB5CF61734A}"/>
                  </a:ext>
                </a:extLst>
              </p:cNvPr>
              <p:cNvGrpSpPr/>
              <p:nvPr/>
            </p:nvGrpSpPr>
            <p:grpSpPr>
              <a:xfrm>
                <a:off x="270344" y="1862612"/>
                <a:ext cx="5998475" cy="2109982"/>
                <a:chOff x="887756" y="5573430"/>
                <a:chExt cx="18122241" cy="6374553"/>
              </a:xfrm>
            </p:grpSpPr>
            <p:sp>
              <p:nvSpPr>
                <p:cNvPr id="237" name="Rechteck 236">
                  <a:extLst>
                    <a:ext uri="{FF2B5EF4-FFF2-40B4-BE49-F238E27FC236}">
                      <a16:creationId xmlns:a16="http://schemas.microsoft.com/office/drawing/2014/main" id="{ACF010C8-517C-6F4E-AE5E-8D0AF5A4A133}"/>
                    </a:ext>
                  </a:extLst>
                </p:cNvPr>
                <p:cNvSpPr/>
                <p:nvPr/>
              </p:nvSpPr>
              <p:spPr>
                <a:xfrm>
                  <a:off x="1202701" y="5573430"/>
                  <a:ext cx="17807295" cy="5772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8" name="Rechteck 237">
                  <a:extLst>
                    <a:ext uri="{FF2B5EF4-FFF2-40B4-BE49-F238E27FC236}">
                      <a16:creationId xmlns:a16="http://schemas.microsoft.com/office/drawing/2014/main" id="{E3C3C034-5CF5-874D-9441-01CD46C54490}"/>
                    </a:ext>
                  </a:extLst>
                </p:cNvPr>
                <p:cNvSpPr/>
                <p:nvPr/>
              </p:nvSpPr>
              <p:spPr>
                <a:xfrm>
                  <a:off x="887756" y="7139148"/>
                  <a:ext cx="18122241" cy="480883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9" name="Rechteck 238">
                  <a:extLst>
                    <a:ext uri="{FF2B5EF4-FFF2-40B4-BE49-F238E27FC236}">
                      <a16:creationId xmlns:a16="http://schemas.microsoft.com/office/drawing/2014/main" id="{4EBC5EC8-9159-514E-9073-0CDB950374B0}"/>
                    </a:ext>
                  </a:extLst>
                </p:cNvPr>
                <p:cNvSpPr/>
                <p:nvPr/>
              </p:nvSpPr>
              <p:spPr>
                <a:xfrm>
                  <a:off x="1202701" y="6141849"/>
                  <a:ext cx="4087595" cy="1020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0" name="Rechteck 239">
                  <a:extLst>
                    <a:ext uri="{FF2B5EF4-FFF2-40B4-BE49-F238E27FC236}">
                      <a16:creationId xmlns:a16="http://schemas.microsoft.com/office/drawing/2014/main" id="{4CDB486F-7921-3049-B889-16EF860E5389}"/>
                    </a:ext>
                  </a:extLst>
                </p:cNvPr>
                <p:cNvSpPr/>
                <p:nvPr/>
              </p:nvSpPr>
              <p:spPr>
                <a:xfrm>
                  <a:off x="6699251" y="6141850"/>
                  <a:ext cx="12310746" cy="1020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41" name="Rechteck 240">
                <a:extLst>
                  <a:ext uri="{FF2B5EF4-FFF2-40B4-BE49-F238E27FC236}">
                    <a16:creationId xmlns:a16="http://schemas.microsoft.com/office/drawing/2014/main" id="{3D0FD96C-47FB-A14A-9E6A-DB7B6B720B42}"/>
                  </a:ext>
                </a:extLst>
              </p:cNvPr>
              <p:cNvSpPr/>
              <p:nvPr/>
            </p:nvSpPr>
            <p:spPr>
              <a:xfrm>
                <a:off x="1739952" y="2063018"/>
                <a:ext cx="441637" cy="3256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242" name="object 47">
            <a:extLst>
              <a:ext uri="{FF2B5EF4-FFF2-40B4-BE49-F238E27FC236}">
                <a16:creationId xmlns:a16="http://schemas.microsoft.com/office/drawing/2014/main" id="{6AC5A8B2-6583-8E4C-AE5D-A04A16CF9F37}"/>
              </a:ext>
            </a:extLst>
          </p:cNvPr>
          <p:cNvSpPr txBox="1"/>
          <p:nvPr/>
        </p:nvSpPr>
        <p:spPr>
          <a:xfrm>
            <a:off x="6399984" y="2281446"/>
            <a:ext cx="2729466" cy="334707"/>
          </a:xfrm>
          <a:prstGeom prst="rect">
            <a:avLst/>
          </a:prstGeom>
        </p:spPr>
        <p:txBody>
          <a:bodyPr vert="horz" wrap="square" lIns="0" tIns="11430" rIns="0" bIns="0" rtlCol="0">
            <a:spAutoFit/>
          </a:bodyPr>
          <a:lstStyle/>
          <a:p>
            <a:pPr marL="12700" marR="5080">
              <a:lnSpc>
                <a:spcPct val="100000"/>
              </a:lnSpc>
              <a:spcBef>
                <a:spcPts val="90"/>
              </a:spcBef>
            </a:pPr>
            <a:r>
              <a:rPr lang="de-DE" sz="1050" b="1" spc="-5">
                <a:solidFill>
                  <a:schemeClr val="accent2"/>
                </a:solidFill>
                <a:cs typeface="Arial"/>
              </a:rPr>
              <a:t>Über 70 mg/</a:t>
            </a:r>
            <a:r>
              <a:rPr lang="de-DE" sz="1050" b="1" spc="-5" err="1">
                <a:solidFill>
                  <a:schemeClr val="accent2"/>
                </a:solidFill>
                <a:cs typeface="Arial"/>
              </a:rPr>
              <a:t>dL</a:t>
            </a:r>
            <a:r>
              <a:rPr lang="de-DE" sz="1050" b="1" spc="-5">
                <a:solidFill>
                  <a:schemeClr val="accent2"/>
                </a:solidFill>
                <a:cs typeface="Arial"/>
              </a:rPr>
              <a:t>: </a:t>
            </a:r>
            <a:br>
              <a:rPr lang="de-DE" sz="1050" b="1" spc="-5">
                <a:solidFill>
                  <a:schemeClr val="accent2"/>
                </a:solidFill>
                <a:cs typeface="Arial"/>
              </a:rPr>
            </a:br>
            <a:r>
              <a:rPr lang="de-DE" sz="1050" spc="-5">
                <a:solidFill>
                  <a:schemeClr val="accent2"/>
                </a:solidFill>
                <a:cs typeface="Arial"/>
              </a:rPr>
              <a:t>Empfehlung zur Anpassung der Insulindosis</a:t>
            </a:r>
          </a:p>
        </p:txBody>
      </p:sp>
    </p:spTree>
    <p:extLst>
      <p:ext uri="{BB962C8B-B14F-4D97-AF65-F5344CB8AC3E}">
        <p14:creationId xmlns:p14="http://schemas.microsoft.com/office/powerpoint/2010/main" val="241540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10" presetClass="entr" presetSubtype="0" fill="hold" grpId="0" nodeType="with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fade">
                                      <p:cBhvr>
                                        <p:cTn id="15" dur="500"/>
                                        <p:tgtEl>
                                          <p:spTgt spid="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4298797D-F313-C542-8DC9-7BFC28501823}"/>
              </a:ext>
            </a:extLst>
          </p:cNvPr>
          <p:cNvPicPr>
            <a:picLocks noChangeAspect="1"/>
          </p:cNvPicPr>
          <p:nvPr/>
        </p:nvPicPr>
        <p:blipFill rotWithShape="1">
          <a:blip r:embed="rId3"/>
          <a:srcRect l="1666" t="1872" r="1666" b="25248"/>
          <a:stretch/>
        </p:blipFill>
        <p:spPr>
          <a:xfrm>
            <a:off x="366713" y="1865219"/>
            <a:ext cx="5893552" cy="2094221"/>
          </a:xfrm>
          <a:prstGeom prst="rect">
            <a:avLst/>
          </a:prstGeom>
          <a:ln>
            <a:solidFill>
              <a:schemeClr val="bg1">
                <a:lumMod val="50000"/>
              </a:schemeClr>
            </a:solidFill>
          </a:ln>
        </p:spPr>
      </p:pic>
      <p:sp>
        <p:nvSpPr>
          <p:cNvPr id="35" name="Datumsplatzhalter 34">
            <a:extLst>
              <a:ext uri="{FF2B5EF4-FFF2-40B4-BE49-F238E27FC236}">
                <a16:creationId xmlns:a16="http://schemas.microsoft.com/office/drawing/2014/main" id="{3ACF5C38-AAE6-E746-9940-4251B9D23286}"/>
              </a:ext>
            </a:extLst>
          </p:cNvPr>
          <p:cNvSpPr>
            <a:spLocks noGrp="1"/>
          </p:cNvSpPr>
          <p:nvPr>
            <p:ph type="dt" sz="half" idx="18"/>
          </p:nvPr>
        </p:nvSpPr>
        <p:spPr/>
        <p:txBody>
          <a:bodyPr/>
          <a:lstStyle/>
          <a:p>
            <a:fld id="{17B2FCC7-3A6D-AA49-A79F-E36111159AC6}" type="datetime4">
              <a:rPr lang="de-DE" smtClean="0"/>
              <a:t>28. Januar 2021</a:t>
            </a:fld>
            <a:r>
              <a:rPr lang="en-US"/>
              <a:t> |</a:t>
            </a:r>
          </a:p>
        </p:txBody>
      </p:sp>
      <p:sp>
        <p:nvSpPr>
          <p:cNvPr id="70" name="Foliennummernplatzhalter 69">
            <a:extLst>
              <a:ext uri="{FF2B5EF4-FFF2-40B4-BE49-F238E27FC236}">
                <a16:creationId xmlns:a16="http://schemas.microsoft.com/office/drawing/2014/main" id="{9B7D68DF-8F89-41D0-939D-76892FDBEA22}"/>
              </a:ext>
            </a:extLst>
          </p:cNvPr>
          <p:cNvSpPr>
            <a:spLocks noGrp="1"/>
          </p:cNvSpPr>
          <p:nvPr>
            <p:ph type="sldNum" sz="quarter" idx="20"/>
          </p:nvPr>
        </p:nvSpPr>
        <p:spPr/>
        <p:txBody>
          <a:bodyPr/>
          <a:lstStyle/>
          <a:p>
            <a:fld id="{81D60167-4931-47E6-BA6A-407CBD079E47}" type="slidenum">
              <a:rPr lang="de-DE" smtClean="0"/>
              <a:pPr/>
              <a:t>21</a:t>
            </a:fld>
            <a:endParaRPr lang="de-DE"/>
          </a:p>
        </p:txBody>
      </p:sp>
      <p:sp>
        <p:nvSpPr>
          <p:cNvPr id="3" name="Textplatzhalter 2">
            <a:extLst>
              <a:ext uri="{FF2B5EF4-FFF2-40B4-BE49-F238E27FC236}">
                <a16:creationId xmlns:a16="http://schemas.microsoft.com/office/drawing/2014/main" id="{F16BB27D-2F0A-B740-86D1-E5B9C236A7A2}"/>
              </a:ext>
            </a:extLst>
          </p:cNvPr>
          <p:cNvSpPr>
            <a:spLocks noGrp="1"/>
          </p:cNvSpPr>
          <p:nvPr>
            <p:ph type="body" sz="quarter" idx="24"/>
          </p:nvPr>
        </p:nvSpPr>
        <p:spPr/>
        <p:txBody>
          <a:bodyPr/>
          <a:lstStyle/>
          <a:p>
            <a:endParaRPr lang="de-DE" dirty="0"/>
          </a:p>
          <a:p>
            <a:pPr>
              <a:spcBef>
                <a:spcPts val="0"/>
              </a:spcBef>
            </a:pPr>
            <a:r>
              <a:rPr lang="de-DE" dirty="0"/>
              <a:t>Tabelle: Stand Mai 2018. Eine erneute Korrektur frühestens 2 Stunden nach letzter Insulingabe empfohlen. Diese Zahlen sind Anhaltswerte und müssen auf die Insulinempfindlichkeit und die individuellen Werte des Patienten angepasst werden.</a:t>
            </a:r>
          </a:p>
          <a:p>
            <a:pPr>
              <a:spcBef>
                <a:spcPts val="0"/>
              </a:spcBef>
            </a:pPr>
            <a:r>
              <a:rPr lang="de-DE" b="1" dirty="0"/>
              <a:t>*</a:t>
            </a:r>
            <a:r>
              <a:rPr lang="de-DE" dirty="0"/>
              <a:t> bei einem Glukoseausgangswert &lt; 50 mg/</a:t>
            </a:r>
            <a:r>
              <a:rPr lang="de-DE" dirty="0" err="1"/>
              <a:t>dL</a:t>
            </a:r>
            <a:r>
              <a:rPr lang="de-DE" dirty="0"/>
              <a:t> (&lt; 2,8 mmol/L) werden drei schnelle Kohlenhydrat-Einheiten empfohlen.</a:t>
            </a:r>
          </a:p>
          <a:p>
            <a:pPr>
              <a:spcBef>
                <a:spcPts val="0"/>
              </a:spcBef>
            </a:pPr>
            <a:r>
              <a:rPr lang="de-DE" b="1" dirty="0"/>
              <a:t>** </a:t>
            </a:r>
            <a:r>
              <a:rPr lang="de-DE" dirty="0"/>
              <a:t>KH - individuelle Kohlenhydrateinheit</a:t>
            </a:r>
          </a:p>
          <a:p>
            <a:pPr>
              <a:spcBef>
                <a:spcPts val="0"/>
              </a:spcBef>
            </a:pPr>
            <a:r>
              <a:rPr lang="de-DE" b="1" dirty="0"/>
              <a:t>*** </a:t>
            </a:r>
            <a:r>
              <a:rPr lang="de-DE" dirty="0"/>
              <a:t>Beim Auftreten von Ketonen soll nach individuellen Angaben ohne Berücksichtigung der Trendpfeile eine individuelle max. Korrektur gegeben werden. </a:t>
            </a:r>
          </a:p>
          <a:p>
            <a:pPr>
              <a:spcBef>
                <a:spcPts val="0"/>
              </a:spcBef>
            </a:pPr>
            <a:r>
              <a:rPr lang="de-DE" b="1" dirty="0"/>
              <a:t>1.</a:t>
            </a:r>
            <a:r>
              <a:rPr lang="de-DE" dirty="0"/>
              <a:t> Ziegler, R., et al. Diabetologie. 2018;13: 500-509.</a:t>
            </a:r>
          </a:p>
        </p:txBody>
      </p:sp>
      <p:sp>
        <p:nvSpPr>
          <p:cNvPr id="51" name="object 51"/>
          <p:cNvSpPr txBox="1">
            <a:spLocks noGrp="1"/>
          </p:cNvSpPr>
          <p:nvPr>
            <p:ph type="title"/>
          </p:nvPr>
        </p:nvSpPr>
        <p:spPr/>
        <p:txBody>
          <a:bodyPr/>
          <a:lstStyle/>
          <a:p>
            <a:r>
              <a:rPr lang="de-DE" dirty="0"/>
              <a:t>Die farblich unterlegten </a:t>
            </a:r>
            <a:r>
              <a:rPr lang="de-DE" dirty="0" err="1"/>
              <a:t>Scorecards</a:t>
            </a:r>
            <a:r>
              <a:rPr lang="de-DE" dirty="0"/>
              <a:t> geben eine Empfehlung zur Therapie-</a:t>
            </a:r>
            <a:br>
              <a:rPr lang="de-DE" dirty="0"/>
            </a:br>
            <a:r>
              <a:rPr lang="de-DE" dirty="0" err="1"/>
              <a:t>anpassung</a:t>
            </a:r>
            <a:r>
              <a:rPr lang="de-DE" dirty="0"/>
              <a:t>. Jede </a:t>
            </a:r>
            <a:r>
              <a:rPr lang="de-DE" dirty="0" err="1"/>
              <a:t>Scorecard</a:t>
            </a:r>
            <a:r>
              <a:rPr lang="de-DE" dirty="0"/>
              <a:t> enthält somit folgende Informationen:</a:t>
            </a:r>
            <a:br>
              <a:rPr lang="de-DE" dirty="0"/>
            </a:br>
            <a:endParaRPr lang="de-DE" dirty="0"/>
          </a:p>
        </p:txBody>
      </p:sp>
      <p:sp>
        <p:nvSpPr>
          <p:cNvPr id="34" name="Textplatzhalter 33">
            <a:extLst>
              <a:ext uri="{FF2B5EF4-FFF2-40B4-BE49-F238E27FC236}">
                <a16:creationId xmlns:a16="http://schemas.microsoft.com/office/drawing/2014/main" id="{A0048DB4-3D3E-C847-89B1-9F7860846A3B}"/>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112" name="Gruppieren 111">
            <a:extLst>
              <a:ext uri="{FF2B5EF4-FFF2-40B4-BE49-F238E27FC236}">
                <a16:creationId xmlns:a16="http://schemas.microsoft.com/office/drawing/2014/main" id="{8CFACEB5-ABD0-914A-9A47-90EA9210CE59}"/>
              </a:ext>
            </a:extLst>
          </p:cNvPr>
          <p:cNvGrpSpPr/>
          <p:nvPr/>
        </p:nvGrpSpPr>
        <p:grpSpPr>
          <a:xfrm>
            <a:off x="8362489" y="133350"/>
            <a:ext cx="195561" cy="195561"/>
            <a:chOff x="7319651" y="194219"/>
            <a:chExt cx="195561" cy="195561"/>
          </a:xfrm>
        </p:grpSpPr>
        <p:sp>
          <p:nvSpPr>
            <p:cNvPr id="113" name="object 15">
              <a:extLst>
                <a:ext uri="{FF2B5EF4-FFF2-40B4-BE49-F238E27FC236}">
                  <a16:creationId xmlns:a16="http://schemas.microsoft.com/office/drawing/2014/main" id="{FFBF7F8C-5952-8048-B48D-4FDF5D4ADEF2}"/>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114" name="object 16">
              <a:extLst>
                <a:ext uri="{FF2B5EF4-FFF2-40B4-BE49-F238E27FC236}">
                  <a16:creationId xmlns:a16="http://schemas.microsoft.com/office/drawing/2014/main" id="{4FD50340-C77B-0442-B809-C99902B74F13}"/>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115" name="Gruppieren 114">
            <a:extLst>
              <a:ext uri="{FF2B5EF4-FFF2-40B4-BE49-F238E27FC236}">
                <a16:creationId xmlns:a16="http://schemas.microsoft.com/office/drawing/2014/main" id="{BC8989A8-3B41-C44E-9AF4-208BCB14E78E}"/>
              </a:ext>
            </a:extLst>
          </p:cNvPr>
          <p:cNvGrpSpPr/>
          <p:nvPr/>
        </p:nvGrpSpPr>
        <p:grpSpPr>
          <a:xfrm>
            <a:off x="7701682" y="134792"/>
            <a:ext cx="195561" cy="195561"/>
            <a:chOff x="6657757" y="194219"/>
            <a:chExt cx="195561" cy="195561"/>
          </a:xfrm>
        </p:grpSpPr>
        <p:sp>
          <p:nvSpPr>
            <p:cNvPr id="116" name="object 37">
              <a:extLst>
                <a:ext uri="{FF2B5EF4-FFF2-40B4-BE49-F238E27FC236}">
                  <a16:creationId xmlns:a16="http://schemas.microsoft.com/office/drawing/2014/main" id="{C441EE9D-D046-564C-9D51-B925F09F158E}"/>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17" name="object 38">
              <a:extLst>
                <a:ext uri="{FF2B5EF4-FFF2-40B4-BE49-F238E27FC236}">
                  <a16:creationId xmlns:a16="http://schemas.microsoft.com/office/drawing/2014/main" id="{55D5207C-0449-1843-B8CE-161F0585BC33}"/>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118" name="object 39">
              <a:extLst>
                <a:ext uri="{FF2B5EF4-FFF2-40B4-BE49-F238E27FC236}">
                  <a16:creationId xmlns:a16="http://schemas.microsoft.com/office/drawing/2014/main" id="{0236C106-FF21-BD44-9B61-6EAA127C4993}"/>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119" name="Gruppieren 118">
            <a:extLst>
              <a:ext uri="{FF2B5EF4-FFF2-40B4-BE49-F238E27FC236}">
                <a16:creationId xmlns:a16="http://schemas.microsoft.com/office/drawing/2014/main" id="{1BF10877-DE0B-EF47-BF3E-3A260F3C9DCC}"/>
              </a:ext>
            </a:extLst>
          </p:cNvPr>
          <p:cNvGrpSpPr/>
          <p:nvPr/>
        </p:nvGrpSpPr>
        <p:grpSpPr>
          <a:xfrm>
            <a:off x="8586815" y="135828"/>
            <a:ext cx="195561" cy="195561"/>
            <a:chOff x="7540282" y="194219"/>
            <a:chExt cx="195561" cy="195561"/>
          </a:xfrm>
        </p:grpSpPr>
        <p:sp>
          <p:nvSpPr>
            <p:cNvPr id="120" name="object 43">
              <a:extLst>
                <a:ext uri="{FF2B5EF4-FFF2-40B4-BE49-F238E27FC236}">
                  <a16:creationId xmlns:a16="http://schemas.microsoft.com/office/drawing/2014/main" id="{FA2EA126-0CF2-D741-98CB-EE4BE6425BDA}"/>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121" name="object 44">
              <a:extLst>
                <a:ext uri="{FF2B5EF4-FFF2-40B4-BE49-F238E27FC236}">
                  <a16:creationId xmlns:a16="http://schemas.microsoft.com/office/drawing/2014/main" id="{38D68857-AE66-D64E-B434-74080C1406B1}"/>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122" name="Gruppieren 121">
            <a:extLst>
              <a:ext uri="{FF2B5EF4-FFF2-40B4-BE49-F238E27FC236}">
                <a16:creationId xmlns:a16="http://schemas.microsoft.com/office/drawing/2014/main" id="{045F69ED-8041-3745-9112-FB08146C8BE6}"/>
              </a:ext>
            </a:extLst>
          </p:cNvPr>
          <p:cNvGrpSpPr/>
          <p:nvPr/>
        </p:nvGrpSpPr>
        <p:grpSpPr>
          <a:xfrm>
            <a:off x="7924921" y="135828"/>
            <a:ext cx="195561" cy="195561"/>
            <a:chOff x="6878388" y="194219"/>
            <a:chExt cx="195561" cy="195561"/>
          </a:xfrm>
        </p:grpSpPr>
        <p:sp>
          <p:nvSpPr>
            <p:cNvPr id="123" name="object 45">
              <a:extLst>
                <a:ext uri="{FF2B5EF4-FFF2-40B4-BE49-F238E27FC236}">
                  <a16:creationId xmlns:a16="http://schemas.microsoft.com/office/drawing/2014/main" id="{81CD7B2E-9FC4-A34C-AC68-7C1B9E9BF00C}"/>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24" name="object 46">
              <a:extLst>
                <a:ext uri="{FF2B5EF4-FFF2-40B4-BE49-F238E27FC236}">
                  <a16:creationId xmlns:a16="http://schemas.microsoft.com/office/drawing/2014/main" id="{92592F7C-CE0A-8747-92BB-82DDAF8F0C45}"/>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125" name="object 47">
              <a:extLst>
                <a:ext uri="{FF2B5EF4-FFF2-40B4-BE49-F238E27FC236}">
                  <a16:creationId xmlns:a16="http://schemas.microsoft.com/office/drawing/2014/main" id="{192CEE8F-1E03-B54E-85FE-7127FAB35DA4}"/>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126" name="object 48">
              <a:extLst>
                <a:ext uri="{FF2B5EF4-FFF2-40B4-BE49-F238E27FC236}">
                  <a16:creationId xmlns:a16="http://schemas.microsoft.com/office/drawing/2014/main" id="{2EDF93B9-B27A-6B4C-9E46-9067460FCE93}"/>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127" name="Gruppieren 126">
            <a:extLst>
              <a:ext uri="{FF2B5EF4-FFF2-40B4-BE49-F238E27FC236}">
                <a16:creationId xmlns:a16="http://schemas.microsoft.com/office/drawing/2014/main" id="{BF02759B-08E3-E34F-9FF5-74C15D091E41}"/>
              </a:ext>
            </a:extLst>
          </p:cNvPr>
          <p:cNvGrpSpPr/>
          <p:nvPr/>
        </p:nvGrpSpPr>
        <p:grpSpPr>
          <a:xfrm>
            <a:off x="8145552" y="135828"/>
            <a:ext cx="195561" cy="195561"/>
            <a:chOff x="7099019" y="194219"/>
            <a:chExt cx="195561" cy="195561"/>
          </a:xfrm>
        </p:grpSpPr>
        <p:sp>
          <p:nvSpPr>
            <p:cNvPr id="128" name="object 52">
              <a:extLst>
                <a:ext uri="{FF2B5EF4-FFF2-40B4-BE49-F238E27FC236}">
                  <a16:creationId xmlns:a16="http://schemas.microsoft.com/office/drawing/2014/main" id="{49739464-F544-4A42-9E1B-BB81EDC8F134}"/>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129" name="object 53">
              <a:extLst>
                <a:ext uri="{FF2B5EF4-FFF2-40B4-BE49-F238E27FC236}">
                  <a16:creationId xmlns:a16="http://schemas.microsoft.com/office/drawing/2014/main" id="{68244816-70A4-BB4B-8B68-284ED7047807}"/>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grpSp>
        <p:nvGrpSpPr>
          <p:cNvPr id="65" name="Gruppieren 64">
            <a:extLst>
              <a:ext uri="{FF2B5EF4-FFF2-40B4-BE49-F238E27FC236}">
                <a16:creationId xmlns:a16="http://schemas.microsoft.com/office/drawing/2014/main" id="{D6F3740B-2048-0F49-9705-BF11F46D6D37}"/>
              </a:ext>
            </a:extLst>
          </p:cNvPr>
          <p:cNvGrpSpPr/>
          <p:nvPr/>
        </p:nvGrpSpPr>
        <p:grpSpPr>
          <a:xfrm>
            <a:off x="3455818" y="1819175"/>
            <a:ext cx="5990325" cy="527344"/>
            <a:chOff x="8152470" y="4061529"/>
            <a:chExt cx="14242864" cy="1253836"/>
          </a:xfrm>
        </p:grpSpPr>
        <p:grpSp>
          <p:nvGrpSpPr>
            <p:cNvPr id="66" name="Gruppieren 65">
              <a:extLst>
                <a:ext uri="{FF2B5EF4-FFF2-40B4-BE49-F238E27FC236}">
                  <a16:creationId xmlns:a16="http://schemas.microsoft.com/office/drawing/2014/main" id="{2C7255BD-E167-6B45-AF37-0EE5AEA989C3}"/>
                </a:ext>
              </a:extLst>
            </p:cNvPr>
            <p:cNvGrpSpPr/>
            <p:nvPr/>
          </p:nvGrpSpPr>
          <p:grpSpPr>
            <a:xfrm>
              <a:off x="8152470" y="4106609"/>
              <a:ext cx="7550090" cy="1208756"/>
              <a:chOff x="8152470" y="4106609"/>
              <a:chExt cx="7550090" cy="1208756"/>
            </a:xfrm>
          </p:grpSpPr>
          <p:sp>
            <p:nvSpPr>
              <p:cNvPr id="73" name="object 38">
                <a:extLst>
                  <a:ext uri="{FF2B5EF4-FFF2-40B4-BE49-F238E27FC236}">
                    <a16:creationId xmlns:a16="http://schemas.microsoft.com/office/drawing/2014/main" id="{683AB77E-C174-2C43-9A8B-4F7F02BBC7E0}"/>
                  </a:ext>
                </a:extLst>
              </p:cNvPr>
              <p:cNvSpPr/>
              <p:nvPr/>
            </p:nvSpPr>
            <p:spPr>
              <a:xfrm>
                <a:off x="15152651" y="4106609"/>
                <a:ext cx="549909" cy="549911"/>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1050"/>
              </a:p>
            </p:txBody>
          </p:sp>
          <p:sp>
            <p:nvSpPr>
              <p:cNvPr id="74" name="object 39">
                <a:extLst>
                  <a:ext uri="{FF2B5EF4-FFF2-40B4-BE49-F238E27FC236}">
                    <a16:creationId xmlns:a16="http://schemas.microsoft.com/office/drawing/2014/main" id="{A2F6B319-F061-0C46-850D-E2D19A1FC3D7}"/>
                  </a:ext>
                </a:extLst>
              </p:cNvPr>
              <p:cNvSpPr txBox="1"/>
              <p:nvPr/>
            </p:nvSpPr>
            <p:spPr>
              <a:xfrm>
                <a:off x="15310073" y="4148817"/>
                <a:ext cx="225425" cy="422303"/>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sp>
            <p:nvSpPr>
              <p:cNvPr id="173" name="object 38">
                <a:extLst>
                  <a:ext uri="{FF2B5EF4-FFF2-40B4-BE49-F238E27FC236}">
                    <a16:creationId xmlns:a16="http://schemas.microsoft.com/office/drawing/2014/main" id="{C553CCAE-E2B6-F549-803C-BB7D14E6698A}"/>
                  </a:ext>
                </a:extLst>
              </p:cNvPr>
              <p:cNvSpPr/>
              <p:nvPr/>
            </p:nvSpPr>
            <p:spPr>
              <a:xfrm>
                <a:off x="8152470" y="4765454"/>
                <a:ext cx="549909" cy="549911"/>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1050"/>
              </a:p>
            </p:txBody>
          </p:sp>
          <p:sp>
            <p:nvSpPr>
              <p:cNvPr id="174" name="object 39">
                <a:extLst>
                  <a:ext uri="{FF2B5EF4-FFF2-40B4-BE49-F238E27FC236}">
                    <a16:creationId xmlns:a16="http://schemas.microsoft.com/office/drawing/2014/main" id="{352A4793-6CC2-864A-A54E-E085DBD7C4E2}"/>
                  </a:ext>
                </a:extLst>
              </p:cNvPr>
              <p:cNvSpPr txBox="1"/>
              <p:nvPr/>
            </p:nvSpPr>
            <p:spPr>
              <a:xfrm>
                <a:off x="8314711" y="4801825"/>
                <a:ext cx="225425" cy="422303"/>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sp>
          <p:nvSpPr>
            <p:cNvPr id="68" name="object 47">
              <a:extLst>
                <a:ext uri="{FF2B5EF4-FFF2-40B4-BE49-F238E27FC236}">
                  <a16:creationId xmlns:a16="http://schemas.microsoft.com/office/drawing/2014/main" id="{6B723551-9B8C-C94D-A180-051EC69E459F}"/>
                </a:ext>
              </a:extLst>
            </p:cNvPr>
            <p:cNvSpPr txBox="1"/>
            <p:nvPr/>
          </p:nvSpPr>
          <p:spPr>
            <a:xfrm>
              <a:off x="15905634" y="4061529"/>
              <a:ext cx="6489700" cy="795814"/>
            </a:xfrm>
            <a:prstGeom prst="rect">
              <a:avLst/>
            </a:prstGeom>
          </p:spPr>
          <p:txBody>
            <a:bodyPr vert="horz" wrap="square" lIns="0" tIns="11430" rIns="0" bIns="0" rtlCol="0">
              <a:spAutoFit/>
            </a:bodyPr>
            <a:lstStyle/>
            <a:p>
              <a:pPr marL="12700" marR="5080">
                <a:lnSpc>
                  <a:spcPct val="100000"/>
                </a:lnSpc>
                <a:spcBef>
                  <a:spcPts val="90"/>
                </a:spcBef>
              </a:pPr>
              <a:r>
                <a:rPr sz="1050" spc="-5" dirty="0" err="1">
                  <a:solidFill>
                    <a:schemeClr val="accent2"/>
                  </a:solidFill>
                  <a:latin typeface="Arial"/>
                  <a:cs typeface="Arial"/>
                </a:rPr>
                <a:t>Glukoseausgangswerte</a:t>
              </a:r>
              <a:r>
                <a:rPr sz="1050" spc="-5" dirty="0">
                  <a:solidFill>
                    <a:schemeClr val="accent2"/>
                  </a:solidFill>
                  <a:latin typeface="Arial"/>
                  <a:cs typeface="Arial"/>
                </a:rPr>
                <a:t> </a:t>
              </a:r>
              <a:r>
                <a:rPr sz="1050" spc="-5" dirty="0" err="1">
                  <a:solidFill>
                    <a:schemeClr val="accent2"/>
                  </a:solidFill>
                  <a:latin typeface="Arial"/>
                  <a:cs typeface="Arial"/>
                </a:rPr>
                <a:t>mit</a:t>
              </a:r>
              <a:r>
                <a:rPr sz="1050" spc="-70" dirty="0">
                  <a:solidFill>
                    <a:schemeClr val="accent2"/>
                  </a:solidFill>
                  <a:latin typeface="Arial"/>
                  <a:cs typeface="Arial"/>
                </a:rPr>
                <a:t> </a:t>
              </a:r>
              <a:r>
                <a:rPr sz="1050" spc="-5" dirty="0" err="1">
                  <a:solidFill>
                    <a:schemeClr val="accent2"/>
                  </a:solidFill>
                  <a:latin typeface="Arial"/>
                  <a:cs typeface="Arial"/>
                </a:rPr>
                <a:t>farblicher</a:t>
              </a:r>
              <a:r>
                <a:rPr lang="de-DE" sz="1050" spc="-5" dirty="0">
                  <a:solidFill>
                    <a:schemeClr val="accent2"/>
                  </a:solidFill>
                  <a:latin typeface="Arial"/>
                  <a:cs typeface="Arial"/>
                </a:rPr>
                <a:t> </a:t>
              </a:r>
              <a:r>
                <a:rPr sz="1050" spc="-10" dirty="0" err="1">
                  <a:solidFill>
                    <a:schemeClr val="accent2"/>
                  </a:solidFill>
                  <a:latin typeface="Arial"/>
                  <a:cs typeface="Arial"/>
                </a:rPr>
                <a:t>Hinterlegung</a:t>
              </a:r>
              <a:r>
                <a:rPr sz="1050" spc="-10" dirty="0">
                  <a:solidFill>
                    <a:schemeClr val="accent2"/>
                  </a:solidFill>
                  <a:latin typeface="Arial"/>
                  <a:cs typeface="Arial"/>
                </a:rPr>
                <a:t> </a:t>
              </a:r>
              <a:r>
                <a:rPr sz="1050" spc="-5" dirty="0" err="1">
                  <a:solidFill>
                    <a:schemeClr val="accent2"/>
                  </a:solidFill>
                  <a:latin typeface="Arial"/>
                  <a:cs typeface="Arial"/>
                </a:rPr>
                <a:t>verschiedener</a:t>
              </a:r>
              <a:r>
                <a:rPr sz="1050" spc="-60" dirty="0">
                  <a:solidFill>
                    <a:schemeClr val="accent2"/>
                  </a:solidFill>
                  <a:latin typeface="Arial"/>
                  <a:cs typeface="Arial"/>
                </a:rPr>
                <a:t> </a:t>
              </a:r>
              <a:r>
                <a:rPr sz="1050" spc="-5" dirty="0" err="1">
                  <a:solidFill>
                    <a:schemeClr val="accent2"/>
                  </a:solidFill>
                  <a:latin typeface="Arial"/>
                  <a:cs typeface="Arial"/>
                </a:rPr>
                <a:t>Bereiche</a:t>
              </a:r>
              <a:endParaRPr sz="1050" dirty="0">
                <a:solidFill>
                  <a:schemeClr val="accent2"/>
                </a:solidFill>
                <a:latin typeface="Arial"/>
                <a:cs typeface="Arial"/>
              </a:endParaRPr>
            </a:p>
          </p:txBody>
        </p:sp>
      </p:grpSp>
      <p:grpSp>
        <p:nvGrpSpPr>
          <p:cNvPr id="75" name="Gruppieren 74">
            <a:extLst>
              <a:ext uri="{FF2B5EF4-FFF2-40B4-BE49-F238E27FC236}">
                <a16:creationId xmlns:a16="http://schemas.microsoft.com/office/drawing/2014/main" id="{3B54FD3C-F7D9-474B-A546-CB737DBCDA01}"/>
              </a:ext>
            </a:extLst>
          </p:cNvPr>
          <p:cNvGrpSpPr/>
          <p:nvPr/>
        </p:nvGrpSpPr>
        <p:grpSpPr>
          <a:xfrm>
            <a:off x="2190377" y="2292869"/>
            <a:ext cx="6685836" cy="310180"/>
            <a:chOff x="5156201" y="5657268"/>
            <a:chExt cx="15896549" cy="737499"/>
          </a:xfrm>
        </p:grpSpPr>
        <p:sp>
          <p:nvSpPr>
            <p:cNvPr id="76" name="object 35">
              <a:extLst>
                <a:ext uri="{FF2B5EF4-FFF2-40B4-BE49-F238E27FC236}">
                  <a16:creationId xmlns:a16="http://schemas.microsoft.com/office/drawing/2014/main" id="{8F7CCDF4-A257-F44A-87ED-F556350F6E4B}"/>
                </a:ext>
              </a:extLst>
            </p:cNvPr>
            <p:cNvSpPr/>
            <p:nvPr/>
          </p:nvSpPr>
          <p:spPr>
            <a:xfrm>
              <a:off x="15165155" y="5657268"/>
              <a:ext cx="549909" cy="549910"/>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a:p>
          </p:txBody>
        </p:sp>
        <p:sp>
          <p:nvSpPr>
            <p:cNvPr id="77" name="object 36">
              <a:extLst>
                <a:ext uri="{FF2B5EF4-FFF2-40B4-BE49-F238E27FC236}">
                  <a16:creationId xmlns:a16="http://schemas.microsoft.com/office/drawing/2014/main" id="{38C44AEF-AEB0-074B-BCD8-14B4C04A6BA0}"/>
                </a:ext>
              </a:extLst>
            </p:cNvPr>
            <p:cNvSpPr txBox="1"/>
            <p:nvPr/>
          </p:nvSpPr>
          <p:spPr>
            <a:xfrm>
              <a:off x="15322576" y="5691109"/>
              <a:ext cx="225425" cy="422301"/>
            </a:xfrm>
            <a:prstGeom prst="rect">
              <a:avLst/>
            </a:prstGeom>
          </p:spPr>
          <p:txBody>
            <a:bodyPr vert="horz" wrap="square" lIns="0" tIns="15875" rIns="0" bIns="0" rtlCol="0">
              <a:spAutoFit/>
            </a:bodyPr>
            <a:lstStyle/>
            <a:p>
              <a:pPr marL="12700">
                <a:lnSpc>
                  <a:spcPct val="100000"/>
                </a:lnSpc>
                <a:spcBef>
                  <a:spcPts val="125"/>
                </a:spcBef>
              </a:pPr>
              <a:r>
                <a:rPr sz="1050" b="1" spc="10">
                  <a:solidFill>
                    <a:srgbClr val="FFFFFF"/>
                  </a:solidFill>
                  <a:latin typeface="Arial"/>
                  <a:cs typeface="Arial"/>
                </a:rPr>
                <a:t>2</a:t>
              </a:r>
              <a:endParaRPr sz="1050">
                <a:latin typeface="Arial"/>
                <a:cs typeface="Arial"/>
              </a:endParaRPr>
            </a:p>
          </p:txBody>
        </p:sp>
        <p:sp>
          <p:nvSpPr>
            <p:cNvPr id="88" name="object 48">
              <a:extLst>
                <a:ext uri="{FF2B5EF4-FFF2-40B4-BE49-F238E27FC236}">
                  <a16:creationId xmlns:a16="http://schemas.microsoft.com/office/drawing/2014/main" id="{77ACD15F-8DC1-124E-838E-1CEBCEDEEE18}"/>
                </a:ext>
              </a:extLst>
            </p:cNvPr>
            <p:cNvSpPr txBox="1"/>
            <p:nvPr/>
          </p:nvSpPr>
          <p:spPr>
            <a:xfrm>
              <a:off x="15918139" y="5671964"/>
              <a:ext cx="5134611" cy="411628"/>
            </a:xfrm>
            <a:prstGeom prst="rect">
              <a:avLst/>
            </a:prstGeom>
          </p:spPr>
          <p:txBody>
            <a:bodyPr vert="horz" wrap="square" lIns="0" tIns="11430" rIns="0" bIns="0" rtlCol="0">
              <a:spAutoFit/>
            </a:bodyPr>
            <a:lstStyle/>
            <a:p>
              <a:pPr marL="12700">
                <a:lnSpc>
                  <a:spcPct val="100000"/>
                </a:lnSpc>
                <a:spcBef>
                  <a:spcPts val="90"/>
                </a:spcBef>
              </a:pPr>
              <a:r>
                <a:rPr sz="1050" spc="-5">
                  <a:solidFill>
                    <a:schemeClr val="accent2"/>
                  </a:solidFill>
                  <a:latin typeface="Arial"/>
                  <a:cs typeface="Arial"/>
                </a:rPr>
                <a:t>Individuelle</a:t>
              </a:r>
              <a:r>
                <a:rPr sz="1050" spc="-60">
                  <a:solidFill>
                    <a:schemeClr val="accent2"/>
                  </a:solidFill>
                  <a:latin typeface="Arial"/>
                  <a:cs typeface="Arial"/>
                </a:rPr>
                <a:t> </a:t>
              </a:r>
              <a:r>
                <a:rPr sz="1050" spc="-5">
                  <a:solidFill>
                    <a:schemeClr val="accent2"/>
                  </a:solidFill>
                  <a:latin typeface="Arial"/>
                  <a:cs typeface="Arial"/>
                </a:rPr>
                <a:t>Korrekturfaktoren</a:t>
              </a:r>
              <a:endParaRPr sz="1050">
                <a:solidFill>
                  <a:schemeClr val="accent2"/>
                </a:solidFill>
                <a:latin typeface="Arial"/>
                <a:cs typeface="Arial"/>
              </a:endParaRPr>
            </a:p>
          </p:txBody>
        </p:sp>
        <p:sp>
          <p:nvSpPr>
            <p:cNvPr id="171" name="object 35">
              <a:extLst>
                <a:ext uri="{FF2B5EF4-FFF2-40B4-BE49-F238E27FC236}">
                  <a16:creationId xmlns:a16="http://schemas.microsoft.com/office/drawing/2014/main" id="{8F33B599-6FC7-EC43-BB00-B1FE5109858C}"/>
                </a:ext>
              </a:extLst>
            </p:cNvPr>
            <p:cNvSpPr/>
            <p:nvPr/>
          </p:nvSpPr>
          <p:spPr>
            <a:xfrm>
              <a:off x="5156201" y="5844857"/>
              <a:ext cx="549909" cy="549910"/>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a:p>
          </p:txBody>
        </p:sp>
        <p:sp>
          <p:nvSpPr>
            <p:cNvPr id="172" name="object 36">
              <a:extLst>
                <a:ext uri="{FF2B5EF4-FFF2-40B4-BE49-F238E27FC236}">
                  <a16:creationId xmlns:a16="http://schemas.microsoft.com/office/drawing/2014/main" id="{A0778A9D-429C-1F44-8046-967842E4FC5B}"/>
                </a:ext>
              </a:extLst>
            </p:cNvPr>
            <p:cNvSpPr txBox="1"/>
            <p:nvPr/>
          </p:nvSpPr>
          <p:spPr>
            <a:xfrm>
              <a:off x="5313623" y="5878701"/>
              <a:ext cx="225425" cy="422301"/>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2</a:t>
              </a:r>
              <a:endParaRPr sz="1050" dirty="0">
                <a:latin typeface="Arial"/>
                <a:cs typeface="Arial"/>
              </a:endParaRPr>
            </a:p>
          </p:txBody>
        </p:sp>
      </p:grpSp>
      <p:grpSp>
        <p:nvGrpSpPr>
          <p:cNvPr id="95" name="Gruppieren 94">
            <a:extLst>
              <a:ext uri="{FF2B5EF4-FFF2-40B4-BE49-F238E27FC236}">
                <a16:creationId xmlns:a16="http://schemas.microsoft.com/office/drawing/2014/main" id="{476A1803-C843-0D44-8662-396A0F4917DF}"/>
              </a:ext>
            </a:extLst>
          </p:cNvPr>
          <p:cNvGrpSpPr/>
          <p:nvPr/>
        </p:nvGrpSpPr>
        <p:grpSpPr>
          <a:xfrm>
            <a:off x="2975789" y="2766754"/>
            <a:ext cx="6015811" cy="1074916"/>
            <a:chOff x="6977409" y="6659301"/>
            <a:chExt cx="14303461" cy="2555769"/>
          </a:xfrm>
        </p:grpSpPr>
        <p:sp>
          <p:nvSpPr>
            <p:cNvPr id="96" name="object 41">
              <a:extLst>
                <a:ext uri="{FF2B5EF4-FFF2-40B4-BE49-F238E27FC236}">
                  <a16:creationId xmlns:a16="http://schemas.microsoft.com/office/drawing/2014/main" id="{85F90392-5C07-674E-B11D-23F67DCA3160}"/>
                </a:ext>
              </a:extLst>
            </p:cNvPr>
            <p:cNvSpPr/>
            <p:nvPr/>
          </p:nvSpPr>
          <p:spPr>
            <a:xfrm>
              <a:off x="15096976" y="8021373"/>
              <a:ext cx="549909" cy="549911"/>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a:p>
          </p:txBody>
        </p:sp>
        <p:sp>
          <p:nvSpPr>
            <p:cNvPr id="97" name="object 42">
              <a:extLst>
                <a:ext uri="{FF2B5EF4-FFF2-40B4-BE49-F238E27FC236}">
                  <a16:creationId xmlns:a16="http://schemas.microsoft.com/office/drawing/2014/main" id="{6C67597B-B320-744D-983A-9B2F4B65E11E}"/>
                </a:ext>
              </a:extLst>
            </p:cNvPr>
            <p:cNvSpPr txBox="1"/>
            <p:nvPr/>
          </p:nvSpPr>
          <p:spPr>
            <a:xfrm>
              <a:off x="15254400" y="8055214"/>
              <a:ext cx="225424" cy="422300"/>
            </a:xfrm>
            <a:prstGeom prst="rect">
              <a:avLst/>
            </a:prstGeom>
          </p:spPr>
          <p:txBody>
            <a:bodyPr vert="horz" wrap="square" lIns="0" tIns="15875" rIns="0" bIns="0" rtlCol="0">
              <a:spAutoFit/>
            </a:bodyPr>
            <a:lstStyle/>
            <a:p>
              <a:pPr marL="12700">
                <a:lnSpc>
                  <a:spcPct val="100000"/>
                </a:lnSpc>
                <a:spcBef>
                  <a:spcPts val="125"/>
                </a:spcBef>
              </a:pPr>
              <a:r>
                <a:rPr sz="1050" b="1" spc="10">
                  <a:solidFill>
                    <a:srgbClr val="FFFFFF"/>
                  </a:solidFill>
                  <a:latin typeface="Arial"/>
                  <a:cs typeface="Arial"/>
                </a:rPr>
                <a:t>4</a:t>
              </a:r>
              <a:endParaRPr sz="1050">
                <a:latin typeface="Arial"/>
                <a:cs typeface="Arial"/>
              </a:endParaRPr>
            </a:p>
          </p:txBody>
        </p:sp>
        <p:sp>
          <p:nvSpPr>
            <p:cNvPr id="104" name="object 49">
              <a:extLst>
                <a:ext uri="{FF2B5EF4-FFF2-40B4-BE49-F238E27FC236}">
                  <a16:creationId xmlns:a16="http://schemas.microsoft.com/office/drawing/2014/main" id="{945C7138-A9D3-5243-91FE-45B4E620D311}"/>
                </a:ext>
              </a:extLst>
            </p:cNvPr>
            <p:cNvSpPr txBox="1"/>
            <p:nvPr/>
          </p:nvSpPr>
          <p:spPr>
            <a:xfrm>
              <a:off x="15795587" y="8035069"/>
              <a:ext cx="5485283" cy="1180001"/>
            </a:xfrm>
            <a:prstGeom prst="rect">
              <a:avLst/>
            </a:prstGeom>
          </p:spPr>
          <p:txBody>
            <a:bodyPr vert="horz" wrap="square" lIns="0" tIns="11430" rIns="0" bIns="0" rtlCol="0">
              <a:spAutoFit/>
            </a:bodyPr>
            <a:lstStyle/>
            <a:p>
              <a:pPr marL="12700" marR="78740">
                <a:lnSpc>
                  <a:spcPct val="100000"/>
                </a:lnSpc>
                <a:spcBef>
                  <a:spcPts val="2375"/>
                </a:spcBef>
              </a:pPr>
              <a:r>
                <a:rPr lang="de-DE" sz="1050" spc="-5" dirty="0">
                  <a:solidFill>
                    <a:schemeClr val="accent2"/>
                  </a:solidFill>
                  <a:latin typeface="Arial"/>
                  <a:cs typeface="Arial"/>
                </a:rPr>
                <a:t>Empfehlung zur Therapieanpassung:</a:t>
              </a:r>
              <a:r>
                <a:rPr lang="de-DE" sz="1050" spc="-130" dirty="0">
                  <a:solidFill>
                    <a:schemeClr val="accent2"/>
                  </a:solidFill>
                  <a:latin typeface="Arial"/>
                  <a:cs typeface="Arial"/>
                </a:rPr>
                <a:t> </a:t>
              </a:r>
              <a:r>
                <a:rPr lang="de-DE" sz="1050" spc="-5" dirty="0">
                  <a:solidFill>
                    <a:schemeClr val="accent2"/>
                  </a:solidFill>
                  <a:latin typeface="Arial"/>
                  <a:cs typeface="Arial"/>
                </a:rPr>
                <a:t>Erhöhung </a:t>
              </a:r>
              <a:r>
                <a:rPr lang="de-DE" sz="1050" spc="-55" dirty="0">
                  <a:solidFill>
                    <a:schemeClr val="accent2"/>
                  </a:solidFill>
                  <a:latin typeface="Arial"/>
                  <a:cs typeface="Arial"/>
                </a:rPr>
                <a:t>bzw. </a:t>
              </a:r>
              <a:r>
                <a:rPr lang="de-DE" sz="1050" spc="-10" dirty="0">
                  <a:solidFill>
                    <a:schemeClr val="accent2"/>
                  </a:solidFill>
                  <a:latin typeface="Arial"/>
                  <a:cs typeface="Arial"/>
                </a:rPr>
                <a:t>Reduktion </a:t>
              </a:r>
              <a:r>
                <a:rPr lang="de-DE" sz="1050" spc="-5" dirty="0">
                  <a:solidFill>
                    <a:schemeClr val="accent2"/>
                  </a:solidFill>
                  <a:latin typeface="Arial"/>
                  <a:cs typeface="Arial"/>
                </a:rPr>
                <a:t>von</a:t>
              </a:r>
              <a:r>
                <a:rPr lang="de-DE" sz="1050" spc="40" dirty="0">
                  <a:solidFill>
                    <a:schemeClr val="accent2"/>
                  </a:solidFill>
                  <a:latin typeface="Arial"/>
                  <a:cs typeface="Arial"/>
                </a:rPr>
                <a:t> </a:t>
              </a:r>
              <a:r>
                <a:rPr lang="de-DE" sz="1050" spc="-5" dirty="0">
                  <a:solidFill>
                    <a:schemeClr val="accent2"/>
                  </a:solidFill>
                  <a:latin typeface="Arial"/>
                  <a:cs typeface="Arial"/>
                </a:rPr>
                <a:t>Insulineinheiten</a:t>
              </a:r>
              <a:endParaRPr lang="de-DE" sz="1050" dirty="0">
                <a:solidFill>
                  <a:schemeClr val="accent2"/>
                </a:solidFill>
                <a:latin typeface="Arial"/>
                <a:cs typeface="Arial"/>
              </a:endParaRPr>
            </a:p>
          </p:txBody>
        </p:sp>
        <p:sp>
          <p:nvSpPr>
            <p:cNvPr id="177" name="object 41">
              <a:extLst>
                <a:ext uri="{FF2B5EF4-FFF2-40B4-BE49-F238E27FC236}">
                  <a16:creationId xmlns:a16="http://schemas.microsoft.com/office/drawing/2014/main" id="{C8A47403-ED56-1543-AA77-4C86F5B15606}"/>
                </a:ext>
              </a:extLst>
            </p:cNvPr>
            <p:cNvSpPr/>
            <p:nvPr/>
          </p:nvSpPr>
          <p:spPr>
            <a:xfrm>
              <a:off x="6977409" y="6659301"/>
              <a:ext cx="549909" cy="549911"/>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a:p>
          </p:txBody>
        </p:sp>
        <p:sp>
          <p:nvSpPr>
            <p:cNvPr id="178" name="object 42">
              <a:extLst>
                <a:ext uri="{FF2B5EF4-FFF2-40B4-BE49-F238E27FC236}">
                  <a16:creationId xmlns:a16="http://schemas.microsoft.com/office/drawing/2014/main" id="{8BCB7456-2E93-D14D-934F-B3510DFA115E}"/>
                </a:ext>
              </a:extLst>
            </p:cNvPr>
            <p:cNvSpPr txBox="1"/>
            <p:nvPr/>
          </p:nvSpPr>
          <p:spPr>
            <a:xfrm>
              <a:off x="7134833" y="6693142"/>
              <a:ext cx="225424" cy="422301"/>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4</a:t>
              </a:r>
              <a:endParaRPr sz="1050" dirty="0">
                <a:latin typeface="Arial"/>
                <a:cs typeface="Arial"/>
              </a:endParaRPr>
            </a:p>
          </p:txBody>
        </p:sp>
      </p:grpSp>
      <p:grpSp>
        <p:nvGrpSpPr>
          <p:cNvPr id="107" name="Gruppieren 106">
            <a:extLst>
              <a:ext uri="{FF2B5EF4-FFF2-40B4-BE49-F238E27FC236}">
                <a16:creationId xmlns:a16="http://schemas.microsoft.com/office/drawing/2014/main" id="{0F30C3C2-DC96-4847-9475-5F2173BDC117}"/>
              </a:ext>
            </a:extLst>
          </p:cNvPr>
          <p:cNvGrpSpPr/>
          <p:nvPr/>
        </p:nvGrpSpPr>
        <p:grpSpPr>
          <a:xfrm>
            <a:off x="454744" y="2369073"/>
            <a:ext cx="8007637" cy="826148"/>
            <a:chOff x="983261" y="5368990"/>
            <a:chExt cx="19039314" cy="1964286"/>
          </a:xfrm>
        </p:grpSpPr>
        <p:sp>
          <p:nvSpPr>
            <p:cNvPr id="108" name="object 45">
              <a:extLst>
                <a:ext uri="{FF2B5EF4-FFF2-40B4-BE49-F238E27FC236}">
                  <a16:creationId xmlns:a16="http://schemas.microsoft.com/office/drawing/2014/main" id="{6CB13CAC-018F-B148-B3BB-139F58541CDC}"/>
                </a:ext>
              </a:extLst>
            </p:cNvPr>
            <p:cNvSpPr/>
            <p:nvPr/>
          </p:nvSpPr>
          <p:spPr>
            <a:xfrm>
              <a:off x="15110819" y="6202701"/>
              <a:ext cx="549911" cy="549911"/>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a:p>
          </p:txBody>
        </p:sp>
        <p:sp>
          <p:nvSpPr>
            <p:cNvPr id="109" name="object 46">
              <a:extLst>
                <a:ext uri="{FF2B5EF4-FFF2-40B4-BE49-F238E27FC236}">
                  <a16:creationId xmlns:a16="http://schemas.microsoft.com/office/drawing/2014/main" id="{2DF624C9-8437-8441-BFE6-A36D55728D90}"/>
                </a:ext>
              </a:extLst>
            </p:cNvPr>
            <p:cNvSpPr txBox="1"/>
            <p:nvPr/>
          </p:nvSpPr>
          <p:spPr>
            <a:xfrm>
              <a:off x="15268242" y="6236542"/>
              <a:ext cx="225424" cy="422301"/>
            </a:xfrm>
            <a:prstGeom prst="rect">
              <a:avLst/>
            </a:prstGeom>
          </p:spPr>
          <p:txBody>
            <a:bodyPr vert="horz" wrap="square" lIns="0" tIns="15875" rIns="0" bIns="0" rtlCol="0">
              <a:spAutoFit/>
            </a:bodyPr>
            <a:lstStyle/>
            <a:p>
              <a:pPr marL="12700">
                <a:lnSpc>
                  <a:spcPct val="100000"/>
                </a:lnSpc>
                <a:spcBef>
                  <a:spcPts val="125"/>
                </a:spcBef>
              </a:pPr>
              <a:r>
                <a:rPr sz="1050" b="1" spc="10">
                  <a:solidFill>
                    <a:srgbClr val="FFFFFF"/>
                  </a:solidFill>
                  <a:latin typeface="Arial"/>
                  <a:cs typeface="Arial"/>
                </a:rPr>
                <a:t>3</a:t>
              </a:r>
              <a:endParaRPr sz="1050">
                <a:latin typeface="Arial"/>
                <a:cs typeface="Arial"/>
              </a:endParaRPr>
            </a:p>
          </p:txBody>
        </p:sp>
        <p:sp>
          <p:nvSpPr>
            <p:cNvPr id="110" name="object 49">
              <a:extLst>
                <a:ext uri="{FF2B5EF4-FFF2-40B4-BE49-F238E27FC236}">
                  <a16:creationId xmlns:a16="http://schemas.microsoft.com/office/drawing/2014/main" id="{0923C3E7-313A-3345-937C-BE3E6D240E69}"/>
                </a:ext>
              </a:extLst>
            </p:cNvPr>
            <p:cNvSpPr txBox="1"/>
            <p:nvPr/>
          </p:nvSpPr>
          <p:spPr>
            <a:xfrm>
              <a:off x="15824537" y="6153275"/>
              <a:ext cx="4198038" cy="1180001"/>
            </a:xfrm>
            <a:prstGeom prst="rect">
              <a:avLst/>
            </a:prstGeom>
          </p:spPr>
          <p:txBody>
            <a:bodyPr vert="horz" wrap="square" lIns="0" tIns="11430" rIns="0" bIns="0" rtlCol="0">
              <a:spAutoFit/>
            </a:bodyPr>
            <a:lstStyle/>
            <a:p>
              <a:pPr marL="12700" marR="5080">
                <a:lnSpc>
                  <a:spcPct val="100000"/>
                </a:lnSpc>
                <a:spcBef>
                  <a:spcPts val="90"/>
                </a:spcBef>
              </a:pPr>
              <a:r>
                <a:rPr sz="1050" spc="-15" dirty="0" err="1">
                  <a:solidFill>
                    <a:schemeClr val="accent2"/>
                  </a:solidFill>
                  <a:latin typeface="Arial"/>
                  <a:cs typeface="Arial"/>
                </a:rPr>
                <a:t>Trendpfeilsymbole</a:t>
              </a:r>
              <a:r>
                <a:rPr sz="1050" spc="-15" dirty="0">
                  <a:solidFill>
                    <a:schemeClr val="accent2"/>
                  </a:solidFill>
                  <a:latin typeface="Arial"/>
                  <a:cs typeface="Arial"/>
                </a:rPr>
                <a:t> </a:t>
              </a:r>
              <a:r>
                <a:rPr sz="1050" spc="-10" dirty="0">
                  <a:solidFill>
                    <a:schemeClr val="accent2"/>
                  </a:solidFill>
                  <a:latin typeface="Arial"/>
                  <a:cs typeface="Arial"/>
                </a:rPr>
                <a:t>der </a:t>
              </a:r>
              <a:r>
                <a:rPr sz="1050" spc="-5" dirty="0" err="1">
                  <a:solidFill>
                    <a:schemeClr val="accent2"/>
                  </a:solidFill>
                  <a:latin typeface="Arial"/>
                  <a:cs typeface="Arial"/>
                </a:rPr>
                <a:t>verschiedenen</a:t>
              </a:r>
              <a:r>
                <a:rPr sz="1050" spc="-5" dirty="0">
                  <a:solidFill>
                    <a:schemeClr val="accent2"/>
                  </a:solidFill>
                  <a:latin typeface="Arial"/>
                  <a:cs typeface="Arial"/>
                </a:rPr>
                <a:t> </a:t>
              </a:r>
              <a:r>
                <a:rPr sz="1050" spc="-10" dirty="0" err="1">
                  <a:solidFill>
                    <a:schemeClr val="accent2"/>
                  </a:solidFill>
                  <a:latin typeface="Arial"/>
                  <a:cs typeface="Arial"/>
                </a:rPr>
                <a:t>Hersteller</a:t>
              </a:r>
              <a:r>
                <a:rPr lang="de-DE" sz="1050" spc="-10" dirty="0">
                  <a:solidFill>
                    <a:schemeClr val="accent2"/>
                  </a:solidFill>
                  <a:latin typeface="Arial"/>
                  <a:cs typeface="Arial"/>
                </a:rPr>
                <a:t> </a:t>
              </a:r>
              <a:r>
                <a:rPr sz="1050" spc="-5" dirty="0">
                  <a:solidFill>
                    <a:schemeClr val="accent2"/>
                  </a:solidFill>
                  <a:latin typeface="Arial"/>
                  <a:cs typeface="Arial"/>
                </a:rPr>
                <a:t>(Stand Mai</a:t>
              </a:r>
              <a:r>
                <a:rPr sz="1050" spc="-10" dirty="0">
                  <a:solidFill>
                    <a:schemeClr val="accent2"/>
                  </a:solidFill>
                  <a:latin typeface="Arial"/>
                  <a:cs typeface="Arial"/>
                </a:rPr>
                <a:t> 2018)</a:t>
              </a:r>
              <a:endParaRPr sz="1050" dirty="0">
                <a:solidFill>
                  <a:schemeClr val="accent2"/>
                </a:solidFill>
                <a:latin typeface="Arial"/>
                <a:cs typeface="Arial"/>
              </a:endParaRPr>
            </a:p>
          </p:txBody>
        </p:sp>
        <p:sp>
          <p:nvSpPr>
            <p:cNvPr id="175" name="object 45">
              <a:extLst>
                <a:ext uri="{FF2B5EF4-FFF2-40B4-BE49-F238E27FC236}">
                  <a16:creationId xmlns:a16="http://schemas.microsoft.com/office/drawing/2014/main" id="{C587A818-4DD8-5349-9225-CC238436D7CC}"/>
                </a:ext>
              </a:extLst>
            </p:cNvPr>
            <p:cNvSpPr/>
            <p:nvPr/>
          </p:nvSpPr>
          <p:spPr>
            <a:xfrm>
              <a:off x="983261" y="5368990"/>
              <a:ext cx="549909" cy="549911"/>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a:p>
          </p:txBody>
        </p:sp>
        <p:sp>
          <p:nvSpPr>
            <p:cNvPr id="176" name="object 46">
              <a:extLst>
                <a:ext uri="{FF2B5EF4-FFF2-40B4-BE49-F238E27FC236}">
                  <a16:creationId xmlns:a16="http://schemas.microsoft.com/office/drawing/2014/main" id="{C2327A23-C095-BC48-B6A2-8560218B7216}"/>
                </a:ext>
              </a:extLst>
            </p:cNvPr>
            <p:cNvSpPr txBox="1"/>
            <p:nvPr/>
          </p:nvSpPr>
          <p:spPr>
            <a:xfrm>
              <a:off x="1140685" y="5402831"/>
              <a:ext cx="225424" cy="422301"/>
            </a:xfrm>
            <a:prstGeom prst="rect">
              <a:avLst/>
            </a:prstGeom>
          </p:spPr>
          <p:txBody>
            <a:bodyPr vert="horz" wrap="square" lIns="0" tIns="15875" rIns="0" bIns="0" rtlCol="0">
              <a:spAutoFit/>
            </a:bodyPr>
            <a:lstStyle/>
            <a:p>
              <a:pPr marL="12700">
                <a:lnSpc>
                  <a:spcPct val="100000"/>
                </a:lnSpc>
                <a:spcBef>
                  <a:spcPts val="125"/>
                </a:spcBef>
              </a:pPr>
              <a:r>
                <a:rPr sz="1050" b="1" spc="10">
                  <a:solidFill>
                    <a:srgbClr val="FFFFFF"/>
                  </a:solidFill>
                  <a:latin typeface="Arial"/>
                  <a:cs typeface="Arial"/>
                </a:rPr>
                <a:t>3</a:t>
              </a:r>
              <a:endParaRPr sz="1050">
                <a:latin typeface="Arial"/>
                <a:cs typeface="Arial"/>
              </a:endParaRPr>
            </a:p>
          </p:txBody>
        </p:sp>
      </p:grpSp>
      <p:pic>
        <p:nvPicPr>
          <p:cNvPr id="23" name="Grafik 22">
            <a:extLst>
              <a:ext uri="{FF2B5EF4-FFF2-40B4-BE49-F238E27FC236}">
                <a16:creationId xmlns:a16="http://schemas.microsoft.com/office/drawing/2014/main" id="{892314D3-6DBE-2F47-94F9-CD1B36980D0D}"/>
              </a:ext>
            </a:extLst>
          </p:cNvPr>
          <p:cNvPicPr>
            <a:picLocks noChangeAspect="1"/>
          </p:cNvPicPr>
          <p:nvPr/>
        </p:nvPicPr>
        <p:blipFill>
          <a:blip r:embed="rId7"/>
          <a:stretch>
            <a:fillRect/>
          </a:stretch>
        </p:blipFill>
        <p:spPr>
          <a:xfrm rot="5400000">
            <a:off x="6427634" y="3592520"/>
            <a:ext cx="161389" cy="209012"/>
          </a:xfrm>
          <a:prstGeom prst="rect">
            <a:avLst/>
          </a:prstGeom>
        </p:spPr>
      </p:pic>
    </p:spTree>
    <p:extLst>
      <p:ext uri="{BB962C8B-B14F-4D97-AF65-F5344CB8AC3E}">
        <p14:creationId xmlns:p14="http://schemas.microsoft.com/office/powerpoint/2010/main" val="178053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BDCFEBA-5C0F-4847-9439-AA99FE0142BA}"/>
              </a:ext>
            </a:extLst>
          </p:cNvPr>
          <p:cNvSpPr>
            <a:spLocks noGrp="1"/>
          </p:cNvSpPr>
          <p:nvPr>
            <p:ph sz="quarter" idx="13"/>
          </p:nvPr>
        </p:nvSpPr>
        <p:spPr/>
        <p:txBody>
          <a:bodyPr/>
          <a:lstStyle/>
          <a:p>
            <a:endParaRPr lang="de-DE"/>
          </a:p>
        </p:txBody>
      </p:sp>
      <p:sp>
        <p:nvSpPr>
          <p:cNvPr id="51" name="Datumsplatzhalter 50">
            <a:extLst>
              <a:ext uri="{FF2B5EF4-FFF2-40B4-BE49-F238E27FC236}">
                <a16:creationId xmlns:a16="http://schemas.microsoft.com/office/drawing/2014/main" id="{FA8D247E-0BF7-C84B-A93D-D88FC88F0D0D}"/>
              </a:ext>
            </a:extLst>
          </p:cNvPr>
          <p:cNvSpPr>
            <a:spLocks noGrp="1"/>
          </p:cNvSpPr>
          <p:nvPr>
            <p:ph type="dt" sz="half" idx="18"/>
          </p:nvPr>
        </p:nvSpPr>
        <p:spPr/>
        <p:txBody>
          <a:bodyPr/>
          <a:lstStyle/>
          <a:p>
            <a:fld id="{F6D60AEF-8BF3-7A4C-9A6F-C1940F95B3A4}" type="datetime4">
              <a:rPr lang="de-DE" smtClean="0"/>
              <a:t>28. Januar 2021</a:t>
            </a:fld>
            <a:r>
              <a:rPr lang="en-US"/>
              <a:t> |</a:t>
            </a:r>
          </a:p>
        </p:txBody>
      </p:sp>
      <p:sp>
        <p:nvSpPr>
          <p:cNvPr id="2" name="Foliennummernplatzhalter 1">
            <a:extLst>
              <a:ext uri="{FF2B5EF4-FFF2-40B4-BE49-F238E27FC236}">
                <a16:creationId xmlns:a16="http://schemas.microsoft.com/office/drawing/2014/main" id="{068A503F-7C26-4506-9C61-6D5161996EF7}"/>
              </a:ext>
            </a:extLst>
          </p:cNvPr>
          <p:cNvSpPr>
            <a:spLocks noGrp="1"/>
          </p:cNvSpPr>
          <p:nvPr>
            <p:ph type="sldNum" sz="quarter" idx="20"/>
          </p:nvPr>
        </p:nvSpPr>
        <p:spPr/>
        <p:txBody>
          <a:bodyPr/>
          <a:lstStyle/>
          <a:p>
            <a:fld id="{81D60167-4931-47E6-BA6A-407CBD079E47}" type="slidenum">
              <a:rPr lang="de-DE" smtClean="0"/>
              <a:pPr/>
              <a:t>22</a:t>
            </a:fld>
            <a:endParaRPr lang="de-DE"/>
          </a:p>
        </p:txBody>
      </p:sp>
      <p:sp>
        <p:nvSpPr>
          <p:cNvPr id="17" name="Textplatzhalter 16">
            <a:extLst>
              <a:ext uri="{FF2B5EF4-FFF2-40B4-BE49-F238E27FC236}">
                <a16:creationId xmlns:a16="http://schemas.microsoft.com/office/drawing/2014/main" id="{2ED6ED9E-B690-2348-AFCC-96FE9D953521}"/>
              </a:ext>
            </a:extLst>
          </p:cNvPr>
          <p:cNvSpPr>
            <a:spLocks noGrp="1"/>
          </p:cNvSpPr>
          <p:nvPr>
            <p:ph type="body" sz="quarter" idx="24"/>
          </p:nvPr>
        </p:nvSpPr>
        <p:spPr/>
        <p:txBody>
          <a:bodyPr/>
          <a:lstStyle/>
          <a:p>
            <a:endParaRPr lang="de-DE" dirty="0"/>
          </a:p>
          <a:p>
            <a:pPr>
              <a:spcBef>
                <a:spcPts val="0"/>
              </a:spcBef>
            </a:pPr>
            <a:r>
              <a:rPr lang="de-DE" dirty="0"/>
              <a:t>Tabelle: Stand Mai 2018. Eine erneute Korrektur frühestens 2 Stunden nach letzter Insulingabe empfohlen. Diese Zahlen sind Anhaltswerte und müssen auf die Insulinempfindlichkeit und die individuellen Werte des Patienten angepasst werden.</a:t>
            </a:r>
          </a:p>
          <a:p>
            <a:pPr>
              <a:spcBef>
                <a:spcPts val="0"/>
              </a:spcBef>
            </a:pPr>
            <a:r>
              <a:rPr lang="de-DE" b="1" dirty="0"/>
              <a:t>*</a:t>
            </a:r>
            <a:r>
              <a:rPr lang="de-DE" dirty="0"/>
              <a:t> bei einem Glukoseausgangswert &lt; 50 mg/</a:t>
            </a:r>
            <a:r>
              <a:rPr lang="de-DE" dirty="0" err="1"/>
              <a:t>dL</a:t>
            </a:r>
            <a:r>
              <a:rPr lang="de-DE" dirty="0"/>
              <a:t> (&lt; 2,8 mmol/L) werden drei schnelle Kohlenhydrat-Einheiten empfohlen.</a:t>
            </a:r>
          </a:p>
          <a:p>
            <a:pPr>
              <a:spcBef>
                <a:spcPts val="0"/>
              </a:spcBef>
            </a:pPr>
            <a:r>
              <a:rPr lang="de-DE" b="1" dirty="0"/>
              <a:t>** </a:t>
            </a:r>
            <a:r>
              <a:rPr lang="de-DE" dirty="0"/>
              <a:t>KH - individuelle Kohlenhydrateinheit</a:t>
            </a:r>
          </a:p>
          <a:p>
            <a:pPr>
              <a:spcBef>
                <a:spcPts val="0"/>
              </a:spcBef>
            </a:pPr>
            <a:r>
              <a:rPr lang="de-DE" b="1" dirty="0"/>
              <a:t>***</a:t>
            </a:r>
            <a:r>
              <a:rPr lang="de-DE" dirty="0"/>
              <a:t> Beim Auftreten von Ketonen soll nach individuellen Angaben ohne Berücksichtigung der Trendpfeile eine individuelle max. Korrektur gegeben werden.</a:t>
            </a:r>
            <a:br>
              <a:rPr lang="de-DE" dirty="0"/>
            </a:br>
            <a:r>
              <a:rPr lang="de-DE" b="1" dirty="0"/>
              <a:t>1.</a:t>
            </a:r>
            <a:r>
              <a:rPr lang="de-DE" dirty="0"/>
              <a:t> Ziegler, R., et al. Diabetologie. 2018;13: 500-509. </a:t>
            </a:r>
          </a:p>
        </p:txBody>
      </p:sp>
      <p:sp>
        <p:nvSpPr>
          <p:cNvPr id="3" name="object 3"/>
          <p:cNvSpPr txBox="1">
            <a:spLocks noGrp="1"/>
          </p:cNvSpPr>
          <p:nvPr>
            <p:ph type="title"/>
          </p:nvPr>
        </p:nvSpPr>
        <p:spPr/>
        <p:txBody>
          <a:bodyPr/>
          <a:lstStyle/>
          <a:p>
            <a:r>
              <a:rPr lang="de-DE" dirty="0"/>
              <a:t>Beispiel </a:t>
            </a:r>
            <a:r>
              <a:rPr lang="de-DE" dirty="0" err="1"/>
              <a:t>Scorecard</a:t>
            </a:r>
            <a:r>
              <a:rPr lang="de-DE" dirty="0"/>
              <a:t> Kinder und Jugendliche mit Typ 1 Diabetes</a:t>
            </a:r>
          </a:p>
        </p:txBody>
      </p:sp>
      <p:sp>
        <p:nvSpPr>
          <p:cNvPr id="50" name="Textplatzhalter 49">
            <a:extLst>
              <a:ext uri="{FF2B5EF4-FFF2-40B4-BE49-F238E27FC236}">
                <a16:creationId xmlns:a16="http://schemas.microsoft.com/office/drawing/2014/main" id="{5C15D17B-FE17-5141-B77D-FAC36422485A}"/>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53" name="Gruppieren 52">
            <a:extLst>
              <a:ext uri="{FF2B5EF4-FFF2-40B4-BE49-F238E27FC236}">
                <a16:creationId xmlns:a16="http://schemas.microsoft.com/office/drawing/2014/main" id="{E34AFF8C-B2E2-3343-AE5E-5F6AF1E3B67C}"/>
              </a:ext>
            </a:extLst>
          </p:cNvPr>
          <p:cNvGrpSpPr/>
          <p:nvPr/>
        </p:nvGrpSpPr>
        <p:grpSpPr>
          <a:xfrm>
            <a:off x="8362489" y="133350"/>
            <a:ext cx="195561" cy="195561"/>
            <a:chOff x="7319651" y="194219"/>
            <a:chExt cx="195561" cy="195561"/>
          </a:xfrm>
        </p:grpSpPr>
        <p:sp>
          <p:nvSpPr>
            <p:cNvPr id="54" name="object 15">
              <a:extLst>
                <a:ext uri="{FF2B5EF4-FFF2-40B4-BE49-F238E27FC236}">
                  <a16:creationId xmlns:a16="http://schemas.microsoft.com/office/drawing/2014/main" id="{6DD39358-DE1E-9144-95B1-EB110A5F26ED}"/>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55" name="object 16">
              <a:extLst>
                <a:ext uri="{FF2B5EF4-FFF2-40B4-BE49-F238E27FC236}">
                  <a16:creationId xmlns:a16="http://schemas.microsoft.com/office/drawing/2014/main" id="{713611A8-3CA4-4344-9916-22118541125E}"/>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56" name="Gruppieren 55">
            <a:extLst>
              <a:ext uri="{FF2B5EF4-FFF2-40B4-BE49-F238E27FC236}">
                <a16:creationId xmlns:a16="http://schemas.microsoft.com/office/drawing/2014/main" id="{3D887F58-0E51-E448-B7DE-22B2A6940E74}"/>
              </a:ext>
            </a:extLst>
          </p:cNvPr>
          <p:cNvGrpSpPr/>
          <p:nvPr/>
        </p:nvGrpSpPr>
        <p:grpSpPr>
          <a:xfrm>
            <a:off x="7701682" y="134792"/>
            <a:ext cx="195561" cy="195561"/>
            <a:chOff x="6657757" y="194219"/>
            <a:chExt cx="195561" cy="195561"/>
          </a:xfrm>
        </p:grpSpPr>
        <p:sp>
          <p:nvSpPr>
            <p:cNvPr id="57" name="object 37">
              <a:extLst>
                <a:ext uri="{FF2B5EF4-FFF2-40B4-BE49-F238E27FC236}">
                  <a16:creationId xmlns:a16="http://schemas.microsoft.com/office/drawing/2014/main" id="{DB9E846F-AB39-A243-9262-41E16B05C2A5}"/>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8" name="object 38">
              <a:extLst>
                <a:ext uri="{FF2B5EF4-FFF2-40B4-BE49-F238E27FC236}">
                  <a16:creationId xmlns:a16="http://schemas.microsoft.com/office/drawing/2014/main" id="{3009A110-628D-B848-B9A5-C27CC523D158}"/>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9" name="object 39">
              <a:extLst>
                <a:ext uri="{FF2B5EF4-FFF2-40B4-BE49-F238E27FC236}">
                  <a16:creationId xmlns:a16="http://schemas.microsoft.com/office/drawing/2014/main" id="{F082D7A4-A0CC-7F4D-A817-B9323DC93F01}"/>
                </a:ext>
              </a:extLst>
            </p:cNvPr>
            <p:cNvSpPr/>
            <p:nvPr/>
          </p:nvSpPr>
          <p:spPr>
            <a:xfrm>
              <a:off x="6745797" y="228231"/>
              <a:ext cx="31390" cy="31390"/>
            </a:xfrm>
            <a:prstGeom prst="rect">
              <a:avLst/>
            </a:prstGeom>
            <a:blipFill>
              <a:blip r:embed="rId2" cstate="print"/>
              <a:stretch>
                <a:fillRect/>
              </a:stretch>
            </a:blipFill>
          </p:spPr>
          <p:txBody>
            <a:bodyPr wrap="square" lIns="0" tIns="0" rIns="0" bIns="0" rtlCol="0"/>
            <a:lstStyle/>
            <a:p>
              <a:endParaRPr sz="249"/>
            </a:p>
          </p:txBody>
        </p:sp>
      </p:grpSp>
      <p:grpSp>
        <p:nvGrpSpPr>
          <p:cNvPr id="60" name="Gruppieren 59">
            <a:extLst>
              <a:ext uri="{FF2B5EF4-FFF2-40B4-BE49-F238E27FC236}">
                <a16:creationId xmlns:a16="http://schemas.microsoft.com/office/drawing/2014/main" id="{2244FB71-0D8F-154B-B974-EC3EA3CABB51}"/>
              </a:ext>
            </a:extLst>
          </p:cNvPr>
          <p:cNvGrpSpPr/>
          <p:nvPr/>
        </p:nvGrpSpPr>
        <p:grpSpPr>
          <a:xfrm>
            <a:off x="8586815" y="135828"/>
            <a:ext cx="195561" cy="195561"/>
            <a:chOff x="7540282" y="194219"/>
            <a:chExt cx="195561" cy="195561"/>
          </a:xfrm>
        </p:grpSpPr>
        <p:sp>
          <p:nvSpPr>
            <p:cNvPr id="61" name="object 43">
              <a:extLst>
                <a:ext uri="{FF2B5EF4-FFF2-40B4-BE49-F238E27FC236}">
                  <a16:creationId xmlns:a16="http://schemas.microsoft.com/office/drawing/2014/main" id="{A3DEB352-EBCD-A94E-882A-85779B2DB124}"/>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2" name="object 44">
              <a:extLst>
                <a:ext uri="{FF2B5EF4-FFF2-40B4-BE49-F238E27FC236}">
                  <a16:creationId xmlns:a16="http://schemas.microsoft.com/office/drawing/2014/main" id="{23B82448-1DE6-914E-BF1B-4FA5C14F20CA}"/>
                </a:ext>
              </a:extLst>
            </p:cNvPr>
            <p:cNvSpPr/>
            <p:nvPr/>
          </p:nvSpPr>
          <p:spPr>
            <a:xfrm>
              <a:off x="7573038" y="248527"/>
              <a:ext cx="130034" cy="86837"/>
            </a:xfrm>
            <a:prstGeom prst="rect">
              <a:avLst/>
            </a:prstGeom>
            <a:blipFill>
              <a:blip r:embed="rId3" cstate="print"/>
              <a:stretch>
                <a:fillRect/>
              </a:stretch>
            </a:blipFill>
          </p:spPr>
          <p:txBody>
            <a:bodyPr wrap="square" lIns="0" tIns="0" rIns="0" bIns="0" rtlCol="0"/>
            <a:lstStyle/>
            <a:p>
              <a:endParaRPr sz="249"/>
            </a:p>
          </p:txBody>
        </p:sp>
      </p:grpSp>
      <p:grpSp>
        <p:nvGrpSpPr>
          <p:cNvPr id="63" name="Gruppieren 62">
            <a:extLst>
              <a:ext uri="{FF2B5EF4-FFF2-40B4-BE49-F238E27FC236}">
                <a16:creationId xmlns:a16="http://schemas.microsoft.com/office/drawing/2014/main" id="{8A9766BE-2FD2-B84E-82DD-6D1A55A383EA}"/>
              </a:ext>
            </a:extLst>
          </p:cNvPr>
          <p:cNvGrpSpPr/>
          <p:nvPr/>
        </p:nvGrpSpPr>
        <p:grpSpPr>
          <a:xfrm>
            <a:off x="7924921" y="135828"/>
            <a:ext cx="195561" cy="195561"/>
            <a:chOff x="6878388" y="194219"/>
            <a:chExt cx="195561" cy="195561"/>
          </a:xfrm>
        </p:grpSpPr>
        <p:sp>
          <p:nvSpPr>
            <p:cNvPr id="64" name="object 45">
              <a:extLst>
                <a:ext uri="{FF2B5EF4-FFF2-40B4-BE49-F238E27FC236}">
                  <a16:creationId xmlns:a16="http://schemas.microsoft.com/office/drawing/2014/main" id="{62192BCF-BD58-0545-A8D9-C6CAEEB36CDA}"/>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5" name="object 46">
              <a:extLst>
                <a:ext uri="{FF2B5EF4-FFF2-40B4-BE49-F238E27FC236}">
                  <a16:creationId xmlns:a16="http://schemas.microsoft.com/office/drawing/2014/main" id="{D1FD3303-591D-6D4C-892A-7763B201BD1B}"/>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6" name="object 47">
              <a:extLst>
                <a:ext uri="{FF2B5EF4-FFF2-40B4-BE49-F238E27FC236}">
                  <a16:creationId xmlns:a16="http://schemas.microsoft.com/office/drawing/2014/main" id="{154BE78D-B62E-8E48-997D-610E44F0A96D}"/>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7" name="object 48">
              <a:extLst>
                <a:ext uri="{FF2B5EF4-FFF2-40B4-BE49-F238E27FC236}">
                  <a16:creationId xmlns:a16="http://schemas.microsoft.com/office/drawing/2014/main" id="{2BE50902-9D3F-CF46-929E-BAEC9644E914}"/>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8" name="Gruppieren 67">
            <a:extLst>
              <a:ext uri="{FF2B5EF4-FFF2-40B4-BE49-F238E27FC236}">
                <a16:creationId xmlns:a16="http://schemas.microsoft.com/office/drawing/2014/main" id="{7D36C3C7-6D00-3747-AD86-C68B0D2E2A3D}"/>
              </a:ext>
            </a:extLst>
          </p:cNvPr>
          <p:cNvGrpSpPr/>
          <p:nvPr/>
        </p:nvGrpSpPr>
        <p:grpSpPr>
          <a:xfrm>
            <a:off x="8145552" y="135828"/>
            <a:ext cx="195561" cy="195561"/>
            <a:chOff x="7099019" y="194219"/>
            <a:chExt cx="195561" cy="195561"/>
          </a:xfrm>
        </p:grpSpPr>
        <p:sp>
          <p:nvSpPr>
            <p:cNvPr id="69" name="object 52">
              <a:extLst>
                <a:ext uri="{FF2B5EF4-FFF2-40B4-BE49-F238E27FC236}">
                  <a16:creationId xmlns:a16="http://schemas.microsoft.com/office/drawing/2014/main" id="{A017C481-44B2-A34B-BA06-06EC6044802F}"/>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0" name="object 53">
              <a:extLst>
                <a:ext uri="{FF2B5EF4-FFF2-40B4-BE49-F238E27FC236}">
                  <a16:creationId xmlns:a16="http://schemas.microsoft.com/office/drawing/2014/main" id="{3F6AC475-AE1C-8D40-83B4-FDE71D70DB20}"/>
                </a:ext>
              </a:extLst>
            </p:cNvPr>
            <p:cNvSpPr/>
            <p:nvPr/>
          </p:nvSpPr>
          <p:spPr>
            <a:xfrm>
              <a:off x="7159132" y="231712"/>
              <a:ext cx="96010" cy="121750"/>
            </a:xfrm>
            <a:prstGeom prst="rect">
              <a:avLst/>
            </a:prstGeom>
            <a:blipFill>
              <a:blip r:embed="rId4" cstate="print"/>
              <a:stretch>
                <a:fillRect/>
              </a:stretch>
            </a:blipFill>
          </p:spPr>
          <p:txBody>
            <a:bodyPr wrap="square" lIns="0" tIns="0" rIns="0" bIns="0" rtlCol="0"/>
            <a:lstStyle/>
            <a:p>
              <a:endParaRPr sz="249"/>
            </a:p>
          </p:txBody>
        </p:sp>
      </p:grpSp>
      <p:pic>
        <p:nvPicPr>
          <p:cNvPr id="71" name="Grafik 70">
            <a:extLst>
              <a:ext uri="{FF2B5EF4-FFF2-40B4-BE49-F238E27FC236}">
                <a16:creationId xmlns:a16="http://schemas.microsoft.com/office/drawing/2014/main" id="{641D94E1-4A6D-AD4D-A572-88A1E4A73856}"/>
              </a:ext>
            </a:extLst>
          </p:cNvPr>
          <p:cNvPicPr>
            <a:picLocks noChangeAspect="1"/>
          </p:cNvPicPr>
          <p:nvPr/>
        </p:nvPicPr>
        <p:blipFill rotWithShape="1">
          <a:blip r:embed="rId5"/>
          <a:srcRect l="1666" t="1872" r="1666" b="25248"/>
          <a:stretch/>
        </p:blipFill>
        <p:spPr>
          <a:xfrm>
            <a:off x="366712" y="1200150"/>
            <a:ext cx="8410575" cy="2988623"/>
          </a:xfrm>
          <a:prstGeom prst="rect">
            <a:avLst/>
          </a:prstGeom>
          <a:ln>
            <a:solidFill>
              <a:schemeClr val="bg1">
                <a:lumMod val="50000"/>
              </a:schemeClr>
            </a:solidFill>
          </a:ln>
        </p:spPr>
      </p:pic>
    </p:spTree>
    <p:extLst>
      <p:ext uri="{BB962C8B-B14F-4D97-AF65-F5344CB8AC3E}">
        <p14:creationId xmlns:p14="http://schemas.microsoft.com/office/powerpoint/2010/main" val="412945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umsplatzhalter 70">
            <a:extLst>
              <a:ext uri="{FF2B5EF4-FFF2-40B4-BE49-F238E27FC236}">
                <a16:creationId xmlns:a16="http://schemas.microsoft.com/office/drawing/2014/main" id="{0468F9FD-4CB2-774A-B247-CB3187EF16A0}"/>
              </a:ext>
            </a:extLst>
          </p:cNvPr>
          <p:cNvSpPr>
            <a:spLocks noGrp="1"/>
          </p:cNvSpPr>
          <p:nvPr>
            <p:ph type="dt" sz="half" idx="18"/>
          </p:nvPr>
        </p:nvSpPr>
        <p:spPr/>
        <p:txBody>
          <a:bodyPr/>
          <a:lstStyle/>
          <a:p>
            <a:fld id="{91FC9F6C-2CC8-484B-BBB4-ED9B5C2A7931}" type="datetime4">
              <a:rPr lang="de-DE" smtClean="0"/>
              <a:t>28. Januar 2021</a:t>
            </a:fld>
            <a:r>
              <a:rPr lang="en-US"/>
              <a:t> |</a:t>
            </a:r>
          </a:p>
        </p:txBody>
      </p:sp>
      <p:sp>
        <p:nvSpPr>
          <p:cNvPr id="2" name="Foliennummernplatzhalter 1">
            <a:extLst>
              <a:ext uri="{FF2B5EF4-FFF2-40B4-BE49-F238E27FC236}">
                <a16:creationId xmlns:a16="http://schemas.microsoft.com/office/drawing/2014/main" id="{782E34D5-DFDD-4A1B-9154-30DF67D7B06A}"/>
              </a:ext>
            </a:extLst>
          </p:cNvPr>
          <p:cNvSpPr>
            <a:spLocks noGrp="1"/>
          </p:cNvSpPr>
          <p:nvPr>
            <p:ph type="sldNum" sz="quarter" idx="20"/>
          </p:nvPr>
        </p:nvSpPr>
        <p:spPr/>
        <p:txBody>
          <a:bodyPr/>
          <a:lstStyle/>
          <a:p>
            <a:fld id="{81D60167-4931-47E6-BA6A-407CBD079E47}" type="slidenum">
              <a:rPr lang="de-DE" smtClean="0"/>
              <a:pPr/>
              <a:t>23</a:t>
            </a:fld>
            <a:endParaRPr lang="de-DE"/>
          </a:p>
        </p:txBody>
      </p:sp>
      <p:sp>
        <p:nvSpPr>
          <p:cNvPr id="17" name="Textplatzhalter 16">
            <a:extLst>
              <a:ext uri="{FF2B5EF4-FFF2-40B4-BE49-F238E27FC236}">
                <a16:creationId xmlns:a16="http://schemas.microsoft.com/office/drawing/2014/main" id="{4B244C16-2106-0E40-9A89-5B38D9E0F94A}"/>
              </a:ext>
            </a:extLst>
          </p:cNvPr>
          <p:cNvSpPr>
            <a:spLocks noGrp="1"/>
          </p:cNvSpPr>
          <p:nvPr>
            <p:ph type="body" sz="quarter" idx="24"/>
          </p:nvPr>
        </p:nvSpPr>
        <p:spPr/>
        <p:txBody>
          <a:bodyPr/>
          <a:lstStyle/>
          <a:p>
            <a:endParaRPr lang="de-DE" dirty="0"/>
          </a:p>
          <a:p>
            <a:pPr>
              <a:spcBef>
                <a:spcPts val="0"/>
              </a:spcBef>
            </a:pPr>
            <a:r>
              <a:rPr lang="de-DE" dirty="0"/>
              <a:t>Tabelle: Stand Mai 2018. Eine erneute Korrektur frühestens 2 Stunden nach letzter Insulingabe empfohlen. Diese Zahlen sind Anhaltswerte und müssen auf die Insulinempfindlichkeit und die individuellen Werte des Patienten angepasst werden.</a:t>
            </a:r>
          </a:p>
          <a:p>
            <a:pPr>
              <a:spcBef>
                <a:spcPts val="0"/>
              </a:spcBef>
            </a:pPr>
            <a:r>
              <a:rPr lang="de-DE" b="1" dirty="0"/>
              <a:t>*</a:t>
            </a:r>
            <a:r>
              <a:rPr lang="de-DE" dirty="0"/>
              <a:t> Bei einem Glukoseausgangswert &lt; 50 mg/</a:t>
            </a:r>
            <a:r>
              <a:rPr lang="de-DE" dirty="0" err="1"/>
              <a:t>dL</a:t>
            </a:r>
            <a:r>
              <a:rPr lang="de-DE" dirty="0"/>
              <a:t> (&lt; 2,8 mmol/L) werden drei schnelle Kohlenhydrat-Einheiten empfohlen.</a:t>
            </a:r>
          </a:p>
          <a:p>
            <a:pPr>
              <a:spcBef>
                <a:spcPts val="0"/>
              </a:spcBef>
            </a:pPr>
            <a:r>
              <a:rPr lang="de-DE" b="1" dirty="0"/>
              <a:t>** </a:t>
            </a:r>
            <a:r>
              <a:rPr lang="de-DE" dirty="0"/>
              <a:t>KH - individuelle Kohlenhydrateinheit</a:t>
            </a:r>
            <a:br>
              <a:rPr lang="de-DE" b="1" dirty="0"/>
            </a:br>
            <a:r>
              <a:rPr lang="de-DE" b="1" dirty="0"/>
              <a:t>1.</a:t>
            </a:r>
            <a:r>
              <a:rPr lang="de-DE" dirty="0"/>
              <a:t> Ziegler, R., et al. Diabetologie. 2018;13: 500-509. </a:t>
            </a:r>
          </a:p>
        </p:txBody>
      </p:sp>
      <p:sp>
        <p:nvSpPr>
          <p:cNvPr id="3" name="object 3"/>
          <p:cNvSpPr txBox="1">
            <a:spLocks noGrp="1"/>
          </p:cNvSpPr>
          <p:nvPr>
            <p:ph type="title"/>
          </p:nvPr>
        </p:nvSpPr>
        <p:spPr/>
        <p:txBody>
          <a:bodyPr/>
          <a:lstStyle/>
          <a:p>
            <a:r>
              <a:rPr lang="de-DE" dirty="0"/>
              <a:t>Beispiel </a:t>
            </a:r>
            <a:r>
              <a:rPr lang="de-DE" dirty="0" err="1"/>
              <a:t>Scorecard</a:t>
            </a:r>
            <a:r>
              <a:rPr lang="de-DE" dirty="0"/>
              <a:t> Typ 2 Diabetes</a:t>
            </a:r>
          </a:p>
        </p:txBody>
      </p:sp>
      <p:sp>
        <p:nvSpPr>
          <p:cNvPr id="70" name="Textplatzhalter 69">
            <a:extLst>
              <a:ext uri="{FF2B5EF4-FFF2-40B4-BE49-F238E27FC236}">
                <a16:creationId xmlns:a16="http://schemas.microsoft.com/office/drawing/2014/main" id="{13E230D5-EDE9-0449-AC4D-AF730A6331EE}"/>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51" name="Gruppieren 50">
            <a:extLst>
              <a:ext uri="{FF2B5EF4-FFF2-40B4-BE49-F238E27FC236}">
                <a16:creationId xmlns:a16="http://schemas.microsoft.com/office/drawing/2014/main" id="{815B07B9-201B-C849-8262-17B06891BE48}"/>
              </a:ext>
            </a:extLst>
          </p:cNvPr>
          <p:cNvGrpSpPr/>
          <p:nvPr/>
        </p:nvGrpSpPr>
        <p:grpSpPr>
          <a:xfrm>
            <a:off x="8362489" y="133350"/>
            <a:ext cx="195561" cy="195561"/>
            <a:chOff x="7319651" y="194219"/>
            <a:chExt cx="195561" cy="195561"/>
          </a:xfrm>
        </p:grpSpPr>
        <p:sp>
          <p:nvSpPr>
            <p:cNvPr id="52" name="object 15">
              <a:extLst>
                <a:ext uri="{FF2B5EF4-FFF2-40B4-BE49-F238E27FC236}">
                  <a16:creationId xmlns:a16="http://schemas.microsoft.com/office/drawing/2014/main" id="{B5B08728-4F93-6441-9FA8-8133BB23F379}"/>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54" name="object 16">
              <a:extLst>
                <a:ext uri="{FF2B5EF4-FFF2-40B4-BE49-F238E27FC236}">
                  <a16:creationId xmlns:a16="http://schemas.microsoft.com/office/drawing/2014/main" id="{9701D9DD-FA55-F548-BA6E-B03FCB451240}"/>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55" name="Gruppieren 54">
            <a:extLst>
              <a:ext uri="{FF2B5EF4-FFF2-40B4-BE49-F238E27FC236}">
                <a16:creationId xmlns:a16="http://schemas.microsoft.com/office/drawing/2014/main" id="{8B62591F-A605-8644-BA55-C42FA0478E11}"/>
              </a:ext>
            </a:extLst>
          </p:cNvPr>
          <p:cNvGrpSpPr/>
          <p:nvPr/>
        </p:nvGrpSpPr>
        <p:grpSpPr>
          <a:xfrm>
            <a:off x="7701682" y="134792"/>
            <a:ext cx="195561" cy="195561"/>
            <a:chOff x="6657757" y="194219"/>
            <a:chExt cx="195561" cy="195561"/>
          </a:xfrm>
        </p:grpSpPr>
        <p:sp>
          <p:nvSpPr>
            <p:cNvPr id="56" name="object 37">
              <a:extLst>
                <a:ext uri="{FF2B5EF4-FFF2-40B4-BE49-F238E27FC236}">
                  <a16:creationId xmlns:a16="http://schemas.microsoft.com/office/drawing/2014/main" id="{059F226F-4D2B-7F4B-B9AC-46C84186F734}"/>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7" name="object 38">
              <a:extLst>
                <a:ext uri="{FF2B5EF4-FFF2-40B4-BE49-F238E27FC236}">
                  <a16:creationId xmlns:a16="http://schemas.microsoft.com/office/drawing/2014/main" id="{1E97117E-97E4-BC4D-8D24-0C469B48C536}"/>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8" name="object 39">
              <a:extLst>
                <a:ext uri="{FF2B5EF4-FFF2-40B4-BE49-F238E27FC236}">
                  <a16:creationId xmlns:a16="http://schemas.microsoft.com/office/drawing/2014/main" id="{32BE253E-5B5C-8A4F-A708-431839936B1D}"/>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59" name="Gruppieren 58">
            <a:extLst>
              <a:ext uri="{FF2B5EF4-FFF2-40B4-BE49-F238E27FC236}">
                <a16:creationId xmlns:a16="http://schemas.microsoft.com/office/drawing/2014/main" id="{E5094152-F50E-664B-9D99-81AA3F8EA055}"/>
              </a:ext>
            </a:extLst>
          </p:cNvPr>
          <p:cNvGrpSpPr/>
          <p:nvPr/>
        </p:nvGrpSpPr>
        <p:grpSpPr>
          <a:xfrm>
            <a:off x="8586815" y="135828"/>
            <a:ext cx="195561" cy="195561"/>
            <a:chOff x="7540282" y="194219"/>
            <a:chExt cx="195561" cy="195561"/>
          </a:xfrm>
        </p:grpSpPr>
        <p:sp>
          <p:nvSpPr>
            <p:cNvPr id="60" name="object 43">
              <a:extLst>
                <a:ext uri="{FF2B5EF4-FFF2-40B4-BE49-F238E27FC236}">
                  <a16:creationId xmlns:a16="http://schemas.microsoft.com/office/drawing/2014/main" id="{6212A529-316A-DD48-B006-0D8F85734F1C}"/>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1" name="object 44">
              <a:extLst>
                <a:ext uri="{FF2B5EF4-FFF2-40B4-BE49-F238E27FC236}">
                  <a16:creationId xmlns:a16="http://schemas.microsoft.com/office/drawing/2014/main" id="{E26FF6BE-250F-2B4A-95C2-72AC079CE938}"/>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62" name="Gruppieren 61">
            <a:extLst>
              <a:ext uri="{FF2B5EF4-FFF2-40B4-BE49-F238E27FC236}">
                <a16:creationId xmlns:a16="http://schemas.microsoft.com/office/drawing/2014/main" id="{B16E6DDE-E3F9-F84F-8023-C93338DB2136}"/>
              </a:ext>
            </a:extLst>
          </p:cNvPr>
          <p:cNvGrpSpPr/>
          <p:nvPr/>
        </p:nvGrpSpPr>
        <p:grpSpPr>
          <a:xfrm>
            <a:off x="7924921" y="135828"/>
            <a:ext cx="195561" cy="195561"/>
            <a:chOff x="6878388" y="194219"/>
            <a:chExt cx="195561" cy="195561"/>
          </a:xfrm>
        </p:grpSpPr>
        <p:sp>
          <p:nvSpPr>
            <p:cNvPr id="63" name="object 45">
              <a:extLst>
                <a:ext uri="{FF2B5EF4-FFF2-40B4-BE49-F238E27FC236}">
                  <a16:creationId xmlns:a16="http://schemas.microsoft.com/office/drawing/2014/main" id="{22F767CD-6A59-D240-841E-63E21CADD639}"/>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4" name="object 46">
              <a:extLst>
                <a:ext uri="{FF2B5EF4-FFF2-40B4-BE49-F238E27FC236}">
                  <a16:creationId xmlns:a16="http://schemas.microsoft.com/office/drawing/2014/main" id="{EA41B078-0358-7B49-9CFE-ADFEB84A6BA8}"/>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5" name="object 47">
              <a:extLst>
                <a:ext uri="{FF2B5EF4-FFF2-40B4-BE49-F238E27FC236}">
                  <a16:creationId xmlns:a16="http://schemas.microsoft.com/office/drawing/2014/main" id="{997404C5-269F-9F4F-85CE-CA43F41A203B}"/>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6" name="object 48">
              <a:extLst>
                <a:ext uri="{FF2B5EF4-FFF2-40B4-BE49-F238E27FC236}">
                  <a16:creationId xmlns:a16="http://schemas.microsoft.com/office/drawing/2014/main" id="{7DB4D106-91B2-E841-8E10-1E73694273D0}"/>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7" name="Gruppieren 66">
            <a:extLst>
              <a:ext uri="{FF2B5EF4-FFF2-40B4-BE49-F238E27FC236}">
                <a16:creationId xmlns:a16="http://schemas.microsoft.com/office/drawing/2014/main" id="{B69CD010-E865-364E-90F8-988BD602FF50}"/>
              </a:ext>
            </a:extLst>
          </p:cNvPr>
          <p:cNvGrpSpPr/>
          <p:nvPr/>
        </p:nvGrpSpPr>
        <p:grpSpPr>
          <a:xfrm>
            <a:off x="8145552" y="135828"/>
            <a:ext cx="195561" cy="195561"/>
            <a:chOff x="7099019" y="194219"/>
            <a:chExt cx="195561" cy="195561"/>
          </a:xfrm>
        </p:grpSpPr>
        <p:sp>
          <p:nvSpPr>
            <p:cNvPr id="68" name="object 52">
              <a:extLst>
                <a:ext uri="{FF2B5EF4-FFF2-40B4-BE49-F238E27FC236}">
                  <a16:creationId xmlns:a16="http://schemas.microsoft.com/office/drawing/2014/main" id="{EEF7CAAD-703A-364D-AE2C-F135641B3F4B}"/>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9" name="object 53">
              <a:extLst>
                <a:ext uri="{FF2B5EF4-FFF2-40B4-BE49-F238E27FC236}">
                  <a16:creationId xmlns:a16="http://schemas.microsoft.com/office/drawing/2014/main" id="{45D150DE-4E7A-B442-AB1B-7DB9E873CF86}"/>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pic>
        <p:nvPicPr>
          <p:cNvPr id="27" name="Grafik 26">
            <a:extLst>
              <a:ext uri="{FF2B5EF4-FFF2-40B4-BE49-F238E27FC236}">
                <a16:creationId xmlns:a16="http://schemas.microsoft.com/office/drawing/2014/main" id="{3A9C9456-F551-344B-B5F0-399D3D3DA986}"/>
              </a:ext>
            </a:extLst>
          </p:cNvPr>
          <p:cNvPicPr>
            <a:picLocks noChangeAspect="1"/>
          </p:cNvPicPr>
          <p:nvPr/>
        </p:nvPicPr>
        <p:blipFill rotWithShape="1">
          <a:blip r:embed="rId6"/>
          <a:srcRect b="20670"/>
          <a:stretch/>
        </p:blipFill>
        <p:spPr>
          <a:xfrm>
            <a:off x="366713" y="1188141"/>
            <a:ext cx="6796087" cy="3012639"/>
          </a:xfrm>
          <a:prstGeom prst="rect">
            <a:avLst/>
          </a:prstGeom>
        </p:spPr>
      </p:pic>
    </p:spTree>
    <p:extLst>
      <p:ext uri="{BB962C8B-B14F-4D97-AF65-F5344CB8AC3E}">
        <p14:creationId xmlns:p14="http://schemas.microsoft.com/office/powerpoint/2010/main" val="233229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2761C147-5989-41CD-91CA-51F0B2EBEF1B}"/>
              </a:ext>
            </a:extLst>
          </p:cNvPr>
          <p:cNvSpPr>
            <a:spLocks noGrp="1"/>
          </p:cNvSpPr>
          <p:nvPr>
            <p:ph sz="quarter" idx="13"/>
          </p:nvPr>
        </p:nvSpPr>
        <p:spPr/>
        <p:txBody>
          <a:bodyPr/>
          <a:lstStyle/>
          <a:p>
            <a:endParaRPr lang="de-DE"/>
          </a:p>
        </p:txBody>
      </p:sp>
      <p:sp>
        <p:nvSpPr>
          <p:cNvPr id="40" name="Textplatzhalter 16">
            <a:extLst>
              <a:ext uri="{FF2B5EF4-FFF2-40B4-BE49-F238E27FC236}">
                <a16:creationId xmlns:a16="http://schemas.microsoft.com/office/drawing/2014/main" id="{1399611F-176C-E84E-A1F4-6A7CCD0837C4}"/>
              </a:ext>
            </a:extLst>
          </p:cNvPr>
          <p:cNvSpPr>
            <a:spLocks noGrp="1"/>
          </p:cNvSpPr>
          <p:nvPr>
            <p:ph type="body" sz="quarter" idx="24"/>
          </p:nvPr>
        </p:nvSpPr>
        <p:spPr/>
        <p:txBody>
          <a:bodyPr/>
          <a:lstStyle/>
          <a:p>
            <a:endParaRPr lang="de-DE" dirty="0"/>
          </a:p>
          <a:p>
            <a:pPr>
              <a:spcBef>
                <a:spcPts val="0"/>
              </a:spcBef>
            </a:pPr>
            <a:r>
              <a:rPr lang="de-DE" dirty="0"/>
              <a:t>Tabelle: Stand Mai 2018. Eine erneute Korrektur frühestens 2 Stunden nach letzter Insulingabe empfohlen. Diese Zahlen sind Anhaltswerte und müssen auf die Insulinempfindlichkeit und die individuellen Werte des Patienten angepasst werden.</a:t>
            </a:r>
          </a:p>
          <a:p>
            <a:pPr>
              <a:spcBef>
                <a:spcPts val="0"/>
              </a:spcBef>
            </a:pPr>
            <a:r>
              <a:rPr lang="de-DE" b="1" dirty="0"/>
              <a:t>*</a:t>
            </a:r>
            <a:r>
              <a:rPr lang="de-DE" dirty="0"/>
              <a:t> bei einem Glukoseausgangswert &lt; 50 mg/</a:t>
            </a:r>
            <a:r>
              <a:rPr lang="de-DE" dirty="0" err="1"/>
              <a:t>dL</a:t>
            </a:r>
            <a:r>
              <a:rPr lang="de-DE" dirty="0"/>
              <a:t> (&lt; 2,8 mmol/L) werden drei schnelle Kohlenhydrat-Einheiten empfohlen.</a:t>
            </a:r>
          </a:p>
          <a:p>
            <a:pPr>
              <a:spcBef>
                <a:spcPts val="0"/>
              </a:spcBef>
            </a:pPr>
            <a:r>
              <a:rPr lang="de-DE" b="1" dirty="0"/>
              <a:t>** </a:t>
            </a:r>
            <a:r>
              <a:rPr lang="de-DE" dirty="0"/>
              <a:t>KH - individuelle Kohlenhydrateinheit</a:t>
            </a:r>
          </a:p>
          <a:p>
            <a:pPr>
              <a:spcBef>
                <a:spcPts val="0"/>
              </a:spcBef>
            </a:pPr>
            <a:r>
              <a:rPr lang="de-DE" b="1" dirty="0"/>
              <a:t>*** </a:t>
            </a:r>
            <a:r>
              <a:rPr lang="de-DE" dirty="0"/>
              <a:t>Beim Auftreten von Ketonen soll nach individuellen Angaben ohne Berücksichtigung der Trendpfeile eine individuelle max. Korrektur gegeben werden.</a:t>
            </a:r>
            <a:br>
              <a:rPr lang="de-DE" dirty="0"/>
            </a:br>
            <a:r>
              <a:rPr lang="de-DE" b="1" dirty="0"/>
              <a:t>1.</a:t>
            </a:r>
            <a:r>
              <a:rPr lang="de-DE" dirty="0"/>
              <a:t> Ziegler, R., et al. Diabetologie. 2018;13: 500-509. </a:t>
            </a:r>
          </a:p>
        </p:txBody>
      </p:sp>
      <p:sp>
        <p:nvSpPr>
          <p:cNvPr id="51" name="object 51"/>
          <p:cNvSpPr txBox="1">
            <a:spLocks noGrp="1"/>
          </p:cNvSpPr>
          <p:nvPr>
            <p:ph type="title"/>
          </p:nvPr>
        </p:nvSpPr>
        <p:spPr/>
        <p:txBody>
          <a:bodyPr/>
          <a:lstStyle/>
          <a:p>
            <a:r>
              <a:rPr lang="de-DE" dirty="0"/>
              <a:t>Anwendungsbeispiel </a:t>
            </a:r>
            <a:r>
              <a:rPr lang="de-DE" dirty="0" err="1"/>
              <a:t>Scorecard</a:t>
            </a:r>
            <a:r>
              <a:rPr lang="de-DE" dirty="0"/>
              <a:t> Typ 1 Diabetes: </a:t>
            </a:r>
            <a:br>
              <a:rPr lang="de-DE" dirty="0"/>
            </a:br>
            <a:r>
              <a:rPr lang="de-DE" dirty="0"/>
              <a:t>Insulinsensitivität (Korrekturfaktur) 1 E / 60 mg/</a:t>
            </a:r>
            <a:r>
              <a:rPr lang="de-DE" dirty="0" err="1"/>
              <a:t>dL</a:t>
            </a:r>
            <a:endParaRPr lang="de-DE" dirty="0"/>
          </a:p>
        </p:txBody>
      </p:sp>
      <p:sp>
        <p:nvSpPr>
          <p:cNvPr id="36" name="Textplatzhalter 35">
            <a:extLst>
              <a:ext uri="{FF2B5EF4-FFF2-40B4-BE49-F238E27FC236}">
                <a16:creationId xmlns:a16="http://schemas.microsoft.com/office/drawing/2014/main" id="{7861C1E9-C929-EA45-B42B-B61EE556F11F}"/>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68" name="Gruppieren 67">
            <a:extLst>
              <a:ext uri="{FF2B5EF4-FFF2-40B4-BE49-F238E27FC236}">
                <a16:creationId xmlns:a16="http://schemas.microsoft.com/office/drawing/2014/main" id="{4A6BA755-C671-C647-909F-B165C71E0CD3}"/>
              </a:ext>
            </a:extLst>
          </p:cNvPr>
          <p:cNvGrpSpPr/>
          <p:nvPr/>
        </p:nvGrpSpPr>
        <p:grpSpPr>
          <a:xfrm>
            <a:off x="8362489" y="133350"/>
            <a:ext cx="195561" cy="195561"/>
            <a:chOff x="7319651" y="194219"/>
            <a:chExt cx="195561" cy="195561"/>
          </a:xfrm>
        </p:grpSpPr>
        <p:sp>
          <p:nvSpPr>
            <p:cNvPr id="70" name="object 15">
              <a:extLst>
                <a:ext uri="{FF2B5EF4-FFF2-40B4-BE49-F238E27FC236}">
                  <a16:creationId xmlns:a16="http://schemas.microsoft.com/office/drawing/2014/main" id="{EC892D86-C754-5F4C-8FE9-C9569AE789BC}"/>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71" name="object 16">
              <a:extLst>
                <a:ext uri="{FF2B5EF4-FFF2-40B4-BE49-F238E27FC236}">
                  <a16:creationId xmlns:a16="http://schemas.microsoft.com/office/drawing/2014/main" id="{52CF9B0E-D341-F846-BCC9-20094441C566}"/>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72" name="Gruppieren 71">
            <a:extLst>
              <a:ext uri="{FF2B5EF4-FFF2-40B4-BE49-F238E27FC236}">
                <a16:creationId xmlns:a16="http://schemas.microsoft.com/office/drawing/2014/main" id="{6BD209FF-D257-D64E-B2A8-2281124E0E52}"/>
              </a:ext>
            </a:extLst>
          </p:cNvPr>
          <p:cNvGrpSpPr/>
          <p:nvPr/>
        </p:nvGrpSpPr>
        <p:grpSpPr>
          <a:xfrm>
            <a:off x="7701682" y="134792"/>
            <a:ext cx="195561" cy="195561"/>
            <a:chOff x="6657757" y="194219"/>
            <a:chExt cx="195561" cy="195561"/>
          </a:xfrm>
        </p:grpSpPr>
        <p:sp>
          <p:nvSpPr>
            <p:cNvPr id="73" name="object 37">
              <a:extLst>
                <a:ext uri="{FF2B5EF4-FFF2-40B4-BE49-F238E27FC236}">
                  <a16:creationId xmlns:a16="http://schemas.microsoft.com/office/drawing/2014/main" id="{78EBDAC5-0F29-C442-8644-8FBA28564786}"/>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4" name="object 38">
              <a:extLst>
                <a:ext uri="{FF2B5EF4-FFF2-40B4-BE49-F238E27FC236}">
                  <a16:creationId xmlns:a16="http://schemas.microsoft.com/office/drawing/2014/main" id="{564A4900-69CC-874F-81E0-6ACF9315598D}"/>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75" name="object 39">
              <a:extLst>
                <a:ext uri="{FF2B5EF4-FFF2-40B4-BE49-F238E27FC236}">
                  <a16:creationId xmlns:a16="http://schemas.microsoft.com/office/drawing/2014/main" id="{C6ED1637-66C3-DF47-84EF-9C7F4D8A2129}"/>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76" name="Gruppieren 75">
            <a:extLst>
              <a:ext uri="{FF2B5EF4-FFF2-40B4-BE49-F238E27FC236}">
                <a16:creationId xmlns:a16="http://schemas.microsoft.com/office/drawing/2014/main" id="{2F798B84-44EF-A74E-80CA-C31F33A09923}"/>
              </a:ext>
            </a:extLst>
          </p:cNvPr>
          <p:cNvGrpSpPr/>
          <p:nvPr/>
        </p:nvGrpSpPr>
        <p:grpSpPr>
          <a:xfrm>
            <a:off x="8586815" y="135828"/>
            <a:ext cx="195561" cy="195561"/>
            <a:chOff x="7540282" y="194219"/>
            <a:chExt cx="195561" cy="195561"/>
          </a:xfrm>
        </p:grpSpPr>
        <p:sp>
          <p:nvSpPr>
            <p:cNvPr id="77" name="object 43">
              <a:extLst>
                <a:ext uri="{FF2B5EF4-FFF2-40B4-BE49-F238E27FC236}">
                  <a16:creationId xmlns:a16="http://schemas.microsoft.com/office/drawing/2014/main" id="{EBADF7CC-05FB-3449-B985-60CE7B891E3D}"/>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8" name="object 44">
              <a:extLst>
                <a:ext uri="{FF2B5EF4-FFF2-40B4-BE49-F238E27FC236}">
                  <a16:creationId xmlns:a16="http://schemas.microsoft.com/office/drawing/2014/main" id="{234D0177-7BF1-D445-A876-6EBB48CBAB0A}"/>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79" name="Gruppieren 78">
            <a:extLst>
              <a:ext uri="{FF2B5EF4-FFF2-40B4-BE49-F238E27FC236}">
                <a16:creationId xmlns:a16="http://schemas.microsoft.com/office/drawing/2014/main" id="{8DBF27DE-A0C6-0A4C-A3FD-667D664DA918}"/>
              </a:ext>
            </a:extLst>
          </p:cNvPr>
          <p:cNvGrpSpPr/>
          <p:nvPr/>
        </p:nvGrpSpPr>
        <p:grpSpPr>
          <a:xfrm>
            <a:off x="7924921" y="135828"/>
            <a:ext cx="195561" cy="195561"/>
            <a:chOff x="6878388" y="194219"/>
            <a:chExt cx="195561" cy="195561"/>
          </a:xfrm>
        </p:grpSpPr>
        <p:sp>
          <p:nvSpPr>
            <p:cNvPr id="80" name="object 45">
              <a:extLst>
                <a:ext uri="{FF2B5EF4-FFF2-40B4-BE49-F238E27FC236}">
                  <a16:creationId xmlns:a16="http://schemas.microsoft.com/office/drawing/2014/main" id="{75537160-E3E7-C945-9869-DB70DEBFBE41}"/>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81" name="object 46">
              <a:extLst>
                <a:ext uri="{FF2B5EF4-FFF2-40B4-BE49-F238E27FC236}">
                  <a16:creationId xmlns:a16="http://schemas.microsoft.com/office/drawing/2014/main" id="{5C2D583A-2CEF-E943-8CCF-0B6791442162}"/>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82" name="object 47">
              <a:extLst>
                <a:ext uri="{FF2B5EF4-FFF2-40B4-BE49-F238E27FC236}">
                  <a16:creationId xmlns:a16="http://schemas.microsoft.com/office/drawing/2014/main" id="{1527112C-6AAE-754A-894C-406AB9EEA6F3}"/>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83" name="object 48">
              <a:extLst>
                <a:ext uri="{FF2B5EF4-FFF2-40B4-BE49-F238E27FC236}">
                  <a16:creationId xmlns:a16="http://schemas.microsoft.com/office/drawing/2014/main" id="{1BC09872-0CA8-AA47-A19C-3416E8370C40}"/>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84" name="Gruppieren 83">
            <a:extLst>
              <a:ext uri="{FF2B5EF4-FFF2-40B4-BE49-F238E27FC236}">
                <a16:creationId xmlns:a16="http://schemas.microsoft.com/office/drawing/2014/main" id="{DA7E89C2-20D5-7C4B-8507-954F9E767DD0}"/>
              </a:ext>
            </a:extLst>
          </p:cNvPr>
          <p:cNvGrpSpPr/>
          <p:nvPr/>
        </p:nvGrpSpPr>
        <p:grpSpPr>
          <a:xfrm>
            <a:off x="8145552" y="135828"/>
            <a:ext cx="195561" cy="195561"/>
            <a:chOff x="7099019" y="194219"/>
            <a:chExt cx="195561" cy="195561"/>
          </a:xfrm>
        </p:grpSpPr>
        <p:sp>
          <p:nvSpPr>
            <p:cNvPr id="88" name="object 52">
              <a:extLst>
                <a:ext uri="{FF2B5EF4-FFF2-40B4-BE49-F238E27FC236}">
                  <a16:creationId xmlns:a16="http://schemas.microsoft.com/office/drawing/2014/main" id="{33B7F36A-729E-8543-B5FD-9E2069E8DC0E}"/>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89" name="object 53">
              <a:extLst>
                <a:ext uri="{FF2B5EF4-FFF2-40B4-BE49-F238E27FC236}">
                  <a16:creationId xmlns:a16="http://schemas.microsoft.com/office/drawing/2014/main" id="{31B47212-78EA-C94C-8C6F-5DE5B0D92737}"/>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pic>
        <p:nvPicPr>
          <p:cNvPr id="2" name="Grafik 1">
            <a:extLst>
              <a:ext uri="{FF2B5EF4-FFF2-40B4-BE49-F238E27FC236}">
                <a16:creationId xmlns:a16="http://schemas.microsoft.com/office/drawing/2014/main" id="{3860407E-6B19-8F45-B96C-663399B6CBBE}"/>
              </a:ext>
            </a:extLst>
          </p:cNvPr>
          <p:cNvPicPr>
            <a:picLocks noChangeAspect="1"/>
          </p:cNvPicPr>
          <p:nvPr/>
        </p:nvPicPr>
        <p:blipFill rotWithShape="1">
          <a:blip r:embed="rId6"/>
          <a:srcRect l="1643" t="1496" r="1505" b="24608"/>
          <a:stretch/>
        </p:blipFill>
        <p:spPr>
          <a:xfrm>
            <a:off x="366713" y="1274611"/>
            <a:ext cx="8410575" cy="3024492"/>
          </a:xfrm>
          <a:prstGeom prst="rect">
            <a:avLst/>
          </a:prstGeom>
          <a:ln>
            <a:solidFill>
              <a:schemeClr val="bg1">
                <a:lumMod val="50000"/>
              </a:schemeClr>
            </a:solidFill>
          </a:ln>
        </p:spPr>
      </p:pic>
      <p:grpSp>
        <p:nvGrpSpPr>
          <p:cNvPr id="60" name="Gruppieren 59">
            <a:extLst>
              <a:ext uri="{FF2B5EF4-FFF2-40B4-BE49-F238E27FC236}">
                <a16:creationId xmlns:a16="http://schemas.microsoft.com/office/drawing/2014/main" id="{410CC1E3-DC6A-E24D-8177-DD8C819D2722}"/>
              </a:ext>
            </a:extLst>
          </p:cNvPr>
          <p:cNvGrpSpPr/>
          <p:nvPr/>
        </p:nvGrpSpPr>
        <p:grpSpPr>
          <a:xfrm>
            <a:off x="988574" y="2037885"/>
            <a:ext cx="7814419" cy="2261217"/>
            <a:chOff x="2548135" y="7160894"/>
            <a:chExt cx="16507081" cy="4785361"/>
          </a:xfrm>
        </p:grpSpPr>
        <p:sp>
          <p:nvSpPr>
            <p:cNvPr id="61" name="object 112">
              <a:extLst>
                <a:ext uri="{FF2B5EF4-FFF2-40B4-BE49-F238E27FC236}">
                  <a16:creationId xmlns:a16="http://schemas.microsoft.com/office/drawing/2014/main" id="{A7723D01-2D65-174E-A6E1-D65E21A45D23}"/>
                </a:ext>
              </a:extLst>
            </p:cNvPr>
            <p:cNvSpPr/>
            <p:nvPr/>
          </p:nvSpPr>
          <p:spPr>
            <a:xfrm>
              <a:off x="2548137" y="10028555"/>
              <a:ext cx="16468405" cy="1917700"/>
            </a:xfrm>
            <a:custGeom>
              <a:avLst/>
              <a:gdLst/>
              <a:ahLst/>
              <a:cxnLst/>
              <a:rect l="l" t="t" r="r" b="b"/>
              <a:pathLst>
                <a:path w="15882619" h="1917700">
                  <a:moveTo>
                    <a:pt x="0" y="1917699"/>
                  </a:moveTo>
                  <a:lnTo>
                    <a:pt x="15882051" y="1917699"/>
                  </a:lnTo>
                  <a:lnTo>
                    <a:pt x="15882051" y="0"/>
                  </a:lnTo>
                  <a:lnTo>
                    <a:pt x="0" y="0"/>
                  </a:lnTo>
                  <a:lnTo>
                    <a:pt x="0" y="1917699"/>
                  </a:lnTo>
                  <a:close/>
                </a:path>
              </a:pathLst>
            </a:custGeom>
            <a:solidFill>
              <a:srgbClr val="FFFFFF">
                <a:alpha val="79998"/>
              </a:srgbClr>
            </a:solidFill>
          </p:spPr>
          <p:txBody>
            <a:bodyPr wrap="square" lIns="0" tIns="0" rIns="0" bIns="0" rtlCol="0"/>
            <a:lstStyle/>
            <a:p>
              <a:endParaRPr dirty="0"/>
            </a:p>
          </p:txBody>
        </p:sp>
        <p:sp>
          <p:nvSpPr>
            <p:cNvPr id="62" name="object 113">
              <a:extLst>
                <a:ext uri="{FF2B5EF4-FFF2-40B4-BE49-F238E27FC236}">
                  <a16:creationId xmlns:a16="http://schemas.microsoft.com/office/drawing/2014/main" id="{CE937539-D0F5-B44D-A57C-394455E9614D}"/>
                </a:ext>
              </a:extLst>
            </p:cNvPr>
            <p:cNvSpPr/>
            <p:nvPr/>
          </p:nvSpPr>
          <p:spPr>
            <a:xfrm>
              <a:off x="2548137" y="9553576"/>
              <a:ext cx="10569576" cy="474979"/>
            </a:xfrm>
            <a:custGeom>
              <a:avLst/>
              <a:gdLst/>
              <a:ahLst/>
              <a:cxnLst/>
              <a:rect l="l" t="t" r="r" b="b"/>
              <a:pathLst>
                <a:path w="9659620" h="474979">
                  <a:moveTo>
                    <a:pt x="0" y="474980"/>
                  </a:moveTo>
                  <a:lnTo>
                    <a:pt x="9659391" y="474980"/>
                  </a:lnTo>
                  <a:lnTo>
                    <a:pt x="9659391" y="0"/>
                  </a:lnTo>
                  <a:lnTo>
                    <a:pt x="0" y="0"/>
                  </a:lnTo>
                  <a:lnTo>
                    <a:pt x="0" y="474980"/>
                  </a:lnTo>
                  <a:close/>
                </a:path>
              </a:pathLst>
            </a:custGeom>
            <a:solidFill>
              <a:srgbClr val="FFFFFF">
                <a:alpha val="79998"/>
              </a:srgbClr>
            </a:solidFill>
          </p:spPr>
          <p:txBody>
            <a:bodyPr wrap="square" lIns="0" tIns="0" rIns="0" bIns="0" rtlCol="0"/>
            <a:lstStyle/>
            <a:p>
              <a:endParaRPr dirty="0"/>
            </a:p>
          </p:txBody>
        </p:sp>
        <p:sp>
          <p:nvSpPr>
            <p:cNvPr id="63" name="object 114">
              <a:extLst>
                <a:ext uri="{FF2B5EF4-FFF2-40B4-BE49-F238E27FC236}">
                  <a16:creationId xmlns:a16="http://schemas.microsoft.com/office/drawing/2014/main" id="{C39B6952-04E6-0F41-8B7E-B1C72ED0F8DE}"/>
                </a:ext>
              </a:extLst>
            </p:cNvPr>
            <p:cNvSpPr/>
            <p:nvPr/>
          </p:nvSpPr>
          <p:spPr>
            <a:xfrm>
              <a:off x="2548135" y="8324216"/>
              <a:ext cx="16507081" cy="1229360"/>
            </a:xfrm>
            <a:custGeom>
              <a:avLst/>
              <a:gdLst/>
              <a:ahLst/>
              <a:cxnLst/>
              <a:rect l="l" t="t" r="r" b="b"/>
              <a:pathLst>
                <a:path w="15882619" h="1229359">
                  <a:moveTo>
                    <a:pt x="0" y="1229360"/>
                  </a:moveTo>
                  <a:lnTo>
                    <a:pt x="15882051" y="1229360"/>
                  </a:lnTo>
                  <a:lnTo>
                    <a:pt x="15882051" y="0"/>
                  </a:lnTo>
                  <a:lnTo>
                    <a:pt x="0" y="0"/>
                  </a:lnTo>
                  <a:lnTo>
                    <a:pt x="0" y="1229360"/>
                  </a:lnTo>
                  <a:close/>
                </a:path>
              </a:pathLst>
            </a:custGeom>
            <a:solidFill>
              <a:srgbClr val="FFFFFF">
                <a:alpha val="79998"/>
              </a:srgbClr>
            </a:solidFill>
          </p:spPr>
          <p:txBody>
            <a:bodyPr wrap="square" lIns="0" tIns="0" rIns="0" bIns="0" rtlCol="0"/>
            <a:lstStyle/>
            <a:p>
              <a:endParaRPr dirty="0"/>
            </a:p>
          </p:txBody>
        </p:sp>
        <p:sp>
          <p:nvSpPr>
            <p:cNvPr id="64" name="object 115">
              <a:extLst>
                <a:ext uri="{FF2B5EF4-FFF2-40B4-BE49-F238E27FC236}">
                  <a16:creationId xmlns:a16="http://schemas.microsoft.com/office/drawing/2014/main" id="{091F11CA-06DA-8A4F-9DBC-F2EBD9FC6C1B}"/>
                </a:ext>
              </a:extLst>
            </p:cNvPr>
            <p:cNvSpPr/>
            <p:nvPr/>
          </p:nvSpPr>
          <p:spPr>
            <a:xfrm>
              <a:off x="2548137" y="7803514"/>
              <a:ext cx="9630159" cy="520699"/>
            </a:xfrm>
            <a:custGeom>
              <a:avLst/>
              <a:gdLst/>
              <a:ahLst/>
              <a:cxnLst/>
              <a:rect l="l" t="t" r="r" b="b"/>
              <a:pathLst>
                <a:path w="9645650" h="520700">
                  <a:moveTo>
                    <a:pt x="0" y="520700"/>
                  </a:moveTo>
                  <a:lnTo>
                    <a:pt x="9645471" y="520700"/>
                  </a:lnTo>
                  <a:lnTo>
                    <a:pt x="9645471" y="0"/>
                  </a:lnTo>
                  <a:lnTo>
                    <a:pt x="0" y="0"/>
                  </a:lnTo>
                  <a:lnTo>
                    <a:pt x="0" y="520700"/>
                  </a:lnTo>
                  <a:close/>
                </a:path>
              </a:pathLst>
            </a:custGeom>
            <a:solidFill>
              <a:srgbClr val="FFFFFF">
                <a:alpha val="79998"/>
              </a:srgbClr>
            </a:solidFill>
          </p:spPr>
          <p:txBody>
            <a:bodyPr wrap="square" lIns="0" tIns="0" rIns="0" bIns="0" rtlCol="0"/>
            <a:lstStyle/>
            <a:p>
              <a:endParaRPr/>
            </a:p>
          </p:txBody>
        </p:sp>
        <p:sp>
          <p:nvSpPr>
            <p:cNvPr id="65" name="object 116">
              <a:extLst>
                <a:ext uri="{FF2B5EF4-FFF2-40B4-BE49-F238E27FC236}">
                  <a16:creationId xmlns:a16="http://schemas.microsoft.com/office/drawing/2014/main" id="{38E3CD13-C98D-FD4A-86CC-E6FF79CE670B}"/>
                </a:ext>
              </a:extLst>
            </p:cNvPr>
            <p:cNvSpPr/>
            <p:nvPr/>
          </p:nvSpPr>
          <p:spPr>
            <a:xfrm>
              <a:off x="2548137" y="7160894"/>
              <a:ext cx="16507079" cy="642620"/>
            </a:xfrm>
            <a:custGeom>
              <a:avLst/>
              <a:gdLst/>
              <a:ahLst/>
              <a:cxnLst/>
              <a:rect l="l" t="t" r="r" b="b"/>
              <a:pathLst>
                <a:path w="15882619" h="642620">
                  <a:moveTo>
                    <a:pt x="0" y="642619"/>
                  </a:moveTo>
                  <a:lnTo>
                    <a:pt x="15882051" y="642619"/>
                  </a:lnTo>
                  <a:lnTo>
                    <a:pt x="15882051" y="0"/>
                  </a:lnTo>
                  <a:lnTo>
                    <a:pt x="0" y="0"/>
                  </a:lnTo>
                  <a:lnTo>
                    <a:pt x="0" y="642619"/>
                  </a:lnTo>
                  <a:close/>
                </a:path>
              </a:pathLst>
            </a:custGeom>
            <a:solidFill>
              <a:srgbClr val="FFFFFF">
                <a:alpha val="79998"/>
              </a:srgbClr>
            </a:solidFill>
          </p:spPr>
          <p:txBody>
            <a:bodyPr wrap="square" lIns="0" tIns="0" rIns="0" bIns="0" rtlCol="0"/>
            <a:lstStyle/>
            <a:p>
              <a:endParaRPr/>
            </a:p>
          </p:txBody>
        </p:sp>
        <p:sp>
          <p:nvSpPr>
            <p:cNvPr id="66" name="object 117">
              <a:extLst>
                <a:ext uri="{FF2B5EF4-FFF2-40B4-BE49-F238E27FC236}">
                  <a16:creationId xmlns:a16="http://schemas.microsoft.com/office/drawing/2014/main" id="{4B6326BE-E525-6147-8A68-44D588A56294}"/>
                </a:ext>
              </a:extLst>
            </p:cNvPr>
            <p:cNvSpPr/>
            <p:nvPr/>
          </p:nvSpPr>
          <p:spPr>
            <a:xfrm>
              <a:off x="13114783" y="9553844"/>
              <a:ext cx="5901759" cy="474979"/>
            </a:xfrm>
            <a:custGeom>
              <a:avLst/>
              <a:gdLst/>
              <a:ahLst/>
              <a:cxnLst/>
              <a:rect l="l" t="t" r="r" b="b"/>
              <a:pathLst>
                <a:path w="5300344" h="474979">
                  <a:moveTo>
                    <a:pt x="5299913" y="0"/>
                  </a:moveTo>
                  <a:lnTo>
                    <a:pt x="0" y="0"/>
                  </a:lnTo>
                  <a:lnTo>
                    <a:pt x="0" y="474605"/>
                  </a:lnTo>
                  <a:lnTo>
                    <a:pt x="5299913" y="474605"/>
                  </a:lnTo>
                  <a:lnTo>
                    <a:pt x="5299913" y="0"/>
                  </a:lnTo>
                  <a:close/>
                </a:path>
              </a:pathLst>
            </a:custGeom>
            <a:solidFill>
              <a:srgbClr val="FFFFFF">
                <a:alpha val="79998"/>
              </a:srgbClr>
            </a:solidFill>
          </p:spPr>
          <p:txBody>
            <a:bodyPr wrap="square" lIns="0" tIns="0" rIns="0" bIns="0" rtlCol="0"/>
            <a:lstStyle/>
            <a:p>
              <a:endParaRPr dirty="0"/>
            </a:p>
          </p:txBody>
        </p:sp>
        <p:sp>
          <p:nvSpPr>
            <p:cNvPr id="67" name="object 118">
              <a:extLst>
                <a:ext uri="{FF2B5EF4-FFF2-40B4-BE49-F238E27FC236}">
                  <a16:creationId xmlns:a16="http://schemas.microsoft.com/office/drawing/2014/main" id="{921A8891-4932-1641-AB1F-F02E553806F8}"/>
                </a:ext>
              </a:extLst>
            </p:cNvPr>
            <p:cNvSpPr/>
            <p:nvPr/>
          </p:nvSpPr>
          <p:spPr>
            <a:xfrm>
              <a:off x="13109061" y="7804081"/>
              <a:ext cx="5946155" cy="520699"/>
            </a:xfrm>
            <a:custGeom>
              <a:avLst/>
              <a:gdLst/>
              <a:ahLst/>
              <a:cxnLst/>
              <a:rect l="l" t="t" r="r" b="b"/>
              <a:pathLst>
                <a:path w="5306059" h="520700">
                  <a:moveTo>
                    <a:pt x="5305636" y="0"/>
                  </a:moveTo>
                  <a:lnTo>
                    <a:pt x="0" y="0"/>
                  </a:lnTo>
                  <a:lnTo>
                    <a:pt x="0" y="520272"/>
                  </a:lnTo>
                  <a:lnTo>
                    <a:pt x="5305636" y="520272"/>
                  </a:lnTo>
                  <a:lnTo>
                    <a:pt x="5305636" y="0"/>
                  </a:lnTo>
                  <a:close/>
                </a:path>
              </a:pathLst>
            </a:custGeom>
            <a:solidFill>
              <a:srgbClr val="FFFFFF">
                <a:alpha val="79998"/>
              </a:srgbClr>
            </a:solidFill>
          </p:spPr>
          <p:txBody>
            <a:bodyPr wrap="square" lIns="0" tIns="0" rIns="0" bIns="0" rtlCol="0"/>
            <a:lstStyle/>
            <a:p>
              <a:endParaRPr/>
            </a:p>
          </p:txBody>
        </p:sp>
      </p:grpSp>
      <p:sp>
        <p:nvSpPr>
          <p:cNvPr id="69" name="object 23">
            <a:extLst>
              <a:ext uri="{FF2B5EF4-FFF2-40B4-BE49-F238E27FC236}">
                <a16:creationId xmlns:a16="http://schemas.microsoft.com/office/drawing/2014/main" id="{775A5FF7-3A24-204A-9DE5-A9C157CEDA9F}"/>
              </a:ext>
            </a:extLst>
          </p:cNvPr>
          <p:cNvSpPr txBox="1"/>
          <p:nvPr/>
        </p:nvSpPr>
        <p:spPr>
          <a:xfrm>
            <a:off x="5568182" y="3163571"/>
            <a:ext cx="394939" cy="234286"/>
          </a:xfrm>
          <a:prstGeom prst="rect">
            <a:avLst/>
          </a:prstGeom>
          <a:solidFill>
            <a:srgbClr val="FFEEC5"/>
          </a:solidFill>
          <a:ln w="25400">
            <a:solidFill>
              <a:schemeClr val="accent1"/>
            </a:solidFill>
          </a:ln>
        </p:spPr>
        <p:txBody>
          <a:bodyPr vert="horz" wrap="square" lIns="0" tIns="36000" rIns="0" bIns="36000" rtlCol="0">
            <a:spAutoFit/>
          </a:bodyPr>
          <a:lstStyle/>
          <a:p>
            <a:pPr marL="5080" algn="ctr">
              <a:lnSpc>
                <a:spcPct val="100000"/>
              </a:lnSpc>
              <a:spcBef>
                <a:spcPts val="890"/>
              </a:spcBef>
            </a:pPr>
            <a:r>
              <a:rPr sz="1050" spc="-5" dirty="0">
                <a:solidFill>
                  <a:srgbClr val="231F20"/>
                </a:solidFill>
                <a:latin typeface="Calibri"/>
                <a:cs typeface="Calibri"/>
              </a:rPr>
              <a:t>+</a:t>
            </a:r>
            <a:r>
              <a:rPr sz="1050" spc="-30" dirty="0">
                <a:solidFill>
                  <a:srgbClr val="231F20"/>
                </a:solidFill>
                <a:latin typeface="Calibri"/>
                <a:cs typeface="Calibri"/>
              </a:rPr>
              <a:t> </a:t>
            </a:r>
            <a:r>
              <a:rPr sz="1050" spc="-5" dirty="0">
                <a:solidFill>
                  <a:srgbClr val="231F20"/>
                </a:solidFill>
                <a:latin typeface="Calibri"/>
                <a:cs typeface="Calibri"/>
              </a:rPr>
              <a:t>1</a:t>
            </a:r>
            <a:endParaRPr sz="1050" dirty="0">
              <a:latin typeface="Calibri"/>
              <a:cs typeface="Calibri"/>
            </a:endParaRPr>
          </a:p>
        </p:txBody>
      </p:sp>
      <p:sp>
        <p:nvSpPr>
          <p:cNvPr id="3" name="Rechteck 2">
            <a:extLst>
              <a:ext uri="{FF2B5EF4-FFF2-40B4-BE49-F238E27FC236}">
                <a16:creationId xmlns:a16="http://schemas.microsoft.com/office/drawing/2014/main" id="{4EF6A926-60A4-234B-9DAB-0FADA57797B6}"/>
              </a:ext>
            </a:extLst>
          </p:cNvPr>
          <p:cNvSpPr/>
          <p:nvPr/>
        </p:nvSpPr>
        <p:spPr>
          <a:xfrm>
            <a:off x="4855493" y="1640011"/>
            <a:ext cx="1383957" cy="30365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5" name="Rechteck 84">
            <a:extLst>
              <a:ext uri="{FF2B5EF4-FFF2-40B4-BE49-F238E27FC236}">
                <a16:creationId xmlns:a16="http://schemas.microsoft.com/office/drawing/2014/main" id="{88D868E2-AE40-8045-BC9B-719DA94D7989}"/>
              </a:ext>
            </a:extLst>
          </p:cNvPr>
          <p:cNvSpPr/>
          <p:nvPr/>
        </p:nvSpPr>
        <p:spPr>
          <a:xfrm>
            <a:off x="374110" y="3164011"/>
            <a:ext cx="607068" cy="2338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a:extLst>
              <a:ext uri="{FF2B5EF4-FFF2-40B4-BE49-F238E27FC236}">
                <a16:creationId xmlns:a16="http://schemas.microsoft.com/office/drawing/2014/main" id="{C614E2DE-C7FD-4440-9A4A-935FDA5F7589}"/>
              </a:ext>
            </a:extLst>
          </p:cNvPr>
          <p:cNvCxnSpPr/>
          <p:nvPr/>
        </p:nvCxnSpPr>
        <p:spPr>
          <a:xfrm>
            <a:off x="988573" y="3286703"/>
            <a:ext cx="4456638"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8" name="Grafik 37">
            <a:extLst>
              <a:ext uri="{FF2B5EF4-FFF2-40B4-BE49-F238E27FC236}">
                <a16:creationId xmlns:a16="http://schemas.microsoft.com/office/drawing/2014/main" id="{278658D6-B8F6-4B7B-A1E7-2118AEB428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1818" y="914400"/>
            <a:ext cx="2290850" cy="3657600"/>
          </a:xfrm>
          <a:prstGeom prst="rect">
            <a:avLst/>
          </a:prstGeom>
        </p:spPr>
      </p:pic>
    </p:spTree>
    <p:extLst>
      <p:ext uri="{BB962C8B-B14F-4D97-AF65-F5344CB8AC3E}">
        <p14:creationId xmlns:p14="http://schemas.microsoft.com/office/powerpoint/2010/main" val="29750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 grpId="0" animBg="1"/>
      <p:bldP spid="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635052" y="4179462"/>
            <a:ext cx="1809862" cy="374143"/>
          </a:xfrm>
          <a:prstGeom prst="rect">
            <a:avLst/>
          </a:prstGeom>
        </p:spPr>
        <p:txBody>
          <a:bodyPr vert="horz" wrap="square" lIns="0" tIns="4765" rIns="0" bIns="0" rtlCol="0">
            <a:spAutoFit/>
          </a:bodyPr>
          <a:lstStyle/>
          <a:p>
            <a:pPr algn="ctr">
              <a:spcBef>
                <a:spcPts val="38"/>
              </a:spcBef>
            </a:pPr>
            <a:r>
              <a:rPr sz="1200" b="1" spc="2" dirty="0">
                <a:solidFill>
                  <a:schemeClr val="accent2"/>
                </a:solidFill>
                <a:latin typeface="Arial"/>
                <a:cs typeface="Arial"/>
              </a:rPr>
              <a:t>Erwachsene</a:t>
            </a:r>
            <a:endParaRPr sz="1200" dirty="0">
              <a:solidFill>
                <a:schemeClr val="accent2"/>
              </a:solidFill>
              <a:latin typeface="Arial"/>
              <a:cs typeface="Arial"/>
            </a:endParaRPr>
          </a:p>
          <a:p>
            <a:pPr algn="ctr">
              <a:spcBef>
                <a:spcPts val="3"/>
              </a:spcBef>
            </a:pPr>
            <a:r>
              <a:rPr sz="1200" dirty="0">
                <a:solidFill>
                  <a:schemeClr val="accent2"/>
                </a:solidFill>
                <a:latin typeface="Arial"/>
                <a:cs typeface="Arial"/>
              </a:rPr>
              <a:t>mit </a:t>
            </a:r>
            <a:r>
              <a:rPr sz="1200" spc="-3" dirty="0" err="1">
                <a:solidFill>
                  <a:schemeClr val="accent2"/>
                </a:solidFill>
                <a:latin typeface="Arial"/>
                <a:cs typeface="Arial"/>
              </a:rPr>
              <a:t>Typ</a:t>
            </a:r>
            <a:r>
              <a:rPr lang="de-DE" sz="1200" spc="-3" dirty="0">
                <a:solidFill>
                  <a:schemeClr val="accent2"/>
                </a:solidFill>
                <a:latin typeface="Arial"/>
                <a:cs typeface="Arial"/>
              </a:rPr>
              <a:t> </a:t>
            </a:r>
            <a:r>
              <a:rPr sz="1200" spc="-3" dirty="0">
                <a:solidFill>
                  <a:schemeClr val="accent2"/>
                </a:solidFill>
                <a:latin typeface="Arial"/>
                <a:cs typeface="Arial"/>
              </a:rPr>
              <a:t>1</a:t>
            </a:r>
            <a:r>
              <a:rPr lang="de-DE" sz="1200" spc="-3" dirty="0">
                <a:solidFill>
                  <a:schemeClr val="accent2"/>
                </a:solidFill>
                <a:latin typeface="Arial"/>
                <a:cs typeface="Arial"/>
              </a:rPr>
              <a:t> </a:t>
            </a:r>
            <a:r>
              <a:rPr sz="1200" spc="-3" dirty="0">
                <a:solidFill>
                  <a:schemeClr val="accent2"/>
                </a:solidFill>
                <a:latin typeface="Arial"/>
                <a:cs typeface="Arial"/>
              </a:rPr>
              <a:t>Diabetes</a:t>
            </a:r>
            <a:r>
              <a:rPr sz="1200" spc="-51" dirty="0">
                <a:solidFill>
                  <a:schemeClr val="accent2"/>
                </a:solidFill>
                <a:latin typeface="Arial"/>
                <a:cs typeface="Arial"/>
              </a:rPr>
              <a:t> </a:t>
            </a:r>
            <a:r>
              <a:rPr sz="1200" spc="2" dirty="0">
                <a:solidFill>
                  <a:schemeClr val="accent2"/>
                </a:solidFill>
                <a:latin typeface="Arial"/>
                <a:cs typeface="Arial"/>
              </a:rPr>
              <a:t>(T1D)</a:t>
            </a:r>
            <a:endParaRPr sz="1200" dirty="0">
              <a:solidFill>
                <a:schemeClr val="accent2"/>
              </a:solidFill>
              <a:latin typeface="Arial"/>
              <a:cs typeface="Arial"/>
            </a:endParaRPr>
          </a:p>
        </p:txBody>
      </p:sp>
      <p:sp>
        <p:nvSpPr>
          <p:cNvPr id="4" name="object 4"/>
          <p:cNvSpPr txBox="1"/>
          <p:nvPr/>
        </p:nvSpPr>
        <p:spPr>
          <a:xfrm>
            <a:off x="6236060" y="4179462"/>
            <a:ext cx="1553662" cy="573942"/>
          </a:xfrm>
          <a:prstGeom prst="rect">
            <a:avLst/>
          </a:prstGeom>
        </p:spPr>
        <p:txBody>
          <a:bodyPr vert="horz" wrap="square" lIns="0" tIns="4765" rIns="0" bIns="0" rtlCol="0">
            <a:spAutoFit/>
          </a:bodyPr>
          <a:lstStyle/>
          <a:p>
            <a:pPr marL="308003">
              <a:spcBef>
                <a:spcPts val="38"/>
              </a:spcBef>
            </a:pPr>
            <a:r>
              <a:rPr sz="1200" b="1" spc="2" dirty="0">
                <a:solidFill>
                  <a:schemeClr val="accent2"/>
                </a:solidFill>
                <a:latin typeface="Arial"/>
                <a:cs typeface="Arial"/>
              </a:rPr>
              <a:t>Erwachsene</a:t>
            </a:r>
            <a:endParaRPr sz="1200" dirty="0">
              <a:solidFill>
                <a:schemeClr val="accent2"/>
              </a:solidFill>
              <a:latin typeface="Arial"/>
              <a:cs typeface="Arial"/>
            </a:endParaRPr>
          </a:p>
          <a:p>
            <a:pPr marL="4332" marR="1733" indent="-866" algn="ctr">
              <a:lnSpc>
                <a:spcPts val="1518"/>
              </a:lnSpc>
              <a:spcBef>
                <a:spcPts val="51"/>
              </a:spcBef>
            </a:pPr>
            <a:r>
              <a:rPr sz="1200" dirty="0" err="1">
                <a:solidFill>
                  <a:schemeClr val="accent2"/>
                </a:solidFill>
                <a:latin typeface="Arial"/>
                <a:cs typeface="Arial"/>
              </a:rPr>
              <a:t>mit</a:t>
            </a:r>
            <a:r>
              <a:rPr sz="1200" dirty="0">
                <a:solidFill>
                  <a:schemeClr val="accent2"/>
                </a:solidFill>
                <a:latin typeface="Arial"/>
                <a:cs typeface="Arial"/>
              </a:rPr>
              <a:t> </a:t>
            </a:r>
            <a:r>
              <a:rPr sz="1200" spc="-2" dirty="0" err="1">
                <a:solidFill>
                  <a:schemeClr val="accent2"/>
                </a:solidFill>
                <a:latin typeface="Arial"/>
                <a:cs typeface="Arial"/>
              </a:rPr>
              <a:t>insulinpflichtigem</a:t>
            </a:r>
            <a:r>
              <a:rPr lang="de-DE" sz="1200" spc="-2" dirty="0">
                <a:solidFill>
                  <a:schemeClr val="accent2"/>
                </a:solidFill>
                <a:latin typeface="Arial"/>
                <a:cs typeface="Arial"/>
              </a:rPr>
              <a:t> </a:t>
            </a:r>
            <a:r>
              <a:rPr sz="1200" spc="-3" dirty="0" err="1">
                <a:solidFill>
                  <a:schemeClr val="accent2"/>
                </a:solidFill>
                <a:latin typeface="Arial"/>
                <a:cs typeface="Arial"/>
              </a:rPr>
              <a:t>Typ</a:t>
            </a:r>
            <a:r>
              <a:rPr lang="de-DE" sz="1200" spc="-3" dirty="0">
                <a:solidFill>
                  <a:schemeClr val="accent2"/>
                </a:solidFill>
                <a:latin typeface="Arial"/>
                <a:cs typeface="Arial"/>
              </a:rPr>
              <a:t> </a:t>
            </a:r>
            <a:r>
              <a:rPr sz="1200" spc="-3" dirty="0">
                <a:solidFill>
                  <a:schemeClr val="accent2"/>
                </a:solidFill>
                <a:latin typeface="Arial"/>
                <a:cs typeface="Arial"/>
              </a:rPr>
              <a:t>2</a:t>
            </a:r>
            <a:r>
              <a:rPr lang="de-DE" sz="1200" spc="-3" dirty="0">
                <a:solidFill>
                  <a:schemeClr val="accent2"/>
                </a:solidFill>
                <a:latin typeface="Arial"/>
                <a:cs typeface="Arial"/>
              </a:rPr>
              <a:t> </a:t>
            </a:r>
            <a:r>
              <a:rPr sz="1200" spc="-3" dirty="0">
                <a:solidFill>
                  <a:schemeClr val="accent2"/>
                </a:solidFill>
                <a:latin typeface="Arial"/>
                <a:cs typeface="Arial"/>
              </a:rPr>
              <a:t>Diabetes</a:t>
            </a:r>
            <a:r>
              <a:rPr sz="1200" spc="-32" dirty="0">
                <a:solidFill>
                  <a:schemeClr val="accent2"/>
                </a:solidFill>
                <a:latin typeface="Arial"/>
                <a:cs typeface="Arial"/>
              </a:rPr>
              <a:t> </a:t>
            </a:r>
            <a:r>
              <a:rPr sz="1200" spc="2" dirty="0">
                <a:solidFill>
                  <a:schemeClr val="accent2"/>
                </a:solidFill>
                <a:latin typeface="Arial"/>
                <a:cs typeface="Arial"/>
              </a:rPr>
              <a:t>(T2D)</a:t>
            </a:r>
            <a:endParaRPr sz="1200" dirty="0">
              <a:solidFill>
                <a:schemeClr val="accent2"/>
              </a:solidFill>
              <a:latin typeface="Arial"/>
              <a:cs typeface="Arial"/>
            </a:endParaRPr>
          </a:p>
        </p:txBody>
      </p:sp>
      <p:sp>
        <p:nvSpPr>
          <p:cNvPr id="779" name="object 779"/>
          <p:cNvSpPr txBox="1"/>
          <p:nvPr/>
        </p:nvSpPr>
        <p:spPr>
          <a:xfrm>
            <a:off x="1197944" y="4179462"/>
            <a:ext cx="1809862" cy="374143"/>
          </a:xfrm>
          <a:prstGeom prst="rect">
            <a:avLst/>
          </a:prstGeom>
        </p:spPr>
        <p:txBody>
          <a:bodyPr vert="horz" wrap="square" lIns="0" tIns="4765" rIns="0" bIns="0" rtlCol="0">
            <a:spAutoFit/>
          </a:bodyPr>
          <a:lstStyle/>
          <a:p>
            <a:pPr algn="ctr">
              <a:spcBef>
                <a:spcPts val="38"/>
              </a:spcBef>
            </a:pPr>
            <a:r>
              <a:rPr sz="1200" b="1" dirty="0">
                <a:solidFill>
                  <a:schemeClr val="accent2"/>
                </a:solidFill>
                <a:latin typeface="Arial"/>
                <a:cs typeface="Arial"/>
              </a:rPr>
              <a:t>Kinder/Jugendliche</a:t>
            </a:r>
            <a:endParaRPr sz="1200" dirty="0">
              <a:solidFill>
                <a:schemeClr val="accent2"/>
              </a:solidFill>
              <a:latin typeface="Arial"/>
              <a:cs typeface="Arial"/>
            </a:endParaRPr>
          </a:p>
          <a:p>
            <a:pPr algn="ctr">
              <a:spcBef>
                <a:spcPts val="3"/>
              </a:spcBef>
            </a:pPr>
            <a:r>
              <a:rPr sz="1200" dirty="0">
                <a:solidFill>
                  <a:schemeClr val="accent2"/>
                </a:solidFill>
                <a:latin typeface="Arial"/>
                <a:cs typeface="Arial"/>
              </a:rPr>
              <a:t>mit </a:t>
            </a:r>
            <a:r>
              <a:rPr sz="1200" spc="-3" dirty="0" err="1">
                <a:solidFill>
                  <a:schemeClr val="accent2"/>
                </a:solidFill>
                <a:latin typeface="Arial"/>
                <a:cs typeface="Arial"/>
              </a:rPr>
              <a:t>Typ</a:t>
            </a:r>
            <a:r>
              <a:rPr lang="de-DE" sz="1200" spc="-3" dirty="0">
                <a:solidFill>
                  <a:schemeClr val="accent2"/>
                </a:solidFill>
                <a:latin typeface="Arial"/>
                <a:cs typeface="Arial"/>
              </a:rPr>
              <a:t> </a:t>
            </a:r>
            <a:r>
              <a:rPr sz="1200" spc="-3" dirty="0">
                <a:solidFill>
                  <a:schemeClr val="accent2"/>
                </a:solidFill>
                <a:latin typeface="Arial"/>
                <a:cs typeface="Arial"/>
              </a:rPr>
              <a:t>1</a:t>
            </a:r>
            <a:r>
              <a:rPr lang="de-DE" sz="1200" spc="-3" dirty="0">
                <a:solidFill>
                  <a:schemeClr val="accent2"/>
                </a:solidFill>
                <a:latin typeface="Arial"/>
                <a:cs typeface="Arial"/>
              </a:rPr>
              <a:t> </a:t>
            </a:r>
            <a:r>
              <a:rPr sz="1200" spc="-3" dirty="0">
                <a:solidFill>
                  <a:schemeClr val="accent2"/>
                </a:solidFill>
                <a:latin typeface="Arial"/>
                <a:cs typeface="Arial"/>
              </a:rPr>
              <a:t>Diabetes</a:t>
            </a:r>
            <a:r>
              <a:rPr sz="1200" spc="-51" dirty="0">
                <a:solidFill>
                  <a:schemeClr val="accent2"/>
                </a:solidFill>
                <a:latin typeface="Arial"/>
                <a:cs typeface="Arial"/>
              </a:rPr>
              <a:t> </a:t>
            </a:r>
            <a:r>
              <a:rPr sz="1200" spc="2" dirty="0">
                <a:solidFill>
                  <a:schemeClr val="accent2"/>
                </a:solidFill>
                <a:latin typeface="Arial"/>
                <a:cs typeface="Arial"/>
              </a:rPr>
              <a:t>(T1D)</a:t>
            </a:r>
            <a:endParaRPr sz="1200" dirty="0">
              <a:solidFill>
                <a:schemeClr val="accent2"/>
              </a:solidFill>
              <a:latin typeface="Arial"/>
              <a:cs typeface="Arial"/>
            </a:endParaRPr>
          </a:p>
        </p:txBody>
      </p:sp>
      <p:sp>
        <p:nvSpPr>
          <p:cNvPr id="1199" name="object 1199"/>
          <p:cNvSpPr txBox="1"/>
          <p:nvPr/>
        </p:nvSpPr>
        <p:spPr>
          <a:xfrm>
            <a:off x="358774" y="1209050"/>
            <a:ext cx="8556625" cy="650486"/>
          </a:xfrm>
          <a:prstGeom prst="rect">
            <a:avLst/>
          </a:prstGeom>
        </p:spPr>
        <p:txBody>
          <a:bodyPr vert="horz" wrap="square" lIns="0" tIns="4115" rIns="0" bIns="0" rtlCol="0">
            <a:spAutoFit/>
          </a:bodyPr>
          <a:lstStyle/>
          <a:p>
            <a:pPr marL="4332" marR="1733">
              <a:lnSpc>
                <a:spcPct val="100299"/>
              </a:lnSpc>
              <a:spcBef>
                <a:spcPts val="32"/>
              </a:spcBef>
            </a:pPr>
            <a:r>
              <a:rPr sz="1400" dirty="0">
                <a:solidFill>
                  <a:schemeClr val="accent2"/>
                </a:solidFill>
                <a:latin typeface="Arial"/>
                <a:cs typeface="Arial"/>
              </a:rPr>
              <a:t>Diese Drehscheiben beinhalten die </a:t>
            </a:r>
            <a:r>
              <a:rPr sz="1400" spc="2" dirty="0">
                <a:solidFill>
                  <a:schemeClr val="accent2"/>
                </a:solidFill>
                <a:latin typeface="Arial"/>
                <a:cs typeface="Arial"/>
              </a:rPr>
              <a:t>Empfehlungen </a:t>
            </a:r>
            <a:r>
              <a:rPr sz="1400" dirty="0">
                <a:solidFill>
                  <a:schemeClr val="accent2"/>
                </a:solidFill>
                <a:latin typeface="Arial"/>
                <a:cs typeface="Arial"/>
              </a:rPr>
              <a:t>der </a:t>
            </a:r>
            <a:r>
              <a:rPr sz="1400" spc="2" dirty="0">
                <a:solidFill>
                  <a:schemeClr val="accent2"/>
                </a:solidFill>
                <a:latin typeface="Arial"/>
                <a:cs typeface="Arial"/>
              </a:rPr>
              <a:t>Expertengruppe </a:t>
            </a:r>
            <a:r>
              <a:rPr sz="1400" b="1" dirty="0" err="1">
                <a:solidFill>
                  <a:schemeClr val="accent2"/>
                </a:solidFill>
                <a:latin typeface="Arial"/>
                <a:cs typeface="Arial"/>
              </a:rPr>
              <a:t>für</a:t>
            </a:r>
            <a:r>
              <a:rPr sz="1400" b="1" dirty="0">
                <a:solidFill>
                  <a:schemeClr val="accent2"/>
                </a:solidFill>
                <a:latin typeface="Arial"/>
                <a:cs typeface="Arial"/>
              </a:rPr>
              <a:t> </a:t>
            </a:r>
            <a:r>
              <a:rPr sz="1400" b="1" spc="-2" dirty="0" err="1">
                <a:solidFill>
                  <a:schemeClr val="accent2"/>
                </a:solidFill>
                <a:latin typeface="Arial"/>
                <a:cs typeface="Arial"/>
              </a:rPr>
              <a:t>medizinisches</a:t>
            </a:r>
            <a:r>
              <a:rPr sz="1400" b="1" spc="-2" dirty="0">
                <a:solidFill>
                  <a:schemeClr val="accent2"/>
                </a:solidFill>
                <a:latin typeface="Arial"/>
                <a:cs typeface="Arial"/>
              </a:rPr>
              <a:t> </a:t>
            </a:r>
            <a:r>
              <a:rPr sz="1400" b="1" spc="2" dirty="0">
                <a:solidFill>
                  <a:schemeClr val="accent2"/>
                </a:solidFill>
                <a:latin typeface="Arial"/>
                <a:cs typeface="Arial"/>
              </a:rPr>
              <a:t>Fachpersonal</a:t>
            </a:r>
            <a:r>
              <a:rPr sz="1400" spc="2" dirty="0">
                <a:solidFill>
                  <a:schemeClr val="accent2"/>
                </a:solidFill>
                <a:latin typeface="Arial"/>
                <a:cs typeface="Arial"/>
              </a:rPr>
              <a:t> </a:t>
            </a:r>
            <a:r>
              <a:rPr sz="1400" dirty="0">
                <a:solidFill>
                  <a:schemeClr val="accent2"/>
                </a:solidFill>
                <a:latin typeface="Arial"/>
                <a:cs typeface="Arial"/>
              </a:rPr>
              <a:t>zur Therapieanpassung auf </a:t>
            </a:r>
            <a:r>
              <a:rPr sz="1400" spc="2" dirty="0">
                <a:solidFill>
                  <a:schemeClr val="accent2"/>
                </a:solidFill>
                <a:latin typeface="Arial"/>
                <a:cs typeface="Arial"/>
              </a:rPr>
              <a:t>Basis </a:t>
            </a:r>
            <a:r>
              <a:rPr sz="1400" dirty="0">
                <a:solidFill>
                  <a:schemeClr val="accent2"/>
                </a:solidFill>
                <a:latin typeface="Arial"/>
                <a:cs typeface="Arial"/>
              </a:rPr>
              <a:t>der </a:t>
            </a:r>
            <a:r>
              <a:rPr sz="1400" spc="2" dirty="0">
                <a:solidFill>
                  <a:schemeClr val="accent2"/>
                </a:solidFill>
                <a:latin typeface="Arial"/>
                <a:cs typeface="Arial"/>
              </a:rPr>
              <a:t>Scorecards </a:t>
            </a:r>
            <a:r>
              <a:rPr sz="1400" dirty="0" err="1">
                <a:solidFill>
                  <a:schemeClr val="accent2"/>
                </a:solidFill>
                <a:latin typeface="Arial"/>
                <a:cs typeface="Arial"/>
              </a:rPr>
              <a:t>für</a:t>
            </a:r>
            <a:r>
              <a:rPr sz="1400" dirty="0">
                <a:solidFill>
                  <a:schemeClr val="accent2"/>
                </a:solidFill>
                <a:latin typeface="Arial"/>
                <a:cs typeface="Arial"/>
              </a:rPr>
              <a:t> Kinder</a:t>
            </a:r>
            <a:r>
              <a:rPr lang="de-DE" sz="1400" dirty="0">
                <a:solidFill>
                  <a:schemeClr val="accent2"/>
                </a:solidFill>
                <a:latin typeface="Arial"/>
                <a:cs typeface="Arial"/>
              </a:rPr>
              <a:t> </a:t>
            </a:r>
            <a:r>
              <a:rPr sz="1400" dirty="0">
                <a:solidFill>
                  <a:schemeClr val="accent2"/>
                </a:solidFill>
                <a:latin typeface="Arial"/>
                <a:cs typeface="Arial"/>
              </a:rPr>
              <a:t>/</a:t>
            </a:r>
            <a:r>
              <a:rPr lang="de-DE" sz="1400" dirty="0">
                <a:solidFill>
                  <a:schemeClr val="accent2"/>
                </a:solidFill>
                <a:latin typeface="Arial"/>
                <a:cs typeface="Arial"/>
              </a:rPr>
              <a:t> </a:t>
            </a:r>
            <a:r>
              <a:rPr sz="1400" dirty="0" err="1">
                <a:solidFill>
                  <a:schemeClr val="accent2"/>
                </a:solidFill>
                <a:latin typeface="Arial"/>
                <a:cs typeface="Arial"/>
              </a:rPr>
              <a:t>Jugendliche</a:t>
            </a:r>
            <a:r>
              <a:rPr lang="de-DE" sz="1400" dirty="0">
                <a:solidFill>
                  <a:schemeClr val="accent2"/>
                </a:solidFill>
                <a:latin typeface="Arial"/>
                <a:cs typeface="Arial"/>
              </a:rPr>
              <a:t> </a:t>
            </a:r>
            <a:r>
              <a:rPr sz="1400" dirty="0">
                <a:solidFill>
                  <a:schemeClr val="accent2"/>
                </a:solidFill>
                <a:latin typeface="Arial"/>
                <a:cs typeface="Arial"/>
              </a:rPr>
              <a:t>mit </a:t>
            </a:r>
            <a:r>
              <a:rPr sz="1400" spc="-3" dirty="0" err="1">
                <a:solidFill>
                  <a:schemeClr val="accent2"/>
                </a:solidFill>
                <a:latin typeface="Arial"/>
                <a:cs typeface="Arial"/>
              </a:rPr>
              <a:t>Typ</a:t>
            </a:r>
            <a:r>
              <a:rPr lang="de-DE" sz="1400" spc="-3" dirty="0">
                <a:solidFill>
                  <a:schemeClr val="accent2"/>
                </a:solidFill>
                <a:latin typeface="Arial"/>
                <a:cs typeface="Arial"/>
              </a:rPr>
              <a:t> </a:t>
            </a:r>
            <a:r>
              <a:rPr sz="1400" spc="-3" dirty="0">
                <a:solidFill>
                  <a:schemeClr val="accent2"/>
                </a:solidFill>
                <a:latin typeface="Arial"/>
                <a:cs typeface="Arial"/>
              </a:rPr>
              <a:t>1</a:t>
            </a:r>
            <a:r>
              <a:rPr lang="de-DE" sz="1400" spc="-3" dirty="0">
                <a:solidFill>
                  <a:schemeClr val="accent2"/>
                </a:solidFill>
                <a:latin typeface="Arial"/>
                <a:cs typeface="Arial"/>
              </a:rPr>
              <a:t> </a:t>
            </a:r>
            <a:r>
              <a:rPr sz="1400" spc="-3" dirty="0">
                <a:solidFill>
                  <a:schemeClr val="accent2"/>
                </a:solidFill>
                <a:latin typeface="Arial"/>
                <a:cs typeface="Arial"/>
              </a:rPr>
              <a:t>Diabetes,</a:t>
            </a:r>
            <a:r>
              <a:rPr lang="de-DE" sz="1400" spc="-3" dirty="0">
                <a:solidFill>
                  <a:schemeClr val="accent2"/>
                </a:solidFill>
                <a:latin typeface="Arial"/>
                <a:cs typeface="Arial"/>
              </a:rPr>
              <a:t> </a:t>
            </a:r>
            <a:r>
              <a:rPr sz="1400" spc="2" dirty="0" err="1">
                <a:solidFill>
                  <a:schemeClr val="accent2"/>
                </a:solidFill>
                <a:latin typeface="Arial"/>
                <a:cs typeface="Arial"/>
              </a:rPr>
              <a:t>Erwachsene</a:t>
            </a:r>
            <a:r>
              <a:rPr sz="1400" spc="2" dirty="0">
                <a:solidFill>
                  <a:schemeClr val="accent2"/>
                </a:solidFill>
                <a:latin typeface="Arial"/>
                <a:cs typeface="Arial"/>
              </a:rPr>
              <a:t> </a:t>
            </a:r>
            <a:r>
              <a:rPr sz="1400" dirty="0">
                <a:solidFill>
                  <a:schemeClr val="accent2"/>
                </a:solidFill>
                <a:latin typeface="Arial"/>
                <a:cs typeface="Arial"/>
              </a:rPr>
              <a:t>mit </a:t>
            </a:r>
            <a:r>
              <a:rPr sz="1400" spc="-3" dirty="0" err="1">
                <a:solidFill>
                  <a:schemeClr val="accent2"/>
                </a:solidFill>
                <a:latin typeface="Arial"/>
                <a:cs typeface="Arial"/>
              </a:rPr>
              <a:t>Typ</a:t>
            </a:r>
            <a:r>
              <a:rPr lang="de-DE" sz="1400" spc="-3" dirty="0">
                <a:solidFill>
                  <a:schemeClr val="accent2"/>
                </a:solidFill>
                <a:latin typeface="Arial"/>
                <a:cs typeface="Arial"/>
              </a:rPr>
              <a:t> </a:t>
            </a:r>
            <a:r>
              <a:rPr sz="1400" spc="-3" dirty="0">
                <a:solidFill>
                  <a:schemeClr val="accent2"/>
                </a:solidFill>
                <a:latin typeface="Arial"/>
                <a:cs typeface="Arial"/>
              </a:rPr>
              <a:t>1</a:t>
            </a:r>
            <a:r>
              <a:rPr lang="de-DE" sz="1400" spc="-3" dirty="0">
                <a:solidFill>
                  <a:schemeClr val="accent2"/>
                </a:solidFill>
                <a:latin typeface="Arial"/>
                <a:cs typeface="Arial"/>
              </a:rPr>
              <a:t> </a:t>
            </a:r>
            <a:r>
              <a:rPr sz="1400" spc="-3" dirty="0">
                <a:solidFill>
                  <a:schemeClr val="accent2"/>
                </a:solidFill>
                <a:latin typeface="Arial"/>
                <a:cs typeface="Arial"/>
              </a:rPr>
              <a:t>Diabetes </a:t>
            </a:r>
            <a:r>
              <a:rPr sz="1400" dirty="0">
                <a:solidFill>
                  <a:schemeClr val="accent2"/>
                </a:solidFill>
                <a:latin typeface="Arial"/>
                <a:cs typeface="Arial"/>
              </a:rPr>
              <a:t>und </a:t>
            </a:r>
            <a:r>
              <a:rPr sz="1400" spc="2" dirty="0">
                <a:solidFill>
                  <a:schemeClr val="accent2"/>
                </a:solidFill>
                <a:latin typeface="Arial"/>
                <a:cs typeface="Arial"/>
              </a:rPr>
              <a:t>Erwachsene </a:t>
            </a:r>
            <a:r>
              <a:rPr sz="1400" dirty="0">
                <a:solidFill>
                  <a:schemeClr val="accent2"/>
                </a:solidFill>
                <a:latin typeface="Arial"/>
                <a:cs typeface="Arial"/>
              </a:rPr>
              <a:t>mit </a:t>
            </a:r>
            <a:r>
              <a:rPr sz="1400" spc="-2" dirty="0" err="1">
                <a:solidFill>
                  <a:schemeClr val="accent2"/>
                </a:solidFill>
                <a:latin typeface="Arial"/>
                <a:cs typeface="Arial"/>
              </a:rPr>
              <a:t>insulinpflichtigem</a:t>
            </a:r>
            <a:r>
              <a:rPr sz="1400" spc="-24" dirty="0">
                <a:solidFill>
                  <a:schemeClr val="accent2"/>
                </a:solidFill>
                <a:latin typeface="Arial"/>
                <a:cs typeface="Arial"/>
              </a:rPr>
              <a:t> </a:t>
            </a:r>
            <a:r>
              <a:rPr sz="1400" spc="-3" dirty="0" err="1">
                <a:solidFill>
                  <a:schemeClr val="accent2"/>
                </a:solidFill>
                <a:latin typeface="Arial"/>
                <a:cs typeface="Arial"/>
              </a:rPr>
              <a:t>Typ</a:t>
            </a:r>
            <a:r>
              <a:rPr lang="de-DE" sz="1400" spc="-3" dirty="0">
                <a:solidFill>
                  <a:schemeClr val="accent2"/>
                </a:solidFill>
                <a:latin typeface="Arial"/>
                <a:cs typeface="Arial"/>
              </a:rPr>
              <a:t> </a:t>
            </a:r>
            <a:r>
              <a:rPr sz="1400" spc="-3" dirty="0">
                <a:solidFill>
                  <a:schemeClr val="accent2"/>
                </a:solidFill>
                <a:latin typeface="Arial"/>
                <a:cs typeface="Arial"/>
              </a:rPr>
              <a:t>2</a:t>
            </a:r>
            <a:r>
              <a:rPr lang="de-DE" sz="1400" spc="-3" dirty="0">
                <a:solidFill>
                  <a:schemeClr val="accent2"/>
                </a:solidFill>
                <a:latin typeface="Arial"/>
                <a:cs typeface="Arial"/>
              </a:rPr>
              <a:t> </a:t>
            </a:r>
            <a:r>
              <a:rPr sz="1400" spc="-3" dirty="0">
                <a:solidFill>
                  <a:schemeClr val="accent2"/>
                </a:solidFill>
                <a:latin typeface="Arial"/>
                <a:cs typeface="Arial"/>
              </a:rPr>
              <a:t>Diabetes.</a:t>
            </a:r>
            <a:r>
              <a:rPr sz="1400" spc="-5" baseline="32299" dirty="0">
                <a:solidFill>
                  <a:schemeClr val="accent2"/>
                </a:solidFill>
                <a:latin typeface="Arial"/>
                <a:cs typeface="Arial"/>
              </a:rPr>
              <a:t>1</a:t>
            </a:r>
            <a:endParaRPr sz="1400" baseline="32299" dirty="0">
              <a:solidFill>
                <a:schemeClr val="accent2"/>
              </a:solidFill>
              <a:latin typeface="Arial"/>
              <a:cs typeface="Arial"/>
            </a:endParaRPr>
          </a:p>
        </p:txBody>
      </p:sp>
      <p:sp>
        <p:nvSpPr>
          <p:cNvPr id="8" name="Datumsplatzhalter 7">
            <a:extLst>
              <a:ext uri="{FF2B5EF4-FFF2-40B4-BE49-F238E27FC236}">
                <a16:creationId xmlns:a16="http://schemas.microsoft.com/office/drawing/2014/main" id="{4687CCFA-DA84-C344-803F-4831849E669D}"/>
              </a:ext>
            </a:extLst>
          </p:cNvPr>
          <p:cNvSpPr>
            <a:spLocks noGrp="1"/>
          </p:cNvSpPr>
          <p:nvPr>
            <p:ph type="dt" sz="half" idx="18"/>
          </p:nvPr>
        </p:nvSpPr>
        <p:spPr/>
        <p:txBody>
          <a:bodyPr/>
          <a:lstStyle/>
          <a:p>
            <a:fld id="{6579FC75-9F65-9C44-99A2-DA5A77EAC725}" type="datetime4">
              <a:rPr lang="de-DE" smtClean="0"/>
              <a:t>28. Januar 2021</a:t>
            </a:fld>
            <a:r>
              <a:rPr lang="en-US"/>
              <a:t> |</a:t>
            </a:r>
            <a:endParaRPr lang="en-US" dirty="0"/>
          </a:p>
        </p:txBody>
      </p:sp>
      <p:sp>
        <p:nvSpPr>
          <p:cNvPr id="2" name="Foliennummernplatzhalter 1">
            <a:extLst>
              <a:ext uri="{FF2B5EF4-FFF2-40B4-BE49-F238E27FC236}">
                <a16:creationId xmlns:a16="http://schemas.microsoft.com/office/drawing/2014/main" id="{40830206-72BF-496F-9370-F5FF12F70029}"/>
              </a:ext>
            </a:extLst>
          </p:cNvPr>
          <p:cNvSpPr>
            <a:spLocks noGrp="1"/>
          </p:cNvSpPr>
          <p:nvPr>
            <p:ph type="sldNum" sz="quarter" idx="20"/>
          </p:nvPr>
        </p:nvSpPr>
        <p:spPr/>
        <p:txBody>
          <a:bodyPr/>
          <a:lstStyle/>
          <a:p>
            <a:fld id="{81D60167-4931-47E6-BA6A-407CBD079E47}" type="slidenum">
              <a:rPr lang="de-DE"/>
              <a:pPr/>
              <a:t>25</a:t>
            </a:fld>
            <a:r>
              <a:rPr lang="de-DE" dirty="0"/>
              <a:t> </a:t>
            </a:r>
          </a:p>
        </p:txBody>
      </p:sp>
      <p:sp>
        <p:nvSpPr>
          <p:cNvPr id="23" name="Textplatzhalter 22">
            <a:extLst>
              <a:ext uri="{FF2B5EF4-FFF2-40B4-BE49-F238E27FC236}">
                <a16:creationId xmlns:a16="http://schemas.microsoft.com/office/drawing/2014/main" id="{B9F592A4-A50C-F446-A9D7-C20EB1346EE1}"/>
              </a:ext>
            </a:extLst>
          </p:cNvPr>
          <p:cNvSpPr>
            <a:spLocks noGrp="1"/>
          </p:cNvSpPr>
          <p:nvPr>
            <p:ph type="body" sz="quarter" idx="24"/>
          </p:nvPr>
        </p:nvSpPr>
        <p:spPr>
          <a:xfrm>
            <a:off x="358775" y="4618252"/>
            <a:ext cx="8444219" cy="223902"/>
          </a:xfrm>
        </p:spPr>
        <p:txBody>
          <a:bodyPr/>
          <a:lstStyle/>
          <a:p>
            <a:r>
              <a:rPr lang="de-DE" b="1" dirty="0"/>
              <a:t>1.</a:t>
            </a:r>
            <a:r>
              <a:rPr lang="de-DE" dirty="0"/>
              <a:t> Ziegler, R., et al. Diabetologie. 2018;13: 500-509. </a:t>
            </a:r>
          </a:p>
        </p:txBody>
      </p:sp>
      <p:sp>
        <p:nvSpPr>
          <p:cNvPr id="1200" name="object 1200"/>
          <p:cNvSpPr txBox="1">
            <a:spLocks noGrp="1"/>
          </p:cNvSpPr>
          <p:nvPr>
            <p:ph type="title"/>
          </p:nvPr>
        </p:nvSpPr>
        <p:spPr/>
        <p:txBody>
          <a:bodyPr/>
          <a:lstStyle/>
          <a:p>
            <a:r>
              <a:rPr lang="de-DE" dirty="0"/>
              <a:t>Drehscheiben für die praktische Nutzung der Empfehlung zur Insulindosisanpassung mit Trendpfeilen</a:t>
            </a:r>
          </a:p>
        </p:txBody>
      </p:sp>
      <p:sp>
        <p:nvSpPr>
          <p:cNvPr id="7" name="Textplatzhalter 6">
            <a:extLst>
              <a:ext uri="{FF2B5EF4-FFF2-40B4-BE49-F238E27FC236}">
                <a16:creationId xmlns:a16="http://schemas.microsoft.com/office/drawing/2014/main" id="{312F8040-6310-F441-9A07-7119F6A01AB0}"/>
              </a:ext>
            </a:extLst>
          </p:cNvPr>
          <p:cNvSpPr>
            <a:spLocks noGrp="1"/>
          </p:cNvSpPr>
          <p:nvPr>
            <p:ph type="body" sz="quarter" idx="17"/>
          </p:nvPr>
        </p:nvSpPr>
        <p:spPr/>
        <p:txBody>
          <a:bodyPr/>
          <a:lstStyle/>
          <a:p>
            <a:r>
              <a:rPr lang="de-DE" dirty="0"/>
              <a:t>Vereinfachung der Trendpfeilinformationen</a:t>
            </a:r>
            <a:r>
              <a:rPr lang="de-DE" baseline="30000" dirty="0"/>
              <a:t>1</a:t>
            </a:r>
          </a:p>
        </p:txBody>
      </p:sp>
      <p:grpSp>
        <p:nvGrpSpPr>
          <p:cNvPr id="1223" name="Gruppieren 1222">
            <a:extLst>
              <a:ext uri="{FF2B5EF4-FFF2-40B4-BE49-F238E27FC236}">
                <a16:creationId xmlns:a16="http://schemas.microsoft.com/office/drawing/2014/main" id="{F22595F6-4EC6-466E-8F9D-79263937BE1A}"/>
              </a:ext>
            </a:extLst>
          </p:cNvPr>
          <p:cNvGrpSpPr/>
          <p:nvPr/>
        </p:nvGrpSpPr>
        <p:grpSpPr>
          <a:xfrm>
            <a:off x="1197944" y="2331810"/>
            <a:ext cx="1809862" cy="2015287"/>
            <a:chOff x="795574" y="5924658"/>
            <a:chExt cx="5911659" cy="6582651"/>
          </a:xfrm>
        </p:grpSpPr>
        <p:sp>
          <p:nvSpPr>
            <p:cNvPr id="6" name="object 6"/>
            <p:cNvSpPr/>
            <p:nvPr/>
          </p:nvSpPr>
          <p:spPr>
            <a:xfrm>
              <a:off x="795574" y="10725144"/>
              <a:ext cx="5911659" cy="1782165"/>
            </a:xfrm>
            <a:prstGeom prst="rect">
              <a:avLst/>
            </a:prstGeom>
            <a:blipFill>
              <a:blip r:embed="rId2" cstate="print"/>
              <a:stretch>
                <a:fillRect/>
              </a:stretch>
            </a:blipFill>
          </p:spPr>
          <p:txBody>
            <a:bodyPr wrap="square" lIns="0" tIns="0" rIns="0" bIns="0" rtlCol="0"/>
            <a:lstStyle/>
            <a:p>
              <a:endParaRPr sz="249" dirty="0"/>
            </a:p>
          </p:txBody>
        </p:sp>
        <p:pic>
          <p:nvPicPr>
            <p:cNvPr id="926" name="Grafik 925">
              <a:extLst>
                <a:ext uri="{FF2B5EF4-FFF2-40B4-BE49-F238E27FC236}">
                  <a16:creationId xmlns:a16="http://schemas.microsoft.com/office/drawing/2014/main" id="{0084C9E7-8C2E-4D4F-8427-AA22BE08A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262" y="5924658"/>
              <a:ext cx="5691569" cy="5691569"/>
            </a:xfrm>
            <a:prstGeom prst="rect">
              <a:avLst/>
            </a:prstGeom>
          </p:spPr>
        </p:pic>
      </p:grpSp>
      <p:grpSp>
        <p:nvGrpSpPr>
          <p:cNvPr id="1226" name="Gruppieren 1225">
            <a:extLst>
              <a:ext uri="{FF2B5EF4-FFF2-40B4-BE49-F238E27FC236}">
                <a16:creationId xmlns:a16="http://schemas.microsoft.com/office/drawing/2014/main" id="{C2F6BC14-DBF6-4506-B43D-6DA17460A414}"/>
              </a:ext>
            </a:extLst>
          </p:cNvPr>
          <p:cNvGrpSpPr/>
          <p:nvPr/>
        </p:nvGrpSpPr>
        <p:grpSpPr>
          <a:xfrm>
            <a:off x="3594141" y="2332177"/>
            <a:ext cx="1818353" cy="2018506"/>
            <a:chOff x="6958439" y="5924658"/>
            <a:chExt cx="5939395" cy="6593164"/>
          </a:xfrm>
        </p:grpSpPr>
        <p:sp>
          <p:nvSpPr>
            <p:cNvPr id="1225" name="object 6">
              <a:extLst>
                <a:ext uri="{FF2B5EF4-FFF2-40B4-BE49-F238E27FC236}">
                  <a16:creationId xmlns:a16="http://schemas.microsoft.com/office/drawing/2014/main" id="{015E028C-C162-4ECC-B8BB-7F7DEAAC65F5}"/>
                </a:ext>
              </a:extLst>
            </p:cNvPr>
            <p:cNvSpPr/>
            <p:nvPr/>
          </p:nvSpPr>
          <p:spPr>
            <a:xfrm>
              <a:off x="6958439" y="10735657"/>
              <a:ext cx="5911659" cy="1782165"/>
            </a:xfrm>
            <a:prstGeom prst="rect">
              <a:avLst/>
            </a:prstGeom>
            <a:blipFill>
              <a:blip r:embed="rId2" cstate="print"/>
              <a:stretch>
                <a:fillRect/>
              </a:stretch>
            </a:blipFill>
          </p:spPr>
          <p:txBody>
            <a:bodyPr wrap="square" lIns="0" tIns="0" rIns="0" bIns="0" rtlCol="0"/>
            <a:lstStyle/>
            <a:p>
              <a:endParaRPr sz="249" dirty="0"/>
            </a:p>
          </p:txBody>
        </p:sp>
        <p:pic>
          <p:nvPicPr>
            <p:cNvPr id="1220" name="Grafik 1219">
              <a:extLst>
                <a:ext uri="{FF2B5EF4-FFF2-40B4-BE49-F238E27FC236}">
                  <a16:creationId xmlns:a16="http://schemas.microsoft.com/office/drawing/2014/main" id="{19DE35DD-E5D7-447D-BA82-E0B9BA7F0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6265" y="5924658"/>
              <a:ext cx="5691569" cy="5691569"/>
            </a:xfrm>
            <a:prstGeom prst="rect">
              <a:avLst/>
            </a:prstGeom>
          </p:spPr>
        </p:pic>
      </p:grpSp>
      <p:grpSp>
        <p:nvGrpSpPr>
          <p:cNvPr id="1228" name="Gruppieren 1227">
            <a:extLst>
              <a:ext uri="{FF2B5EF4-FFF2-40B4-BE49-F238E27FC236}">
                <a16:creationId xmlns:a16="http://schemas.microsoft.com/office/drawing/2014/main" id="{F7BE1C17-3D35-4969-AAC0-12AAF222DE54}"/>
              </a:ext>
            </a:extLst>
          </p:cNvPr>
          <p:cNvGrpSpPr/>
          <p:nvPr/>
        </p:nvGrpSpPr>
        <p:grpSpPr>
          <a:xfrm>
            <a:off x="6099221" y="2332177"/>
            <a:ext cx="1809862" cy="2018506"/>
            <a:chOff x="13211866" y="5924658"/>
            <a:chExt cx="5911659" cy="6593164"/>
          </a:xfrm>
        </p:grpSpPr>
        <p:sp>
          <p:nvSpPr>
            <p:cNvPr id="1227" name="object 6">
              <a:extLst>
                <a:ext uri="{FF2B5EF4-FFF2-40B4-BE49-F238E27FC236}">
                  <a16:creationId xmlns:a16="http://schemas.microsoft.com/office/drawing/2014/main" id="{F8E11902-28C8-400D-9DF4-A73F33742E1E}"/>
                </a:ext>
              </a:extLst>
            </p:cNvPr>
            <p:cNvSpPr/>
            <p:nvPr/>
          </p:nvSpPr>
          <p:spPr>
            <a:xfrm>
              <a:off x="13211866" y="10735657"/>
              <a:ext cx="5911659" cy="1782165"/>
            </a:xfrm>
            <a:prstGeom prst="rect">
              <a:avLst/>
            </a:prstGeom>
            <a:blipFill>
              <a:blip r:embed="rId2" cstate="print"/>
              <a:stretch>
                <a:fillRect/>
              </a:stretch>
            </a:blipFill>
          </p:spPr>
          <p:txBody>
            <a:bodyPr wrap="square" lIns="0" tIns="0" rIns="0" bIns="0" rtlCol="0"/>
            <a:lstStyle/>
            <a:p>
              <a:endParaRPr sz="249" dirty="0"/>
            </a:p>
          </p:txBody>
        </p:sp>
        <p:pic>
          <p:nvPicPr>
            <p:cNvPr id="1222" name="Grafik 1221">
              <a:extLst>
                <a:ext uri="{FF2B5EF4-FFF2-40B4-BE49-F238E27FC236}">
                  <a16:creationId xmlns:a16="http://schemas.microsoft.com/office/drawing/2014/main" id="{9B1E29C5-46AB-4522-9054-7E52378EF2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0457" y="5924658"/>
              <a:ext cx="5691569" cy="5691569"/>
            </a:xfrm>
            <a:prstGeom prst="rect">
              <a:avLst/>
            </a:prstGeom>
          </p:spPr>
        </p:pic>
      </p:grpSp>
      <p:grpSp>
        <p:nvGrpSpPr>
          <p:cNvPr id="33" name="Gruppieren 32">
            <a:extLst>
              <a:ext uri="{FF2B5EF4-FFF2-40B4-BE49-F238E27FC236}">
                <a16:creationId xmlns:a16="http://schemas.microsoft.com/office/drawing/2014/main" id="{6375A842-4231-1749-AD29-F5FB6439F8B1}"/>
              </a:ext>
            </a:extLst>
          </p:cNvPr>
          <p:cNvGrpSpPr/>
          <p:nvPr/>
        </p:nvGrpSpPr>
        <p:grpSpPr>
          <a:xfrm>
            <a:off x="8362489" y="133350"/>
            <a:ext cx="195561" cy="195561"/>
            <a:chOff x="7319651" y="194219"/>
            <a:chExt cx="195561" cy="195561"/>
          </a:xfrm>
        </p:grpSpPr>
        <p:sp>
          <p:nvSpPr>
            <p:cNvPr id="34" name="object 15">
              <a:extLst>
                <a:ext uri="{FF2B5EF4-FFF2-40B4-BE49-F238E27FC236}">
                  <a16:creationId xmlns:a16="http://schemas.microsoft.com/office/drawing/2014/main" id="{95288F74-51C6-944A-81E4-A376C0DDE715}"/>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35" name="object 16">
              <a:extLst>
                <a:ext uri="{FF2B5EF4-FFF2-40B4-BE49-F238E27FC236}">
                  <a16:creationId xmlns:a16="http://schemas.microsoft.com/office/drawing/2014/main" id="{C7509455-D015-B34D-B82F-7080F53FA542}"/>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36" name="Gruppieren 35">
            <a:extLst>
              <a:ext uri="{FF2B5EF4-FFF2-40B4-BE49-F238E27FC236}">
                <a16:creationId xmlns:a16="http://schemas.microsoft.com/office/drawing/2014/main" id="{17DE310D-D561-6146-B69E-10F984924024}"/>
              </a:ext>
            </a:extLst>
          </p:cNvPr>
          <p:cNvGrpSpPr/>
          <p:nvPr/>
        </p:nvGrpSpPr>
        <p:grpSpPr>
          <a:xfrm>
            <a:off x="7701682" y="134792"/>
            <a:ext cx="195561" cy="195561"/>
            <a:chOff x="6657757" y="194219"/>
            <a:chExt cx="195561" cy="195561"/>
          </a:xfrm>
        </p:grpSpPr>
        <p:sp>
          <p:nvSpPr>
            <p:cNvPr id="37" name="object 37">
              <a:extLst>
                <a:ext uri="{FF2B5EF4-FFF2-40B4-BE49-F238E27FC236}">
                  <a16:creationId xmlns:a16="http://schemas.microsoft.com/office/drawing/2014/main" id="{F1364280-00CC-9C47-A75B-2C53B81C4191}"/>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8" name="object 38">
              <a:extLst>
                <a:ext uri="{FF2B5EF4-FFF2-40B4-BE49-F238E27FC236}">
                  <a16:creationId xmlns:a16="http://schemas.microsoft.com/office/drawing/2014/main" id="{3F8BFD9B-4BFD-0447-B8F8-6C891E80C65B}"/>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9" name="object 39">
              <a:extLst>
                <a:ext uri="{FF2B5EF4-FFF2-40B4-BE49-F238E27FC236}">
                  <a16:creationId xmlns:a16="http://schemas.microsoft.com/office/drawing/2014/main" id="{878AC07C-9B32-254C-A2A7-9C2B8B66970A}"/>
                </a:ext>
              </a:extLst>
            </p:cNvPr>
            <p:cNvSpPr/>
            <p:nvPr/>
          </p:nvSpPr>
          <p:spPr>
            <a:xfrm>
              <a:off x="6745797" y="228231"/>
              <a:ext cx="31390" cy="31390"/>
            </a:xfrm>
            <a:prstGeom prst="rect">
              <a:avLst/>
            </a:prstGeom>
            <a:blipFill>
              <a:blip r:embed="rId6" cstate="print"/>
              <a:stretch>
                <a:fillRect/>
              </a:stretch>
            </a:blipFill>
          </p:spPr>
          <p:txBody>
            <a:bodyPr wrap="square" lIns="0" tIns="0" rIns="0" bIns="0" rtlCol="0"/>
            <a:lstStyle/>
            <a:p>
              <a:endParaRPr sz="249"/>
            </a:p>
          </p:txBody>
        </p:sp>
      </p:grpSp>
      <p:grpSp>
        <p:nvGrpSpPr>
          <p:cNvPr id="40" name="Gruppieren 39">
            <a:extLst>
              <a:ext uri="{FF2B5EF4-FFF2-40B4-BE49-F238E27FC236}">
                <a16:creationId xmlns:a16="http://schemas.microsoft.com/office/drawing/2014/main" id="{65540620-48D7-C147-96F6-FB8C0AF8A417}"/>
              </a:ext>
            </a:extLst>
          </p:cNvPr>
          <p:cNvGrpSpPr/>
          <p:nvPr/>
        </p:nvGrpSpPr>
        <p:grpSpPr>
          <a:xfrm>
            <a:off x="8586815" y="135828"/>
            <a:ext cx="195561" cy="195561"/>
            <a:chOff x="7540282" y="194219"/>
            <a:chExt cx="195561" cy="195561"/>
          </a:xfrm>
        </p:grpSpPr>
        <p:sp>
          <p:nvSpPr>
            <p:cNvPr id="41" name="object 43">
              <a:extLst>
                <a:ext uri="{FF2B5EF4-FFF2-40B4-BE49-F238E27FC236}">
                  <a16:creationId xmlns:a16="http://schemas.microsoft.com/office/drawing/2014/main" id="{3420D9DB-6992-6F40-8B45-3D92355EB397}"/>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42" name="object 44">
              <a:extLst>
                <a:ext uri="{FF2B5EF4-FFF2-40B4-BE49-F238E27FC236}">
                  <a16:creationId xmlns:a16="http://schemas.microsoft.com/office/drawing/2014/main" id="{8AB74B54-BB49-CF4A-9BF2-50B26824E019}"/>
                </a:ext>
              </a:extLst>
            </p:cNvPr>
            <p:cNvSpPr/>
            <p:nvPr/>
          </p:nvSpPr>
          <p:spPr>
            <a:xfrm>
              <a:off x="7573038" y="248527"/>
              <a:ext cx="130034" cy="86837"/>
            </a:xfrm>
            <a:prstGeom prst="rect">
              <a:avLst/>
            </a:prstGeom>
            <a:blipFill>
              <a:blip r:embed="rId7" cstate="print"/>
              <a:stretch>
                <a:fillRect/>
              </a:stretch>
            </a:blipFill>
          </p:spPr>
          <p:txBody>
            <a:bodyPr wrap="square" lIns="0" tIns="0" rIns="0" bIns="0" rtlCol="0"/>
            <a:lstStyle/>
            <a:p>
              <a:endParaRPr sz="249"/>
            </a:p>
          </p:txBody>
        </p:sp>
      </p:grpSp>
      <p:grpSp>
        <p:nvGrpSpPr>
          <p:cNvPr id="43" name="Gruppieren 42">
            <a:extLst>
              <a:ext uri="{FF2B5EF4-FFF2-40B4-BE49-F238E27FC236}">
                <a16:creationId xmlns:a16="http://schemas.microsoft.com/office/drawing/2014/main" id="{4FB51B22-EC10-FA47-AA06-9755A47F1FD1}"/>
              </a:ext>
            </a:extLst>
          </p:cNvPr>
          <p:cNvGrpSpPr/>
          <p:nvPr/>
        </p:nvGrpSpPr>
        <p:grpSpPr>
          <a:xfrm>
            <a:off x="7924921" y="135828"/>
            <a:ext cx="195561" cy="195561"/>
            <a:chOff x="6878388" y="194219"/>
            <a:chExt cx="195561" cy="195561"/>
          </a:xfrm>
        </p:grpSpPr>
        <p:sp>
          <p:nvSpPr>
            <p:cNvPr id="44" name="object 45">
              <a:extLst>
                <a:ext uri="{FF2B5EF4-FFF2-40B4-BE49-F238E27FC236}">
                  <a16:creationId xmlns:a16="http://schemas.microsoft.com/office/drawing/2014/main" id="{CE33D38A-F5FE-2145-829E-DCDCACB9C738}"/>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5" name="object 46">
              <a:extLst>
                <a:ext uri="{FF2B5EF4-FFF2-40B4-BE49-F238E27FC236}">
                  <a16:creationId xmlns:a16="http://schemas.microsoft.com/office/drawing/2014/main" id="{2651DED3-0D26-9943-AC5B-240A84CF39BE}"/>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46" name="object 47">
              <a:extLst>
                <a:ext uri="{FF2B5EF4-FFF2-40B4-BE49-F238E27FC236}">
                  <a16:creationId xmlns:a16="http://schemas.microsoft.com/office/drawing/2014/main" id="{77CC5019-69CC-B84D-8AF4-BF2C1F3CC069}"/>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47" name="object 48">
              <a:extLst>
                <a:ext uri="{FF2B5EF4-FFF2-40B4-BE49-F238E27FC236}">
                  <a16:creationId xmlns:a16="http://schemas.microsoft.com/office/drawing/2014/main" id="{C279CD4E-06BD-3946-9989-5E1131D6BBED}"/>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48" name="Gruppieren 47">
            <a:extLst>
              <a:ext uri="{FF2B5EF4-FFF2-40B4-BE49-F238E27FC236}">
                <a16:creationId xmlns:a16="http://schemas.microsoft.com/office/drawing/2014/main" id="{AAA47B4C-CEC5-6B41-BA19-272C0A9BAA5D}"/>
              </a:ext>
            </a:extLst>
          </p:cNvPr>
          <p:cNvGrpSpPr/>
          <p:nvPr/>
        </p:nvGrpSpPr>
        <p:grpSpPr>
          <a:xfrm>
            <a:off x="8145552" y="135828"/>
            <a:ext cx="195561" cy="195561"/>
            <a:chOff x="7099019" y="194219"/>
            <a:chExt cx="195561" cy="195561"/>
          </a:xfrm>
        </p:grpSpPr>
        <p:sp>
          <p:nvSpPr>
            <p:cNvPr id="49" name="object 52">
              <a:extLst>
                <a:ext uri="{FF2B5EF4-FFF2-40B4-BE49-F238E27FC236}">
                  <a16:creationId xmlns:a16="http://schemas.microsoft.com/office/drawing/2014/main" id="{EB0FB830-BB60-F241-BAFE-4D98BD2692A8}"/>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0" name="object 53">
              <a:extLst>
                <a:ext uri="{FF2B5EF4-FFF2-40B4-BE49-F238E27FC236}">
                  <a16:creationId xmlns:a16="http://schemas.microsoft.com/office/drawing/2014/main" id="{22D21F29-E46C-6748-BD13-99FAAD562386}"/>
                </a:ext>
              </a:extLst>
            </p:cNvPr>
            <p:cNvSpPr/>
            <p:nvPr/>
          </p:nvSpPr>
          <p:spPr>
            <a:xfrm>
              <a:off x="7159132" y="231712"/>
              <a:ext cx="96010" cy="121750"/>
            </a:xfrm>
            <a:prstGeom prst="rect">
              <a:avLst/>
            </a:prstGeom>
            <a:blipFill>
              <a:blip r:embed="rId8" cstate="print"/>
              <a:stretch>
                <a:fillRect/>
              </a:stretch>
            </a:blipFill>
          </p:spPr>
          <p:txBody>
            <a:bodyPr wrap="square" lIns="0" tIns="0" rIns="0" bIns="0" rtlCol="0"/>
            <a:lstStyle/>
            <a:p>
              <a:endParaRPr sz="249"/>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9"/>
                                        </p:tgtEl>
                                        <p:attrNameLst>
                                          <p:attrName>style.visibility</p:attrName>
                                        </p:attrNameLst>
                                      </p:cBhvr>
                                      <p:to>
                                        <p:strVal val="visible"/>
                                      </p:to>
                                    </p:set>
                                    <p:animEffect transition="in" filter="fade">
                                      <p:cBhvr>
                                        <p:cTn id="7" dur="500"/>
                                        <p:tgtEl>
                                          <p:spTgt spid="1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3"/>
                                        </p:tgtEl>
                                        <p:attrNameLst>
                                          <p:attrName>style.visibility</p:attrName>
                                        </p:attrNameLst>
                                      </p:cBhvr>
                                      <p:to>
                                        <p:strVal val="visible"/>
                                      </p:to>
                                    </p:set>
                                    <p:animEffect transition="in" filter="fade">
                                      <p:cBhvr>
                                        <p:cTn id="12" dur="500"/>
                                        <p:tgtEl>
                                          <p:spTgt spid="1223"/>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779"/>
                                        </p:tgtEl>
                                        <p:attrNameLst>
                                          <p:attrName>style.visibility</p:attrName>
                                        </p:attrNameLst>
                                      </p:cBhvr>
                                      <p:to>
                                        <p:strVal val="visible"/>
                                      </p:to>
                                    </p:set>
                                    <p:animEffect transition="in" filter="fade">
                                      <p:cBhvr>
                                        <p:cTn id="15" dur="500"/>
                                        <p:tgtEl>
                                          <p:spTgt spid="779"/>
                                        </p:tgtEl>
                                      </p:cBhvr>
                                    </p:animEffect>
                                    <p:anim calcmode="lin" valueType="num">
                                      <p:cBhvr>
                                        <p:cTn id="16" dur="500" fill="hold"/>
                                        <p:tgtEl>
                                          <p:spTgt spid="779"/>
                                        </p:tgtEl>
                                        <p:attrNameLst>
                                          <p:attrName>ppt_x</p:attrName>
                                        </p:attrNameLst>
                                      </p:cBhvr>
                                      <p:tavLst>
                                        <p:tav tm="0">
                                          <p:val>
                                            <p:strVal val="#ppt_x"/>
                                          </p:val>
                                        </p:tav>
                                        <p:tav tm="100000">
                                          <p:val>
                                            <p:strVal val="#ppt_x"/>
                                          </p:val>
                                        </p:tav>
                                      </p:tavLst>
                                    </p:anim>
                                    <p:anim calcmode="lin" valueType="num">
                                      <p:cBhvr>
                                        <p:cTn id="17" dur="500" fill="hold"/>
                                        <p:tgtEl>
                                          <p:spTgt spid="77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6"/>
                                        </p:tgtEl>
                                        <p:attrNameLst>
                                          <p:attrName>style.visibility</p:attrName>
                                        </p:attrNameLst>
                                      </p:cBhvr>
                                      <p:to>
                                        <p:strVal val="visible"/>
                                      </p:to>
                                    </p:set>
                                    <p:animEffect transition="in" filter="fade">
                                      <p:cBhvr>
                                        <p:cTn id="22" dur="500"/>
                                        <p:tgtEl>
                                          <p:spTgt spid="1226"/>
                                        </p:tgtEl>
                                      </p:cBhvr>
                                    </p:animEffect>
                                  </p:childTnLst>
                                </p:cTn>
                              </p:par>
                              <p:par>
                                <p:cTn id="23" presetID="42" presetClass="entr" presetSubtype="0" fill="hold" grpId="0"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8"/>
                                        </p:tgtEl>
                                        <p:attrNameLst>
                                          <p:attrName>style.visibility</p:attrName>
                                        </p:attrNameLst>
                                      </p:cBhvr>
                                      <p:to>
                                        <p:strVal val="visible"/>
                                      </p:to>
                                    </p:set>
                                    <p:animEffect transition="in" filter="fade">
                                      <p:cBhvr>
                                        <p:cTn id="32" dur="500"/>
                                        <p:tgtEl>
                                          <p:spTgt spid="1228"/>
                                        </p:tgtEl>
                                      </p:cBhvr>
                                    </p:animEffect>
                                  </p:childTnLst>
                                </p:cTn>
                              </p:par>
                              <p:par>
                                <p:cTn id="33" presetID="42" presetClass="entr" presetSubtype="0" fill="hold" grpId="0" nodeType="withEffect">
                                  <p:stCondLst>
                                    <p:cond delay="5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79" grpId="0"/>
      <p:bldP spid="119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50376D77-01AF-4435-8CFD-19AE4A28EFB3}"/>
              </a:ext>
            </a:extLst>
          </p:cNvPr>
          <p:cNvGrpSpPr/>
          <p:nvPr/>
        </p:nvGrpSpPr>
        <p:grpSpPr>
          <a:xfrm>
            <a:off x="607200" y="1481381"/>
            <a:ext cx="3275117" cy="3591984"/>
            <a:chOff x="607200" y="1481381"/>
            <a:chExt cx="3275117" cy="3591984"/>
          </a:xfrm>
        </p:grpSpPr>
        <p:sp>
          <p:nvSpPr>
            <p:cNvPr id="378" name="object 3">
              <a:extLst>
                <a:ext uri="{FF2B5EF4-FFF2-40B4-BE49-F238E27FC236}">
                  <a16:creationId xmlns:a16="http://schemas.microsoft.com/office/drawing/2014/main" id="{D91B2AEC-402D-4B2D-BC1E-1580C4593BB8}"/>
                </a:ext>
              </a:extLst>
            </p:cNvPr>
            <p:cNvSpPr/>
            <p:nvPr/>
          </p:nvSpPr>
          <p:spPr>
            <a:xfrm>
              <a:off x="607200" y="4086028"/>
              <a:ext cx="3275117" cy="987337"/>
            </a:xfrm>
            <a:prstGeom prst="rect">
              <a:avLst/>
            </a:prstGeom>
            <a:blipFill>
              <a:blip r:embed="rId2" cstate="print"/>
              <a:stretch>
                <a:fillRect/>
              </a:stretch>
            </a:blipFill>
          </p:spPr>
          <p:txBody>
            <a:bodyPr wrap="square" lIns="0" tIns="0" rIns="0" bIns="0" rtlCol="0"/>
            <a:lstStyle/>
            <a:p>
              <a:endParaRPr sz="249"/>
            </a:p>
          </p:txBody>
        </p:sp>
        <p:grpSp>
          <p:nvGrpSpPr>
            <p:cNvPr id="21" name="Gruppieren 20">
              <a:extLst>
                <a:ext uri="{FF2B5EF4-FFF2-40B4-BE49-F238E27FC236}">
                  <a16:creationId xmlns:a16="http://schemas.microsoft.com/office/drawing/2014/main" id="{30C0BF08-3420-4A20-9690-D828C53D6465}"/>
                </a:ext>
              </a:extLst>
            </p:cNvPr>
            <p:cNvGrpSpPr/>
            <p:nvPr/>
          </p:nvGrpSpPr>
          <p:grpSpPr>
            <a:xfrm>
              <a:off x="700496" y="1481381"/>
              <a:ext cx="3094574" cy="3094574"/>
              <a:chOff x="849852" y="3713544"/>
              <a:chExt cx="9073595" cy="9073595"/>
            </a:xfrm>
          </p:grpSpPr>
          <p:pic>
            <p:nvPicPr>
              <p:cNvPr id="364" name="Grafik 363">
                <a:extLst>
                  <a:ext uri="{FF2B5EF4-FFF2-40B4-BE49-F238E27FC236}">
                    <a16:creationId xmlns:a16="http://schemas.microsoft.com/office/drawing/2014/main" id="{9E222262-9181-4803-A5E6-55ECDFD2B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2" y="3713544"/>
                <a:ext cx="9073595" cy="9073595"/>
              </a:xfrm>
              <a:prstGeom prst="rect">
                <a:avLst/>
              </a:prstGeom>
            </p:spPr>
          </p:pic>
          <p:pic>
            <p:nvPicPr>
              <p:cNvPr id="379" name="Grafik 378">
                <a:extLst>
                  <a:ext uri="{FF2B5EF4-FFF2-40B4-BE49-F238E27FC236}">
                    <a16:creationId xmlns:a16="http://schemas.microsoft.com/office/drawing/2014/main" id="{D50A6648-7D3D-4BA2-931C-1ED2A1723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86010">
                <a:off x="1756513" y="4599884"/>
                <a:ext cx="7317075" cy="7613062"/>
              </a:xfrm>
              <a:prstGeom prst="rect">
                <a:avLst/>
              </a:prstGeom>
              <a:effectLst>
                <a:outerShdw blurRad="127000" sx="102000" sy="102000" algn="ctr" rotWithShape="0">
                  <a:prstClr val="black">
                    <a:alpha val="20000"/>
                  </a:prstClr>
                </a:outerShdw>
              </a:effectLst>
            </p:spPr>
          </p:pic>
        </p:grpSp>
      </p:grpSp>
      <p:sp>
        <p:nvSpPr>
          <p:cNvPr id="10" name="object 10"/>
          <p:cNvSpPr/>
          <p:nvPr/>
        </p:nvSpPr>
        <p:spPr>
          <a:xfrm>
            <a:off x="4893401" y="1507646"/>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1" name="object 11"/>
          <p:cNvSpPr/>
          <p:nvPr/>
        </p:nvSpPr>
        <p:spPr>
          <a:xfrm>
            <a:off x="7451218" y="1507646"/>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26" name="Datumsplatzhalter 25">
            <a:extLst>
              <a:ext uri="{FF2B5EF4-FFF2-40B4-BE49-F238E27FC236}">
                <a16:creationId xmlns:a16="http://schemas.microsoft.com/office/drawing/2014/main" id="{661C14D3-7111-D749-BAFA-5CA285397D4B}"/>
              </a:ext>
            </a:extLst>
          </p:cNvPr>
          <p:cNvSpPr>
            <a:spLocks noGrp="1"/>
          </p:cNvSpPr>
          <p:nvPr>
            <p:ph type="dt" sz="half" idx="18"/>
          </p:nvPr>
        </p:nvSpPr>
        <p:spPr/>
        <p:txBody>
          <a:bodyPr/>
          <a:lstStyle/>
          <a:p>
            <a:fld id="{0B629E65-6F17-014E-BEF3-08CBC16911A0}" type="datetime4">
              <a:rPr lang="de-DE" smtClean="0"/>
              <a:t>28. Januar 2021</a:t>
            </a:fld>
            <a:r>
              <a:rPr lang="en-US"/>
              <a:t> |</a:t>
            </a:r>
            <a:endParaRPr lang="en-US" dirty="0"/>
          </a:p>
        </p:txBody>
      </p:sp>
      <p:sp>
        <p:nvSpPr>
          <p:cNvPr id="23" name="Foliennummernplatzhalter 22">
            <a:extLst>
              <a:ext uri="{FF2B5EF4-FFF2-40B4-BE49-F238E27FC236}">
                <a16:creationId xmlns:a16="http://schemas.microsoft.com/office/drawing/2014/main" id="{1B5FA286-F47C-442D-BE51-B8760571BA50}"/>
              </a:ext>
            </a:extLst>
          </p:cNvPr>
          <p:cNvSpPr>
            <a:spLocks noGrp="1"/>
          </p:cNvSpPr>
          <p:nvPr>
            <p:ph type="sldNum" sz="quarter" idx="20"/>
          </p:nvPr>
        </p:nvSpPr>
        <p:spPr/>
        <p:txBody>
          <a:bodyPr/>
          <a:lstStyle/>
          <a:p>
            <a:fld id="{81D60167-4931-47E6-BA6A-407CBD079E47}" type="slidenum">
              <a:rPr lang="de-DE" smtClean="0"/>
              <a:pPr/>
              <a:t>26</a:t>
            </a:fld>
            <a:endParaRPr lang="de-DE" dirty="0"/>
          </a:p>
        </p:txBody>
      </p:sp>
      <p:sp>
        <p:nvSpPr>
          <p:cNvPr id="41" name="Textplatzhalter 40">
            <a:extLst>
              <a:ext uri="{FF2B5EF4-FFF2-40B4-BE49-F238E27FC236}">
                <a16:creationId xmlns:a16="http://schemas.microsoft.com/office/drawing/2014/main" id="{02B50B2F-B5DF-D445-95CE-81D59F5F0A5F}"/>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345" name="object 345"/>
          <p:cNvSpPr txBox="1">
            <a:spLocks noGrp="1"/>
          </p:cNvSpPr>
          <p:nvPr>
            <p:ph type="title"/>
          </p:nvPr>
        </p:nvSpPr>
        <p:spPr/>
        <p:txBody>
          <a:bodyPr/>
          <a:lstStyle/>
          <a:p>
            <a:r>
              <a:rPr lang="de-DE" dirty="0"/>
              <a:t>Drehscheiben für die praktische Nutzung der Empfehlung zur Insulindosisanpassung mit Trendpfeilen</a:t>
            </a:r>
          </a:p>
        </p:txBody>
      </p:sp>
      <p:sp>
        <p:nvSpPr>
          <p:cNvPr id="25" name="Textplatzhalter 24">
            <a:extLst>
              <a:ext uri="{FF2B5EF4-FFF2-40B4-BE49-F238E27FC236}">
                <a16:creationId xmlns:a16="http://schemas.microsoft.com/office/drawing/2014/main" id="{208CD08B-02B3-944A-9DF8-2886F3A40ADD}"/>
              </a:ext>
            </a:extLst>
          </p:cNvPr>
          <p:cNvSpPr>
            <a:spLocks noGrp="1"/>
          </p:cNvSpPr>
          <p:nvPr>
            <p:ph type="body" sz="quarter" idx="17"/>
          </p:nvPr>
        </p:nvSpPr>
        <p:spPr/>
        <p:txBody>
          <a:bodyPr/>
          <a:lstStyle/>
          <a:p>
            <a:r>
              <a:rPr lang="de-DE" dirty="0"/>
              <a:t>Vereinfachung der Trendpfeilinformationen</a:t>
            </a:r>
            <a:r>
              <a:rPr lang="de-DE" baseline="30000" dirty="0"/>
              <a:t>1</a:t>
            </a:r>
          </a:p>
        </p:txBody>
      </p:sp>
      <p:grpSp>
        <p:nvGrpSpPr>
          <p:cNvPr id="27" name="Gruppieren 26">
            <a:extLst>
              <a:ext uri="{FF2B5EF4-FFF2-40B4-BE49-F238E27FC236}">
                <a16:creationId xmlns:a16="http://schemas.microsoft.com/office/drawing/2014/main" id="{469CC6B8-6B1F-415D-B39F-A7FE1512625A}"/>
              </a:ext>
            </a:extLst>
          </p:cNvPr>
          <p:cNvGrpSpPr/>
          <p:nvPr/>
        </p:nvGrpSpPr>
        <p:grpSpPr>
          <a:xfrm>
            <a:off x="2302447" y="1469802"/>
            <a:ext cx="6267373" cy="622839"/>
            <a:chOff x="2302447" y="1469802"/>
            <a:chExt cx="6267373" cy="622839"/>
          </a:xfrm>
        </p:grpSpPr>
        <p:grpSp>
          <p:nvGrpSpPr>
            <p:cNvPr id="17" name="Gruppieren 16">
              <a:extLst>
                <a:ext uri="{FF2B5EF4-FFF2-40B4-BE49-F238E27FC236}">
                  <a16:creationId xmlns:a16="http://schemas.microsoft.com/office/drawing/2014/main" id="{93F164A6-E08C-469D-A1DD-97854D122A38}"/>
                </a:ext>
              </a:extLst>
            </p:cNvPr>
            <p:cNvGrpSpPr/>
            <p:nvPr/>
          </p:nvGrpSpPr>
          <p:grpSpPr>
            <a:xfrm>
              <a:off x="4030324" y="1904567"/>
              <a:ext cx="187548" cy="187548"/>
              <a:chOff x="11598624" y="5214539"/>
              <a:chExt cx="549910" cy="549909"/>
            </a:xfrm>
          </p:grpSpPr>
          <p:sp>
            <p:nvSpPr>
              <p:cNvPr id="4" name="object 4"/>
              <p:cNvSpPr/>
              <p:nvPr/>
            </p:nvSpPr>
            <p:spPr>
              <a:xfrm>
                <a:off x="11598624" y="5214539"/>
                <a:ext cx="549910" cy="549909"/>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5" name="object 5"/>
              <p:cNvSpPr txBox="1"/>
              <p:nvPr/>
            </p:nvSpPr>
            <p:spPr>
              <a:xfrm>
                <a:off x="11756040" y="5266030"/>
                <a:ext cx="225426" cy="446940"/>
              </a:xfrm>
              <a:prstGeom prst="rect">
                <a:avLst/>
              </a:prstGeom>
            </p:spPr>
            <p:txBody>
              <a:bodyPr vert="horz" wrap="square" lIns="0" tIns="5414" rIns="0" bIns="0" rtlCol="0">
                <a:spAutoFit/>
              </a:bodyPr>
              <a:lstStyle/>
              <a:p>
                <a:pPr marL="4332">
                  <a:spcBef>
                    <a:spcPts val="43"/>
                  </a:spcBef>
                </a:pPr>
                <a:r>
                  <a:rPr lang="de-DE" sz="955" b="1" spc="3" dirty="0">
                    <a:solidFill>
                      <a:srgbClr val="FFFFFF"/>
                    </a:solidFill>
                    <a:latin typeface="Arial"/>
                    <a:cs typeface="Arial"/>
                  </a:rPr>
                  <a:t>1</a:t>
                </a:r>
                <a:endParaRPr lang="de-DE" sz="955" dirty="0">
                  <a:latin typeface="Arial"/>
                  <a:cs typeface="Arial"/>
                </a:endParaRPr>
              </a:p>
            </p:txBody>
          </p:sp>
        </p:grpSp>
        <p:sp>
          <p:nvSpPr>
            <p:cNvPr id="8" name="object 8"/>
            <p:cNvSpPr txBox="1"/>
            <p:nvPr/>
          </p:nvSpPr>
          <p:spPr>
            <a:xfrm>
              <a:off x="4451919" y="1904039"/>
              <a:ext cx="4117901" cy="188602"/>
            </a:xfrm>
            <a:prstGeom prst="rect">
              <a:avLst/>
            </a:prstGeom>
          </p:spPr>
          <p:txBody>
            <a:bodyPr vert="horz" wrap="square" lIns="0" tIns="3898" rIns="0" bIns="0" rtlCol="0">
              <a:spAutoFit/>
            </a:bodyPr>
            <a:lstStyle/>
            <a:p>
              <a:pPr marL="4332" marR="1733">
                <a:spcBef>
                  <a:spcPts val="31"/>
                </a:spcBef>
              </a:pPr>
              <a:r>
                <a:rPr lang="de-DE" sz="1200" spc="-2" dirty="0">
                  <a:solidFill>
                    <a:schemeClr val="accent2"/>
                  </a:solidFill>
                  <a:latin typeface="Arial"/>
                  <a:cs typeface="Arial"/>
                </a:rPr>
                <a:t>Im </a:t>
              </a:r>
              <a:r>
                <a:rPr lang="de-DE" sz="1200" spc="-3" dirty="0">
                  <a:solidFill>
                    <a:schemeClr val="accent2"/>
                  </a:solidFill>
                  <a:latin typeface="Arial"/>
                  <a:cs typeface="Arial"/>
                </a:rPr>
                <a:t>äußeren Ring </a:t>
              </a:r>
              <a:r>
                <a:rPr lang="de-DE" sz="1200" spc="-2" dirty="0">
                  <a:solidFill>
                    <a:schemeClr val="accent2"/>
                  </a:solidFill>
                  <a:latin typeface="Arial"/>
                  <a:cs typeface="Arial"/>
                </a:rPr>
                <a:t>sind </a:t>
              </a:r>
              <a:r>
                <a:rPr lang="de-DE" sz="1200" spc="-3" dirty="0">
                  <a:solidFill>
                    <a:schemeClr val="accent2"/>
                  </a:solidFill>
                  <a:latin typeface="Arial"/>
                  <a:cs typeface="Arial"/>
                </a:rPr>
                <a:t>die </a:t>
              </a:r>
              <a:r>
                <a:rPr lang="de-DE" sz="1200" spc="-2" dirty="0">
                  <a:solidFill>
                    <a:schemeClr val="accent2"/>
                  </a:solidFill>
                  <a:latin typeface="Arial"/>
                  <a:cs typeface="Arial"/>
                </a:rPr>
                <a:t>Glukose</a:t>
              </a:r>
              <a:r>
                <a:rPr lang="de-DE" sz="1200" spc="-3" dirty="0">
                  <a:solidFill>
                    <a:schemeClr val="accent2"/>
                  </a:solidFill>
                  <a:latin typeface="Arial"/>
                  <a:cs typeface="Arial"/>
                </a:rPr>
                <a:t>ausgangswerte hinterlegt.</a:t>
              </a:r>
              <a:endParaRPr lang="de-DE" sz="1200" dirty="0">
                <a:solidFill>
                  <a:schemeClr val="accent2"/>
                </a:solidFill>
                <a:latin typeface="Arial"/>
                <a:cs typeface="Arial"/>
              </a:endParaRPr>
            </a:p>
          </p:txBody>
        </p:sp>
        <p:grpSp>
          <p:nvGrpSpPr>
            <p:cNvPr id="366" name="Gruppieren 365">
              <a:extLst>
                <a:ext uri="{FF2B5EF4-FFF2-40B4-BE49-F238E27FC236}">
                  <a16:creationId xmlns:a16="http://schemas.microsoft.com/office/drawing/2014/main" id="{BA3A06A8-9363-4EBC-BDD1-E96E40C09AC5}"/>
                </a:ext>
              </a:extLst>
            </p:cNvPr>
            <p:cNvGrpSpPr/>
            <p:nvPr/>
          </p:nvGrpSpPr>
          <p:grpSpPr>
            <a:xfrm>
              <a:off x="2302447" y="1469802"/>
              <a:ext cx="187548" cy="187548"/>
              <a:chOff x="11950864" y="3154075"/>
              <a:chExt cx="549909" cy="549910"/>
            </a:xfrm>
          </p:grpSpPr>
          <p:sp>
            <p:nvSpPr>
              <p:cNvPr id="367" name="object 4">
                <a:extLst>
                  <a:ext uri="{FF2B5EF4-FFF2-40B4-BE49-F238E27FC236}">
                    <a16:creationId xmlns:a16="http://schemas.microsoft.com/office/drawing/2014/main" id="{26DEA946-D4DC-4E41-AB38-EBBDA67F080E}"/>
                  </a:ext>
                </a:extLst>
              </p:cNvPr>
              <p:cNvSpPr/>
              <p:nvPr/>
            </p:nvSpPr>
            <p:spPr>
              <a:xfrm>
                <a:off x="11950864" y="3154075"/>
                <a:ext cx="549909" cy="549910"/>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68" name="object 5">
                <a:extLst>
                  <a:ext uri="{FF2B5EF4-FFF2-40B4-BE49-F238E27FC236}">
                    <a16:creationId xmlns:a16="http://schemas.microsoft.com/office/drawing/2014/main" id="{93A7F412-3513-43A7-A45B-7BD1F20F9C3D}"/>
                  </a:ext>
                </a:extLst>
              </p:cNvPr>
              <p:cNvSpPr txBox="1"/>
              <p:nvPr/>
            </p:nvSpPr>
            <p:spPr>
              <a:xfrm>
                <a:off x="12108288" y="3187914"/>
                <a:ext cx="225426" cy="446940"/>
              </a:xfrm>
              <a:prstGeom prst="rect">
                <a:avLst/>
              </a:prstGeom>
            </p:spPr>
            <p:txBody>
              <a:bodyPr vert="horz" wrap="square" lIns="0" tIns="5414" rIns="0" bIns="0" rtlCol="0">
                <a:spAutoFit/>
              </a:bodyPr>
              <a:lstStyle/>
              <a:p>
                <a:pPr marL="4332">
                  <a:spcBef>
                    <a:spcPts val="43"/>
                  </a:spcBef>
                </a:pPr>
                <a:r>
                  <a:rPr lang="de-DE" sz="955" b="1" spc="3" dirty="0">
                    <a:solidFill>
                      <a:srgbClr val="FFFFFF"/>
                    </a:solidFill>
                    <a:latin typeface="Arial"/>
                    <a:cs typeface="Arial"/>
                  </a:rPr>
                  <a:t>1</a:t>
                </a:r>
                <a:endParaRPr lang="de-DE" sz="955" dirty="0">
                  <a:latin typeface="Arial"/>
                  <a:cs typeface="Arial"/>
                </a:endParaRPr>
              </a:p>
            </p:txBody>
          </p:sp>
        </p:grpSp>
      </p:grpSp>
      <p:grpSp>
        <p:nvGrpSpPr>
          <p:cNvPr id="19" name="Gruppieren 18">
            <a:extLst>
              <a:ext uri="{FF2B5EF4-FFF2-40B4-BE49-F238E27FC236}">
                <a16:creationId xmlns:a16="http://schemas.microsoft.com/office/drawing/2014/main" id="{C44A3EDB-C186-4E7C-BDC8-D1FBFEEEF8C9}"/>
              </a:ext>
            </a:extLst>
          </p:cNvPr>
          <p:cNvGrpSpPr/>
          <p:nvPr/>
        </p:nvGrpSpPr>
        <p:grpSpPr>
          <a:xfrm>
            <a:off x="3517458" y="2390178"/>
            <a:ext cx="5267767" cy="927266"/>
            <a:chOff x="10094847" y="6502325"/>
            <a:chExt cx="15445613" cy="2718833"/>
          </a:xfrm>
        </p:grpSpPr>
        <p:grpSp>
          <p:nvGrpSpPr>
            <p:cNvPr id="369" name="Gruppieren 368">
              <a:extLst>
                <a:ext uri="{FF2B5EF4-FFF2-40B4-BE49-F238E27FC236}">
                  <a16:creationId xmlns:a16="http://schemas.microsoft.com/office/drawing/2014/main" id="{4B5D6993-AF10-4CC2-A539-C59008B6193C}"/>
                </a:ext>
              </a:extLst>
            </p:cNvPr>
            <p:cNvGrpSpPr/>
            <p:nvPr/>
          </p:nvGrpSpPr>
          <p:grpSpPr>
            <a:xfrm>
              <a:off x="11615531" y="6571719"/>
              <a:ext cx="549910" cy="549909"/>
              <a:chOff x="11615531" y="6571719"/>
              <a:chExt cx="549910" cy="549909"/>
            </a:xfrm>
          </p:grpSpPr>
          <p:sp>
            <p:nvSpPr>
              <p:cNvPr id="2" name="object 2"/>
              <p:cNvSpPr/>
              <p:nvPr/>
            </p:nvSpPr>
            <p:spPr>
              <a:xfrm>
                <a:off x="11615531" y="6571719"/>
                <a:ext cx="549910" cy="549909"/>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 name="object 3"/>
              <p:cNvSpPr txBox="1"/>
              <p:nvPr/>
            </p:nvSpPr>
            <p:spPr>
              <a:xfrm>
                <a:off x="11772953" y="6605558"/>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2</a:t>
                </a:r>
                <a:endParaRPr lang="de-DE" sz="955">
                  <a:latin typeface="Arial"/>
                  <a:cs typeface="Arial"/>
                </a:endParaRPr>
              </a:p>
            </p:txBody>
          </p:sp>
        </p:grpSp>
        <p:sp>
          <p:nvSpPr>
            <p:cNvPr id="12" name="object 12"/>
            <p:cNvSpPr txBox="1"/>
            <p:nvPr/>
          </p:nvSpPr>
          <p:spPr>
            <a:xfrm>
              <a:off x="12870347" y="6502325"/>
              <a:ext cx="12670113" cy="2718833"/>
            </a:xfrm>
            <a:prstGeom prst="rect">
              <a:avLst/>
            </a:prstGeom>
          </p:spPr>
          <p:txBody>
            <a:bodyPr vert="horz" wrap="square" lIns="0" tIns="3898" rIns="0" bIns="0" rtlCol="0">
              <a:spAutoFit/>
            </a:bodyPr>
            <a:lstStyle/>
            <a:p>
              <a:pPr marL="4332" marR="1733">
                <a:spcBef>
                  <a:spcPts val="31"/>
                </a:spcBef>
              </a:pPr>
              <a:r>
                <a:rPr lang="de-DE" sz="1200" spc="-3" dirty="0">
                  <a:solidFill>
                    <a:schemeClr val="accent2"/>
                  </a:solidFill>
                  <a:latin typeface="Arial"/>
                  <a:cs typeface="Arial"/>
                </a:rPr>
                <a:t>Unterhalb der entsprechenden </a:t>
              </a:r>
              <a:r>
                <a:rPr lang="de-DE" sz="1200" spc="-2" dirty="0">
                  <a:solidFill>
                    <a:schemeClr val="accent2"/>
                  </a:solidFill>
                  <a:latin typeface="Arial"/>
                  <a:cs typeface="Arial"/>
                </a:rPr>
                <a:t>Glukoseausgangswerte </a:t>
              </a:r>
              <a:r>
                <a:rPr lang="de-DE" sz="1200" spc="-3" dirty="0">
                  <a:solidFill>
                    <a:schemeClr val="accent2"/>
                  </a:solidFill>
                  <a:latin typeface="Arial"/>
                  <a:cs typeface="Arial"/>
                </a:rPr>
                <a:t>wird jeweils der </a:t>
              </a:r>
              <a:r>
                <a:rPr lang="de-DE" sz="1200" spc="-2" dirty="0">
                  <a:solidFill>
                    <a:schemeClr val="accent2"/>
                  </a:solidFill>
                  <a:latin typeface="Arial"/>
                  <a:cs typeface="Arial"/>
                </a:rPr>
                <a:t>individuelle Bereich </a:t>
              </a:r>
              <a:r>
                <a:rPr lang="de-DE" sz="1200" spc="-3" dirty="0">
                  <a:solidFill>
                    <a:schemeClr val="accent2"/>
                  </a:solidFill>
                  <a:latin typeface="Arial"/>
                  <a:cs typeface="Arial"/>
                </a:rPr>
                <a:t>der </a:t>
              </a:r>
              <a:r>
                <a:rPr lang="de-DE" sz="1200" spc="-2" dirty="0">
                  <a:solidFill>
                    <a:schemeClr val="accent2"/>
                  </a:solidFill>
                  <a:latin typeface="Arial"/>
                  <a:cs typeface="Arial"/>
                </a:rPr>
                <a:t>Insulinsensitivität (Korrekturfaktoren) </a:t>
              </a:r>
              <a:r>
                <a:rPr lang="de-DE" sz="1200" spc="-3" dirty="0">
                  <a:solidFill>
                    <a:schemeClr val="accent2"/>
                  </a:solidFill>
                  <a:latin typeface="Arial"/>
                  <a:cs typeface="Arial"/>
                </a:rPr>
                <a:t>dargestellt. Der </a:t>
              </a:r>
              <a:r>
                <a:rPr lang="de-DE" sz="1200" spc="-2" dirty="0">
                  <a:solidFill>
                    <a:schemeClr val="accent2"/>
                  </a:solidFill>
                  <a:latin typeface="Arial"/>
                  <a:cs typeface="Arial"/>
                </a:rPr>
                <a:t>für </a:t>
              </a:r>
              <a:r>
                <a:rPr lang="de-DE" sz="1200" spc="-3" dirty="0">
                  <a:solidFill>
                    <a:schemeClr val="accent2"/>
                  </a:solidFill>
                  <a:latin typeface="Arial"/>
                  <a:cs typeface="Arial"/>
                </a:rPr>
                <a:t>den </a:t>
              </a:r>
              <a:r>
                <a:rPr lang="de-DE" sz="1200" spc="-2" dirty="0">
                  <a:solidFill>
                    <a:schemeClr val="accent2"/>
                  </a:solidFill>
                  <a:latin typeface="Arial"/>
                  <a:cs typeface="Arial"/>
                </a:rPr>
                <a:t>Patienten </a:t>
              </a:r>
              <a:r>
                <a:rPr lang="de-DE" sz="1200" spc="-3" dirty="0">
                  <a:solidFill>
                    <a:schemeClr val="accent2"/>
                  </a:solidFill>
                  <a:latin typeface="Arial"/>
                  <a:cs typeface="Arial"/>
                </a:rPr>
                <a:t>passende </a:t>
              </a:r>
              <a:r>
                <a:rPr lang="de-DE" sz="1200" spc="-2" dirty="0">
                  <a:solidFill>
                    <a:schemeClr val="accent2"/>
                  </a:solidFill>
                  <a:latin typeface="Arial"/>
                  <a:cs typeface="Arial"/>
                </a:rPr>
                <a:t>Korrekturfaktor </a:t>
              </a:r>
              <a:r>
                <a:rPr lang="de-DE" sz="1200" spc="-3" dirty="0">
                  <a:solidFill>
                    <a:schemeClr val="accent2"/>
                  </a:solidFill>
                  <a:latin typeface="Arial"/>
                  <a:cs typeface="Arial"/>
                </a:rPr>
                <a:t>wird eingestellt, indem der </a:t>
              </a:r>
              <a:r>
                <a:rPr lang="de-DE" sz="1200" spc="-2" dirty="0">
                  <a:solidFill>
                    <a:schemeClr val="accent2"/>
                  </a:solidFill>
                  <a:latin typeface="Arial"/>
                  <a:cs typeface="Arial"/>
                </a:rPr>
                <a:t>Pfeil so </a:t>
              </a:r>
              <a:r>
                <a:rPr lang="de-DE" sz="1200" spc="-3" dirty="0">
                  <a:solidFill>
                    <a:schemeClr val="accent2"/>
                  </a:solidFill>
                  <a:latin typeface="Arial"/>
                  <a:cs typeface="Arial"/>
                </a:rPr>
                <a:t>gedreht wird, dass er auf den </a:t>
              </a:r>
              <a:r>
                <a:rPr lang="de-DE" sz="1200" spc="-2" dirty="0">
                  <a:solidFill>
                    <a:schemeClr val="accent2"/>
                  </a:solidFill>
                  <a:latin typeface="Arial"/>
                  <a:cs typeface="Arial"/>
                </a:rPr>
                <a:t>entsprechenden Korrekturfaktor</a:t>
              </a:r>
              <a:r>
                <a:rPr lang="de-DE" sz="1200" spc="-5" dirty="0">
                  <a:solidFill>
                    <a:schemeClr val="accent2"/>
                  </a:solidFill>
                  <a:latin typeface="Arial"/>
                  <a:cs typeface="Arial"/>
                </a:rPr>
                <a:t> </a:t>
              </a:r>
              <a:r>
                <a:rPr lang="de-DE" sz="1200" spc="-2" dirty="0">
                  <a:solidFill>
                    <a:schemeClr val="accent2"/>
                  </a:solidFill>
                  <a:latin typeface="Arial"/>
                  <a:cs typeface="Arial"/>
                </a:rPr>
                <a:t>zeigt.</a:t>
              </a:r>
              <a:endParaRPr lang="de-DE" sz="1200" dirty="0">
                <a:solidFill>
                  <a:schemeClr val="accent2"/>
                </a:solidFill>
                <a:latin typeface="Arial"/>
                <a:cs typeface="Arial"/>
              </a:endParaRPr>
            </a:p>
          </p:txBody>
        </p:sp>
        <p:grpSp>
          <p:nvGrpSpPr>
            <p:cNvPr id="371" name="Gruppieren 370">
              <a:extLst>
                <a:ext uri="{FF2B5EF4-FFF2-40B4-BE49-F238E27FC236}">
                  <a16:creationId xmlns:a16="http://schemas.microsoft.com/office/drawing/2014/main" id="{6BBF4990-6DFF-4F9F-A6BA-4D5EA81B9F50}"/>
                </a:ext>
              </a:extLst>
            </p:cNvPr>
            <p:cNvGrpSpPr/>
            <p:nvPr/>
          </p:nvGrpSpPr>
          <p:grpSpPr>
            <a:xfrm>
              <a:off x="10094847" y="7753294"/>
              <a:ext cx="549910" cy="549910"/>
              <a:chOff x="12089470" y="5187477"/>
              <a:chExt cx="549910" cy="549910"/>
            </a:xfrm>
          </p:grpSpPr>
          <p:sp>
            <p:nvSpPr>
              <p:cNvPr id="372" name="object 2">
                <a:extLst>
                  <a:ext uri="{FF2B5EF4-FFF2-40B4-BE49-F238E27FC236}">
                    <a16:creationId xmlns:a16="http://schemas.microsoft.com/office/drawing/2014/main" id="{B3474541-EAAF-4F80-ABB0-6D765694082C}"/>
                  </a:ext>
                </a:extLst>
              </p:cNvPr>
              <p:cNvSpPr/>
              <p:nvPr/>
            </p:nvSpPr>
            <p:spPr>
              <a:xfrm>
                <a:off x="12089470" y="5187477"/>
                <a:ext cx="549910" cy="549910"/>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73" name="object 3">
                <a:extLst>
                  <a:ext uri="{FF2B5EF4-FFF2-40B4-BE49-F238E27FC236}">
                    <a16:creationId xmlns:a16="http://schemas.microsoft.com/office/drawing/2014/main" id="{2E0BD552-9164-4E23-9354-867413DD307F}"/>
                  </a:ext>
                </a:extLst>
              </p:cNvPr>
              <p:cNvSpPr txBox="1"/>
              <p:nvPr/>
            </p:nvSpPr>
            <p:spPr>
              <a:xfrm>
                <a:off x="12246892" y="5221319"/>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2</a:t>
                </a:r>
                <a:endParaRPr lang="de-DE" sz="955">
                  <a:latin typeface="Arial"/>
                  <a:cs typeface="Arial"/>
                </a:endParaRPr>
              </a:p>
            </p:txBody>
          </p:sp>
        </p:grpSp>
      </p:grpSp>
      <p:grpSp>
        <p:nvGrpSpPr>
          <p:cNvPr id="20" name="Gruppieren 19">
            <a:extLst>
              <a:ext uri="{FF2B5EF4-FFF2-40B4-BE49-F238E27FC236}">
                <a16:creationId xmlns:a16="http://schemas.microsoft.com/office/drawing/2014/main" id="{86BC4169-3A00-4840-8639-7223581224E1}"/>
              </a:ext>
            </a:extLst>
          </p:cNvPr>
          <p:cNvGrpSpPr/>
          <p:nvPr/>
        </p:nvGrpSpPr>
        <p:grpSpPr>
          <a:xfrm>
            <a:off x="2667000" y="3309052"/>
            <a:ext cx="6118225" cy="1135202"/>
            <a:chOff x="7601219" y="9196558"/>
            <a:chExt cx="17939240" cy="3328523"/>
          </a:xfrm>
        </p:grpSpPr>
        <p:grpSp>
          <p:nvGrpSpPr>
            <p:cNvPr id="374" name="Gruppieren 373">
              <a:extLst>
                <a:ext uri="{FF2B5EF4-FFF2-40B4-BE49-F238E27FC236}">
                  <a16:creationId xmlns:a16="http://schemas.microsoft.com/office/drawing/2014/main" id="{7C3BD5B8-6ED9-4AF7-8F03-F36CD7317D2B}"/>
                </a:ext>
              </a:extLst>
            </p:cNvPr>
            <p:cNvGrpSpPr/>
            <p:nvPr/>
          </p:nvGrpSpPr>
          <p:grpSpPr>
            <a:xfrm>
              <a:off x="11598618" y="9806246"/>
              <a:ext cx="549910" cy="549909"/>
              <a:chOff x="11598618" y="9806246"/>
              <a:chExt cx="549910" cy="549909"/>
            </a:xfrm>
          </p:grpSpPr>
          <p:sp>
            <p:nvSpPr>
              <p:cNvPr id="6" name="object 6"/>
              <p:cNvSpPr/>
              <p:nvPr/>
            </p:nvSpPr>
            <p:spPr>
              <a:xfrm>
                <a:off x="11598618" y="9806246"/>
                <a:ext cx="549910" cy="549909"/>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7" name="object 7"/>
              <p:cNvSpPr txBox="1"/>
              <p:nvPr/>
            </p:nvSpPr>
            <p:spPr>
              <a:xfrm>
                <a:off x="11756040" y="9840085"/>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3</a:t>
                </a:r>
                <a:endParaRPr lang="de-DE" sz="955">
                  <a:latin typeface="Arial"/>
                  <a:cs typeface="Arial"/>
                </a:endParaRPr>
              </a:p>
            </p:txBody>
          </p:sp>
        </p:grpSp>
        <p:sp>
          <p:nvSpPr>
            <p:cNvPr id="14" name="object 14"/>
            <p:cNvSpPr/>
            <p:nvPr/>
          </p:nvSpPr>
          <p:spPr>
            <a:xfrm>
              <a:off x="10994429" y="930054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5" name="object 15"/>
            <p:cNvSpPr/>
            <p:nvPr/>
          </p:nvSpPr>
          <p:spPr>
            <a:xfrm>
              <a:off x="18494201" y="930054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6" name="object 16"/>
            <p:cNvSpPr txBox="1"/>
            <p:nvPr/>
          </p:nvSpPr>
          <p:spPr>
            <a:xfrm>
              <a:off x="12870347" y="9806247"/>
              <a:ext cx="12670112" cy="2718834"/>
            </a:xfrm>
            <a:prstGeom prst="rect">
              <a:avLst/>
            </a:prstGeom>
          </p:spPr>
          <p:txBody>
            <a:bodyPr vert="horz" wrap="square" lIns="0" tIns="3898" rIns="0" bIns="0" rtlCol="0">
              <a:spAutoFit/>
            </a:bodyPr>
            <a:lstStyle/>
            <a:p>
              <a:pPr marL="4332" marR="1733">
                <a:spcBef>
                  <a:spcPts val="31"/>
                </a:spcBef>
              </a:pPr>
              <a:r>
                <a:rPr lang="de-DE" sz="1200" spc="-2" dirty="0">
                  <a:solidFill>
                    <a:schemeClr val="accent2"/>
                  </a:solidFill>
                  <a:latin typeface="Arial"/>
                  <a:cs typeface="Arial"/>
                </a:rPr>
                <a:t>Auf </a:t>
              </a:r>
              <a:r>
                <a:rPr lang="de-DE" sz="1200" spc="-3" dirty="0">
                  <a:solidFill>
                    <a:schemeClr val="accent2"/>
                  </a:solidFill>
                  <a:latin typeface="Arial"/>
                  <a:cs typeface="Arial"/>
                </a:rPr>
                <a:t>der </a:t>
              </a:r>
              <a:r>
                <a:rPr lang="de-DE" sz="1200" spc="-2" dirty="0">
                  <a:solidFill>
                    <a:schemeClr val="accent2"/>
                  </a:solidFill>
                  <a:latin typeface="Arial"/>
                  <a:cs typeface="Arial"/>
                </a:rPr>
                <a:t>Scheibe </a:t>
              </a:r>
              <a:r>
                <a:rPr lang="de-DE" sz="1200" spc="-3" dirty="0">
                  <a:solidFill>
                    <a:schemeClr val="accent2"/>
                  </a:solidFill>
                  <a:latin typeface="Arial"/>
                  <a:cs typeface="Arial"/>
                </a:rPr>
                <a:t>werden dann in den </a:t>
              </a:r>
              <a:r>
                <a:rPr lang="de-DE" sz="1200" spc="-2" dirty="0">
                  <a:solidFill>
                    <a:schemeClr val="accent2"/>
                  </a:solidFill>
                  <a:latin typeface="Arial"/>
                  <a:cs typeface="Arial"/>
                </a:rPr>
                <a:t>Feldern </a:t>
              </a:r>
              <a:r>
                <a:rPr lang="de-DE" sz="1200" spc="-3" dirty="0">
                  <a:solidFill>
                    <a:schemeClr val="accent2"/>
                  </a:solidFill>
                  <a:latin typeface="Arial"/>
                  <a:cs typeface="Arial"/>
                </a:rPr>
                <a:t>die </a:t>
              </a:r>
              <a:r>
                <a:rPr lang="de-DE" sz="1200" spc="-2" dirty="0">
                  <a:solidFill>
                    <a:schemeClr val="accent2"/>
                  </a:solidFill>
                  <a:latin typeface="Arial"/>
                  <a:cs typeface="Arial"/>
                </a:rPr>
                <a:t>Empfehlungen zur </a:t>
              </a:r>
              <a:r>
                <a:rPr lang="de-DE" sz="1200" spc="-3" dirty="0">
                  <a:solidFill>
                    <a:schemeClr val="accent2"/>
                  </a:solidFill>
                  <a:latin typeface="Arial"/>
                  <a:cs typeface="Arial"/>
                </a:rPr>
                <a:t>Insulindosisanpassung neben den </a:t>
              </a:r>
              <a:r>
                <a:rPr lang="de-DE" sz="1200" spc="-2" dirty="0">
                  <a:solidFill>
                    <a:schemeClr val="accent2"/>
                  </a:solidFill>
                  <a:latin typeface="Arial"/>
                  <a:cs typeface="Arial"/>
                </a:rPr>
                <a:t>unterschiedlichen </a:t>
              </a:r>
              <a:r>
                <a:rPr lang="de-DE" sz="1200" spc="-5" dirty="0">
                  <a:solidFill>
                    <a:schemeClr val="accent2"/>
                  </a:solidFill>
                  <a:latin typeface="Arial"/>
                  <a:cs typeface="Arial"/>
                </a:rPr>
                <a:t>Trendpfeilen</a:t>
              </a:r>
              <a:r>
                <a:rPr lang="de-DE" sz="1200" spc="-36" dirty="0">
                  <a:solidFill>
                    <a:schemeClr val="accent2"/>
                  </a:solidFill>
                  <a:latin typeface="Arial"/>
                  <a:cs typeface="Arial"/>
                </a:rPr>
                <a:t> </a:t>
              </a:r>
              <a:r>
                <a:rPr lang="de-DE" sz="1200" spc="-3" dirty="0">
                  <a:solidFill>
                    <a:schemeClr val="accent2"/>
                  </a:solidFill>
                  <a:latin typeface="Arial"/>
                  <a:cs typeface="Arial"/>
                </a:rPr>
                <a:t>angezeigt. Links </a:t>
              </a:r>
              <a:r>
                <a:rPr lang="de-DE" sz="1200" spc="-2" dirty="0">
                  <a:solidFill>
                    <a:schemeClr val="accent2"/>
                  </a:solidFill>
                  <a:latin typeface="Arial"/>
                  <a:cs typeface="Arial"/>
                </a:rPr>
                <a:t>finden Sie </a:t>
              </a:r>
              <a:r>
                <a:rPr lang="de-DE" sz="1200" spc="-3" dirty="0">
                  <a:solidFill>
                    <a:schemeClr val="accent2"/>
                  </a:solidFill>
                  <a:latin typeface="Arial"/>
                  <a:cs typeface="Arial"/>
                </a:rPr>
                <a:t>die </a:t>
              </a:r>
              <a:r>
                <a:rPr lang="de-DE" sz="1200" spc="-5" dirty="0">
                  <a:solidFill>
                    <a:schemeClr val="accent2"/>
                  </a:solidFill>
                  <a:latin typeface="Arial"/>
                  <a:cs typeface="Arial"/>
                </a:rPr>
                <a:t>Trendpfeile </a:t>
              </a:r>
              <a:r>
                <a:rPr lang="de-DE" sz="1200" spc="-3" dirty="0">
                  <a:solidFill>
                    <a:schemeClr val="accent2"/>
                  </a:solidFill>
                  <a:latin typeface="Arial"/>
                  <a:cs typeface="Arial"/>
                </a:rPr>
                <a:t>der </a:t>
              </a:r>
              <a:r>
                <a:rPr lang="de-DE" sz="1200" spc="-2" dirty="0" err="1">
                  <a:solidFill>
                    <a:schemeClr val="accent2"/>
                  </a:solidFill>
                  <a:latin typeface="Arial"/>
                  <a:cs typeface="Arial"/>
                </a:rPr>
                <a:t>FreeStyle</a:t>
              </a:r>
              <a:r>
                <a:rPr lang="de-DE" sz="1200" spc="-2" dirty="0">
                  <a:solidFill>
                    <a:schemeClr val="accent2"/>
                  </a:solidFill>
                  <a:latin typeface="Arial"/>
                  <a:cs typeface="Arial"/>
                </a:rPr>
                <a:t> </a:t>
              </a:r>
              <a:r>
                <a:rPr lang="de-DE" sz="1200" spc="-3" dirty="0">
                  <a:solidFill>
                    <a:schemeClr val="accent2"/>
                  </a:solidFill>
                  <a:latin typeface="Arial"/>
                  <a:cs typeface="Arial"/>
                </a:rPr>
                <a:t>Libre </a:t>
              </a:r>
              <a:r>
                <a:rPr lang="de-DE" sz="1200" spc="-2" dirty="0">
                  <a:solidFill>
                    <a:schemeClr val="accent2"/>
                  </a:solidFill>
                  <a:latin typeface="Arial"/>
                  <a:cs typeface="Arial"/>
                </a:rPr>
                <a:t>Messsysteme </a:t>
              </a:r>
              <a:r>
                <a:rPr lang="de-DE" sz="1200" spc="-3" dirty="0">
                  <a:solidFill>
                    <a:schemeClr val="accent2"/>
                  </a:solidFill>
                  <a:latin typeface="Arial"/>
                  <a:cs typeface="Arial"/>
                </a:rPr>
                <a:t>und </a:t>
              </a:r>
              <a:r>
                <a:rPr lang="de-DE" sz="1200" spc="-2" dirty="0">
                  <a:solidFill>
                    <a:schemeClr val="accent2"/>
                  </a:solidFill>
                  <a:latin typeface="Arial"/>
                  <a:cs typeface="Arial"/>
                </a:rPr>
                <a:t>rechts </a:t>
              </a:r>
              <a:r>
                <a:rPr lang="de-DE" sz="1200" spc="-3" dirty="0">
                  <a:solidFill>
                    <a:schemeClr val="accent2"/>
                  </a:solidFill>
                  <a:latin typeface="Arial"/>
                  <a:cs typeface="Arial"/>
                </a:rPr>
                <a:t>die </a:t>
              </a:r>
              <a:r>
                <a:rPr lang="de-DE" sz="1200" spc="-5" dirty="0">
                  <a:solidFill>
                    <a:schemeClr val="accent2"/>
                  </a:solidFill>
                  <a:latin typeface="Arial"/>
                  <a:cs typeface="Arial"/>
                </a:rPr>
                <a:t>Trendpfeile </a:t>
              </a:r>
              <a:r>
                <a:rPr lang="de-DE" sz="1200" spc="-3" dirty="0">
                  <a:solidFill>
                    <a:schemeClr val="accent2"/>
                  </a:solidFill>
                  <a:latin typeface="Arial"/>
                  <a:cs typeface="Arial"/>
                </a:rPr>
                <a:t>der anderen </a:t>
              </a:r>
              <a:r>
                <a:rPr lang="de-DE" sz="1200" spc="-9" dirty="0">
                  <a:solidFill>
                    <a:schemeClr val="accent2"/>
                  </a:solidFill>
                  <a:latin typeface="Arial"/>
                  <a:cs typeface="Arial"/>
                </a:rPr>
                <a:t>Hersteller.</a:t>
              </a:r>
              <a:endParaRPr lang="de-DE" sz="1200" dirty="0">
                <a:solidFill>
                  <a:schemeClr val="accent2"/>
                </a:solidFill>
                <a:latin typeface="Arial"/>
                <a:cs typeface="Arial"/>
              </a:endParaRPr>
            </a:p>
          </p:txBody>
        </p:sp>
        <p:grpSp>
          <p:nvGrpSpPr>
            <p:cNvPr id="375" name="Gruppieren 374">
              <a:extLst>
                <a:ext uri="{FF2B5EF4-FFF2-40B4-BE49-F238E27FC236}">
                  <a16:creationId xmlns:a16="http://schemas.microsoft.com/office/drawing/2014/main" id="{A0756EF5-680D-4148-A850-5F07264F3F4D}"/>
                </a:ext>
              </a:extLst>
            </p:cNvPr>
            <p:cNvGrpSpPr/>
            <p:nvPr/>
          </p:nvGrpSpPr>
          <p:grpSpPr>
            <a:xfrm>
              <a:off x="7601219" y="9196558"/>
              <a:ext cx="549909" cy="549910"/>
              <a:chOff x="13435920" y="10003623"/>
              <a:chExt cx="549909" cy="549910"/>
            </a:xfrm>
          </p:grpSpPr>
          <p:sp>
            <p:nvSpPr>
              <p:cNvPr id="376" name="object 6">
                <a:extLst>
                  <a:ext uri="{FF2B5EF4-FFF2-40B4-BE49-F238E27FC236}">
                    <a16:creationId xmlns:a16="http://schemas.microsoft.com/office/drawing/2014/main" id="{85346167-F87C-4048-89B5-E53BBAFAF63D}"/>
                  </a:ext>
                </a:extLst>
              </p:cNvPr>
              <p:cNvSpPr/>
              <p:nvPr/>
            </p:nvSpPr>
            <p:spPr>
              <a:xfrm>
                <a:off x="13435920" y="10003623"/>
                <a:ext cx="549909" cy="549910"/>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77" name="object 7">
                <a:extLst>
                  <a:ext uri="{FF2B5EF4-FFF2-40B4-BE49-F238E27FC236}">
                    <a16:creationId xmlns:a16="http://schemas.microsoft.com/office/drawing/2014/main" id="{F7241DB3-E394-4924-9F99-E2A0FA3C8E9C}"/>
                  </a:ext>
                </a:extLst>
              </p:cNvPr>
              <p:cNvSpPr txBox="1"/>
              <p:nvPr/>
            </p:nvSpPr>
            <p:spPr>
              <a:xfrm>
                <a:off x="13593344" y="10037466"/>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3</a:t>
                </a:r>
                <a:endParaRPr lang="de-DE" sz="955">
                  <a:latin typeface="Arial"/>
                  <a:cs typeface="Arial"/>
                </a:endParaRPr>
              </a:p>
            </p:txBody>
          </p:sp>
        </p:grpSp>
      </p:grpSp>
      <p:grpSp>
        <p:nvGrpSpPr>
          <p:cNvPr id="53" name="Gruppieren 52">
            <a:extLst>
              <a:ext uri="{FF2B5EF4-FFF2-40B4-BE49-F238E27FC236}">
                <a16:creationId xmlns:a16="http://schemas.microsoft.com/office/drawing/2014/main" id="{73CC09AD-BBBE-4C4B-AC4E-77DFCB0582AD}"/>
              </a:ext>
            </a:extLst>
          </p:cNvPr>
          <p:cNvGrpSpPr/>
          <p:nvPr/>
        </p:nvGrpSpPr>
        <p:grpSpPr>
          <a:xfrm>
            <a:off x="8362489" y="133350"/>
            <a:ext cx="195561" cy="195561"/>
            <a:chOff x="7319651" y="194219"/>
            <a:chExt cx="195561" cy="195561"/>
          </a:xfrm>
        </p:grpSpPr>
        <p:sp>
          <p:nvSpPr>
            <p:cNvPr id="54" name="object 15">
              <a:extLst>
                <a:ext uri="{FF2B5EF4-FFF2-40B4-BE49-F238E27FC236}">
                  <a16:creationId xmlns:a16="http://schemas.microsoft.com/office/drawing/2014/main" id="{502B1C0A-8E09-8D4D-AD7E-A8ECE4B44CD6}"/>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55" name="object 16">
              <a:extLst>
                <a:ext uri="{FF2B5EF4-FFF2-40B4-BE49-F238E27FC236}">
                  <a16:creationId xmlns:a16="http://schemas.microsoft.com/office/drawing/2014/main" id="{3B914931-0B87-0348-A34E-E2DB8CA8F81A}"/>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56" name="Gruppieren 55">
            <a:extLst>
              <a:ext uri="{FF2B5EF4-FFF2-40B4-BE49-F238E27FC236}">
                <a16:creationId xmlns:a16="http://schemas.microsoft.com/office/drawing/2014/main" id="{EE2C1630-CAA8-414A-8E42-DF4ACDD7B621}"/>
              </a:ext>
            </a:extLst>
          </p:cNvPr>
          <p:cNvGrpSpPr/>
          <p:nvPr/>
        </p:nvGrpSpPr>
        <p:grpSpPr>
          <a:xfrm>
            <a:off x="7701682" y="134792"/>
            <a:ext cx="195561" cy="195561"/>
            <a:chOff x="6657757" y="194219"/>
            <a:chExt cx="195561" cy="195561"/>
          </a:xfrm>
        </p:grpSpPr>
        <p:sp>
          <p:nvSpPr>
            <p:cNvPr id="57" name="object 37">
              <a:extLst>
                <a:ext uri="{FF2B5EF4-FFF2-40B4-BE49-F238E27FC236}">
                  <a16:creationId xmlns:a16="http://schemas.microsoft.com/office/drawing/2014/main" id="{C5AB1025-8D9B-3941-AF71-44D158D60235}"/>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8" name="object 38">
              <a:extLst>
                <a:ext uri="{FF2B5EF4-FFF2-40B4-BE49-F238E27FC236}">
                  <a16:creationId xmlns:a16="http://schemas.microsoft.com/office/drawing/2014/main" id="{1168A5C8-3749-0C48-BE53-A8625508EC76}"/>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9" name="object 39">
              <a:extLst>
                <a:ext uri="{FF2B5EF4-FFF2-40B4-BE49-F238E27FC236}">
                  <a16:creationId xmlns:a16="http://schemas.microsoft.com/office/drawing/2014/main" id="{4E30249C-D004-E442-B2FD-44401942DFF8}"/>
                </a:ext>
              </a:extLst>
            </p:cNvPr>
            <p:cNvSpPr/>
            <p:nvPr/>
          </p:nvSpPr>
          <p:spPr>
            <a:xfrm>
              <a:off x="6745797" y="228231"/>
              <a:ext cx="31390" cy="31390"/>
            </a:xfrm>
            <a:prstGeom prst="rect">
              <a:avLst/>
            </a:prstGeom>
            <a:blipFill>
              <a:blip r:embed="rId5" cstate="print"/>
              <a:stretch>
                <a:fillRect/>
              </a:stretch>
            </a:blipFill>
          </p:spPr>
          <p:txBody>
            <a:bodyPr wrap="square" lIns="0" tIns="0" rIns="0" bIns="0" rtlCol="0"/>
            <a:lstStyle/>
            <a:p>
              <a:endParaRPr sz="249"/>
            </a:p>
          </p:txBody>
        </p:sp>
      </p:grpSp>
      <p:grpSp>
        <p:nvGrpSpPr>
          <p:cNvPr id="60" name="Gruppieren 59">
            <a:extLst>
              <a:ext uri="{FF2B5EF4-FFF2-40B4-BE49-F238E27FC236}">
                <a16:creationId xmlns:a16="http://schemas.microsoft.com/office/drawing/2014/main" id="{F9171F0D-2B76-D84F-85BE-6966DDE5F84C}"/>
              </a:ext>
            </a:extLst>
          </p:cNvPr>
          <p:cNvGrpSpPr/>
          <p:nvPr/>
        </p:nvGrpSpPr>
        <p:grpSpPr>
          <a:xfrm>
            <a:off x="8586815" y="135828"/>
            <a:ext cx="195561" cy="195561"/>
            <a:chOff x="7540282" y="194219"/>
            <a:chExt cx="195561" cy="195561"/>
          </a:xfrm>
        </p:grpSpPr>
        <p:sp>
          <p:nvSpPr>
            <p:cNvPr id="61" name="object 43">
              <a:extLst>
                <a:ext uri="{FF2B5EF4-FFF2-40B4-BE49-F238E27FC236}">
                  <a16:creationId xmlns:a16="http://schemas.microsoft.com/office/drawing/2014/main" id="{8228B66B-9BE1-2D49-9C33-A4F86BA3BBD2}"/>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2" name="object 44">
              <a:extLst>
                <a:ext uri="{FF2B5EF4-FFF2-40B4-BE49-F238E27FC236}">
                  <a16:creationId xmlns:a16="http://schemas.microsoft.com/office/drawing/2014/main" id="{BE7536F0-5B0C-8A4F-A976-A7ABB3840C5D}"/>
                </a:ext>
              </a:extLst>
            </p:cNvPr>
            <p:cNvSpPr/>
            <p:nvPr/>
          </p:nvSpPr>
          <p:spPr>
            <a:xfrm>
              <a:off x="7573038" y="248527"/>
              <a:ext cx="130034" cy="86837"/>
            </a:xfrm>
            <a:prstGeom prst="rect">
              <a:avLst/>
            </a:prstGeom>
            <a:blipFill>
              <a:blip r:embed="rId6" cstate="print"/>
              <a:stretch>
                <a:fillRect/>
              </a:stretch>
            </a:blipFill>
          </p:spPr>
          <p:txBody>
            <a:bodyPr wrap="square" lIns="0" tIns="0" rIns="0" bIns="0" rtlCol="0"/>
            <a:lstStyle/>
            <a:p>
              <a:endParaRPr sz="249"/>
            </a:p>
          </p:txBody>
        </p:sp>
      </p:grpSp>
      <p:grpSp>
        <p:nvGrpSpPr>
          <p:cNvPr id="63" name="Gruppieren 62">
            <a:extLst>
              <a:ext uri="{FF2B5EF4-FFF2-40B4-BE49-F238E27FC236}">
                <a16:creationId xmlns:a16="http://schemas.microsoft.com/office/drawing/2014/main" id="{CF1E37C2-3BB6-8749-87A5-445DEB63BA65}"/>
              </a:ext>
            </a:extLst>
          </p:cNvPr>
          <p:cNvGrpSpPr/>
          <p:nvPr/>
        </p:nvGrpSpPr>
        <p:grpSpPr>
          <a:xfrm>
            <a:off x="7924921" y="135828"/>
            <a:ext cx="195561" cy="195561"/>
            <a:chOff x="6878388" y="194219"/>
            <a:chExt cx="195561" cy="195561"/>
          </a:xfrm>
        </p:grpSpPr>
        <p:sp>
          <p:nvSpPr>
            <p:cNvPr id="64" name="object 45">
              <a:extLst>
                <a:ext uri="{FF2B5EF4-FFF2-40B4-BE49-F238E27FC236}">
                  <a16:creationId xmlns:a16="http://schemas.microsoft.com/office/drawing/2014/main" id="{9DC449DE-6BB9-1243-90D0-78A99194A755}"/>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5" name="object 46">
              <a:extLst>
                <a:ext uri="{FF2B5EF4-FFF2-40B4-BE49-F238E27FC236}">
                  <a16:creationId xmlns:a16="http://schemas.microsoft.com/office/drawing/2014/main" id="{657B87F5-5015-0640-96A0-00BFCF008CB8}"/>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6" name="object 47">
              <a:extLst>
                <a:ext uri="{FF2B5EF4-FFF2-40B4-BE49-F238E27FC236}">
                  <a16:creationId xmlns:a16="http://schemas.microsoft.com/office/drawing/2014/main" id="{738493A5-1299-D54F-B2C6-9C76B40251DD}"/>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7" name="object 48">
              <a:extLst>
                <a:ext uri="{FF2B5EF4-FFF2-40B4-BE49-F238E27FC236}">
                  <a16:creationId xmlns:a16="http://schemas.microsoft.com/office/drawing/2014/main" id="{EEFDA36D-F1CE-FE4E-9B59-16638EA2F373}"/>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8" name="Gruppieren 67">
            <a:extLst>
              <a:ext uri="{FF2B5EF4-FFF2-40B4-BE49-F238E27FC236}">
                <a16:creationId xmlns:a16="http://schemas.microsoft.com/office/drawing/2014/main" id="{6D67A38D-3BCD-9644-A2BA-01F59BFFFEFA}"/>
              </a:ext>
            </a:extLst>
          </p:cNvPr>
          <p:cNvGrpSpPr/>
          <p:nvPr/>
        </p:nvGrpSpPr>
        <p:grpSpPr>
          <a:xfrm>
            <a:off x="8145552" y="135828"/>
            <a:ext cx="195561" cy="195561"/>
            <a:chOff x="7099019" y="194219"/>
            <a:chExt cx="195561" cy="195561"/>
          </a:xfrm>
        </p:grpSpPr>
        <p:sp>
          <p:nvSpPr>
            <p:cNvPr id="69" name="object 52">
              <a:extLst>
                <a:ext uri="{FF2B5EF4-FFF2-40B4-BE49-F238E27FC236}">
                  <a16:creationId xmlns:a16="http://schemas.microsoft.com/office/drawing/2014/main" id="{FB562707-1BC9-7944-AF80-C1C3A0363549}"/>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0" name="object 53">
              <a:extLst>
                <a:ext uri="{FF2B5EF4-FFF2-40B4-BE49-F238E27FC236}">
                  <a16:creationId xmlns:a16="http://schemas.microsoft.com/office/drawing/2014/main" id="{8BF7F2F6-1F76-6844-9F97-F618E238A94E}"/>
                </a:ext>
              </a:extLst>
            </p:cNvPr>
            <p:cNvSpPr/>
            <p:nvPr/>
          </p:nvSpPr>
          <p:spPr>
            <a:xfrm>
              <a:off x="7159132" y="231712"/>
              <a:ext cx="96010" cy="121750"/>
            </a:xfrm>
            <a:prstGeom prst="rect">
              <a:avLst/>
            </a:prstGeom>
            <a:blipFill>
              <a:blip r:embed="rId7" cstate="print"/>
              <a:stretch>
                <a:fillRect/>
              </a:stretch>
            </a:blipFill>
          </p:spPr>
          <p:txBody>
            <a:bodyPr wrap="square" lIns="0" tIns="0" rIns="0" bIns="0" rtlCol="0"/>
            <a:lstStyle/>
            <a:p>
              <a:endParaRPr sz="249"/>
            </a:p>
          </p:txBody>
        </p:sp>
      </p:grpSp>
      <p:cxnSp>
        <p:nvCxnSpPr>
          <p:cNvPr id="71" name="Gerade Verbindung 70">
            <a:extLst>
              <a:ext uri="{FF2B5EF4-FFF2-40B4-BE49-F238E27FC236}">
                <a16:creationId xmlns:a16="http://schemas.microsoft.com/office/drawing/2014/main" id="{8253501B-0C10-E54B-89EF-914701CD3BFD}"/>
              </a:ext>
            </a:extLst>
          </p:cNvPr>
          <p:cNvCxnSpPr>
            <a:cxnSpLocks/>
          </p:cNvCxnSpPr>
          <p:nvPr/>
        </p:nvCxnSpPr>
        <p:spPr>
          <a:xfrm>
            <a:off x="4030323" y="2257252"/>
            <a:ext cx="477267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272A9A29-C896-C34B-A165-CC778393A0AC}"/>
              </a:ext>
            </a:extLst>
          </p:cNvPr>
          <p:cNvCxnSpPr>
            <a:cxnSpLocks/>
          </p:cNvCxnSpPr>
          <p:nvPr/>
        </p:nvCxnSpPr>
        <p:spPr>
          <a:xfrm>
            <a:off x="4030323" y="3405828"/>
            <a:ext cx="477267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7C889CB-34DF-1245-AE33-013330FCF28D}"/>
              </a:ext>
            </a:extLst>
          </p:cNvPr>
          <p:cNvSpPr>
            <a:spLocks noGrp="1"/>
          </p:cNvSpPr>
          <p:nvPr>
            <p:ph type="dt" sz="half" idx="18"/>
          </p:nvPr>
        </p:nvSpPr>
        <p:spPr/>
        <p:txBody>
          <a:bodyPr/>
          <a:lstStyle/>
          <a:p>
            <a:fld id="{91993E5C-0320-FD46-A87E-6A41598BA37E}" type="datetime4">
              <a:rPr lang="de-DE" smtClean="0"/>
              <a:t>28. Januar 2021</a:t>
            </a:fld>
            <a:r>
              <a:rPr lang="en-US"/>
              <a:t> |</a:t>
            </a:r>
            <a:endParaRPr lang="en-US" dirty="0"/>
          </a:p>
        </p:txBody>
      </p:sp>
      <p:sp>
        <p:nvSpPr>
          <p:cNvPr id="2" name="Foliennummernplatzhalter 1">
            <a:extLst>
              <a:ext uri="{FF2B5EF4-FFF2-40B4-BE49-F238E27FC236}">
                <a16:creationId xmlns:a16="http://schemas.microsoft.com/office/drawing/2014/main" id="{F1C04252-F43C-4EDB-87CB-A0D46746DE0F}"/>
              </a:ext>
            </a:extLst>
          </p:cNvPr>
          <p:cNvSpPr>
            <a:spLocks noGrp="1"/>
          </p:cNvSpPr>
          <p:nvPr>
            <p:ph type="sldNum" sz="quarter" idx="20"/>
          </p:nvPr>
        </p:nvSpPr>
        <p:spPr/>
        <p:txBody>
          <a:bodyPr/>
          <a:lstStyle/>
          <a:p>
            <a:fld id="{81D60167-4931-47E6-BA6A-407CBD079E47}" type="slidenum">
              <a:rPr lang="de-DE" smtClean="0"/>
              <a:pPr/>
              <a:t>27</a:t>
            </a:fld>
            <a:endParaRPr lang="de-DE" dirty="0"/>
          </a:p>
        </p:txBody>
      </p:sp>
      <p:sp>
        <p:nvSpPr>
          <p:cNvPr id="20" name="Textplatzhalter 19">
            <a:extLst>
              <a:ext uri="{FF2B5EF4-FFF2-40B4-BE49-F238E27FC236}">
                <a16:creationId xmlns:a16="http://schemas.microsoft.com/office/drawing/2014/main" id="{77FD0FEB-FB97-8043-85E0-F44B1BA7DEC4}"/>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324" name="object 324"/>
          <p:cNvSpPr txBox="1">
            <a:spLocks noGrp="1"/>
          </p:cNvSpPr>
          <p:nvPr>
            <p:ph type="title"/>
          </p:nvPr>
        </p:nvSpPr>
        <p:spPr/>
        <p:txBody>
          <a:bodyPr/>
          <a:lstStyle/>
          <a:p>
            <a:r>
              <a:rPr lang="de-DE" dirty="0"/>
              <a:t>Drehscheiben für die praktische Nutzung der Empfehlung zur Insulindosisanpassung mit Trendpfeilen</a:t>
            </a:r>
          </a:p>
        </p:txBody>
      </p:sp>
      <p:sp>
        <p:nvSpPr>
          <p:cNvPr id="4" name="Textplatzhalter 3">
            <a:extLst>
              <a:ext uri="{FF2B5EF4-FFF2-40B4-BE49-F238E27FC236}">
                <a16:creationId xmlns:a16="http://schemas.microsoft.com/office/drawing/2014/main" id="{EF643D0D-3D34-844B-9AFE-75990672B778}"/>
              </a:ext>
            </a:extLst>
          </p:cNvPr>
          <p:cNvSpPr>
            <a:spLocks noGrp="1"/>
          </p:cNvSpPr>
          <p:nvPr>
            <p:ph type="body" sz="quarter" idx="17"/>
          </p:nvPr>
        </p:nvSpPr>
        <p:spPr/>
        <p:txBody>
          <a:bodyPr/>
          <a:lstStyle/>
          <a:p>
            <a:r>
              <a:rPr lang="de-DE" dirty="0"/>
              <a:t>Vereinfachung der Trendpfeilinformationen</a:t>
            </a:r>
            <a:r>
              <a:rPr lang="de-DE" baseline="30000" dirty="0"/>
              <a:t>1</a:t>
            </a:r>
          </a:p>
        </p:txBody>
      </p:sp>
      <p:sp>
        <p:nvSpPr>
          <p:cNvPr id="321" name="object 321"/>
          <p:cNvSpPr txBox="1"/>
          <p:nvPr/>
        </p:nvSpPr>
        <p:spPr>
          <a:xfrm>
            <a:off x="4464600" y="1599703"/>
            <a:ext cx="4222200" cy="435042"/>
          </a:xfrm>
          <a:prstGeom prst="rect">
            <a:avLst/>
          </a:prstGeom>
        </p:spPr>
        <p:txBody>
          <a:bodyPr vert="horz" wrap="square" lIns="0" tIns="4115" rIns="0" bIns="0" rtlCol="0">
            <a:spAutoFit/>
          </a:bodyPr>
          <a:lstStyle/>
          <a:p>
            <a:pPr marL="4332" marR="1733">
              <a:lnSpc>
                <a:spcPct val="100299"/>
              </a:lnSpc>
              <a:spcBef>
                <a:spcPts val="32"/>
              </a:spcBef>
            </a:pPr>
            <a:r>
              <a:rPr sz="1400" dirty="0">
                <a:solidFill>
                  <a:schemeClr val="accent2"/>
                </a:solidFill>
                <a:latin typeface="Arial"/>
                <a:cs typeface="Arial"/>
              </a:rPr>
              <a:t>In di</a:t>
            </a:r>
            <a:r>
              <a:rPr lang="de-DE" sz="1400" dirty="0">
                <a:solidFill>
                  <a:schemeClr val="accent2"/>
                </a:solidFill>
                <a:latin typeface="Arial"/>
                <a:cs typeface="Arial"/>
              </a:rPr>
              <a:t>e</a:t>
            </a:r>
            <a:r>
              <a:rPr sz="1400" dirty="0" err="1">
                <a:solidFill>
                  <a:schemeClr val="accent2"/>
                </a:solidFill>
                <a:latin typeface="Arial"/>
                <a:cs typeface="Arial"/>
              </a:rPr>
              <a:t>sem</a:t>
            </a:r>
            <a:r>
              <a:rPr sz="1400" dirty="0">
                <a:solidFill>
                  <a:schemeClr val="accent2"/>
                </a:solidFill>
                <a:latin typeface="Arial"/>
                <a:cs typeface="Arial"/>
              </a:rPr>
              <a:t> Beispiel gehen wir </a:t>
            </a:r>
            <a:r>
              <a:rPr sz="1400" spc="2" dirty="0">
                <a:solidFill>
                  <a:schemeClr val="accent2"/>
                </a:solidFill>
                <a:latin typeface="Arial"/>
                <a:cs typeface="Arial"/>
              </a:rPr>
              <a:t>von </a:t>
            </a:r>
            <a:r>
              <a:rPr sz="1400" dirty="0" err="1">
                <a:solidFill>
                  <a:schemeClr val="accent2"/>
                </a:solidFill>
                <a:latin typeface="Arial"/>
                <a:cs typeface="Arial"/>
              </a:rPr>
              <a:t>einem</a:t>
            </a:r>
            <a:r>
              <a:rPr sz="1400" dirty="0">
                <a:solidFill>
                  <a:schemeClr val="accent2"/>
                </a:solidFill>
                <a:latin typeface="Arial"/>
                <a:cs typeface="Arial"/>
              </a:rPr>
              <a:t> Menschen mit </a:t>
            </a:r>
            <a:r>
              <a:rPr sz="1400" dirty="0" err="1">
                <a:solidFill>
                  <a:schemeClr val="accent2"/>
                </a:solidFill>
                <a:latin typeface="Arial"/>
                <a:cs typeface="Arial"/>
              </a:rPr>
              <a:t>insulinpflichtigem</a:t>
            </a:r>
            <a:r>
              <a:rPr sz="1400" dirty="0">
                <a:solidFill>
                  <a:schemeClr val="accent2"/>
                </a:solidFill>
                <a:latin typeface="Arial"/>
                <a:cs typeface="Arial"/>
              </a:rPr>
              <a:t> </a:t>
            </a:r>
            <a:r>
              <a:rPr sz="1400" spc="-3" dirty="0" err="1">
                <a:solidFill>
                  <a:schemeClr val="accent2"/>
                </a:solidFill>
                <a:latin typeface="Arial"/>
                <a:cs typeface="Arial"/>
              </a:rPr>
              <a:t>Typ</a:t>
            </a:r>
            <a:r>
              <a:rPr lang="de-DE" sz="1400" spc="-3" dirty="0">
                <a:solidFill>
                  <a:schemeClr val="accent2"/>
                </a:solidFill>
                <a:latin typeface="Arial"/>
                <a:cs typeface="Arial"/>
              </a:rPr>
              <a:t> </a:t>
            </a:r>
            <a:r>
              <a:rPr sz="1400" spc="-3" dirty="0">
                <a:solidFill>
                  <a:schemeClr val="accent2"/>
                </a:solidFill>
                <a:latin typeface="Arial"/>
                <a:cs typeface="Arial"/>
              </a:rPr>
              <a:t>2</a:t>
            </a:r>
            <a:r>
              <a:rPr lang="de-DE" sz="1400" spc="-3" dirty="0">
                <a:solidFill>
                  <a:schemeClr val="accent2"/>
                </a:solidFill>
                <a:latin typeface="Arial"/>
                <a:cs typeface="Arial"/>
              </a:rPr>
              <a:t> </a:t>
            </a:r>
            <a:r>
              <a:rPr sz="1400" spc="-3" dirty="0">
                <a:solidFill>
                  <a:schemeClr val="accent2"/>
                </a:solidFill>
                <a:latin typeface="Arial"/>
                <a:cs typeface="Arial"/>
              </a:rPr>
              <a:t>Diabetes</a:t>
            </a:r>
            <a:r>
              <a:rPr sz="1400" spc="-24" dirty="0">
                <a:solidFill>
                  <a:schemeClr val="accent2"/>
                </a:solidFill>
                <a:latin typeface="Arial"/>
                <a:cs typeface="Arial"/>
              </a:rPr>
              <a:t> </a:t>
            </a:r>
            <a:r>
              <a:rPr sz="1400" spc="-2" dirty="0">
                <a:solidFill>
                  <a:schemeClr val="accent2"/>
                </a:solidFill>
                <a:latin typeface="Arial"/>
                <a:cs typeface="Arial"/>
              </a:rPr>
              <a:t>aus.</a:t>
            </a:r>
            <a:endParaRPr sz="1400" dirty="0">
              <a:solidFill>
                <a:schemeClr val="accent2"/>
              </a:solidFill>
              <a:latin typeface="Arial"/>
              <a:cs typeface="Arial"/>
            </a:endParaRPr>
          </a:p>
        </p:txBody>
      </p:sp>
      <p:sp>
        <p:nvSpPr>
          <p:cNvPr id="322" name="object 322"/>
          <p:cNvSpPr txBox="1"/>
          <p:nvPr/>
        </p:nvSpPr>
        <p:spPr>
          <a:xfrm>
            <a:off x="4464600" y="2473415"/>
            <a:ext cx="4312688" cy="1081373"/>
          </a:xfrm>
          <a:prstGeom prst="rect">
            <a:avLst/>
          </a:prstGeom>
        </p:spPr>
        <p:txBody>
          <a:bodyPr vert="horz" wrap="square" lIns="0" tIns="4115" rIns="0" bIns="0" rtlCol="0">
            <a:spAutoFit/>
          </a:bodyPr>
          <a:lstStyle/>
          <a:p>
            <a:pPr marL="4332" marR="1733">
              <a:lnSpc>
                <a:spcPct val="100299"/>
              </a:lnSpc>
              <a:spcBef>
                <a:spcPts val="32"/>
              </a:spcBef>
            </a:pPr>
            <a:r>
              <a:rPr sz="1400" spc="-22" dirty="0">
                <a:solidFill>
                  <a:schemeClr val="accent2"/>
                </a:solidFill>
                <a:latin typeface="Arial"/>
                <a:cs typeface="Arial"/>
              </a:rPr>
              <a:t>Vor </a:t>
            </a:r>
            <a:r>
              <a:rPr sz="1400" dirty="0">
                <a:solidFill>
                  <a:schemeClr val="accent2"/>
                </a:solidFill>
                <a:latin typeface="Arial"/>
                <a:cs typeface="Arial"/>
              </a:rPr>
              <a:t>dem Mittagessen hat </a:t>
            </a:r>
            <a:r>
              <a:rPr sz="1400" dirty="0" err="1">
                <a:solidFill>
                  <a:schemeClr val="accent2"/>
                </a:solidFill>
                <a:latin typeface="Arial"/>
                <a:cs typeface="Arial"/>
              </a:rPr>
              <a:t>er</a:t>
            </a:r>
            <a:r>
              <a:rPr sz="1400" dirty="0">
                <a:solidFill>
                  <a:schemeClr val="accent2"/>
                </a:solidFill>
                <a:latin typeface="Arial"/>
                <a:cs typeface="Arial"/>
              </a:rPr>
              <a:t> mit</a:t>
            </a:r>
            <a:r>
              <a:rPr lang="de-DE" sz="1400" dirty="0">
                <a:solidFill>
                  <a:schemeClr val="accent2"/>
                </a:solidFill>
                <a:latin typeface="Arial"/>
                <a:cs typeface="Arial"/>
              </a:rPr>
              <a:t>h</a:t>
            </a:r>
            <a:r>
              <a:rPr sz="1400" dirty="0" err="1">
                <a:solidFill>
                  <a:schemeClr val="accent2"/>
                </a:solidFill>
                <a:latin typeface="Arial"/>
                <a:cs typeface="Arial"/>
              </a:rPr>
              <a:t>ilfe</a:t>
            </a:r>
            <a:r>
              <a:rPr sz="1400" dirty="0">
                <a:solidFill>
                  <a:schemeClr val="accent2"/>
                </a:solidFill>
                <a:latin typeface="Arial"/>
                <a:cs typeface="Arial"/>
              </a:rPr>
              <a:t> seines </a:t>
            </a:r>
            <a:endParaRPr lang="de-DE" sz="1400" dirty="0">
              <a:solidFill>
                <a:schemeClr val="accent2"/>
              </a:solidFill>
              <a:latin typeface="Arial"/>
              <a:cs typeface="Arial"/>
            </a:endParaRPr>
          </a:p>
          <a:p>
            <a:pPr marL="4332" marR="1733">
              <a:lnSpc>
                <a:spcPct val="100299"/>
              </a:lnSpc>
              <a:spcBef>
                <a:spcPts val="32"/>
              </a:spcBef>
            </a:pPr>
            <a:r>
              <a:rPr sz="1400" dirty="0" err="1">
                <a:solidFill>
                  <a:schemeClr val="accent2"/>
                </a:solidFill>
                <a:latin typeface="Arial"/>
                <a:cs typeface="Arial"/>
              </a:rPr>
              <a:t>FreeStyle</a:t>
            </a:r>
            <a:r>
              <a:rPr sz="1400" dirty="0">
                <a:solidFill>
                  <a:schemeClr val="accent2"/>
                </a:solidFill>
                <a:latin typeface="Arial"/>
                <a:cs typeface="Arial"/>
              </a:rPr>
              <a:t> Libre </a:t>
            </a:r>
            <a:r>
              <a:rPr sz="1400" dirty="0" err="1">
                <a:solidFill>
                  <a:schemeClr val="accent2"/>
                </a:solidFill>
                <a:latin typeface="Arial"/>
                <a:cs typeface="Arial"/>
              </a:rPr>
              <a:t>Messsys</a:t>
            </a:r>
            <a:r>
              <a:rPr sz="1400" spc="2" dirty="0" err="1">
                <a:solidFill>
                  <a:schemeClr val="accent2"/>
                </a:solidFill>
                <a:latin typeface="Arial"/>
                <a:cs typeface="Arial"/>
              </a:rPr>
              <a:t>tems</a:t>
            </a:r>
            <a:r>
              <a:rPr sz="1400" spc="2" dirty="0">
                <a:solidFill>
                  <a:schemeClr val="accent2"/>
                </a:solidFill>
                <a:latin typeface="Arial"/>
                <a:cs typeface="Arial"/>
              </a:rPr>
              <a:t> </a:t>
            </a:r>
            <a:r>
              <a:rPr sz="1400" dirty="0">
                <a:solidFill>
                  <a:schemeClr val="accent2"/>
                </a:solidFill>
                <a:latin typeface="Arial"/>
                <a:cs typeface="Arial"/>
              </a:rPr>
              <a:t>einen </a:t>
            </a:r>
            <a:r>
              <a:rPr sz="1400" b="1" dirty="0" err="1">
                <a:solidFill>
                  <a:schemeClr val="accent2"/>
                </a:solidFill>
                <a:latin typeface="Arial"/>
                <a:cs typeface="Arial"/>
              </a:rPr>
              <a:t>aktuellen</a:t>
            </a:r>
            <a:r>
              <a:rPr sz="1400" b="1" spc="-31" dirty="0">
                <a:solidFill>
                  <a:schemeClr val="accent2"/>
                </a:solidFill>
                <a:latin typeface="Arial"/>
                <a:cs typeface="Arial"/>
              </a:rPr>
              <a:t> </a:t>
            </a:r>
            <a:r>
              <a:rPr sz="1400" b="1" spc="2" dirty="0" err="1">
                <a:solidFill>
                  <a:schemeClr val="accent2"/>
                </a:solidFill>
                <a:latin typeface="Arial"/>
                <a:cs typeface="Arial"/>
              </a:rPr>
              <a:t>Glukosewert</a:t>
            </a:r>
            <a:r>
              <a:rPr lang="de-DE" sz="1400" b="1" spc="2" dirty="0">
                <a:solidFill>
                  <a:schemeClr val="accent2"/>
                </a:solidFill>
                <a:latin typeface="Arial"/>
                <a:cs typeface="Arial"/>
              </a:rPr>
              <a:t> </a:t>
            </a:r>
            <a:r>
              <a:rPr sz="1400" b="1" dirty="0">
                <a:solidFill>
                  <a:schemeClr val="accent2"/>
                </a:solidFill>
                <a:latin typeface="Arial"/>
                <a:cs typeface="Arial"/>
              </a:rPr>
              <a:t>von 100 mg/dL </a:t>
            </a:r>
            <a:r>
              <a:rPr sz="1400" spc="-2" dirty="0">
                <a:solidFill>
                  <a:schemeClr val="accent2"/>
                </a:solidFill>
                <a:latin typeface="Arial"/>
                <a:cs typeface="Arial"/>
              </a:rPr>
              <a:t>ermittelt </a:t>
            </a:r>
            <a:r>
              <a:rPr sz="1400" dirty="0">
                <a:solidFill>
                  <a:schemeClr val="accent2"/>
                </a:solidFill>
                <a:latin typeface="Arial"/>
                <a:cs typeface="Arial"/>
              </a:rPr>
              <a:t>und </a:t>
            </a:r>
            <a:r>
              <a:rPr sz="1400" dirty="0" err="1">
                <a:solidFill>
                  <a:schemeClr val="accent2"/>
                </a:solidFill>
                <a:latin typeface="Arial"/>
                <a:cs typeface="Arial"/>
              </a:rPr>
              <a:t>dabei</a:t>
            </a:r>
            <a:r>
              <a:rPr lang="de-DE" sz="1400" dirty="0">
                <a:solidFill>
                  <a:schemeClr val="accent2"/>
                </a:solidFill>
                <a:latin typeface="Arial"/>
                <a:cs typeface="Arial"/>
              </a:rPr>
              <a:t> </a:t>
            </a:r>
            <a:r>
              <a:rPr sz="1400" dirty="0" err="1">
                <a:solidFill>
                  <a:schemeClr val="accent2"/>
                </a:solidFill>
                <a:latin typeface="Arial"/>
                <a:cs typeface="Arial"/>
              </a:rPr>
              <a:t>einen</a:t>
            </a:r>
            <a:r>
              <a:rPr sz="1400" dirty="0">
                <a:solidFill>
                  <a:schemeClr val="accent2"/>
                </a:solidFill>
                <a:latin typeface="Arial"/>
                <a:cs typeface="Arial"/>
              </a:rPr>
              <a:t> </a:t>
            </a:r>
            <a:r>
              <a:rPr sz="1400" spc="-5" dirty="0">
                <a:solidFill>
                  <a:schemeClr val="accent2"/>
                </a:solidFill>
                <a:latin typeface="Arial"/>
                <a:cs typeface="Arial"/>
              </a:rPr>
              <a:t>Trendpfeil </a:t>
            </a:r>
            <a:r>
              <a:rPr sz="1400" dirty="0" err="1">
                <a:solidFill>
                  <a:schemeClr val="accent2"/>
                </a:solidFill>
                <a:latin typeface="Arial"/>
                <a:cs typeface="Arial"/>
              </a:rPr>
              <a:t>angezeigt</a:t>
            </a:r>
            <a:r>
              <a:rPr sz="1400" dirty="0">
                <a:solidFill>
                  <a:schemeClr val="accent2"/>
                </a:solidFill>
                <a:latin typeface="Arial"/>
                <a:cs typeface="Arial"/>
              </a:rPr>
              <a:t> </a:t>
            </a:r>
            <a:r>
              <a:rPr sz="1400" dirty="0" err="1">
                <a:solidFill>
                  <a:schemeClr val="accent2"/>
                </a:solidFill>
                <a:latin typeface="Arial"/>
                <a:cs typeface="Arial"/>
              </a:rPr>
              <a:t>bekommen</a:t>
            </a:r>
            <a:r>
              <a:rPr sz="1400" dirty="0">
                <a:solidFill>
                  <a:schemeClr val="accent2"/>
                </a:solidFill>
                <a:latin typeface="Arial"/>
                <a:cs typeface="Arial"/>
              </a:rPr>
              <a:t>, der </a:t>
            </a:r>
            <a:r>
              <a:rPr sz="1400" dirty="0" err="1">
                <a:solidFill>
                  <a:schemeClr val="accent2"/>
                </a:solidFill>
                <a:latin typeface="Arial"/>
                <a:cs typeface="Arial"/>
              </a:rPr>
              <a:t>steil</a:t>
            </a:r>
            <a:r>
              <a:rPr sz="1400" dirty="0">
                <a:solidFill>
                  <a:schemeClr val="accent2"/>
                </a:solidFill>
                <a:latin typeface="Arial"/>
                <a:cs typeface="Arial"/>
              </a:rPr>
              <a:t> </a:t>
            </a:r>
            <a:endParaRPr lang="de-DE" sz="1400" dirty="0">
              <a:solidFill>
                <a:schemeClr val="accent2"/>
              </a:solidFill>
              <a:latin typeface="Arial"/>
              <a:cs typeface="Arial"/>
            </a:endParaRPr>
          </a:p>
          <a:p>
            <a:pPr marL="4332" marR="1733">
              <a:lnSpc>
                <a:spcPct val="100299"/>
              </a:lnSpc>
              <a:spcBef>
                <a:spcPts val="32"/>
              </a:spcBef>
            </a:pPr>
            <a:r>
              <a:rPr sz="1400" dirty="0" err="1">
                <a:solidFill>
                  <a:schemeClr val="accent2"/>
                </a:solidFill>
                <a:latin typeface="Arial"/>
                <a:cs typeface="Arial"/>
              </a:rPr>
              <a:t>nach</a:t>
            </a:r>
            <a:r>
              <a:rPr sz="1400" dirty="0">
                <a:solidFill>
                  <a:schemeClr val="accent2"/>
                </a:solidFill>
                <a:latin typeface="Arial"/>
                <a:cs typeface="Arial"/>
              </a:rPr>
              <a:t> oben</a:t>
            </a:r>
            <a:r>
              <a:rPr sz="1400" spc="-5" dirty="0">
                <a:solidFill>
                  <a:schemeClr val="accent2"/>
                </a:solidFill>
                <a:latin typeface="Arial"/>
                <a:cs typeface="Arial"/>
              </a:rPr>
              <a:t> </a:t>
            </a:r>
            <a:r>
              <a:rPr sz="1400" dirty="0">
                <a:solidFill>
                  <a:schemeClr val="accent2"/>
                </a:solidFill>
                <a:latin typeface="Arial"/>
                <a:cs typeface="Arial"/>
              </a:rPr>
              <a:t>zeigt.</a:t>
            </a:r>
          </a:p>
        </p:txBody>
      </p:sp>
      <p:sp>
        <p:nvSpPr>
          <p:cNvPr id="323" name="object 323"/>
          <p:cNvSpPr txBox="1"/>
          <p:nvPr/>
        </p:nvSpPr>
        <p:spPr>
          <a:xfrm>
            <a:off x="4464599" y="3859289"/>
            <a:ext cx="4051918" cy="435042"/>
          </a:xfrm>
          <a:prstGeom prst="rect">
            <a:avLst/>
          </a:prstGeom>
        </p:spPr>
        <p:txBody>
          <a:bodyPr vert="horz" wrap="square" lIns="0" tIns="4115" rIns="0" bIns="0" rtlCol="0">
            <a:spAutoFit/>
          </a:bodyPr>
          <a:lstStyle/>
          <a:p>
            <a:pPr marL="4332" marR="1733">
              <a:lnSpc>
                <a:spcPct val="100299"/>
              </a:lnSpc>
              <a:spcBef>
                <a:spcPts val="32"/>
              </a:spcBef>
            </a:pPr>
            <a:r>
              <a:rPr sz="1400" dirty="0">
                <a:solidFill>
                  <a:schemeClr val="accent2"/>
                </a:solidFill>
                <a:latin typeface="Arial"/>
                <a:cs typeface="Arial"/>
              </a:rPr>
              <a:t>Der </a:t>
            </a:r>
            <a:r>
              <a:rPr sz="1400" b="1" dirty="0">
                <a:solidFill>
                  <a:schemeClr val="accent2"/>
                </a:solidFill>
                <a:latin typeface="Arial"/>
                <a:cs typeface="Arial"/>
              </a:rPr>
              <a:t>Korrekturfaktor </a:t>
            </a:r>
            <a:r>
              <a:rPr sz="1400" dirty="0">
                <a:solidFill>
                  <a:schemeClr val="accent2"/>
                </a:solidFill>
                <a:latin typeface="Arial"/>
                <a:cs typeface="Arial"/>
              </a:rPr>
              <a:t>des </a:t>
            </a:r>
            <a:r>
              <a:rPr sz="1400" dirty="0" err="1">
                <a:solidFill>
                  <a:schemeClr val="accent2"/>
                </a:solidFill>
                <a:latin typeface="Arial"/>
                <a:cs typeface="Arial"/>
              </a:rPr>
              <a:t>Patienten</a:t>
            </a:r>
            <a:r>
              <a:rPr lang="de-DE" sz="1400" dirty="0">
                <a:solidFill>
                  <a:schemeClr val="accent2"/>
                </a:solidFill>
                <a:latin typeface="Arial"/>
                <a:cs typeface="Arial"/>
              </a:rPr>
              <a:t> </a:t>
            </a:r>
            <a:r>
              <a:rPr sz="1400" spc="-2" dirty="0" err="1">
                <a:solidFill>
                  <a:schemeClr val="accent2"/>
                </a:solidFill>
                <a:latin typeface="Arial"/>
                <a:cs typeface="Arial"/>
              </a:rPr>
              <a:t>liegt</a:t>
            </a:r>
            <a:r>
              <a:rPr sz="1400" spc="-2" dirty="0">
                <a:solidFill>
                  <a:schemeClr val="accent2"/>
                </a:solidFill>
                <a:latin typeface="Arial"/>
                <a:cs typeface="Arial"/>
              </a:rPr>
              <a:t> </a:t>
            </a:r>
            <a:r>
              <a:rPr sz="1400" dirty="0" err="1">
                <a:solidFill>
                  <a:schemeClr val="accent2"/>
                </a:solidFill>
                <a:latin typeface="Arial"/>
                <a:cs typeface="Arial"/>
              </a:rPr>
              <a:t>bei</a:t>
            </a:r>
            <a:endParaRPr lang="de-DE" sz="1400" dirty="0">
              <a:solidFill>
                <a:schemeClr val="accent2"/>
              </a:solidFill>
              <a:latin typeface="Arial"/>
              <a:cs typeface="Arial"/>
            </a:endParaRPr>
          </a:p>
          <a:p>
            <a:pPr marL="4332" marR="1733">
              <a:lnSpc>
                <a:spcPct val="100299"/>
              </a:lnSpc>
              <a:spcBef>
                <a:spcPts val="32"/>
              </a:spcBef>
            </a:pPr>
            <a:r>
              <a:rPr sz="1400" b="1" spc="2" dirty="0">
                <a:solidFill>
                  <a:schemeClr val="accent2"/>
                </a:solidFill>
                <a:latin typeface="Arial"/>
                <a:cs typeface="Arial"/>
              </a:rPr>
              <a:t>1 </a:t>
            </a:r>
            <a:r>
              <a:rPr sz="1400" b="1" dirty="0">
                <a:solidFill>
                  <a:schemeClr val="accent2"/>
                </a:solidFill>
                <a:latin typeface="Arial"/>
                <a:cs typeface="Arial"/>
              </a:rPr>
              <a:t>Einheit</a:t>
            </a:r>
            <a:r>
              <a:rPr lang="de-DE" sz="1400" b="1" dirty="0">
                <a:solidFill>
                  <a:schemeClr val="accent2"/>
                </a:solidFill>
                <a:latin typeface="Arial"/>
                <a:cs typeface="Arial"/>
              </a:rPr>
              <a:t> </a:t>
            </a:r>
            <a:r>
              <a:rPr sz="1400" b="1" dirty="0">
                <a:solidFill>
                  <a:schemeClr val="accent2"/>
                </a:solidFill>
                <a:latin typeface="Arial"/>
                <a:cs typeface="Arial"/>
              </a:rPr>
              <a:t>/</a:t>
            </a:r>
            <a:r>
              <a:rPr lang="de-DE" sz="1400" b="1" dirty="0">
                <a:solidFill>
                  <a:schemeClr val="accent2"/>
                </a:solidFill>
                <a:latin typeface="Arial"/>
                <a:cs typeface="Arial"/>
              </a:rPr>
              <a:t> </a:t>
            </a:r>
            <a:r>
              <a:rPr sz="1400" b="1" dirty="0">
                <a:solidFill>
                  <a:schemeClr val="accent2"/>
                </a:solidFill>
                <a:latin typeface="Arial"/>
                <a:cs typeface="Arial"/>
              </a:rPr>
              <a:t>10 mg/dL.</a:t>
            </a:r>
            <a:r>
              <a:rPr lang="de-DE" sz="1400" dirty="0">
                <a:solidFill>
                  <a:schemeClr val="accent2"/>
                </a:solidFill>
                <a:cs typeface="Arial"/>
              </a:rPr>
              <a:t> </a:t>
            </a:r>
            <a:endParaRPr sz="1400" dirty="0">
              <a:solidFill>
                <a:schemeClr val="accent2"/>
              </a:solidFill>
              <a:latin typeface="Arial"/>
              <a:cs typeface="Arial"/>
            </a:endParaRPr>
          </a:p>
        </p:txBody>
      </p:sp>
      <p:grpSp>
        <p:nvGrpSpPr>
          <p:cNvPr id="24" name="Gruppieren 23">
            <a:extLst>
              <a:ext uri="{FF2B5EF4-FFF2-40B4-BE49-F238E27FC236}">
                <a16:creationId xmlns:a16="http://schemas.microsoft.com/office/drawing/2014/main" id="{7E1707A1-C456-F54E-9BBE-46D8C57281DA}"/>
              </a:ext>
            </a:extLst>
          </p:cNvPr>
          <p:cNvGrpSpPr/>
          <p:nvPr/>
        </p:nvGrpSpPr>
        <p:grpSpPr>
          <a:xfrm>
            <a:off x="8362489" y="133350"/>
            <a:ext cx="195561" cy="195561"/>
            <a:chOff x="7319651" y="194219"/>
            <a:chExt cx="195561" cy="195561"/>
          </a:xfrm>
        </p:grpSpPr>
        <p:sp>
          <p:nvSpPr>
            <p:cNvPr id="25" name="object 15">
              <a:extLst>
                <a:ext uri="{FF2B5EF4-FFF2-40B4-BE49-F238E27FC236}">
                  <a16:creationId xmlns:a16="http://schemas.microsoft.com/office/drawing/2014/main" id="{9C1FD2F5-C1D0-C342-B56B-74A096157267}"/>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26" name="object 16">
              <a:extLst>
                <a:ext uri="{FF2B5EF4-FFF2-40B4-BE49-F238E27FC236}">
                  <a16:creationId xmlns:a16="http://schemas.microsoft.com/office/drawing/2014/main" id="{DA9FF31C-0B2C-9E4B-A17A-6B35BC18461A}"/>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27" name="Gruppieren 26">
            <a:extLst>
              <a:ext uri="{FF2B5EF4-FFF2-40B4-BE49-F238E27FC236}">
                <a16:creationId xmlns:a16="http://schemas.microsoft.com/office/drawing/2014/main" id="{1F8C8C6B-8C21-4C46-99C7-50DF6A0F04D7}"/>
              </a:ext>
            </a:extLst>
          </p:cNvPr>
          <p:cNvGrpSpPr/>
          <p:nvPr/>
        </p:nvGrpSpPr>
        <p:grpSpPr>
          <a:xfrm>
            <a:off x="7701682" y="134792"/>
            <a:ext cx="195561" cy="195561"/>
            <a:chOff x="6657757" y="194219"/>
            <a:chExt cx="195561" cy="195561"/>
          </a:xfrm>
        </p:grpSpPr>
        <p:sp>
          <p:nvSpPr>
            <p:cNvPr id="28" name="object 37">
              <a:extLst>
                <a:ext uri="{FF2B5EF4-FFF2-40B4-BE49-F238E27FC236}">
                  <a16:creationId xmlns:a16="http://schemas.microsoft.com/office/drawing/2014/main" id="{34659EB0-7FDF-1841-A992-1400F0AA7F27}"/>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29" name="object 38">
              <a:extLst>
                <a:ext uri="{FF2B5EF4-FFF2-40B4-BE49-F238E27FC236}">
                  <a16:creationId xmlns:a16="http://schemas.microsoft.com/office/drawing/2014/main" id="{53D0CE6D-3FEE-244F-86FA-AFEBF9DDC72C}"/>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1" name="object 39">
              <a:extLst>
                <a:ext uri="{FF2B5EF4-FFF2-40B4-BE49-F238E27FC236}">
                  <a16:creationId xmlns:a16="http://schemas.microsoft.com/office/drawing/2014/main" id="{FC0C79FC-0FD6-3C4D-B078-17F8ADFCDA07}"/>
                </a:ext>
              </a:extLst>
            </p:cNvPr>
            <p:cNvSpPr/>
            <p:nvPr/>
          </p:nvSpPr>
          <p:spPr>
            <a:xfrm>
              <a:off x="6745797" y="228231"/>
              <a:ext cx="31390" cy="31390"/>
            </a:xfrm>
            <a:prstGeom prst="rect">
              <a:avLst/>
            </a:prstGeom>
            <a:blipFill>
              <a:blip r:embed="rId2" cstate="print"/>
              <a:stretch>
                <a:fillRect/>
              </a:stretch>
            </a:blipFill>
          </p:spPr>
          <p:txBody>
            <a:bodyPr wrap="square" lIns="0" tIns="0" rIns="0" bIns="0" rtlCol="0"/>
            <a:lstStyle/>
            <a:p>
              <a:endParaRPr sz="249"/>
            </a:p>
          </p:txBody>
        </p:sp>
      </p:grpSp>
      <p:grpSp>
        <p:nvGrpSpPr>
          <p:cNvPr id="32" name="Gruppieren 31">
            <a:extLst>
              <a:ext uri="{FF2B5EF4-FFF2-40B4-BE49-F238E27FC236}">
                <a16:creationId xmlns:a16="http://schemas.microsoft.com/office/drawing/2014/main" id="{D362BA5B-A6E5-1E48-9212-A2A1F363F44D}"/>
              </a:ext>
            </a:extLst>
          </p:cNvPr>
          <p:cNvGrpSpPr/>
          <p:nvPr/>
        </p:nvGrpSpPr>
        <p:grpSpPr>
          <a:xfrm>
            <a:off x="8586815" y="135828"/>
            <a:ext cx="195561" cy="195561"/>
            <a:chOff x="7540282" y="194219"/>
            <a:chExt cx="195561" cy="195561"/>
          </a:xfrm>
        </p:grpSpPr>
        <p:sp>
          <p:nvSpPr>
            <p:cNvPr id="33" name="object 43">
              <a:extLst>
                <a:ext uri="{FF2B5EF4-FFF2-40B4-BE49-F238E27FC236}">
                  <a16:creationId xmlns:a16="http://schemas.microsoft.com/office/drawing/2014/main" id="{C5AA371C-4DF8-0E4E-AB95-EA0DCB7CD596}"/>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4" name="object 44">
              <a:extLst>
                <a:ext uri="{FF2B5EF4-FFF2-40B4-BE49-F238E27FC236}">
                  <a16:creationId xmlns:a16="http://schemas.microsoft.com/office/drawing/2014/main" id="{AFD4C08D-B9DC-1B4F-893A-56F20CCA8E86}"/>
                </a:ext>
              </a:extLst>
            </p:cNvPr>
            <p:cNvSpPr/>
            <p:nvPr/>
          </p:nvSpPr>
          <p:spPr>
            <a:xfrm>
              <a:off x="7573038" y="248527"/>
              <a:ext cx="130034" cy="86837"/>
            </a:xfrm>
            <a:prstGeom prst="rect">
              <a:avLst/>
            </a:prstGeom>
            <a:blipFill>
              <a:blip r:embed="rId3" cstate="print"/>
              <a:stretch>
                <a:fillRect/>
              </a:stretch>
            </a:blipFill>
          </p:spPr>
          <p:txBody>
            <a:bodyPr wrap="square" lIns="0" tIns="0" rIns="0" bIns="0" rtlCol="0"/>
            <a:lstStyle/>
            <a:p>
              <a:endParaRPr sz="249"/>
            </a:p>
          </p:txBody>
        </p:sp>
      </p:grpSp>
      <p:grpSp>
        <p:nvGrpSpPr>
          <p:cNvPr id="35" name="Gruppieren 34">
            <a:extLst>
              <a:ext uri="{FF2B5EF4-FFF2-40B4-BE49-F238E27FC236}">
                <a16:creationId xmlns:a16="http://schemas.microsoft.com/office/drawing/2014/main" id="{88C992C4-1BE1-6740-97C1-FE7677CC0BA4}"/>
              </a:ext>
            </a:extLst>
          </p:cNvPr>
          <p:cNvGrpSpPr/>
          <p:nvPr/>
        </p:nvGrpSpPr>
        <p:grpSpPr>
          <a:xfrm>
            <a:off x="7924921" y="135828"/>
            <a:ext cx="195561" cy="195561"/>
            <a:chOff x="6878388" y="194219"/>
            <a:chExt cx="195561" cy="195561"/>
          </a:xfrm>
        </p:grpSpPr>
        <p:sp>
          <p:nvSpPr>
            <p:cNvPr id="36" name="object 45">
              <a:extLst>
                <a:ext uri="{FF2B5EF4-FFF2-40B4-BE49-F238E27FC236}">
                  <a16:creationId xmlns:a16="http://schemas.microsoft.com/office/drawing/2014/main" id="{3C4B5A3B-AB5A-2E45-8104-DE927CA43BAE}"/>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7" name="object 46">
              <a:extLst>
                <a:ext uri="{FF2B5EF4-FFF2-40B4-BE49-F238E27FC236}">
                  <a16:creationId xmlns:a16="http://schemas.microsoft.com/office/drawing/2014/main" id="{7F7865F9-0B8D-AA4A-9DAD-B37742013626}"/>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38" name="object 47">
              <a:extLst>
                <a:ext uri="{FF2B5EF4-FFF2-40B4-BE49-F238E27FC236}">
                  <a16:creationId xmlns:a16="http://schemas.microsoft.com/office/drawing/2014/main" id="{20BEC2A4-BD33-ED45-AE99-B9F24517C26E}"/>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39" name="object 48">
              <a:extLst>
                <a:ext uri="{FF2B5EF4-FFF2-40B4-BE49-F238E27FC236}">
                  <a16:creationId xmlns:a16="http://schemas.microsoft.com/office/drawing/2014/main" id="{759E8956-F3DE-E044-A17D-27DAD644244B}"/>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40" name="Gruppieren 39">
            <a:extLst>
              <a:ext uri="{FF2B5EF4-FFF2-40B4-BE49-F238E27FC236}">
                <a16:creationId xmlns:a16="http://schemas.microsoft.com/office/drawing/2014/main" id="{B7A63AD0-E038-3546-A638-9B404F2A760A}"/>
              </a:ext>
            </a:extLst>
          </p:cNvPr>
          <p:cNvGrpSpPr/>
          <p:nvPr/>
        </p:nvGrpSpPr>
        <p:grpSpPr>
          <a:xfrm>
            <a:off x="8145552" y="135828"/>
            <a:ext cx="195561" cy="195561"/>
            <a:chOff x="7099019" y="194219"/>
            <a:chExt cx="195561" cy="195561"/>
          </a:xfrm>
        </p:grpSpPr>
        <p:sp>
          <p:nvSpPr>
            <p:cNvPr id="41" name="object 52">
              <a:extLst>
                <a:ext uri="{FF2B5EF4-FFF2-40B4-BE49-F238E27FC236}">
                  <a16:creationId xmlns:a16="http://schemas.microsoft.com/office/drawing/2014/main" id="{054A2B6E-1011-5845-A9ED-8DAFF07B335E}"/>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2" name="object 53">
              <a:extLst>
                <a:ext uri="{FF2B5EF4-FFF2-40B4-BE49-F238E27FC236}">
                  <a16:creationId xmlns:a16="http://schemas.microsoft.com/office/drawing/2014/main" id="{638F68CE-B823-1E42-9CB4-1D93DB144B0B}"/>
                </a:ext>
              </a:extLst>
            </p:cNvPr>
            <p:cNvSpPr/>
            <p:nvPr/>
          </p:nvSpPr>
          <p:spPr>
            <a:xfrm>
              <a:off x="7159132" y="231712"/>
              <a:ext cx="96010" cy="121750"/>
            </a:xfrm>
            <a:prstGeom prst="rect">
              <a:avLst/>
            </a:prstGeom>
            <a:blipFill>
              <a:blip r:embed="rId4" cstate="print"/>
              <a:stretch>
                <a:fillRect/>
              </a:stretch>
            </a:blipFill>
          </p:spPr>
          <p:txBody>
            <a:bodyPr wrap="square" lIns="0" tIns="0" rIns="0" bIns="0" rtlCol="0"/>
            <a:lstStyle/>
            <a:p>
              <a:endParaRPr sz="249"/>
            </a:p>
          </p:txBody>
        </p:sp>
      </p:grpSp>
      <p:grpSp>
        <p:nvGrpSpPr>
          <p:cNvPr id="11" name="Gruppieren 10">
            <a:extLst>
              <a:ext uri="{FF2B5EF4-FFF2-40B4-BE49-F238E27FC236}">
                <a16:creationId xmlns:a16="http://schemas.microsoft.com/office/drawing/2014/main" id="{61A04168-877A-4866-8AEC-403D56760350}"/>
              </a:ext>
            </a:extLst>
          </p:cNvPr>
          <p:cNvGrpSpPr/>
          <p:nvPr/>
        </p:nvGrpSpPr>
        <p:grpSpPr>
          <a:xfrm>
            <a:off x="607200" y="1483200"/>
            <a:ext cx="3275117" cy="3590165"/>
            <a:chOff x="607200" y="1483200"/>
            <a:chExt cx="3275117" cy="3590165"/>
          </a:xfrm>
        </p:grpSpPr>
        <p:sp>
          <p:nvSpPr>
            <p:cNvPr id="10" name="object 3">
              <a:extLst>
                <a:ext uri="{FF2B5EF4-FFF2-40B4-BE49-F238E27FC236}">
                  <a16:creationId xmlns:a16="http://schemas.microsoft.com/office/drawing/2014/main" id="{E1401E1B-961C-4982-9024-3C7B928E333F}"/>
                </a:ext>
              </a:extLst>
            </p:cNvPr>
            <p:cNvSpPr/>
            <p:nvPr/>
          </p:nvSpPr>
          <p:spPr>
            <a:xfrm>
              <a:off x="607200" y="4086028"/>
              <a:ext cx="3275117" cy="987337"/>
            </a:xfrm>
            <a:prstGeom prst="rect">
              <a:avLst/>
            </a:prstGeom>
            <a:blipFill>
              <a:blip r:embed="rId5" cstate="print"/>
              <a:stretch>
                <a:fillRect/>
              </a:stretch>
            </a:blipFill>
          </p:spPr>
          <p:txBody>
            <a:bodyPr wrap="square" lIns="0" tIns="0" rIns="0" bIns="0" rtlCol="0"/>
            <a:lstStyle/>
            <a:p>
              <a:endParaRPr sz="249"/>
            </a:p>
          </p:txBody>
        </p:sp>
        <p:grpSp>
          <p:nvGrpSpPr>
            <p:cNvPr id="6" name="Gruppieren 5">
              <a:extLst>
                <a:ext uri="{FF2B5EF4-FFF2-40B4-BE49-F238E27FC236}">
                  <a16:creationId xmlns:a16="http://schemas.microsoft.com/office/drawing/2014/main" id="{27F8E5C5-62BF-7542-A7D9-D2B688840CA8}"/>
                </a:ext>
              </a:extLst>
            </p:cNvPr>
            <p:cNvGrpSpPr/>
            <p:nvPr/>
          </p:nvGrpSpPr>
          <p:grpSpPr>
            <a:xfrm>
              <a:off x="702000" y="1483200"/>
              <a:ext cx="3094573" cy="3094573"/>
              <a:chOff x="710747" y="1485052"/>
              <a:chExt cx="3094573" cy="3094573"/>
            </a:xfrm>
          </p:grpSpPr>
          <p:pic>
            <p:nvPicPr>
              <p:cNvPr id="43" name="Grafik 42">
                <a:extLst>
                  <a:ext uri="{FF2B5EF4-FFF2-40B4-BE49-F238E27FC236}">
                    <a16:creationId xmlns:a16="http://schemas.microsoft.com/office/drawing/2014/main" id="{B3A11564-FD06-D24A-9504-60BB7E60D8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47" y="1485052"/>
                <a:ext cx="3094573" cy="3094573"/>
              </a:xfrm>
              <a:prstGeom prst="rect">
                <a:avLst/>
              </a:prstGeom>
            </p:spPr>
          </p:pic>
          <p:pic>
            <p:nvPicPr>
              <p:cNvPr id="44" name="Grafik 43">
                <a:extLst>
                  <a:ext uri="{FF2B5EF4-FFF2-40B4-BE49-F238E27FC236}">
                    <a16:creationId xmlns:a16="http://schemas.microsoft.com/office/drawing/2014/main" id="{6A0EF26A-89E2-344E-98F6-70CEDEB340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255" y="1787594"/>
                <a:ext cx="2495508" cy="2496681"/>
              </a:xfrm>
              <a:prstGeom prst="rect">
                <a:avLst/>
              </a:prstGeom>
              <a:effectLst>
                <a:outerShdw blurRad="127000" sx="102000" sy="102000" algn="ctr" rotWithShape="0">
                  <a:prstClr val="black">
                    <a:alpha val="20000"/>
                  </a:prstClr>
                </a:outerShdw>
              </a:effectLst>
            </p:spPr>
          </p:pic>
        </p:grpSp>
      </p:grpSp>
      <p:cxnSp>
        <p:nvCxnSpPr>
          <p:cNvPr id="45" name="Gerade Verbindung 44">
            <a:extLst>
              <a:ext uri="{FF2B5EF4-FFF2-40B4-BE49-F238E27FC236}">
                <a16:creationId xmlns:a16="http://schemas.microsoft.com/office/drawing/2014/main" id="{3ABECE3D-3AB7-3845-BB95-C4A769DB2090}"/>
              </a:ext>
            </a:extLst>
          </p:cNvPr>
          <p:cNvCxnSpPr>
            <a:cxnSpLocks/>
          </p:cNvCxnSpPr>
          <p:nvPr/>
        </p:nvCxnSpPr>
        <p:spPr>
          <a:xfrm>
            <a:off x="4472545" y="2302196"/>
            <a:ext cx="4304742"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5D3E14C4-5367-0C49-94BA-0E881E38655D}"/>
              </a:ext>
            </a:extLst>
          </p:cNvPr>
          <p:cNvCxnSpPr>
            <a:cxnSpLocks/>
          </p:cNvCxnSpPr>
          <p:nvPr/>
        </p:nvCxnSpPr>
        <p:spPr>
          <a:xfrm>
            <a:off x="4472545" y="3717502"/>
            <a:ext cx="4304742"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3"/>
                                        </p:tgtEl>
                                        <p:attrNameLst>
                                          <p:attrName>style.visibility</p:attrName>
                                        </p:attrNameLst>
                                      </p:cBhvr>
                                      <p:to>
                                        <p:strVal val="visible"/>
                                      </p:to>
                                    </p:set>
                                    <p:animEffect transition="in" filter="fade">
                                      <p:cBhvr>
                                        <p:cTn id="15" dur="500"/>
                                        <p:tgtEl>
                                          <p:spTgt spid="323"/>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ieren 20">
            <a:extLst>
              <a:ext uri="{FF2B5EF4-FFF2-40B4-BE49-F238E27FC236}">
                <a16:creationId xmlns:a16="http://schemas.microsoft.com/office/drawing/2014/main" id="{95867DDC-FD49-4FA3-9CC1-5C5CA1CB176E}"/>
              </a:ext>
            </a:extLst>
          </p:cNvPr>
          <p:cNvGrpSpPr/>
          <p:nvPr/>
        </p:nvGrpSpPr>
        <p:grpSpPr>
          <a:xfrm>
            <a:off x="607200" y="1483200"/>
            <a:ext cx="3275117" cy="3590165"/>
            <a:chOff x="607200" y="1483200"/>
            <a:chExt cx="3275117" cy="3590165"/>
          </a:xfrm>
        </p:grpSpPr>
        <p:sp>
          <p:nvSpPr>
            <p:cNvPr id="18" name="object 3">
              <a:extLst>
                <a:ext uri="{FF2B5EF4-FFF2-40B4-BE49-F238E27FC236}">
                  <a16:creationId xmlns:a16="http://schemas.microsoft.com/office/drawing/2014/main" id="{0A4205B3-8116-4241-B748-25D46C77BDD7}"/>
                </a:ext>
              </a:extLst>
            </p:cNvPr>
            <p:cNvSpPr/>
            <p:nvPr/>
          </p:nvSpPr>
          <p:spPr>
            <a:xfrm>
              <a:off x="607200" y="4086028"/>
              <a:ext cx="3275117" cy="987337"/>
            </a:xfrm>
            <a:prstGeom prst="rect">
              <a:avLst/>
            </a:prstGeom>
            <a:blipFill>
              <a:blip r:embed="rId3" cstate="print"/>
              <a:stretch>
                <a:fillRect/>
              </a:stretch>
            </a:blipFill>
          </p:spPr>
          <p:txBody>
            <a:bodyPr wrap="square" lIns="0" tIns="0" rIns="0" bIns="0" rtlCol="0"/>
            <a:lstStyle/>
            <a:p>
              <a:endParaRPr sz="249"/>
            </a:p>
          </p:txBody>
        </p:sp>
        <p:grpSp>
          <p:nvGrpSpPr>
            <p:cNvPr id="8" name="Gruppieren 7">
              <a:extLst>
                <a:ext uri="{FF2B5EF4-FFF2-40B4-BE49-F238E27FC236}">
                  <a16:creationId xmlns:a16="http://schemas.microsoft.com/office/drawing/2014/main" id="{7419C325-5C2C-46C9-9468-604D356B7E08}"/>
                </a:ext>
              </a:extLst>
            </p:cNvPr>
            <p:cNvGrpSpPr/>
            <p:nvPr/>
          </p:nvGrpSpPr>
          <p:grpSpPr>
            <a:xfrm>
              <a:off x="702000" y="1483200"/>
              <a:ext cx="3094573" cy="3094573"/>
              <a:chOff x="710747" y="1485052"/>
              <a:chExt cx="3094573" cy="3094573"/>
            </a:xfrm>
          </p:grpSpPr>
          <p:pic>
            <p:nvPicPr>
              <p:cNvPr id="60" name="Grafik 59">
                <a:extLst>
                  <a:ext uri="{FF2B5EF4-FFF2-40B4-BE49-F238E27FC236}">
                    <a16:creationId xmlns:a16="http://schemas.microsoft.com/office/drawing/2014/main" id="{CA2F7F0E-1D2C-4EB0-A4CC-1CF0D8A7C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47" y="1485052"/>
                <a:ext cx="3094573" cy="3094573"/>
              </a:xfrm>
              <a:prstGeom prst="rect">
                <a:avLst/>
              </a:prstGeom>
            </p:spPr>
          </p:pic>
          <p:pic>
            <p:nvPicPr>
              <p:cNvPr id="62" name="Grafik 61">
                <a:extLst>
                  <a:ext uri="{FF2B5EF4-FFF2-40B4-BE49-F238E27FC236}">
                    <a16:creationId xmlns:a16="http://schemas.microsoft.com/office/drawing/2014/main" id="{FEA73A66-1DCD-40CE-97B6-D3F8F2A88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255" y="1787594"/>
                <a:ext cx="2495508" cy="2496681"/>
              </a:xfrm>
              <a:prstGeom prst="rect">
                <a:avLst/>
              </a:prstGeom>
              <a:effectLst>
                <a:outerShdw blurRad="127000" sx="102000" sy="102000" algn="ctr" rotWithShape="0">
                  <a:prstClr val="black">
                    <a:alpha val="20000"/>
                  </a:prstClr>
                </a:outerShdw>
              </a:effectLst>
            </p:spPr>
          </p:pic>
        </p:grpSp>
      </p:grpSp>
      <p:sp>
        <p:nvSpPr>
          <p:cNvPr id="16" name="object 16"/>
          <p:cNvSpPr txBox="1"/>
          <p:nvPr/>
        </p:nvSpPr>
        <p:spPr>
          <a:xfrm>
            <a:off x="4464050" y="4019307"/>
            <a:ext cx="4321175" cy="557934"/>
          </a:xfrm>
          <a:prstGeom prst="rect">
            <a:avLst/>
          </a:prstGeom>
        </p:spPr>
        <p:txBody>
          <a:bodyPr vert="horz" wrap="square" lIns="0" tIns="3898" rIns="0" bIns="0" rtlCol="0">
            <a:spAutoFit/>
          </a:bodyPr>
          <a:lstStyle/>
          <a:p>
            <a:pPr marL="4332" marR="1733">
              <a:spcBef>
                <a:spcPts val="837"/>
              </a:spcBef>
            </a:pPr>
            <a:r>
              <a:rPr lang="de-DE" sz="1200" b="1" spc="-3" dirty="0">
                <a:solidFill>
                  <a:schemeClr val="accent2"/>
                </a:solidFill>
                <a:latin typeface="Arial"/>
                <a:cs typeface="Arial"/>
              </a:rPr>
              <a:t>Diese </a:t>
            </a:r>
            <a:r>
              <a:rPr lang="de-DE" sz="1200" b="1" spc="-2" dirty="0">
                <a:solidFill>
                  <a:schemeClr val="accent2"/>
                </a:solidFill>
                <a:latin typeface="Arial"/>
                <a:cs typeface="Arial"/>
              </a:rPr>
              <a:t>Empfehlungen </a:t>
            </a:r>
            <a:r>
              <a:rPr lang="de-DE" sz="1200" b="1" spc="-3" dirty="0">
                <a:solidFill>
                  <a:schemeClr val="accent2"/>
                </a:solidFill>
                <a:latin typeface="Arial"/>
                <a:cs typeface="Arial"/>
              </a:rPr>
              <a:t>auf Basis </a:t>
            </a:r>
            <a:r>
              <a:rPr lang="de-DE" sz="1200" b="1" spc="-2" dirty="0">
                <a:solidFill>
                  <a:schemeClr val="accent2"/>
                </a:solidFill>
                <a:latin typeface="Arial"/>
                <a:cs typeface="Arial"/>
              </a:rPr>
              <a:t>der Expertenempfehlung</a:t>
            </a:r>
            <a:r>
              <a:rPr lang="de-DE" sz="1200" b="1" spc="-2" baseline="32407" dirty="0">
                <a:solidFill>
                  <a:schemeClr val="accent2"/>
                </a:solidFill>
                <a:latin typeface="Arial"/>
                <a:cs typeface="Arial"/>
              </a:rPr>
              <a:t>1 </a:t>
            </a:r>
            <a:r>
              <a:rPr lang="de-DE" sz="1200" b="1" spc="-3" dirty="0">
                <a:solidFill>
                  <a:schemeClr val="accent2"/>
                </a:solidFill>
                <a:latin typeface="Arial"/>
                <a:cs typeface="Arial"/>
              </a:rPr>
              <a:t>müssen </a:t>
            </a:r>
            <a:r>
              <a:rPr lang="de-DE" sz="1200" b="1" spc="-2" dirty="0">
                <a:solidFill>
                  <a:schemeClr val="accent2"/>
                </a:solidFill>
                <a:latin typeface="Arial"/>
                <a:cs typeface="Arial"/>
              </a:rPr>
              <a:t>bei </a:t>
            </a:r>
            <a:r>
              <a:rPr lang="de-DE" sz="1200" b="1" spc="-3" dirty="0">
                <a:solidFill>
                  <a:schemeClr val="accent2"/>
                </a:solidFill>
                <a:latin typeface="Arial"/>
                <a:cs typeface="Arial"/>
              </a:rPr>
              <a:t>Bedarf auf </a:t>
            </a:r>
            <a:r>
              <a:rPr lang="de-DE" sz="1200" b="1" spc="-2" dirty="0">
                <a:solidFill>
                  <a:schemeClr val="accent2"/>
                </a:solidFill>
                <a:latin typeface="Arial"/>
                <a:cs typeface="Arial"/>
              </a:rPr>
              <a:t>die individuellen </a:t>
            </a:r>
            <a:r>
              <a:rPr lang="de-DE" sz="1200" b="1" spc="-3" dirty="0">
                <a:solidFill>
                  <a:schemeClr val="accent2"/>
                </a:solidFill>
                <a:latin typeface="Arial"/>
                <a:cs typeface="Arial"/>
              </a:rPr>
              <a:t>Bedürfnisse </a:t>
            </a:r>
            <a:r>
              <a:rPr lang="de-DE" sz="1200" b="1" spc="-2" dirty="0">
                <a:solidFill>
                  <a:schemeClr val="accent2"/>
                </a:solidFill>
                <a:latin typeface="Arial"/>
                <a:cs typeface="Arial"/>
              </a:rPr>
              <a:t>des Patienten </a:t>
            </a:r>
            <a:r>
              <a:rPr lang="de-DE" sz="1200" b="1" spc="-3" dirty="0">
                <a:solidFill>
                  <a:schemeClr val="accent2"/>
                </a:solidFill>
                <a:latin typeface="Arial"/>
                <a:cs typeface="Arial"/>
              </a:rPr>
              <a:t>angepasst</a:t>
            </a:r>
            <a:r>
              <a:rPr lang="de-DE" sz="1200" b="1" spc="-5" dirty="0">
                <a:solidFill>
                  <a:schemeClr val="accent2"/>
                </a:solidFill>
                <a:latin typeface="Arial"/>
                <a:cs typeface="Arial"/>
              </a:rPr>
              <a:t> </a:t>
            </a:r>
            <a:r>
              <a:rPr lang="de-DE" sz="1200" b="1" spc="-2" dirty="0">
                <a:solidFill>
                  <a:schemeClr val="accent2"/>
                </a:solidFill>
                <a:latin typeface="Arial"/>
                <a:cs typeface="Arial"/>
              </a:rPr>
              <a:t>werden.</a:t>
            </a:r>
            <a:endParaRPr lang="de-DE" sz="1200" dirty="0">
              <a:solidFill>
                <a:schemeClr val="accent2"/>
              </a:solidFill>
              <a:latin typeface="Arial"/>
              <a:cs typeface="Arial"/>
            </a:endParaRPr>
          </a:p>
        </p:txBody>
      </p:sp>
      <p:sp>
        <p:nvSpPr>
          <p:cNvPr id="15" name="Datumsplatzhalter 14">
            <a:extLst>
              <a:ext uri="{FF2B5EF4-FFF2-40B4-BE49-F238E27FC236}">
                <a16:creationId xmlns:a16="http://schemas.microsoft.com/office/drawing/2014/main" id="{86E97890-F5E4-434B-804C-1C5D5E700204}"/>
              </a:ext>
            </a:extLst>
          </p:cNvPr>
          <p:cNvSpPr>
            <a:spLocks noGrp="1"/>
          </p:cNvSpPr>
          <p:nvPr>
            <p:ph type="dt" sz="half" idx="18"/>
          </p:nvPr>
        </p:nvSpPr>
        <p:spPr/>
        <p:txBody>
          <a:bodyPr/>
          <a:lstStyle/>
          <a:p>
            <a:fld id="{F4EF3C93-2A94-7A45-A5EA-CA433CE3FE5B}" type="datetime4">
              <a:rPr lang="de-DE" smtClean="0"/>
              <a:t>28. Januar 2021</a:t>
            </a:fld>
            <a:r>
              <a:rPr lang="de-DE"/>
              <a:t> |</a:t>
            </a:r>
          </a:p>
        </p:txBody>
      </p:sp>
      <p:sp>
        <p:nvSpPr>
          <p:cNvPr id="3" name="Foliennummernplatzhalter 2">
            <a:extLst>
              <a:ext uri="{FF2B5EF4-FFF2-40B4-BE49-F238E27FC236}">
                <a16:creationId xmlns:a16="http://schemas.microsoft.com/office/drawing/2014/main" id="{1359281B-816A-47F5-8217-A55C1A9BEEC9}"/>
              </a:ext>
            </a:extLst>
          </p:cNvPr>
          <p:cNvSpPr>
            <a:spLocks noGrp="1"/>
          </p:cNvSpPr>
          <p:nvPr>
            <p:ph type="sldNum" sz="quarter" idx="20"/>
          </p:nvPr>
        </p:nvSpPr>
        <p:spPr/>
        <p:txBody>
          <a:bodyPr/>
          <a:lstStyle/>
          <a:p>
            <a:fld id="{81D60167-4931-47E6-BA6A-407CBD079E47}" type="slidenum">
              <a:rPr lang="de-DE" smtClean="0"/>
              <a:pPr/>
              <a:t>28</a:t>
            </a:fld>
            <a:endParaRPr lang="de-DE"/>
          </a:p>
        </p:txBody>
      </p:sp>
      <p:sp>
        <p:nvSpPr>
          <p:cNvPr id="35" name="Textplatzhalter 34">
            <a:extLst>
              <a:ext uri="{FF2B5EF4-FFF2-40B4-BE49-F238E27FC236}">
                <a16:creationId xmlns:a16="http://schemas.microsoft.com/office/drawing/2014/main" id="{379748F9-BD58-AC48-9B4E-9751FCFC3445}"/>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343" name="object 343"/>
          <p:cNvSpPr txBox="1">
            <a:spLocks noGrp="1"/>
          </p:cNvSpPr>
          <p:nvPr>
            <p:ph type="title"/>
          </p:nvPr>
        </p:nvSpPr>
        <p:spPr/>
        <p:txBody>
          <a:bodyPr/>
          <a:lstStyle/>
          <a:p>
            <a:r>
              <a:rPr lang="de-DE" dirty="0"/>
              <a:t>Drehscheiben zur Empfehlung der Insulindosisanpassung </a:t>
            </a:r>
            <a:br>
              <a:rPr lang="de-DE" dirty="0"/>
            </a:br>
            <a:r>
              <a:rPr lang="de-DE" dirty="0"/>
              <a:t>mit Trendpfeilen: Anwendungsbeispiel</a:t>
            </a:r>
          </a:p>
        </p:txBody>
      </p:sp>
      <p:sp>
        <p:nvSpPr>
          <p:cNvPr id="9" name="Textplatzhalter 8">
            <a:extLst>
              <a:ext uri="{FF2B5EF4-FFF2-40B4-BE49-F238E27FC236}">
                <a16:creationId xmlns:a16="http://schemas.microsoft.com/office/drawing/2014/main" id="{C62F9F22-ABA7-D14A-99FE-F26F0C2BD8CF}"/>
              </a:ext>
            </a:extLst>
          </p:cNvPr>
          <p:cNvSpPr>
            <a:spLocks noGrp="1"/>
          </p:cNvSpPr>
          <p:nvPr>
            <p:ph type="body" sz="quarter" idx="17"/>
          </p:nvPr>
        </p:nvSpPr>
        <p:spPr/>
        <p:txBody>
          <a:bodyPr/>
          <a:lstStyle/>
          <a:p>
            <a:r>
              <a:rPr lang="de-DE" dirty="0"/>
              <a:t>Vereinfachung der Trendpfeilinformationen</a:t>
            </a:r>
            <a:r>
              <a:rPr lang="de-DE" baseline="30000" dirty="0"/>
              <a:t>1</a:t>
            </a:r>
          </a:p>
        </p:txBody>
      </p:sp>
      <p:grpSp>
        <p:nvGrpSpPr>
          <p:cNvPr id="20" name="Gruppieren 19">
            <a:extLst>
              <a:ext uri="{FF2B5EF4-FFF2-40B4-BE49-F238E27FC236}">
                <a16:creationId xmlns:a16="http://schemas.microsoft.com/office/drawing/2014/main" id="{AFD7EE52-D3F2-4F88-AC2F-F217AD0EFFBC}"/>
              </a:ext>
            </a:extLst>
          </p:cNvPr>
          <p:cNvGrpSpPr/>
          <p:nvPr/>
        </p:nvGrpSpPr>
        <p:grpSpPr>
          <a:xfrm>
            <a:off x="2362200" y="1472375"/>
            <a:ext cx="6442212" cy="672519"/>
            <a:chOff x="3572695" y="4303100"/>
            <a:chExt cx="18889205" cy="1971894"/>
          </a:xfrm>
        </p:grpSpPr>
        <p:sp>
          <p:nvSpPr>
            <p:cNvPr id="5" name="object 5"/>
            <p:cNvSpPr txBox="1"/>
            <p:nvPr/>
          </p:nvSpPr>
          <p:spPr>
            <a:xfrm>
              <a:off x="9735528" y="4625018"/>
              <a:ext cx="12726372" cy="1635919"/>
            </a:xfrm>
            <a:prstGeom prst="rect">
              <a:avLst/>
            </a:prstGeom>
          </p:spPr>
          <p:txBody>
            <a:bodyPr vert="horz" wrap="square" lIns="0" tIns="3898" rIns="0" bIns="0" rtlCol="0">
              <a:spAutoFit/>
            </a:bodyPr>
            <a:lstStyle/>
            <a:p>
              <a:pPr marL="4332" marR="1733">
                <a:spcBef>
                  <a:spcPts val="31"/>
                </a:spcBef>
              </a:pPr>
              <a:r>
                <a:rPr lang="de-DE" sz="1200" spc="-9" dirty="0">
                  <a:solidFill>
                    <a:schemeClr val="accent2"/>
                  </a:solidFill>
                  <a:latin typeface="Arial"/>
                  <a:cs typeface="Arial"/>
                </a:rPr>
                <a:t>Wenn </a:t>
              </a:r>
              <a:r>
                <a:rPr lang="de-DE" sz="1200" spc="-2" dirty="0">
                  <a:solidFill>
                    <a:schemeClr val="accent2"/>
                  </a:solidFill>
                  <a:latin typeface="Arial"/>
                  <a:cs typeface="Arial"/>
                </a:rPr>
                <a:t>Sie </a:t>
              </a:r>
              <a:r>
                <a:rPr lang="de-DE" sz="1200" spc="-3" dirty="0">
                  <a:solidFill>
                    <a:schemeClr val="accent2"/>
                  </a:solidFill>
                  <a:latin typeface="Arial"/>
                  <a:cs typeface="Arial"/>
                </a:rPr>
                <a:t>in diesem </a:t>
              </a:r>
              <a:r>
                <a:rPr lang="de-DE" sz="1200" spc="-2" dirty="0">
                  <a:solidFill>
                    <a:schemeClr val="accent2"/>
                  </a:solidFill>
                  <a:latin typeface="Arial"/>
                  <a:cs typeface="Arial"/>
                </a:rPr>
                <a:t>Fall </a:t>
              </a:r>
              <a:r>
                <a:rPr lang="de-DE" sz="1200" spc="-3" dirty="0">
                  <a:solidFill>
                    <a:schemeClr val="accent2"/>
                  </a:solidFill>
                  <a:latin typeface="Arial"/>
                  <a:cs typeface="Arial"/>
                </a:rPr>
                <a:t>die </a:t>
              </a:r>
              <a:r>
                <a:rPr lang="de-DE" sz="1200" b="1" spc="-3" dirty="0">
                  <a:solidFill>
                    <a:schemeClr val="accent2"/>
                  </a:solidFill>
                  <a:latin typeface="Arial"/>
                  <a:cs typeface="Arial"/>
                </a:rPr>
                <a:t>Drehscheibe anwenden</a:t>
              </a:r>
              <a:r>
                <a:rPr lang="de-DE" sz="1200" spc="-3" dirty="0">
                  <a:solidFill>
                    <a:schemeClr val="accent2"/>
                  </a:solidFill>
                  <a:latin typeface="Arial"/>
                  <a:cs typeface="Arial"/>
                </a:rPr>
                <a:t>, dann beginnen </a:t>
              </a:r>
              <a:r>
                <a:rPr lang="de-DE" sz="1200" spc="-2" dirty="0">
                  <a:solidFill>
                    <a:schemeClr val="accent2"/>
                  </a:solidFill>
                  <a:latin typeface="Arial"/>
                  <a:cs typeface="Arial"/>
                </a:rPr>
                <a:t>Sie </a:t>
              </a:r>
              <a:r>
                <a:rPr lang="de-DE" sz="1200" spc="-3" dirty="0">
                  <a:solidFill>
                    <a:schemeClr val="accent2"/>
                  </a:solidFill>
                  <a:latin typeface="Arial"/>
                  <a:cs typeface="Arial"/>
                </a:rPr>
                <a:t>in dem </a:t>
              </a:r>
              <a:r>
                <a:rPr lang="de-DE" sz="1200" spc="-2" dirty="0">
                  <a:solidFill>
                    <a:schemeClr val="accent2"/>
                  </a:solidFill>
                  <a:latin typeface="Arial"/>
                  <a:cs typeface="Arial"/>
                </a:rPr>
                <a:t>grü</a:t>
              </a:r>
              <a:r>
                <a:rPr lang="de-DE" sz="1200" spc="-3" dirty="0">
                  <a:solidFill>
                    <a:schemeClr val="accent2"/>
                  </a:solidFill>
                  <a:latin typeface="Arial"/>
                  <a:cs typeface="Arial"/>
                </a:rPr>
                <a:t>nen </a:t>
              </a:r>
              <a:r>
                <a:rPr lang="de-DE" sz="1200" spc="-2" dirty="0">
                  <a:solidFill>
                    <a:schemeClr val="accent2"/>
                  </a:solidFill>
                  <a:latin typeface="Arial"/>
                  <a:cs typeface="Arial"/>
                </a:rPr>
                <a:t>Feld für </a:t>
              </a:r>
              <a:r>
                <a:rPr lang="de-DE" sz="1200" spc="-3" dirty="0">
                  <a:solidFill>
                    <a:schemeClr val="accent2"/>
                  </a:solidFill>
                  <a:latin typeface="Arial"/>
                  <a:cs typeface="Arial"/>
                </a:rPr>
                <a:t>den </a:t>
              </a:r>
              <a:r>
                <a:rPr lang="de-DE" sz="1200" spc="-2" dirty="0">
                  <a:solidFill>
                    <a:schemeClr val="accent2"/>
                  </a:solidFill>
                  <a:latin typeface="Arial"/>
                  <a:cs typeface="Arial"/>
                </a:rPr>
                <a:t>Bereich </a:t>
              </a:r>
              <a:r>
                <a:rPr lang="de-DE" sz="1200" spc="-3" dirty="0">
                  <a:solidFill>
                    <a:schemeClr val="accent2"/>
                  </a:solidFill>
                  <a:latin typeface="Arial"/>
                  <a:cs typeface="Arial"/>
                </a:rPr>
                <a:t>der</a:t>
              </a:r>
              <a:r>
                <a:rPr lang="de-DE" sz="1200" spc="-2" dirty="0">
                  <a:solidFill>
                    <a:schemeClr val="accent2"/>
                  </a:solidFill>
                  <a:latin typeface="Arial"/>
                  <a:cs typeface="Arial"/>
                </a:rPr>
                <a:t> </a:t>
              </a:r>
              <a:r>
                <a:rPr lang="de-DE" sz="1200" spc="-3" dirty="0">
                  <a:solidFill>
                    <a:schemeClr val="accent2"/>
                  </a:solidFill>
                  <a:latin typeface="Arial"/>
                  <a:cs typeface="Arial"/>
                </a:rPr>
                <a:t>Glukose-ausgangswerte      </a:t>
              </a:r>
              <a:r>
                <a:rPr lang="de-DE" sz="1200" spc="-2" dirty="0">
                  <a:solidFill>
                    <a:schemeClr val="accent2"/>
                  </a:solidFill>
                  <a:latin typeface="Arial"/>
                  <a:cs typeface="Arial"/>
                </a:rPr>
                <a:t>zwischen </a:t>
              </a:r>
              <a:r>
                <a:rPr lang="de-DE" sz="1200" spc="-3" dirty="0">
                  <a:solidFill>
                    <a:schemeClr val="accent2"/>
                  </a:solidFill>
                  <a:latin typeface="Arial"/>
                  <a:cs typeface="Arial"/>
                </a:rPr>
                <a:t>70 – 180</a:t>
              </a:r>
              <a:r>
                <a:rPr lang="de-DE" sz="1200" spc="-24" dirty="0">
                  <a:solidFill>
                    <a:schemeClr val="accent2"/>
                  </a:solidFill>
                  <a:latin typeface="Arial"/>
                  <a:cs typeface="Arial"/>
                </a:rPr>
                <a:t> </a:t>
              </a:r>
              <a:r>
                <a:rPr lang="de-DE" sz="1200" spc="-2" dirty="0">
                  <a:solidFill>
                    <a:schemeClr val="accent2"/>
                  </a:solidFill>
                  <a:latin typeface="Arial"/>
                  <a:cs typeface="Arial"/>
                </a:rPr>
                <a:t>mg/</a:t>
              </a:r>
              <a:r>
                <a:rPr lang="de-DE" sz="1200" spc="-2" dirty="0" err="1">
                  <a:solidFill>
                    <a:schemeClr val="accent2"/>
                  </a:solidFill>
                  <a:latin typeface="Arial"/>
                  <a:cs typeface="Arial"/>
                </a:rPr>
                <a:t>dL</a:t>
              </a:r>
              <a:r>
                <a:rPr lang="de-DE" sz="1200" spc="-2" dirty="0">
                  <a:solidFill>
                    <a:schemeClr val="accent2"/>
                  </a:solidFill>
                  <a:latin typeface="Arial"/>
                  <a:cs typeface="Arial"/>
                </a:rPr>
                <a:t>.</a:t>
              </a:r>
              <a:endParaRPr lang="de-DE" sz="1200" dirty="0">
                <a:solidFill>
                  <a:schemeClr val="accent2"/>
                </a:solidFill>
                <a:latin typeface="Arial"/>
                <a:cs typeface="Arial"/>
              </a:endParaRPr>
            </a:p>
          </p:txBody>
        </p:sp>
        <p:grpSp>
          <p:nvGrpSpPr>
            <p:cNvPr id="2" name="Gruppieren 1">
              <a:extLst>
                <a:ext uri="{FF2B5EF4-FFF2-40B4-BE49-F238E27FC236}">
                  <a16:creationId xmlns:a16="http://schemas.microsoft.com/office/drawing/2014/main" id="{242CB97B-A9B0-443A-87C2-76DA6630630D}"/>
                </a:ext>
              </a:extLst>
            </p:cNvPr>
            <p:cNvGrpSpPr/>
            <p:nvPr/>
          </p:nvGrpSpPr>
          <p:grpSpPr>
            <a:xfrm>
              <a:off x="12850002" y="5726104"/>
              <a:ext cx="548890" cy="548890"/>
              <a:chOff x="12292222" y="5707816"/>
              <a:chExt cx="548890" cy="548890"/>
            </a:xfrm>
          </p:grpSpPr>
          <p:sp>
            <p:nvSpPr>
              <p:cNvPr id="6" name="object 6"/>
              <p:cNvSpPr/>
              <p:nvPr/>
            </p:nvSpPr>
            <p:spPr>
              <a:xfrm>
                <a:off x="12292222" y="5707816"/>
                <a:ext cx="548890" cy="548890"/>
              </a:xfrm>
              <a:custGeom>
                <a:avLst/>
                <a:gdLst/>
                <a:ahLst/>
                <a:cxnLst/>
                <a:rect l="l" t="t" r="r" b="b"/>
                <a:pathLst>
                  <a:path w="324484" h="324485">
                    <a:moveTo>
                      <a:pt x="162020" y="0"/>
                    </a:moveTo>
                    <a:lnTo>
                      <a:pt x="118950" y="5787"/>
                    </a:lnTo>
                    <a:lnTo>
                      <a:pt x="80247" y="22121"/>
                    </a:lnTo>
                    <a:lnTo>
                      <a:pt x="47456" y="47456"/>
                    </a:lnTo>
                    <a:lnTo>
                      <a:pt x="22121" y="80247"/>
                    </a:lnTo>
                    <a:lnTo>
                      <a:pt x="5787" y="118950"/>
                    </a:lnTo>
                    <a:lnTo>
                      <a:pt x="0" y="162020"/>
                    </a:lnTo>
                    <a:lnTo>
                      <a:pt x="5787" y="205089"/>
                    </a:lnTo>
                    <a:lnTo>
                      <a:pt x="22121" y="243790"/>
                    </a:lnTo>
                    <a:lnTo>
                      <a:pt x="47456" y="276579"/>
                    </a:lnTo>
                    <a:lnTo>
                      <a:pt x="80247" y="301912"/>
                    </a:lnTo>
                    <a:lnTo>
                      <a:pt x="118950" y="318244"/>
                    </a:lnTo>
                    <a:lnTo>
                      <a:pt x="162020" y="324031"/>
                    </a:lnTo>
                    <a:lnTo>
                      <a:pt x="205090" y="318244"/>
                    </a:lnTo>
                    <a:lnTo>
                      <a:pt x="243793" y="301912"/>
                    </a:lnTo>
                    <a:lnTo>
                      <a:pt x="276584" y="276579"/>
                    </a:lnTo>
                    <a:lnTo>
                      <a:pt x="301919" y="243790"/>
                    </a:lnTo>
                    <a:lnTo>
                      <a:pt x="318253" y="205089"/>
                    </a:lnTo>
                    <a:lnTo>
                      <a:pt x="324041" y="162020"/>
                    </a:lnTo>
                    <a:lnTo>
                      <a:pt x="318253" y="118950"/>
                    </a:lnTo>
                    <a:lnTo>
                      <a:pt x="301919" y="80247"/>
                    </a:lnTo>
                    <a:lnTo>
                      <a:pt x="276584" y="47456"/>
                    </a:lnTo>
                    <a:lnTo>
                      <a:pt x="243793" y="22121"/>
                    </a:lnTo>
                    <a:lnTo>
                      <a:pt x="205090" y="5787"/>
                    </a:lnTo>
                    <a:lnTo>
                      <a:pt x="162020" y="0"/>
                    </a:lnTo>
                    <a:close/>
                  </a:path>
                </a:pathLst>
              </a:custGeom>
              <a:solidFill>
                <a:srgbClr val="001388"/>
              </a:solidFill>
            </p:spPr>
            <p:txBody>
              <a:bodyPr wrap="square" lIns="0" tIns="0" rIns="0" bIns="0" rtlCol="0"/>
              <a:lstStyle/>
              <a:p>
                <a:endParaRPr lang="de-DE" sz="249"/>
              </a:p>
            </p:txBody>
          </p:sp>
          <p:sp>
            <p:nvSpPr>
              <p:cNvPr id="7" name="object 7"/>
              <p:cNvSpPr txBox="1"/>
              <p:nvPr/>
            </p:nvSpPr>
            <p:spPr>
              <a:xfrm>
                <a:off x="12449527" y="5744057"/>
                <a:ext cx="143509" cy="447914"/>
              </a:xfrm>
              <a:prstGeom prst="rect">
                <a:avLst/>
              </a:prstGeom>
            </p:spPr>
            <p:txBody>
              <a:bodyPr vert="horz" wrap="square" lIns="0" tIns="4981" rIns="0" bIns="0" rtlCol="0">
                <a:spAutoFit/>
              </a:bodyPr>
              <a:lstStyle/>
              <a:p>
                <a:pPr marL="4332">
                  <a:spcBef>
                    <a:spcPts val="39"/>
                  </a:spcBef>
                </a:pPr>
                <a:r>
                  <a:rPr lang="de-DE" sz="960" b="1" spc="2" dirty="0">
                    <a:solidFill>
                      <a:srgbClr val="FFFFFF"/>
                    </a:solidFill>
                    <a:latin typeface="Arial"/>
                    <a:cs typeface="Arial"/>
                  </a:rPr>
                  <a:t>1</a:t>
                </a:r>
                <a:endParaRPr lang="de-DE" sz="960" dirty="0">
                  <a:latin typeface="Arial"/>
                  <a:cs typeface="Arial"/>
                </a:endParaRPr>
              </a:p>
            </p:txBody>
          </p:sp>
        </p:grpSp>
        <p:grpSp>
          <p:nvGrpSpPr>
            <p:cNvPr id="365" name="Gruppieren 364">
              <a:extLst>
                <a:ext uri="{FF2B5EF4-FFF2-40B4-BE49-F238E27FC236}">
                  <a16:creationId xmlns:a16="http://schemas.microsoft.com/office/drawing/2014/main" id="{065F13AA-9C9A-4652-872F-2175DC59A92C}"/>
                </a:ext>
              </a:extLst>
            </p:cNvPr>
            <p:cNvGrpSpPr/>
            <p:nvPr/>
          </p:nvGrpSpPr>
          <p:grpSpPr>
            <a:xfrm>
              <a:off x="3572695" y="4303100"/>
              <a:ext cx="549909" cy="549910"/>
              <a:chOff x="8991241" y="3653474"/>
              <a:chExt cx="549909" cy="549910"/>
            </a:xfrm>
          </p:grpSpPr>
          <p:sp>
            <p:nvSpPr>
              <p:cNvPr id="366" name="object 4">
                <a:extLst>
                  <a:ext uri="{FF2B5EF4-FFF2-40B4-BE49-F238E27FC236}">
                    <a16:creationId xmlns:a16="http://schemas.microsoft.com/office/drawing/2014/main" id="{5C055978-CD43-4E5C-B10C-81EBB3AB5BC8}"/>
                  </a:ext>
                </a:extLst>
              </p:cNvPr>
              <p:cNvSpPr/>
              <p:nvPr/>
            </p:nvSpPr>
            <p:spPr>
              <a:xfrm>
                <a:off x="8991241" y="3653474"/>
                <a:ext cx="549909" cy="549910"/>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67" name="object 5">
                <a:extLst>
                  <a:ext uri="{FF2B5EF4-FFF2-40B4-BE49-F238E27FC236}">
                    <a16:creationId xmlns:a16="http://schemas.microsoft.com/office/drawing/2014/main" id="{26DF9DCA-368D-4CC4-ADF3-2BF12499AF64}"/>
                  </a:ext>
                </a:extLst>
              </p:cNvPr>
              <p:cNvSpPr txBox="1"/>
              <p:nvPr/>
            </p:nvSpPr>
            <p:spPr>
              <a:xfrm>
                <a:off x="9148662" y="3687313"/>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1</a:t>
                </a:r>
                <a:endParaRPr lang="de-DE" sz="955">
                  <a:latin typeface="Arial"/>
                  <a:cs typeface="Arial"/>
                </a:endParaRPr>
              </a:p>
            </p:txBody>
          </p:sp>
        </p:grpSp>
      </p:grpSp>
      <p:grpSp>
        <p:nvGrpSpPr>
          <p:cNvPr id="19" name="Gruppieren 18">
            <a:extLst>
              <a:ext uri="{FF2B5EF4-FFF2-40B4-BE49-F238E27FC236}">
                <a16:creationId xmlns:a16="http://schemas.microsoft.com/office/drawing/2014/main" id="{EC7EFA63-0CE6-4EBF-90D4-6EF44AD21C18}"/>
              </a:ext>
            </a:extLst>
          </p:cNvPr>
          <p:cNvGrpSpPr/>
          <p:nvPr/>
        </p:nvGrpSpPr>
        <p:grpSpPr>
          <a:xfrm>
            <a:off x="2743200" y="1726730"/>
            <a:ext cx="6061212" cy="1265557"/>
            <a:chOff x="4689824" y="5048893"/>
            <a:chExt cx="17772070" cy="3710738"/>
          </a:xfrm>
        </p:grpSpPr>
        <p:sp>
          <p:nvSpPr>
            <p:cNvPr id="12" name="object 12"/>
            <p:cNvSpPr txBox="1"/>
            <p:nvPr/>
          </p:nvSpPr>
          <p:spPr>
            <a:xfrm>
              <a:off x="9735526" y="7123713"/>
              <a:ext cx="12726368" cy="1635918"/>
            </a:xfrm>
            <a:prstGeom prst="rect">
              <a:avLst/>
            </a:prstGeom>
          </p:spPr>
          <p:txBody>
            <a:bodyPr vert="horz" wrap="square" lIns="0" tIns="3898" rIns="0" bIns="0" rtlCol="0">
              <a:spAutoFit/>
            </a:bodyPr>
            <a:lstStyle/>
            <a:p>
              <a:pPr marL="4332" marR="38555">
                <a:spcBef>
                  <a:spcPts val="31"/>
                </a:spcBef>
              </a:pPr>
              <a:r>
                <a:rPr lang="de-DE" sz="1200" spc="-3" dirty="0">
                  <a:solidFill>
                    <a:schemeClr val="accent2"/>
                  </a:solidFill>
                  <a:latin typeface="Arial"/>
                  <a:cs typeface="Arial"/>
                </a:rPr>
                <a:t>Durch </a:t>
              </a:r>
              <a:r>
                <a:rPr lang="de-DE" sz="1200" spc="-2" dirty="0">
                  <a:solidFill>
                    <a:schemeClr val="accent2"/>
                  </a:solidFill>
                  <a:latin typeface="Arial"/>
                  <a:cs typeface="Arial"/>
                </a:rPr>
                <a:t>Einstellung </a:t>
              </a:r>
              <a:r>
                <a:rPr lang="de-DE" sz="1200" spc="-3" dirty="0">
                  <a:solidFill>
                    <a:schemeClr val="accent2"/>
                  </a:solidFill>
                  <a:latin typeface="Arial"/>
                  <a:cs typeface="Arial"/>
                </a:rPr>
                <a:t>des</a:t>
              </a:r>
              <a:r>
                <a:rPr lang="de-DE" sz="1200" spc="-17" dirty="0">
                  <a:solidFill>
                    <a:schemeClr val="accent2"/>
                  </a:solidFill>
                  <a:latin typeface="Arial"/>
                  <a:cs typeface="Arial"/>
                </a:rPr>
                <a:t> </a:t>
              </a:r>
              <a:r>
                <a:rPr lang="de-DE" sz="1200" spc="-2" dirty="0">
                  <a:solidFill>
                    <a:schemeClr val="accent2"/>
                  </a:solidFill>
                  <a:latin typeface="Arial"/>
                  <a:cs typeface="Arial"/>
                </a:rPr>
                <a:t>Korrekturfaktors</a:t>
              </a:r>
              <a:r>
                <a:rPr lang="de-DE" sz="1200" dirty="0">
                  <a:solidFill>
                    <a:schemeClr val="accent2"/>
                  </a:solidFill>
                  <a:latin typeface="Arial"/>
                  <a:cs typeface="Arial"/>
                </a:rPr>
                <a:t>      </a:t>
              </a:r>
              <a:r>
                <a:rPr lang="de-DE" sz="1200" spc="-3" dirty="0">
                  <a:solidFill>
                    <a:schemeClr val="accent2"/>
                  </a:solidFill>
                  <a:latin typeface="Arial"/>
                  <a:cs typeface="Arial"/>
                </a:rPr>
                <a:t>erscheint auf der </a:t>
              </a:r>
              <a:r>
                <a:rPr lang="de-DE" sz="1200" spc="-2" dirty="0">
                  <a:solidFill>
                    <a:schemeClr val="accent2"/>
                  </a:solidFill>
                  <a:latin typeface="Arial"/>
                  <a:cs typeface="Arial"/>
                </a:rPr>
                <a:t>Scheibe </a:t>
              </a:r>
              <a:r>
                <a:rPr lang="de-DE" sz="1200" spc="-3" dirty="0">
                  <a:solidFill>
                    <a:schemeClr val="accent2"/>
                  </a:solidFill>
                  <a:latin typeface="Arial"/>
                  <a:cs typeface="Arial"/>
                </a:rPr>
                <a:t>eine </a:t>
              </a:r>
              <a:r>
                <a:rPr lang="de-DE" sz="1200" spc="-2" dirty="0">
                  <a:solidFill>
                    <a:schemeClr val="accent2"/>
                  </a:solidFill>
                  <a:latin typeface="Arial"/>
                  <a:cs typeface="Arial"/>
                </a:rPr>
                <a:t>Spalte mit </a:t>
              </a:r>
              <a:r>
                <a:rPr lang="de-DE" sz="1200" spc="-3" dirty="0">
                  <a:solidFill>
                    <a:schemeClr val="accent2"/>
                  </a:solidFill>
                  <a:latin typeface="Arial"/>
                  <a:cs typeface="Arial"/>
                </a:rPr>
                <a:t>den </a:t>
              </a:r>
              <a:r>
                <a:rPr lang="de-DE" sz="1200" spc="-2" dirty="0">
                  <a:solidFill>
                    <a:schemeClr val="accent2"/>
                  </a:solidFill>
                  <a:latin typeface="Arial"/>
                  <a:cs typeface="Arial"/>
                </a:rPr>
                <a:t>spezifischen Empfehlungen </a:t>
              </a:r>
              <a:r>
                <a:rPr lang="de-DE" sz="1200" spc="-3" dirty="0">
                  <a:solidFill>
                    <a:schemeClr val="accent2"/>
                  </a:solidFill>
                  <a:latin typeface="Arial"/>
                  <a:cs typeface="Arial"/>
                </a:rPr>
                <a:t>neben </a:t>
              </a:r>
              <a:r>
                <a:rPr lang="de-DE" sz="1200" spc="-2" dirty="0">
                  <a:solidFill>
                    <a:schemeClr val="accent2"/>
                  </a:solidFill>
                  <a:latin typeface="Arial"/>
                  <a:cs typeface="Arial"/>
                </a:rPr>
                <a:t>al</a:t>
              </a:r>
              <a:r>
                <a:rPr lang="de-DE" sz="1200" spc="-3" dirty="0">
                  <a:solidFill>
                    <a:schemeClr val="accent2"/>
                  </a:solidFill>
                  <a:latin typeface="Arial"/>
                  <a:cs typeface="Arial"/>
                </a:rPr>
                <a:t>len </a:t>
              </a:r>
              <a:r>
                <a:rPr lang="de-DE" sz="1200" spc="-2" dirty="0">
                  <a:solidFill>
                    <a:schemeClr val="accent2"/>
                  </a:solidFill>
                  <a:latin typeface="Arial"/>
                  <a:cs typeface="Arial"/>
                </a:rPr>
                <a:t>verfügbaren</a:t>
              </a:r>
              <a:r>
                <a:rPr lang="de-DE" sz="1200" spc="-20" dirty="0">
                  <a:solidFill>
                    <a:schemeClr val="accent2"/>
                  </a:solidFill>
                  <a:latin typeface="Arial"/>
                  <a:cs typeface="Arial"/>
                </a:rPr>
                <a:t> </a:t>
              </a:r>
              <a:r>
                <a:rPr lang="de-DE" sz="1200" spc="-5" dirty="0">
                  <a:solidFill>
                    <a:schemeClr val="accent2"/>
                  </a:solidFill>
                  <a:latin typeface="Arial"/>
                  <a:cs typeface="Arial"/>
                </a:rPr>
                <a:t>Trendpfeilen.</a:t>
              </a:r>
              <a:endParaRPr lang="de-DE" sz="1200" dirty="0">
                <a:solidFill>
                  <a:schemeClr val="accent2"/>
                </a:solidFill>
                <a:latin typeface="Arial"/>
                <a:cs typeface="Arial"/>
              </a:endParaRPr>
            </a:p>
          </p:txBody>
        </p:sp>
        <p:grpSp>
          <p:nvGrpSpPr>
            <p:cNvPr id="4" name="Gruppieren 3">
              <a:extLst>
                <a:ext uri="{FF2B5EF4-FFF2-40B4-BE49-F238E27FC236}">
                  <a16:creationId xmlns:a16="http://schemas.microsoft.com/office/drawing/2014/main" id="{933A7B21-DDA3-4D70-8A6F-6CB548CBA87A}"/>
                </a:ext>
              </a:extLst>
            </p:cNvPr>
            <p:cNvGrpSpPr/>
            <p:nvPr/>
          </p:nvGrpSpPr>
          <p:grpSpPr>
            <a:xfrm>
              <a:off x="17453029" y="7142116"/>
              <a:ext cx="548891" cy="548891"/>
              <a:chOff x="17453029" y="7142116"/>
              <a:chExt cx="548891" cy="548891"/>
            </a:xfrm>
          </p:grpSpPr>
          <p:sp>
            <p:nvSpPr>
              <p:cNvPr id="10" name="object 10"/>
              <p:cNvSpPr/>
              <p:nvPr/>
            </p:nvSpPr>
            <p:spPr>
              <a:xfrm>
                <a:off x="17453029" y="7142116"/>
                <a:ext cx="548891" cy="548891"/>
              </a:xfrm>
              <a:custGeom>
                <a:avLst/>
                <a:gdLst/>
                <a:ahLst/>
                <a:cxnLst/>
                <a:rect l="l" t="t" r="r" b="b"/>
                <a:pathLst>
                  <a:path w="324484" h="324485">
                    <a:moveTo>
                      <a:pt x="162020" y="0"/>
                    </a:moveTo>
                    <a:lnTo>
                      <a:pt x="118950" y="5787"/>
                    </a:lnTo>
                    <a:lnTo>
                      <a:pt x="80247" y="22121"/>
                    </a:lnTo>
                    <a:lnTo>
                      <a:pt x="47456" y="47456"/>
                    </a:lnTo>
                    <a:lnTo>
                      <a:pt x="22121" y="80247"/>
                    </a:lnTo>
                    <a:lnTo>
                      <a:pt x="5787" y="118950"/>
                    </a:lnTo>
                    <a:lnTo>
                      <a:pt x="0" y="162020"/>
                    </a:lnTo>
                    <a:lnTo>
                      <a:pt x="5787" y="205089"/>
                    </a:lnTo>
                    <a:lnTo>
                      <a:pt x="22121" y="243790"/>
                    </a:lnTo>
                    <a:lnTo>
                      <a:pt x="47456" y="276579"/>
                    </a:lnTo>
                    <a:lnTo>
                      <a:pt x="80247" y="301912"/>
                    </a:lnTo>
                    <a:lnTo>
                      <a:pt x="118950" y="318244"/>
                    </a:lnTo>
                    <a:lnTo>
                      <a:pt x="162020" y="324031"/>
                    </a:lnTo>
                    <a:lnTo>
                      <a:pt x="205090" y="318244"/>
                    </a:lnTo>
                    <a:lnTo>
                      <a:pt x="243793" y="301912"/>
                    </a:lnTo>
                    <a:lnTo>
                      <a:pt x="276584" y="276579"/>
                    </a:lnTo>
                    <a:lnTo>
                      <a:pt x="301919" y="243790"/>
                    </a:lnTo>
                    <a:lnTo>
                      <a:pt x="318253" y="205089"/>
                    </a:lnTo>
                    <a:lnTo>
                      <a:pt x="324041" y="162020"/>
                    </a:lnTo>
                    <a:lnTo>
                      <a:pt x="318253" y="118950"/>
                    </a:lnTo>
                    <a:lnTo>
                      <a:pt x="301919" y="80247"/>
                    </a:lnTo>
                    <a:lnTo>
                      <a:pt x="276584" y="47456"/>
                    </a:lnTo>
                    <a:lnTo>
                      <a:pt x="243793" y="22121"/>
                    </a:lnTo>
                    <a:lnTo>
                      <a:pt x="205090" y="5787"/>
                    </a:lnTo>
                    <a:lnTo>
                      <a:pt x="162020" y="0"/>
                    </a:lnTo>
                    <a:close/>
                  </a:path>
                </a:pathLst>
              </a:custGeom>
              <a:solidFill>
                <a:srgbClr val="001388"/>
              </a:solidFill>
            </p:spPr>
            <p:txBody>
              <a:bodyPr wrap="square" lIns="0" tIns="0" rIns="0" bIns="0" rtlCol="0"/>
              <a:lstStyle/>
              <a:p>
                <a:endParaRPr lang="de-DE" sz="249"/>
              </a:p>
            </p:txBody>
          </p:sp>
          <p:sp>
            <p:nvSpPr>
              <p:cNvPr id="11" name="object 11"/>
              <p:cNvSpPr txBox="1"/>
              <p:nvPr/>
            </p:nvSpPr>
            <p:spPr>
              <a:xfrm>
                <a:off x="17607278" y="7178958"/>
                <a:ext cx="240391" cy="447913"/>
              </a:xfrm>
              <a:prstGeom prst="rect">
                <a:avLst/>
              </a:prstGeom>
            </p:spPr>
            <p:txBody>
              <a:bodyPr vert="horz" wrap="square" lIns="0" tIns="4981" rIns="0" bIns="0" rtlCol="0">
                <a:spAutoFit/>
              </a:bodyPr>
              <a:lstStyle/>
              <a:p>
                <a:pPr marL="4332">
                  <a:spcBef>
                    <a:spcPts val="39"/>
                  </a:spcBef>
                </a:pPr>
                <a:r>
                  <a:rPr lang="de-DE" sz="960" b="1" spc="2" dirty="0">
                    <a:solidFill>
                      <a:srgbClr val="FFFFFF"/>
                    </a:solidFill>
                    <a:latin typeface="Arial"/>
                    <a:cs typeface="Arial"/>
                  </a:rPr>
                  <a:t>2</a:t>
                </a:r>
                <a:endParaRPr lang="de-DE" sz="960" dirty="0">
                  <a:latin typeface="Arial"/>
                  <a:cs typeface="Arial"/>
                </a:endParaRPr>
              </a:p>
            </p:txBody>
          </p:sp>
        </p:grpSp>
        <p:grpSp>
          <p:nvGrpSpPr>
            <p:cNvPr id="368" name="Gruppieren 367">
              <a:extLst>
                <a:ext uri="{FF2B5EF4-FFF2-40B4-BE49-F238E27FC236}">
                  <a16:creationId xmlns:a16="http://schemas.microsoft.com/office/drawing/2014/main" id="{0E33B604-BC5C-4A01-A7FE-A7E9EE06CED5}"/>
                </a:ext>
              </a:extLst>
            </p:cNvPr>
            <p:cNvGrpSpPr/>
            <p:nvPr/>
          </p:nvGrpSpPr>
          <p:grpSpPr>
            <a:xfrm>
              <a:off x="4689824" y="5048893"/>
              <a:ext cx="549909" cy="549910"/>
              <a:chOff x="6684447" y="2483076"/>
              <a:chExt cx="549909" cy="549910"/>
            </a:xfrm>
          </p:grpSpPr>
          <p:sp>
            <p:nvSpPr>
              <p:cNvPr id="369" name="object 2">
                <a:extLst>
                  <a:ext uri="{FF2B5EF4-FFF2-40B4-BE49-F238E27FC236}">
                    <a16:creationId xmlns:a16="http://schemas.microsoft.com/office/drawing/2014/main" id="{AAC136D6-C03C-4AB3-BA7C-0FF72FA211BB}"/>
                  </a:ext>
                </a:extLst>
              </p:cNvPr>
              <p:cNvSpPr/>
              <p:nvPr/>
            </p:nvSpPr>
            <p:spPr>
              <a:xfrm>
                <a:off x="6684447" y="2483076"/>
                <a:ext cx="549909" cy="549910"/>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70" name="object 3">
                <a:extLst>
                  <a:ext uri="{FF2B5EF4-FFF2-40B4-BE49-F238E27FC236}">
                    <a16:creationId xmlns:a16="http://schemas.microsoft.com/office/drawing/2014/main" id="{77AD19B3-2584-4D91-B8F9-1B7DF4973F81}"/>
                  </a:ext>
                </a:extLst>
              </p:cNvPr>
              <p:cNvSpPr txBox="1"/>
              <p:nvPr/>
            </p:nvSpPr>
            <p:spPr>
              <a:xfrm>
                <a:off x="6841874" y="2516918"/>
                <a:ext cx="225426" cy="446940"/>
              </a:xfrm>
              <a:prstGeom prst="rect">
                <a:avLst/>
              </a:prstGeom>
            </p:spPr>
            <p:txBody>
              <a:bodyPr vert="horz" wrap="square" lIns="0" tIns="5414" rIns="0" bIns="0" rtlCol="0">
                <a:spAutoFit/>
              </a:bodyPr>
              <a:lstStyle/>
              <a:p>
                <a:pPr marL="4332">
                  <a:spcBef>
                    <a:spcPts val="43"/>
                  </a:spcBef>
                </a:pPr>
                <a:r>
                  <a:rPr lang="de-DE" sz="955" b="1" spc="3" dirty="0">
                    <a:solidFill>
                      <a:srgbClr val="FFFFFF"/>
                    </a:solidFill>
                    <a:latin typeface="Arial"/>
                    <a:cs typeface="Arial"/>
                  </a:rPr>
                  <a:t>2</a:t>
                </a:r>
                <a:endParaRPr lang="de-DE" sz="955" dirty="0">
                  <a:latin typeface="Arial"/>
                  <a:cs typeface="Arial"/>
                </a:endParaRPr>
              </a:p>
            </p:txBody>
          </p:sp>
        </p:grpSp>
      </p:grpSp>
      <p:grpSp>
        <p:nvGrpSpPr>
          <p:cNvPr id="22" name="Gruppieren 21">
            <a:extLst>
              <a:ext uri="{FF2B5EF4-FFF2-40B4-BE49-F238E27FC236}">
                <a16:creationId xmlns:a16="http://schemas.microsoft.com/office/drawing/2014/main" id="{7CD71C96-B1E6-4F53-B7D7-045E83E2B124}"/>
              </a:ext>
            </a:extLst>
          </p:cNvPr>
          <p:cNvGrpSpPr/>
          <p:nvPr/>
        </p:nvGrpSpPr>
        <p:grpSpPr>
          <a:xfrm>
            <a:off x="1676400" y="3248594"/>
            <a:ext cx="7108825" cy="557934"/>
            <a:chOff x="1561863" y="9626911"/>
            <a:chExt cx="20843779" cy="1635918"/>
          </a:xfrm>
        </p:grpSpPr>
        <p:sp>
          <p:nvSpPr>
            <p:cNvPr id="51" name="object 12">
              <a:extLst>
                <a:ext uri="{FF2B5EF4-FFF2-40B4-BE49-F238E27FC236}">
                  <a16:creationId xmlns:a16="http://schemas.microsoft.com/office/drawing/2014/main" id="{C70F5871-D01F-4732-AA04-7E12BAFBF28C}"/>
                </a:ext>
              </a:extLst>
            </p:cNvPr>
            <p:cNvSpPr txBox="1"/>
            <p:nvPr/>
          </p:nvSpPr>
          <p:spPr>
            <a:xfrm>
              <a:off x="9735529" y="9626911"/>
              <a:ext cx="12670113" cy="1635918"/>
            </a:xfrm>
            <a:prstGeom prst="rect">
              <a:avLst/>
            </a:prstGeom>
          </p:spPr>
          <p:txBody>
            <a:bodyPr vert="horz" wrap="square" lIns="0" tIns="3898" rIns="0" bIns="0" rtlCol="0">
              <a:spAutoFit/>
            </a:bodyPr>
            <a:lstStyle/>
            <a:p>
              <a:pPr marL="4332" marR="1733">
                <a:spcBef>
                  <a:spcPts val="834"/>
                </a:spcBef>
              </a:pPr>
              <a:r>
                <a:rPr lang="de-DE" sz="1200" spc="-3" dirty="0">
                  <a:solidFill>
                    <a:schemeClr val="accent2"/>
                  </a:solidFill>
                  <a:latin typeface="Arial"/>
                  <a:cs typeface="Arial"/>
                </a:rPr>
                <a:t>Die </a:t>
              </a:r>
              <a:r>
                <a:rPr lang="de-DE" sz="1200" spc="-2" dirty="0">
                  <a:solidFill>
                    <a:schemeClr val="accent2"/>
                  </a:solidFill>
                  <a:latin typeface="Arial"/>
                  <a:cs typeface="Arial"/>
                </a:rPr>
                <a:t>Information für </a:t>
              </a:r>
              <a:r>
                <a:rPr lang="de-DE" sz="1200" spc="-3" dirty="0">
                  <a:solidFill>
                    <a:schemeClr val="accent2"/>
                  </a:solidFill>
                  <a:latin typeface="Arial"/>
                  <a:cs typeface="Arial"/>
                </a:rPr>
                <a:t>den </a:t>
              </a:r>
              <a:r>
                <a:rPr lang="de-DE" sz="1200" spc="-2" dirty="0">
                  <a:solidFill>
                    <a:schemeClr val="accent2"/>
                  </a:solidFill>
                  <a:latin typeface="Arial"/>
                  <a:cs typeface="Arial"/>
                </a:rPr>
                <a:t>Pfeil, </a:t>
              </a:r>
              <a:r>
                <a:rPr lang="de-DE" sz="1200" spc="-3" dirty="0">
                  <a:solidFill>
                    <a:schemeClr val="accent2"/>
                  </a:solidFill>
                  <a:latin typeface="Arial"/>
                  <a:cs typeface="Arial"/>
                </a:rPr>
                <a:t>der </a:t>
              </a:r>
              <a:r>
                <a:rPr lang="de-DE" sz="1200" spc="-2" dirty="0">
                  <a:solidFill>
                    <a:schemeClr val="accent2"/>
                  </a:solidFill>
                  <a:latin typeface="Arial"/>
                  <a:cs typeface="Arial"/>
                </a:rPr>
                <a:t>steil </a:t>
              </a:r>
              <a:r>
                <a:rPr lang="de-DE" sz="1200" spc="-3" dirty="0">
                  <a:solidFill>
                    <a:schemeClr val="accent2"/>
                  </a:solidFill>
                  <a:latin typeface="Arial"/>
                  <a:cs typeface="Arial"/>
                </a:rPr>
                <a:t>nach oben </a:t>
              </a:r>
              <a:r>
                <a:rPr lang="de-DE" sz="1200" spc="-2" dirty="0">
                  <a:solidFill>
                    <a:schemeClr val="accent2"/>
                  </a:solidFill>
                  <a:latin typeface="Arial"/>
                  <a:cs typeface="Arial"/>
                </a:rPr>
                <a:t>zeigt, können Sie </a:t>
              </a:r>
              <a:r>
                <a:rPr lang="de-DE" sz="1200" spc="-3" dirty="0">
                  <a:solidFill>
                    <a:schemeClr val="accent2"/>
                  </a:solidFill>
                  <a:latin typeface="Arial"/>
                  <a:cs typeface="Arial"/>
                </a:rPr>
                <a:t>dann als</a:t>
              </a:r>
              <a:r>
                <a:rPr lang="de-DE" sz="1200" spc="-12" dirty="0">
                  <a:solidFill>
                    <a:schemeClr val="accent2"/>
                  </a:solidFill>
                  <a:latin typeface="Arial"/>
                  <a:cs typeface="Arial"/>
                </a:rPr>
                <a:t> </a:t>
              </a:r>
              <a:r>
                <a:rPr lang="de-DE" sz="1200" spc="-2" dirty="0">
                  <a:solidFill>
                    <a:schemeClr val="accent2"/>
                  </a:solidFill>
                  <a:latin typeface="Arial"/>
                  <a:cs typeface="Arial"/>
                </a:rPr>
                <a:t>Empfeh</a:t>
              </a:r>
              <a:r>
                <a:rPr lang="de-DE" sz="1200" spc="-3" dirty="0">
                  <a:solidFill>
                    <a:schemeClr val="accent2"/>
                  </a:solidFill>
                  <a:latin typeface="Arial"/>
                  <a:cs typeface="Arial"/>
                </a:rPr>
                <a:t>lung</a:t>
              </a:r>
              <a:r>
                <a:rPr lang="de-DE" sz="1200" dirty="0">
                  <a:solidFill>
                    <a:schemeClr val="accent2"/>
                  </a:solidFill>
                  <a:latin typeface="Arial"/>
                  <a:cs typeface="Arial"/>
                </a:rPr>
                <a:t> </a:t>
              </a:r>
              <a:r>
                <a:rPr lang="de-DE" sz="1200" spc="-2" dirty="0">
                  <a:solidFill>
                    <a:schemeClr val="accent2"/>
                  </a:solidFill>
                  <a:latin typeface="Arial"/>
                  <a:cs typeface="Arial"/>
                </a:rPr>
                <a:t>zur</a:t>
              </a:r>
              <a:r>
                <a:rPr lang="de-DE" sz="1200" spc="2" dirty="0">
                  <a:solidFill>
                    <a:schemeClr val="accent2"/>
                  </a:solidFill>
                  <a:latin typeface="Arial"/>
                  <a:cs typeface="Arial"/>
                </a:rPr>
                <a:t> </a:t>
              </a:r>
              <a:r>
                <a:rPr lang="de-DE" sz="1200" spc="-2" dirty="0">
                  <a:solidFill>
                    <a:schemeClr val="accent2"/>
                  </a:solidFill>
                  <a:latin typeface="Arial"/>
                  <a:cs typeface="Arial"/>
                </a:rPr>
                <a:t>Insulindosisanpassung     </a:t>
              </a:r>
              <a:r>
                <a:rPr lang="de-DE" sz="1200" spc="-3" dirty="0">
                  <a:solidFill>
                    <a:schemeClr val="accent2"/>
                  </a:solidFill>
                  <a:latin typeface="Arial"/>
                  <a:cs typeface="Arial"/>
                </a:rPr>
                <a:t>weitergeben </a:t>
              </a:r>
              <a:r>
                <a:rPr lang="de-DE" sz="1200" spc="-2" dirty="0">
                  <a:solidFill>
                    <a:schemeClr val="accent2"/>
                  </a:solidFill>
                  <a:latin typeface="Arial"/>
                  <a:cs typeface="Arial"/>
                </a:rPr>
                <a:t>(in </a:t>
              </a:r>
              <a:r>
                <a:rPr lang="de-DE" sz="1200" spc="-3" dirty="0">
                  <a:solidFill>
                    <a:schemeClr val="accent2"/>
                  </a:solidFill>
                  <a:latin typeface="Arial"/>
                  <a:cs typeface="Arial"/>
                </a:rPr>
                <a:t>diesem </a:t>
              </a:r>
              <a:r>
                <a:rPr lang="de-DE" sz="1200" spc="-2" dirty="0">
                  <a:solidFill>
                    <a:schemeClr val="accent2"/>
                  </a:solidFill>
                  <a:latin typeface="Arial"/>
                  <a:cs typeface="Arial"/>
                </a:rPr>
                <a:t>Beispiel: + 4 Insulinein</a:t>
              </a:r>
              <a:r>
                <a:rPr lang="de-DE" sz="1200" spc="-3" dirty="0">
                  <a:solidFill>
                    <a:schemeClr val="accent2"/>
                  </a:solidFill>
                  <a:latin typeface="Arial"/>
                  <a:cs typeface="Arial"/>
                </a:rPr>
                <a:t>heiten).</a:t>
              </a:r>
              <a:endParaRPr lang="de-DE" sz="1200" dirty="0">
                <a:solidFill>
                  <a:schemeClr val="accent2"/>
                </a:solidFill>
                <a:latin typeface="Arial"/>
                <a:cs typeface="Arial"/>
              </a:endParaRPr>
            </a:p>
          </p:txBody>
        </p:sp>
        <p:grpSp>
          <p:nvGrpSpPr>
            <p:cNvPr id="17" name="Gruppieren 16">
              <a:extLst>
                <a:ext uri="{FF2B5EF4-FFF2-40B4-BE49-F238E27FC236}">
                  <a16:creationId xmlns:a16="http://schemas.microsoft.com/office/drawing/2014/main" id="{AE20D5B2-3EAA-4443-BE76-63A684005EF8}"/>
                </a:ext>
              </a:extLst>
            </p:cNvPr>
            <p:cNvGrpSpPr/>
            <p:nvPr/>
          </p:nvGrpSpPr>
          <p:grpSpPr>
            <a:xfrm>
              <a:off x="20105279" y="10208635"/>
              <a:ext cx="548889" cy="548891"/>
              <a:chOff x="20160450" y="11569511"/>
              <a:chExt cx="548889" cy="548891"/>
            </a:xfrm>
          </p:grpSpPr>
          <p:sp>
            <p:nvSpPr>
              <p:cNvPr id="13" name="object 13"/>
              <p:cNvSpPr/>
              <p:nvPr/>
            </p:nvSpPr>
            <p:spPr>
              <a:xfrm>
                <a:off x="20160450" y="11569511"/>
                <a:ext cx="548889" cy="548891"/>
              </a:xfrm>
              <a:custGeom>
                <a:avLst/>
                <a:gdLst/>
                <a:ahLst/>
                <a:cxnLst/>
                <a:rect l="l" t="t" r="r" b="b"/>
                <a:pathLst>
                  <a:path w="324484" h="324484">
                    <a:moveTo>
                      <a:pt x="162020" y="0"/>
                    </a:moveTo>
                    <a:lnTo>
                      <a:pt x="118950" y="5787"/>
                    </a:lnTo>
                    <a:lnTo>
                      <a:pt x="80247" y="22121"/>
                    </a:lnTo>
                    <a:lnTo>
                      <a:pt x="47456" y="47456"/>
                    </a:lnTo>
                    <a:lnTo>
                      <a:pt x="22121" y="80247"/>
                    </a:lnTo>
                    <a:lnTo>
                      <a:pt x="5787" y="118950"/>
                    </a:lnTo>
                    <a:lnTo>
                      <a:pt x="0" y="162020"/>
                    </a:lnTo>
                    <a:lnTo>
                      <a:pt x="5787" y="205089"/>
                    </a:lnTo>
                    <a:lnTo>
                      <a:pt x="22121" y="243790"/>
                    </a:lnTo>
                    <a:lnTo>
                      <a:pt x="47456" y="276579"/>
                    </a:lnTo>
                    <a:lnTo>
                      <a:pt x="80247" y="301912"/>
                    </a:lnTo>
                    <a:lnTo>
                      <a:pt x="118950" y="318244"/>
                    </a:lnTo>
                    <a:lnTo>
                      <a:pt x="162020" y="324031"/>
                    </a:lnTo>
                    <a:lnTo>
                      <a:pt x="205090" y="318244"/>
                    </a:lnTo>
                    <a:lnTo>
                      <a:pt x="243793" y="301912"/>
                    </a:lnTo>
                    <a:lnTo>
                      <a:pt x="276584" y="276579"/>
                    </a:lnTo>
                    <a:lnTo>
                      <a:pt x="301919" y="243790"/>
                    </a:lnTo>
                    <a:lnTo>
                      <a:pt x="318253" y="205089"/>
                    </a:lnTo>
                    <a:lnTo>
                      <a:pt x="324041" y="162020"/>
                    </a:lnTo>
                    <a:lnTo>
                      <a:pt x="318253" y="118950"/>
                    </a:lnTo>
                    <a:lnTo>
                      <a:pt x="301919" y="80247"/>
                    </a:lnTo>
                    <a:lnTo>
                      <a:pt x="276584" y="47456"/>
                    </a:lnTo>
                    <a:lnTo>
                      <a:pt x="243793" y="22121"/>
                    </a:lnTo>
                    <a:lnTo>
                      <a:pt x="205090" y="5787"/>
                    </a:lnTo>
                    <a:lnTo>
                      <a:pt x="162020" y="0"/>
                    </a:lnTo>
                    <a:close/>
                  </a:path>
                </a:pathLst>
              </a:custGeom>
              <a:solidFill>
                <a:srgbClr val="001388"/>
              </a:solidFill>
            </p:spPr>
            <p:txBody>
              <a:bodyPr wrap="square" lIns="0" tIns="0" rIns="0" bIns="0" rtlCol="0"/>
              <a:lstStyle/>
              <a:p>
                <a:endParaRPr lang="de-DE" sz="249"/>
              </a:p>
            </p:txBody>
          </p:sp>
          <p:sp>
            <p:nvSpPr>
              <p:cNvPr id="14" name="object 14"/>
              <p:cNvSpPr txBox="1"/>
              <p:nvPr/>
            </p:nvSpPr>
            <p:spPr>
              <a:xfrm>
                <a:off x="20322683" y="11614510"/>
                <a:ext cx="343651" cy="447913"/>
              </a:xfrm>
              <a:prstGeom prst="rect">
                <a:avLst/>
              </a:prstGeom>
            </p:spPr>
            <p:txBody>
              <a:bodyPr vert="horz" wrap="square" lIns="0" tIns="4981" rIns="0" bIns="0" rtlCol="0">
                <a:spAutoFit/>
              </a:bodyPr>
              <a:lstStyle/>
              <a:p>
                <a:pPr marL="4332">
                  <a:spcBef>
                    <a:spcPts val="39"/>
                  </a:spcBef>
                </a:pPr>
                <a:r>
                  <a:rPr lang="de-DE" sz="960" b="1" spc="2" dirty="0">
                    <a:solidFill>
                      <a:srgbClr val="FFFFFF"/>
                    </a:solidFill>
                    <a:latin typeface="Arial"/>
                    <a:cs typeface="Arial"/>
                  </a:rPr>
                  <a:t>3</a:t>
                </a:r>
                <a:endParaRPr lang="de-DE" sz="960" dirty="0">
                  <a:latin typeface="Arial"/>
                  <a:cs typeface="Arial"/>
                </a:endParaRPr>
              </a:p>
            </p:txBody>
          </p:sp>
        </p:grpSp>
        <p:grpSp>
          <p:nvGrpSpPr>
            <p:cNvPr id="371" name="Gruppieren 370">
              <a:extLst>
                <a:ext uri="{FF2B5EF4-FFF2-40B4-BE49-F238E27FC236}">
                  <a16:creationId xmlns:a16="http://schemas.microsoft.com/office/drawing/2014/main" id="{359DE876-1CD1-446A-B0DD-C3B25A3789AF}"/>
                </a:ext>
              </a:extLst>
            </p:cNvPr>
            <p:cNvGrpSpPr/>
            <p:nvPr/>
          </p:nvGrpSpPr>
          <p:grpSpPr>
            <a:xfrm>
              <a:off x="1561863" y="10272359"/>
              <a:ext cx="549909" cy="549910"/>
              <a:chOff x="7396564" y="11079424"/>
              <a:chExt cx="549909" cy="549910"/>
            </a:xfrm>
          </p:grpSpPr>
          <p:sp>
            <p:nvSpPr>
              <p:cNvPr id="372" name="object 6">
                <a:extLst>
                  <a:ext uri="{FF2B5EF4-FFF2-40B4-BE49-F238E27FC236}">
                    <a16:creationId xmlns:a16="http://schemas.microsoft.com/office/drawing/2014/main" id="{6FB3A6C2-DC03-49AE-83FA-CAFEB3A210E2}"/>
                  </a:ext>
                </a:extLst>
              </p:cNvPr>
              <p:cNvSpPr/>
              <p:nvPr/>
            </p:nvSpPr>
            <p:spPr>
              <a:xfrm>
                <a:off x="7396564" y="11079424"/>
                <a:ext cx="549909" cy="549910"/>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373" name="object 7">
                <a:extLst>
                  <a:ext uri="{FF2B5EF4-FFF2-40B4-BE49-F238E27FC236}">
                    <a16:creationId xmlns:a16="http://schemas.microsoft.com/office/drawing/2014/main" id="{DA346C34-3FBA-4E56-AC27-E5BB65339AF2}"/>
                  </a:ext>
                </a:extLst>
              </p:cNvPr>
              <p:cNvSpPr txBox="1"/>
              <p:nvPr/>
            </p:nvSpPr>
            <p:spPr>
              <a:xfrm>
                <a:off x="7553982" y="11113264"/>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3</a:t>
                </a:r>
                <a:endParaRPr lang="de-DE" sz="955">
                  <a:latin typeface="Arial"/>
                  <a:cs typeface="Arial"/>
                </a:endParaRPr>
              </a:p>
            </p:txBody>
          </p:sp>
        </p:grpSp>
      </p:grpSp>
      <p:grpSp>
        <p:nvGrpSpPr>
          <p:cNvPr id="47" name="Gruppieren 46">
            <a:extLst>
              <a:ext uri="{FF2B5EF4-FFF2-40B4-BE49-F238E27FC236}">
                <a16:creationId xmlns:a16="http://schemas.microsoft.com/office/drawing/2014/main" id="{078A3F9B-73B1-0C48-9383-B4928E943EDA}"/>
              </a:ext>
            </a:extLst>
          </p:cNvPr>
          <p:cNvGrpSpPr/>
          <p:nvPr/>
        </p:nvGrpSpPr>
        <p:grpSpPr>
          <a:xfrm>
            <a:off x="8362489" y="133350"/>
            <a:ext cx="195561" cy="195561"/>
            <a:chOff x="7319651" y="194219"/>
            <a:chExt cx="195561" cy="195561"/>
          </a:xfrm>
        </p:grpSpPr>
        <p:sp>
          <p:nvSpPr>
            <p:cNvPr id="48" name="object 15">
              <a:extLst>
                <a:ext uri="{FF2B5EF4-FFF2-40B4-BE49-F238E27FC236}">
                  <a16:creationId xmlns:a16="http://schemas.microsoft.com/office/drawing/2014/main" id="{DDFF3E1E-4DE0-D14C-8416-C19A8AD17629}"/>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49" name="object 16">
              <a:extLst>
                <a:ext uri="{FF2B5EF4-FFF2-40B4-BE49-F238E27FC236}">
                  <a16:creationId xmlns:a16="http://schemas.microsoft.com/office/drawing/2014/main" id="{95BB31D8-4ADF-E34D-AD14-0FC140CDDD84}"/>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50" name="Gruppieren 49">
            <a:extLst>
              <a:ext uri="{FF2B5EF4-FFF2-40B4-BE49-F238E27FC236}">
                <a16:creationId xmlns:a16="http://schemas.microsoft.com/office/drawing/2014/main" id="{79EC50D1-62AC-F64D-9D79-CD808E93765E}"/>
              </a:ext>
            </a:extLst>
          </p:cNvPr>
          <p:cNvGrpSpPr/>
          <p:nvPr/>
        </p:nvGrpSpPr>
        <p:grpSpPr>
          <a:xfrm>
            <a:off x="7701682" y="134792"/>
            <a:ext cx="195561" cy="195561"/>
            <a:chOff x="6657757" y="194219"/>
            <a:chExt cx="195561" cy="195561"/>
          </a:xfrm>
        </p:grpSpPr>
        <p:sp>
          <p:nvSpPr>
            <p:cNvPr id="52" name="object 37">
              <a:extLst>
                <a:ext uri="{FF2B5EF4-FFF2-40B4-BE49-F238E27FC236}">
                  <a16:creationId xmlns:a16="http://schemas.microsoft.com/office/drawing/2014/main" id="{6313AF3F-D3BB-4F40-8F2F-EBC32CD71246}"/>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3" name="object 38">
              <a:extLst>
                <a:ext uri="{FF2B5EF4-FFF2-40B4-BE49-F238E27FC236}">
                  <a16:creationId xmlns:a16="http://schemas.microsoft.com/office/drawing/2014/main" id="{5F272783-B4F8-334C-8BF5-58B2832AAF93}"/>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54" name="object 39">
              <a:extLst>
                <a:ext uri="{FF2B5EF4-FFF2-40B4-BE49-F238E27FC236}">
                  <a16:creationId xmlns:a16="http://schemas.microsoft.com/office/drawing/2014/main" id="{0ABB6BEA-7268-A848-A9CC-30E7A401DC32}"/>
                </a:ext>
              </a:extLst>
            </p:cNvPr>
            <p:cNvSpPr/>
            <p:nvPr/>
          </p:nvSpPr>
          <p:spPr>
            <a:xfrm>
              <a:off x="6745797" y="228231"/>
              <a:ext cx="31390" cy="31390"/>
            </a:xfrm>
            <a:prstGeom prst="rect">
              <a:avLst/>
            </a:prstGeom>
            <a:blipFill>
              <a:blip r:embed="rId6" cstate="print"/>
              <a:stretch>
                <a:fillRect/>
              </a:stretch>
            </a:blipFill>
          </p:spPr>
          <p:txBody>
            <a:bodyPr wrap="square" lIns="0" tIns="0" rIns="0" bIns="0" rtlCol="0"/>
            <a:lstStyle/>
            <a:p>
              <a:endParaRPr sz="249"/>
            </a:p>
          </p:txBody>
        </p:sp>
      </p:grpSp>
      <p:grpSp>
        <p:nvGrpSpPr>
          <p:cNvPr id="55" name="Gruppieren 54">
            <a:extLst>
              <a:ext uri="{FF2B5EF4-FFF2-40B4-BE49-F238E27FC236}">
                <a16:creationId xmlns:a16="http://schemas.microsoft.com/office/drawing/2014/main" id="{D8803A2C-5860-784F-831F-6EF83CE58223}"/>
              </a:ext>
            </a:extLst>
          </p:cNvPr>
          <p:cNvGrpSpPr/>
          <p:nvPr/>
        </p:nvGrpSpPr>
        <p:grpSpPr>
          <a:xfrm>
            <a:off x="8586815" y="135828"/>
            <a:ext cx="195561" cy="195561"/>
            <a:chOff x="7540282" y="194219"/>
            <a:chExt cx="195561" cy="195561"/>
          </a:xfrm>
        </p:grpSpPr>
        <p:sp>
          <p:nvSpPr>
            <p:cNvPr id="56" name="object 43">
              <a:extLst>
                <a:ext uri="{FF2B5EF4-FFF2-40B4-BE49-F238E27FC236}">
                  <a16:creationId xmlns:a16="http://schemas.microsoft.com/office/drawing/2014/main" id="{DCC9549D-99D1-FB41-8958-2683F6CCEE49}"/>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7" name="object 44">
              <a:extLst>
                <a:ext uri="{FF2B5EF4-FFF2-40B4-BE49-F238E27FC236}">
                  <a16:creationId xmlns:a16="http://schemas.microsoft.com/office/drawing/2014/main" id="{AE686FF2-9DC6-994D-A4A0-41B41C32240F}"/>
                </a:ext>
              </a:extLst>
            </p:cNvPr>
            <p:cNvSpPr/>
            <p:nvPr/>
          </p:nvSpPr>
          <p:spPr>
            <a:xfrm>
              <a:off x="7573038" y="248527"/>
              <a:ext cx="130034" cy="86837"/>
            </a:xfrm>
            <a:prstGeom prst="rect">
              <a:avLst/>
            </a:prstGeom>
            <a:blipFill>
              <a:blip r:embed="rId7" cstate="print"/>
              <a:stretch>
                <a:fillRect/>
              </a:stretch>
            </a:blipFill>
          </p:spPr>
          <p:txBody>
            <a:bodyPr wrap="square" lIns="0" tIns="0" rIns="0" bIns="0" rtlCol="0"/>
            <a:lstStyle/>
            <a:p>
              <a:endParaRPr sz="249"/>
            </a:p>
          </p:txBody>
        </p:sp>
      </p:grpSp>
      <p:grpSp>
        <p:nvGrpSpPr>
          <p:cNvPr id="58" name="Gruppieren 57">
            <a:extLst>
              <a:ext uri="{FF2B5EF4-FFF2-40B4-BE49-F238E27FC236}">
                <a16:creationId xmlns:a16="http://schemas.microsoft.com/office/drawing/2014/main" id="{2659A3CA-DC45-0D46-BFD2-A91FBFFADFF4}"/>
              </a:ext>
            </a:extLst>
          </p:cNvPr>
          <p:cNvGrpSpPr/>
          <p:nvPr/>
        </p:nvGrpSpPr>
        <p:grpSpPr>
          <a:xfrm>
            <a:off x="7924921" y="135828"/>
            <a:ext cx="195561" cy="195561"/>
            <a:chOff x="6878388" y="194219"/>
            <a:chExt cx="195561" cy="195561"/>
          </a:xfrm>
        </p:grpSpPr>
        <p:sp>
          <p:nvSpPr>
            <p:cNvPr id="59" name="object 45">
              <a:extLst>
                <a:ext uri="{FF2B5EF4-FFF2-40B4-BE49-F238E27FC236}">
                  <a16:creationId xmlns:a16="http://schemas.microsoft.com/office/drawing/2014/main" id="{73AE907C-71DB-B248-9378-F037C04FE193}"/>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3" name="object 46">
              <a:extLst>
                <a:ext uri="{FF2B5EF4-FFF2-40B4-BE49-F238E27FC236}">
                  <a16:creationId xmlns:a16="http://schemas.microsoft.com/office/drawing/2014/main" id="{7F46CB8A-563E-704E-BFA6-6694AB94F070}"/>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4" name="object 47">
              <a:extLst>
                <a:ext uri="{FF2B5EF4-FFF2-40B4-BE49-F238E27FC236}">
                  <a16:creationId xmlns:a16="http://schemas.microsoft.com/office/drawing/2014/main" id="{209B1D74-072B-7648-8C13-388454161552}"/>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5" name="object 48">
              <a:extLst>
                <a:ext uri="{FF2B5EF4-FFF2-40B4-BE49-F238E27FC236}">
                  <a16:creationId xmlns:a16="http://schemas.microsoft.com/office/drawing/2014/main" id="{28A8262A-1DE2-3449-8329-3D00925B3B03}"/>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6" name="Gruppieren 65">
            <a:extLst>
              <a:ext uri="{FF2B5EF4-FFF2-40B4-BE49-F238E27FC236}">
                <a16:creationId xmlns:a16="http://schemas.microsoft.com/office/drawing/2014/main" id="{CDC8CFE1-281F-B648-8137-EFF763C19B4F}"/>
              </a:ext>
            </a:extLst>
          </p:cNvPr>
          <p:cNvGrpSpPr/>
          <p:nvPr/>
        </p:nvGrpSpPr>
        <p:grpSpPr>
          <a:xfrm>
            <a:off x="8145552" y="135828"/>
            <a:ext cx="195561" cy="195561"/>
            <a:chOff x="7099019" y="194219"/>
            <a:chExt cx="195561" cy="195561"/>
          </a:xfrm>
        </p:grpSpPr>
        <p:sp>
          <p:nvSpPr>
            <p:cNvPr id="67" name="object 52">
              <a:extLst>
                <a:ext uri="{FF2B5EF4-FFF2-40B4-BE49-F238E27FC236}">
                  <a16:creationId xmlns:a16="http://schemas.microsoft.com/office/drawing/2014/main" id="{434B6A55-5C86-2D4B-987B-B1FBE9033ED6}"/>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8" name="object 53">
              <a:extLst>
                <a:ext uri="{FF2B5EF4-FFF2-40B4-BE49-F238E27FC236}">
                  <a16:creationId xmlns:a16="http://schemas.microsoft.com/office/drawing/2014/main" id="{7FF75D5A-FE99-5547-8CD2-3C302531D9F9}"/>
                </a:ext>
              </a:extLst>
            </p:cNvPr>
            <p:cNvSpPr/>
            <p:nvPr/>
          </p:nvSpPr>
          <p:spPr>
            <a:xfrm>
              <a:off x="7159132" y="231712"/>
              <a:ext cx="96010" cy="121750"/>
            </a:xfrm>
            <a:prstGeom prst="rect">
              <a:avLst/>
            </a:prstGeom>
            <a:blipFill>
              <a:blip r:embed="rId8" cstate="print"/>
              <a:stretch>
                <a:fillRect/>
              </a:stretch>
            </a:blipFill>
          </p:spPr>
          <p:txBody>
            <a:bodyPr wrap="square" lIns="0" tIns="0" rIns="0" bIns="0" rtlCol="0"/>
            <a:lstStyle/>
            <a:p>
              <a:endParaRPr sz="249"/>
            </a:p>
          </p:txBody>
        </p:sp>
      </p:grpSp>
      <p:cxnSp>
        <p:nvCxnSpPr>
          <p:cNvPr id="69" name="Gerade Verbindung 68">
            <a:extLst>
              <a:ext uri="{FF2B5EF4-FFF2-40B4-BE49-F238E27FC236}">
                <a16:creationId xmlns:a16="http://schemas.microsoft.com/office/drawing/2014/main" id="{57283117-BA64-014F-BC75-65318EBC8908}"/>
              </a:ext>
            </a:extLst>
          </p:cNvPr>
          <p:cNvCxnSpPr>
            <a:cxnSpLocks/>
          </p:cNvCxnSpPr>
          <p:nvPr/>
        </p:nvCxnSpPr>
        <p:spPr>
          <a:xfrm>
            <a:off x="4472545" y="2304000"/>
            <a:ext cx="4304742"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558B11B1-6AD8-8448-A6CA-839730B100D8}"/>
              </a:ext>
            </a:extLst>
          </p:cNvPr>
          <p:cNvCxnSpPr>
            <a:cxnSpLocks/>
          </p:cNvCxnSpPr>
          <p:nvPr/>
        </p:nvCxnSpPr>
        <p:spPr>
          <a:xfrm>
            <a:off x="4480483" y="3135301"/>
            <a:ext cx="4304742"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93CEAADB-3F77-4D4C-AC02-6431AF118536}"/>
              </a:ext>
            </a:extLst>
          </p:cNvPr>
          <p:cNvCxnSpPr>
            <a:cxnSpLocks/>
          </p:cNvCxnSpPr>
          <p:nvPr/>
        </p:nvCxnSpPr>
        <p:spPr>
          <a:xfrm>
            <a:off x="4480483" y="3924000"/>
            <a:ext cx="4304742"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Grafik 103">
            <a:extLst>
              <a:ext uri="{FF2B5EF4-FFF2-40B4-BE49-F238E27FC236}">
                <a16:creationId xmlns:a16="http://schemas.microsoft.com/office/drawing/2014/main" id="{8E89F1F5-62E1-4BC6-9359-EC117F6FD3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5011" y="1391601"/>
            <a:ext cx="2266997" cy="3196274"/>
          </a:xfrm>
          <a:prstGeom prst="rect">
            <a:avLst/>
          </a:prstGeom>
          <a:noFill/>
          <a:ln>
            <a:solidFill>
              <a:srgbClr val="878786"/>
            </a:solidFill>
          </a:ln>
          <a:effectLst/>
        </p:spPr>
      </p:pic>
      <p:sp>
        <p:nvSpPr>
          <p:cNvPr id="5" name="Datumsplatzhalter 4">
            <a:extLst>
              <a:ext uri="{FF2B5EF4-FFF2-40B4-BE49-F238E27FC236}">
                <a16:creationId xmlns:a16="http://schemas.microsoft.com/office/drawing/2014/main" id="{5A8C0CAF-F8DB-CF46-9A00-AB4781815D34}"/>
              </a:ext>
            </a:extLst>
          </p:cNvPr>
          <p:cNvSpPr>
            <a:spLocks noGrp="1"/>
          </p:cNvSpPr>
          <p:nvPr>
            <p:ph type="dt" sz="half" idx="18"/>
          </p:nvPr>
        </p:nvSpPr>
        <p:spPr/>
        <p:txBody>
          <a:bodyPr/>
          <a:lstStyle/>
          <a:p>
            <a:fld id="{03321167-AC17-A744-A848-081DEA9ECB1B}" type="datetime4">
              <a:rPr lang="de-DE" smtClean="0"/>
              <a:t>28. Januar 2021</a:t>
            </a:fld>
            <a:r>
              <a:rPr lang="en-US"/>
              <a:t> |</a:t>
            </a:r>
          </a:p>
        </p:txBody>
      </p:sp>
      <p:sp>
        <p:nvSpPr>
          <p:cNvPr id="2" name="Foliennummernplatzhalter 1">
            <a:extLst>
              <a:ext uri="{FF2B5EF4-FFF2-40B4-BE49-F238E27FC236}">
                <a16:creationId xmlns:a16="http://schemas.microsoft.com/office/drawing/2014/main" id="{B6A7D18C-BD10-46CA-A69C-05F3138FA532}"/>
              </a:ext>
            </a:extLst>
          </p:cNvPr>
          <p:cNvSpPr>
            <a:spLocks noGrp="1"/>
          </p:cNvSpPr>
          <p:nvPr>
            <p:ph type="sldNum" sz="quarter" idx="20"/>
          </p:nvPr>
        </p:nvSpPr>
        <p:spPr/>
        <p:txBody>
          <a:bodyPr/>
          <a:lstStyle/>
          <a:p>
            <a:fld id="{81D60167-4931-47E6-BA6A-407CBD079E47}" type="slidenum">
              <a:rPr lang="de-DE" smtClean="0"/>
              <a:pPr/>
              <a:t>29</a:t>
            </a:fld>
            <a:endParaRPr lang="de-DE"/>
          </a:p>
        </p:txBody>
      </p:sp>
      <p:sp>
        <p:nvSpPr>
          <p:cNvPr id="38" name="Textplatzhalter 37">
            <a:extLst>
              <a:ext uri="{FF2B5EF4-FFF2-40B4-BE49-F238E27FC236}">
                <a16:creationId xmlns:a16="http://schemas.microsoft.com/office/drawing/2014/main" id="{EA34128D-8CA4-9148-997F-506974A7D183}"/>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81" name="object 81"/>
          <p:cNvSpPr txBox="1">
            <a:spLocks noGrp="1"/>
          </p:cNvSpPr>
          <p:nvPr>
            <p:ph type="title"/>
          </p:nvPr>
        </p:nvSpPr>
        <p:spPr/>
        <p:txBody>
          <a:bodyPr/>
          <a:lstStyle/>
          <a:p>
            <a:r>
              <a:rPr lang="de-DE" dirty="0"/>
              <a:t>Abrissblock mit den individuellen Empfehlungen zur Abgabe </a:t>
            </a:r>
            <a:br>
              <a:rPr lang="de-DE" dirty="0"/>
            </a:br>
            <a:r>
              <a:rPr lang="de-DE" dirty="0"/>
              <a:t>an Ihre Patienten</a:t>
            </a:r>
          </a:p>
        </p:txBody>
      </p:sp>
      <p:sp>
        <p:nvSpPr>
          <p:cNvPr id="4" name="Textplatzhalter 3">
            <a:extLst>
              <a:ext uri="{FF2B5EF4-FFF2-40B4-BE49-F238E27FC236}">
                <a16:creationId xmlns:a16="http://schemas.microsoft.com/office/drawing/2014/main" id="{92694FF7-FBC8-9349-BFEF-E98EA4F88176}"/>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20" name="Gruppieren 19">
            <a:extLst>
              <a:ext uri="{FF2B5EF4-FFF2-40B4-BE49-F238E27FC236}">
                <a16:creationId xmlns:a16="http://schemas.microsoft.com/office/drawing/2014/main" id="{BC7DD5A0-4326-4C4F-B0EB-DB55DA4B49DA}"/>
              </a:ext>
            </a:extLst>
          </p:cNvPr>
          <p:cNvGrpSpPr/>
          <p:nvPr/>
        </p:nvGrpSpPr>
        <p:grpSpPr>
          <a:xfrm>
            <a:off x="8362489" y="133350"/>
            <a:ext cx="195561" cy="195561"/>
            <a:chOff x="7319651" y="194219"/>
            <a:chExt cx="195561" cy="195561"/>
          </a:xfrm>
        </p:grpSpPr>
        <p:sp>
          <p:nvSpPr>
            <p:cNvPr id="21" name="object 15">
              <a:extLst>
                <a:ext uri="{FF2B5EF4-FFF2-40B4-BE49-F238E27FC236}">
                  <a16:creationId xmlns:a16="http://schemas.microsoft.com/office/drawing/2014/main" id="{EA154DD8-CF65-0949-8CB2-3AF98A170F10}"/>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22" name="object 16">
              <a:extLst>
                <a:ext uri="{FF2B5EF4-FFF2-40B4-BE49-F238E27FC236}">
                  <a16:creationId xmlns:a16="http://schemas.microsoft.com/office/drawing/2014/main" id="{90F25ECA-023E-3645-BE6F-D47DFFE8D121}"/>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23" name="Gruppieren 22">
            <a:extLst>
              <a:ext uri="{FF2B5EF4-FFF2-40B4-BE49-F238E27FC236}">
                <a16:creationId xmlns:a16="http://schemas.microsoft.com/office/drawing/2014/main" id="{BAE9A889-E0B1-F14A-A94E-21F053A1084E}"/>
              </a:ext>
            </a:extLst>
          </p:cNvPr>
          <p:cNvGrpSpPr/>
          <p:nvPr/>
        </p:nvGrpSpPr>
        <p:grpSpPr>
          <a:xfrm>
            <a:off x="7701682" y="134792"/>
            <a:ext cx="195561" cy="195561"/>
            <a:chOff x="6657757" y="194219"/>
            <a:chExt cx="195561" cy="195561"/>
          </a:xfrm>
        </p:grpSpPr>
        <p:sp>
          <p:nvSpPr>
            <p:cNvPr id="24" name="object 37">
              <a:extLst>
                <a:ext uri="{FF2B5EF4-FFF2-40B4-BE49-F238E27FC236}">
                  <a16:creationId xmlns:a16="http://schemas.microsoft.com/office/drawing/2014/main" id="{F5BA4CC9-F9BC-424F-AB69-B43BD6B1F623}"/>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25" name="object 38">
              <a:extLst>
                <a:ext uri="{FF2B5EF4-FFF2-40B4-BE49-F238E27FC236}">
                  <a16:creationId xmlns:a16="http://schemas.microsoft.com/office/drawing/2014/main" id="{F52066FE-3F42-044F-8B66-B923F92DE238}"/>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26" name="object 39">
              <a:extLst>
                <a:ext uri="{FF2B5EF4-FFF2-40B4-BE49-F238E27FC236}">
                  <a16:creationId xmlns:a16="http://schemas.microsoft.com/office/drawing/2014/main" id="{94C3D371-292B-9146-B3F3-21516010D218}"/>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27" name="Gruppieren 26">
            <a:extLst>
              <a:ext uri="{FF2B5EF4-FFF2-40B4-BE49-F238E27FC236}">
                <a16:creationId xmlns:a16="http://schemas.microsoft.com/office/drawing/2014/main" id="{5197896D-0EA0-5045-B27C-3293C52D96A8}"/>
              </a:ext>
            </a:extLst>
          </p:cNvPr>
          <p:cNvGrpSpPr/>
          <p:nvPr/>
        </p:nvGrpSpPr>
        <p:grpSpPr>
          <a:xfrm>
            <a:off x="8586815" y="135828"/>
            <a:ext cx="195561" cy="195561"/>
            <a:chOff x="7540282" y="194219"/>
            <a:chExt cx="195561" cy="195561"/>
          </a:xfrm>
        </p:grpSpPr>
        <p:sp>
          <p:nvSpPr>
            <p:cNvPr id="28" name="object 43">
              <a:extLst>
                <a:ext uri="{FF2B5EF4-FFF2-40B4-BE49-F238E27FC236}">
                  <a16:creationId xmlns:a16="http://schemas.microsoft.com/office/drawing/2014/main" id="{D0C70EC8-8B73-3A49-B786-0B66368DCABD}"/>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29" name="object 44">
              <a:extLst>
                <a:ext uri="{FF2B5EF4-FFF2-40B4-BE49-F238E27FC236}">
                  <a16:creationId xmlns:a16="http://schemas.microsoft.com/office/drawing/2014/main" id="{3F7E0AC7-046B-684E-B23E-40D209F76AD0}"/>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30" name="Gruppieren 29">
            <a:extLst>
              <a:ext uri="{FF2B5EF4-FFF2-40B4-BE49-F238E27FC236}">
                <a16:creationId xmlns:a16="http://schemas.microsoft.com/office/drawing/2014/main" id="{D6D17495-CA19-F841-B257-CDEC241C5148}"/>
              </a:ext>
            </a:extLst>
          </p:cNvPr>
          <p:cNvGrpSpPr/>
          <p:nvPr/>
        </p:nvGrpSpPr>
        <p:grpSpPr>
          <a:xfrm>
            <a:off x="7924921" y="135828"/>
            <a:ext cx="195561" cy="195561"/>
            <a:chOff x="6878388" y="194219"/>
            <a:chExt cx="195561" cy="195561"/>
          </a:xfrm>
        </p:grpSpPr>
        <p:sp>
          <p:nvSpPr>
            <p:cNvPr id="31" name="object 45">
              <a:extLst>
                <a:ext uri="{FF2B5EF4-FFF2-40B4-BE49-F238E27FC236}">
                  <a16:creationId xmlns:a16="http://schemas.microsoft.com/office/drawing/2014/main" id="{7D2903E6-D940-6F4F-88EC-2DEC5FB00552}"/>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2" name="object 46">
              <a:extLst>
                <a:ext uri="{FF2B5EF4-FFF2-40B4-BE49-F238E27FC236}">
                  <a16:creationId xmlns:a16="http://schemas.microsoft.com/office/drawing/2014/main" id="{FA0C675B-5B93-E142-8D9B-249286374D83}"/>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33" name="object 47">
              <a:extLst>
                <a:ext uri="{FF2B5EF4-FFF2-40B4-BE49-F238E27FC236}">
                  <a16:creationId xmlns:a16="http://schemas.microsoft.com/office/drawing/2014/main" id="{00A9E9D5-A7FB-5E46-ABF0-4BB6CFCC90D1}"/>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34" name="object 48">
              <a:extLst>
                <a:ext uri="{FF2B5EF4-FFF2-40B4-BE49-F238E27FC236}">
                  <a16:creationId xmlns:a16="http://schemas.microsoft.com/office/drawing/2014/main" id="{DD3CB057-B897-884F-AF7A-584B1EC57BEA}"/>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35" name="Gruppieren 34">
            <a:extLst>
              <a:ext uri="{FF2B5EF4-FFF2-40B4-BE49-F238E27FC236}">
                <a16:creationId xmlns:a16="http://schemas.microsoft.com/office/drawing/2014/main" id="{6843B5B2-E8C0-8341-95DD-0FB7B8578842}"/>
              </a:ext>
            </a:extLst>
          </p:cNvPr>
          <p:cNvGrpSpPr/>
          <p:nvPr/>
        </p:nvGrpSpPr>
        <p:grpSpPr>
          <a:xfrm>
            <a:off x="8145552" y="135828"/>
            <a:ext cx="195561" cy="195561"/>
            <a:chOff x="7099019" y="194219"/>
            <a:chExt cx="195561" cy="195561"/>
          </a:xfrm>
        </p:grpSpPr>
        <p:sp>
          <p:nvSpPr>
            <p:cNvPr id="36" name="object 52">
              <a:extLst>
                <a:ext uri="{FF2B5EF4-FFF2-40B4-BE49-F238E27FC236}">
                  <a16:creationId xmlns:a16="http://schemas.microsoft.com/office/drawing/2014/main" id="{440E049B-7168-7947-A445-A5CC79F9D472}"/>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7" name="object 53">
              <a:extLst>
                <a:ext uri="{FF2B5EF4-FFF2-40B4-BE49-F238E27FC236}">
                  <a16:creationId xmlns:a16="http://schemas.microsoft.com/office/drawing/2014/main" id="{C2F9FD4B-54F1-C94E-BB61-BC1F9A9FFA44}"/>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pic>
        <p:nvPicPr>
          <p:cNvPr id="42" name="Grafik 41">
            <a:extLst>
              <a:ext uri="{FF2B5EF4-FFF2-40B4-BE49-F238E27FC236}">
                <a16:creationId xmlns:a16="http://schemas.microsoft.com/office/drawing/2014/main" id="{110AC846-C362-FB4E-AE9F-39D17D1873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191" y="1383723"/>
            <a:ext cx="2266998" cy="3196274"/>
          </a:xfrm>
          <a:prstGeom prst="rect">
            <a:avLst/>
          </a:prstGeom>
          <a:noFill/>
          <a:ln>
            <a:solidFill>
              <a:srgbClr val="878786"/>
            </a:solid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1947225" y="279785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grpSp>
        <p:nvGrpSpPr>
          <p:cNvPr id="9" name="Gruppieren 8">
            <a:extLst>
              <a:ext uri="{FF2B5EF4-FFF2-40B4-BE49-F238E27FC236}">
                <a16:creationId xmlns:a16="http://schemas.microsoft.com/office/drawing/2014/main" id="{0EC3750D-1342-E24E-A267-FE69123FFF60}"/>
              </a:ext>
            </a:extLst>
          </p:cNvPr>
          <p:cNvGrpSpPr/>
          <p:nvPr/>
        </p:nvGrpSpPr>
        <p:grpSpPr>
          <a:xfrm>
            <a:off x="8366184" y="135828"/>
            <a:ext cx="195561" cy="195561"/>
            <a:chOff x="7319651" y="194219"/>
            <a:chExt cx="195561" cy="195561"/>
          </a:xfrm>
        </p:grpSpPr>
        <p:sp>
          <p:nvSpPr>
            <p:cNvPr id="41" name="object 41"/>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42" name="object 42"/>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8" name="Gruppieren 7">
            <a:extLst>
              <a:ext uri="{FF2B5EF4-FFF2-40B4-BE49-F238E27FC236}">
                <a16:creationId xmlns:a16="http://schemas.microsoft.com/office/drawing/2014/main" id="{1E9C5A73-1FF3-0B44-9246-57D87DFF68DC}"/>
              </a:ext>
            </a:extLst>
          </p:cNvPr>
          <p:cNvGrpSpPr/>
          <p:nvPr/>
        </p:nvGrpSpPr>
        <p:grpSpPr>
          <a:xfrm>
            <a:off x="8586815" y="135828"/>
            <a:ext cx="195561" cy="195561"/>
            <a:chOff x="7540282" y="194219"/>
            <a:chExt cx="195561" cy="195561"/>
          </a:xfrm>
        </p:grpSpPr>
        <p:sp>
          <p:nvSpPr>
            <p:cNvPr id="43" name="object 43"/>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44" name="object 44"/>
            <p:cNvSpPr/>
            <p:nvPr/>
          </p:nvSpPr>
          <p:spPr>
            <a:xfrm>
              <a:off x="7573038" y="248527"/>
              <a:ext cx="130034" cy="86837"/>
            </a:xfrm>
            <a:prstGeom prst="rect">
              <a:avLst/>
            </a:prstGeom>
            <a:blipFill>
              <a:blip r:embed="rId3" cstate="print"/>
              <a:stretch>
                <a:fillRect/>
              </a:stretch>
            </a:blipFill>
          </p:spPr>
          <p:txBody>
            <a:bodyPr wrap="square" lIns="0" tIns="0" rIns="0" bIns="0" rtlCol="0"/>
            <a:lstStyle/>
            <a:p>
              <a:endParaRPr sz="249"/>
            </a:p>
          </p:txBody>
        </p:sp>
      </p:grpSp>
      <p:grpSp>
        <p:nvGrpSpPr>
          <p:cNvPr id="11" name="Gruppieren 10">
            <a:extLst>
              <a:ext uri="{FF2B5EF4-FFF2-40B4-BE49-F238E27FC236}">
                <a16:creationId xmlns:a16="http://schemas.microsoft.com/office/drawing/2014/main" id="{7DE1220B-7EAE-3048-8EFA-0A7A5C8E9051}"/>
              </a:ext>
            </a:extLst>
          </p:cNvPr>
          <p:cNvGrpSpPr/>
          <p:nvPr/>
        </p:nvGrpSpPr>
        <p:grpSpPr>
          <a:xfrm>
            <a:off x="7924921" y="135828"/>
            <a:ext cx="195561" cy="195561"/>
            <a:chOff x="6878388" y="194219"/>
            <a:chExt cx="195561" cy="195561"/>
          </a:xfrm>
        </p:grpSpPr>
        <p:sp>
          <p:nvSpPr>
            <p:cNvPr id="45" name="object 45"/>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6" name="object 46"/>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47" name="object 47"/>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48" name="object 48"/>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10" name="Gruppieren 9">
            <a:extLst>
              <a:ext uri="{FF2B5EF4-FFF2-40B4-BE49-F238E27FC236}">
                <a16:creationId xmlns:a16="http://schemas.microsoft.com/office/drawing/2014/main" id="{DAFBC904-32F7-E84C-BC21-570ED1F600B3}"/>
              </a:ext>
            </a:extLst>
          </p:cNvPr>
          <p:cNvGrpSpPr/>
          <p:nvPr/>
        </p:nvGrpSpPr>
        <p:grpSpPr>
          <a:xfrm>
            <a:off x="8145552" y="135828"/>
            <a:ext cx="195561" cy="195561"/>
            <a:chOff x="7099019" y="194219"/>
            <a:chExt cx="195561" cy="195561"/>
          </a:xfrm>
        </p:grpSpPr>
        <p:sp>
          <p:nvSpPr>
            <p:cNvPr id="52" name="object 52"/>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3" name="object 53"/>
            <p:cNvSpPr/>
            <p:nvPr/>
          </p:nvSpPr>
          <p:spPr>
            <a:xfrm>
              <a:off x="7159132" y="231712"/>
              <a:ext cx="96010" cy="121750"/>
            </a:xfrm>
            <a:prstGeom prst="rect">
              <a:avLst/>
            </a:prstGeom>
            <a:blipFill>
              <a:blip r:embed="rId4" cstate="print"/>
              <a:stretch>
                <a:fillRect/>
              </a:stretch>
            </a:blipFill>
          </p:spPr>
          <p:txBody>
            <a:bodyPr wrap="square" lIns="0" tIns="0" rIns="0" bIns="0" rtlCol="0"/>
            <a:lstStyle/>
            <a:p>
              <a:endParaRPr sz="249"/>
            </a:p>
          </p:txBody>
        </p:sp>
      </p:grpSp>
      <p:sp>
        <p:nvSpPr>
          <p:cNvPr id="14" name="Datumsplatzhalter 13">
            <a:extLst>
              <a:ext uri="{FF2B5EF4-FFF2-40B4-BE49-F238E27FC236}">
                <a16:creationId xmlns:a16="http://schemas.microsoft.com/office/drawing/2014/main" id="{979FA2EB-6DD9-D84C-AFCD-6BD960C62488}"/>
              </a:ext>
            </a:extLst>
          </p:cNvPr>
          <p:cNvSpPr>
            <a:spLocks noGrp="1"/>
          </p:cNvSpPr>
          <p:nvPr>
            <p:ph type="dt" sz="half" idx="18"/>
          </p:nvPr>
        </p:nvSpPr>
        <p:spPr/>
        <p:txBody>
          <a:bodyPr/>
          <a:lstStyle/>
          <a:p>
            <a:fld id="{48388533-C6D7-F340-AFA2-0912A2724245}" type="datetime4">
              <a:rPr lang="de-DE" smtClean="0"/>
              <a:t>28. Januar 2021</a:t>
            </a:fld>
            <a:r>
              <a:rPr lang="en-US"/>
              <a:t> |</a:t>
            </a:r>
          </a:p>
        </p:txBody>
      </p:sp>
      <p:sp>
        <p:nvSpPr>
          <p:cNvPr id="2" name="Foliennummernplatzhalter 1">
            <a:extLst>
              <a:ext uri="{FF2B5EF4-FFF2-40B4-BE49-F238E27FC236}">
                <a16:creationId xmlns:a16="http://schemas.microsoft.com/office/drawing/2014/main" id="{106BEAFE-F40B-4D73-8FE9-C40C5F22822A}"/>
              </a:ext>
            </a:extLst>
          </p:cNvPr>
          <p:cNvSpPr>
            <a:spLocks noGrp="1"/>
          </p:cNvSpPr>
          <p:nvPr>
            <p:ph type="sldNum" sz="quarter" idx="20"/>
          </p:nvPr>
        </p:nvSpPr>
        <p:spPr/>
        <p:txBody>
          <a:bodyPr/>
          <a:lstStyle/>
          <a:p>
            <a:fld id="{81D60167-4931-47E6-BA6A-407CBD079E47}" type="slidenum">
              <a:rPr lang="de-DE" smtClean="0"/>
              <a:pPr/>
              <a:t>3</a:t>
            </a:fld>
            <a:endParaRPr lang="de-DE"/>
          </a:p>
        </p:txBody>
      </p:sp>
      <p:sp>
        <p:nvSpPr>
          <p:cNvPr id="55" name="object 21">
            <a:extLst>
              <a:ext uri="{FF2B5EF4-FFF2-40B4-BE49-F238E27FC236}">
                <a16:creationId xmlns:a16="http://schemas.microsoft.com/office/drawing/2014/main" id="{4CCCCCF2-36AA-514E-8451-97F9F1DD52C4}"/>
              </a:ext>
            </a:extLst>
          </p:cNvPr>
          <p:cNvSpPr txBox="1">
            <a:spLocks noGrp="1"/>
          </p:cNvSpPr>
          <p:nvPr>
            <p:ph type="title"/>
          </p:nvPr>
        </p:nvSpPr>
        <p:spPr/>
        <p:txBody>
          <a:bodyPr/>
          <a:lstStyle/>
          <a:p>
            <a:r>
              <a:rPr lang="de-DE"/>
              <a:t>Blutglukosemessung vs. Kontinuierliche Glukosemessung</a:t>
            </a:r>
          </a:p>
        </p:txBody>
      </p:sp>
      <p:sp>
        <p:nvSpPr>
          <p:cNvPr id="63" name="Textplatzhalter 62">
            <a:extLst>
              <a:ext uri="{FF2B5EF4-FFF2-40B4-BE49-F238E27FC236}">
                <a16:creationId xmlns:a16="http://schemas.microsoft.com/office/drawing/2014/main" id="{5E17D4E4-928B-2344-95F9-3A242358D793}"/>
              </a:ext>
            </a:extLst>
          </p:cNvPr>
          <p:cNvSpPr>
            <a:spLocks noGrp="1"/>
          </p:cNvSpPr>
          <p:nvPr>
            <p:ph type="body" sz="quarter" idx="17"/>
          </p:nvPr>
        </p:nvSpPr>
        <p:spPr/>
        <p:txBody>
          <a:bodyPr/>
          <a:lstStyle/>
          <a:p>
            <a:r>
              <a:rPr lang="de-DE"/>
              <a:t>Einführung zu den Trendpfeilen</a:t>
            </a:r>
          </a:p>
        </p:txBody>
      </p:sp>
      <p:grpSp>
        <p:nvGrpSpPr>
          <p:cNvPr id="13" name="Gruppieren 12">
            <a:extLst>
              <a:ext uri="{FF2B5EF4-FFF2-40B4-BE49-F238E27FC236}">
                <a16:creationId xmlns:a16="http://schemas.microsoft.com/office/drawing/2014/main" id="{15E9AA29-8D3A-994D-8D66-EA7496AA5588}"/>
              </a:ext>
            </a:extLst>
          </p:cNvPr>
          <p:cNvGrpSpPr/>
          <p:nvPr/>
        </p:nvGrpSpPr>
        <p:grpSpPr>
          <a:xfrm>
            <a:off x="7704290" y="135828"/>
            <a:ext cx="195561" cy="195561"/>
            <a:chOff x="6657757" y="194219"/>
            <a:chExt cx="195561" cy="195561"/>
          </a:xfrm>
        </p:grpSpPr>
        <p:sp>
          <p:nvSpPr>
            <p:cNvPr id="34" name="object 14">
              <a:extLst>
                <a:ext uri="{FF2B5EF4-FFF2-40B4-BE49-F238E27FC236}">
                  <a16:creationId xmlns:a16="http://schemas.microsoft.com/office/drawing/2014/main" id="{37A81D0D-261B-4368-98CE-42A3C5D1ED05}"/>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35" name="object 15">
              <a:extLst>
                <a:ext uri="{FF2B5EF4-FFF2-40B4-BE49-F238E27FC236}">
                  <a16:creationId xmlns:a16="http://schemas.microsoft.com/office/drawing/2014/main" id="{9D9CD53C-7B97-4D49-87EA-2DAA538E16E7}"/>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001388"/>
            </a:solidFill>
          </p:spPr>
          <p:txBody>
            <a:bodyPr wrap="square" lIns="0" tIns="0" rIns="0" bIns="0" rtlCol="0"/>
            <a:lstStyle/>
            <a:p>
              <a:endParaRPr sz="249"/>
            </a:p>
          </p:txBody>
        </p:sp>
        <p:sp>
          <p:nvSpPr>
            <p:cNvPr id="36" name="object 16">
              <a:extLst>
                <a:ext uri="{FF2B5EF4-FFF2-40B4-BE49-F238E27FC236}">
                  <a16:creationId xmlns:a16="http://schemas.microsoft.com/office/drawing/2014/main" id="{78312A53-B037-4778-9632-1CEECC7CB864}"/>
                </a:ext>
              </a:extLst>
            </p:cNvPr>
            <p:cNvSpPr/>
            <p:nvPr/>
          </p:nvSpPr>
          <p:spPr>
            <a:xfrm>
              <a:off x="6745797" y="228231"/>
              <a:ext cx="31390" cy="31390"/>
            </a:xfrm>
            <a:prstGeom prst="rect">
              <a:avLst/>
            </a:prstGeom>
            <a:blipFill>
              <a:blip r:embed="rId5" cstate="print"/>
              <a:stretch>
                <a:fillRect/>
              </a:stretch>
            </a:blipFill>
          </p:spPr>
          <p:txBody>
            <a:bodyPr wrap="square" lIns="0" tIns="0" rIns="0" bIns="0" rtlCol="0"/>
            <a:lstStyle/>
            <a:p>
              <a:endParaRPr sz="249"/>
            </a:p>
          </p:txBody>
        </p:sp>
      </p:grpSp>
      <p:grpSp>
        <p:nvGrpSpPr>
          <p:cNvPr id="3" name="Gruppieren 2">
            <a:extLst>
              <a:ext uri="{FF2B5EF4-FFF2-40B4-BE49-F238E27FC236}">
                <a16:creationId xmlns:a16="http://schemas.microsoft.com/office/drawing/2014/main" id="{66C40E86-F740-DB48-990B-0308EDB2E885}"/>
              </a:ext>
            </a:extLst>
          </p:cNvPr>
          <p:cNvGrpSpPr/>
          <p:nvPr/>
        </p:nvGrpSpPr>
        <p:grpSpPr>
          <a:xfrm>
            <a:off x="0" y="1203325"/>
            <a:ext cx="4471318" cy="2124076"/>
            <a:chOff x="0" y="1203325"/>
            <a:chExt cx="4471318" cy="2124076"/>
          </a:xfrm>
        </p:grpSpPr>
        <p:sp>
          <p:nvSpPr>
            <p:cNvPr id="38" name="object 2">
              <a:extLst>
                <a:ext uri="{FF2B5EF4-FFF2-40B4-BE49-F238E27FC236}">
                  <a16:creationId xmlns:a16="http://schemas.microsoft.com/office/drawing/2014/main" id="{80DE49D4-C5DA-3F4F-9076-CBC084A28BC0}"/>
                </a:ext>
              </a:extLst>
            </p:cNvPr>
            <p:cNvSpPr/>
            <p:nvPr/>
          </p:nvSpPr>
          <p:spPr>
            <a:xfrm>
              <a:off x="0" y="1203325"/>
              <a:ext cx="4464050" cy="2124076"/>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pic>
          <p:nvPicPr>
            <p:cNvPr id="39" name="Picture 2">
              <a:extLst>
                <a:ext uri="{FF2B5EF4-FFF2-40B4-BE49-F238E27FC236}">
                  <a16:creationId xmlns:a16="http://schemas.microsoft.com/office/drawing/2014/main" id="{15BAC40E-6E3B-44E7-9794-1D3D94821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2457" y="1203325"/>
              <a:ext cx="3038861"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uppieren 16">
            <a:extLst>
              <a:ext uri="{FF2B5EF4-FFF2-40B4-BE49-F238E27FC236}">
                <a16:creationId xmlns:a16="http://schemas.microsoft.com/office/drawing/2014/main" id="{C8A4B84B-0107-F14F-9449-EF969E86C3B1}"/>
              </a:ext>
            </a:extLst>
          </p:cNvPr>
          <p:cNvGrpSpPr/>
          <p:nvPr/>
        </p:nvGrpSpPr>
        <p:grpSpPr>
          <a:xfrm>
            <a:off x="4679950" y="1203324"/>
            <a:ext cx="4464050" cy="2124075"/>
            <a:chOff x="4679950" y="1203324"/>
            <a:chExt cx="4464050" cy="2124075"/>
          </a:xfrm>
        </p:grpSpPr>
        <p:sp>
          <p:nvSpPr>
            <p:cNvPr id="49" name="object 2">
              <a:extLst>
                <a:ext uri="{FF2B5EF4-FFF2-40B4-BE49-F238E27FC236}">
                  <a16:creationId xmlns:a16="http://schemas.microsoft.com/office/drawing/2014/main" id="{06CBC127-106C-B94E-8C94-86B19039ABB9}"/>
                </a:ext>
              </a:extLst>
            </p:cNvPr>
            <p:cNvSpPr/>
            <p:nvPr/>
          </p:nvSpPr>
          <p:spPr>
            <a:xfrm>
              <a:off x="4679950" y="1203324"/>
              <a:ext cx="4464050" cy="2124075"/>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0" tIns="0" rIns="0" bIns="0" rtlCol="0"/>
            <a:lstStyle/>
            <a:p>
              <a:endParaRPr sz="1133"/>
            </a:p>
          </p:txBody>
        </p:sp>
        <p:pic>
          <p:nvPicPr>
            <p:cNvPr id="37" name="Picture 3" descr="C:\Users\Raguosx\Pictures\visual3.gif">
              <a:extLst>
                <a:ext uri="{FF2B5EF4-FFF2-40B4-BE49-F238E27FC236}">
                  <a16:creationId xmlns:a16="http://schemas.microsoft.com/office/drawing/2014/main" id="{C2347EE8-5C8D-462A-A4A0-ABEC39EFAC8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79950" y="1210214"/>
              <a:ext cx="3024339" cy="2117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pieren 17">
            <a:extLst>
              <a:ext uri="{FF2B5EF4-FFF2-40B4-BE49-F238E27FC236}">
                <a16:creationId xmlns:a16="http://schemas.microsoft.com/office/drawing/2014/main" id="{4B877F45-0A93-4D44-87C9-44A8F9433954}"/>
              </a:ext>
            </a:extLst>
          </p:cNvPr>
          <p:cNvGrpSpPr/>
          <p:nvPr/>
        </p:nvGrpSpPr>
        <p:grpSpPr>
          <a:xfrm>
            <a:off x="4693753" y="1995362"/>
            <a:ext cx="4055851" cy="3073463"/>
            <a:chOff x="4693753" y="1995362"/>
            <a:chExt cx="4046500" cy="2971614"/>
          </a:xfrm>
        </p:grpSpPr>
        <p:sp>
          <p:nvSpPr>
            <p:cNvPr id="56" name="Rechteck 55">
              <a:extLst>
                <a:ext uri="{FF2B5EF4-FFF2-40B4-BE49-F238E27FC236}">
                  <a16:creationId xmlns:a16="http://schemas.microsoft.com/office/drawing/2014/main" id="{1A201DEC-272B-48D1-852E-0003C0260D2A}"/>
                </a:ext>
              </a:extLst>
            </p:cNvPr>
            <p:cNvSpPr/>
            <p:nvPr/>
          </p:nvSpPr>
          <p:spPr bwMode="auto">
            <a:xfrm>
              <a:off x="4717578" y="3736469"/>
              <a:ext cx="4022675" cy="1230507"/>
            </a:xfrm>
            <a:prstGeom prst="rect">
              <a:avLst/>
            </a:prstGeom>
          </p:spPr>
          <p:txBody>
            <a:bodyPr vert="horz" lIns="0" tIns="0" rIns="0" bIns="0" rtlCol="0">
              <a:noAutofit/>
            </a:bodyPr>
            <a:lstStyle/>
            <a:p>
              <a:pPr marL="0" lvl="1">
                <a:spcBef>
                  <a:spcPts val="600"/>
                </a:spcBef>
              </a:pPr>
              <a:r>
                <a:rPr lang="de-DE" sz="1350" dirty="0">
                  <a:solidFill>
                    <a:schemeClr val="accent2"/>
                  </a:solidFill>
                  <a:latin typeface="Arial" panose="020B0604020202020204" pitchFamily="34" charset="0"/>
                </a:rPr>
                <a:t>liefert ein vollständiges Bild der sich verändernden Glukosewerte zu jeder Tages- und Nachtzeit. Die Auswirkungen von Nahrungsmitteln, körperlicher Aktivität und Insulin können noch besser nachvollzogen und verstanden werden.</a:t>
              </a:r>
            </a:p>
            <a:p>
              <a:pPr marL="0" lvl="1">
                <a:spcBef>
                  <a:spcPts val="600"/>
                </a:spcBef>
              </a:pPr>
              <a:endParaRPr lang="de-DE" sz="1350" dirty="0">
                <a:solidFill>
                  <a:schemeClr val="accent2"/>
                </a:solidFill>
                <a:latin typeface="Arial" panose="020B0604020202020204" pitchFamily="34" charset="0"/>
              </a:endParaRPr>
            </a:p>
          </p:txBody>
        </p:sp>
        <p:sp>
          <p:nvSpPr>
            <p:cNvPr id="54" name="Inhaltsplatzhalter 31">
              <a:extLst>
                <a:ext uri="{FF2B5EF4-FFF2-40B4-BE49-F238E27FC236}">
                  <a16:creationId xmlns:a16="http://schemas.microsoft.com/office/drawing/2014/main" id="{1A97C514-FA89-D74A-93A3-E963AEF17B99}"/>
                </a:ext>
              </a:extLst>
            </p:cNvPr>
            <p:cNvSpPr txBox="1">
              <a:spLocks/>
            </p:cNvSpPr>
            <p:nvPr/>
          </p:nvSpPr>
          <p:spPr>
            <a:xfrm>
              <a:off x="4693753" y="3467747"/>
              <a:ext cx="3257235" cy="249808"/>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dirty="0"/>
                <a:t>Kontinuierliche Glukosemessung</a:t>
              </a:r>
            </a:p>
          </p:txBody>
        </p:sp>
        <p:grpSp>
          <p:nvGrpSpPr>
            <p:cNvPr id="57" name="Gruppieren 56">
              <a:extLst>
                <a:ext uri="{FF2B5EF4-FFF2-40B4-BE49-F238E27FC236}">
                  <a16:creationId xmlns:a16="http://schemas.microsoft.com/office/drawing/2014/main" id="{B49E49E8-0A69-634C-8E0C-37A05DD23E4D}"/>
                </a:ext>
              </a:extLst>
            </p:cNvPr>
            <p:cNvGrpSpPr/>
            <p:nvPr/>
          </p:nvGrpSpPr>
          <p:grpSpPr>
            <a:xfrm>
              <a:off x="8154755" y="1995362"/>
              <a:ext cx="546032" cy="540000"/>
              <a:chOff x="1260225" y="2443990"/>
              <a:chExt cx="546032" cy="540000"/>
            </a:xfrm>
          </p:grpSpPr>
          <p:sp>
            <p:nvSpPr>
              <p:cNvPr id="58" name="object 7">
                <a:extLst>
                  <a:ext uri="{FF2B5EF4-FFF2-40B4-BE49-F238E27FC236}">
                    <a16:creationId xmlns:a16="http://schemas.microsoft.com/office/drawing/2014/main" id="{6F20A09A-C117-E54A-B8FF-DFBE525C944F}"/>
                  </a:ext>
                </a:extLst>
              </p:cNvPr>
              <p:cNvSpPr/>
              <p:nvPr/>
            </p:nvSpPr>
            <p:spPr>
              <a:xfrm>
                <a:off x="1260225" y="2443990"/>
                <a:ext cx="540000" cy="540000"/>
              </a:xfrm>
              <a:custGeom>
                <a:avLst/>
                <a:gdLst/>
                <a:ahLst/>
                <a:cxnLst/>
                <a:rect l="l" t="t" r="r" b="b"/>
                <a:pathLst>
                  <a:path w="654050" h="668654">
                    <a:moveTo>
                      <a:pt x="326783" y="668172"/>
                    </a:moveTo>
                    <a:lnTo>
                      <a:pt x="375073" y="664549"/>
                    </a:lnTo>
                    <a:lnTo>
                      <a:pt x="421163" y="654027"/>
                    </a:lnTo>
                    <a:lnTo>
                      <a:pt x="464548" y="637120"/>
                    </a:lnTo>
                    <a:lnTo>
                      <a:pt x="504721" y="614347"/>
                    </a:lnTo>
                    <a:lnTo>
                      <a:pt x="541178" y="586224"/>
                    </a:lnTo>
                    <a:lnTo>
                      <a:pt x="573413" y="553269"/>
                    </a:lnTo>
                    <a:lnTo>
                      <a:pt x="600921" y="515997"/>
                    </a:lnTo>
                    <a:lnTo>
                      <a:pt x="623195" y="474926"/>
                    </a:lnTo>
                    <a:lnTo>
                      <a:pt x="639731" y="430572"/>
                    </a:lnTo>
                    <a:lnTo>
                      <a:pt x="650024" y="383453"/>
                    </a:lnTo>
                    <a:lnTo>
                      <a:pt x="653567" y="334086"/>
                    </a:lnTo>
                    <a:lnTo>
                      <a:pt x="650024" y="284718"/>
                    </a:lnTo>
                    <a:lnTo>
                      <a:pt x="639731" y="237599"/>
                    </a:lnTo>
                    <a:lnTo>
                      <a:pt x="623195" y="193246"/>
                    </a:lnTo>
                    <a:lnTo>
                      <a:pt x="600921" y="152175"/>
                    </a:lnTo>
                    <a:lnTo>
                      <a:pt x="573413" y="114903"/>
                    </a:lnTo>
                    <a:lnTo>
                      <a:pt x="541178" y="81947"/>
                    </a:lnTo>
                    <a:lnTo>
                      <a:pt x="504721" y="53824"/>
                    </a:lnTo>
                    <a:lnTo>
                      <a:pt x="464548" y="31051"/>
                    </a:lnTo>
                    <a:lnTo>
                      <a:pt x="421163" y="14145"/>
                    </a:lnTo>
                    <a:lnTo>
                      <a:pt x="375073" y="3622"/>
                    </a:lnTo>
                    <a:lnTo>
                      <a:pt x="326783" y="0"/>
                    </a:lnTo>
                    <a:lnTo>
                      <a:pt x="278493" y="3622"/>
                    </a:lnTo>
                    <a:lnTo>
                      <a:pt x="232403" y="14145"/>
                    </a:lnTo>
                    <a:lnTo>
                      <a:pt x="189019" y="31051"/>
                    </a:lnTo>
                    <a:lnTo>
                      <a:pt x="148845" y="53824"/>
                    </a:lnTo>
                    <a:lnTo>
                      <a:pt x="112388" y="81947"/>
                    </a:lnTo>
                    <a:lnTo>
                      <a:pt x="80153" y="114903"/>
                    </a:lnTo>
                    <a:lnTo>
                      <a:pt x="52646" y="152175"/>
                    </a:lnTo>
                    <a:lnTo>
                      <a:pt x="30371" y="193246"/>
                    </a:lnTo>
                    <a:lnTo>
                      <a:pt x="13835" y="237599"/>
                    </a:lnTo>
                    <a:lnTo>
                      <a:pt x="3543" y="284718"/>
                    </a:lnTo>
                    <a:lnTo>
                      <a:pt x="0" y="334086"/>
                    </a:lnTo>
                    <a:lnTo>
                      <a:pt x="3543" y="383453"/>
                    </a:lnTo>
                    <a:lnTo>
                      <a:pt x="13835" y="430572"/>
                    </a:lnTo>
                    <a:lnTo>
                      <a:pt x="30371" y="474926"/>
                    </a:lnTo>
                    <a:lnTo>
                      <a:pt x="52646" y="515997"/>
                    </a:lnTo>
                    <a:lnTo>
                      <a:pt x="80153" y="553269"/>
                    </a:lnTo>
                    <a:lnTo>
                      <a:pt x="112388" y="586224"/>
                    </a:lnTo>
                    <a:lnTo>
                      <a:pt x="148845" y="614347"/>
                    </a:lnTo>
                    <a:lnTo>
                      <a:pt x="189019" y="637120"/>
                    </a:lnTo>
                    <a:lnTo>
                      <a:pt x="232403" y="654027"/>
                    </a:lnTo>
                    <a:lnTo>
                      <a:pt x="278493" y="664549"/>
                    </a:lnTo>
                    <a:lnTo>
                      <a:pt x="326783" y="668172"/>
                    </a:lnTo>
                    <a:close/>
                  </a:path>
                </a:pathLst>
              </a:custGeom>
              <a:ln w="19050">
                <a:solidFill>
                  <a:srgbClr val="3B2C99"/>
                </a:solidFill>
              </a:ln>
            </p:spPr>
            <p:txBody>
              <a:bodyPr wrap="square" lIns="0" tIns="0" rIns="0" bIns="0" rtlCol="0"/>
              <a:lstStyle/>
              <a:p>
                <a:endParaRPr sz="1428"/>
              </a:p>
            </p:txBody>
          </p:sp>
          <p:sp>
            <p:nvSpPr>
              <p:cNvPr id="59" name="object 14">
                <a:extLst>
                  <a:ext uri="{FF2B5EF4-FFF2-40B4-BE49-F238E27FC236}">
                    <a16:creationId xmlns:a16="http://schemas.microsoft.com/office/drawing/2014/main" id="{21DAC5FB-4680-954A-8A40-22EFE8904579}"/>
                  </a:ext>
                </a:extLst>
              </p:cNvPr>
              <p:cNvSpPr/>
              <p:nvPr/>
            </p:nvSpPr>
            <p:spPr>
              <a:xfrm>
                <a:off x="1271252" y="2561527"/>
                <a:ext cx="535005" cy="200500"/>
              </a:xfrm>
              <a:custGeom>
                <a:avLst/>
                <a:gdLst/>
                <a:ahLst/>
                <a:cxnLst/>
                <a:rect l="l" t="t" r="r" b="b"/>
                <a:pathLst>
                  <a:path w="674369" h="252729">
                    <a:moveTo>
                      <a:pt x="23685" y="50406"/>
                    </a:moveTo>
                    <a:lnTo>
                      <a:pt x="15855" y="70164"/>
                    </a:lnTo>
                    <a:lnTo>
                      <a:pt x="9318" y="90530"/>
                    </a:lnTo>
                    <a:lnTo>
                      <a:pt x="4043" y="111437"/>
                    </a:lnTo>
                    <a:lnTo>
                      <a:pt x="0" y="132816"/>
                    </a:lnTo>
                    <a:lnTo>
                      <a:pt x="9495" y="133322"/>
                    </a:lnTo>
                    <a:lnTo>
                      <a:pt x="18819" y="134500"/>
                    </a:lnTo>
                    <a:lnTo>
                      <a:pt x="58296" y="150927"/>
                    </a:lnTo>
                    <a:lnTo>
                      <a:pt x="101129" y="187516"/>
                    </a:lnTo>
                    <a:lnTo>
                      <a:pt x="132470" y="219468"/>
                    </a:lnTo>
                    <a:lnTo>
                      <a:pt x="143030" y="229903"/>
                    </a:lnTo>
                    <a:lnTo>
                      <a:pt x="179011" y="251252"/>
                    </a:lnTo>
                    <a:lnTo>
                      <a:pt x="190154" y="252433"/>
                    </a:lnTo>
                    <a:lnTo>
                      <a:pt x="202425" y="250380"/>
                    </a:lnTo>
                    <a:lnTo>
                      <a:pt x="221942" y="240006"/>
                    </a:lnTo>
                    <a:lnTo>
                      <a:pt x="242036" y="221060"/>
                    </a:lnTo>
                    <a:lnTo>
                      <a:pt x="262425" y="193864"/>
                    </a:lnTo>
                    <a:lnTo>
                      <a:pt x="282829" y="158737"/>
                    </a:lnTo>
                    <a:lnTo>
                      <a:pt x="284969" y="155206"/>
                    </a:lnTo>
                    <a:lnTo>
                      <a:pt x="187121" y="155206"/>
                    </a:lnTo>
                    <a:lnTo>
                      <a:pt x="181686" y="149605"/>
                    </a:lnTo>
                    <a:lnTo>
                      <a:pt x="156626" y="124243"/>
                    </a:lnTo>
                    <a:lnTo>
                      <a:pt x="99711" y="77614"/>
                    </a:lnTo>
                    <a:lnTo>
                      <a:pt x="56248" y="57216"/>
                    </a:lnTo>
                    <a:lnTo>
                      <a:pt x="34609" y="52022"/>
                    </a:lnTo>
                    <a:lnTo>
                      <a:pt x="23685" y="50406"/>
                    </a:lnTo>
                    <a:close/>
                  </a:path>
                  <a:path w="674369" h="252729">
                    <a:moveTo>
                      <a:pt x="511833" y="84213"/>
                    </a:moveTo>
                    <a:lnTo>
                      <a:pt x="364934" y="84213"/>
                    </a:lnTo>
                    <a:lnTo>
                      <a:pt x="392762" y="88592"/>
                    </a:lnTo>
                    <a:lnTo>
                      <a:pt x="415704" y="102552"/>
                    </a:lnTo>
                    <a:lnTo>
                      <a:pt x="433307" y="120105"/>
                    </a:lnTo>
                    <a:lnTo>
                      <a:pt x="445262" y="135407"/>
                    </a:lnTo>
                    <a:lnTo>
                      <a:pt x="446797" y="137501"/>
                    </a:lnTo>
                    <a:lnTo>
                      <a:pt x="447878" y="139014"/>
                    </a:lnTo>
                    <a:lnTo>
                      <a:pt x="452247" y="143929"/>
                    </a:lnTo>
                    <a:lnTo>
                      <a:pt x="471468" y="178397"/>
                    </a:lnTo>
                    <a:lnTo>
                      <a:pt x="514228" y="218616"/>
                    </a:lnTo>
                    <a:lnTo>
                      <a:pt x="577586" y="226374"/>
                    </a:lnTo>
                    <a:lnTo>
                      <a:pt x="608612" y="225894"/>
                    </a:lnTo>
                    <a:lnTo>
                      <a:pt x="672084" y="223913"/>
                    </a:lnTo>
                    <a:lnTo>
                      <a:pt x="674293" y="185877"/>
                    </a:lnTo>
                    <a:lnTo>
                      <a:pt x="674073" y="174223"/>
                    </a:lnTo>
                    <a:lnTo>
                      <a:pt x="673447" y="162674"/>
                    </a:lnTo>
                    <a:lnTo>
                      <a:pt x="672401" y="150927"/>
                    </a:lnTo>
                    <a:lnTo>
                      <a:pt x="671368" y="142379"/>
                    </a:lnTo>
                    <a:lnTo>
                      <a:pt x="561187" y="142379"/>
                    </a:lnTo>
                    <a:lnTo>
                      <a:pt x="550062" y="142252"/>
                    </a:lnTo>
                    <a:lnTo>
                      <a:pt x="529373" y="110091"/>
                    </a:lnTo>
                    <a:lnTo>
                      <a:pt x="524991" y="102528"/>
                    </a:lnTo>
                    <a:lnTo>
                      <a:pt x="519937" y="94803"/>
                    </a:lnTo>
                    <a:lnTo>
                      <a:pt x="513930" y="86956"/>
                    </a:lnTo>
                    <a:lnTo>
                      <a:pt x="512851" y="85496"/>
                    </a:lnTo>
                    <a:lnTo>
                      <a:pt x="511833" y="84213"/>
                    </a:lnTo>
                    <a:close/>
                  </a:path>
                  <a:path w="674369" h="252729">
                    <a:moveTo>
                      <a:pt x="370332" y="0"/>
                    </a:moveTo>
                    <a:lnTo>
                      <a:pt x="366445" y="0"/>
                    </a:lnTo>
                    <a:lnTo>
                      <a:pt x="362470" y="152"/>
                    </a:lnTo>
                    <a:lnTo>
                      <a:pt x="314804" y="10646"/>
                    </a:lnTo>
                    <a:lnTo>
                      <a:pt x="275164" y="34016"/>
                    </a:lnTo>
                    <a:lnTo>
                      <a:pt x="239629" y="70475"/>
                    </a:lnTo>
                    <a:lnTo>
                      <a:pt x="208330" y="119913"/>
                    </a:lnTo>
                    <a:lnTo>
                      <a:pt x="202314" y="131035"/>
                    </a:lnTo>
                    <a:lnTo>
                      <a:pt x="196759" y="140550"/>
                    </a:lnTo>
                    <a:lnTo>
                      <a:pt x="191687" y="148570"/>
                    </a:lnTo>
                    <a:lnTo>
                      <a:pt x="187121" y="155206"/>
                    </a:lnTo>
                    <a:lnTo>
                      <a:pt x="284969" y="155206"/>
                    </a:lnTo>
                    <a:lnTo>
                      <a:pt x="301903" y="127270"/>
                    </a:lnTo>
                    <a:lnTo>
                      <a:pt x="321848" y="104449"/>
                    </a:lnTo>
                    <a:lnTo>
                      <a:pt x="342809" y="90141"/>
                    </a:lnTo>
                    <a:lnTo>
                      <a:pt x="364934" y="84213"/>
                    </a:lnTo>
                    <a:lnTo>
                      <a:pt x="511833" y="84213"/>
                    </a:lnTo>
                    <a:lnTo>
                      <a:pt x="495011" y="63013"/>
                    </a:lnTo>
                    <a:lnTo>
                      <a:pt x="465375" y="34637"/>
                    </a:lnTo>
                    <a:lnTo>
                      <a:pt x="423847" y="10317"/>
                    </a:lnTo>
                    <a:lnTo>
                      <a:pt x="370332" y="0"/>
                    </a:lnTo>
                    <a:close/>
                  </a:path>
                  <a:path w="674369" h="252729">
                    <a:moveTo>
                      <a:pt x="671068" y="139890"/>
                    </a:moveTo>
                    <a:lnTo>
                      <a:pt x="591958" y="142163"/>
                    </a:lnTo>
                    <a:lnTo>
                      <a:pt x="567055" y="142379"/>
                    </a:lnTo>
                    <a:lnTo>
                      <a:pt x="671368" y="142379"/>
                    </a:lnTo>
                    <a:lnTo>
                      <a:pt x="671068" y="139890"/>
                    </a:lnTo>
                    <a:close/>
                  </a:path>
                </a:pathLst>
              </a:custGeom>
              <a:solidFill>
                <a:srgbClr val="3B2C99"/>
              </a:solidFill>
            </p:spPr>
            <p:txBody>
              <a:bodyPr wrap="square" lIns="0" tIns="0" rIns="0" bIns="0" rtlCol="0"/>
              <a:lstStyle/>
              <a:p>
                <a:endParaRPr sz="1428"/>
              </a:p>
            </p:txBody>
          </p:sp>
          <p:sp>
            <p:nvSpPr>
              <p:cNvPr id="60" name="object 15">
                <a:extLst>
                  <a:ext uri="{FF2B5EF4-FFF2-40B4-BE49-F238E27FC236}">
                    <a16:creationId xmlns:a16="http://schemas.microsoft.com/office/drawing/2014/main" id="{3F6B72A1-3764-6547-9CD3-12E54969CD52}"/>
                  </a:ext>
                </a:extLst>
              </p:cNvPr>
              <p:cNvSpPr/>
              <p:nvPr/>
            </p:nvSpPr>
            <p:spPr>
              <a:xfrm>
                <a:off x="1267554" y="2656825"/>
                <a:ext cx="532486" cy="200500"/>
              </a:xfrm>
              <a:custGeom>
                <a:avLst/>
                <a:gdLst/>
                <a:ahLst/>
                <a:cxnLst/>
                <a:rect l="l" t="t" r="r" b="b"/>
                <a:pathLst>
                  <a:path w="671194" h="252729">
                    <a:moveTo>
                      <a:pt x="914" y="48653"/>
                    </a:moveTo>
                    <a:lnTo>
                      <a:pt x="622" y="54190"/>
                    </a:lnTo>
                    <a:lnTo>
                      <a:pt x="12" y="59651"/>
                    </a:lnTo>
                    <a:lnTo>
                      <a:pt x="0" y="66459"/>
                    </a:lnTo>
                    <a:lnTo>
                      <a:pt x="4691" y="122241"/>
                    </a:lnTo>
                    <a:lnTo>
                      <a:pt x="16459" y="147959"/>
                    </a:lnTo>
                    <a:lnTo>
                      <a:pt x="24934" y="156295"/>
                    </a:lnTo>
                    <a:lnTo>
                      <a:pt x="56923" y="188899"/>
                    </a:lnTo>
                    <a:lnTo>
                      <a:pt x="90443" y="218309"/>
                    </a:lnTo>
                    <a:lnTo>
                      <a:pt x="140066" y="243449"/>
                    </a:lnTo>
                    <a:lnTo>
                      <a:pt x="193713" y="252425"/>
                    </a:lnTo>
                    <a:lnTo>
                      <a:pt x="205322" y="252007"/>
                    </a:lnTo>
                    <a:lnTo>
                      <a:pt x="242900" y="244805"/>
                    </a:lnTo>
                    <a:lnTo>
                      <a:pt x="279633" y="228515"/>
                    </a:lnTo>
                    <a:lnTo>
                      <a:pt x="314036" y="203247"/>
                    </a:lnTo>
                    <a:lnTo>
                      <a:pt x="346280" y="168831"/>
                    </a:lnTo>
                    <a:lnTo>
                      <a:pt x="346639" y="168313"/>
                    </a:lnTo>
                    <a:lnTo>
                      <a:pt x="193929" y="168313"/>
                    </a:lnTo>
                    <a:lnTo>
                      <a:pt x="178814" y="166883"/>
                    </a:lnTo>
                    <a:lnTo>
                      <a:pt x="137282" y="148459"/>
                    </a:lnTo>
                    <a:lnTo>
                      <a:pt x="82500" y="95021"/>
                    </a:lnTo>
                    <a:lnTo>
                      <a:pt x="63855" y="77317"/>
                    </a:lnTo>
                    <a:lnTo>
                      <a:pt x="28194" y="52704"/>
                    </a:lnTo>
                    <a:lnTo>
                      <a:pt x="8302" y="48834"/>
                    </a:lnTo>
                    <a:lnTo>
                      <a:pt x="914" y="48653"/>
                    </a:lnTo>
                    <a:close/>
                  </a:path>
                  <a:path w="671194" h="252729">
                    <a:moveTo>
                      <a:pt x="495005" y="125094"/>
                    </a:moveTo>
                    <a:lnTo>
                      <a:pt x="376542" y="125094"/>
                    </a:lnTo>
                    <a:lnTo>
                      <a:pt x="402126" y="158200"/>
                    </a:lnTo>
                    <a:lnTo>
                      <a:pt x="438762" y="190592"/>
                    </a:lnTo>
                    <a:lnTo>
                      <a:pt x="487938" y="215492"/>
                    </a:lnTo>
                    <a:lnTo>
                      <a:pt x="551141" y="226123"/>
                    </a:lnTo>
                    <a:lnTo>
                      <a:pt x="565073" y="226301"/>
                    </a:lnTo>
                    <a:lnTo>
                      <a:pt x="572312" y="226301"/>
                    </a:lnTo>
                    <a:lnTo>
                      <a:pt x="639432" y="225132"/>
                    </a:lnTo>
                    <a:lnTo>
                      <a:pt x="657834" y="183926"/>
                    </a:lnTo>
                    <a:lnTo>
                      <a:pt x="670145" y="142243"/>
                    </a:lnTo>
                    <a:lnTo>
                      <a:pt x="580443" y="142243"/>
                    </a:lnTo>
                    <a:lnTo>
                      <a:pt x="552615" y="142125"/>
                    </a:lnTo>
                    <a:lnTo>
                      <a:pt x="504665" y="131743"/>
                    </a:lnTo>
                    <a:lnTo>
                      <a:pt x="495005" y="125094"/>
                    </a:lnTo>
                    <a:close/>
                  </a:path>
                  <a:path w="671194" h="252729">
                    <a:moveTo>
                      <a:pt x="372402" y="0"/>
                    </a:moveTo>
                    <a:lnTo>
                      <a:pt x="332977" y="32304"/>
                    </a:lnTo>
                    <a:lnTo>
                      <a:pt x="294873" y="97093"/>
                    </a:lnTo>
                    <a:lnTo>
                      <a:pt x="269873" y="129136"/>
                    </a:lnTo>
                    <a:lnTo>
                      <a:pt x="244251" y="151584"/>
                    </a:lnTo>
                    <a:lnTo>
                      <a:pt x="217830" y="164630"/>
                    </a:lnTo>
                    <a:lnTo>
                      <a:pt x="209372" y="167271"/>
                    </a:lnTo>
                    <a:lnTo>
                      <a:pt x="201358" y="168313"/>
                    </a:lnTo>
                    <a:lnTo>
                      <a:pt x="346639" y="168313"/>
                    </a:lnTo>
                    <a:lnTo>
                      <a:pt x="376542" y="125094"/>
                    </a:lnTo>
                    <a:lnTo>
                      <a:pt x="495005" y="125094"/>
                    </a:lnTo>
                    <a:lnTo>
                      <a:pt x="470233" y="108045"/>
                    </a:lnTo>
                    <a:lnTo>
                      <a:pt x="446855" y="79289"/>
                    </a:lnTo>
                    <a:lnTo>
                      <a:pt x="432066" y="53733"/>
                    </a:lnTo>
                    <a:lnTo>
                      <a:pt x="427367" y="44907"/>
                    </a:lnTo>
                    <a:lnTo>
                      <a:pt x="426313" y="43586"/>
                    </a:lnTo>
                    <a:lnTo>
                      <a:pt x="424840" y="41935"/>
                    </a:lnTo>
                    <a:lnTo>
                      <a:pt x="420966" y="36677"/>
                    </a:lnTo>
                    <a:lnTo>
                      <a:pt x="412653" y="25880"/>
                    </a:lnTo>
                    <a:lnTo>
                      <a:pt x="401094" y="13419"/>
                    </a:lnTo>
                    <a:lnTo>
                      <a:pt x="387330" y="3418"/>
                    </a:lnTo>
                    <a:lnTo>
                      <a:pt x="372402" y="0"/>
                    </a:lnTo>
                    <a:close/>
                  </a:path>
                  <a:path w="671194" h="252729">
                    <a:moveTo>
                      <a:pt x="670712" y="140042"/>
                    </a:moveTo>
                    <a:lnTo>
                      <a:pt x="610044" y="141827"/>
                    </a:lnTo>
                    <a:lnTo>
                      <a:pt x="580443" y="142243"/>
                    </a:lnTo>
                    <a:lnTo>
                      <a:pt x="670145" y="142243"/>
                    </a:lnTo>
                    <a:lnTo>
                      <a:pt x="670712" y="140042"/>
                    </a:lnTo>
                    <a:close/>
                  </a:path>
                </a:pathLst>
              </a:custGeom>
              <a:solidFill>
                <a:srgbClr val="3B2C99"/>
              </a:solidFill>
            </p:spPr>
            <p:txBody>
              <a:bodyPr wrap="square" lIns="0" tIns="0" rIns="0" bIns="0" rtlCol="0"/>
              <a:lstStyle/>
              <a:p>
                <a:endParaRPr sz="1428"/>
              </a:p>
            </p:txBody>
          </p:sp>
        </p:grpSp>
      </p:grpSp>
      <p:grpSp>
        <p:nvGrpSpPr>
          <p:cNvPr id="7" name="Gruppieren 6">
            <a:extLst>
              <a:ext uri="{FF2B5EF4-FFF2-40B4-BE49-F238E27FC236}">
                <a16:creationId xmlns:a16="http://schemas.microsoft.com/office/drawing/2014/main" id="{34B2B93E-3B83-B945-A817-1EDBAF1F4CB4}"/>
              </a:ext>
            </a:extLst>
          </p:cNvPr>
          <p:cNvGrpSpPr/>
          <p:nvPr/>
        </p:nvGrpSpPr>
        <p:grpSpPr>
          <a:xfrm>
            <a:off x="373901" y="1995362"/>
            <a:ext cx="3911019" cy="2567827"/>
            <a:chOff x="373901" y="1995362"/>
            <a:chExt cx="3911019" cy="2567827"/>
          </a:xfrm>
        </p:grpSpPr>
        <p:sp>
          <p:nvSpPr>
            <p:cNvPr id="40" name="Rechteck 39">
              <a:extLst>
                <a:ext uri="{FF2B5EF4-FFF2-40B4-BE49-F238E27FC236}">
                  <a16:creationId xmlns:a16="http://schemas.microsoft.com/office/drawing/2014/main" id="{E0E067D2-82E2-4DFB-B12D-3F5607A2764A}"/>
                </a:ext>
              </a:extLst>
            </p:cNvPr>
            <p:cNvSpPr/>
            <p:nvPr/>
          </p:nvSpPr>
          <p:spPr bwMode="auto">
            <a:xfrm>
              <a:off x="373901" y="3808144"/>
              <a:ext cx="3911019" cy="755045"/>
            </a:xfrm>
            <a:prstGeom prst="rect">
              <a:avLst/>
            </a:prstGeom>
          </p:spPr>
          <p:txBody>
            <a:bodyPr vert="horz" lIns="0" tIns="0" rIns="0" bIns="0" rtlCol="0">
              <a:noAutofit/>
            </a:bodyPr>
            <a:lstStyle/>
            <a:p>
              <a:pPr marL="0" lvl="1">
                <a:spcBef>
                  <a:spcPts val="600"/>
                </a:spcBef>
              </a:pPr>
              <a:r>
                <a:rPr lang="de-DE" sz="1350" dirty="0">
                  <a:solidFill>
                    <a:schemeClr val="accent2"/>
                  </a:solidFill>
                  <a:latin typeface="Arial" panose="020B0604020202020204" pitchFamily="34" charset="0"/>
                </a:rPr>
                <a:t>liefert nur den aktuellen Glukosewert, </a:t>
              </a:r>
              <a:br>
                <a:rPr lang="de-DE" sz="1350" dirty="0">
                  <a:solidFill>
                    <a:schemeClr val="accent2"/>
                  </a:solidFill>
                  <a:latin typeface="Arial" panose="020B0604020202020204" pitchFamily="34" charset="0"/>
                </a:rPr>
              </a:br>
              <a:r>
                <a:rPr lang="de-DE" sz="1350" dirty="0">
                  <a:solidFill>
                    <a:schemeClr val="accent2"/>
                  </a:solidFill>
                  <a:latin typeface="Arial" panose="020B0604020202020204" pitchFamily="34" charset="0"/>
                </a:rPr>
                <a:t>der nur eine Momentaufnahme der Glukosewerte zeigt. Damit ist kein vollständiges Bild der Glukosewerte vorhanden.</a:t>
              </a:r>
            </a:p>
          </p:txBody>
        </p:sp>
        <p:sp>
          <p:nvSpPr>
            <p:cNvPr id="67" name="Inhaltsplatzhalter 31">
              <a:extLst>
                <a:ext uri="{FF2B5EF4-FFF2-40B4-BE49-F238E27FC236}">
                  <a16:creationId xmlns:a16="http://schemas.microsoft.com/office/drawing/2014/main" id="{3CCFFE53-2621-F74A-8C5F-851965625A2A}"/>
                </a:ext>
              </a:extLst>
            </p:cNvPr>
            <p:cNvSpPr txBox="1">
              <a:spLocks/>
            </p:cNvSpPr>
            <p:nvPr/>
          </p:nvSpPr>
          <p:spPr>
            <a:xfrm>
              <a:off x="373902" y="3530984"/>
              <a:ext cx="2447729" cy="249808"/>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400" dirty="0"/>
                <a:t>Die Blutglukosemessung</a:t>
              </a:r>
            </a:p>
          </p:txBody>
        </p:sp>
        <p:grpSp>
          <p:nvGrpSpPr>
            <p:cNvPr id="15" name="Gruppieren 14">
              <a:extLst>
                <a:ext uri="{FF2B5EF4-FFF2-40B4-BE49-F238E27FC236}">
                  <a16:creationId xmlns:a16="http://schemas.microsoft.com/office/drawing/2014/main" id="{409BC3C0-DDE8-B846-BA6C-90EF2F75581C}"/>
                </a:ext>
              </a:extLst>
            </p:cNvPr>
            <p:cNvGrpSpPr/>
            <p:nvPr/>
          </p:nvGrpSpPr>
          <p:grpSpPr>
            <a:xfrm>
              <a:off x="446228" y="1995362"/>
              <a:ext cx="540000" cy="540000"/>
              <a:chOff x="376321" y="1980678"/>
              <a:chExt cx="540000" cy="540000"/>
            </a:xfrm>
          </p:grpSpPr>
          <p:pic>
            <p:nvPicPr>
              <p:cNvPr id="50" name="Grafik 49">
                <a:extLst>
                  <a:ext uri="{FF2B5EF4-FFF2-40B4-BE49-F238E27FC236}">
                    <a16:creationId xmlns:a16="http://schemas.microsoft.com/office/drawing/2014/main" id="{A0290E41-EEB5-E447-8515-197D79363D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3589" y="1987946"/>
                <a:ext cx="525465" cy="525465"/>
              </a:xfrm>
              <a:prstGeom prst="rect">
                <a:avLst/>
              </a:prstGeom>
            </p:spPr>
          </p:pic>
          <p:sp>
            <p:nvSpPr>
              <p:cNvPr id="4" name="Oval 3">
                <a:extLst>
                  <a:ext uri="{FF2B5EF4-FFF2-40B4-BE49-F238E27FC236}">
                    <a16:creationId xmlns:a16="http://schemas.microsoft.com/office/drawing/2014/main" id="{331D6683-DCEC-7B43-BDFD-09F027B9B79D}"/>
                  </a:ext>
                </a:extLst>
              </p:cNvPr>
              <p:cNvSpPr/>
              <p:nvPr/>
            </p:nvSpPr>
            <p:spPr>
              <a:xfrm>
                <a:off x="376321" y="1980678"/>
                <a:ext cx="540000" cy="54000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Tree>
    <p:extLst>
      <p:ext uri="{BB962C8B-B14F-4D97-AF65-F5344CB8AC3E}">
        <p14:creationId xmlns:p14="http://schemas.microsoft.com/office/powerpoint/2010/main" val="366824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5BEA42E8-936A-B648-A233-D199E68C2DA0}"/>
              </a:ext>
            </a:extLst>
          </p:cNvPr>
          <p:cNvSpPr>
            <a:spLocks noGrp="1"/>
          </p:cNvSpPr>
          <p:nvPr>
            <p:ph type="dt" sz="half" idx="18"/>
          </p:nvPr>
        </p:nvSpPr>
        <p:spPr/>
        <p:txBody>
          <a:bodyPr/>
          <a:lstStyle/>
          <a:p>
            <a:fld id="{271B5CD2-D00F-984D-9FBF-626AD10A97B5}" type="datetime4">
              <a:rPr lang="de-DE" smtClean="0"/>
              <a:t>28. Januar 2021</a:t>
            </a:fld>
            <a:r>
              <a:rPr lang="en-US"/>
              <a:t> |</a:t>
            </a:r>
            <a:endParaRPr lang="en-US" dirty="0"/>
          </a:p>
        </p:txBody>
      </p:sp>
      <p:sp>
        <p:nvSpPr>
          <p:cNvPr id="7" name="Foliennummernplatzhalter 6">
            <a:extLst>
              <a:ext uri="{FF2B5EF4-FFF2-40B4-BE49-F238E27FC236}">
                <a16:creationId xmlns:a16="http://schemas.microsoft.com/office/drawing/2014/main" id="{CF1B6FF6-5159-41DC-ACCA-054151071878}"/>
              </a:ext>
            </a:extLst>
          </p:cNvPr>
          <p:cNvSpPr>
            <a:spLocks noGrp="1"/>
          </p:cNvSpPr>
          <p:nvPr>
            <p:ph type="sldNum" sz="quarter" idx="20"/>
          </p:nvPr>
        </p:nvSpPr>
        <p:spPr/>
        <p:txBody>
          <a:bodyPr/>
          <a:lstStyle/>
          <a:p>
            <a:fld id="{81D60167-4931-47E6-BA6A-407CBD079E47}" type="slidenum">
              <a:rPr lang="de-DE"/>
              <a:pPr/>
              <a:t>30</a:t>
            </a:fld>
            <a:r>
              <a:rPr lang="de-DE" dirty="0"/>
              <a:t> </a:t>
            </a:r>
          </a:p>
        </p:txBody>
      </p:sp>
      <p:sp>
        <p:nvSpPr>
          <p:cNvPr id="24" name="Textplatzhalter 23">
            <a:extLst>
              <a:ext uri="{FF2B5EF4-FFF2-40B4-BE49-F238E27FC236}">
                <a16:creationId xmlns:a16="http://schemas.microsoft.com/office/drawing/2014/main" id="{5CE8DBD2-A05B-244C-B4E3-7FD06EBF8C7B}"/>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64" name="object 81">
            <a:extLst>
              <a:ext uri="{FF2B5EF4-FFF2-40B4-BE49-F238E27FC236}">
                <a16:creationId xmlns:a16="http://schemas.microsoft.com/office/drawing/2014/main" id="{CC6CC59D-9E9C-F44A-B478-2201006DC8B9}"/>
              </a:ext>
            </a:extLst>
          </p:cNvPr>
          <p:cNvSpPr txBox="1">
            <a:spLocks noGrp="1"/>
          </p:cNvSpPr>
          <p:nvPr>
            <p:ph type="title"/>
          </p:nvPr>
        </p:nvSpPr>
        <p:spPr/>
        <p:txBody>
          <a:bodyPr/>
          <a:lstStyle/>
          <a:p>
            <a:r>
              <a:rPr lang="de-DE" dirty="0"/>
              <a:t>Abrissblock mit den individuellen Empfehlungen zur Abgabe </a:t>
            </a:r>
            <a:br>
              <a:rPr lang="de-DE" dirty="0"/>
            </a:br>
            <a:r>
              <a:rPr lang="de-DE" dirty="0"/>
              <a:t>an Ihre Patienten</a:t>
            </a:r>
          </a:p>
        </p:txBody>
      </p:sp>
      <p:sp>
        <p:nvSpPr>
          <p:cNvPr id="9" name="Textplatzhalter 8">
            <a:extLst>
              <a:ext uri="{FF2B5EF4-FFF2-40B4-BE49-F238E27FC236}">
                <a16:creationId xmlns:a16="http://schemas.microsoft.com/office/drawing/2014/main" id="{8D3D8140-D19B-AE4A-914F-8C06147836D7}"/>
              </a:ext>
            </a:extLst>
          </p:cNvPr>
          <p:cNvSpPr>
            <a:spLocks noGrp="1"/>
          </p:cNvSpPr>
          <p:nvPr>
            <p:ph type="body" sz="quarter" idx="17"/>
          </p:nvPr>
        </p:nvSpPr>
        <p:spPr/>
        <p:txBody>
          <a:bodyPr/>
          <a:lstStyle/>
          <a:p>
            <a:r>
              <a:rPr lang="de-DE" dirty="0"/>
              <a:t>Vereinfachung der Trendpfeilinformationen</a:t>
            </a:r>
            <a:r>
              <a:rPr lang="de-DE" baseline="30000" dirty="0"/>
              <a:t>1</a:t>
            </a:r>
          </a:p>
        </p:txBody>
      </p:sp>
      <p:pic>
        <p:nvPicPr>
          <p:cNvPr id="58" name="Grafik 57">
            <a:extLst>
              <a:ext uri="{FF2B5EF4-FFF2-40B4-BE49-F238E27FC236}">
                <a16:creationId xmlns:a16="http://schemas.microsoft.com/office/drawing/2014/main" id="{C2148900-09EC-460D-88C9-FE744D0FC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16" y="1382602"/>
            <a:ext cx="2266998" cy="3196275"/>
          </a:xfrm>
          <a:prstGeom prst="rect">
            <a:avLst/>
          </a:prstGeom>
          <a:noFill/>
          <a:ln>
            <a:solidFill>
              <a:schemeClr val="bg1">
                <a:lumMod val="75000"/>
              </a:schemeClr>
            </a:solidFill>
          </a:ln>
          <a:effectLst/>
        </p:spPr>
      </p:pic>
      <p:grpSp>
        <p:nvGrpSpPr>
          <p:cNvPr id="4" name="Gruppieren 3">
            <a:extLst>
              <a:ext uri="{FF2B5EF4-FFF2-40B4-BE49-F238E27FC236}">
                <a16:creationId xmlns:a16="http://schemas.microsoft.com/office/drawing/2014/main" id="{26A76113-28F6-4F0D-B049-F15CCEAD9DF5}"/>
              </a:ext>
            </a:extLst>
          </p:cNvPr>
          <p:cNvGrpSpPr/>
          <p:nvPr/>
        </p:nvGrpSpPr>
        <p:grpSpPr>
          <a:xfrm>
            <a:off x="399945" y="2689002"/>
            <a:ext cx="7050218" cy="636465"/>
            <a:chOff x="-2180826" y="7884418"/>
            <a:chExt cx="20671934" cy="1866178"/>
          </a:xfrm>
        </p:grpSpPr>
        <p:sp>
          <p:nvSpPr>
            <p:cNvPr id="94" name="object 94"/>
            <p:cNvSpPr/>
            <p:nvPr/>
          </p:nvSpPr>
          <p:spPr>
            <a:xfrm>
              <a:off x="5620459" y="7884418"/>
              <a:ext cx="549909" cy="549909"/>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249"/>
            </a:p>
          </p:txBody>
        </p:sp>
        <p:sp>
          <p:nvSpPr>
            <p:cNvPr id="95" name="object 95"/>
            <p:cNvSpPr txBox="1"/>
            <p:nvPr/>
          </p:nvSpPr>
          <p:spPr>
            <a:xfrm>
              <a:off x="5777881" y="7918257"/>
              <a:ext cx="225426" cy="446940"/>
            </a:xfrm>
            <a:prstGeom prst="rect">
              <a:avLst/>
            </a:prstGeom>
          </p:spPr>
          <p:txBody>
            <a:bodyPr vert="horz" wrap="square" lIns="0" tIns="5414" rIns="0" bIns="0" rtlCol="0">
              <a:spAutoFit/>
            </a:bodyPr>
            <a:lstStyle/>
            <a:p>
              <a:pPr marL="4332">
                <a:spcBef>
                  <a:spcPts val="43"/>
                </a:spcBef>
              </a:pPr>
              <a:r>
                <a:rPr sz="955" b="1" spc="3" dirty="0">
                  <a:solidFill>
                    <a:srgbClr val="FFFFFF"/>
                  </a:solidFill>
                  <a:latin typeface="Arial"/>
                  <a:cs typeface="Arial"/>
                </a:rPr>
                <a:t>3</a:t>
              </a:r>
              <a:endParaRPr sz="955" dirty="0">
                <a:latin typeface="Arial"/>
                <a:cs typeface="Arial"/>
              </a:endParaRPr>
            </a:p>
          </p:txBody>
        </p:sp>
        <p:sp>
          <p:nvSpPr>
            <p:cNvPr id="96" name="object 96"/>
            <p:cNvSpPr txBox="1"/>
            <p:nvPr/>
          </p:nvSpPr>
          <p:spPr>
            <a:xfrm>
              <a:off x="6663231" y="7884418"/>
              <a:ext cx="8822884" cy="488514"/>
            </a:xfrm>
            <a:prstGeom prst="rect">
              <a:avLst/>
            </a:prstGeom>
          </p:spPr>
          <p:txBody>
            <a:bodyPr vert="horz" wrap="square" lIns="0" tIns="3898" rIns="0" bIns="0" rtlCol="0">
              <a:spAutoFit/>
            </a:bodyPr>
            <a:lstStyle/>
            <a:p>
              <a:pPr marL="4332" marR="1733">
                <a:spcBef>
                  <a:spcPts val="31"/>
                </a:spcBef>
              </a:pPr>
              <a:r>
                <a:rPr sz="1057" b="1" spc="-9" dirty="0">
                  <a:solidFill>
                    <a:schemeClr val="accent2"/>
                  </a:solidFill>
                  <a:latin typeface="Arial"/>
                  <a:cs typeface="Arial"/>
                </a:rPr>
                <a:t>Trendpfeile </a:t>
              </a:r>
              <a:r>
                <a:rPr sz="1057" b="1" spc="-2" dirty="0">
                  <a:solidFill>
                    <a:schemeClr val="accent2"/>
                  </a:solidFill>
                  <a:latin typeface="Arial"/>
                  <a:cs typeface="Arial"/>
                </a:rPr>
                <a:t>der </a:t>
              </a:r>
              <a:r>
                <a:rPr sz="1057" b="1" spc="-2" dirty="0" err="1">
                  <a:solidFill>
                    <a:schemeClr val="accent2"/>
                  </a:solidFill>
                  <a:latin typeface="Arial"/>
                  <a:cs typeface="Arial"/>
                </a:rPr>
                <a:t>FreeStyle</a:t>
              </a:r>
              <a:r>
                <a:rPr sz="1057" b="1" spc="-2" dirty="0">
                  <a:solidFill>
                    <a:schemeClr val="accent2"/>
                  </a:solidFill>
                  <a:latin typeface="Arial"/>
                  <a:cs typeface="Arial"/>
                </a:rPr>
                <a:t> Libre</a:t>
              </a:r>
              <a:r>
                <a:rPr lang="de-DE" sz="1057" b="1" spc="-2" dirty="0">
                  <a:solidFill>
                    <a:schemeClr val="accent2"/>
                  </a:solidFill>
                  <a:latin typeface="Arial"/>
                  <a:cs typeface="Arial"/>
                </a:rPr>
                <a:t> </a:t>
              </a:r>
              <a:r>
                <a:rPr sz="1057" b="1" spc="-2" dirty="0" err="1">
                  <a:solidFill>
                    <a:schemeClr val="accent2"/>
                  </a:solidFill>
                  <a:latin typeface="Arial"/>
                  <a:cs typeface="Arial"/>
                </a:rPr>
                <a:t>Messsysteme</a:t>
              </a:r>
              <a:endParaRPr sz="750" dirty="0">
                <a:solidFill>
                  <a:schemeClr val="accent2"/>
                </a:solidFill>
                <a:latin typeface="Arial"/>
                <a:cs typeface="Arial"/>
              </a:endParaRPr>
            </a:p>
          </p:txBody>
        </p:sp>
        <p:sp>
          <p:nvSpPr>
            <p:cNvPr id="98" name="object 98"/>
            <p:cNvSpPr/>
            <p:nvPr/>
          </p:nvSpPr>
          <p:spPr>
            <a:xfrm>
              <a:off x="10248379" y="803289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99" name="object 99"/>
            <p:cNvSpPr/>
            <p:nvPr/>
          </p:nvSpPr>
          <p:spPr>
            <a:xfrm>
              <a:off x="18491108" y="803289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130" name="object 74">
              <a:extLst>
                <a:ext uri="{FF2B5EF4-FFF2-40B4-BE49-F238E27FC236}">
                  <a16:creationId xmlns:a16="http://schemas.microsoft.com/office/drawing/2014/main" id="{6508708D-2D4D-491D-8F49-56F005FA0B39}"/>
                </a:ext>
              </a:extLst>
            </p:cNvPr>
            <p:cNvSpPr/>
            <p:nvPr/>
          </p:nvSpPr>
          <p:spPr>
            <a:xfrm>
              <a:off x="-2180826" y="9200687"/>
              <a:ext cx="549909" cy="549909"/>
            </a:xfrm>
            <a:custGeom>
              <a:avLst/>
              <a:gdLst/>
              <a:ahLst/>
              <a:cxnLst/>
              <a:rect l="l" t="t" r="r" b="b"/>
              <a:pathLst>
                <a:path w="549910"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249"/>
            </a:p>
          </p:txBody>
        </p:sp>
        <p:sp>
          <p:nvSpPr>
            <p:cNvPr id="131" name="object 75">
              <a:extLst>
                <a:ext uri="{FF2B5EF4-FFF2-40B4-BE49-F238E27FC236}">
                  <a16:creationId xmlns:a16="http://schemas.microsoft.com/office/drawing/2014/main" id="{5F55E385-15AA-48ED-A67B-2FB3C3502BB2}"/>
                </a:ext>
              </a:extLst>
            </p:cNvPr>
            <p:cNvSpPr txBox="1"/>
            <p:nvPr/>
          </p:nvSpPr>
          <p:spPr>
            <a:xfrm>
              <a:off x="-2010703" y="9234526"/>
              <a:ext cx="212724" cy="446940"/>
            </a:xfrm>
            <a:prstGeom prst="rect">
              <a:avLst/>
            </a:prstGeom>
          </p:spPr>
          <p:txBody>
            <a:bodyPr vert="horz" wrap="square" lIns="0" tIns="5414" rIns="0" bIns="0" rtlCol="0">
              <a:spAutoFit/>
            </a:bodyPr>
            <a:lstStyle/>
            <a:p>
              <a:pPr>
                <a:spcBef>
                  <a:spcPts val="43"/>
                </a:spcBef>
              </a:pPr>
              <a:r>
                <a:rPr sz="955" b="1" spc="3" dirty="0">
                  <a:solidFill>
                    <a:srgbClr val="FFFFFF"/>
                  </a:solidFill>
                  <a:latin typeface="Arial"/>
                  <a:cs typeface="Arial"/>
                </a:rPr>
                <a:t>3</a:t>
              </a:r>
              <a:endParaRPr sz="955" dirty="0">
                <a:latin typeface="Arial"/>
                <a:cs typeface="Arial"/>
              </a:endParaRPr>
            </a:p>
          </p:txBody>
        </p:sp>
      </p:grpSp>
      <p:grpSp>
        <p:nvGrpSpPr>
          <p:cNvPr id="6" name="Gruppieren 5">
            <a:extLst>
              <a:ext uri="{FF2B5EF4-FFF2-40B4-BE49-F238E27FC236}">
                <a16:creationId xmlns:a16="http://schemas.microsoft.com/office/drawing/2014/main" id="{D00CE58D-0A73-4B7F-A193-63E26DE09022}"/>
              </a:ext>
            </a:extLst>
          </p:cNvPr>
          <p:cNvGrpSpPr/>
          <p:nvPr/>
        </p:nvGrpSpPr>
        <p:grpSpPr>
          <a:xfrm>
            <a:off x="2317376" y="3146202"/>
            <a:ext cx="6141283" cy="1277968"/>
            <a:chOff x="3441268" y="9224975"/>
            <a:chExt cx="18006850" cy="3747128"/>
          </a:xfrm>
        </p:grpSpPr>
        <p:sp>
          <p:nvSpPr>
            <p:cNvPr id="101" name="object 101"/>
            <p:cNvSpPr/>
            <p:nvPr/>
          </p:nvSpPr>
          <p:spPr>
            <a:xfrm>
              <a:off x="10248379" y="11207736"/>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02" name="object 102"/>
            <p:cNvSpPr/>
            <p:nvPr/>
          </p:nvSpPr>
          <p:spPr>
            <a:xfrm>
              <a:off x="18491108" y="11207736"/>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06" name="object 106"/>
            <p:cNvSpPr/>
            <p:nvPr/>
          </p:nvSpPr>
          <p:spPr>
            <a:xfrm>
              <a:off x="5620457" y="11603100"/>
              <a:ext cx="549909" cy="549909"/>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107" name="object 107"/>
            <p:cNvSpPr txBox="1"/>
            <p:nvPr/>
          </p:nvSpPr>
          <p:spPr>
            <a:xfrm>
              <a:off x="5777878" y="11636940"/>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5</a:t>
              </a:r>
              <a:endParaRPr lang="de-DE" sz="955">
                <a:latin typeface="Arial"/>
                <a:cs typeface="Arial"/>
              </a:endParaRPr>
            </a:p>
          </p:txBody>
        </p:sp>
        <p:sp>
          <p:nvSpPr>
            <p:cNvPr id="108" name="object 108"/>
            <p:cNvSpPr txBox="1"/>
            <p:nvPr/>
          </p:nvSpPr>
          <p:spPr>
            <a:xfrm>
              <a:off x="6701316" y="11525884"/>
              <a:ext cx="14746802" cy="1446219"/>
            </a:xfrm>
            <a:prstGeom prst="rect">
              <a:avLst/>
            </a:prstGeom>
          </p:spPr>
          <p:txBody>
            <a:bodyPr vert="horz" wrap="square" lIns="0" tIns="3898" rIns="0" bIns="0" rtlCol="0">
              <a:spAutoFit/>
            </a:bodyPr>
            <a:lstStyle/>
            <a:p>
              <a:pPr marL="4332">
                <a:lnSpc>
                  <a:spcPts val="1267"/>
                </a:lnSpc>
                <a:spcBef>
                  <a:spcPts val="31"/>
                </a:spcBef>
              </a:pPr>
              <a:r>
                <a:rPr lang="de-DE" sz="1057" b="1" spc="-9" dirty="0">
                  <a:solidFill>
                    <a:schemeClr val="accent2"/>
                  </a:solidFill>
                  <a:latin typeface="Arial"/>
                  <a:cs typeface="Arial"/>
                </a:rPr>
                <a:t>Trendpfeile </a:t>
              </a:r>
              <a:r>
                <a:rPr lang="de-DE" sz="1057" b="1" spc="-3" dirty="0">
                  <a:solidFill>
                    <a:schemeClr val="accent2"/>
                  </a:solidFill>
                  <a:latin typeface="Arial"/>
                  <a:cs typeface="Arial"/>
                </a:rPr>
                <a:t>anderer</a:t>
              </a:r>
              <a:r>
                <a:rPr lang="de-DE" sz="1057" b="1" dirty="0">
                  <a:solidFill>
                    <a:schemeClr val="accent2"/>
                  </a:solidFill>
                  <a:latin typeface="Arial"/>
                  <a:cs typeface="Arial"/>
                </a:rPr>
                <a:t> </a:t>
              </a:r>
              <a:r>
                <a:rPr lang="de-DE" sz="1057" b="1" spc="-2" dirty="0">
                  <a:solidFill>
                    <a:schemeClr val="accent2"/>
                  </a:solidFill>
                  <a:latin typeface="Arial"/>
                  <a:cs typeface="Arial"/>
                </a:rPr>
                <a:t>Messsysteme:</a:t>
              </a:r>
              <a:endParaRPr lang="de-DE" sz="1057" dirty="0">
                <a:solidFill>
                  <a:schemeClr val="accent2"/>
                </a:solidFill>
                <a:latin typeface="Arial"/>
                <a:cs typeface="Arial"/>
              </a:endParaRPr>
            </a:p>
            <a:p>
              <a:pPr marL="4332" marR="1733">
                <a:lnSpc>
                  <a:spcPts val="1265"/>
                </a:lnSpc>
                <a:spcBef>
                  <a:spcPts val="43"/>
                </a:spcBef>
              </a:pPr>
              <a:r>
                <a:rPr lang="de-DE" sz="1057" spc="-3" dirty="0">
                  <a:solidFill>
                    <a:schemeClr val="accent2"/>
                  </a:solidFill>
                  <a:latin typeface="Arial"/>
                  <a:cs typeface="Arial"/>
                </a:rPr>
                <a:t>Hier </a:t>
              </a:r>
              <a:r>
                <a:rPr lang="de-DE" sz="1057" spc="-2" dirty="0">
                  <a:solidFill>
                    <a:schemeClr val="accent2"/>
                  </a:solidFill>
                  <a:latin typeface="Arial"/>
                  <a:cs typeface="Arial"/>
                </a:rPr>
                <a:t>können </a:t>
              </a:r>
              <a:r>
                <a:rPr lang="de-DE" sz="1057" spc="-3" dirty="0">
                  <a:solidFill>
                    <a:schemeClr val="accent2"/>
                  </a:solidFill>
                  <a:latin typeface="Arial"/>
                  <a:cs typeface="Arial"/>
                </a:rPr>
                <a:t>die </a:t>
              </a:r>
              <a:r>
                <a:rPr lang="de-DE" sz="1057" spc="-5" dirty="0">
                  <a:solidFill>
                    <a:schemeClr val="accent2"/>
                  </a:solidFill>
                  <a:latin typeface="Arial"/>
                  <a:cs typeface="Arial"/>
                </a:rPr>
                <a:t>Trendpfeile </a:t>
              </a:r>
              <a:r>
                <a:rPr lang="de-DE" sz="1057" spc="-2" dirty="0">
                  <a:solidFill>
                    <a:schemeClr val="accent2"/>
                  </a:solidFill>
                  <a:latin typeface="Arial"/>
                  <a:cs typeface="Arial"/>
                </a:rPr>
                <a:t>von </a:t>
              </a:r>
              <a:r>
                <a:rPr lang="de-DE" sz="1057" spc="-3" dirty="0">
                  <a:solidFill>
                    <a:schemeClr val="accent2"/>
                  </a:solidFill>
                  <a:latin typeface="Arial"/>
                  <a:cs typeface="Arial"/>
                </a:rPr>
                <a:t>einem</a:t>
              </a:r>
              <a:r>
                <a:rPr lang="de-DE" sz="1057" spc="-32" dirty="0">
                  <a:solidFill>
                    <a:schemeClr val="accent2"/>
                  </a:solidFill>
                  <a:latin typeface="Arial"/>
                  <a:cs typeface="Arial"/>
                </a:rPr>
                <a:t> </a:t>
              </a:r>
              <a:r>
                <a:rPr lang="de-DE" sz="1057" spc="-2" dirty="0">
                  <a:solidFill>
                    <a:schemeClr val="accent2"/>
                  </a:solidFill>
                  <a:latin typeface="Arial"/>
                  <a:cs typeface="Arial"/>
                </a:rPr>
                <a:t>an</a:t>
              </a:r>
              <a:r>
                <a:rPr lang="de-DE" sz="1057" spc="-3" dirty="0">
                  <a:solidFill>
                    <a:schemeClr val="accent2"/>
                  </a:solidFill>
                  <a:latin typeface="Arial"/>
                  <a:cs typeface="Arial"/>
                </a:rPr>
                <a:t>deren </a:t>
              </a:r>
              <a:r>
                <a:rPr lang="de-DE" sz="1057" spc="-2" dirty="0">
                  <a:solidFill>
                    <a:schemeClr val="accent2"/>
                  </a:solidFill>
                  <a:latin typeface="Arial"/>
                  <a:cs typeface="Arial"/>
                </a:rPr>
                <a:t>Messsystem </a:t>
              </a:r>
              <a:r>
                <a:rPr lang="de-DE" sz="1057" spc="-3" dirty="0">
                  <a:solidFill>
                    <a:schemeClr val="accent2"/>
                  </a:solidFill>
                  <a:latin typeface="Arial"/>
                  <a:cs typeface="Arial"/>
                </a:rPr>
                <a:t>eingezeichnet werden, </a:t>
              </a:r>
              <a:r>
                <a:rPr lang="de-DE" sz="1057" spc="-2" dirty="0">
                  <a:solidFill>
                    <a:schemeClr val="accent2"/>
                  </a:solidFill>
                  <a:latin typeface="Arial"/>
                  <a:cs typeface="Arial"/>
                </a:rPr>
                <a:t>falls Ihre Patienten </a:t>
              </a:r>
              <a:r>
                <a:rPr lang="de-DE" sz="1057" spc="-3" dirty="0">
                  <a:solidFill>
                    <a:schemeClr val="accent2"/>
                  </a:solidFill>
                  <a:latin typeface="Arial"/>
                  <a:cs typeface="Arial"/>
                </a:rPr>
                <a:t>nicht </a:t>
              </a:r>
              <a:r>
                <a:rPr lang="de-DE" sz="1057" spc="-2" dirty="0" err="1">
                  <a:solidFill>
                    <a:schemeClr val="accent2"/>
                  </a:solidFill>
                  <a:latin typeface="Arial"/>
                  <a:cs typeface="Arial"/>
                </a:rPr>
                <a:t>FreeStyle</a:t>
              </a:r>
              <a:r>
                <a:rPr lang="de-DE" sz="1057" spc="-2" dirty="0">
                  <a:solidFill>
                    <a:schemeClr val="accent2"/>
                  </a:solidFill>
                  <a:latin typeface="Arial"/>
                  <a:cs typeface="Arial"/>
                </a:rPr>
                <a:t> </a:t>
              </a:r>
              <a:r>
                <a:rPr lang="de-DE" sz="1057" spc="-3" dirty="0">
                  <a:solidFill>
                    <a:schemeClr val="accent2"/>
                  </a:solidFill>
                  <a:latin typeface="Arial"/>
                  <a:cs typeface="Arial"/>
                </a:rPr>
                <a:t>Libre oder </a:t>
              </a:r>
              <a:r>
                <a:rPr lang="de-DE" sz="1057" spc="-2" dirty="0" err="1">
                  <a:solidFill>
                    <a:schemeClr val="accent2"/>
                  </a:solidFill>
                  <a:latin typeface="Arial"/>
                  <a:cs typeface="Arial"/>
                </a:rPr>
                <a:t>FreeStyle</a:t>
              </a:r>
              <a:r>
                <a:rPr lang="de-DE" sz="1057" spc="-2" dirty="0">
                  <a:solidFill>
                    <a:schemeClr val="accent2"/>
                  </a:solidFill>
                  <a:latin typeface="Arial"/>
                  <a:cs typeface="Arial"/>
                </a:rPr>
                <a:t> </a:t>
              </a:r>
              <a:r>
                <a:rPr lang="de-DE" sz="1057" spc="-3" dirty="0">
                  <a:solidFill>
                    <a:schemeClr val="accent2"/>
                  </a:solidFill>
                  <a:latin typeface="Arial"/>
                  <a:cs typeface="Arial"/>
                </a:rPr>
                <a:t>Libre </a:t>
              </a:r>
              <a:r>
                <a:rPr lang="de-DE" sz="1057" spc="-2" dirty="0">
                  <a:solidFill>
                    <a:schemeClr val="accent2"/>
                  </a:solidFill>
                  <a:latin typeface="Arial"/>
                  <a:cs typeface="Arial"/>
                </a:rPr>
                <a:t>2</a:t>
              </a:r>
              <a:r>
                <a:rPr lang="de-DE" sz="1057" spc="-3" dirty="0">
                  <a:solidFill>
                    <a:schemeClr val="accent2"/>
                  </a:solidFill>
                  <a:latin typeface="Arial"/>
                  <a:cs typeface="Arial"/>
                </a:rPr>
                <a:t> </a:t>
              </a:r>
              <a:r>
                <a:rPr lang="de-DE" sz="1057" spc="-2" dirty="0">
                  <a:solidFill>
                    <a:schemeClr val="accent2"/>
                  </a:solidFill>
                  <a:latin typeface="Arial"/>
                  <a:cs typeface="Arial"/>
                </a:rPr>
                <a:t>verwenden.</a:t>
              </a:r>
              <a:endParaRPr lang="de-DE" sz="1057" dirty="0">
                <a:solidFill>
                  <a:schemeClr val="accent2"/>
                </a:solidFill>
                <a:latin typeface="Arial"/>
                <a:cs typeface="Arial"/>
              </a:endParaRPr>
            </a:p>
          </p:txBody>
        </p:sp>
        <p:sp>
          <p:nvSpPr>
            <p:cNvPr id="132" name="object 76">
              <a:extLst>
                <a:ext uri="{FF2B5EF4-FFF2-40B4-BE49-F238E27FC236}">
                  <a16:creationId xmlns:a16="http://schemas.microsoft.com/office/drawing/2014/main" id="{C1A32F39-88CF-431A-A7DE-8BD4580395E8}"/>
                </a:ext>
              </a:extLst>
            </p:cNvPr>
            <p:cNvSpPr/>
            <p:nvPr/>
          </p:nvSpPr>
          <p:spPr>
            <a:xfrm>
              <a:off x="3441268" y="9224975"/>
              <a:ext cx="549909" cy="549909"/>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133" name="object 77">
              <a:extLst>
                <a:ext uri="{FF2B5EF4-FFF2-40B4-BE49-F238E27FC236}">
                  <a16:creationId xmlns:a16="http://schemas.microsoft.com/office/drawing/2014/main" id="{E2D4AE9B-A3F0-4774-8B3F-35DC45777E76}"/>
                </a:ext>
              </a:extLst>
            </p:cNvPr>
            <p:cNvSpPr txBox="1"/>
            <p:nvPr/>
          </p:nvSpPr>
          <p:spPr>
            <a:xfrm>
              <a:off x="3611388" y="9258818"/>
              <a:ext cx="212724" cy="446940"/>
            </a:xfrm>
            <a:prstGeom prst="rect">
              <a:avLst/>
            </a:prstGeom>
          </p:spPr>
          <p:txBody>
            <a:bodyPr vert="horz" wrap="square" lIns="0" tIns="5414" rIns="0" bIns="0" rtlCol="0">
              <a:spAutoFit/>
            </a:bodyPr>
            <a:lstStyle/>
            <a:p>
              <a:pPr>
                <a:spcBef>
                  <a:spcPts val="43"/>
                </a:spcBef>
              </a:pPr>
              <a:r>
                <a:rPr lang="de-DE" sz="955" b="1" spc="3">
                  <a:solidFill>
                    <a:srgbClr val="FFFFFF"/>
                  </a:solidFill>
                  <a:latin typeface="Arial"/>
                  <a:cs typeface="Arial"/>
                </a:rPr>
                <a:t>5</a:t>
              </a:r>
              <a:endParaRPr lang="de-DE" sz="955">
                <a:latin typeface="Arial"/>
                <a:cs typeface="Arial"/>
              </a:endParaRPr>
            </a:p>
          </p:txBody>
        </p:sp>
      </p:grpSp>
      <p:grpSp>
        <p:nvGrpSpPr>
          <p:cNvPr id="5" name="Gruppieren 4">
            <a:extLst>
              <a:ext uri="{FF2B5EF4-FFF2-40B4-BE49-F238E27FC236}">
                <a16:creationId xmlns:a16="http://schemas.microsoft.com/office/drawing/2014/main" id="{D6DA2804-324B-4F76-A8F9-51A9079092AF}"/>
              </a:ext>
            </a:extLst>
          </p:cNvPr>
          <p:cNvGrpSpPr/>
          <p:nvPr/>
        </p:nvGrpSpPr>
        <p:grpSpPr>
          <a:xfrm>
            <a:off x="1241549" y="3060608"/>
            <a:ext cx="6094003" cy="659949"/>
            <a:chOff x="286839" y="8974003"/>
            <a:chExt cx="17868218" cy="1935035"/>
          </a:xfrm>
        </p:grpSpPr>
        <p:sp>
          <p:nvSpPr>
            <p:cNvPr id="103" name="object 103"/>
            <p:cNvSpPr/>
            <p:nvPr/>
          </p:nvSpPr>
          <p:spPr>
            <a:xfrm>
              <a:off x="5620459" y="9093483"/>
              <a:ext cx="549909" cy="549909"/>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249"/>
            </a:p>
          </p:txBody>
        </p:sp>
        <p:sp>
          <p:nvSpPr>
            <p:cNvPr id="104" name="object 104"/>
            <p:cNvSpPr txBox="1"/>
            <p:nvPr/>
          </p:nvSpPr>
          <p:spPr>
            <a:xfrm>
              <a:off x="5777880" y="9127325"/>
              <a:ext cx="225426" cy="446940"/>
            </a:xfrm>
            <a:prstGeom prst="rect">
              <a:avLst/>
            </a:prstGeom>
          </p:spPr>
          <p:txBody>
            <a:bodyPr vert="horz" wrap="square" lIns="0" tIns="5414" rIns="0" bIns="0" rtlCol="0">
              <a:spAutoFit/>
            </a:bodyPr>
            <a:lstStyle/>
            <a:p>
              <a:pPr marL="4332">
                <a:spcBef>
                  <a:spcPts val="43"/>
                </a:spcBef>
              </a:pPr>
              <a:r>
                <a:rPr sz="955" b="1" spc="3" dirty="0">
                  <a:solidFill>
                    <a:srgbClr val="FFFFFF"/>
                  </a:solidFill>
                  <a:latin typeface="Arial"/>
                  <a:cs typeface="Arial"/>
                </a:rPr>
                <a:t>4</a:t>
              </a:r>
              <a:endParaRPr sz="955" dirty="0">
                <a:latin typeface="Arial"/>
                <a:cs typeface="Arial"/>
              </a:endParaRPr>
            </a:p>
          </p:txBody>
        </p:sp>
        <p:sp>
          <p:nvSpPr>
            <p:cNvPr id="105" name="object 105"/>
            <p:cNvSpPr txBox="1"/>
            <p:nvPr/>
          </p:nvSpPr>
          <p:spPr>
            <a:xfrm>
              <a:off x="6684127" y="8974003"/>
              <a:ext cx="11470930" cy="1935035"/>
            </a:xfrm>
            <a:prstGeom prst="rect">
              <a:avLst/>
            </a:prstGeom>
          </p:spPr>
          <p:txBody>
            <a:bodyPr vert="horz" wrap="square" lIns="0" tIns="3898" rIns="0" bIns="0" rtlCol="0">
              <a:spAutoFit/>
            </a:bodyPr>
            <a:lstStyle/>
            <a:p>
              <a:pPr marL="4332">
                <a:lnSpc>
                  <a:spcPts val="1267"/>
                </a:lnSpc>
                <a:spcBef>
                  <a:spcPts val="31"/>
                </a:spcBef>
              </a:pPr>
              <a:r>
                <a:rPr sz="1057" b="1" spc="-2" dirty="0">
                  <a:solidFill>
                    <a:schemeClr val="accent2"/>
                  </a:solidFill>
                  <a:latin typeface="Arial"/>
                  <a:cs typeface="Arial"/>
                </a:rPr>
                <a:t>Therapieanpassungsempfehlungen:</a:t>
              </a:r>
              <a:endParaRPr sz="1057" dirty="0">
                <a:solidFill>
                  <a:schemeClr val="accent2"/>
                </a:solidFill>
                <a:latin typeface="Arial"/>
                <a:cs typeface="Arial"/>
              </a:endParaRPr>
            </a:p>
            <a:p>
              <a:pPr marL="4332" marR="1733">
                <a:lnSpc>
                  <a:spcPts val="1265"/>
                </a:lnSpc>
                <a:spcBef>
                  <a:spcPts val="43"/>
                </a:spcBef>
              </a:pPr>
              <a:r>
                <a:rPr sz="1057" spc="-2" dirty="0">
                  <a:solidFill>
                    <a:schemeClr val="accent2"/>
                  </a:solidFill>
                  <a:latin typeface="Arial"/>
                  <a:cs typeface="Arial"/>
                </a:rPr>
                <a:t>In </a:t>
              </a:r>
              <a:r>
                <a:rPr sz="1057" spc="-3" dirty="0">
                  <a:solidFill>
                    <a:schemeClr val="accent2"/>
                  </a:solidFill>
                  <a:latin typeface="Arial"/>
                  <a:cs typeface="Arial"/>
                </a:rPr>
                <a:t>die </a:t>
              </a:r>
              <a:r>
                <a:rPr sz="1057" spc="-5" dirty="0">
                  <a:solidFill>
                    <a:schemeClr val="accent2"/>
                  </a:solidFill>
                  <a:latin typeface="Arial"/>
                  <a:cs typeface="Arial"/>
                </a:rPr>
                <a:t>offenen </a:t>
              </a:r>
              <a:r>
                <a:rPr sz="1057" spc="-2" dirty="0">
                  <a:solidFill>
                    <a:schemeClr val="accent2"/>
                  </a:solidFill>
                  <a:latin typeface="Arial"/>
                  <a:cs typeface="Arial"/>
                </a:rPr>
                <a:t>Felder können Sie </a:t>
              </a:r>
              <a:r>
                <a:rPr sz="1057" spc="-3" dirty="0">
                  <a:solidFill>
                    <a:schemeClr val="accent2"/>
                  </a:solidFill>
                  <a:latin typeface="Arial"/>
                  <a:cs typeface="Arial"/>
                </a:rPr>
                <a:t>auf </a:t>
              </a:r>
              <a:r>
                <a:rPr sz="1057" spc="-2" dirty="0">
                  <a:solidFill>
                    <a:schemeClr val="accent2"/>
                  </a:solidFill>
                  <a:latin typeface="Arial"/>
                  <a:cs typeface="Arial"/>
                </a:rPr>
                <a:t>Basis</a:t>
              </a:r>
              <a:r>
                <a:rPr lang="de-DE" sz="1057" spc="-2" dirty="0">
                  <a:solidFill>
                    <a:schemeClr val="accent2"/>
                  </a:solidFill>
                  <a:latin typeface="Arial"/>
                  <a:cs typeface="Arial"/>
                </a:rPr>
                <a:t> </a:t>
              </a:r>
              <a:r>
                <a:rPr sz="1057" spc="-3" dirty="0">
                  <a:solidFill>
                    <a:schemeClr val="accent2"/>
                  </a:solidFill>
                  <a:latin typeface="Arial"/>
                  <a:cs typeface="Arial"/>
                </a:rPr>
                <a:t>der </a:t>
              </a:r>
              <a:r>
                <a:rPr lang="de-DE" sz="1057" spc="-2" dirty="0">
                  <a:solidFill>
                    <a:schemeClr val="accent2"/>
                  </a:solidFill>
                  <a:latin typeface="Arial"/>
                  <a:cs typeface="Arial"/>
                </a:rPr>
                <a:t>Drehscheiben</a:t>
              </a:r>
              <a:r>
                <a:rPr sz="1057" spc="-2" dirty="0">
                  <a:solidFill>
                    <a:schemeClr val="accent2"/>
                  </a:solidFill>
                  <a:latin typeface="Arial"/>
                  <a:cs typeface="Arial"/>
                </a:rPr>
                <a:t> </a:t>
              </a:r>
              <a:r>
                <a:rPr sz="1057" spc="-3" dirty="0">
                  <a:solidFill>
                    <a:schemeClr val="accent2"/>
                  </a:solidFill>
                  <a:latin typeface="Arial"/>
                  <a:cs typeface="Arial"/>
                </a:rPr>
                <a:t>die </a:t>
              </a:r>
              <a:r>
                <a:rPr sz="1057" spc="-2" dirty="0">
                  <a:solidFill>
                    <a:schemeClr val="accent2"/>
                  </a:solidFill>
                  <a:latin typeface="Arial"/>
                  <a:cs typeface="Arial"/>
                </a:rPr>
                <a:t>Empfehlungen </a:t>
              </a:r>
              <a:r>
                <a:rPr sz="1057" spc="-2" dirty="0" err="1">
                  <a:solidFill>
                    <a:schemeClr val="accent2"/>
                  </a:solidFill>
                  <a:latin typeface="Arial"/>
                  <a:cs typeface="Arial"/>
                </a:rPr>
                <a:t>zu</a:t>
              </a:r>
              <a:r>
                <a:rPr sz="1057" spc="-2" dirty="0">
                  <a:solidFill>
                    <a:schemeClr val="accent2"/>
                  </a:solidFill>
                  <a:latin typeface="Arial"/>
                  <a:cs typeface="Arial"/>
                </a:rPr>
                <a:t> </a:t>
              </a:r>
              <a:r>
                <a:rPr sz="1057" spc="-3" dirty="0">
                  <a:solidFill>
                    <a:schemeClr val="accent2"/>
                  </a:solidFill>
                  <a:latin typeface="Arial"/>
                  <a:cs typeface="Arial"/>
                </a:rPr>
                <a:t>den</a:t>
              </a:r>
              <a:r>
                <a:rPr lang="de-DE" sz="1057" spc="-3" dirty="0">
                  <a:solidFill>
                    <a:schemeClr val="accent2"/>
                  </a:solidFill>
                  <a:latin typeface="Arial"/>
                  <a:cs typeface="Arial"/>
                </a:rPr>
                <a:t> </a:t>
              </a:r>
              <a:r>
                <a:rPr sz="1057" spc="-2" dirty="0" err="1">
                  <a:solidFill>
                    <a:schemeClr val="accent2"/>
                  </a:solidFill>
                  <a:latin typeface="Arial"/>
                  <a:cs typeface="Arial"/>
                </a:rPr>
                <a:t>verschiedenen</a:t>
              </a:r>
              <a:r>
                <a:rPr sz="1057" spc="-2" dirty="0">
                  <a:solidFill>
                    <a:schemeClr val="accent2"/>
                  </a:solidFill>
                  <a:latin typeface="Arial"/>
                  <a:cs typeface="Arial"/>
                </a:rPr>
                <a:t> </a:t>
              </a:r>
              <a:r>
                <a:rPr sz="1057" spc="-5" dirty="0">
                  <a:solidFill>
                    <a:schemeClr val="accent2"/>
                  </a:solidFill>
                  <a:latin typeface="Arial"/>
                  <a:cs typeface="Arial"/>
                </a:rPr>
                <a:t>Trendpfeilen </a:t>
              </a:r>
              <a:r>
                <a:rPr sz="1057" spc="-3" dirty="0" err="1">
                  <a:solidFill>
                    <a:schemeClr val="accent2"/>
                  </a:solidFill>
                  <a:latin typeface="Arial"/>
                  <a:cs typeface="Arial"/>
                </a:rPr>
                <a:t>eintragen</a:t>
              </a:r>
              <a:r>
                <a:rPr sz="1057" spc="-3" dirty="0">
                  <a:solidFill>
                    <a:schemeClr val="accent2"/>
                  </a:solidFill>
                  <a:latin typeface="Arial"/>
                  <a:cs typeface="Arial"/>
                </a:rPr>
                <a:t> und</a:t>
              </a:r>
              <a:r>
                <a:rPr lang="de-DE" sz="1057" spc="-3" dirty="0">
                  <a:solidFill>
                    <a:schemeClr val="accent2"/>
                  </a:solidFill>
                  <a:latin typeface="Arial"/>
                  <a:cs typeface="Arial"/>
                </a:rPr>
                <a:t> </a:t>
              </a:r>
              <a:r>
                <a:rPr sz="1057" spc="-3" dirty="0" err="1">
                  <a:solidFill>
                    <a:schemeClr val="accent2"/>
                  </a:solidFill>
                  <a:latin typeface="Arial"/>
                  <a:cs typeface="Arial"/>
                </a:rPr>
                <a:t>diese</a:t>
              </a:r>
              <a:r>
                <a:rPr sz="1057" spc="-3" dirty="0">
                  <a:solidFill>
                    <a:schemeClr val="accent2"/>
                  </a:solidFill>
                  <a:latin typeface="Arial"/>
                  <a:cs typeface="Arial"/>
                </a:rPr>
                <a:t> auf die </a:t>
              </a:r>
              <a:r>
                <a:rPr sz="1057" spc="-3" dirty="0" err="1">
                  <a:solidFill>
                    <a:schemeClr val="accent2"/>
                  </a:solidFill>
                  <a:latin typeface="Arial"/>
                  <a:cs typeface="Arial"/>
                </a:rPr>
                <a:t>individuellen</a:t>
              </a:r>
              <a:r>
                <a:rPr sz="1057" spc="-3" dirty="0">
                  <a:solidFill>
                    <a:schemeClr val="accent2"/>
                  </a:solidFill>
                  <a:latin typeface="Arial"/>
                  <a:cs typeface="Arial"/>
                </a:rPr>
                <a:t> </a:t>
              </a:r>
              <a:r>
                <a:rPr sz="1057" spc="-2" dirty="0" err="1">
                  <a:solidFill>
                    <a:schemeClr val="accent2"/>
                  </a:solidFill>
                  <a:latin typeface="Arial"/>
                  <a:cs typeface="Arial"/>
                </a:rPr>
                <a:t>Patientenbe</a:t>
              </a:r>
              <a:r>
                <a:rPr sz="1057" spc="-3" dirty="0" err="1">
                  <a:solidFill>
                    <a:schemeClr val="accent2"/>
                  </a:solidFill>
                  <a:latin typeface="Arial"/>
                  <a:cs typeface="Arial"/>
                </a:rPr>
                <a:t>dürfnisse</a:t>
              </a:r>
              <a:r>
                <a:rPr sz="1057" spc="-3" dirty="0">
                  <a:solidFill>
                    <a:schemeClr val="accent2"/>
                  </a:solidFill>
                  <a:latin typeface="Arial"/>
                  <a:cs typeface="Arial"/>
                </a:rPr>
                <a:t> anpassen.</a:t>
              </a:r>
              <a:endParaRPr sz="1057" dirty="0">
                <a:solidFill>
                  <a:schemeClr val="accent2"/>
                </a:solidFill>
                <a:latin typeface="Arial"/>
                <a:cs typeface="Arial"/>
              </a:endParaRPr>
            </a:p>
          </p:txBody>
        </p:sp>
        <p:sp>
          <p:nvSpPr>
            <p:cNvPr id="134" name="object 78">
              <a:extLst>
                <a:ext uri="{FF2B5EF4-FFF2-40B4-BE49-F238E27FC236}">
                  <a16:creationId xmlns:a16="http://schemas.microsoft.com/office/drawing/2014/main" id="{3A8BA8FB-BCB0-40DE-BC1C-04AF4050EBF6}"/>
                </a:ext>
              </a:extLst>
            </p:cNvPr>
            <p:cNvSpPr/>
            <p:nvPr/>
          </p:nvSpPr>
          <p:spPr>
            <a:xfrm>
              <a:off x="286839" y="9224976"/>
              <a:ext cx="549909" cy="549909"/>
            </a:xfrm>
            <a:custGeom>
              <a:avLst/>
              <a:gdLst/>
              <a:ahLst/>
              <a:cxnLst/>
              <a:rect l="l" t="t" r="r" b="b"/>
              <a:pathLst>
                <a:path w="549910"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249"/>
            </a:p>
          </p:txBody>
        </p:sp>
        <p:sp>
          <p:nvSpPr>
            <p:cNvPr id="135" name="object 79">
              <a:extLst>
                <a:ext uri="{FF2B5EF4-FFF2-40B4-BE49-F238E27FC236}">
                  <a16:creationId xmlns:a16="http://schemas.microsoft.com/office/drawing/2014/main" id="{A9BC72C5-2915-411A-BB1B-338DB2A9757A}"/>
                </a:ext>
              </a:extLst>
            </p:cNvPr>
            <p:cNvSpPr txBox="1"/>
            <p:nvPr/>
          </p:nvSpPr>
          <p:spPr>
            <a:xfrm>
              <a:off x="456962" y="9258815"/>
              <a:ext cx="212724" cy="446940"/>
            </a:xfrm>
            <a:prstGeom prst="rect">
              <a:avLst/>
            </a:prstGeom>
          </p:spPr>
          <p:txBody>
            <a:bodyPr vert="horz" wrap="square" lIns="0" tIns="5414" rIns="0" bIns="0" rtlCol="0">
              <a:spAutoFit/>
            </a:bodyPr>
            <a:lstStyle/>
            <a:p>
              <a:pPr>
                <a:spcBef>
                  <a:spcPts val="43"/>
                </a:spcBef>
              </a:pPr>
              <a:r>
                <a:rPr sz="955" b="1" spc="3" dirty="0">
                  <a:solidFill>
                    <a:srgbClr val="FFFFFF"/>
                  </a:solidFill>
                  <a:latin typeface="Arial"/>
                  <a:cs typeface="Arial"/>
                </a:rPr>
                <a:t>4</a:t>
              </a:r>
              <a:endParaRPr sz="955" dirty="0">
                <a:latin typeface="Arial"/>
                <a:cs typeface="Arial"/>
              </a:endParaRPr>
            </a:p>
          </p:txBody>
        </p:sp>
      </p:grpSp>
      <p:grpSp>
        <p:nvGrpSpPr>
          <p:cNvPr id="2" name="Gruppieren 1">
            <a:extLst>
              <a:ext uri="{FF2B5EF4-FFF2-40B4-BE49-F238E27FC236}">
                <a16:creationId xmlns:a16="http://schemas.microsoft.com/office/drawing/2014/main" id="{4D53D0C4-1A53-4982-A5DF-F5D7DB5EDD56}"/>
              </a:ext>
            </a:extLst>
          </p:cNvPr>
          <p:cNvGrpSpPr/>
          <p:nvPr/>
        </p:nvGrpSpPr>
        <p:grpSpPr>
          <a:xfrm>
            <a:off x="272417" y="1434133"/>
            <a:ext cx="7056008" cy="493237"/>
            <a:chOff x="-2554754" y="4205021"/>
            <a:chExt cx="20688913" cy="1446219"/>
          </a:xfrm>
        </p:grpSpPr>
        <p:sp>
          <p:nvSpPr>
            <p:cNvPr id="82" name="object 82"/>
            <p:cNvSpPr/>
            <p:nvPr/>
          </p:nvSpPr>
          <p:spPr>
            <a:xfrm>
              <a:off x="5620457" y="4324507"/>
              <a:ext cx="549909" cy="549909"/>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249" dirty="0"/>
            </a:p>
          </p:txBody>
        </p:sp>
        <p:sp>
          <p:nvSpPr>
            <p:cNvPr id="83" name="object 83"/>
            <p:cNvSpPr txBox="1"/>
            <p:nvPr/>
          </p:nvSpPr>
          <p:spPr>
            <a:xfrm>
              <a:off x="5777878" y="4375992"/>
              <a:ext cx="225426" cy="446940"/>
            </a:xfrm>
            <a:prstGeom prst="rect">
              <a:avLst/>
            </a:prstGeom>
          </p:spPr>
          <p:txBody>
            <a:bodyPr vert="horz" wrap="square" lIns="0" tIns="5414" rIns="0" bIns="0" rtlCol="0">
              <a:spAutoFit/>
            </a:bodyPr>
            <a:lstStyle/>
            <a:p>
              <a:pPr marL="4332">
                <a:spcBef>
                  <a:spcPts val="43"/>
                </a:spcBef>
              </a:pPr>
              <a:r>
                <a:rPr sz="955" b="1" spc="3" dirty="0">
                  <a:solidFill>
                    <a:srgbClr val="FFFFFF"/>
                  </a:solidFill>
                  <a:latin typeface="Arial"/>
                  <a:cs typeface="Arial"/>
                </a:rPr>
                <a:t>1</a:t>
              </a:r>
              <a:endParaRPr sz="955" dirty="0">
                <a:latin typeface="Arial"/>
                <a:cs typeface="Arial"/>
              </a:endParaRPr>
            </a:p>
          </p:txBody>
        </p:sp>
        <p:sp>
          <p:nvSpPr>
            <p:cNvPr id="84" name="object 84"/>
            <p:cNvSpPr txBox="1"/>
            <p:nvPr/>
          </p:nvSpPr>
          <p:spPr>
            <a:xfrm>
              <a:off x="6663228" y="4205021"/>
              <a:ext cx="11470931" cy="1446219"/>
            </a:xfrm>
            <a:prstGeom prst="rect">
              <a:avLst/>
            </a:prstGeom>
          </p:spPr>
          <p:txBody>
            <a:bodyPr vert="horz" wrap="square" lIns="0" tIns="3898" rIns="0" bIns="0" rtlCol="0">
              <a:spAutoFit/>
            </a:bodyPr>
            <a:lstStyle/>
            <a:p>
              <a:pPr marL="4332">
                <a:lnSpc>
                  <a:spcPts val="1267"/>
                </a:lnSpc>
                <a:spcBef>
                  <a:spcPts val="31"/>
                </a:spcBef>
              </a:pPr>
              <a:r>
                <a:rPr sz="1057" b="1" spc="-2" dirty="0">
                  <a:solidFill>
                    <a:schemeClr val="accent2"/>
                  </a:solidFill>
                  <a:latin typeface="Arial"/>
                  <a:cs typeface="Arial"/>
                </a:rPr>
                <a:t>Therapieparameter:</a:t>
              </a:r>
              <a:endParaRPr sz="1057" dirty="0">
                <a:solidFill>
                  <a:schemeClr val="accent2"/>
                </a:solidFill>
                <a:latin typeface="Arial"/>
                <a:cs typeface="Arial"/>
              </a:endParaRPr>
            </a:p>
            <a:p>
              <a:pPr marL="4332" marR="1733">
                <a:lnSpc>
                  <a:spcPts val="1265"/>
                </a:lnSpc>
                <a:spcBef>
                  <a:spcPts val="43"/>
                </a:spcBef>
              </a:pPr>
              <a:r>
                <a:rPr lang="de-DE" sz="1057" spc="-2" dirty="0">
                  <a:solidFill>
                    <a:schemeClr val="accent2"/>
                  </a:solidFill>
                  <a:latin typeface="Arial"/>
                  <a:cs typeface="Arial"/>
                </a:rPr>
                <a:t>F</a:t>
              </a:r>
              <a:r>
                <a:rPr sz="1057" spc="-2" dirty="0" err="1">
                  <a:solidFill>
                    <a:schemeClr val="accent2"/>
                  </a:solidFill>
                  <a:latin typeface="Arial"/>
                  <a:cs typeface="Arial"/>
                </a:rPr>
                <a:t>ür</a:t>
              </a:r>
              <a:r>
                <a:rPr sz="1057" spc="-2" dirty="0">
                  <a:solidFill>
                    <a:schemeClr val="accent2"/>
                  </a:solidFill>
                  <a:latin typeface="Arial"/>
                  <a:cs typeface="Arial"/>
                </a:rPr>
                <a:t> </a:t>
              </a:r>
              <a:r>
                <a:rPr sz="1057" spc="-3" dirty="0">
                  <a:solidFill>
                    <a:schemeClr val="accent2"/>
                  </a:solidFill>
                  <a:latin typeface="Arial"/>
                  <a:cs typeface="Arial"/>
                </a:rPr>
                <a:t>die unterschiedlichen </a:t>
              </a:r>
              <a:r>
                <a:rPr sz="1057" spc="-14" dirty="0" err="1">
                  <a:solidFill>
                    <a:schemeClr val="accent2"/>
                  </a:solidFill>
                  <a:latin typeface="Arial"/>
                  <a:cs typeface="Arial"/>
                </a:rPr>
                <a:t>Tageszeiten</a:t>
              </a:r>
              <a:r>
                <a:rPr sz="1057" spc="-14" dirty="0">
                  <a:solidFill>
                    <a:schemeClr val="accent2"/>
                  </a:solidFill>
                  <a:latin typeface="Arial"/>
                  <a:cs typeface="Arial"/>
                </a:rPr>
                <a:t> </a:t>
              </a:r>
              <a:r>
                <a:rPr sz="1057" spc="-2" dirty="0">
                  <a:solidFill>
                    <a:schemeClr val="accent2"/>
                  </a:solidFill>
                  <a:latin typeface="Arial"/>
                  <a:cs typeface="Arial"/>
                </a:rPr>
                <a:t>mit Zielwert, Korrektur- </a:t>
              </a:r>
              <a:r>
                <a:rPr sz="1057" spc="-3" dirty="0">
                  <a:solidFill>
                    <a:schemeClr val="accent2"/>
                  </a:solidFill>
                  <a:latin typeface="Arial"/>
                  <a:cs typeface="Arial"/>
                </a:rPr>
                <a:t>und</a:t>
              </a:r>
              <a:r>
                <a:rPr sz="1057" spc="-22" dirty="0">
                  <a:solidFill>
                    <a:schemeClr val="accent2"/>
                  </a:solidFill>
                  <a:latin typeface="Arial"/>
                  <a:cs typeface="Arial"/>
                </a:rPr>
                <a:t> </a:t>
              </a:r>
              <a:r>
                <a:rPr sz="1057" spc="-2" dirty="0" err="1">
                  <a:solidFill>
                    <a:schemeClr val="accent2"/>
                  </a:solidFill>
                  <a:latin typeface="Arial"/>
                  <a:cs typeface="Arial"/>
                </a:rPr>
                <a:t>Mahlzeitenfaktoren</a:t>
              </a:r>
              <a:r>
                <a:rPr sz="1057" spc="-2" dirty="0">
                  <a:solidFill>
                    <a:schemeClr val="accent2"/>
                  </a:solidFill>
                  <a:latin typeface="Arial"/>
                  <a:cs typeface="Arial"/>
                </a:rPr>
                <a:t> </a:t>
              </a:r>
              <a:r>
                <a:rPr sz="1057" spc="-2" dirty="0" err="1">
                  <a:solidFill>
                    <a:schemeClr val="accent2"/>
                  </a:solidFill>
                  <a:latin typeface="Arial"/>
                  <a:cs typeface="Arial"/>
                </a:rPr>
                <a:t>sowie</a:t>
              </a:r>
              <a:r>
                <a:rPr sz="1057" spc="-3" dirty="0">
                  <a:solidFill>
                    <a:schemeClr val="accent2"/>
                  </a:solidFill>
                  <a:latin typeface="Arial"/>
                  <a:cs typeface="Arial"/>
                </a:rPr>
                <a:t> </a:t>
              </a:r>
              <a:r>
                <a:rPr sz="1057" spc="-2" dirty="0" err="1">
                  <a:solidFill>
                    <a:schemeClr val="accent2"/>
                  </a:solidFill>
                  <a:latin typeface="Arial"/>
                  <a:cs typeface="Arial"/>
                </a:rPr>
                <a:t>Basalinsulin</a:t>
              </a:r>
              <a:endParaRPr sz="1057" dirty="0">
                <a:solidFill>
                  <a:schemeClr val="accent2"/>
                </a:solidFill>
                <a:latin typeface="Arial"/>
                <a:cs typeface="Arial"/>
              </a:endParaRPr>
            </a:p>
          </p:txBody>
        </p:sp>
        <p:sp>
          <p:nvSpPr>
            <p:cNvPr id="136" name="object 80">
              <a:extLst>
                <a:ext uri="{FF2B5EF4-FFF2-40B4-BE49-F238E27FC236}">
                  <a16:creationId xmlns:a16="http://schemas.microsoft.com/office/drawing/2014/main" id="{DFB76CF9-B735-4902-A258-030620EF7C43}"/>
                </a:ext>
              </a:extLst>
            </p:cNvPr>
            <p:cNvSpPr/>
            <p:nvPr/>
          </p:nvSpPr>
          <p:spPr>
            <a:xfrm>
              <a:off x="-2554754" y="5028298"/>
              <a:ext cx="549909" cy="549909"/>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sz="249"/>
            </a:p>
          </p:txBody>
        </p:sp>
        <p:sp>
          <p:nvSpPr>
            <p:cNvPr id="137" name="object 81">
              <a:extLst>
                <a:ext uri="{FF2B5EF4-FFF2-40B4-BE49-F238E27FC236}">
                  <a16:creationId xmlns:a16="http://schemas.microsoft.com/office/drawing/2014/main" id="{98D92718-1473-4B08-8377-485BD308D28D}"/>
                </a:ext>
              </a:extLst>
            </p:cNvPr>
            <p:cNvSpPr txBox="1"/>
            <p:nvPr/>
          </p:nvSpPr>
          <p:spPr>
            <a:xfrm>
              <a:off x="-2384631" y="5062138"/>
              <a:ext cx="212724" cy="446940"/>
            </a:xfrm>
            <a:prstGeom prst="rect">
              <a:avLst/>
            </a:prstGeom>
          </p:spPr>
          <p:txBody>
            <a:bodyPr vert="horz" wrap="square" lIns="0" tIns="5414" rIns="0" bIns="0" rtlCol="0">
              <a:spAutoFit/>
            </a:bodyPr>
            <a:lstStyle/>
            <a:p>
              <a:pPr>
                <a:spcBef>
                  <a:spcPts val="43"/>
                </a:spcBef>
              </a:pPr>
              <a:r>
                <a:rPr sz="955" b="1" spc="3" dirty="0">
                  <a:solidFill>
                    <a:srgbClr val="FFFFFF"/>
                  </a:solidFill>
                  <a:latin typeface="Arial"/>
                  <a:cs typeface="Arial"/>
                </a:rPr>
                <a:t>1</a:t>
              </a:r>
              <a:endParaRPr sz="955" dirty="0">
                <a:latin typeface="Arial"/>
                <a:cs typeface="Arial"/>
              </a:endParaRPr>
            </a:p>
          </p:txBody>
        </p:sp>
      </p:grpSp>
      <p:grpSp>
        <p:nvGrpSpPr>
          <p:cNvPr id="3" name="Gruppieren 2">
            <a:extLst>
              <a:ext uri="{FF2B5EF4-FFF2-40B4-BE49-F238E27FC236}">
                <a16:creationId xmlns:a16="http://schemas.microsoft.com/office/drawing/2014/main" id="{573FD76F-25D3-46AE-87BD-153BA94C3E42}"/>
              </a:ext>
            </a:extLst>
          </p:cNvPr>
          <p:cNvGrpSpPr/>
          <p:nvPr/>
        </p:nvGrpSpPr>
        <p:grpSpPr>
          <a:xfrm>
            <a:off x="2057400" y="1698976"/>
            <a:ext cx="6439096" cy="773951"/>
            <a:chOff x="2678992" y="4981563"/>
            <a:chExt cx="18880068" cy="2269303"/>
          </a:xfrm>
        </p:grpSpPr>
        <p:sp>
          <p:nvSpPr>
            <p:cNvPr id="86" name="object 86"/>
            <p:cNvSpPr/>
            <p:nvPr/>
          </p:nvSpPr>
          <p:spPr>
            <a:xfrm>
              <a:off x="10248379" y="498156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87" name="object 87"/>
            <p:cNvSpPr/>
            <p:nvPr/>
          </p:nvSpPr>
          <p:spPr>
            <a:xfrm>
              <a:off x="18491108" y="498156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88" name="object 88"/>
            <p:cNvSpPr/>
            <p:nvPr/>
          </p:nvSpPr>
          <p:spPr>
            <a:xfrm>
              <a:off x="5620456" y="6404867"/>
              <a:ext cx="549909" cy="549910"/>
            </a:xfrm>
            <a:custGeom>
              <a:avLst/>
              <a:gdLst/>
              <a:ahLst/>
              <a:cxnLst/>
              <a:rect l="l" t="t" r="r" b="b"/>
              <a:pathLst>
                <a:path w="549909"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89" name="object 89"/>
            <p:cNvSpPr txBox="1"/>
            <p:nvPr/>
          </p:nvSpPr>
          <p:spPr>
            <a:xfrm>
              <a:off x="5777878" y="6438706"/>
              <a:ext cx="225426" cy="446940"/>
            </a:xfrm>
            <a:prstGeom prst="rect">
              <a:avLst/>
            </a:prstGeom>
          </p:spPr>
          <p:txBody>
            <a:bodyPr vert="horz" wrap="square" lIns="0" tIns="5414" rIns="0" bIns="0" rtlCol="0">
              <a:spAutoFit/>
            </a:bodyPr>
            <a:lstStyle/>
            <a:p>
              <a:pPr marL="4332">
                <a:spcBef>
                  <a:spcPts val="43"/>
                </a:spcBef>
              </a:pPr>
              <a:r>
                <a:rPr lang="de-DE" sz="955" b="1" spc="3">
                  <a:solidFill>
                    <a:srgbClr val="FFFFFF"/>
                  </a:solidFill>
                  <a:latin typeface="Arial"/>
                  <a:cs typeface="Arial"/>
                </a:rPr>
                <a:t>2</a:t>
              </a:r>
              <a:endParaRPr lang="de-DE" sz="955">
                <a:latin typeface="Arial"/>
                <a:cs typeface="Arial"/>
              </a:endParaRPr>
            </a:p>
          </p:txBody>
        </p:sp>
        <p:sp>
          <p:nvSpPr>
            <p:cNvPr id="90" name="object 90"/>
            <p:cNvSpPr txBox="1"/>
            <p:nvPr/>
          </p:nvSpPr>
          <p:spPr>
            <a:xfrm>
              <a:off x="6676085" y="6285378"/>
              <a:ext cx="14882975" cy="965488"/>
            </a:xfrm>
            <a:prstGeom prst="rect">
              <a:avLst/>
            </a:prstGeom>
          </p:spPr>
          <p:txBody>
            <a:bodyPr vert="horz" wrap="square" lIns="0" tIns="3898" rIns="0" bIns="0" rtlCol="0">
              <a:spAutoFit/>
            </a:bodyPr>
            <a:lstStyle/>
            <a:p>
              <a:pPr marL="4332" marR="1733">
                <a:spcBef>
                  <a:spcPts val="31"/>
                </a:spcBef>
              </a:pPr>
              <a:r>
                <a:rPr lang="de-DE" sz="1057" b="1" spc="-2" dirty="0">
                  <a:solidFill>
                    <a:schemeClr val="accent2"/>
                  </a:solidFill>
                  <a:latin typeface="Arial"/>
                  <a:cs typeface="Arial"/>
                </a:rPr>
                <a:t>Glukoseausgangsbereiche: </a:t>
              </a:r>
              <a:br>
                <a:rPr lang="de-DE" sz="1057" b="1" spc="-2" dirty="0">
                  <a:solidFill>
                    <a:schemeClr val="accent2"/>
                  </a:solidFill>
                  <a:latin typeface="Arial"/>
                  <a:cs typeface="Arial"/>
                </a:rPr>
              </a:br>
              <a:r>
                <a:rPr lang="de-DE" sz="1057" spc="-3" dirty="0">
                  <a:solidFill>
                    <a:schemeClr val="accent2"/>
                  </a:solidFill>
                  <a:latin typeface="Arial"/>
                  <a:cs typeface="Arial"/>
                </a:rPr>
                <a:t>Dargestellt </a:t>
              </a:r>
              <a:r>
                <a:rPr lang="de-DE" sz="1057" spc="-2" dirty="0">
                  <a:solidFill>
                    <a:schemeClr val="accent2"/>
                  </a:solidFill>
                  <a:latin typeface="Arial"/>
                  <a:cs typeface="Arial"/>
                </a:rPr>
                <a:t>sind </a:t>
              </a:r>
              <a:r>
                <a:rPr lang="de-DE" sz="1057" spc="-3" dirty="0">
                  <a:solidFill>
                    <a:schemeClr val="accent2"/>
                  </a:solidFill>
                  <a:latin typeface="Arial"/>
                  <a:cs typeface="Arial"/>
                </a:rPr>
                <a:t>die unterschiedlichen </a:t>
              </a:r>
              <a:r>
                <a:rPr lang="de-DE" sz="1057" spc="-2" dirty="0">
                  <a:solidFill>
                    <a:schemeClr val="accent2"/>
                  </a:solidFill>
                  <a:latin typeface="Arial"/>
                  <a:cs typeface="Arial"/>
                </a:rPr>
                <a:t>Glukoseausgangswerte </a:t>
              </a:r>
              <a:r>
                <a:rPr lang="de-DE" sz="1057" spc="-17" dirty="0">
                  <a:solidFill>
                    <a:schemeClr val="accent2"/>
                  </a:solidFill>
                  <a:latin typeface="Arial"/>
                  <a:cs typeface="Arial"/>
                </a:rPr>
                <a:t>bzw.</a:t>
              </a:r>
              <a:r>
                <a:rPr lang="de-DE" sz="1057" spc="-26" dirty="0">
                  <a:solidFill>
                    <a:schemeClr val="accent2"/>
                  </a:solidFill>
                  <a:latin typeface="Arial"/>
                  <a:cs typeface="Arial"/>
                </a:rPr>
                <a:t> </a:t>
              </a:r>
              <a:r>
                <a:rPr lang="de-DE" sz="1057" spc="-2" dirty="0">
                  <a:solidFill>
                    <a:schemeClr val="accent2"/>
                  </a:solidFill>
                  <a:latin typeface="Arial"/>
                  <a:cs typeface="Arial"/>
                </a:rPr>
                <a:t>-bereiche.</a:t>
              </a:r>
              <a:endParaRPr lang="de-DE" sz="1057" dirty="0">
                <a:solidFill>
                  <a:schemeClr val="accent2"/>
                </a:solidFill>
                <a:latin typeface="Arial"/>
                <a:cs typeface="Arial"/>
              </a:endParaRPr>
            </a:p>
          </p:txBody>
        </p:sp>
        <p:sp>
          <p:nvSpPr>
            <p:cNvPr id="92" name="object 92"/>
            <p:cNvSpPr/>
            <p:nvPr/>
          </p:nvSpPr>
          <p:spPr>
            <a:xfrm>
              <a:off x="10248379" y="674282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93" name="object 93"/>
            <p:cNvSpPr/>
            <p:nvPr/>
          </p:nvSpPr>
          <p:spPr>
            <a:xfrm>
              <a:off x="18491108" y="674282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29" name="object 72">
              <a:extLst>
                <a:ext uri="{FF2B5EF4-FFF2-40B4-BE49-F238E27FC236}">
                  <a16:creationId xmlns:a16="http://schemas.microsoft.com/office/drawing/2014/main" id="{A6A358B1-5E03-4944-95AF-DB2F34AB9523}"/>
                </a:ext>
              </a:extLst>
            </p:cNvPr>
            <p:cNvSpPr/>
            <p:nvPr/>
          </p:nvSpPr>
          <p:spPr>
            <a:xfrm>
              <a:off x="2678992" y="6610691"/>
              <a:ext cx="549909" cy="549910"/>
            </a:xfrm>
            <a:custGeom>
              <a:avLst/>
              <a:gdLst/>
              <a:ahLst/>
              <a:cxnLst/>
              <a:rect l="l" t="t" r="r" b="b"/>
              <a:pathLst>
                <a:path w="549909" h="549909">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rgbClr val="001388"/>
            </a:solidFill>
          </p:spPr>
          <p:txBody>
            <a:bodyPr wrap="square" lIns="0" tIns="0" rIns="0" bIns="0" rtlCol="0"/>
            <a:lstStyle/>
            <a:p>
              <a:endParaRPr lang="de-DE" sz="249"/>
            </a:p>
          </p:txBody>
        </p:sp>
        <p:sp>
          <p:nvSpPr>
            <p:cNvPr id="138" name="object 77">
              <a:extLst>
                <a:ext uri="{FF2B5EF4-FFF2-40B4-BE49-F238E27FC236}">
                  <a16:creationId xmlns:a16="http://schemas.microsoft.com/office/drawing/2014/main" id="{54576DC8-0226-452C-8BB8-8305B1BFCF4B}"/>
                </a:ext>
              </a:extLst>
            </p:cNvPr>
            <p:cNvSpPr txBox="1"/>
            <p:nvPr/>
          </p:nvSpPr>
          <p:spPr>
            <a:xfrm>
              <a:off x="2852535" y="6640918"/>
              <a:ext cx="212724" cy="446940"/>
            </a:xfrm>
            <a:prstGeom prst="rect">
              <a:avLst/>
            </a:prstGeom>
          </p:spPr>
          <p:txBody>
            <a:bodyPr vert="horz" wrap="square" lIns="0" tIns="5414" rIns="0" bIns="0" rtlCol="0">
              <a:spAutoFit/>
            </a:bodyPr>
            <a:lstStyle/>
            <a:p>
              <a:pPr>
                <a:spcBef>
                  <a:spcPts val="43"/>
                </a:spcBef>
              </a:pPr>
              <a:r>
                <a:rPr lang="de-DE" sz="955" b="1" spc="3">
                  <a:solidFill>
                    <a:srgbClr val="FFFFFF"/>
                  </a:solidFill>
                  <a:latin typeface="Arial"/>
                  <a:cs typeface="Arial"/>
                </a:rPr>
                <a:t>2</a:t>
              </a:r>
              <a:endParaRPr lang="de-DE" sz="955">
                <a:latin typeface="Arial"/>
                <a:cs typeface="Arial"/>
              </a:endParaRPr>
            </a:p>
          </p:txBody>
        </p:sp>
      </p:grpSp>
      <p:grpSp>
        <p:nvGrpSpPr>
          <p:cNvPr id="61" name="Gruppieren 60">
            <a:extLst>
              <a:ext uri="{FF2B5EF4-FFF2-40B4-BE49-F238E27FC236}">
                <a16:creationId xmlns:a16="http://schemas.microsoft.com/office/drawing/2014/main" id="{27462C41-7FA5-BE49-8116-91D3D9B80AF0}"/>
              </a:ext>
            </a:extLst>
          </p:cNvPr>
          <p:cNvGrpSpPr/>
          <p:nvPr/>
        </p:nvGrpSpPr>
        <p:grpSpPr>
          <a:xfrm>
            <a:off x="8362489" y="133350"/>
            <a:ext cx="195561" cy="195561"/>
            <a:chOff x="7319651" y="194219"/>
            <a:chExt cx="195561" cy="195561"/>
          </a:xfrm>
        </p:grpSpPr>
        <p:sp>
          <p:nvSpPr>
            <p:cNvPr id="62" name="object 15">
              <a:extLst>
                <a:ext uri="{FF2B5EF4-FFF2-40B4-BE49-F238E27FC236}">
                  <a16:creationId xmlns:a16="http://schemas.microsoft.com/office/drawing/2014/main" id="{D0C508DC-7C9A-9A44-9857-CB3C0944A1F4}"/>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63" name="object 16">
              <a:extLst>
                <a:ext uri="{FF2B5EF4-FFF2-40B4-BE49-F238E27FC236}">
                  <a16:creationId xmlns:a16="http://schemas.microsoft.com/office/drawing/2014/main" id="{B3C5371B-43A6-6E45-8640-72FA39C8E37A}"/>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65" name="Gruppieren 64">
            <a:extLst>
              <a:ext uri="{FF2B5EF4-FFF2-40B4-BE49-F238E27FC236}">
                <a16:creationId xmlns:a16="http://schemas.microsoft.com/office/drawing/2014/main" id="{1539A012-2341-424A-9885-91AC06EDDB4A}"/>
              </a:ext>
            </a:extLst>
          </p:cNvPr>
          <p:cNvGrpSpPr/>
          <p:nvPr/>
        </p:nvGrpSpPr>
        <p:grpSpPr>
          <a:xfrm>
            <a:off x="7701682" y="134792"/>
            <a:ext cx="195561" cy="195561"/>
            <a:chOff x="6657757" y="194219"/>
            <a:chExt cx="195561" cy="195561"/>
          </a:xfrm>
        </p:grpSpPr>
        <p:sp>
          <p:nvSpPr>
            <p:cNvPr id="66" name="object 37">
              <a:extLst>
                <a:ext uri="{FF2B5EF4-FFF2-40B4-BE49-F238E27FC236}">
                  <a16:creationId xmlns:a16="http://schemas.microsoft.com/office/drawing/2014/main" id="{602153D4-59A9-074A-BCD1-FA9C7CAFC5CE}"/>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7" name="object 38">
              <a:extLst>
                <a:ext uri="{FF2B5EF4-FFF2-40B4-BE49-F238E27FC236}">
                  <a16:creationId xmlns:a16="http://schemas.microsoft.com/office/drawing/2014/main" id="{929F5117-F61C-0646-8101-9B1F1DFC4811}"/>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68" name="object 39">
              <a:extLst>
                <a:ext uri="{FF2B5EF4-FFF2-40B4-BE49-F238E27FC236}">
                  <a16:creationId xmlns:a16="http://schemas.microsoft.com/office/drawing/2014/main" id="{6D4EC48A-3564-F842-9524-50824936094E}"/>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69" name="Gruppieren 68">
            <a:extLst>
              <a:ext uri="{FF2B5EF4-FFF2-40B4-BE49-F238E27FC236}">
                <a16:creationId xmlns:a16="http://schemas.microsoft.com/office/drawing/2014/main" id="{5E444519-25FD-1246-BEE7-5F16734F5861}"/>
              </a:ext>
            </a:extLst>
          </p:cNvPr>
          <p:cNvGrpSpPr/>
          <p:nvPr/>
        </p:nvGrpSpPr>
        <p:grpSpPr>
          <a:xfrm>
            <a:off x="8586815" y="135828"/>
            <a:ext cx="195561" cy="195561"/>
            <a:chOff x="7540282" y="194219"/>
            <a:chExt cx="195561" cy="195561"/>
          </a:xfrm>
        </p:grpSpPr>
        <p:sp>
          <p:nvSpPr>
            <p:cNvPr id="70" name="object 43">
              <a:extLst>
                <a:ext uri="{FF2B5EF4-FFF2-40B4-BE49-F238E27FC236}">
                  <a16:creationId xmlns:a16="http://schemas.microsoft.com/office/drawing/2014/main" id="{CD5CD646-4C37-E34D-9606-2820785BDF53}"/>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1" name="object 44">
              <a:extLst>
                <a:ext uri="{FF2B5EF4-FFF2-40B4-BE49-F238E27FC236}">
                  <a16:creationId xmlns:a16="http://schemas.microsoft.com/office/drawing/2014/main" id="{0001C0AA-9F76-B646-9744-7E1DC3F9435E}"/>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72" name="Gruppieren 71">
            <a:extLst>
              <a:ext uri="{FF2B5EF4-FFF2-40B4-BE49-F238E27FC236}">
                <a16:creationId xmlns:a16="http://schemas.microsoft.com/office/drawing/2014/main" id="{AE52EF6C-91B3-8442-A02E-B10A9FA8567F}"/>
              </a:ext>
            </a:extLst>
          </p:cNvPr>
          <p:cNvGrpSpPr/>
          <p:nvPr/>
        </p:nvGrpSpPr>
        <p:grpSpPr>
          <a:xfrm>
            <a:off x="7924921" y="135828"/>
            <a:ext cx="195561" cy="195561"/>
            <a:chOff x="6878388" y="194219"/>
            <a:chExt cx="195561" cy="195561"/>
          </a:xfrm>
        </p:grpSpPr>
        <p:sp>
          <p:nvSpPr>
            <p:cNvPr id="73" name="object 45">
              <a:extLst>
                <a:ext uri="{FF2B5EF4-FFF2-40B4-BE49-F238E27FC236}">
                  <a16:creationId xmlns:a16="http://schemas.microsoft.com/office/drawing/2014/main" id="{DEB2E699-1BFE-9745-BF89-EAF343E89966}"/>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4" name="object 46">
              <a:extLst>
                <a:ext uri="{FF2B5EF4-FFF2-40B4-BE49-F238E27FC236}">
                  <a16:creationId xmlns:a16="http://schemas.microsoft.com/office/drawing/2014/main" id="{F34293D5-6911-5843-A842-48FEE75658C4}"/>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75" name="object 47">
              <a:extLst>
                <a:ext uri="{FF2B5EF4-FFF2-40B4-BE49-F238E27FC236}">
                  <a16:creationId xmlns:a16="http://schemas.microsoft.com/office/drawing/2014/main" id="{28EAA819-8EB0-8C41-8DB1-76BE8F3C4C61}"/>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76" name="object 48">
              <a:extLst>
                <a:ext uri="{FF2B5EF4-FFF2-40B4-BE49-F238E27FC236}">
                  <a16:creationId xmlns:a16="http://schemas.microsoft.com/office/drawing/2014/main" id="{BD65DD8E-D14D-5647-AA7B-15F602F6D343}"/>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77" name="Gruppieren 76">
            <a:extLst>
              <a:ext uri="{FF2B5EF4-FFF2-40B4-BE49-F238E27FC236}">
                <a16:creationId xmlns:a16="http://schemas.microsoft.com/office/drawing/2014/main" id="{F127663B-BC80-7E4E-93D9-EEB4E3C544B2}"/>
              </a:ext>
            </a:extLst>
          </p:cNvPr>
          <p:cNvGrpSpPr/>
          <p:nvPr/>
        </p:nvGrpSpPr>
        <p:grpSpPr>
          <a:xfrm>
            <a:off x="8145552" y="135828"/>
            <a:ext cx="195561" cy="195561"/>
            <a:chOff x="7099019" y="194219"/>
            <a:chExt cx="195561" cy="195561"/>
          </a:xfrm>
        </p:grpSpPr>
        <p:sp>
          <p:nvSpPr>
            <p:cNvPr id="78" name="object 52">
              <a:extLst>
                <a:ext uri="{FF2B5EF4-FFF2-40B4-BE49-F238E27FC236}">
                  <a16:creationId xmlns:a16="http://schemas.microsoft.com/office/drawing/2014/main" id="{06067DA1-1378-7647-BFFA-8B1705A449BD}"/>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9" name="object 53">
              <a:extLst>
                <a:ext uri="{FF2B5EF4-FFF2-40B4-BE49-F238E27FC236}">
                  <a16:creationId xmlns:a16="http://schemas.microsoft.com/office/drawing/2014/main" id="{2FC2A31A-EED3-F74C-818A-EE37B2E60E91}"/>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cxnSp>
        <p:nvCxnSpPr>
          <p:cNvPr id="110" name="Gerade Verbindung 109">
            <a:extLst>
              <a:ext uri="{FF2B5EF4-FFF2-40B4-BE49-F238E27FC236}">
                <a16:creationId xmlns:a16="http://schemas.microsoft.com/office/drawing/2014/main" id="{31E4B158-AC7A-F04A-8CF3-EB417BBD79BB}"/>
              </a:ext>
            </a:extLst>
          </p:cNvPr>
          <p:cNvCxnSpPr>
            <a:cxnSpLocks/>
          </p:cNvCxnSpPr>
          <p:nvPr/>
        </p:nvCxnSpPr>
        <p:spPr>
          <a:xfrm>
            <a:off x="3059113" y="3831750"/>
            <a:ext cx="5437385"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B7259559-8D7C-D049-8518-2C9F461324FE}"/>
              </a:ext>
            </a:extLst>
          </p:cNvPr>
          <p:cNvCxnSpPr>
            <a:cxnSpLocks/>
          </p:cNvCxnSpPr>
          <p:nvPr/>
        </p:nvCxnSpPr>
        <p:spPr>
          <a:xfrm>
            <a:off x="3059112" y="2952750"/>
            <a:ext cx="5457404"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2" name="Gerade Verbindung 111">
            <a:extLst>
              <a:ext uri="{FF2B5EF4-FFF2-40B4-BE49-F238E27FC236}">
                <a16:creationId xmlns:a16="http://schemas.microsoft.com/office/drawing/2014/main" id="{5246FFD3-7C08-D241-8CBD-16D7BF10114E}"/>
              </a:ext>
            </a:extLst>
          </p:cNvPr>
          <p:cNvCxnSpPr>
            <a:cxnSpLocks/>
          </p:cNvCxnSpPr>
          <p:nvPr/>
        </p:nvCxnSpPr>
        <p:spPr>
          <a:xfrm>
            <a:off x="3059112" y="2581835"/>
            <a:ext cx="5457404"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D1D7B2F5-6415-2240-BB25-E9EDE054B952}"/>
              </a:ext>
            </a:extLst>
          </p:cNvPr>
          <p:cNvCxnSpPr>
            <a:cxnSpLocks/>
          </p:cNvCxnSpPr>
          <p:nvPr/>
        </p:nvCxnSpPr>
        <p:spPr>
          <a:xfrm>
            <a:off x="3059112" y="2038350"/>
            <a:ext cx="5437385"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fade">
                                      <p:cBhvr>
                                        <p:cTn id="18" dur="500"/>
                                        <p:tgtEl>
                                          <p:spTgt spid="1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fade">
                                      <p:cBhvr>
                                        <p:cTn id="3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descr="Ein Bild, das draußen, Person, Gras, Mann enthält.&#10;&#10;Automatisch generierte Beschreibung">
            <a:extLst>
              <a:ext uri="{FF2B5EF4-FFF2-40B4-BE49-F238E27FC236}">
                <a16:creationId xmlns:a16="http://schemas.microsoft.com/office/drawing/2014/main" id="{15B96266-F4C4-D948-9A55-9ADCB8BB0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0870" y="0"/>
            <a:ext cx="3427759" cy="5143500"/>
          </a:xfrm>
          <a:prstGeom prst="rect">
            <a:avLst/>
          </a:prstGeom>
        </p:spPr>
      </p:pic>
      <p:sp>
        <p:nvSpPr>
          <p:cNvPr id="41" name="Datumsplatzhalter 40">
            <a:extLst>
              <a:ext uri="{FF2B5EF4-FFF2-40B4-BE49-F238E27FC236}">
                <a16:creationId xmlns:a16="http://schemas.microsoft.com/office/drawing/2014/main" id="{73859D0B-ECA4-064B-9BA9-154C2BFA9A15}"/>
              </a:ext>
            </a:extLst>
          </p:cNvPr>
          <p:cNvSpPr>
            <a:spLocks noGrp="1"/>
          </p:cNvSpPr>
          <p:nvPr>
            <p:ph type="dt" sz="half" idx="18"/>
          </p:nvPr>
        </p:nvSpPr>
        <p:spPr/>
        <p:txBody>
          <a:bodyPr/>
          <a:lstStyle/>
          <a:p>
            <a:fld id="{8ACE4EA7-6031-784C-A853-A158576A3673}" type="datetime4">
              <a:rPr lang="de-DE" smtClean="0">
                <a:solidFill>
                  <a:schemeClr val="bg1"/>
                </a:solidFill>
              </a:rPr>
              <a:t>28. Januar 2021</a:t>
            </a:fld>
            <a:r>
              <a:rPr lang="en-US" dirty="0">
                <a:solidFill>
                  <a:schemeClr val="bg1"/>
                </a:solidFill>
              </a:rPr>
              <a:t> |</a:t>
            </a:r>
          </a:p>
        </p:txBody>
      </p:sp>
      <p:sp>
        <p:nvSpPr>
          <p:cNvPr id="5" name="Foliennummernplatzhalter 4">
            <a:extLst>
              <a:ext uri="{FF2B5EF4-FFF2-40B4-BE49-F238E27FC236}">
                <a16:creationId xmlns:a16="http://schemas.microsoft.com/office/drawing/2014/main" id="{1765B7AE-BDFC-4B04-B5C0-5BC996300153}"/>
              </a:ext>
            </a:extLst>
          </p:cNvPr>
          <p:cNvSpPr>
            <a:spLocks noGrp="1"/>
          </p:cNvSpPr>
          <p:nvPr>
            <p:ph type="sldNum" sz="quarter" idx="20"/>
          </p:nvPr>
        </p:nvSpPr>
        <p:spPr/>
        <p:txBody>
          <a:bodyPr/>
          <a:lstStyle/>
          <a:p>
            <a:fld id="{81D60167-4931-47E6-BA6A-407CBD079E47}" type="slidenum">
              <a:rPr lang="de-DE" smtClean="0">
                <a:solidFill>
                  <a:schemeClr val="bg1"/>
                </a:solidFill>
              </a:rPr>
              <a:pPr/>
              <a:t>31</a:t>
            </a:fld>
            <a:endParaRPr lang="de-DE">
              <a:solidFill>
                <a:schemeClr val="bg1"/>
              </a:solidFill>
            </a:endParaRPr>
          </a:p>
        </p:txBody>
      </p:sp>
      <p:sp>
        <p:nvSpPr>
          <p:cNvPr id="4" name="Textplatzhalter 3">
            <a:extLst>
              <a:ext uri="{FF2B5EF4-FFF2-40B4-BE49-F238E27FC236}">
                <a16:creationId xmlns:a16="http://schemas.microsoft.com/office/drawing/2014/main" id="{640F546A-4AC4-4A46-B561-9709428DD293}"/>
              </a:ext>
            </a:extLst>
          </p:cNvPr>
          <p:cNvSpPr>
            <a:spLocks noGrp="1"/>
          </p:cNvSpPr>
          <p:nvPr>
            <p:ph type="body" sz="quarter" idx="24"/>
          </p:nvPr>
        </p:nvSpPr>
        <p:spPr/>
        <p:txBody>
          <a:bodyPr/>
          <a:lstStyle/>
          <a:p>
            <a:r>
              <a:rPr lang="de-DE" dirty="0"/>
              <a:t>Bei dem hier gezeigten Bild handelt es sich um ein Agenturfoto, das mit einem Model gestellt wurde.</a:t>
            </a:r>
          </a:p>
        </p:txBody>
      </p:sp>
      <p:sp>
        <p:nvSpPr>
          <p:cNvPr id="6" name="object 6"/>
          <p:cNvSpPr txBox="1">
            <a:spLocks noGrp="1"/>
          </p:cNvSpPr>
          <p:nvPr>
            <p:ph type="title"/>
          </p:nvPr>
        </p:nvSpPr>
        <p:spPr/>
        <p:txBody>
          <a:bodyPr/>
          <a:lstStyle/>
          <a:p>
            <a:r>
              <a:rPr lang="de-DE"/>
              <a:t>Fallbeispiel: Frau Baumann</a:t>
            </a:r>
          </a:p>
        </p:txBody>
      </p:sp>
      <p:sp>
        <p:nvSpPr>
          <p:cNvPr id="20" name="Textplatzhalter 19">
            <a:extLst>
              <a:ext uri="{FF2B5EF4-FFF2-40B4-BE49-F238E27FC236}">
                <a16:creationId xmlns:a16="http://schemas.microsoft.com/office/drawing/2014/main" id="{C1254A1B-FCAB-1444-B6A1-8755FDED3340}"/>
              </a:ext>
            </a:extLst>
          </p:cNvPr>
          <p:cNvSpPr>
            <a:spLocks noGrp="1"/>
          </p:cNvSpPr>
          <p:nvPr>
            <p:ph type="body" sz="quarter" idx="17"/>
          </p:nvPr>
        </p:nvSpPr>
        <p:spPr/>
        <p:txBody>
          <a:bodyPr/>
          <a:lstStyle/>
          <a:p>
            <a:r>
              <a:rPr lang="de-DE" dirty="0"/>
              <a:t>Anwendungsbeispiel insulinpflichtiger Typ 2 Diabetes</a:t>
            </a:r>
          </a:p>
        </p:txBody>
      </p:sp>
      <p:grpSp>
        <p:nvGrpSpPr>
          <p:cNvPr id="3" name="Gruppieren 2">
            <a:extLst>
              <a:ext uri="{FF2B5EF4-FFF2-40B4-BE49-F238E27FC236}">
                <a16:creationId xmlns:a16="http://schemas.microsoft.com/office/drawing/2014/main" id="{F1E058AA-B35D-478C-AF56-D4D5FDD062FD}"/>
              </a:ext>
            </a:extLst>
          </p:cNvPr>
          <p:cNvGrpSpPr/>
          <p:nvPr/>
        </p:nvGrpSpPr>
        <p:grpSpPr>
          <a:xfrm>
            <a:off x="1151249" y="1997897"/>
            <a:ext cx="2635530" cy="2890517"/>
            <a:chOff x="576299" y="3713544"/>
            <a:chExt cx="9602966" cy="10532051"/>
          </a:xfrm>
        </p:grpSpPr>
        <p:sp>
          <p:nvSpPr>
            <p:cNvPr id="370" name="object 3">
              <a:extLst>
                <a:ext uri="{FF2B5EF4-FFF2-40B4-BE49-F238E27FC236}">
                  <a16:creationId xmlns:a16="http://schemas.microsoft.com/office/drawing/2014/main" id="{3B4E81D8-010C-41D1-8EAE-1F988E3AA7B4}"/>
                </a:ext>
              </a:extLst>
            </p:cNvPr>
            <p:cNvSpPr/>
            <p:nvPr/>
          </p:nvSpPr>
          <p:spPr>
            <a:xfrm>
              <a:off x="576299" y="11350625"/>
              <a:ext cx="9602966" cy="2894970"/>
            </a:xfrm>
            <a:prstGeom prst="rect">
              <a:avLst/>
            </a:prstGeom>
            <a:blipFill>
              <a:blip r:embed="rId3" cstate="print"/>
              <a:stretch>
                <a:fillRect/>
              </a:stretch>
            </a:blipFill>
          </p:spPr>
          <p:txBody>
            <a:bodyPr wrap="square" lIns="0" tIns="0" rIns="0" bIns="0" rtlCol="0"/>
            <a:lstStyle/>
            <a:p>
              <a:endParaRPr sz="249"/>
            </a:p>
          </p:txBody>
        </p:sp>
        <p:pic>
          <p:nvPicPr>
            <p:cNvPr id="371" name="Grafik 370">
              <a:extLst>
                <a:ext uri="{FF2B5EF4-FFF2-40B4-BE49-F238E27FC236}">
                  <a16:creationId xmlns:a16="http://schemas.microsoft.com/office/drawing/2014/main" id="{A2B805F2-F5C8-48F6-8701-36A654DB6F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52" y="3713544"/>
              <a:ext cx="9073595" cy="9073595"/>
            </a:xfrm>
            <a:prstGeom prst="rect">
              <a:avLst/>
            </a:prstGeom>
          </p:spPr>
        </p:pic>
        <p:pic>
          <p:nvPicPr>
            <p:cNvPr id="372" name="Grafik 371">
              <a:extLst>
                <a:ext uri="{FF2B5EF4-FFF2-40B4-BE49-F238E27FC236}">
                  <a16:creationId xmlns:a16="http://schemas.microsoft.com/office/drawing/2014/main" id="{46624D36-89E1-4AF5-BCD1-8EDA87474E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6513" y="4599884"/>
              <a:ext cx="7317075" cy="7613062"/>
            </a:xfrm>
            <a:prstGeom prst="rect">
              <a:avLst/>
            </a:prstGeom>
            <a:effectLst>
              <a:outerShdw blurRad="127000" sx="102000" sy="102000" algn="ctr" rotWithShape="0">
                <a:prstClr val="black">
                  <a:alpha val="20000"/>
                </a:prstClr>
              </a:outerShdw>
            </a:effectLst>
          </p:spPr>
        </p:pic>
      </p:grpSp>
      <p:grpSp>
        <p:nvGrpSpPr>
          <p:cNvPr id="45" name="Gruppieren 44">
            <a:extLst>
              <a:ext uri="{FF2B5EF4-FFF2-40B4-BE49-F238E27FC236}">
                <a16:creationId xmlns:a16="http://schemas.microsoft.com/office/drawing/2014/main" id="{E911E9A5-7473-744D-9EB0-35959F535230}"/>
              </a:ext>
            </a:extLst>
          </p:cNvPr>
          <p:cNvGrpSpPr/>
          <p:nvPr/>
        </p:nvGrpSpPr>
        <p:grpSpPr>
          <a:xfrm>
            <a:off x="7701682" y="134792"/>
            <a:ext cx="195561" cy="195561"/>
            <a:chOff x="6657757" y="194219"/>
            <a:chExt cx="195561" cy="195561"/>
          </a:xfrm>
        </p:grpSpPr>
        <p:sp>
          <p:nvSpPr>
            <p:cNvPr id="46" name="object 37">
              <a:extLst>
                <a:ext uri="{FF2B5EF4-FFF2-40B4-BE49-F238E27FC236}">
                  <a16:creationId xmlns:a16="http://schemas.microsoft.com/office/drawing/2014/main" id="{402FF108-92BA-EB44-9315-6618A8F631B8}"/>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7" name="object 38">
              <a:extLst>
                <a:ext uri="{FF2B5EF4-FFF2-40B4-BE49-F238E27FC236}">
                  <a16:creationId xmlns:a16="http://schemas.microsoft.com/office/drawing/2014/main" id="{5A4A3260-EBED-F941-AF3C-B042A2ED09AB}"/>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dirty="0"/>
            </a:p>
          </p:txBody>
        </p:sp>
        <p:sp>
          <p:nvSpPr>
            <p:cNvPr id="48" name="object 39">
              <a:extLst>
                <a:ext uri="{FF2B5EF4-FFF2-40B4-BE49-F238E27FC236}">
                  <a16:creationId xmlns:a16="http://schemas.microsoft.com/office/drawing/2014/main" id="{0845BB08-D1C5-F243-BDBB-55626086B25C}"/>
                </a:ext>
              </a:extLst>
            </p:cNvPr>
            <p:cNvSpPr/>
            <p:nvPr/>
          </p:nvSpPr>
          <p:spPr>
            <a:xfrm>
              <a:off x="6745797" y="228231"/>
              <a:ext cx="31390" cy="31390"/>
            </a:xfrm>
            <a:prstGeom prst="rect">
              <a:avLst/>
            </a:prstGeom>
            <a:blipFill>
              <a:blip r:embed="rId6" cstate="print"/>
              <a:stretch>
                <a:fillRect/>
              </a:stretch>
            </a:blipFill>
          </p:spPr>
          <p:txBody>
            <a:bodyPr wrap="square" lIns="0" tIns="0" rIns="0" bIns="0" rtlCol="0"/>
            <a:lstStyle/>
            <a:p>
              <a:endParaRPr sz="249"/>
            </a:p>
          </p:txBody>
        </p:sp>
      </p:grpSp>
      <p:grpSp>
        <p:nvGrpSpPr>
          <p:cNvPr id="52" name="Gruppieren 51">
            <a:extLst>
              <a:ext uri="{FF2B5EF4-FFF2-40B4-BE49-F238E27FC236}">
                <a16:creationId xmlns:a16="http://schemas.microsoft.com/office/drawing/2014/main" id="{D6F99E1A-A5A3-5449-ACB4-1C3BD599FE0A}"/>
              </a:ext>
            </a:extLst>
          </p:cNvPr>
          <p:cNvGrpSpPr/>
          <p:nvPr/>
        </p:nvGrpSpPr>
        <p:grpSpPr>
          <a:xfrm>
            <a:off x="7924921" y="135828"/>
            <a:ext cx="195561" cy="195561"/>
            <a:chOff x="6878388" y="194219"/>
            <a:chExt cx="195561" cy="195561"/>
          </a:xfrm>
        </p:grpSpPr>
        <p:sp>
          <p:nvSpPr>
            <p:cNvPr id="53" name="object 45">
              <a:extLst>
                <a:ext uri="{FF2B5EF4-FFF2-40B4-BE49-F238E27FC236}">
                  <a16:creationId xmlns:a16="http://schemas.microsoft.com/office/drawing/2014/main" id="{2D4F7B98-9E0A-8A42-B7D3-1C19BCF23B93}"/>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4" name="object 46">
              <a:extLst>
                <a:ext uri="{FF2B5EF4-FFF2-40B4-BE49-F238E27FC236}">
                  <a16:creationId xmlns:a16="http://schemas.microsoft.com/office/drawing/2014/main" id="{F644406D-85BB-3A4F-AC16-C31E15BE9E43}"/>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55" name="object 47">
              <a:extLst>
                <a:ext uri="{FF2B5EF4-FFF2-40B4-BE49-F238E27FC236}">
                  <a16:creationId xmlns:a16="http://schemas.microsoft.com/office/drawing/2014/main" id="{72A8DFA9-4917-754E-90B3-F0EDC2542E0E}"/>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56" name="object 48">
              <a:extLst>
                <a:ext uri="{FF2B5EF4-FFF2-40B4-BE49-F238E27FC236}">
                  <a16:creationId xmlns:a16="http://schemas.microsoft.com/office/drawing/2014/main" id="{C744189F-6F74-F44D-B4B1-BEEA3C47F336}"/>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dirty="0"/>
            </a:p>
          </p:txBody>
        </p:sp>
      </p:grpSp>
      <p:grpSp>
        <p:nvGrpSpPr>
          <p:cNvPr id="57" name="Gruppieren 56">
            <a:extLst>
              <a:ext uri="{FF2B5EF4-FFF2-40B4-BE49-F238E27FC236}">
                <a16:creationId xmlns:a16="http://schemas.microsoft.com/office/drawing/2014/main" id="{B4415706-F618-D742-B3D5-3CA4ECF290F5}"/>
              </a:ext>
            </a:extLst>
          </p:cNvPr>
          <p:cNvGrpSpPr/>
          <p:nvPr/>
        </p:nvGrpSpPr>
        <p:grpSpPr>
          <a:xfrm>
            <a:off x="8145552" y="135828"/>
            <a:ext cx="195561" cy="195561"/>
            <a:chOff x="7099019" y="194219"/>
            <a:chExt cx="195561" cy="195561"/>
          </a:xfrm>
        </p:grpSpPr>
        <p:sp>
          <p:nvSpPr>
            <p:cNvPr id="58" name="object 52">
              <a:extLst>
                <a:ext uri="{FF2B5EF4-FFF2-40B4-BE49-F238E27FC236}">
                  <a16:creationId xmlns:a16="http://schemas.microsoft.com/office/drawing/2014/main" id="{7EA2FDC0-8C05-5247-B53C-A3A9AA87A482}"/>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59" name="object 53">
              <a:extLst>
                <a:ext uri="{FF2B5EF4-FFF2-40B4-BE49-F238E27FC236}">
                  <a16:creationId xmlns:a16="http://schemas.microsoft.com/office/drawing/2014/main" id="{B700005F-8E9C-834A-8138-6794539EF008}"/>
                </a:ext>
              </a:extLst>
            </p:cNvPr>
            <p:cNvSpPr/>
            <p:nvPr/>
          </p:nvSpPr>
          <p:spPr>
            <a:xfrm>
              <a:off x="7159132" y="231712"/>
              <a:ext cx="96010" cy="121750"/>
            </a:xfrm>
            <a:prstGeom prst="rect">
              <a:avLst/>
            </a:prstGeom>
            <a:blipFill>
              <a:blip r:embed="rId7" cstate="print"/>
              <a:stretch>
                <a:fillRect/>
              </a:stretch>
            </a:blipFill>
          </p:spPr>
          <p:txBody>
            <a:bodyPr wrap="square" lIns="0" tIns="0" rIns="0" bIns="0" rtlCol="0"/>
            <a:lstStyle/>
            <a:p>
              <a:endParaRPr sz="249" dirty="0"/>
            </a:p>
          </p:txBody>
        </p:sp>
      </p:grpSp>
      <p:grpSp>
        <p:nvGrpSpPr>
          <p:cNvPr id="60" name="Gruppieren 59">
            <a:extLst>
              <a:ext uri="{FF2B5EF4-FFF2-40B4-BE49-F238E27FC236}">
                <a16:creationId xmlns:a16="http://schemas.microsoft.com/office/drawing/2014/main" id="{05266FA7-275C-704B-98CD-CA34860A0FAF}"/>
              </a:ext>
            </a:extLst>
          </p:cNvPr>
          <p:cNvGrpSpPr/>
          <p:nvPr/>
        </p:nvGrpSpPr>
        <p:grpSpPr>
          <a:xfrm>
            <a:off x="8589664" y="133350"/>
            <a:ext cx="195561" cy="195561"/>
            <a:chOff x="7540282" y="194219"/>
            <a:chExt cx="195561" cy="195561"/>
          </a:xfrm>
        </p:grpSpPr>
        <p:sp>
          <p:nvSpPr>
            <p:cNvPr id="61" name="object 9">
              <a:extLst>
                <a:ext uri="{FF2B5EF4-FFF2-40B4-BE49-F238E27FC236}">
                  <a16:creationId xmlns:a16="http://schemas.microsoft.com/office/drawing/2014/main" id="{BE88465D-DA88-4644-99BD-C0013EDCECD1}"/>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62" name="object 10">
              <a:extLst>
                <a:ext uri="{FF2B5EF4-FFF2-40B4-BE49-F238E27FC236}">
                  <a16:creationId xmlns:a16="http://schemas.microsoft.com/office/drawing/2014/main" id="{3DB565D0-642E-644A-BC24-4068A9850957}"/>
                </a:ext>
              </a:extLst>
            </p:cNvPr>
            <p:cNvSpPr/>
            <p:nvPr/>
          </p:nvSpPr>
          <p:spPr>
            <a:xfrm>
              <a:off x="7573038" y="248527"/>
              <a:ext cx="130034" cy="86837"/>
            </a:xfrm>
            <a:prstGeom prst="rect">
              <a:avLst/>
            </a:prstGeom>
            <a:blipFill>
              <a:blip r:embed="rId8" cstate="print"/>
              <a:stretch>
                <a:fillRect/>
              </a:stretch>
            </a:blipFill>
          </p:spPr>
          <p:txBody>
            <a:bodyPr wrap="square" lIns="0" tIns="0" rIns="0" bIns="0" rtlCol="0"/>
            <a:lstStyle/>
            <a:p>
              <a:endParaRPr sz="249" dirty="0"/>
            </a:p>
          </p:txBody>
        </p:sp>
      </p:grpSp>
      <p:grpSp>
        <p:nvGrpSpPr>
          <p:cNvPr id="63" name="Gruppieren 62">
            <a:extLst>
              <a:ext uri="{FF2B5EF4-FFF2-40B4-BE49-F238E27FC236}">
                <a16:creationId xmlns:a16="http://schemas.microsoft.com/office/drawing/2014/main" id="{BE38CCE6-65BD-B14A-8A9F-6E19AE81ACEA}"/>
              </a:ext>
            </a:extLst>
          </p:cNvPr>
          <p:cNvGrpSpPr/>
          <p:nvPr/>
        </p:nvGrpSpPr>
        <p:grpSpPr>
          <a:xfrm>
            <a:off x="8366184" y="135828"/>
            <a:ext cx="195561" cy="195561"/>
            <a:chOff x="7319651" y="194219"/>
            <a:chExt cx="195561" cy="195561"/>
          </a:xfrm>
        </p:grpSpPr>
        <p:sp>
          <p:nvSpPr>
            <p:cNvPr id="64" name="object 41">
              <a:extLst>
                <a:ext uri="{FF2B5EF4-FFF2-40B4-BE49-F238E27FC236}">
                  <a16:creationId xmlns:a16="http://schemas.microsoft.com/office/drawing/2014/main" id="{01BF19F4-CB9E-284A-88DA-271308D1C300}"/>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5" name="object 42">
              <a:extLst>
                <a:ext uri="{FF2B5EF4-FFF2-40B4-BE49-F238E27FC236}">
                  <a16:creationId xmlns:a16="http://schemas.microsoft.com/office/drawing/2014/main" id="{15CE5DCA-59E9-D04A-905C-B0B06392F8CA}"/>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sp>
        <p:nvSpPr>
          <p:cNvPr id="24" name="Textfeld 23">
            <a:extLst>
              <a:ext uri="{FF2B5EF4-FFF2-40B4-BE49-F238E27FC236}">
                <a16:creationId xmlns:a16="http://schemas.microsoft.com/office/drawing/2014/main" id="{D4792CD4-8930-7D4E-8F2B-7EA498790B1A}"/>
              </a:ext>
            </a:extLst>
          </p:cNvPr>
          <p:cNvSpPr txBox="1"/>
          <p:nvPr/>
        </p:nvSpPr>
        <p:spPr>
          <a:xfrm>
            <a:off x="366712" y="973477"/>
            <a:ext cx="5097385" cy="523220"/>
          </a:xfrm>
          <a:prstGeom prst="rect">
            <a:avLst/>
          </a:prstGeom>
          <a:noFill/>
        </p:spPr>
        <p:txBody>
          <a:bodyPr wrap="square" lIns="0" rtlCol="0">
            <a:spAutoFit/>
          </a:bodyPr>
          <a:lstStyle/>
          <a:p>
            <a:r>
              <a:rPr lang="de-DE" sz="1400" dirty="0">
                <a:solidFill>
                  <a:schemeClr val="accent2"/>
                </a:solidFill>
                <a:cs typeface="Arial"/>
              </a:rPr>
              <a:t>Insulinpflichtiger </a:t>
            </a:r>
            <a:r>
              <a:rPr lang="de-DE" sz="1400" spc="-22" dirty="0">
                <a:solidFill>
                  <a:schemeClr val="accent2"/>
                </a:solidFill>
                <a:cs typeface="Arial"/>
              </a:rPr>
              <a:t>Typ </a:t>
            </a:r>
            <a:r>
              <a:rPr lang="de-DE" sz="1400" spc="2" dirty="0">
                <a:solidFill>
                  <a:schemeClr val="accent2"/>
                </a:solidFill>
                <a:cs typeface="Arial"/>
              </a:rPr>
              <a:t>2 </a:t>
            </a:r>
            <a:r>
              <a:rPr lang="de-DE" sz="1400" dirty="0">
                <a:solidFill>
                  <a:schemeClr val="accent2"/>
                </a:solidFill>
                <a:cs typeface="Arial"/>
              </a:rPr>
              <a:t>Diabetes mit</a:t>
            </a:r>
            <a:r>
              <a:rPr lang="de-DE" sz="1400" spc="-2" dirty="0">
                <a:solidFill>
                  <a:schemeClr val="accent2"/>
                </a:solidFill>
                <a:cs typeface="Arial"/>
              </a:rPr>
              <a:t> </a:t>
            </a:r>
            <a:r>
              <a:rPr lang="de-DE" sz="1400" dirty="0">
                <a:solidFill>
                  <a:schemeClr val="accent2"/>
                </a:solidFill>
                <a:cs typeface="Arial"/>
              </a:rPr>
              <a:t>Korrekturfaktor: </a:t>
            </a:r>
            <a:br>
              <a:rPr lang="de-DE" sz="1400" dirty="0">
                <a:solidFill>
                  <a:schemeClr val="accent2"/>
                </a:solidFill>
                <a:cs typeface="Arial"/>
              </a:rPr>
            </a:br>
            <a:r>
              <a:rPr lang="de-DE" sz="1400" b="1" dirty="0">
                <a:solidFill>
                  <a:schemeClr val="accent2"/>
                </a:solidFill>
                <a:cs typeface="Arial"/>
              </a:rPr>
              <a:t>1 Einheit / 40 mg/</a:t>
            </a:r>
            <a:r>
              <a:rPr lang="de-DE" sz="1400" b="1" dirty="0" err="1">
                <a:solidFill>
                  <a:schemeClr val="accent2"/>
                </a:solidFill>
                <a:cs typeface="Arial"/>
              </a:rPr>
              <a:t>dL</a:t>
            </a:r>
            <a:endParaRPr lang="de-DE" sz="1400" dirty="0">
              <a:solidFill>
                <a:schemeClr val="accent2"/>
              </a:solidFil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umsplatzhalter 22">
            <a:extLst>
              <a:ext uri="{FF2B5EF4-FFF2-40B4-BE49-F238E27FC236}">
                <a16:creationId xmlns:a16="http://schemas.microsoft.com/office/drawing/2014/main" id="{C2DFDC2C-002E-9141-8146-2369F76458E9}"/>
              </a:ext>
            </a:extLst>
          </p:cNvPr>
          <p:cNvSpPr>
            <a:spLocks noGrp="1"/>
          </p:cNvSpPr>
          <p:nvPr>
            <p:ph type="dt" sz="half" idx="18"/>
          </p:nvPr>
        </p:nvSpPr>
        <p:spPr/>
        <p:txBody>
          <a:bodyPr/>
          <a:lstStyle/>
          <a:p>
            <a:fld id="{D61549B3-3F27-F04B-80EF-EC7BB4B06F9B}" type="datetime4">
              <a:rPr lang="de-DE" smtClean="0"/>
              <a:t>28. Januar 2021</a:t>
            </a:fld>
            <a:r>
              <a:rPr lang="en-US"/>
              <a:t> |</a:t>
            </a:r>
            <a:endParaRPr lang="en-US" dirty="0"/>
          </a:p>
        </p:txBody>
      </p:sp>
      <p:sp>
        <p:nvSpPr>
          <p:cNvPr id="25" name="Foliennummernplatzhalter 24">
            <a:extLst>
              <a:ext uri="{FF2B5EF4-FFF2-40B4-BE49-F238E27FC236}">
                <a16:creationId xmlns:a16="http://schemas.microsoft.com/office/drawing/2014/main" id="{4FE4FA0F-F1C7-406A-ADE5-AB32CA2669DE}"/>
              </a:ext>
            </a:extLst>
          </p:cNvPr>
          <p:cNvSpPr>
            <a:spLocks noGrp="1"/>
          </p:cNvSpPr>
          <p:nvPr>
            <p:ph type="sldNum" sz="quarter" idx="20"/>
          </p:nvPr>
        </p:nvSpPr>
        <p:spPr/>
        <p:txBody>
          <a:bodyPr/>
          <a:lstStyle/>
          <a:p>
            <a:fld id="{81D60167-4931-47E6-BA6A-407CBD079E47}" type="slidenum">
              <a:rPr lang="de-DE" smtClean="0"/>
              <a:pPr/>
              <a:t>32</a:t>
            </a:fld>
            <a:endParaRPr lang="de-DE" dirty="0"/>
          </a:p>
        </p:txBody>
      </p:sp>
      <p:sp>
        <p:nvSpPr>
          <p:cNvPr id="3" name="object 3"/>
          <p:cNvSpPr txBox="1">
            <a:spLocks noGrp="1"/>
          </p:cNvSpPr>
          <p:nvPr>
            <p:ph type="title"/>
          </p:nvPr>
        </p:nvSpPr>
        <p:spPr/>
        <p:txBody>
          <a:bodyPr/>
          <a:lstStyle/>
          <a:p>
            <a:r>
              <a:rPr lang="de-DE" dirty="0"/>
              <a:t>Fallbeispiel: Frau Baumann</a:t>
            </a:r>
          </a:p>
        </p:txBody>
      </p:sp>
      <p:sp>
        <p:nvSpPr>
          <p:cNvPr id="40" name="Textplatzhalter 39">
            <a:extLst>
              <a:ext uri="{FF2B5EF4-FFF2-40B4-BE49-F238E27FC236}">
                <a16:creationId xmlns:a16="http://schemas.microsoft.com/office/drawing/2014/main" id="{94BEE6D6-4B8B-C14D-908E-0EE3D3A13021}"/>
              </a:ext>
            </a:extLst>
          </p:cNvPr>
          <p:cNvSpPr>
            <a:spLocks noGrp="1"/>
          </p:cNvSpPr>
          <p:nvPr>
            <p:ph type="body" sz="quarter" idx="17"/>
          </p:nvPr>
        </p:nvSpPr>
        <p:spPr/>
        <p:txBody>
          <a:bodyPr/>
          <a:lstStyle/>
          <a:p>
            <a:r>
              <a:rPr lang="de-DE" dirty="0"/>
              <a:t>Anwendungsbeispiel insulinpflichtiger Typ 2 Diabetes</a:t>
            </a:r>
          </a:p>
        </p:txBody>
      </p:sp>
      <p:grpSp>
        <p:nvGrpSpPr>
          <p:cNvPr id="62" name="Gruppieren 61">
            <a:extLst>
              <a:ext uri="{FF2B5EF4-FFF2-40B4-BE49-F238E27FC236}">
                <a16:creationId xmlns:a16="http://schemas.microsoft.com/office/drawing/2014/main" id="{A6F1A255-E8DE-5B4E-B141-04A0825F388D}"/>
              </a:ext>
            </a:extLst>
          </p:cNvPr>
          <p:cNvGrpSpPr/>
          <p:nvPr/>
        </p:nvGrpSpPr>
        <p:grpSpPr>
          <a:xfrm>
            <a:off x="7701682" y="134792"/>
            <a:ext cx="195561" cy="195561"/>
            <a:chOff x="6657757" y="194219"/>
            <a:chExt cx="195561" cy="195561"/>
          </a:xfrm>
        </p:grpSpPr>
        <p:sp>
          <p:nvSpPr>
            <p:cNvPr id="63" name="object 37">
              <a:extLst>
                <a:ext uri="{FF2B5EF4-FFF2-40B4-BE49-F238E27FC236}">
                  <a16:creationId xmlns:a16="http://schemas.microsoft.com/office/drawing/2014/main" id="{855E110E-EC49-C544-87B4-578084083525}"/>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4" name="object 38">
              <a:extLst>
                <a:ext uri="{FF2B5EF4-FFF2-40B4-BE49-F238E27FC236}">
                  <a16:creationId xmlns:a16="http://schemas.microsoft.com/office/drawing/2014/main" id="{2CBA9BA6-6B95-1248-AF32-9275DBDB2E19}"/>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66" name="object 39">
              <a:extLst>
                <a:ext uri="{FF2B5EF4-FFF2-40B4-BE49-F238E27FC236}">
                  <a16:creationId xmlns:a16="http://schemas.microsoft.com/office/drawing/2014/main" id="{DD330A8E-2299-7C4E-8D18-D3E330F69CCF}"/>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67" name="Gruppieren 66">
            <a:extLst>
              <a:ext uri="{FF2B5EF4-FFF2-40B4-BE49-F238E27FC236}">
                <a16:creationId xmlns:a16="http://schemas.microsoft.com/office/drawing/2014/main" id="{06974A7D-FED9-2249-9801-53B5082DE8B4}"/>
              </a:ext>
            </a:extLst>
          </p:cNvPr>
          <p:cNvGrpSpPr/>
          <p:nvPr/>
        </p:nvGrpSpPr>
        <p:grpSpPr>
          <a:xfrm>
            <a:off x="7924921" y="135828"/>
            <a:ext cx="195561" cy="195561"/>
            <a:chOff x="6878388" y="194219"/>
            <a:chExt cx="195561" cy="195561"/>
          </a:xfrm>
        </p:grpSpPr>
        <p:sp>
          <p:nvSpPr>
            <p:cNvPr id="69" name="object 45">
              <a:extLst>
                <a:ext uri="{FF2B5EF4-FFF2-40B4-BE49-F238E27FC236}">
                  <a16:creationId xmlns:a16="http://schemas.microsoft.com/office/drawing/2014/main" id="{FFA02F93-E75E-4D46-A618-480DA2B282BC}"/>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1" name="object 46">
              <a:extLst>
                <a:ext uri="{FF2B5EF4-FFF2-40B4-BE49-F238E27FC236}">
                  <a16:creationId xmlns:a16="http://schemas.microsoft.com/office/drawing/2014/main" id="{9043568E-9A5C-F34E-8FC6-A406D4DC9042}"/>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75" name="object 47">
              <a:extLst>
                <a:ext uri="{FF2B5EF4-FFF2-40B4-BE49-F238E27FC236}">
                  <a16:creationId xmlns:a16="http://schemas.microsoft.com/office/drawing/2014/main" id="{CA892F2D-6D1F-4C4E-BDAF-D924A1E82475}"/>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77" name="object 48">
              <a:extLst>
                <a:ext uri="{FF2B5EF4-FFF2-40B4-BE49-F238E27FC236}">
                  <a16:creationId xmlns:a16="http://schemas.microsoft.com/office/drawing/2014/main" id="{22A489B1-EF89-6349-9373-7FC040F8C087}"/>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78" name="Gruppieren 77">
            <a:extLst>
              <a:ext uri="{FF2B5EF4-FFF2-40B4-BE49-F238E27FC236}">
                <a16:creationId xmlns:a16="http://schemas.microsoft.com/office/drawing/2014/main" id="{8254780B-10DB-8248-BA4D-E45F4DFA1930}"/>
              </a:ext>
            </a:extLst>
          </p:cNvPr>
          <p:cNvGrpSpPr/>
          <p:nvPr/>
        </p:nvGrpSpPr>
        <p:grpSpPr>
          <a:xfrm>
            <a:off x="8145552" y="135828"/>
            <a:ext cx="195561" cy="195561"/>
            <a:chOff x="7099019" y="194219"/>
            <a:chExt cx="195561" cy="195561"/>
          </a:xfrm>
        </p:grpSpPr>
        <p:sp>
          <p:nvSpPr>
            <p:cNvPr id="80" name="object 52">
              <a:extLst>
                <a:ext uri="{FF2B5EF4-FFF2-40B4-BE49-F238E27FC236}">
                  <a16:creationId xmlns:a16="http://schemas.microsoft.com/office/drawing/2014/main" id="{51BBCB5E-862C-9C46-AC4F-F45E1C1973E9}"/>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81" name="object 53">
              <a:extLst>
                <a:ext uri="{FF2B5EF4-FFF2-40B4-BE49-F238E27FC236}">
                  <a16:creationId xmlns:a16="http://schemas.microsoft.com/office/drawing/2014/main" id="{9CB995B2-D655-9B49-94D4-363877C1DCA0}"/>
                </a:ext>
              </a:extLst>
            </p:cNvPr>
            <p:cNvSpPr/>
            <p:nvPr/>
          </p:nvSpPr>
          <p:spPr>
            <a:xfrm>
              <a:off x="7159132" y="231712"/>
              <a:ext cx="96010" cy="121750"/>
            </a:xfrm>
            <a:prstGeom prst="rect">
              <a:avLst/>
            </a:prstGeom>
            <a:blipFill>
              <a:blip r:embed="rId4" cstate="print"/>
              <a:stretch>
                <a:fillRect/>
              </a:stretch>
            </a:blipFill>
          </p:spPr>
          <p:txBody>
            <a:bodyPr wrap="square" lIns="0" tIns="0" rIns="0" bIns="0" rtlCol="0"/>
            <a:lstStyle/>
            <a:p>
              <a:endParaRPr sz="249"/>
            </a:p>
          </p:txBody>
        </p:sp>
      </p:grpSp>
      <p:grpSp>
        <p:nvGrpSpPr>
          <p:cNvPr id="83" name="Gruppieren 82">
            <a:extLst>
              <a:ext uri="{FF2B5EF4-FFF2-40B4-BE49-F238E27FC236}">
                <a16:creationId xmlns:a16="http://schemas.microsoft.com/office/drawing/2014/main" id="{C84F30A4-3567-844A-98C2-6DC1345CAD4C}"/>
              </a:ext>
            </a:extLst>
          </p:cNvPr>
          <p:cNvGrpSpPr/>
          <p:nvPr/>
        </p:nvGrpSpPr>
        <p:grpSpPr>
          <a:xfrm>
            <a:off x="8589664" y="133350"/>
            <a:ext cx="195561" cy="195561"/>
            <a:chOff x="7540282" y="194219"/>
            <a:chExt cx="195561" cy="195561"/>
          </a:xfrm>
        </p:grpSpPr>
        <p:sp>
          <p:nvSpPr>
            <p:cNvPr id="85" name="object 9">
              <a:extLst>
                <a:ext uri="{FF2B5EF4-FFF2-40B4-BE49-F238E27FC236}">
                  <a16:creationId xmlns:a16="http://schemas.microsoft.com/office/drawing/2014/main" id="{61794816-8A06-D147-A6C1-483B579C642E}"/>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86" name="object 10">
              <a:extLst>
                <a:ext uri="{FF2B5EF4-FFF2-40B4-BE49-F238E27FC236}">
                  <a16:creationId xmlns:a16="http://schemas.microsoft.com/office/drawing/2014/main" id="{6FE922CC-7B3E-6F4C-8B20-1ABA8C163DD2}"/>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88" name="Gruppieren 87">
            <a:extLst>
              <a:ext uri="{FF2B5EF4-FFF2-40B4-BE49-F238E27FC236}">
                <a16:creationId xmlns:a16="http://schemas.microsoft.com/office/drawing/2014/main" id="{F5A297B7-B1C3-2446-B1C8-45D531098BC5}"/>
              </a:ext>
            </a:extLst>
          </p:cNvPr>
          <p:cNvGrpSpPr/>
          <p:nvPr/>
        </p:nvGrpSpPr>
        <p:grpSpPr>
          <a:xfrm>
            <a:off x="8366184" y="135828"/>
            <a:ext cx="195561" cy="195561"/>
            <a:chOff x="7319651" y="194219"/>
            <a:chExt cx="195561" cy="195561"/>
          </a:xfrm>
        </p:grpSpPr>
        <p:sp>
          <p:nvSpPr>
            <p:cNvPr id="89" name="object 41">
              <a:extLst>
                <a:ext uri="{FF2B5EF4-FFF2-40B4-BE49-F238E27FC236}">
                  <a16:creationId xmlns:a16="http://schemas.microsoft.com/office/drawing/2014/main" id="{370F3150-B094-6C4E-A54C-CE524B4318C3}"/>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91" name="object 42">
              <a:extLst>
                <a:ext uri="{FF2B5EF4-FFF2-40B4-BE49-F238E27FC236}">
                  <a16:creationId xmlns:a16="http://schemas.microsoft.com/office/drawing/2014/main" id="{08C457E6-1440-3245-844A-BCBD3F41D046}"/>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sp>
        <p:nvSpPr>
          <p:cNvPr id="92" name="object 17">
            <a:extLst>
              <a:ext uri="{FF2B5EF4-FFF2-40B4-BE49-F238E27FC236}">
                <a16:creationId xmlns:a16="http://schemas.microsoft.com/office/drawing/2014/main" id="{C88A5466-AF22-1C44-A327-EF36221F5D01}"/>
              </a:ext>
            </a:extLst>
          </p:cNvPr>
          <p:cNvSpPr txBox="1"/>
          <p:nvPr/>
        </p:nvSpPr>
        <p:spPr>
          <a:xfrm>
            <a:off x="358775" y="1010673"/>
            <a:ext cx="8007409" cy="435699"/>
          </a:xfrm>
          <a:prstGeom prst="rect">
            <a:avLst/>
          </a:prstGeom>
        </p:spPr>
        <p:txBody>
          <a:bodyPr vert="horz" wrap="square" lIns="0" tIns="4765" rIns="0" bIns="0" rtlCol="0">
            <a:spAutoFit/>
          </a:bodyPr>
          <a:lstStyle/>
          <a:p>
            <a:pPr marL="4332" marR="1733">
              <a:lnSpc>
                <a:spcPct val="100299"/>
              </a:lnSpc>
              <a:spcBef>
                <a:spcPts val="32"/>
              </a:spcBef>
            </a:pPr>
            <a:r>
              <a:rPr lang="de-DE" sz="1400" dirty="0">
                <a:solidFill>
                  <a:srgbClr val="231F20"/>
                </a:solidFill>
                <a:cs typeface="Arial"/>
              </a:rPr>
              <a:t>Die </a:t>
            </a:r>
            <a:r>
              <a:rPr lang="de-DE" sz="1400" spc="2" dirty="0">
                <a:solidFill>
                  <a:srgbClr val="231F20"/>
                </a:solidFill>
                <a:cs typeface="Arial"/>
              </a:rPr>
              <a:t>Empfehlung </a:t>
            </a:r>
            <a:r>
              <a:rPr lang="de-DE" sz="1400" dirty="0">
                <a:solidFill>
                  <a:srgbClr val="231F20"/>
                </a:solidFill>
                <a:cs typeface="Arial"/>
              </a:rPr>
              <a:t>zur </a:t>
            </a:r>
            <a:r>
              <a:rPr lang="de-DE" sz="1400" spc="2" dirty="0">
                <a:solidFill>
                  <a:srgbClr val="231F20"/>
                </a:solidFill>
                <a:cs typeface="Arial"/>
              </a:rPr>
              <a:t>Therapieanpassung </a:t>
            </a:r>
            <a:r>
              <a:rPr lang="de-DE" sz="1400" dirty="0">
                <a:solidFill>
                  <a:srgbClr val="231F20"/>
                </a:solidFill>
                <a:cs typeface="Arial"/>
              </a:rPr>
              <a:t>wurden </a:t>
            </a:r>
            <a:r>
              <a:rPr lang="de-DE" sz="1400" spc="2" dirty="0">
                <a:solidFill>
                  <a:srgbClr val="231F20"/>
                </a:solidFill>
                <a:cs typeface="Arial"/>
              </a:rPr>
              <a:t>von </a:t>
            </a:r>
            <a:r>
              <a:rPr lang="de-DE" sz="1400" dirty="0">
                <a:solidFill>
                  <a:srgbClr val="231F20"/>
                </a:solidFill>
                <a:cs typeface="Arial"/>
              </a:rPr>
              <a:t>der Drehscheibe für</a:t>
            </a:r>
            <a:br>
              <a:rPr lang="de-DE" sz="1400" dirty="0">
                <a:solidFill>
                  <a:srgbClr val="231F20"/>
                </a:solidFill>
                <a:cs typeface="Arial"/>
              </a:rPr>
            </a:br>
            <a:r>
              <a:rPr lang="de-DE" sz="1400" spc="-2" dirty="0">
                <a:solidFill>
                  <a:srgbClr val="231F20"/>
                </a:solidFill>
                <a:cs typeface="Arial"/>
              </a:rPr>
              <a:t>insulinpflichtigen </a:t>
            </a:r>
            <a:r>
              <a:rPr lang="de-DE" sz="1400" spc="-14" dirty="0">
                <a:solidFill>
                  <a:srgbClr val="231F20"/>
                </a:solidFill>
                <a:cs typeface="Arial"/>
              </a:rPr>
              <a:t>Typ 2 </a:t>
            </a:r>
            <a:r>
              <a:rPr lang="de-DE" sz="1400" dirty="0">
                <a:solidFill>
                  <a:srgbClr val="231F20"/>
                </a:solidFill>
                <a:cs typeface="Arial"/>
              </a:rPr>
              <a:t>Diabetes auf den Abrissblock</a:t>
            </a:r>
            <a:r>
              <a:rPr lang="de-DE" sz="1400" spc="-61" dirty="0">
                <a:solidFill>
                  <a:srgbClr val="231F20"/>
                </a:solidFill>
                <a:cs typeface="Arial"/>
              </a:rPr>
              <a:t> </a:t>
            </a:r>
            <a:r>
              <a:rPr lang="de-DE" sz="1400" spc="-2" dirty="0">
                <a:solidFill>
                  <a:srgbClr val="231F20"/>
                </a:solidFill>
                <a:cs typeface="Arial"/>
              </a:rPr>
              <a:t>übertragen.</a:t>
            </a:r>
            <a:endParaRPr lang="de-DE" sz="1400" dirty="0">
              <a:cs typeface="Arial"/>
            </a:endParaRPr>
          </a:p>
        </p:txBody>
      </p:sp>
      <p:grpSp>
        <p:nvGrpSpPr>
          <p:cNvPr id="7" name="Gruppieren 6">
            <a:extLst>
              <a:ext uri="{FF2B5EF4-FFF2-40B4-BE49-F238E27FC236}">
                <a16:creationId xmlns:a16="http://schemas.microsoft.com/office/drawing/2014/main" id="{102E0345-B527-4178-89FB-3B8913AB0842}"/>
              </a:ext>
            </a:extLst>
          </p:cNvPr>
          <p:cNvGrpSpPr/>
          <p:nvPr/>
        </p:nvGrpSpPr>
        <p:grpSpPr>
          <a:xfrm>
            <a:off x="5582899" y="1660642"/>
            <a:ext cx="2194865" cy="3094573"/>
            <a:chOff x="5582899" y="1660642"/>
            <a:chExt cx="2194865" cy="3094573"/>
          </a:xfrm>
        </p:grpSpPr>
        <p:grpSp>
          <p:nvGrpSpPr>
            <p:cNvPr id="4" name="Gruppieren 3">
              <a:extLst>
                <a:ext uri="{FF2B5EF4-FFF2-40B4-BE49-F238E27FC236}">
                  <a16:creationId xmlns:a16="http://schemas.microsoft.com/office/drawing/2014/main" id="{8417AE28-94B0-4940-91E9-CCE7CEEC7207}"/>
                </a:ext>
              </a:extLst>
            </p:cNvPr>
            <p:cNvGrpSpPr/>
            <p:nvPr/>
          </p:nvGrpSpPr>
          <p:grpSpPr>
            <a:xfrm>
              <a:off x="5582899" y="1660642"/>
              <a:ext cx="2194865" cy="3094573"/>
              <a:chOff x="5582899" y="1660642"/>
              <a:chExt cx="2194865" cy="3094573"/>
            </a:xfrm>
          </p:grpSpPr>
          <p:pic>
            <p:nvPicPr>
              <p:cNvPr id="101" name="Grafik 100">
                <a:extLst>
                  <a:ext uri="{FF2B5EF4-FFF2-40B4-BE49-F238E27FC236}">
                    <a16:creationId xmlns:a16="http://schemas.microsoft.com/office/drawing/2014/main" id="{AA3D07A8-0A60-A84F-895A-5710DCC54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2899" y="1660642"/>
                <a:ext cx="2194865" cy="3094573"/>
              </a:xfrm>
              <a:prstGeom prst="rect">
                <a:avLst/>
              </a:prstGeom>
              <a:blipFill>
                <a:blip r:embed="rId7" cstate="print"/>
                <a:stretch>
                  <a:fillRect/>
                </a:stretch>
              </a:blipFill>
              <a:ln w="6350">
                <a:solidFill>
                  <a:srgbClr val="878786"/>
                </a:solidFill>
              </a:ln>
              <a:effectLst/>
            </p:spPr>
          </p:pic>
          <p:grpSp>
            <p:nvGrpSpPr>
              <p:cNvPr id="2" name="Gruppieren 1">
                <a:extLst>
                  <a:ext uri="{FF2B5EF4-FFF2-40B4-BE49-F238E27FC236}">
                    <a16:creationId xmlns:a16="http://schemas.microsoft.com/office/drawing/2014/main" id="{F23595CD-1E88-4327-AB1D-E401D6B79391}"/>
                  </a:ext>
                </a:extLst>
              </p:cNvPr>
              <p:cNvGrpSpPr/>
              <p:nvPr/>
            </p:nvGrpSpPr>
            <p:grpSpPr>
              <a:xfrm>
                <a:off x="5980388" y="3061979"/>
                <a:ext cx="1329169" cy="810989"/>
                <a:chOff x="5980388" y="3061979"/>
                <a:chExt cx="1329169" cy="810989"/>
              </a:xfrm>
            </p:grpSpPr>
            <p:grpSp>
              <p:nvGrpSpPr>
                <p:cNvPr id="103" name="Gruppieren 102">
                  <a:extLst>
                    <a:ext uri="{FF2B5EF4-FFF2-40B4-BE49-F238E27FC236}">
                      <a16:creationId xmlns:a16="http://schemas.microsoft.com/office/drawing/2014/main" id="{9F234AEF-7A0D-9C43-B28B-B3E4B37B9AD3}"/>
                    </a:ext>
                  </a:extLst>
                </p:cNvPr>
                <p:cNvGrpSpPr/>
                <p:nvPr/>
              </p:nvGrpSpPr>
              <p:grpSpPr>
                <a:xfrm>
                  <a:off x="5980388" y="3061979"/>
                  <a:ext cx="330344" cy="810989"/>
                  <a:chOff x="13224490" y="9265985"/>
                  <a:chExt cx="968577" cy="2377841"/>
                </a:xfrm>
              </p:grpSpPr>
              <p:sp>
                <p:nvSpPr>
                  <p:cNvPr id="104" name="object 37">
                    <a:extLst>
                      <a:ext uri="{FF2B5EF4-FFF2-40B4-BE49-F238E27FC236}">
                        <a16:creationId xmlns:a16="http://schemas.microsoft.com/office/drawing/2014/main" id="{1468E460-9E01-FC4F-BFDD-DA966D9FDF17}"/>
                      </a:ext>
                    </a:extLst>
                  </p:cNvPr>
                  <p:cNvSpPr txBox="1"/>
                  <p:nvPr/>
                </p:nvSpPr>
                <p:spPr>
                  <a:xfrm>
                    <a:off x="13253420" y="9265985"/>
                    <a:ext cx="939644" cy="317723"/>
                  </a:xfrm>
                  <a:prstGeom prst="rect">
                    <a:avLst/>
                  </a:prstGeom>
                </p:spPr>
                <p:txBody>
                  <a:bodyPr vert="horz" wrap="square" lIns="0" tIns="15875" rIns="0" bIns="0" rtlCol="0">
                    <a:spAutoFit/>
                  </a:bodyPr>
                  <a:lstStyle/>
                  <a:p>
                    <a:pPr marL="12700" algn="ctr">
                      <a:lnSpc>
                        <a:spcPct val="100000"/>
                      </a:lnSpc>
                      <a:spcBef>
                        <a:spcPts val="125"/>
                      </a:spcBef>
                    </a:pPr>
                    <a:r>
                      <a:rPr sz="600" spc="100" dirty="0">
                        <a:solidFill>
                          <a:srgbClr val="0D0D0D"/>
                        </a:solidFill>
                        <a:latin typeface="Arial" panose="020B0604020202020204" pitchFamily="34" charset="0"/>
                        <a:cs typeface="Arial" panose="020B0604020202020204" pitchFamily="34" charset="0"/>
                      </a:rPr>
                      <a:t>KH</a:t>
                    </a:r>
                    <a:r>
                      <a:rPr sz="600" spc="-245" dirty="0">
                        <a:solidFill>
                          <a:srgbClr val="0D0D0D"/>
                        </a:solidFill>
                        <a:latin typeface="Arial" panose="020B0604020202020204" pitchFamily="34" charset="0"/>
                        <a:cs typeface="Arial" panose="020B0604020202020204" pitchFamily="34" charset="0"/>
                      </a:rPr>
                      <a:t> </a:t>
                    </a:r>
                    <a:endParaRPr sz="600" dirty="0">
                      <a:latin typeface="Arial" panose="020B0604020202020204" pitchFamily="34" charset="0"/>
                      <a:cs typeface="Arial" panose="020B0604020202020204" pitchFamily="34" charset="0"/>
                    </a:endParaRPr>
                  </a:p>
                </p:txBody>
              </p:sp>
              <p:sp>
                <p:nvSpPr>
                  <p:cNvPr id="105" name="object 39">
                    <a:extLst>
                      <a:ext uri="{FF2B5EF4-FFF2-40B4-BE49-F238E27FC236}">
                        <a16:creationId xmlns:a16="http://schemas.microsoft.com/office/drawing/2014/main" id="{F0808296-078E-2A4D-918C-61DCBD3EB754}"/>
                      </a:ext>
                    </a:extLst>
                  </p:cNvPr>
                  <p:cNvSpPr txBox="1"/>
                  <p:nvPr/>
                </p:nvSpPr>
                <p:spPr>
                  <a:xfrm>
                    <a:off x="13253423" y="9776266"/>
                    <a:ext cx="939644" cy="317723"/>
                  </a:xfrm>
                  <a:prstGeom prst="rect">
                    <a:avLst/>
                  </a:prstGeom>
                </p:spPr>
                <p:txBody>
                  <a:bodyPr vert="horz" wrap="square" lIns="0" tIns="15875" rIns="0" bIns="0" rtlCol="0">
                    <a:spAutoFit/>
                  </a:bodyPr>
                  <a:lstStyle/>
                  <a:p>
                    <a:pPr marL="12700" algn="ctr">
                      <a:lnSpc>
                        <a:spcPct val="100000"/>
                      </a:lnSpc>
                      <a:spcBef>
                        <a:spcPts val="125"/>
                      </a:spcBef>
                    </a:pPr>
                    <a:r>
                      <a:rPr sz="600" spc="100" dirty="0">
                        <a:solidFill>
                          <a:srgbClr val="0D0D0D"/>
                        </a:solidFill>
                        <a:latin typeface="Arial" panose="020B0604020202020204" pitchFamily="34" charset="0"/>
                        <a:cs typeface="Arial" panose="020B0604020202020204" pitchFamily="34" charset="0"/>
                      </a:rPr>
                      <a:t>KH</a:t>
                    </a:r>
                    <a:r>
                      <a:rPr sz="600" spc="-245" dirty="0">
                        <a:solidFill>
                          <a:srgbClr val="0D0D0D"/>
                        </a:solidFill>
                        <a:latin typeface="Arial" panose="020B0604020202020204" pitchFamily="34" charset="0"/>
                        <a:cs typeface="Arial" panose="020B0604020202020204" pitchFamily="34" charset="0"/>
                      </a:rPr>
                      <a:t> </a:t>
                    </a:r>
                    <a:endParaRPr sz="600" dirty="0">
                      <a:latin typeface="Arial" panose="020B0604020202020204" pitchFamily="34" charset="0"/>
                      <a:cs typeface="Arial" panose="020B0604020202020204" pitchFamily="34" charset="0"/>
                    </a:endParaRPr>
                  </a:p>
                </p:txBody>
              </p:sp>
              <p:sp>
                <p:nvSpPr>
                  <p:cNvPr id="106" name="object 41">
                    <a:extLst>
                      <a:ext uri="{FF2B5EF4-FFF2-40B4-BE49-F238E27FC236}">
                        <a16:creationId xmlns:a16="http://schemas.microsoft.com/office/drawing/2014/main" id="{FA7AD903-43E8-B340-A8EC-0C5619D03EB2}"/>
                      </a:ext>
                    </a:extLst>
                  </p:cNvPr>
                  <p:cNvSpPr txBox="1"/>
                  <p:nvPr/>
                </p:nvSpPr>
                <p:spPr>
                  <a:xfrm>
                    <a:off x="13225490" y="10283715"/>
                    <a:ext cx="940632"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1</a:t>
                    </a:r>
                    <a:r>
                      <a:rPr lang="de-DE" sz="600" spc="10" dirty="0">
                        <a:solidFill>
                          <a:srgbClr val="0D0D0D"/>
                        </a:solidFill>
                        <a:latin typeface="Arial" panose="020B0604020202020204" pitchFamily="34" charset="0"/>
                        <a:cs typeface="Arial" panose="020B0604020202020204" pitchFamily="34" charset="0"/>
                      </a:rPr>
                      <a:t> </a:t>
                    </a:r>
                    <a:r>
                      <a:rPr sz="600" spc="60" dirty="0">
                        <a:solidFill>
                          <a:srgbClr val="0D0D0D"/>
                        </a:solidFill>
                        <a:latin typeface="Arial" panose="020B0604020202020204" pitchFamily="34" charset="0"/>
                        <a:cs typeface="Arial" panose="020B0604020202020204" pitchFamily="34" charset="0"/>
                      </a:rPr>
                      <a:t>s.</a:t>
                    </a:r>
                    <a:r>
                      <a:rPr lang="de-DE" sz="600" spc="60" dirty="0">
                        <a:solidFill>
                          <a:srgbClr val="0D0D0D"/>
                        </a:solidFill>
                        <a:latin typeface="Arial" panose="020B0604020202020204" pitchFamily="34" charset="0"/>
                        <a:cs typeface="Arial" panose="020B0604020202020204" pitchFamily="34" charset="0"/>
                      </a:rPr>
                      <a:t> </a:t>
                    </a:r>
                    <a:r>
                      <a:rPr sz="600" spc="50" dirty="0">
                        <a:solidFill>
                          <a:srgbClr val="0D0D0D"/>
                        </a:solidFill>
                        <a:latin typeface="Arial" panose="020B0604020202020204" pitchFamily="34" charset="0"/>
                        <a:cs typeface="Arial" panose="020B0604020202020204" pitchFamily="34" charset="0"/>
                      </a:rPr>
                      <a:t>KH</a:t>
                    </a:r>
                    <a:endParaRPr sz="600" dirty="0">
                      <a:latin typeface="Arial" panose="020B0604020202020204" pitchFamily="34" charset="0"/>
                      <a:cs typeface="Arial" panose="020B0604020202020204" pitchFamily="34" charset="0"/>
                    </a:endParaRPr>
                  </a:p>
                </p:txBody>
              </p:sp>
              <p:sp>
                <p:nvSpPr>
                  <p:cNvPr id="107" name="object 46">
                    <a:extLst>
                      <a:ext uri="{FF2B5EF4-FFF2-40B4-BE49-F238E27FC236}">
                        <a16:creationId xmlns:a16="http://schemas.microsoft.com/office/drawing/2014/main" id="{EE7CACBC-2A63-0747-9628-12283F8001F8}"/>
                      </a:ext>
                    </a:extLst>
                  </p:cNvPr>
                  <p:cNvSpPr txBox="1"/>
                  <p:nvPr/>
                </p:nvSpPr>
                <p:spPr>
                  <a:xfrm>
                    <a:off x="13224490" y="10795673"/>
                    <a:ext cx="940635"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2 </a:t>
                    </a:r>
                    <a:r>
                      <a:rPr sz="600" spc="60" dirty="0">
                        <a:solidFill>
                          <a:srgbClr val="0D0D0D"/>
                        </a:solidFill>
                        <a:latin typeface="Arial" panose="020B0604020202020204" pitchFamily="34" charset="0"/>
                        <a:cs typeface="Arial" panose="020B0604020202020204" pitchFamily="34" charset="0"/>
                      </a:rPr>
                      <a:t>s.</a:t>
                    </a:r>
                    <a:r>
                      <a:rPr lang="de-DE" sz="600" spc="60" dirty="0">
                        <a:solidFill>
                          <a:srgbClr val="0D0D0D"/>
                        </a:solidFill>
                        <a:latin typeface="Arial" panose="020B0604020202020204" pitchFamily="34" charset="0"/>
                        <a:cs typeface="Arial" panose="020B0604020202020204" pitchFamily="34" charset="0"/>
                      </a:rPr>
                      <a:t> </a:t>
                    </a:r>
                    <a:r>
                      <a:rPr sz="600" spc="50" dirty="0">
                        <a:solidFill>
                          <a:srgbClr val="0D0D0D"/>
                        </a:solidFill>
                        <a:latin typeface="Arial" panose="020B0604020202020204" pitchFamily="34" charset="0"/>
                        <a:cs typeface="Arial" panose="020B0604020202020204" pitchFamily="34" charset="0"/>
                      </a:rPr>
                      <a:t>KH</a:t>
                    </a:r>
                    <a:endParaRPr sz="600" dirty="0">
                      <a:latin typeface="Arial" panose="020B0604020202020204" pitchFamily="34" charset="0"/>
                      <a:cs typeface="Arial" panose="020B0604020202020204" pitchFamily="34" charset="0"/>
                    </a:endParaRPr>
                  </a:p>
                </p:txBody>
              </p:sp>
              <p:sp>
                <p:nvSpPr>
                  <p:cNvPr id="108" name="object 51">
                    <a:extLst>
                      <a:ext uri="{FF2B5EF4-FFF2-40B4-BE49-F238E27FC236}">
                        <a16:creationId xmlns:a16="http://schemas.microsoft.com/office/drawing/2014/main" id="{F69779A4-E6CB-7347-BCC2-014345ABC14A}"/>
                      </a:ext>
                    </a:extLst>
                  </p:cNvPr>
                  <p:cNvSpPr txBox="1"/>
                  <p:nvPr/>
                </p:nvSpPr>
                <p:spPr>
                  <a:xfrm>
                    <a:off x="13225493" y="11326103"/>
                    <a:ext cx="939641"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2 </a:t>
                    </a:r>
                    <a:r>
                      <a:rPr sz="600" spc="60" dirty="0">
                        <a:solidFill>
                          <a:srgbClr val="0D0D0D"/>
                        </a:solidFill>
                        <a:latin typeface="Arial" panose="020B0604020202020204" pitchFamily="34" charset="0"/>
                        <a:cs typeface="Arial" panose="020B0604020202020204" pitchFamily="34" charset="0"/>
                      </a:rPr>
                      <a:t>s.</a:t>
                    </a:r>
                    <a:r>
                      <a:rPr lang="de-DE" sz="600" spc="60" dirty="0">
                        <a:solidFill>
                          <a:srgbClr val="0D0D0D"/>
                        </a:solidFill>
                        <a:latin typeface="Arial" panose="020B0604020202020204" pitchFamily="34" charset="0"/>
                        <a:cs typeface="Arial" panose="020B0604020202020204" pitchFamily="34" charset="0"/>
                      </a:rPr>
                      <a:t> </a:t>
                    </a:r>
                    <a:r>
                      <a:rPr sz="600" spc="50" dirty="0">
                        <a:solidFill>
                          <a:srgbClr val="0D0D0D"/>
                        </a:solidFill>
                        <a:latin typeface="Arial" panose="020B0604020202020204" pitchFamily="34" charset="0"/>
                        <a:cs typeface="Arial" panose="020B0604020202020204" pitchFamily="34" charset="0"/>
                      </a:rPr>
                      <a:t>KH</a:t>
                    </a:r>
                    <a:endParaRPr sz="600" dirty="0">
                      <a:latin typeface="Arial" panose="020B0604020202020204" pitchFamily="34" charset="0"/>
                      <a:cs typeface="Arial" panose="020B0604020202020204" pitchFamily="34" charset="0"/>
                    </a:endParaRPr>
                  </a:p>
                </p:txBody>
              </p:sp>
            </p:grpSp>
            <p:grpSp>
              <p:nvGrpSpPr>
                <p:cNvPr id="109" name="Gruppieren 108">
                  <a:extLst>
                    <a:ext uri="{FF2B5EF4-FFF2-40B4-BE49-F238E27FC236}">
                      <a16:creationId xmlns:a16="http://schemas.microsoft.com/office/drawing/2014/main" id="{6BF13172-5AA9-B745-9848-BAB5BA44DAA0}"/>
                    </a:ext>
                  </a:extLst>
                </p:cNvPr>
                <p:cNvGrpSpPr/>
                <p:nvPr/>
              </p:nvGrpSpPr>
              <p:grpSpPr>
                <a:xfrm>
                  <a:off x="6668852" y="3061980"/>
                  <a:ext cx="290367" cy="810358"/>
                  <a:chOff x="15243080" y="9265985"/>
                  <a:chExt cx="851365" cy="2375992"/>
                </a:xfrm>
              </p:grpSpPr>
              <p:sp>
                <p:nvSpPr>
                  <p:cNvPr id="110" name="object 70">
                    <a:extLst>
                      <a:ext uri="{FF2B5EF4-FFF2-40B4-BE49-F238E27FC236}">
                        <a16:creationId xmlns:a16="http://schemas.microsoft.com/office/drawing/2014/main" id="{7E1423BF-A550-EB48-BEFB-F2D91C73A879}"/>
                      </a:ext>
                    </a:extLst>
                  </p:cNvPr>
                  <p:cNvSpPr txBox="1"/>
                  <p:nvPr/>
                </p:nvSpPr>
                <p:spPr>
                  <a:xfrm>
                    <a:off x="15243080" y="9265985"/>
                    <a:ext cx="851365"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3</a:t>
                    </a:r>
                    <a:endParaRPr sz="600" dirty="0">
                      <a:latin typeface="Arial" panose="020B0604020202020204" pitchFamily="34" charset="0"/>
                      <a:cs typeface="Arial" panose="020B0604020202020204" pitchFamily="34" charset="0"/>
                    </a:endParaRPr>
                  </a:p>
                </p:txBody>
              </p:sp>
              <p:sp>
                <p:nvSpPr>
                  <p:cNvPr id="111" name="object 73">
                    <a:extLst>
                      <a:ext uri="{FF2B5EF4-FFF2-40B4-BE49-F238E27FC236}">
                        <a16:creationId xmlns:a16="http://schemas.microsoft.com/office/drawing/2014/main" id="{1B0D51B9-49F5-2744-8BD6-3F49EB787B39}"/>
                      </a:ext>
                    </a:extLst>
                  </p:cNvPr>
                  <p:cNvSpPr txBox="1"/>
                  <p:nvPr/>
                </p:nvSpPr>
                <p:spPr>
                  <a:xfrm>
                    <a:off x="15251665" y="9776263"/>
                    <a:ext cx="822807"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sp>
                <p:nvSpPr>
                  <p:cNvPr id="112" name="object 76">
                    <a:extLst>
                      <a:ext uri="{FF2B5EF4-FFF2-40B4-BE49-F238E27FC236}">
                        <a16:creationId xmlns:a16="http://schemas.microsoft.com/office/drawing/2014/main" id="{2C82FA85-2592-5540-8C28-8D31ACB84DAB}"/>
                      </a:ext>
                    </a:extLst>
                  </p:cNvPr>
                  <p:cNvSpPr txBox="1"/>
                  <p:nvPr/>
                </p:nvSpPr>
                <p:spPr>
                  <a:xfrm>
                    <a:off x="15260062" y="10305790"/>
                    <a:ext cx="834383"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p:txBody>
              </p:sp>
              <p:sp>
                <p:nvSpPr>
                  <p:cNvPr id="113" name="object 79">
                    <a:extLst>
                      <a:ext uri="{FF2B5EF4-FFF2-40B4-BE49-F238E27FC236}">
                        <a16:creationId xmlns:a16="http://schemas.microsoft.com/office/drawing/2014/main" id="{B7D302D3-9ACE-5841-9E5D-09C42DD2F175}"/>
                      </a:ext>
                    </a:extLst>
                  </p:cNvPr>
                  <p:cNvSpPr txBox="1"/>
                  <p:nvPr/>
                </p:nvSpPr>
                <p:spPr>
                  <a:xfrm>
                    <a:off x="15260062" y="10814958"/>
                    <a:ext cx="814410"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114" name="object 82">
                    <a:extLst>
                      <a:ext uri="{FF2B5EF4-FFF2-40B4-BE49-F238E27FC236}">
                        <a16:creationId xmlns:a16="http://schemas.microsoft.com/office/drawing/2014/main" id="{78E75A96-4BA4-214A-ABA2-443D64F24EDE}"/>
                      </a:ext>
                    </a:extLst>
                  </p:cNvPr>
                  <p:cNvSpPr txBox="1"/>
                  <p:nvPr/>
                </p:nvSpPr>
                <p:spPr>
                  <a:xfrm>
                    <a:off x="15245997" y="11324254"/>
                    <a:ext cx="812574"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grpSp>
            <p:grpSp>
              <p:nvGrpSpPr>
                <p:cNvPr id="115" name="Gruppieren 114">
                  <a:extLst>
                    <a:ext uri="{FF2B5EF4-FFF2-40B4-BE49-F238E27FC236}">
                      <a16:creationId xmlns:a16="http://schemas.microsoft.com/office/drawing/2014/main" id="{A2803CCE-91C2-AE45-A172-B95CF3F24806}"/>
                    </a:ext>
                  </a:extLst>
                </p:cNvPr>
                <p:cNvGrpSpPr/>
                <p:nvPr/>
              </p:nvGrpSpPr>
              <p:grpSpPr>
                <a:xfrm>
                  <a:off x="7008756" y="3061979"/>
                  <a:ext cx="300801" cy="805606"/>
                  <a:chOff x="16239711" y="9265985"/>
                  <a:chExt cx="881957" cy="2362058"/>
                </a:xfrm>
              </p:grpSpPr>
              <p:sp>
                <p:nvSpPr>
                  <p:cNvPr id="116" name="object 84">
                    <a:extLst>
                      <a:ext uri="{FF2B5EF4-FFF2-40B4-BE49-F238E27FC236}">
                        <a16:creationId xmlns:a16="http://schemas.microsoft.com/office/drawing/2014/main" id="{26DE123F-BACA-5D4E-8F2E-0A8471FEB5D2}"/>
                      </a:ext>
                    </a:extLst>
                  </p:cNvPr>
                  <p:cNvSpPr txBox="1"/>
                  <p:nvPr/>
                </p:nvSpPr>
                <p:spPr>
                  <a:xfrm>
                    <a:off x="16249428" y="9265985"/>
                    <a:ext cx="855196"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4</a:t>
                    </a:r>
                    <a:endParaRPr sz="600" dirty="0">
                      <a:latin typeface="Arial" panose="020B0604020202020204" pitchFamily="34" charset="0"/>
                      <a:cs typeface="Arial" panose="020B0604020202020204" pitchFamily="34" charset="0"/>
                    </a:endParaRPr>
                  </a:p>
                </p:txBody>
              </p:sp>
              <p:sp>
                <p:nvSpPr>
                  <p:cNvPr id="117" name="object 87">
                    <a:extLst>
                      <a:ext uri="{FF2B5EF4-FFF2-40B4-BE49-F238E27FC236}">
                        <a16:creationId xmlns:a16="http://schemas.microsoft.com/office/drawing/2014/main" id="{3729C88F-150E-764C-BF7F-75FB57E5EC5B}"/>
                      </a:ext>
                    </a:extLst>
                  </p:cNvPr>
                  <p:cNvSpPr txBox="1"/>
                  <p:nvPr/>
                </p:nvSpPr>
                <p:spPr>
                  <a:xfrm>
                    <a:off x="16239711" y="9776266"/>
                    <a:ext cx="881957"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3</a:t>
                    </a:r>
                    <a:endParaRPr sz="600" dirty="0">
                      <a:latin typeface="Arial" panose="020B0604020202020204" pitchFamily="34" charset="0"/>
                      <a:cs typeface="Arial" panose="020B0604020202020204" pitchFamily="34" charset="0"/>
                    </a:endParaRPr>
                  </a:p>
                </p:txBody>
              </p:sp>
              <p:sp>
                <p:nvSpPr>
                  <p:cNvPr id="118" name="object 90">
                    <a:extLst>
                      <a:ext uri="{FF2B5EF4-FFF2-40B4-BE49-F238E27FC236}">
                        <a16:creationId xmlns:a16="http://schemas.microsoft.com/office/drawing/2014/main" id="{EB7A7151-8B23-5947-BD42-E8136F1BB06F}"/>
                      </a:ext>
                    </a:extLst>
                  </p:cNvPr>
                  <p:cNvSpPr txBox="1"/>
                  <p:nvPr/>
                </p:nvSpPr>
                <p:spPr>
                  <a:xfrm>
                    <a:off x="16260432" y="10319788"/>
                    <a:ext cx="845371"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p:txBody>
              </p:sp>
              <p:sp>
                <p:nvSpPr>
                  <p:cNvPr id="119" name="object 93">
                    <a:extLst>
                      <a:ext uri="{FF2B5EF4-FFF2-40B4-BE49-F238E27FC236}">
                        <a16:creationId xmlns:a16="http://schemas.microsoft.com/office/drawing/2014/main" id="{7EEA8ABF-BBB9-2E49-A03D-CC167B574929}"/>
                      </a:ext>
                    </a:extLst>
                  </p:cNvPr>
                  <p:cNvSpPr txBox="1"/>
                  <p:nvPr/>
                </p:nvSpPr>
                <p:spPr>
                  <a:xfrm>
                    <a:off x="16260432" y="10805709"/>
                    <a:ext cx="861236"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120" name="object 96">
                    <a:extLst>
                      <a:ext uri="{FF2B5EF4-FFF2-40B4-BE49-F238E27FC236}">
                        <a16:creationId xmlns:a16="http://schemas.microsoft.com/office/drawing/2014/main" id="{2879FF89-C71A-D24C-B50F-3F4C841151D9}"/>
                      </a:ext>
                    </a:extLst>
                  </p:cNvPr>
                  <p:cNvSpPr txBox="1"/>
                  <p:nvPr/>
                </p:nvSpPr>
                <p:spPr>
                  <a:xfrm>
                    <a:off x="16246510" y="11310320"/>
                    <a:ext cx="859295"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grpSp>
            <p:grpSp>
              <p:nvGrpSpPr>
                <p:cNvPr id="121" name="Gruppieren 120">
                  <a:extLst>
                    <a:ext uri="{FF2B5EF4-FFF2-40B4-BE49-F238E27FC236}">
                      <a16:creationId xmlns:a16="http://schemas.microsoft.com/office/drawing/2014/main" id="{357F918F-617A-2F44-87F5-A9A462F6CA29}"/>
                    </a:ext>
                  </a:extLst>
                </p:cNvPr>
                <p:cNvGrpSpPr/>
                <p:nvPr/>
              </p:nvGrpSpPr>
              <p:grpSpPr>
                <a:xfrm>
                  <a:off x="6329744" y="3061979"/>
                  <a:ext cx="297661" cy="810359"/>
                  <a:chOff x="14248825" y="9265982"/>
                  <a:chExt cx="872748" cy="2375995"/>
                </a:xfrm>
              </p:grpSpPr>
              <p:sp>
                <p:nvSpPr>
                  <p:cNvPr id="122" name="object 56">
                    <a:extLst>
                      <a:ext uri="{FF2B5EF4-FFF2-40B4-BE49-F238E27FC236}">
                        <a16:creationId xmlns:a16="http://schemas.microsoft.com/office/drawing/2014/main" id="{104A7B74-0E40-D046-97D0-7C7B1FEC189C}"/>
                      </a:ext>
                    </a:extLst>
                  </p:cNvPr>
                  <p:cNvSpPr txBox="1"/>
                  <p:nvPr/>
                </p:nvSpPr>
                <p:spPr>
                  <a:xfrm>
                    <a:off x="14256310" y="9265982"/>
                    <a:ext cx="839390"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sp>
                <p:nvSpPr>
                  <p:cNvPr id="123" name="object 59">
                    <a:extLst>
                      <a:ext uri="{FF2B5EF4-FFF2-40B4-BE49-F238E27FC236}">
                        <a16:creationId xmlns:a16="http://schemas.microsoft.com/office/drawing/2014/main" id="{E791BDE2-DD17-AC4D-AC61-23BA8844A828}"/>
                      </a:ext>
                    </a:extLst>
                  </p:cNvPr>
                  <p:cNvSpPr txBox="1"/>
                  <p:nvPr/>
                </p:nvSpPr>
                <p:spPr>
                  <a:xfrm>
                    <a:off x="14255929" y="9776266"/>
                    <a:ext cx="840780"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124" name="object 65">
                    <a:extLst>
                      <a:ext uri="{FF2B5EF4-FFF2-40B4-BE49-F238E27FC236}">
                        <a16:creationId xmlns:a16="http://schemas.microsoft.com/office/drawing/2014/main" id="{9AC45208-9A8F-C840-BC16-AB580071051F}"/>
                      </a:ext>
                    </a:extLst>
                  </p:cNvPr>
                  <p:cNvSpPr txBox="1"/>
                  <p:nvPr/>
                </p:nvSpPr>
                <p:spPr>
                  <a:xfrm>
                    <a:off x="14264286" y="10798409"/>
                    <a:ext cx="818075"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125" name="object 68">
                    <a:extLst>
                      <a:ext uri="{FF2B5EF4-FFF2-40B4-BE49-F238E27FC236}">
                        <a16:creationId xmlns:a16="http://schemas.microsoft.com/office/drawing/2014/main" id="{6B38675B-BBDE-6C49-9289-64805790F8AD}"/>
                      </a:ext>
                    </a:extLst>
                  </p:cNvPr>
                  <p:cNvSpPr txBox="1"/>
                  <p:nvPr/>
                </p:nvSpPr>
                <p:spPr>
                  <a:xfrm>
                    <a:off x="14248825" y="11324254"/>
                    <a:ext cx="816225"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sp>
                <p:nvSpPr>
                  <p:cNvPr id="126" name="object 76">
                    <a:extLst>
                      <a:ext uri="{FF2B5EF4-FFF2-40B4-BE49-F238E27FC236}">
                        <a16:creationId xmlns:a16="http://schemas.microsoft.com/office/drawing/2014/main" id="{02C38C87-A7B7-CA40-8BC2-4038A96E4B52}"/>
                      </a:ext>
                    </a:extLst>
                  </p:cNvPr>
                  <p:cNvSpPr txBox="1"/>
                  <p:nvPr/>
                </p:nvSpPr>
                <p:spPr>
                  <a:xfrm>
                    <a:off x="14264286" y="10305796"/>
                    <a:ext cx="857287"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p:txBody>
              </p:sp>
            </p:grpSp>
          </p:grpSp>
        </p:grpSp>
        <p:grpSp>
          <p:nvGrpSpPr>
            <p:cNvPr id="6" name="Gruppieren 5">
              <a:extLst>
                <a:ext uri="{FF2B5EF4-FFF2-40B4-BE49-F238E27FC236}">
                  <a16:creationId xmlns:a16="http://schemas.microsoft.com/office/drawing/2014/main" id="{4D5753BB-E9D8-4E45-A2E0-8A52DEA52C83}"/>
                </a:ext>
              </a:extLst>
            </p:cNvPr>
            <p:cNvGrpSpPr/>
            <p:nvPr/>
          </p:nvGrpSpPr>
          <p:grpSpPr>
            <a:xfrm>
              <a:off x="5910007" y="1700791"/>
              <a:ext cx="1755689" cy="685524"/>
              <a:chOff x="4292469" y="1700791"/>
              <a:chExt cx="1755689" cy="685524"/>
            </a:xfrm>
          </p:grpSpPr>
          <p:sp>
            <p:nvSpPr>
              <p:cNvPr id="138" name="object 36">
                <a:extLst>
                  <a:ext uri="{FF2B5EF4-FFF2-40B4-BE49-F238E27FC236}">
                    <a16:creationId xmlns:a16="http://schemas.microsoft.com/office/drawing/2014/main" id="{E230D7B3-AE71-834D-8C57-87ED58CB1AC4}"/>
                  </a:ext>
                </a:extLst>
              </p:cNvPr>
              <p:cNvSpPr txBox="1"/>
              <p:nvPr/>
            </p:nvSpPr>
            <p:spPr>
              <a:xfrm>
                <a:off x="5815182" y="2276670"/>
                <a:ext cx="38117" cy="109645"/>
              </a:xfrm>
              <a:prstGeom prst="rect">
                <a:avLst/>
              </a:prstGeom>
            </p:spPr>
            <p:txBody>
              <a:bodyPr vert="horz" wrap="square" lIns="0" tIns="17145" rIns="0" bIns="0" rtlCol="0">
                <a:spAutoFit/>
              </a:bodyPr>
              <a:lstStyle/>
              <a:p>
                <a:pPr marL="12700">
                  <a:spcBef>
                    <a:spcPts val="135"/>
                  </a:spcBef>
                </a:pPr>
                <a:r>
                  <a:rPr sz="600" b="1" kern="800" spc="-100" dirty="0">
                    <a:latin typeface="Sandy2" panose="00000500000000000000" pitchFamily="50" charset="0"/>
                    <a:cs typeface="Kalam" panose="02000000000000000000" pitchFamily="2" charset="0"/>
                  </a:rPr>
                  <a:t>-</a:t>
                </a:r>
                <a:endParaRPr sz="600" kern="800" spc="-100" dirty="0">
                  <a:latin typeface="Sandy2" panose="00000500000000000000" pitchFamily="50" charset="0"/>
                  <a:cs typeface="Kalam" panose="02000000000000000000" pitchFamily="2" charset="0"/>
                </a:endParaRPr>
              </a:p>
            </p:txBody>
          </p:sp>
          <p:sp>
            <p:nvSpPr>
              <p:cNvPr id="139" name="object 98">
                <a:extLst>
                  <a:ext uri="{FF2B5EF4-FFF2-40B4-BE49-F238E27FC236}">
                    <a16:creationId xmlns:a16="http://schemas.microsoft.com/office/drawing/2014/main" id="{9B7E3CD0-E985-254B-9EE3-3F81A922D323}"/>
                  </a:ext>
                </a:extLst>
              </p:cNvPr>
              <p:cNvSpPr txBox="1"/>
              <p:nvPr/>
            </p:nvSpPr>
            <p:spPr>
              <a:xfrm>
                <a:off x="4292469" y="1700791"/>
                <a:ext cx="781615" cy="109645"/>
              </a:xfrm>
              <a:prstGeom prst="rect">
                <a:avLst/>
              </a:prstGeom>
            </p:spPr>
            <p:txBody>
              <a:bodyPr vert="horz" wrap="square" lIns="0" tIns="17145" rIns="0" bIns="0" rtlCol="0">
                <a:spAutoFit/>
              </a:bodyPr>
              <a:lstStyle/>
              <a:p>
                <a:pPr marL="12700">
                  <a:lnSpc>
                    <a:spcPct val="100000"/>
                  </a:lnSpc>
                  <a:spcBef>
                    <a:spcPts val="135"/>
                  </a:spcBef>
                </a:pPr>
                <a:r>
                  <a:rPr sz="600" b="1" spc="-10" dirty="0">
                    <a:latin typeface="Sandy2" panose="00000500000000000000" pitchFamily="50" charset="0"/>
                    <a:cs typeface="Arial"/>
                  </a:rPr>
                  <a:t>Sabine</a:t>
                </a:r>
                <a:r>
                  <a:rPr lang="de-DE" sz="600" b="1" spc="-10" dirty="0">
                    <a:latin typeface="Sandy2" panose="00000500000000000000" pitchFamily="50" charset="0"/>
                    <a:cs typeface="Arial"/>
                  </a:rPr>
                  <a:t> Baumann</a:t>
                </a:r>
                <a:endParaRPr sz="600" dirty="0">
                  <a:latin typeface="Sandy2" panose="00000500000000000000" pitchFamily="50" charset="0"/>
                  <a:cs typeface="Arial"/>
                </a:endParaRPr>
              </a:p>
            </p:txBody>
          </p:sp>
          <p:grpSp>
            <p:nvGrpSpPr>
              <p:cNvPr id="5" name="Gruppieren 4">
                <a:extLst>
                  <a:ext uri="{FF2B5EF4-FFF2-40B4-BE49-F238E27FC236}">
                    <a16:creationId xmlns:a16="http://schemas.microsoft.com/office/drawing/2014/main" id="{2CED9DF0-A26C-7C43-94B0-069E7B8B6EB4}"/>
                  </a:ext>
                </a:extLst>
              </p:cNvPr>
              <p:cNvGrpSpPr/>
              <p:nvPr/>
            </p:nvGrpSpPr>
            <p:grpSpPr>
              <a:xfrm>
                <a:off x="4616233" y="1958211"/>
                <a:ext cx="1431925" cy="420331"/>
                <a:chOff x="4616233" y="1958211"/>
                <a:chExt cx="1431925" cy="420331"/>
              </a:xfrm>
            </p:grpSpPr>
            <p:sp>
              <p:nvSpPr>
                <p:cNvPr id="45" name="Textfeld 44">
                  <a:extLst>
                    <a:ext uri="{FF2B5EF4-FFF2-40B4-BE49-F238E27FC236}">
                      <a16:creationId xmlns:a16="http://schemas.microsoft.com/office/drawing/2014/main" id="{0AE9974A-2481-0E4E-9BEC-75C6C741E69A}"/>
                    </a:ext>
                  </a:extLst>
                </p:cNvPr>
                <p:cNvSpPr txBox="1"/>
                <p:nvPr/>
              </p:nvSpPr>
              <p:spPr>
                <a:xfrm>
                  <a:off x="4645446"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41" name="Textfeld 140">
                  <a:extLst>
                    <a:ext uri="{FF2B5EF4-FFF2-40B4-BE49-F238E27FC236}">
                      <a16:creationId xmlns:a16="http://schemas.microsoft.com/office/drawing/2014/main" id="{D1731710-0054-F942-AC29-143D0415CA21}"/>
                    </a:ext>
                  </a:extLst>
                </p:cNvPr>
                <p:cNvSpPr txBox="1"/>
                <p:nvPr/>
              </p:nvSpPr>
              <p:spPr>
                <a:xfrm>
                  <a:off x="4616233"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42" name="Textfeld 141">
                  <a:extLst>
                    <a:ext uri="{FF2B5EF4-FFF2-40B4-BE49-F238E27FC236}">
                      <a16:creationId xmlns:a16="http://schemas.microsoft.com/office/drawing/2014/main" id="{A4E74A76-EFA4-8447-A5AF-8FE6FD9C3A7A}"/>
                    </a:ext>
                  </a:extLst>
                </p:cNvPr>
                <p:cNvSpPr txBox="1"/>
                <p:nvPr/>
              </p:nvSpPr>
              <p:spPr>
                <a:xfrm>
                  <a:off x="4645446"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sp>
              <p:nvSpPr>
                <p:cNvPr id="144" name="Textfeld 143">
                  <a:extLst>
                    <a:ext uri="{FF2B5EF4-FFF2-40B4-BE49-F238E27FC236}">
                      <a16:creationId xmlns:a16="http://schemas.microsoft.com/office/drawing/2014/main" id="{CEB8ECD1-5689-3B4A-9314-625F5C3DDEEE}"/>
                    </a:ext>
                  </a:extLst>
                </p:cNvPr>
                <p:cNvSpPr txBox="1"/>
                <p:nvPr/>
              </p:nvSpPr>
              <p:spPr>
                <a:xfrm>
                  <a:off x="5001046"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47" name="Textfeld 146">
                  <a:extLst>
                    <a:ext uri="{FF2B5EF4-FFF2-40B4-BE49-F238E27FC236}">
                      <a16:creationId xmlns:a16="http://schemas.microsoft.com/office/drawing/2014/main" id="{AD115F7B-CF7E-AF4C-BB8F-8619197006E8}"/>
                    </a:ext>
                  </a:extLst>
                </p:cNvPr>
                <p:cNvSpPr txBox="1"/>
                <p:nvPr/>
              </p:nvSpPr>
              <p:spPr>
                <a:xfrm>
                  <a:off x="5359821"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50" name="Textfeld 149">
                  <a:extLst>
                    <a:ext uri="{FF2B5EF4-FFF2-40B4-BE49-F238E27FC236}">
                      <a16:creationId xmlns:a16="http://schemas.microsoft.com/office/drawing/2014/main" id="{958B893C-AA6B-C64B-91EB-0FD75FF68B40}"/>
                    </a:ext>
                  </a:extLst>
                </p:cNvPr>
                <p:cNvSpPr txBox="1"/>
                <p:nvPr/>
              </p:nvSpPr>
              <p:spPr>
                <a:xfrm>
                  <a:off x="5715421"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53" name="Textfeld 152">
                  <a:extLst>
                    <a:ext uri="{FF2B5EF4-FFF2-40B4-BE49-F238E27FC236}">
                      <a16:creationId xmlns:a16="http://schemas.microsoft.com/office/drawing/2014/main" id="{BAAE5F05-4E5B-8D4F-86FA-7A21CE006490}"/>
                    </a:ext>
                  </a:extLst>
                </p:cNvPr>
                <p:cNvSpPr txBox="1"/>
                <p:nvPr/>
              </p:nvSpPr>
              <p:spPr>
                <a:xfrm>
                  <a:off x="5416445" y="2316987"/>
                  <a:ext cx="16804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25 E</a:t>
                  </a:r>
                </a:p>
              </p:txBody>
            </p:sp>
            <p:sp>
              <p:nvSpPr>
                <p:cNvPr id="154" name="Textfeld 153">
                  <a:extLst>
                    <a:ext uri="{FF2B5EF4-FFF2-40B4-BE49-F238E27FC236}">
                      <a16:creationId xmlns:a16="http://schemas.microsoft.com/office/drawing/2014/main" id="{B97E9BE2-664C-9041-BF63-B09235A165D0}"/>
                    </a:ext>
                  </a:extLst>
                </p:cNvPr>
                <p:cNvSpPr txBox="1"/>
                <p:nvPr/>
              </p:nvSpPr>
              <p:spPr>
                <a:xfrm>
                  <a:off x="4975008"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55" name="Textfeld 154">
                  <a:extLst>
                    <a:ext uri="{FF2B5EF4-FFF2-40B4-BE49-F238E27FC236}">
                      <a16:creationId xmlns:a16="http://schemas.microsoft.com/office/drawing/2014/main" id="{71BD025F-3CC8-3742-AB56-3FDD511CA9EA}"/>
                    </a:ext>
                  </a:extLst>
                </p:cNvPr>
                <p:cNvSpPr txBox="1"/>
                <p:nvPr/>
              </p:nvSpPr>
              <p:spPr>
                <a:xfrm>
                  <a:off x="5330608"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56" name="Textfeld 155">
                  <a:extLst>
                    <a:ext uri="{FF2B5EF4-FFF2-40B4-BE49-F238E27FC236}">
                      <a16:creationId xmlns:a16="http://schemas.microsoft.com/office/drawing/2014/main" id="{190CF0B6-7036-734C-91C2-5006EC289210}"/>
                    </a:ext>
                  </a:extLst>
                </p:cNvPr>
                <p:cNvSpPr txBox="1"/>
                <p:nvPr/>
              </p:nvSpPr>
              <p:spPr>
                <a:xfrm>
                  <a:off x="5692558"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57" name="Textfeld 156">
                  <a:extLst>
                    <a:ext uri="{FF2B5EF4-FFF2-40B4-BE49-F238E27FC236}">
                      <a16:creationId xmlns:a16="http://schemas.microsoft.com/office/drawing/2014/main" id="{5D5E9A8B-417A-BF43-ABB4-38E5FF6A2B8D}"/>
                    </a:ext>
                  </a:extLst>
                </p:cNvPr>
                <p:cNvSpPr txBox="1"/>
                <p:nvPr/>
              </p:nvSpPr>
              <p:spPr>
                <a:xfrm>
                  <a:off x="4991266"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sp>
              <p:nvSpPr>
                <p:cNvPr id="158" name="Textfeld 157">
                  <a:extLst>
                    <a:ext uri="{FF2B5EF4-FFF2-40B4-BE49-F238E27FC236}">
                      <a16:creationId xmlns:a16="http://schemas.microsoft.com/office/drawing/2014/main" id="{17B10198-374F-D246-8518-256983FEC99D}"/>
                    </a:ext>
                  </a:extLst>
                </p:cNvPr>
                <p:cNvSpPr txBox="1"/>
                <p:nvPr/>
              </p:nvSpPr>
              <p:spPr>
                <a:xfrm>
                  <a:off x="5350041"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sp>
              <p:nvSpPr>
                <p:cNvPr id="159" name="Textfeld 158">
                  <a:extLst>
                    <a:ext uri="{FF2B5EF4-FFF2-40B4-BE49-F238E27FC236}">
                      <a16:creationId xmlns:a16="http://schemas.microsoft.com/office/drawing/2014/main" id="{32B57DEB-C81F-9E47-8FED-5717FE382AE0}"/>
                    </a:ext>
                  </a:extLst>
                </p:cNvPr>
                <p:cNvSpPr txBox="1"/>
                <p:nvPr/>
              </p:nvSpPr>
              <p:spPr>
                <a:xfrm>
                  <a:off x="5715000"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grpSp>
        </p:grpSp>
      </p:grpSp>
      <p:pic>
        <p:nvPicPr>
          <p:cNvPr id="82" name="Grafik 81">
            <a:extLst>
              <a:ext uri="{FF2B5EF4-FFF2-40B4-BE49-F238E27FC236}">
                <a16:creationId xmlns:a16="http://schemas.microsoft.com/office/drawing/2014/main" id="{112D1FA1-C44B-6E45-8499-F554733F60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759" y="1670672"/>
            <a:ext cx="3084544" cy="3084544"/>
          </a:xfrm>
          <a:prstGeom prst="rect">
            <a:avLst/>
          </a:prstGeom>
        </p:spPr>
      </p:pic>
      <p:pic>
        <p:nvPicPr>
          <p:cNvPr id="84" name="Grafik 83">
            <a:extLst>
              <a:ext uri="{FF2B5EF4-FFF2-40B4-BE49-F238E27FC236}">
                <a16:creationId xmlns:a16="http://schemas.microsoft.com/office/drawing/2014/main" id="{8B1CAFEB-4685-0840-95B4-B07516F896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0315" y="1965362"/>
            <a:ext cx="2487420" cy="2488590"/>
          </a:xfrm>
          <a:prstGeom prst="rect">
            <a:avLst/>
          </a:prstGeom>
          <a:effectLst>
            <a:outerShdw blurRad="127000" sx="102000" sy="102000" algn="ct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500000">
                                      <p:cBhvr>
                                        <p:cTn id="6" dur="2000" fill="hold"/>
                                        <p:tgtEl>
                                          <p:spTgt spid="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uppieren 151">
            <a:extLst>
              <a:ext uri="{FF2B5EF4-FFF2-40B4-BE49-F238E27FC236}">
                <a16:creationId xmlns:a16="http://schemas.microsoft.com/office/drawing/2014/main" id="{D48DA3C1-652E-48E8-84A8-81039CDFAFD7}"/>
              </a:ext>
            </a:extLst>
          </p:cNvPr>
          <p:cNvGrpSpPr/>
          <p:nvPr/>
        </p:nvGrpSpPr>
        <p:grpSpPr>
          <a:xfrm>
            <a:off x="355781" y="1356432"/>
            <a:ext cx="2194865" cy="3094573"/>
            <a:chOff x="5582899" y="1660642"/>
            <a:chExt cx="2194865" cy="3094573"/>
          </a:xfrm>
        </p:grpSpPr>
        <p:grpSp>
          <p:nvGrpSpPr>
            <p:cNvPr id="153" name="Gruppieren 152">
              <a:extLst>
                <a:ext uri="{FF2B5EF4-FFF2-40B4-BE49-F238E27FC236}">
                  <a16:creationId xmlns:a16="http://schemas.microsoft.com/office/drawing/2014/main" id="{23941CAE-E292-4F09-BEEB-E3E6C9E86718}"/>
                </a:ext>
              </a:extLst>
            </p:cNvPr>
            <p:cNvGrpSpPr/>
            <p:nvPr/>
          </p:nvGrpSpPr>
          <p:grpSpPr>
            <a:xfrm>
              <a:off x="5582899" y="1660642"/>
              <a:ext cx="2194865" cy="3094573"/>
              <a:chOff x="5582899" y="1660642"/>
              <a:chExt cx="2194865" cy="3094573"/>
            </a:xfrm>
          </p:grpSpPr>
          <p:pic>
            <p:nvPicPr>
              <p:cNvPr id="196" name="Grafik 195">
                <a:extLst>
                  <a:ext uri="{FF2B5EF4-FFF2-40B4-BE49-F238E27FC236}">
                    <a16:creationId xmlns:a16="http://schemas.microsoft.com/office/drawing/2014/main" id="{B4F7702F-177B-45C3-A1D1-48087E27D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2899" y="1660642"/>
                <a:ext cx="2194865" cy="3094573"/>
              </a:xfrm>
              <a:prstGeom prst="rect">
                <a:avLst/>
              </a:prstGeom>
              <a:blipFill>
                <a:blip r:embed="rId4" cstate="print"/>
                <a:stretch>
                  <a:fillRect/>
                </a:stretch>
              </a:blipFill>
              <a:ln w="6350">
                <a:solidFill>
                  <a:srgbClr val="878786"/>
                </a:solidFill>
              </a:ln>
              <a:effectLst/>
            </p:spPr>
          </p:pic>
          <p:grpSp>
            <p:nvGrpSpPr>
              <p:cNvPr id="197" name="Gruppieren 196">
                <a:extLst>
                  <a:ext uri="{FF2B5EF4-FFF2-40B4-BE49-F238E27FC236}">
                    <a16:creationId xmlns:a16="http://schemas.microsoft.com/office/drawing/2014/main" id="{B9F986FF-BBA5-4773-8F38-4E8C42C7ED63}"/>
                  </a:ext>
                </a:extLst>
              </p:cNvPr>
              <p:cNvGrpSpPr/>
              <p:nvPr/>
            </p:nvGrpSpPr>
            <p:grpSpPr>
              <a:xfrm>
                <a:off x="5980388" y="3055629"/>
                <a:ext cx="1329169" cy="810989"/>
                <a:chOff x="5980388" y="3055629"/>
                <a:chExt cx="1329169" cy="810989"/>
              </a:xfrm>
            </p:grpSpPr>
            <p:grpSp>
              <p:nvGrpSpPr>
                <p:cNvPr id="198" name="Gruppieren 197">
                  <a:extLst>
                    <a:ext uri="{FF2B5EF4-FFF2-40B4-BE49-F238E27FC236}">
                      <a16:creationId xmlns:a16="http://schemas.microsoft.com/office/drawing/2014/main" id="{0BD8D5EA-EE79-4883-B67A-7D9425A33664}"/>
                    </a:ext>
                  </a:extLst>
                </p:cNvPr>
                <p:cNvGrpSpPr/>
                <p:nvPr/>
              </p:nvGrpSpPr>
              <p:grpSpPr>
                <a:xfrm>
                  <a:off x="5980388" y="3055629"/>
                  <a:ext cx="330344" cy="810989"/>
                  <a:chOff x="13224490" y="9247367"/>
                  <a:chExt cx="968577" cy="2377841"/>
                </a:xfrm>
              </p:grpSpPr>
              <p:sp>
                <p:nvSpPr>
                  <p:cNvPr id="217" name="object 37">
                    <a:extLst>
                      <a:ext uri="{FF2B5EF4-FFF2-40B4-BE49-F238E27FC236}">
                        <a16:creationId xmlns:a16="http://schemas.microsoft.com/office/drawing/2014/main" id="{5D3B0BC2-7CE7-4F69-8355-208BA7282FEA}"/>
                      </a:ext>
                    </a:extLst>
                  </p:cNvPr>
                  <p:cNvSpPr txBox="1"/>
                  <p:nvPr/>
                </p:nvSpPr>
                <p:spPr>
                  <a:xfrm>
                    <a:off x="13253420" y="9247367"/>
                    <a:ext cx="939644" cy="317723"/>
                  </a:xfrm>
                  <a:prstGeom prst="rect">
                    <a:avLst/>
                  </a:prstGeom>
                </p:spPr>
                <p:txBody>
                  <a:bodyPr vert="horz" wrap="square" lIns="0" tIns="15875" rIns="0" bIns="0" rtlCol="0">
                    <a:spAutoFit/>
                  </a:bodyPr>
                  <a:lstStyle/>
                  <a:p>
                    <a:pPr marL="12700" algn="ctr">
                      <a:lnSpc>
                        <a:spcPct val="100000"/>
                      </a:lnSpc>
                      <a:spcBef>
                        <a:spcPts val="125"/>
                      </a:spcBef>
                    </a:pPr>
                    <a:r>
                      <a:rPr sz="600" spc="100" dirty="0">
                        <a:solidFill>
                          <a:srgbClr val="0D0D0D"/>
                        </a:solidFill>
                        <a:latin typeface="Arial" panose="020B0604020202020204" pitchFamily="34" charset="0"/>
                        <a:cs typeface="Arial" panose="020B0604020202020204" pitchFamily="34" charset="0"/>
                      </a:rPr>
                      <a:t>KH</a:t>
                    </a:r>
                    <a:r>
                      <a:rPr sz="600" spc="-245" dirty="0">
                        <a:solidFill>
                          <a:srgbClr val="0D0D0D"/>
                        </a:solidFill>
                        <a:latin typeface="Arial" panose="020B0604020202020204" pitchFamily="34" charset="0"/>
                        <a:cs typeface="Arial" panose="020B0604020202020204" pitchFamily="34" charset="0"/>
                      </a:rPr>
                      <a:t> </a:t>
                    </a:r>
                    <a:endParaRPr sz="600" dirty="0">
                      <a:latin typeface="Arial" panose="020B0604020202020204" pitchFamily="34" charset="0"/>
                      <a:cs typeface="Arial" panose="020B0604020202020204" pitchFamily="34" charset="0"/>
                    </a:endParaRPr>
                  </a:p>
                </p:txBody>
              </p:sp>
              <p:sp>
                <p:nvSpPr>
                  <p:cNvPr id="218" name="object 39">
                    <a:extLst>
                      <a:ext uri="{FF2B5EF4-FFF2-40B4-BE49-F238E27FC236}">
                        <a16:creationId xmlns:a16="http://schemas.microsoft.com/office/drawing/2014/main" id="{6DDEBC95-4304-4453-88C4-EB1B87170E3E}"/>
                      </a:ext>
                    </a:extLst>
                  </p:cNvPr>
                  <p:cNvSpPr txBox="1"/>
                  <p:nvPr/>
                </p:nvSpPr>
                <p:spPr>
                  <a:xfrm>
                    <a:off x="13253423" y="9757648"/>
                    <a:ext cx="939644" cy="317723"/>
                  </a:xfrm>
                  <a:prstGeom prst="rect">
                    <a:avLst/>
                  </a:prstGeom>
                </p:spPr>
                <p:txBody>
                  <a:bodyPr vert="horz" wrap="square" lIns="0" tIns="15875" rIns="0" bIns="0" rtlCol="0">
                    <a:spAutoFit/>
                  </a:bodyPr>
                  <a:lstStyle/>
                  <a:p>
                    <a:pPr marL="12700" algn="ctr">
                      <a:lnSpc>
                        <a:spcPct val="100000"/>
                      </a:lnSpc>
                      <a:spcBef>
                        <a:spcPts val="125"/>
                      </a:spcBef>
                    </a:pPr>
                    <a:r>
                      <a:rPr sz="600" spc="100" dirty="0">
                        <a:solidFill>
                          <a:srgbClr val="0D0D0D"/>
                        </a:solidFill>
                        <a:latin typeface="Arial" panose="020B0604020202020204" pitchFamily="34" charset="0"/>
                        <a:cs typeface="Arial" panose="020B0604020202020204" pitchFamily="34" charset="0"/>
                      </a:rPr>
                      <a:t>KH</a:t>
                    </a:r>
                    <a:r>
                      <a:rPr sz="600" spc="-245" dirty="0">
                        <a:solidFill>
                          <a:srgbClr val="0D0D0D"/>
                        </a:solidFill>
                        <a:latin typeface="Arial" panose="020B0604020202020204" pitchFamily="34" charset="0"/>
                        <a:cs typeface="Arial" panose="020B0604020202020204" pitchFamily="34" charset="0"/>
                      </a:rPr>
                      <a:t> </a:t>
                    </a:r>
                    <a:endParaRPr sz="600" dirty="0">
                      <a:latin typeface="Arial" panose="020B0604020202020204" pitchFamily="34" charset="0"/>
                      <a:cs typeface="Arial" panose="020B0604020202020204" pitchFamily="34" charset="0"/>
                    </a:endParaRPr>
                  </a:p>
                </p:txBody>
              </p:sp>
              <p:sp>
                <p:nvSpPr>
                  <p:cNvPr id="219" name="object 41">
                    <a:extLst>
                      <a:ext uri="{FF2B5EF4-FFF2-40B4-BE49-F238E27FC236}">
                        <a16:creationId xmlns:a16="http://schemas.microsoft.com/office/drawing/2014/main" id="{087A6239-3A6A-49A8-AC34-9CEF1FA39AC9}"/>
                      </a:ext>
                    </a:extLst>
                  </p:cNvPr>
                  <p:cNvSpPr txBox="1"/>
                  <p:nvPr/>
                </p:nvSpPr>
                <p:spPr>
                  <a:xfrm>
                    <a:off x="13225490" y="10265097"/>
                    <a:ext cx="940632"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1</a:t>
                    </a:r>
                    <a:r>
                      <a:rPr lang="de-DE" sz="600" spc="10" dirty="0">
                        <a:solidFill>
                          <a:srgbClr val="0D0D0D"/>
                        </a:solidFill>
                        <a:latin typeface="Arial" panose="020B0604020202020204" pitchFamily="34" charset="0"/>
                        <a:cs typeface="Arial" panose="020B0604020202020204" pitchFamily="34" charset="0"/>
                      </a:rPr>
                      <a:t> </a:t>
                    </a:r>
                    <a:r>
                      <a:rPr sz="600" spc="60" dirty="0">
                        <a:solidFill>
                          <a:srgbClr val="0D0D0D"/>
                        </a:solidFill>
                        <a:latin typeface="Arial" panose="020B0604020202020204" pitchFamily="34" charset="0"/>
                        <a:cs typeface="Arial" panose="020B0604020202020204" pitchFamily="34" charset="0"/>
                      </a:rPr>
                      <a:t>s.</a:t>
                    </a:r>
                    <a:r>
                      <a:rPr lang="de-DE" sz="600" spc="60" dirty="0">
                        <a:solidFill>
                          <a:srgbClr val="0D0D0D"/>
                        </a:solidFill>
                        <a:latin typeface="Arial" panose="020B0604020202020204" pitchFamily="34" charset="0"/>
                        <a:cs typeface="Arial" panose="020B0604020202020204" pitchFamily="34" charset="0"/>
                      </a:rPr>
                      <a:t> </a:t>
                    </a:r>
                    <a:r>
                      <a:rPr sz="600" spc="50" dirty="0">
                        <a:solidFill>
                          <a:srgbClr val="0D0D0D"/>
                        </a:solidFill>
                        <a:latin typeface="Arial" panose="020B0604020202020204" pitchFamily="34" charset="0"/>
                        <a:cs typeface="Arial" panose="020B0604020202020204" pitchFamily="34" charset="0"/>
                      </a:rPr>
                      <a:t>KH</a:t>
                    </a:r>
                    <a:endParaRPr sz="600" dirty="0">
                      <a:latin typeface="Arial" panose="020B0604020202020204" pitchFamily="34" charset="0"/>
                      <a:cs typeface="Arial" panose="020B0604020202020204" pitchFamily="34" charset="0"/>
                    </a:endParaRPr>
                  </a:p>
                </p:txBody>
              </p:sp>
              <p:sp>
                <p:nvSpPr>
                  <p:cNvPr id="220" name="object 46">
                    <a:extLst>
                      <a:ext uri="{FF2B5EF4-FFF2-40B4-BE49-F238E27FC236}">
                        <a16:creationId xmlns:a16="http://schemas.microsoft.com/office/drawing/2014/main" id="{021FF7E0-CA68-4AB3-A5B2-B18892621E24}"/>
                      </a:ext>
                    </a:extLst>
                  </p:cNvPr>
                  <p:cNvSpPr txBox="1"/>
                  <p:nvPr/>
                </p:nvSpPr>
                <p:spPr>
                  <a:xfrm>
                    <a:off x="13224490" y="10777055"/>
                    <a:ext cx="940635"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2 </a:t>
                    </a:r>
                    <a:r>
                      <a:rPr sz="600" spc="60" dirty="0">
                        <a:solidFill>
                          <a:srgbClr val="0D0D0D"/>
                        </a:solidFill>
                        <a:latin typeface="Arial" panose="020B0604020202020204" pitchFamily="34" charset="0"/>
                        <a:cs typeface="Arial" panose="020B0604020202020204" pitchFamily="34" charset="0"/>
                      </a:rPr>
                      <a:t>s.</a:t>
                    </a:r>
                    <a:r>
                      <a:rPr lang="de-DE" sz="600" spc="60" dirty="0">
                        <a:solidFill>
                          <a:srgbClr val="0D0D0D"/>
                        </a:solidFill>
                        <a:latin typeface="Arial" panose="020B0604020202020204" pitchFamily="34" charset="0"/>
                        <a:cs typeface="Arial" panose="020B0604020202020204" pitchFamily="34" charset="0"/>
                      </a:rPr>
                      <a:t> </a:t>
                    </a:r>
                    <a:r>
                      <a:rPr sz="600" spc="50" dirty="0">
                        <a:solidFill>
                          <a:srgbClr val="0D0D0D"/>
                        </a:solidFill>
                        <a:latin typeface="Arial" panose="020B0604020202020204" pitchFamily="34" charset="0"/>
                        <a:cs typeface="Arial" panose="020B0604020202020204" pitchFamily="34" charset="0"/>
                      </a:rPr>
                      <a:t>KH</a:t>
                    </a:r>
                    <a:endParaRPr sz="600" dirty="0">
                      <a:latin typeface="Arial" panose="020B0604020202020204" pitchFamily="34" charset="0"/>
                      <a:cs typeface="Arial" panose="020B0604020202020204" pitchFamily="34" charset="0"/>
                    </a:endParaRPr>
                  </a:p>
                </p:txBody>
              </p:sp>
              <p:sp>
                <p:nvSpPr>
                  <p:cNvPr id="221" name="object 51">
                    <a:extLst>
                      <a:ext uri="{FF2B5EF4-FFF2-40B4-BE49-F238E27FC236}">
                        <a16:creationId xmlns:a16="http://schemas.microsoft.com/office/drawing/2014/main" id="{6DB37922-030F-47E3-A3F2-091D5A10F451}"/>
                      </a:ext>
                    </a:extLst>
                  </p:cNvPr>
                  <p:cNvSpPr txBox="1"/>
                  <p:nvPr/>
                </p:nvSpPr>
                <p:spPr>
                  <a:xfrm>
                    <a:off x="13225493" y="11307485"/>
                    <a:ext cx="939641"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2 </a:t>
                    </a:r>
                    <a:r>
                      <a:rPr sz="600" spc="60" dirty="0">
                        <a:solidFill>
                          <a:srgbClr val="0D0D0D"/>
                        </a:solidFill>
                        <a:latin typeface="Arial" panose="020B0604020202020204" pitchFamily="34" charset="0"/>
                        <a:cs typeface="Arial" panose="020B0604020202020204" pitchFamily="34" charset="0"/>
                      </a:rPr>
                      <a:t>s.</a:t>
                    </a:r>
                    <a:r>
                      <a:rPr lang="de-DE" sz="600" spc="60" dirty="0">
                        <a:solidFill>
                          <a:srgbClr val="0D0D0D"/>
                        </a:solidFill>
                        <a:latin typeface="Arial" panose="020B0604020202020204" pitchFamily="34" charset="0"/>
                        <a:cs typeface="Arial" panose="020B0604020202020204" pitchFamily="34" charset="0"/>
                      </a:rPr>
                      <a:t> </a:t>
                    </a:r>
                    <a:r>
                      <a:rPr sz="600" spc="50" dirty="0">
                        <a:solidFill>
                          <a:srgbClr val="0D0D0D"/>
                        </a:solidFill>
                        <a:latin typeface="Arial" panose="020B0604020202020204" pitchFamily="34" charset="0"/>
                        <a:cs typeface="Arial" panose="020B0604020202020204" pitchFamily="34" charset="0"/>
                      </a:rPr>
                      <a:t>KH</a:t>
                    </a:r>
                    <a:endParaRPr sz="600" dirty="0">
                      <a:latin typeface="Arial" panose="020B0604020202020204" pitchFamily="34" charset="0"/>
                      <a:cs typeface="Arial" panose="020B0604020202020204" pitchFamily="34" charset="0"/>
                    </a:endParaRPr>
                  </a:p>
                </p:txBody>
              </p:sp>
            </p:grpSp>
            <p:grpSp>
              <p:nvGrpSpPr>
                <p:cNvPr id="199" name="Gruppieren 198">
                  <a:extLst>
                    <a:ext uri="{FF2B5EF4-FFF2-40B4-BE49-F238E27FC236}">
                      <a16:creationId xmlns:a16="http://schemas.microsoft.com/office/drawing/2014/main" id="{64AF25F2-D112-4176-AB69-15AA71C96406}"/>
                    </a:ext>
                  </a:extLst>
                </p:cNvPr>
                <p:cNvGrpSpPr/>
                <p:nvPr/>
              </p:nvGrpSpPr>
              <p:grpSpPr>
                <a:xfrm>
                  <a:off x="6668852" y="3055631"/>
                  <a:ext cx="290367" cy="795118"/>
                  <a:chOff x="15243080" y="9247370"/>
                  <a:chExt cx="851365" cy="2331308"/>
                </a:xfrm>
              </p:grpSpPr>
              <p:sp>
                <p:nvSpPr>
                  <p:cNvPr id="212" name="object 70">
                    <a:extLst>
                      <a:ext uri="{FF2B5EF4-FFF2-40B4-BE49-F238E27FC236}">
                        <a16:creationId xmlns:a16="http://schemas.microsoft.com/office/drawing/2014/main" id="{F7B8A912-9308-490B-8C28-EF30FD1BE779}"/>
                      </a:ext>
                    </a:extLst>
                  </p:cNvPr>
                  <p:cNvSpPr txBox="1"/>
                  <p:nvPr/>
                </p:nvSpPr>
                <p:spPr>
                  <a:xfrm>
                    <a:off x="15243080" y="9247370"/>
                    <a:ext cx="851365"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3</a:t>
                    </a:r>
                    <a:endParaRPr sz="600" dirty="0">
                      <a:latin typeface="Arial" panose="020B0604020202020204" pitchFamily="34" charset="0"/>
                      <a:cs typeface="Arial" panose="020B0604020202020204" pitchFamily="34" charset="0"/>
                    </a:endParaRPr>
                  </a:p>
                </p:txBody>
              </p:sp>
              <p:sp>
                <p:nvSpPr>
                  <p:cNvPr id="213" name="object 73">
                    <a:extLst>
                      <a:ext uri="{FF2B5EF4-FFF2-40B4-BE49-F238E27FC236}">
                        <a16:creationId xmlns:a16="http://schemas.microsoft.com/office/drawing/2014/main" id="{3D0B2D14-0512-44CD-A32A-1C4061B752AC}"/>
                      </a:ext>
                    </a:extLst>
                  </p:cNvPr>
                  <p:cNvSpPr txBox="1"/>
                  <p:nvPr/>
                </p:nvSpPr>
                <p:spPr>
                  <a:xfrm>
                    <a:off x="15251665" y="9757648"/>
                    <a:ext cx="822807"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sp>
                <p:nvSpPr>
                  <p:cNvPr id="214" name="object 76">
                    <a:extLst>
                      <a:ext uri="{FF2B5EF4-FFF2-40B4-BE49-F238E27FC236}">
                        <a16:creationId xmlns:a16="http://schemas.microsoft.com/office/drawing/2014/main" id="{AD580746-81F8-412D-9686-C6DD1D50B1CE}"/>
                      </a:ext>
                    </a:extLst>
                  </p:cNvPr>
                  <p:cNvSpPr txBox="1"/>
                  <p:nvPr/>
                </p:nvSpPr>
                <p:spPr>
                  <a:xfrm>
                    <a:off x="15260062" y="10287175"/>
                    <a:ext cx="834383"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p:txBody>
              </p:sp>
              <p:sp>
                <p:nvSpPr>
                  <p:cNvPr id="215" name="object 79">
                    <a:extLst>
                      <a:ext uri="{FF2B5EF4-FFF2-40B4-BE49-F238E27FC236}">
                        <a16:creationId xmlns:a16="http://schemas.microsoft.com/office/drawing/2014/main" id="{D7CFB4AF-EE45-4C01-A18C-976BA8156B8B}"/>
                      </a:ext>
                    </a:extLst>
                  </p:cNvPr>
                  <p:cNvSpPr txBox="1"/>
                  <p:nvPr/>
                </p:nvSpPr>
                <p:spPr>
                  <a:xfrm>
                    <a:off x="15260062" y="10796343"/>
                    <a:ext cx="814410"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216" name="object 82">
                    <a:extLst>
                      <a:ext uri="{FF2B5EF4-FFF2-40B4-BE49-F238E27FC236}">
                        <a16:creationId xmlns:a16="http://schemas.microsoft.com/office/drawing/2014/main" id="{657D322F-A818-4487-AAC6-B56AB7EDCBFF}"/>
                      </a:ext>
                    </a:extLst>
                  </p:cNvPr>
                  <p:cNvSpPr txBox="1"/>
                  <p:nvPr/>
                </p:nvSpPr>
                <p:spPr>
                  <a:xfrm>
                    <a:off x="15245997" y="11260955"/>
                    <a:ext cx="812574"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grpSp>
            <p:grpSp>
              <p:nvGrpSpPr>
                <p:cNvPr id="200" name="Gruppieren 199">
                  <a:extLst>
                    <a:ext uri="{FF2B5EF4-FFF2-40B4-BE49-F238E27FC236}">
                      <a16:creationId xmlns:a16="http://schemas.microsoft.com/office/drawing/2014/main" id="{1B81BAFC-806B-46BC-A695-ACD75EAA4365}"/>
                    </a:ext>
                  </a:extLst>
                </p:cNvPr>
                <p:cNvGrpSpPr/>
                <p:nvPr/>
              </p:nvGrpSpPr>
              <p:grpSpPr>
                <a:xfrm>
                  <a:off x="7008756" y="3055629"/>
                  <a:ext cx="300801" cy="799892"/>
                  <a:chOff x="16239711" y="9247367"/>
                  <a:chExt cx="881957" cy="2345304"/>
                </a:xfrm>
              </p:grpSpPr>
              <p:sp>
                <p:nvSpPr>
                  <p:cNvPr id="207" name="object 84">
                    <a:extLst>
                      <a:ext uri="{FF2B5EF4-FFF2-40B4-BE49-F238E27FC236}">
                        <a16:creationId xmlns:a16="http://schemas.microsoft.com/office/drawing/2014/main" id="{4AAD3291-BABC-40B0-BAB3-3066A6B965AC}"/>
                      </a:ext>
                    </a:extLst>
                  </p:cNvPr>
                  <p:cNvSpPr txBox="1"/>
                  <p:nvPr/>
                </p:nvSpPr>
                <p:spPr>
                  <a:xfrm>
                    <a:off x="16249428" y="9247367"/>
                    <a:ext cx="855196"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4</a:t>
                    </a:r>
                    <a:endParaRPr sz="600" dirty="0">
                      <a:latin typeface="Arial" panose="020B0604020202020204" pitchFamily="34" charset="0"/>
                      <a:cs typeface="Arial" panose="020B0604020202020204" pitchFamily="34" charset="0"/>
                    </a:endParaRPr>
                  </a:p>
                </p:txBody>
              </p:sp>
              <p:sp>
                <p:nvSpPr>
                  <p:cNvPr id="208" name="object 87">
                    <a:extLst>
                      <a:ext uri="{FF2B5EF4-FFF2-40B4-BE49-F238E27FC236}">
                        <a16:creationId xmlns:a16="http://schemas.microsoft.com/office/drawing/2014/main" id="{C53792CA-BF97-40AF-9010-C87C0769F9AD}"/>
                      </a:ext>
                    </a:extLst>
                  </p:cNvPr>
                  <p:cNvSpPr txBox="1"/>
                  <p:nvPr/>
                </p:nvSpPr>
                <p:spPr>
                  <a:xfrm>
                    <a:off x="16239711" y="9757648"/>
                    <a:ext cx="881957"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3</a:t>
                    </a:r>
                    <a:endParaRPr sz="600" dirty="0">
                      <a:latin typeface="Arial" panose="020B0604020202020204" pitchFamily="34" charset="0"/>
                      <a:cs typeface="Arial" panose="020B0604020202020204" pitchFamily="34" charset="0"/>
                    </a:endParaRPr>
                  </a:p>
                </p:txBody>
              </p:sp>
              <p:sp>
                <p:nvSpPr>
                  <p:cNvPr id="209" name="object 90">
                    <a:extLst>
                      <a:ext uri="{FF2B5EF4-FFF2-40B4-BE49-F238E27FC236}">
                        <a16:creationId xmlns:a16="http://schemas.microsoft.com/office/drawing/2014/main" id="{9EE37F26-AB78-45A1-A751-613178F35D57}"/>
                      </a:ext>
                    </a:extLst>
                  </p:cNvPr>
                  <p:cNvSpPr txBox="1"/>
                  <p:nvPr/>
                </p:nvSpPr>
                <p:spPr>
                  <a:xfrm>
                    <a:off x="16260432" y="10301169"/>
                    <a:ext cx="845371"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p:txBody>
              </p:sp>
              <p:sp>
                <p:nvSpPr>
                  <p:cNvPr id="210" name="object 93">
                    <a:extLst>
                      <a:ext uri="{FF2B5EF4-FFF2-40B4-BE49-F238E27FC236}">
                        <a16:creationId xmlns:a16="http://schemas.microsoft.com/office/drawing/2014/main" id="{EC061D28-DC88-4BCE-ABA9-668DF8CDEF19}"/>
                      </a:ext>
                    </a:extLst>
                  </p:cNvPr>
                  <p:cNvSpPr txBox="1"/>
                  <p:nvPr/>
                </p:nvSpPr>
                <p:spPr>
                  <a:xfrm>
                    <a:off x="16260432" y="10815021"/>
                    <a:ext cx="861236"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211" name="object 96">
                    <a:extLst>
                      <a:ext uri="{FF2B5EF4-FFF2-40B4-BE49-F238E27FC236}">
                        <a16:creationId xmlns:a16="http://schemas.microsoft.com/office/drawing/2014/main" id="{552970BC-FB11-419A-8F5E-D0444821ED1B}"/>
                      </a:ext>
                    </a:extLst>
                  </p:cNvPr>
                  <p:cNvSpPr txBox="1"/>
                  <p:nvPr/>
                </p:nvSpPr>
                <p:spPr>
                  <a:xfrm>
                    <a:off x="16246510" y="11274948"/>
                    <a:ext cx="859295"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grpSp>
            <p:grpSp>
              <p:nvGrpSpPr>
                <p:cNvPr id="201" name="Gruppieren 200">
                  <a:extLst>
                    <a:ext uri="{FF2B5EF4-FFF2-40B4-BE49-F238E27FC236}">
                      <a16:creationId xmlns:a16="http://schemas.microsoft.com/office/drawing/2014/main" id="{3611FA8C-2B58-4801-B500-62B9C8E2F52D}"/>
                    </a:ext>
                  </a:extLst>
                </p:cNvPr>
                <p:cNvGrpSpPr/>
                <p:nvPr/>
              </p:nvGrpSpPr>
              <p:grpSpPr>
                <a:xfrm>
                  <a:off x="6329744" y="3055629"/>
                  <a:ext cx="297661" cy="810359"/>
                  <a:chOff x="14248825" y="9247364"/>
                  <a:chExt cx="872748" cy="2375995"/>
                </a:xfrm>
              </p:grpSpPr>
              <p:sp>
                <p:nvSpPr>
                  <p:cNvPr id="202" name="object 56">
                    <a:extLst>
                      <a:ext uri="{FF2B5EF4-FFF2-40B4-BE49-F238E27FC236}">
                        <a16:creationId xmlns:a16="http://schemas.microsoft.com/office/drawing/2014/main" id="{A1090691-C109-4778-BACD-B52A7152C32F}"/>
                      </a:ext>
                    </a:extLst>
                  </p:cNvPr>
                  <p:cNvSpPr txBox="1"/>
                  <p:nvPr/>
                </p:nvSpPr>
                <p:spPr>
                  <a:xfrm>
                    <a:off x="14256310" y="9247364"/>
                    <a:ext cx="839390"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sp>
                <p:nvSpPr>
                  <p:cNvPr id="203" name="object 59">
                    <a:extLst>
                      <a:ext uri="{FF2B5EF4-FFF2-40B4-BE49-F238E27FC236}">
                        <a16:creationId xmlns:a16="http://schemas.microsoft.com/office/drawing/2014/main" id="{1D4C522E-40AE-444D-8544-E753CE97AB06}"/>
                      </a:ext>
                    </a:extLst>
                  </p:cNvPr>
                  <p:cNvSpPr txBox="1"/>
                  <p:nvPr/>
                </p:nvSpPr>
                <p:spPr>
                  <a:xfrm>
                    <a:off x="14255929" y="9757645"/>
                    <a:ext cx="840780" cy="317723"/>
                  </a:xfrm>
                  <a:prstGeom prst="rect">
                    <a:avLst/>
                  </a:prstGeom>
                </p:spPr>
                <p:txBody>
                  <a:bodyPr vert="horz" wrap="square" lIns="0" tIns="15875" rIns="0" bIns="0" rtlCol="0">
                    <a:spAutoFit/>
                  </a:bodyPr>
                  <a:lstStyle/>
                  <a:p>
                    <a:pPr marL="12700" algn="ctr">
                      <a:lnSpc>
                        <a:spcPct val="100000"/>
                      </a:lnSpc>
                      <a:spcBef>
                        <a:spcPts val="125"/>
                      </a:spcBef>
                    </a:pPr>
                    <a:r>
                      <a:rPr sz="600" spc="20" dirty="0">
                        <a:solidFill>
                          <a:srgbClr val="0D0D0D"/>
                        </a:solidFill>
                        <a:latin typeface="Arial" panose="020B0604020202020204" pitchFamily="34" charset="0"/>
                        <a:cs typeface="Arial" panose="020B0604020202020204" pitchFamily="34" charset="0"/>
                      </a:rPr>
                      <a:t>+</a:t>
                    </a:r>
                    <a:r>
                      <a:rPr sz="600" spc="5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204" name="object 65">
                    <a:extLst>
                      <a:ext uri="{FF2B5EF4-FFF2-40B4-BE49-F238E27FC236}">
                        <a16:creationId xmlns:a16="http://schemas.microsoft.com/office/drawing/2014/main" id="{65D8DF91-550C-484E-A022-A462ADA2E6B2}"/>
                      </a:ext>
                    </a:extLst>
                  </p:cNvPr>
                  <p:cNvSpPr txBox="1"/>
                  <p:nvPr/>
                </p:nvSpPr>
                <p:spPr>
                  <a:xfrm>
                    <a:off x="14264286" y="10779791"/>
                    <a:ext cx="818075"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1</a:t>
                    </a:r>
                    <a:endParaRPr sz="600" dirty="0">
                      <a:latin typeface="Arial" panose="020B0604020202020204" pitchFamily="34" charset="0"/>
                      <a:cs typeface="Arial" panose="020B0604020202020204" pitchFamily="34" charset="0"/>
                    </a:endParaRPr>
                  </a:p>
                </p:txBody>
              </p:sp>
              <p:sp>
                <p:nvSpPr>
                  <p:cNvPr id="205" name="object 68">
                    <a:extLst>
                      <a:ext uri="{FF2B5EF4-FFF2-40B4-BE49-F238E27FC236}">
                        <a16:creationId xmlns:a16="http://schemas.microsoft.com/office/drawing/2014/main" id="{6786C8CB-FF15-41CB-8704-8D400255B3B2}"/>
                      </a:ext>
                    </a:extLst>
                  </p:cNvPr>
                  <p:cNvSpPr txBox="1"/>
                  <p:nvPr/>
                </p:nvSpPr>
                <p:spPr>
                  <a:xfrm>
                    <a:off x="14248825" y="11305636"/>
                    <a:ext cx="816225" cy="317723"/>
                  </a:xfrm>
                  <a:prstGeom prst="rect">
                    <a:avLst/>
                  </a:prstGeom>
                </p:spPr>
                <p:txBody>
                  <a:bodyPr vert="horz" wrap="square" lIns="0" tIns="15875" rIns="0" bIns="0" rtlCol="0">
                    <a:spAutoFit/>
                  </a:bodyPr>
                  <a:lstStyle/>
                  <a:p>
                    <a:pPr marL="12700" algn="ctr">
                      <a:lnSpc>
                        <a:spcPct val="100000"/>
                      </a:lnSpc>
                      <a:spcBef>
                        <a:spcPts val="125"/>
                      </a:spcBef>
                    </a:pPr>
                    <a:r>
                      <a:rPr sz="600" spc="10" dirty="0">
                        <a:solidFill>
                          <a:srgbClr val="0D0D0D"/>
                        </a:solidFill>
                        <a:latin typeface="Arial" panose="020B0604020202020204" pitchFamily="34" charset="0"/>
                        <a:cs typeface="Arial" panose="020B0604020202020204" pitchFamily="34" charset="0"/>
                      </a:rPr>
                      <a:t>-</a:t>
                    </a:r>
                    <a:r>
                      <a:rPr sz="600" spc="35" dirty="0">
                        <a:solidFill>
                          <a:srgbClr val="0D0D0D"/>
                        </a:solidFill>
                        <a:latin typeface="Arial" panose="020B0604020202020204" pitchFamily="34" charset="0"/>
                        <a:cs typeface="Arial" panose="020B0604020202020204" pitchFamily="34" charset="0"/>
                      </a:rPr>
                      <a:t> </a:t>
                    </a:r>
                    <a:r>
                      <a:rPr lang="de-DE" sz="600" spc="15" dirty="0">
                        <a:solidFill>
                          <a:srgbClr val="0D0D0D"/>
                        </a:solidFill>
                        <a:latin typeface="Arial" panose="020B0604020202020204" pitchFamily="34" charset="0"/>
                        <a:cs typeface="Arial" panose="020B0604020202020204" pitchFamily="34" charset="0"/>
                      </a:rPr>
                      <a:t>2</a:t>
                    </a:r>
                    <a:endParaRPr sz="600" dirty="0">
                      <a:latin typeface="Arial" panose="020B0604020202020204" pitchFamily="34" charset="0"/>
                      <a:cs typeface="Arial" panose="020B0604020202020204" pitchFamily="34" charset="0"/>
                    </a:endParaRPr>
                  </a:p>
                </p:txBody>
              </p:sp>
              <p:sp>
                <p:nvSpPr>
                  <p:cNvPr id="206" name="object 76">
                    <a:extLst>
                      <a:ext uri="{FF2B5EF4-FFF2-40B4-BE49-F238E27FC236}">
                        <a16:creationId xmlns:a16="http://schemas.microsoft.com/office/drawing/2014/main" id="{088FCE60-140A-48F7-82DC-4DC80246BB9C}"/>
                      </a:ext>
                    </a:extLst>
                  </p:cNvPr>
                  <p:cNvSpPr txBox="1"/>
                  <p:nvPr/>
                </p:nvSpPr>
                <p:spPr>
                  <a:xfrm>
                    <a:off x="14264286" y="10287178"/>
                    <a:ext cx="857287" cy="317723"/>
                  </a:xfrm>
                  <a:prstGeom prst="rect">
                    <a:avLst/>
                  </a:prstGeom>
                </p:spPr>
                <p:txBody>
                  <a:bodyPr vert="horz" wrap="square" lIns="0" tIns="15875" rIns="0" bIns="0" rtlCol="0">
                    <a:spAutoFit/>
                  </a:bodyPr>
                  <a:lstStyle/>
                  <a:p>
                    <a:pPr marL="12700" algn="ctr">
                      <a:lnSpc>
                        <a:spcPct val="100000"/>
                      </a:lnSpc>
                      <a:spcBef>
                        <a:spcPts val="125"/>
                      </a:spcBef>
                    </a:pPr>
                    <a:r>
                      <a:rPr sz="600" spc="15" dirty="0">
                        <a:solidFill>
                          <a:srgbClr val="0D0D0D"/>
                        </a:solidFill>
                        <a:latin typeface="Arial" panose="020B0604020202020204" pitchFamily="34" charset="0"/>
                        <a:cs typeface="Arial" panose="020B0604020202020204" pitchFamily="34" charset="0"/>
                      </a:rPr>
                      <a:t>0</a:t>
                    </a:r>
                    <a:endParaRPr sz="600" dirty="0">
                      <a:latin typeface="Arial" panose="020B0604020202020204" pitchFamily="34" charset="0"/>
                      <a:cs typeface="Arial" panose="020B0604020202020204" pitchFamily="34" charset="0"/>
                    </a:endParaRPr>
                  </a:p>
                </p:txBody>
              </p:sp>
            </p:grpSp>
          </p:grpSp>
        </p:grpSp>
        <p:grpSp>
          <p:nvGrpSpPr>
            <p:cNvPr id="154" name="Gruppieren 153">
              <a:extLst>
                <a:ext uri="{FF2B5EF4-FFF2-40B4-BE49-F238E27FC236}">
                  <a16:creationId xmlns:a16="http://schemas.microsoft.com/office/drawing/2014/main" id="{767CB7D5-91FF-478E-BCFB-839141FCB1B7}"/>
                </a:ext>
              </a:extLst>
            </p:cNvPr>
            <p:cNvGrpSpPr/>
            <p:nvPr/>
          </p:nvGrpSpPr>
          <p:grpSpPr>
            <a:xfrm>
              <a:off x="5910007" y="1700791"/>
              <a:ext cx="1755689" cy="685524"/>
              <a:chOff x="4292469" y="1700791"/>
              <a:chExt cx="1755689" cy="685524"/>
            </a:xfrm>
          </p:grpSpPr>
          <p:sp>
            <p:nvSpPr>
              <p:cNvPr id="155" name="object 36">
                <a:extLst>
                  <a:ext uri="{FF2B5EF4-FFF2-40B4-BE49-F238E27FC236}">
                    <a16:creationId xmlns:a16="http://schemas.microsoft.com/office/drawing/2014/main" id="{F741C4BA-BC1D-43B8-8BEC-B0241EDADC69}"/>
                  </a:ext>
                </a:extLst>
              </p:cNvPr>
              <p:cNvSpPr txBox="1"/>
              <p:nvPr/>
            </p:nvSpPr>
            <p:spPr>
              <a:xfrm>
                <a:off x="5815182" y="2276670"/>
                <a:ext cx="38117" cy="109645"/>
              </a:xfrm>
              <a:prstGeom prst="rect">
                <a:avLst/>
              </a:prstGeom>
            </p:spPr>
            <p:txBody>
              <a:bodyPr vert="horz" wrap="square" lIns="0" tIns="17145" rIns="0" bIns="0" rtlCol="0">
                <a:spAutoFit/>
              </a:bodyPr>
              <a:lstStyle/>
              <a:p>
                <a:pPr marL="12700">
                  <a:spcBef>
                    <a:spcPts val="135"/>
                  </a:spcBef>
                </a:pPr>
                <a:r>
                  <a:rPr sz="600" b="1" kern="800" spc="-100" dirty="0">
                    <a:latin typeface="Sandy2" panose="00000500000000000000" pitchFamily="50" charset="0"/>
                    <a:cs typeface="Kalam" panose="02000000000000000000" pitchFamily="2" charset="0"/>
                  </a:rPr>
                  <a:t>-</a:t>
                </a:r>
                <a:endParaRPr sz="600" kern="800" spc="-100" dirty="0">
                  <a:latin typeface="Sandy2" panose="00000500000000000000" pitchFamily="50" charset="0"/>
                  <a:cs typeface="Kalam" panose="02000000000000000000" pitchFamily="2" charset="0"/>
                </a:endParaRPr>
              </a:p>
            </p:txBody>
          </p:sp>
          <p:sp>
            <p:nvSpPr>
              <p:cNvPr id="156" name="object 98">
                <a:extLst>
                  <a:ext uri="{FF2B5EF4-FFF2-40B4-BE49-F238E27FC236}">
                    <a16:creationId xmlns:a16="http://schemas.microsoft.com/office/drawing/2014/main" id="{18DBB0AD-5E57-4308-B228-6C3B9E804A95}"/>
                  </a:ext>
                </a:extLst>
              </p:cNvPr>
              <p:cNvSpPr txBox="1"/>
              <p:nvPr/>
            </p:nvSpPr>
            <p:spPr>
              <a:xfrm>
                <a:off x="4292469" y="1700791"/>
                <a:ext cx="781615" cy="109645"/>
              </a:xfrm>
              <a:prstGeom prst="rect">
                <a:avLst/>
              </a:prstGeom>
            </p:spPr>
            <p:txBody>
              <a:bodyPr vert="horz" wrap="square" lIns="0" tIns="17145" rIns="0" bIns="0" rtlCol="0">
                <a:spAutoFit/>
              </a:bodyPr>
              <a:lstStyle/>
              <a:p>
                <a:pPr marL="12700">
                  <a:lnSpc>
                    <a:spcPct val="100000"/>
                  </a:lnSpc>
                  <a:spcBef>
                    <a:spcPts val="135"/>
                  </a:spcBef>
                </a:pPr>
                <a:r>
                  <a:rPr sz="600" b="1" spc="-10" dirty="0">
                    <a:latin typeface="Sandy2" panose="00000500000000000000" pitchFamily="50" charset="0"/>
                    <a:cs typeface="Arial"/>
                  </a:rPr>
                  <a:t>Sabine</a:t>
                </a:r>
                <a:r>
                  <a:rPr lang="de-DE" sz="600" b="1" spc="-10" dirty="0">
                    <a:latin typeface="Sandy2" panose="00000500000000000000" pitchFamily="50" charset="0"/>
                    <a:cs typeface="Arial"/>
                  </a:rPr>
                  <a:t> Baumann</a:t>
                </a:r>
                <a:endParaRPr sz="600" dirty="0">
                  <a:latin typeface="Sandy2" panose="00000500000000000000" pitchFamily="50" charset="0"/>
                  <a:cs typeface="Arial"/>
                </a:endParaRPr>
              </a:p>
            </p:txBody>
          </p:sp>
          <p:grpSp>
            <p:nvGrpSpPr>
              <p:cNvPr id="157" name="Gruppieren 156">
                <a:extLst>
                  <a:ext uri="{FF2B5EF4-FFF2-40B4-BE49-F238E27FC236}">
                    <a16:creationId xmlns:a16="http://schemas.microsoft.com/office/drawing/2014/main" id="{52A536E4-CAFB-4A3D-8369-91395FD010ED}"/>
                  </a:ext>
                </a:extLst>
              </p:cNvPr>
              <p:cNvGrpSpPr/>
              <p:nvPr/>
            </p:nvGrpSpPr>
            <p:grpSpPr>
              <a:xfrm>
                <a:off x="4616233" y="1958211"/>
                <a:ext cx="1431925" cy="420331"/>
                <a:chOff x="4616233" y="1958211"/>
                <a:chExt cx="1431925" cy="420331"/>
              </a:xfrm>
            </p:grpSpPr>
            <p:sp>
              <p:nvSpPr>
                <p:cNvPr id="159" name="Textfeld 158">
                  <a:extLst>
                    <a:ext uri="{FF2B5EF4-FFF2-40B4-BE49-F238E27FC236}">
                      <a16:creationId xmlns:a16="http://schemas.microsoft.com/office/drawing/2014/main" id="{42CCB08D-9C33-4AF6-83E0-FD9BE8F0273E}"/>
                    </a:ext>
                  </a:extLst>
                </p:cNvPr>
                <p:cNvSpPr txBox="1"/>
                <p:nvPr/>
              </p:nvSpPr>
              <p:spPr>
                <a:xfrm>
                  <a:off x="4645446"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80" name="Textfeld 179">
                  <a:extLst>
                    <a:ext uri="{FF2B5EF4-FFF2-40B4-BE49-F238E27FC236}">
                      <a16:creationId xmlns:a16="http://schemas.microsoft.com/office/drawing/2014/main" id="{BE26320C-073E-4E62-B1E2-E2473090E101}"/>
                    </a:ext>
                  </a:extLst>
                </p:cNvPr>
                <p:cNvSpPr txBox="1"/>
                <p:nvPr/>
              </p:nvSpPr>
              <p:spPr>
                <a:xfrm>
                  <a:off x="4616233"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82" name="Textfeld 181">
                  <a:extLst>
                    <a:ext uri="{FF2B5EF4-FFF2-40B4-BE49-F238E27FC236}">
                      <a16:creationId xmlns:a16="http://schemas.microsoft.com/office/drawing/2014/main" id="{A666CC82-C402-4CD9-BF53-D9A7713CF76D}"/>
                    </a:ext>
                  </a:extLst>
                </p:cNvPr>
                <p:cNvSpPr txBox="1"/>
                <p:nvPr/>
              </p:nvSpPr>
              <p:spPr>
                <a:xfrm>
                  <a:off x="4645446"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sp>
              <p:nvSpPr>
                <p:cNvPr id="186" name="Textfeld 185">
                  <a:extLst>
                    <a:ext uri="{FF2B5EF4-FFF2-40B4-BE49-F238E27FC236}">
                      <a16:creationId xmlns:a16="http://schemas.microsoft.com/office/drawing/2014/main" id="{EC2309AC-4C78-49AD-A486-6D2DB3EDD859}"/>
                    </a:ext>
                  </a:extLst>
                </p:cNvPr>
                <p:cNvSpPr txBox="1"/>
                <p:nvPr/>
              </p:nvSpPr>
              <p:spPr>
                <a:xfrm>
                  <a:off x="5001046"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87" name="Textfeld 186">
                  <a:extLst>
                    <a:ext uri="{FF2B5EF4-FFF2-40B4-BE49-F238E27FC236}">
                      <a16:creationId xmlns:a16="http://schemas.microsoft.com/office/drawing/2014/main" id="{F4A981EB-F91D-4DCF-A272-2499370C8179}"/>
                    </a:ext>
                  </a:extLst>
                </p:cNvPr>
                <p:cNvSpPr txBox="1"/>
                <p:nvPr/>
              </p:nvSpPr>
              <p:spPr>
                <a:xfrm>
                  <a:off x="5359821"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88" name="Textfeld 187">
                  <a:extLst>
                    <a:ext uri="{FF2B5EF4-FFF2-40B4-BE49-F238E27FC236}">
                      <a16:creationId xmlns:a16="http://schemas.microsoft.com/office/drawing/2014/main" id="{AD007CA3-FC81-47BF-92FE-FAE603EC9F51}"/>
                    </a:ext>
                  </a:extLst>
                </p:cNvPr>
                <p:cNvSpPr txBox="1"/>
                <p:nvPr/>
              </p:nvSpPr>
              <p:spPr>
                <a:xfrm>
                  <a:off x="5715421" y="1958211"/>
                  <a:ext cx="286284"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110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89" name="Textfeld 188">
                  <a:extLst>
                    <a:ext uri="{FF2B5EF4-FFF2-40B4-BE49-F238E27FC236}">
                      <a16:creationId xmlns:a16="http://schemas.microsoft.com/office/drawing/2014/main" id="{6A6F779E-F47F-4648-9640-0754B4712194}"/>
                    </a:ext>
                  </a:extLst>
                </p:cNvPr>
                <p:cNvSpPr txBox="1"/>
                <p:nvPr/>
              </p:nvSpPr>
              <p:spPr>
                <a:xfrm>
                  <a:off x="5416445" y="2316987"/>
                  <a:ext cx="16804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25 E</a:t>
                  </a:r>
                </a:p>
              </p:txBody>
            </p:sp>
            <p:sp>
              <p:nvSpPr>
                <p:cNvPr id="190" name="Textfeld 189">
                  <a:extLst>
                    <a:ext uri="{FF2B5EF4-FFF2-40B4-BE49-F238E27FC236}">
                      <a16:creationId xmlns:a16="http://schemas.microsoft.com/office/drawing/2014/main" id="{8D731AB8-EDAB-452B-95A9-0C88980C2943}"/>
                    </a:ext>
                  </a:extLst>
                </p:cNvPr>
                <p:cNvSpPr txBox="1"/>
                <p:nvPr/>
              </p:nvSpPr>
              <p:spPr>
                <a:xfrm>
                  <a:off x="4975008"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91" name="Textfeld 190">
                  <a:extLst>
                    <a:ext uri="{FF2B5EF4-FFF2-40B4-BE49-F238E27FC236}">
                      <a16:creationId xmlns:a16="http://schemas.microsoft.com/office/drawing/2014/main" id="{B0932B3A-5DE2-4181-907F-ECB0E5288C4C}"/>
                    </a:ext>
                  </a:extLst>
                </p:cNvPr>
                <p:cNvSpPr txBox="1"/>
                <p:nvPr/>
              </p:nvSpPr>
              <p:spPr>
                <a:xfrm>
                  <a:off x="5330608"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92" name="Textfeld 191">
                  <a:extLst>
                    <a:ext uri="{FF2B5EF4-FFF2-40B4-BE49-F238E27FC236}">
                      <a16:creationId xmlns:a16="http://schemas.microsoft.com/office/drawing/2014/main" id="{5029B5B0-4877-4ACE-92E0-4D4667A48F05}"/>
                    </a:ext>
                  </a:extLst>
                </p:cNvPr>
                <p:cNvSpPr txBox="1"/>
                <p:nvPr/>
              </p:nvSpPr>
              <p:spPr>
                <a:xfrm>
                  <a:off x="5692558" y="2075686"/>
                  <a:ext cx="355600" cy="61555"/>
                </a:xfrm>
                <a:prstGeom prst="rect">
                  <a:avLst/>
                </a:prstGeom>
                <a:noFill/>
              </p:spPr>
              <p:txBody>
                <a:bodyPr wrap="square" lIns="0" tIns="0" rIns="0" bIns="0" rtlCol="0">
                  <a:spAutoFit/>
                </a:bodyPr>
                <a:lstStyle/>
                <a:p>
                  <a:r>
                    <a:rPr lang="de-DE" sz="400" dirty="0">
                      <a:latin typeface="Arial" panose="020B0604020202020204" pitchFamily="34" charset="0"/>
                      <a:cs typeface="Arial" panose="020B0604020202020204" pitchFamily="34" charset="0"/>
                    </a:rPr>
                    <a:t>1E / 40 mg/</a:t>
                  </a:r>
                  <a:r>
                    <a:rPr lang="de-DE" sz="400" dirty="0" err="1">
                      <a:latin typeface="Arial" panose="020B0604020202020204" pitchFamily="34" charset="0"/>
                      <a:cs typeface="Arial" panose="020B0604020202020204" pitchFamily="34" charset="0"/>
                    </a:rPr>
                    <a:t>dL</a:t>
                  </a:r>
                  <a:endParaRPr lang="de-DE" sz="400" dirty="0">
                    <a:latin typeface="Arial" panose="020B0604020202020204" pitchFamily="34" charset="0"/>
                    <a:cs typeface="Arial" panose="020B0604020202020204" pitchFamily="34" charset="0"/>
                  </a:endParaRPr>
                </a:p>
              </p:txBody>
            </p:sp>
            <p:sp>
              <p:nvSpPr>
                <p:cNvPr id="193" name="Textfeld 192">
                  <a:extLst>
                    <a:ext uri="{FF2B5EF4-FFF2-40B4-BE49-F238E27FC236}">
                      <a16:creationId xmlns:a16="http://schemas.microsoft.com/office/drawing/2014/main" id="{3397E7B6-DC63-416B-A0AF-7F7248DE985D}"/>
                    </a:ext>
                  </a:extLst>
                </p:cNvPr>
                <p:cNvSpPr txBox="1"/>
                <p:nvPr/>
              </p:nvSpPr>
              <p:spPr>
                <a:xfrm>
                  <a:off x="4991266"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sp>
              <p:nvSpPr>
                <p:cNvPr id="194" name="Textfeld 193">
                  <a:extLst>
                    <a:ext uri="{FF2B5EF4-FFF2-40B4-BE49-F238E27FC236}">
                      <a16:creationId xmlns:a16="http://schemas.microsoft.com/office/drawing/2014/main" id="{FF6D3A58-6016-4631-8984-630CAE5FE1D5}"/>
                    </a:ext>
                  </a:extLst>
                </p:cNvPr>
                <p:cNvSpPr txBox="1"/>
                <p:nvPr/>
              </p:nvSpPr>
              <p:spPr>
                <a:xfrm>
                  <a:off x="5350041"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sp>
              <p:nvSpPr>
                <p:cNvPr id="195" name="Textfeld 194">
                  <a:extLst>
                    <a:ext uri="{FF2B5EF4-FFF2-40B4-BE49-F238E27FC236}">
                      <a16:creationId xmlns:a16="http://schemas.microsoft.com/office/drawing/2014/main" id="{5EFBF7AF-16AA-4A7C-83F7-AF395E2EE9C0}"/>
                    </a:ext>
                  </a:extLst>
                </p:cNvPr>
                <p:cNvSpPr txBox="1"/>
                <p:nvPr/>
              </p:nvSpPr>
              <p:spPr>
                <a:xfrm>
                  <a:off x="5715000" y="2193161"/>
                  <a:ext cx="286284" cy="61555"/>
                </a:xfrm>
                <a:prstGeom prst="rect">
                  <a:avLst/>
                </a:prstGeom>
                <a:noFill/>
              </p:spPr>
              <p:txBody>
                <a:bodyPr wrap="square" lIns="0" tIns="0" rIns="0" bIns="0" rtlCol="0">
                  <a:spAutoFit/>
                </a:bodyPr>
                <a:lstStyle/>
                <a:p>
                  <a:pPr algn="ctr"/>
                  <a:r>
                    <a:rPr lang="de-DE" sz="400" dirty="0">
                      <a:latin typeface="Arial" panose="020B0604020202020204" pitchFamily="34" charset="0"/>
                      <a:cs typeface="Arial" panose="020B0604020202020204" pitchFamily="34" charset="0"/>
                    </a:rPr>
                    <a:t>2E / 1KE</a:t>
                  </a:r>
                </a:p>
              </p:txBody>
            </p:sp>
          </p:grpSp>
        </p:grpSp>
      </p:grpSp>
      <p:sp>
        <p:nvSpPr>
          <p:cNvPr id="25" name="object 25"/>
          <p:cNvSpPr txBox="1"/>
          <p:nvPr/>
        </p:nvSpPr>
        <p:spPr>
          <a:xfrm>
            <a:off x="3078553" y="2249270"/>
            <a:ext cx="1196964" cy="493237"/>
          </a:xfrm>
          <a:prstGeom prst="rect">
            <a:avLst/>
          </a:prstGeom>
        </p:spPr>
        <p:txBody>
          <a:bodyPr vert="horz" wrap="square" lIns="0" tIns="3898" rIns="0" bIns="0" rtlCol="0">
            <a:spAutoFit/>
          </a:bodyPr>
          <a:lstStyle/>
          <a:p>
            <a:pPr marL="4332">
              <a:lnSpc>
                <a:spcPts val="1267"/>
              </a:lnSpc>
              <a:spcBef>
                <a:spcPts val="31"/>
              </a:spcBef>
            </a:pPr>
            <a:r>
              <a:rPr lang="de-DE" sz="1057" spc="-2">
                <a:solidFill>
                  <a:schemeClr val="accent2"/>
                </a:solidFill>
                <a:latin typeface="Arial"/>
                <a:cs typeface="Arial"/>
              </a:rPr>
              <a:t>1 Käsebrötchen: </a:t>
            </a:r>
            <a:br>
              <a:rPr lang="de-DE" sz="1057" spc="-2">
                <a:solidFill>
                  <a:schemeClr val="accent2"/>
                </a:solidFill>
                <a:latin typeface="Arial"/>
                <a:cs typeface="Arial"/>
              </a:rPr>
            </a:br>
            <a:endParaRPr lang="de-DE" sz="1057" spc="-2">
              <a:solidFill>
                <a:schemeClr val="accent2"/>
              </a:solidFill>
              <a:latin typeface="Arial"/>
              <a:cs typeface="Arial"/>
            </a:endParaRPr>
          </a:p>
          <a:p>
            <a:pPr marL="4332">
              <a:lnSpc>
                <a:spcPts val="1267"/>
              </a:lnSpc>
              <a:spcBef>
                <a:spcPts val="31"/>
              </a:spcBef>
            </a:pPr>
            <a:r>
              <a:rPr lang="de-DE" sz="1057" spc="-2">
                <a:solidFill>
                  <a:schemeClr val="accent2"/>
                </a:solidFill>
                <a:latin typeface="Arial"/>
                <a:cs typeface="Arial"/>
              </a:rPr>
              <a:t>Korrektur:</a:t>
            </a:r>
          </a:p>
        </p:txBody>
      </p:sp>
      <p:sp>
        <p:nvSpPr>
          <p:cNvPr id="158" name="object 25">
            <a:extLst>
              <a:ext uri="{FF2B5EF4-FFF2-40B4-BE49-F238E27FC236}">
                <a16:creationId xmlns:a16="http://schemas.microsoft.com/office/drawing/2014/main" id="{C76A3117-5271-48FB-B807-79728AB85256}"/>
              </a:ext>
            </a:extLst>
          </p:cNvPr>
          <p:cNvSpPr txBox="1"/>
          <p:nvPr/>
        </p:nvSpPr>
        <p:spPr>
          <a:xfrm>
            <a:off x="4887160" y="2249270"/>
            <a:ext cx="1617346" cy="493237"/>
          </a:xfrm>
          <a:prstGeom prst="rect">
            <a:avLst/>
          </a:prstGeom>
        </p:spPr>
        <p:txBody>
          <a:bodyPr vert="horz" wrap="square" lIns="0" tIns="3898" rIns="0" bIns="0" rtlCol="0">
            <a:spAutoFit/>
          </a:bodyPr>
          <a:lstStyle/>
          <a:p>
            <a:pPr marL="4332">
              <a:lnSpc>
                <a:spcPts val="1267"/>
              </a:lnSpc>
              <a:spcBef>
                <a:spcPts val="31"/>
              </a:spcBef>
            </a:pPr>
            <a:r>
              <a:rPr lang="de-DE" sz="1057" spc="-2">
                <a:solidFill>
                  <a:schemeClr val="accent2"/>
                </a:solidFill>
                <a:latin typeface="Arial"/>
                <a:cs typeface="Arial"/>
              </a:rPr>
              <a:t>4 KE * 1 E/KE</a:t>
            </a:r>
          </a:p>
          <a:p>
            <a:pPr marL="4332">
              <a:lnSpc>
                <a:spcPts val="1267"/>
              </a:lnSpc>
              <a:spcBef>
                <a:spcPts val="31"/>
              </a:spcBef>
            </a:pPr>
            <a:r>
              <a:rPr lang="de-DE" sz="1057" b="1" spc="-2">
                <a:solidFill>
                  <a:schemeClr val="accent2"/>
                </a:solidFill>
                <a:latin typeface="Arial"/>
                <a:cs typeface="Arial"/>
              </a:rPr>
              <a:t>= 4 </a:t>
            </a:r>
            <a:r>
              <a:rPr lang="de-DE" sz="1057" spc="-2">
                <a:solidFill>
                  <a:schemeClr val="accent2"/>
                </a:solidFill>
                <a:latin typeface="Arial"/>
                <a:cs typeface="Arial"/>
              </a:rPr>
              <a:t>Einheiten Insulin</a:t>
            </a:r>
          </a:p>
          <a:p>
            <a:pPr marL="4332">
              <a:lnSpc>
                <a:spcPts val="1267"/>
              </a:lnSpc>
              <a:spcBef>
                <a:spcPts val="31"/>
              </a:spcBef>
            </a:pPr>
            <a:r>
              <a:rPr lang="de-DE" sz="1057" b="1" spc="-2">
                <a:solidFill>
                  <a:schemeClr val="accent2"/>
                </a:solidFill>
                <a:cs typeface="Arial"/>
              </a:rPr>
              <a:t>+ 2 </a:t>
            </a:r>
            <a:r>
              <a:rPr lang="de-DE" sz="1057" spc="-2">
                <a:solidFill>
                  <a:schemeClr val="accent2"/>
                </a:solidFill>
                <a:cs typeface="Arial"/>
              </a:rPr>
              <a:t>Einheiten Insulin</a:t>
            </a:r>
          </a:p>
        </p:txBody>
      </p:sp>
      <p:sp>
        <p:nvSpPr>
          <p:cNvPr id="20" name="object 20"/>
          <p:cNvSpPr/>
          <p:nvPr/>
        </p:nvSpPr>
        <p:spPr>
          <a:xfrm>
            <a:off x="7348774" y="3707305"/>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1"/>
              </a:solidFill>
            </a:endParaRPr>
          </a:p>
        </p:txBody>
      </p:sp>
      <p:sp>
        <p:nvSpPr>
          <p:cNvPr id="23" name="object 23"/>
          <p:cNvSpPr/>
          <p:nvPr/>
        </p:nvSpPr>
        <p:spPr>
          <a:xfrm>
            <a:off x="7348773" y="4191985"/>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1"/>
              </a:solidFill>
            </a:endParaRPr>
          </a:p>
        </p:txBody>
      </p:sp>
      <p:sp>
        <p:nvSpPr>
          <p:cNvPr id="29" name="Datumsplatzhalter 28">
            <a:extLst>
              <a:ext uri="{FF2B5EF4-FFF2-40B4-BE49-F238E27FC236}">
                <a16:creationId xmlns:a16="http://schemas.microsoft.com/office/drawing/2014/main" id="{976AC3B4-FD84-A047-98E0-D48C9DBD243A}"/>
              </a:ext>
            </a:extLst>
          </p:cNvPr>
          <p:cNvSpPr>
            <a:spLocks noGrp="1"/>
          </p:cNvSpPr>
          <p:nvPr>
            <p:ph type="dt" sz="half" idx="18"/>
          </p:nvPr>
        </p:nvSpPr>
        <p:spPr/>
        <p:txBody>
          <a:bodyPr/>
          <a:lstStyle/>
          <a:p>
            <a:fld id="{6B06F526-F433-2E40-963C-8BF22F04A100}" type="datetime4">
              <a:rPr lang="de-DE" smtClean="0"/>
              <a:t>28. Januar 2021</a:t>
            </a:fld>
            <a:r>
              <a:rPr lang="en-US"/>
              <a:t> |</a:t>
            </a:r>
          </a:p>
        </p:txBody>
      </p:sp>
      <p:sp>
        <p:nvSpPr>
          <p:cNvPr id="17" name="Foliennummernplatzhalter 16">
            <a:extLst>
              <a:ext uri="{FF2B5EF4-FFF2-40B4-BE49-F238E27FC236}">
                <a16:creationId xmlns:a16="http://schemas.microsoft.com/office/drawing/2014/main" id="{F11AB383-46E4-4096-A1DA-4695F2F6DC73}"/>
              </a:ext>
            </a:extLst>
          </p:cNvPr>
          <p:cNvSpPr>
            <a:spLocks noGrp="1"/>
          </p:cNvSpPr>
          <p:nvPr>
            <p:ph type="sldNum" sz="quarter" idx="20"/>
          </p:nvPr>
        </p:nvSpPr>
        <p:spPr/>
        <p:txBody>
          <a:bodyPr/>
          <a:lstStyle/>
          <a:p>
            <a:fld id="{81D60167-4931-47E6-BA6A-407CBD079E47}" type="slidenum">
              <a:rPr lang="de-DE" smtClean="0"/>
              <a:pPr/>
              <a:t>33</a:t>
            </a:fld>
            <a:endParaRPr lang="de-DE"/>
          </a:p>
        </p:txBody>
      </p:sp>
      <p:sp>
        <p:nvSpPr>
          <p:cNvPr id="82" name="object 3">
            <a:extLst>
              <a:ext uri="{FF2B5EF4-FFF2-40B4-BE49-F238E27FC236}">
                <a16:creationId xmlns:a16="http://schemas.microsoft.com/office/drawing/2014/main" id="{7720A9E0-E360-42B6-80F0-8B00E1AED057}"/>
              </a:ext>
            </a:extLst>
          </p:cNvPr>
          <p:cNvSpPr txBox="1">
            <a:spLocks noGrp="1"/>
          </p:cNvSpPr>
          <p:nvPr>
            <p:ph type="title"/>
          </p:nvPr>
        </p:nvSpPr>
        <p:spPr/>
        <p:txBody>
          <a:bodyPr/>
          <a:lstStyle/>
          <a:p>
            <a:r>
              <a:rPr lang="de-DE"/>
              <a:t>Fallbeispiel: Frau Baumann</a:t>
            </a:r>
          </a:p>
        </p:txBody>
      </p:sp>
      <p:sp>
        <p:nvSpPr>
          <p:cNvPr id="28" name="Textplatzhalter 27">
            <a:extLst>
              <a:ext uri="{FF2B5EF4-FFF2-40B4-BE49-F238E27FC236}">
                <a16:creationId xmlns:a16="http://schemas.microsoft.com/office/drawing/2014/main" id="{5BF5CE2D-4371-A048-880C-691EC31A5A94}"/>
              </a:ext>
            </a:extLst>
          </p:cNvPr>
          <p:cNvSpPr>
            <a:spLocks noGrp="1"/>
          </p:cNvSpPr>
          <p:nvPr>
            <p:ph type="body" sz="quarter" idx="17"/>
          </p:nvPr>
        </p:nvSpPr>
        <p:spPr/>
        <p:txBody>
          <a:bodyPr/>
          <a:lstStyle/>
          <a:p>
            <a:r>
              <a:rPr lang="de-DE" dirty="0"/>
              <a:t>Anwendungsbeispiel insulinpflichtiger Typ 2 Diabetes</a:t>
            </a:r>
          </a:p>
        </p:txBody>
      </p:sp>
      <p:grpSp>
        <p:nvGrpSpPr>
          <p:cNvPr id="85" name="Gruppieren 84">
            <a:extLst>
              <a:ext uri="{FF2B5EF4-FFF2-40B4-BE49-F238E27FC236}">
                <a16:creationId xmlns:a16="http://schemas.microsoft.com/office/drawing/2014/main" id="{3B91876C-CA67-514A-B244-0EA76B57B88D}"/>
              </a:ext>
            </a:extLst>
          </p:cNvPr>
          <p:cNvGrpSpPr/>
          <p:nvPr/>
        </p:nvGrpSpPr>
        <p:grpSpPr>
          <a:xfrm>
            <a:off x="7701682" y="134792"/>
            <a:ext cx="195561" cy="195561"/>
            <a:chOff x="6657757" y="194219"/>
            <a:chExt cx="195561" cy="195561"/>
          </a:xfrm>
        </p:grpSpPr>
        <p:sp>
          <p:nvSpPr>
            <p:cNvPr id="86" name="object 37">
              <a:extLst>
                <a:ext uri="{FF2B5EF4-FFF2-40B4-BE49-F238E27FC236}">
                  <a16:creationId xmlns:a16="http://schemas.microsoft.com/office/drawing/2014/main" id="{EAD8AC15-1398-0D4D-9E96-C03D002EFEC8}"/>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87" name="object 38">
              <a:extLst>
                <a:ext uri="{FF2B5EF4-FFF2-40B4-BE49-F238E27FC236}">
                  <a16:creationId xmlns:a16="http://schemas.microsoft.com/office/drawing/2014/main" id="{C799269C-97AF-2846-B6B7-E82AABE25198}"/>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88" name="object 39">
              <a:extLst>
                <a:ext uri="{FF2B5EF4-FFF2-40B4-BE49-F238E27FC236}">
                  <a16:creationId xmlns:a16="http://schemas.microsoft.com/office/drawing/2014/main" id="{D1330ADE-024B-3742-8EE7-A5FFF5471648}"/>
                </a:ext>
              </a:extLst>
            </p:cNvPr>
            <p:cNvSpPr/>
            <p:nvPr/>
          </p:nvSpPr>
          <p:spPr>
            <a:xfrm>
              <a:off x="6745797" y="228231"/>
              <a:ext cx="31390" cy="31390"/>
            </a:xfrm>
            <a:prstGeom prst="rect">
              <a:avLst/>
            </a:prstGeom>
            <a:blipFill>
              <a:blip r:embed="rId5" cstate="print"/>
              <a:stretch>
                <a:fillRect/>
              </a:stretch>
            </a:blipFill>
          </p:spPr>
          <p:txBody>
            <a:bodyPr wrap="square" lIns="0" tIns="0" rIns="0" bIns="0" rtlCol="0"/>
            <a:lstStyle/>
            <a:p>
              <a:endParaRPr sz="249"/>
            </a:p>
          </p:txBody>
        </p:sp>
      </p:grpSp>
      <p:grpSp>
        <p:nvGrpSpPr>
          <p:cNvPr id="89" name="Gruppieren 88">
            <a:extLst>
              <a:ext uri="{FF2B5EF4-FFF2-40B4-BE49-F238E27FC236}">
                <a16:creationId xmlns:a16="http://schemas.microsoft.com/office/drawing/2014/main" id="{6C324D35-B944-A948-83F1-413986080803}"/>
              </a:ext>
            </a:extLst>
          </p:cNvPr>
          <p:cNvGrpSpPr/>
          <p:nvPr/>
        </p:nvGrpSpPr>
        <p:grpSpPr>
          <a:xfrm>
            <a:off x="7924921" y="135828"/>
            <a:ext cx="195561" cy="195561"/>
            <a:chOff x="6878388" y="194219"/>
            <a:chExt cx="195561" cy="195561"/>
          </a:xfrm>
        </p:grpSpPr>
        <p:sp>
          <p:nvSpPr>
            <p:cNvPr id="90" name="object 45">
              <a:extLst>
                <a:ext uri="{FF2B5EF4-FFF2-40B4-BE49-F238E27FC236}">
                  <a16:creationId xmlns:a16="http://schemas.microsoft.com/office/drawing/2014/main" id="{777ED5BC-2C53-8B42-A53E-B5354E524A08}"/>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91" name="object 46">
              <a:extLst>
                <a:ext uri="{FF2B5EF4-FFF2-40B4-BE49-F238E27FC236}">
                  <a16:creationId xmlns:a16="http://schemas.microsoft.com/office/drawing/2014/main" id="{2C9EEFAB-7BAA-244A-9D51-65DEC3F14761}"/>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92" name="object 47">
              <a:extLst>
                <a:ext uri="{FF2B5EF4-FFF2-40B4-BE49-F238E27FC236}">
                  <a16:creationId xmlns:a16="http://schemas.microsoft.com/office/drawing/2014/main" id="{DFD4B4D7-4A46-3441-A54D-AF57332D5424}"/>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93" name="object 48">
              <a:extLst>
                <a:ext uri="{FF2B5EF4-FFF2-40B4-BE49-F238E27FC236}">
                  <a16:creationId xmlns:a16="http://schemas.microsoft.com/office/drawing/2014/main" id="{9A85D7A2-D487-A647-8E87-8F1E53939EF4}"/>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94" name="Gruppieren 93">
            <a:extLst>
              <a:ext uri="{FF2B5EF4-FFF2-40B4-BE49-F238E27FC236}">
                <a16:creationId xmlns:a16="http://schemas.microsoft.com/office/drawing/2014/main" id="{5C841D3B-2E5F-204A-9DD8-C4C50727160E}"/>
              </a:ext>
            </a:extLst>
          </p:cNvPr>
          <p:cNvGrpSpPr/>
          <p:nvPr/>
        </p:nvGrpSpPr>
        <p:grpSpPr>
          <a:xfrm>
            <a:off x="8145552" y="135828"/>
            <a:ext cx="195561" cy="195561"/>
            <a:chOff x="7099019" y="194219"/>
            <a:chExt cx="195561" cy="195561"/>
          </a:xfrm>
        </p:grpSpPr>
        <p:sp>
          <p:nvSpPr>
            <p:cNvPr id="95" name="object 52">
              <a:extLst>
                <a:ext uri="{FF2B5EF4-FFF2-40B4-BE49-F238E27FC236}">
                  <a16:creationId xmlns:a16="http://schemas.microsoft.com/office/drawing/2014/main" id="{EFC1FD46-3F86-1741-8D16-2B5BFE2E551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96" name="object 53">
              <a:extLst>
                <a:ext uri="{FF2B5EF4-FFF2-40B4-BE49-F238E27FC236}">
                  <a16:creationId xmlns:a16="http://schemas.microsoft.com/office/drawing/2014/main" id="{60B9F9ED-FE48-A648-9650-2E8F326A295F}"/>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grpSp>
        <p:nvGrpSpPr>
          <p:cNvPr id="97" name="Gruppieren 96">
            <a:extLst>
              <a:ext uri="{FF2B5EF4-FFF2-40B4-BE49-F238E27FC236}">
                <a16:creationId xmlns:a16="http://schemas.microsoft.com/office/drawing/2014/main" id="{C25340EB-BB13-0443-9FF6-4CAA2DF0802C}"/>
              </a:ext>
            </a:extLst>
          </p:cNvPr>
          <p:cNvGrpSpPr/>
          <p:nvPr/>
        </p:nvGrpSpPr>
        <p:grpSpPr>
          <a:xfrm>
            <a:off x="8589664" y="133350"/>
            <a:ext cx="195561" cy="195561"/>
            <a:chOff x="7540282" y="194219"/>
            <a:chExt cx="195561" cy="195561"/>
          </a:xfrm>
        </p:grpSpPr>
        <p:sp>
          <p:nvSpPr>
            <p:cNvPr id="98" name="object 9">
              <a:extLst>
                <a:ext uri="{FF2B5EF4-FFF2-40B4-BE49-F238E27FC236}">
                  <a16:creationId xmlns:a16="http://schemas.microsoft.com/office/drawing/2014/main" id="{72D85023-B3A9-2B42-9F76-6734B0A79BDB}"/>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99" name="object 10">
              <a:extLst>
                <a:ext uri="{FF2B5EF4-FFF2-40B4-BE49-F238E27FC236}">
                  <a16:creationId xmlns:a16="http://schemas.microsoft.com/office/drawing/2014/main" id="{612137DA-332D-284B-880A-D94DFBE76C6F}"/>
                </a:ext>
              </a:extLst>
            </p:cNvPr>
            <p:cNvSpPr/>
            <p:nvPr/>
          </p:nvSpPr>
          <p:spPr>
            <a:xfrm>
              <a:off x="7573038" y="248527"/>
              <a:ext cx="130034" cy="86837"/>
            </a:xfrm>
            <a:prstGeom prst="rect">
              <a:avLst/>
            </a:prstGeom>
            <a:blipFill>
              <a:blip r:embed="rId7" cstate="print"/>
              <a:stretch>
                <a:fillRect/>
              </a:stretch>
            </a:blipFill>
          </p:spPr>
          <p:txBody>
            <a:bodyPr wrap="square" lIns="0" tIns="0" rIns="0" bIns="0" rtlCol="0"/>
            <a:lstStyle/>
            <a:p>
              <a:endParaRPr sz="249"/>
            </a:p>
          </p:txBody>
        </p:sp>
      </p:grpSp>
      <p:grpSp>
        <p:nvGrpSpPr>
          <p:cNvPr id="100" name="Gruppieren 99">
            <a:extLst>
              <a:ext uri="{FF2B5EF4-FFF2-40B4-BE49-F238E27FC236}">
                <a16:creationId xmlns:a16="http://schemas.microsoft.com/office/drawing/2014/main" id="{5699D3C7-3524-0F41-81CD-EB9040D92B19}"/>
              </a:ext>
            </a:extLst>
          </p:cNvPr>
          <p:cNvGrpSpPr/>
          <p:nvPr/>
        </p:nvGrpSpPr>
        <p:grpSpPr>
          <a:xfrm>
            <a:off x="8366184" y="135828"/>
            <a:ext cx="195561" cy="195561"/>
            <a:chOff x="7319651" y="194219"/>
            <a:chExt cx="195561" cy="195561"/>
          </a:xfrm>
        </p:grpSpPr>
        <p:sp>
          <p:nvSpPr>
            <p:cNvPr id="101" name="object 41">
              <a:extLst>
                <a:ext uri="{FF2B5EF4-FFF2-40B4-BE49-F238E27FC236}">
                  <a16:creationId xmlns:a16="http://schemas.microsoft.com/office/drawing/2014/main" id="{A13C2498-C5AB-FC42-8529-FD103871E6FC}"/>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102" name="object 42">
              <a:extLst>
                <a:ext uri="{FF2B5EF4-FFF2-40B4-BE49-F238E27FC236}">
                  <a16:creationId xmlns:a16="http://schemas.microsoft.com/office/drawing/2014/main" id="{10F96B2D-ABA8-C342-949D-668860134E64}"/>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8" name="Gruppieren 7">
            <a:extLst>
              <a:ext uri="{FF2B5EF4-FFF2-40B4-BE49-F238E27FC236}">
                <a16:creationId xmlns:a16="http://schemas.microsoft.com/office/drawing/2014/main" id="{9AAC46CA-7FA6-4114-ACD4-9287C8D3F984}"/>
              </a:ext>
            </a:extLst>
          </p:cNvPr>
          <p:cNvGrpSpPr/>
          <p:nvPr/>
        </p:nvGrpSpPr>
        <p:grpSpPr>
          <a:xfrm>
            <a:off x="7127354" y="1728570"/>
            <a:ext cx="1595579" cy="2547523"/>
            <a:chOff x="7127354" y="1728570"/>
            <a:chExt cx="1595579" cy="2547523"/>
          </a:xfrm>
        </p:grpSpPr>
        <p:pic>
          <p:nvPicPr>
            <p:cNvPr id="222" name="Grafik 221">
              <a:extLst>
                <a:ext uri="{FF2B5EF4-FFF2-40B4-BE49-F238E27FC236}">
                  <a16:creationId xmlns:a16="http://schemas.microsoft.com/office/drawing/2014/main" id="{9DBC21E1-4259-4C6E-BB35-4F962E72EA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7354" y="1728570"/>
              <a:ext cx="1595579" cy="2547523"/>
            </a:xfrm>
            <a:prstGeom prst="rect">
              <a:avLst/>
            </a:prstGeom>
          </p:spPr>
        </p:pic>
        <p:sp>
          <p:nvSpPr>
            <p:cNvPr id="175" name="Oval 174">
              <a:extLst>
                <a:ext uri="{FF2B5EF4-FFF2-40B4-BE49-F238E27FC236}">
                  <a16:creationId xmlns:a16="http://schemas.microsoft.com/office/drawing/2014/main" id="{46A0E34E-037B-1547-B991-430B52908B3A}"/>
                </a:ext>
              </a:extLst>
            </p:cNvPr>
            <p:cNvSpPr/>
            <p:nvPr/>
          </p:nvSpPr>
          <p:spPr>
            <a:xfrm>
              <a:off x="8148201" y="2286794"/>
              <a:ext cx="203979" cy="20397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uppieren 31">
            <a:extLst>
              <a:ext uri="{FF2B5EF4-FFF2-40B4-BE49-F238E27FC236}">
                <a16:creationId xmlns:a16="http://schemas.microsoft.com/office/drawing/2014/main" id="{6928109D-F3ED-7445-B8ED-93CC9123FF80}"/>
              </a:ext>
            </a:extLst>
          </p:cNvPr>
          <p:cNvGrpSpPr/>
          <p:nvPr/>
        </p:nvGrpSpPr>
        <p:grpSpPr>
          <a:xfrm>
            <a:off x="2750965" y="1340388"/>
            <a:ext cx="3954635" cy="683791"/>
            <a:chOff x="2750965" y="1340388"/>
            <a:chExt cx="3954635" cy="683791"/>
          </a:xfrm>
        </p:grpSpPr>
        <p:grpSp>
          <p:nvGrpSpPr>
            <p:cNvPr id="31" name="Gruppieren 30">
              <a:extLst>
                <a:ext uri="{FF2B5EF4-FFF2-40B4-BE49-F238E27FC236}">
                  <a16:creationId xmlns:a16="http://schemas.microsoft.com/office/drawing/2014/main" id="{C581F671-B09E-2B4D-AA2C-4766944FFA8D}"/>
                </a:ext>
              </a:extLst>
            </p:cNvPr>
            <p:cNvGrpSpPr/>
            <p:nvPr/>
          </p:nvGrpSpPr>
          <p:grpSpPr>
            <a:xfrm>
              <a:off x="2750965" y="1340388"/>
              <a:ext cx="3954635" cy="683791"/>
              <a:chOff x="6078651" y="1360143"/>
              <a:chExt cx="3954635" cy="683791"/>
            </a:xfrm>
          </p:grpSpPr>
          <p:sp>
            <p:nvSpPr>
              <p:cNvPr id="177" name="object 2">
                <a:extLst>
                  <a:ext uri="{FF2B5EF4-FFF2-40B4-BE49-F238E27FC236}">
                    <a16:creationId xmlns:a16="http://schemas.microsoft.com/office/drawing/2014/main" id="{3B8A0F9E-1A52-424D-9E1B-942F16C866D1}"/>
                  </a:ext>
                </a:extLst>
              </p:cNvPr>
              <p:cNvSpPr/>
              <p:nvPr/>
            </p:nvSpPr>
            <p:spPr>
              <a:xfrm>
                <a:off x="6409226" y="1360143"/>
                <a:ext cx="3624060" cy="683791"/>
              </a:xfrm>
              <a:custGeom>
                <a:avLst/>
                <a:gdLst/>
                <a:ahLst/>
                <a:cxnLst/>
                <a:rect l="l" t="t" r="r" b="b"/>
                <a:pathLst>
                  <a:path w="3612515" h="1301114">
                    <a:moveTo>
                      <a:pt x="0" y="1300797"/>
                    </a:moveTo>
                    <a:lnTo>
                      <a:pt x="3612375" y="1300797"/>
                    </a:lnTo>
                    <a:lnTo>
                      <a:pt x="3612375" y="0"/>
                    </a:lnTo>
                    <a:lnTo>
                      <a:pt x="0" y="0"/>
                    </a:lnTo>
                    <a:lnTo>
                      <a:pt x="0" y="1300797"/>
                    </a:lnTo>
                    <a:close/>
                  </a:path>
                </a:pathLst>
              </a:custGeom>
              <a:solidFill>
                <a:schemeClr val="bg2"/>
              </a:solidFill>
            </p:spPr>
            <p:txBody>
              <a:bodyPr wrap="square" lIns="432000" tIns="0" rIns="0" bIns="0" rtlCol="0" anchor="ctr"/>
              <a:lstStyle/>
              <a:p>
                <a:pPr marL="4332" marR="1733">
                  <a:spcBef>
                    <a:spcPts val="31"/>
                  </a:spcBef>
                </a:pPr>
                <a:r>
                  <a:rPr lang="de-DE" sz="1100" spc="-2" dirty="0">
                    <a:solidFill>
                      <a:schemeClr val="accent2"/>
                    </a:solidFill>
                    <a:cs typeface="Arial"/>
                  </a:rPr>
                  <a:t>Frau Baumann </a:t>
                </a:r>
                <a:r>
                  <a:rPr lang="de-DE" sz="1100" spc="-3" dirty="0">
                    <a:solidFill>
                      <a:schemeClr val="accent2"/>
                    </a:solidFill>
                    <a:cs typeface="Arial"/>
                  </a:rPr>
                  <a:t>hat am Abend</a:t>
                </a:r>
                <a:r>
                  <a:rPr lang="de-DE" sz="1100" spc="-2" dirty="0">
                    <a:solidFill>
                      <a:schemeClr val="accent2"/>
                    </a:solidFill>
                    <a:cs typeface="Arial"/>
                  </a:rPr>
                  <a:t> folgenden </a:t>
                </a:r>
                <a:br>
                  <a:rPr lang="de-DE" sz="1100" spc="-2" dirty="0">
                    <a:solidFill>
                      <a:schemeClr val="accent2"/>
                    </a:solidFill>
                    <a:cs typeface="Arial"/>
                  </a:rPr>
                </a:br>
                <a:r>
                  <a:rPr lang="de-DE" sz="1100" spc="-2" dirty="0">
                    <a:solidFill>
                      <a:schemeClr val="accent2"/>
                    </a:solidFill>
                    <a:cs typeface="Arial"/>
                  </a:rPr>
                  <a:t>Glukosewert mit</a:t>
                </a:r>
                <a:r>
                  <a:rPr lang="de-DE" sz="1100" spc="-29" dirty="0">
                    <a:solidFill>
                      <a:schemeClr val="accent2"/>
                    </a:solidFill>
                    <a:cs typeface="Arial"/>
                  </a:rPr>
                  <a:t> </a:t>
                </a:r>
                <a:r>
                  <a:rPr lang="de-DE" sz="1100" spc="-2" dirty="0" err="1">
                    <a:solidFill>
                      <a:schemeClr val="accent2"/>
                    </a:solidFill>
                    <a:cs typeface="Arial"/>
                  </a:rPr>
                  <a:t>FreeStyle</a:t>
                </a:r>
                <a:r>
                  <a:rPr lang="de-DE" sz="1100" spc="-2" dirty="0">
                    <a:solidFill>
                      <a:schemeClr val="accent2"/>
                    </a:solidFill>
                    <a:cs typeface="Arial"/>
                  </a:rPr>
                  <a:t> </a:t>
                </a:r>
                <a:r>
                  <a:rPr lang="de-DE" sz="1100" spc="-3" dirty="0">
                    <a:solidFill>
                      <a:schemeClr val="accent2"/>
                    </a:solidFill>
                    <a:cs typeface="Arial"/>
                  </a:rPr>
                  <a:t>Libre </a:t>
                </a:r>
                <a:r>
                  <a:rPr lang="de-DE" sz="1100" spc="-2" dirty="0">
                    <a:solidFill>
                      <a:schemeClr val="accent2"/>
                    </a:solidFill>
                    <a:cs typeface="Arial"/>
                  </a:rPr>
                  <a:t>2 </a:t>
                </a:r>
                <a:r>
                  <a:rPr lang="de-DE" sz="1100" spc="-3" dirty="0">
                    <a:solidFill>
                      <a:schemeClr val="accent2"/>
                    </a:solidFill>
                    <a:cs typeface="Arial"/>
                  </a:rPr>
                  <a:t>gemessen und möchte im Anschluss ein Käsebrötchen essen:</a:t>
                </a:r>
                <a:endParaRPr lang="de-DE" sz="1100" dirty="0">
                  <a:solidFill>
                    <a:schemeClr val="accent2"/>
                  </a:solidFill>
                  <a:cs typeface="Arial"/>
                </a:endParaRPr>
              </a:p>
            </p:txBody>
          </p:sp>
          <p:grpSp>
            <p:nvGrpSpPr>
              <p:cNvPr id="178" name="Gruppieren 177">
                <a:extLst>
                  <a:ext uri="{FF2B5EF4-FFF2-40B4-BE49-F238E27FC236}">
                    <a16:creationId xmlns:a16="http://schemas.microsoft.com/office/drawing/2014/main" id="{6FCB4340-3B8E-8746-82D0-056DCE243FF3}"/>
                  </a:ext>
                </a:extLst>
              </p:cNvPr>
              <p:cNvGrpSpPr/>
              <p:nvPr/>
            </p:nvGrpSpPr>
            <p:grpSpPr>
              <a:xfrm>
                <a:off x="6078651" y="1413960"/>
                <a:ext cx="576159" cy="576159"/>
                <a:chOff x="6192" y="1110559"/>
                <a:chExt cx="726968" cy="726967"/>
              </a:xfrm>
            </p:grpSpPr>
            <p:sp>
              <p:nvSpPr>
                <p:cNvPr id="179" name="object 6">
                  <a:extLst>
                    <a:ext uri="{FF2B5EF4-FFF2-40B4-BE49-F238E27FC236}">
                      <a16:creationId xmlns:a16="http://schemas.microsoft.com/office/drawing/2014/main" id="{38F4D392-BF3C-7B47-8A9E-CDD8836B7EFA}"/>
                    </a:ext>
                  </a:extLst>
                </p:cNvPr>
                <p:cNvSpPr/>
                <p:nvPr/>
              </p:nvSpPr>
              <p:spPr>
                <a:xfrm>
                  <a:off x="6192" y="1110559"/>
                  <a:ext cx="726968" cy="726967"/>
                </a:xfrm>
                <a:custGeom>
                  <a:avLst/>
                  <a:gdLst/>
                  <a:ahLst/>
                  <a:cxnLst/>
                  <a:rect l="l" t="t" r="r" b="b"/>
                  <a:pathLst>
                    <a:path w="1143000" h="1143000">
                      <a:moveTo>
                        <a:pt x="571195" y="0"/>
                      </a:moveTo>
                      <a:lnTo>
                        <a:pt x="524347" y="1893"/>
                      </a:lnTo>
                      <a:lnTo>
                        <a:pt x="478543" y="7476"/>
                      </a:lnTo>
                      <a:lnTo>
                        <a:pt x="433928" y="16600"/>
                      </a:lnTo>
                      <a:lnTo>
                        <a:pt x="390651" y="29120"/>
                      </a:lnTo>
                      <a:lnTo>
                        <a:pt x="348857" y="44888"/>
                      </a:lnTo>
                      <a:lnTo>
                        <a:pt x="308695" y="63757"/>
                      </a:lnTo>
                      <a:lnTo>
                        <a:pt x="270311" y="85580"/>
                      </a:lnTo>
                      <a:lnTo>
                        <a:pt x="233852" y="110210"/>
                      </a:lnTo>
                      <a:lnTo>
                        <a:pt x="199465" y="137500"/>
                      </a:lnTo>
                      <a:lnTo>
                        <a:pt x="167297" y="167303"/>
                      </a:lnTo>
                      <a:lnTo>
                        <a:pt x="137495" y="199472"/>
                      </a:lnTo>
                      <a:lnTo>
                        <a:pt x="110205" y="233860"/>
                      </a:lnTo>
                      <a:lnTo>
                        <a:pt x="85576" y="270320"/>
                      </a:lnTo>
                      <a:lnTo>
                        <a:pt x="63754" y="308705"/>
                      </a:lnTo>
                      <a:lnTo>
                        <a:pt x="44886" y="348868"/>
                      </a:lnTo>
                      <a:lnTo>
                        <a:pt x="29119" y="390662"/>
                      </a:lnTo>
                      <a:lnTo>
                        <a:pt x="16600" y="433940"/>
                      </a:lnTo>
                      <a:lnTo>
                        <a:pt x="7475" y="478555"/>
                      </a:lnTo>
                      <a:lnTo>
                        <a:pt x="1893" y="524360"/>
                      </a:lnTo>
                      <a:lnTo>
                        <a:pt x="0" y="571207"/>
                      </a:lnTo>
                      <a:lnTo>
                        <a:pt x="1893" y="618053"/>
                      </a:lnTo>
                      <a:lnTo>
                        <a:pt x="7475" y="663857"/>
                      </a:lnTo>
                      <a:lnTo>
                        <a:pt x="16600" y="708470"/>
                      </a:lnTo>
                      <a:lnTo>
                        <a:pt x="29119" y="751747"/>
                      </a:lnTo>
                      <a:lnTo>
                        <a:pt x="44886" y="793539"/>
                      </a:lnTo>
                      <a:lnTo>
                        <a:pt x="63754" y="833701"/>
                      </a:lnTo>
                      <a:lnTo>
                        <a:pt x="85576" y="872086"/>
                      </a:lnTo>
                      <a:lnTo>
                        <a:pt x="110205" y="908545"/>
                      </a:lnTo>
                      <a:lnTo>
                        <a:pt x="137495" y="942932"/>
                      </a:lnTo>
                      <a:lnTo>
                        <a:pt x="167297" y="975101"/>
                      </a:lnTo>
                      <a:lnTo>
                        <a:pt x="199465" y="1004903"/>
                      </a:lnTo>
                      <a:lnTo>
                        <a:pt x="233852" y="1032193"/>
                      </a:lnTo>
                      <a:lnTo>
                        <a:pt x="270311" y="1056823"/>
                      </a:lnTo>
                      <a:lnTo>
                        <a:pt x="308695" y="1078645"/>
                      </a:lnTo>
                      <a:lnTo>
                        <a:pt x="348857" y="1097514"/>
                      </a:lnTo>
                      <a:lnTo>
                        <a:pt x="390651" y="1113282"/>
                      </a:lnTo>
                      <a:lnTo>
                        <a:pt x="433928" y="1125802"/>
                      </a:lnTo>
                      <a:lnTo>
                        <a:pt x="478543" y="1134926"/>
                      </a:lnTo>
                      <a:lnTo>
                        <a:pt x="524347" y="1140509"/>
                      </a:lnTo>
                      <a:lnTo>
                        <a:pt x="571195" y="1142403"/>
                      </a:lnTo>
                      <a:lnTo>
                        <a:pt x="618042" y="1140509"/>
                      </a:lnTo>
                      <a:lnTo>
                        <a:pt x="663847" y="1134926"/>
                      </a:lnTo>
                      <a:lnTo>
                        <a:pt x="708461" y="1125802"/>
                      </a:lnTo>
                      <a:lnTo>
                        <a:pt x="751739" y="1113282"/>
                      </a:lnTo>
                      <a:lnTo>
                        <a:pt x="793532" y="1097514"/>
                      </a:lnTo>
                      <a:lnTo>
                        <a:pt x="833694" y="1078645"/>
                      </a:lnTo>
                      <a:lnTo>
                        <a:pt x="872078" y="1056823"/>
                      </a:lnTo>
                      <a:lnTo>
                        <a:pt x="908538" y="1032193"/>
                      </a:lnTo>
                      <a:lnTo>
                        <a:pt x="942925" y="1004903"/>
                      </a:lnTo>
                      <a:lnTo>
                        <a:pt x="975093" y="975101"/>
                      </a:lnTo>
                      <a:lnTo>
                        <a:pt x="1004895" y="942932"/>
                      </a:lnTo>
                      <a:lnTo>
                        <a:pt x="1032184" y="908545"/>
                      </a:lnTo>
                      <a:lnTo>
                        <a:pt x="1056813" y="872086"/>
                      </a:lnTo>
                      <a:lnTo>
                        <a:pt x="1078635" y="833701"/>
                      </a:lnTo>
                      <a:lnTo>
                        <a:pt x="1097503" y="793539"/>
                      </a:lnTo>
                      <a:lnTo>
                        <a:pt x="1113271" y="751747"/>
                      </a:lnTo>
                      <a:lnTo>
                        <a:pt x="1125790" y="708470"/>
                      </a:lnTo>
                      <a:lnTo>
                        <a:pt x="1134914" y="663857"/>
                      </a:lnTo>
                      <a:lnTo>
                        <a:pt x="1140496" y="618053"/>
                      </a:lnTo>
                      <a:lnTo>
                        <a:pt x="1142390" y="571207"/>
                      </a:lnTo>
                      <a:lnTo>
                        <a:pt x="1140496" y="524360"/>
                      </a:lnTo>
                      <a:lnTo>
                        <a:pt x="1134914" y="478555"/>
                      </a:lnTo>
                      <a:lnTo>
                        <a:pt x="1125790" y="433940"/>
                      </a:lnTo>
                      <a:lnTo>
                        <a:pt x="1113271" y="390662"/>
                      </a:lnTo>
                      <a:lnTo>
                        <a:pt x="1097503" y="348868"/>
                      </a:lnTo>
                      <a:lnTo>
                        <a:pt x="1078635" y="308705"/>
                      </a:lnTo>
                      <a:lnTo>
                        <a:pt x="1056813" y="270320"/>
                      </a:lnTo>
                      <a:lnTo>
                        <a:pt x="1032184" y="233860"/>
                      </a:lnTo>
                      <a:lnTo>
                        <a:pt x="1004895" y="199472"/>
                      </a:lnTo>
                      <a:lnTo>
                        <a:pt x="975093" y="167303"/>
                      </a:lnTo>
                      <a:lnTo>
                        <a:pt x="942925" y="137500"/>
                      </a:lnTo>
                      <a:lnTo>
                        <a:pt x="908538" y="110210"/>
                      </a:lnTo>
                      <a:lnTo>
                        <a:pt x="872078" y="85580"/>
                      </a:lnTo>
                      <a:lnTo>
                        <a:pt x="833694" y="63757"/>
                      </a:lnTo>
                      <a:lnTo>
                        <a:pt x="793532" y="44888"/>
                      </a:lnTo>
                      <a:lnTo>
                        <a:pt x="751739" y="29120"/>
                      </a:lnTo>
                      <a:lnTo>
                        <a:pt x="708461" y="16600"/>
                      </a:lnTo>
                      <a:lnTo>
                        <a:pt x="663847" y="7476"/>
                      </a:lnTo>
                      <a:lnTo>
                        <a:pt x="618042" y="1893"/>
                      </a:lnTo>
                      <a:lnTo>
                        <a:pt x="571195" y="0"/>
                      </a:lnTo>
                      <a:close/>
                    </a:path>
                  </a:pathLst>
                </a:custGeom>
                <a:solidFill>
                  <a:srgbClr val="FFFFFF"/>
                </a:solidFill>
              </p:spPr>
              <p:txBody>
                <a:bodyPr wrap="square" lIns="0" tIns="0" rIns="0" bIns="0" rtlCol="0"/>
                <a:lstStyle/>
                <a:p>
                  <a:endParaRPr sz="1100"/>
                </a:p>
              </p:txBody>
            </p:sp>
            <p:sp>
              <p:nvSpPr>
                <p:cNvPr id="181" name="object 10">
                  <a:extLst>
                    <a:ext uri="{FF2B5EF4-FFF2-40B4-BE49-F238E27FC236}">
                      <a16:creationId xmlns:a16="http://schemas.microsoft.com/office/drawing/2014/main" id="{5E47F33F-CBD8-1845-958C-DC51F3E7A1E4}"/>
                    </a:ext>
                  </a:extLst>
                </p:cNvPr>
                <p:cNvSpPr/>
                <p:nvPr/>
              </p:nvSpPr>
              <p:spPr>
                <a:xfrm>
                  <a:off x="70413" y="1187264"/>
                  <a:ext cx="561010" cy="573557"/>
                </a:xfrm>
                <a:custGeom>
                  <a:avLst/>
                  <a:gdLst/>
                  <a:ahLst/>
                  <a:cxnLst/>
                  <a:rect l="l" t="t" r="r" b="b"/>
                  <a:pathLst>
                    <a:path w="880109" h="899794">
                      <a:moveTo>
                        <a:pt x="439940" y="899363"/>
                      </a:moveTo>
                      <a:lnTo>
                        <a:pt x="487877" y="896724"/>
                      </a:lnTo>
                      <a:lnTo>
                        <a:pt x="534319" y="888991"/>
                      </a:lnTo>
                      <a:lnTo>
                        <a:pt x="578997" y="876437"/>
                      </a:lnTo>
                      <a:lnTo>
                        <a:pt x="621643" y="859338"/>
                      </a:lnTo>
                      <a:lnTo>
                        <a:pt x="661988" y="837967"/>
                      </a:lnTo>
                      <a:lnTo>
                        <a:pt x="699765" y="812599"/>
                      </a:lnTo>
                      <a:lnTo>
                        <a:pt x="734705" y="783508"/>
                      </a:lnTo>
                      <a:lnTo>
                        <a:pt x="766539" y="750969"/>
                      </a:lnTo>
                      <a:lnTo>
                        <a:pt x="794999" y="715256"/>
                      </a:lnTo>
                      <a:lnTo>
                        <a:pt x="819817" y="676642"/>
                      </a:lnTo>
                      <a:lnTo>
                        <a:pt x="840724" y="635404"/>
                      </a:lnTo>
                      <a:lnTo>
                        <a:pt x="857453" y="591814"/>
                      </a:lnTo>
                      <a:lnTo>
                        <a:pt x="869734" y="546147"/>
                      </a:lnTo>
                      <a:lnTo>
                        <a:pt x="877299" y="498678"/>
                      </a:lnTo>
                      <a:lnTo>
                        <a:pt x="879881" y="449681"/>
                      </a:lnTo>
                      <a:lnTo>
                        <a:pt x="877299" y="400684"/>
                      </a:lnTo>
                      <a:lnTo>
                        <a:pt x="869734" y="353215"/>
                      </a:lnTo>
                      <a:lnTo>
                        <a:pt x="857453" y="307548"/>
                      </a:lnTo>
                      <a:lnTo>
                        <a:pt x="840724" y="263959"/>
                      </a:lnTo>
                      <a:lnTo>
                        <a:pt x="819817" y="222720"/>
                      </a:lnTo>
                      <a:lnTo>
                        <a:pt x="794999" y="184107"/>
                      </a:lnTo>
                      <a:lnTo>
                        <a:pt x="766539" y="148393"/>
                      </a:lnTo>
                      <a:lnTo>
                        <a:pt x="734705" y="115854"/>
                      </a:lnTo>
                      <a:lnTo>
                        <a:pt x="699765" y="86763"/>
                      </a:lnTo>
                      <a:lnTo>
                        <a:pt x="661988" y="61395"/>
                      </a:lnTo>
                      <a:lnTo>
                        <a:pt x="621643" y="40024"/>
                      </a:lnTo>
                      <a:lnTo>
                        <a:pt x="578997" y="22925"/>
                      </a:lnTo>
                      <a:lnTo>
                        <a:pt x="534319" y="10371"/>
                      </a:lnTo>
                      <a:lnTo>
                        <a:pt x="487877" y="2638"/>
                      </a:lnTo>
                      <a:lnTo>
                        <a:pt x="439940" y="0"/>
                      </a:lnTo>
                      <a:lnTo>
                        <a:pt x="392003" y="2638"/>
                      </a:lnTo>
                      <a:lnTo>
                        <a:pt x="345561" y="10371"/>
                      </a:lnTo>
                      <a:lnTo>
                        <a:pt x="300883" y="22925"/>
                      </a:lnTo>
                      <a:lnTo>
                        <a:pt x="258237" y="40024"/>
                      </a:lnTo>
                      <a:lnTo>
                        <a:pt x="217892" y="61395"/>
                      </a:lnTo>
                      <a:lnTo>
                        <a:pt x="180115" y="86763"/>
                      </a:lnTo>
                      <a:lnTo>
                        <a:pt x="145176" y="115854"/>
                      </a:lnTo>
                      <a:lnTo>
                        <a:pt x="113342" y="148393"/>
                      </a:lnTo>
                      <a:lnTo>
                        <a:pt x="84881" y="184107"/>
                      </a:lnTo>
                      <a:lnTo>
                        <a:pt x="60063" y="222720"/>
                      </a:lnTo>
                      <a:lnTo>
                        <a:pt x="39156" y="263959"/>
                      </a:lnTo>
                      <a:lnTo>
                        <a:pt x="22428" y="307548"/>
                      </a:lnTo>
                      <a:lnTo>
                        <a:pt x="10146" y="353215"/>
                      </a:lnTo>
                      <a:lnTo>
                        <a:pt x="2581" y="400684"/>
                      </a:lnTo>
                      <a:lnTo>
                        <a:pt x="0" y="449681"/>
                      </a:lnTo>
                      <a:lnTo>
                        <a:pt x="2581" y="498678"/>
                      </a:lnTo>
                      <a:lnTo>
                        <a:pt x="10146" y="546147"/>
                      </a:lnTo>
                      <a:lnTo>
                        <a:pt x="22428" y="591814"/>
                      </a:lnTo>
                      <a:lnTo>
                        <a:pt x="39156" y="635404"/>
                      </a:lnTo>
                      <a:lnTo>
                        <a:pt x="60063" y="676642"/>
                      </a:lnTo>
                      <a:lnTo>
                        <a:pt x="84881" y="715256"/>
                      </a:lnTo>
                      <a:lnTo>
                        <a:pt x="113342" y="750969"/>
                      </a:lnTo>
                      <a:lnTo>
                        <a:pt x="145176" y="783508"/>
                      </a:lnTo>
                      <a:lnTo>
                        <a:pt x="180115" y="812599"/>
                      </a:lnTo>
                      <a:lnTo>
                        <a:pt x="217892" y="837967"/>
                      </a:lnTo>
                      <a:lnTo>
                        <a:pt x="258237" y="859338"/>
                      </a:lnTo>
                      <a:lnTo>
                        <a:pt x="300883" y="876437"/>
                      </a:lnTo>
                      <a:lnTo>
                        <a:pt x="345561" y="888991"/>
                      </a:lnTo>
                      <a:lnTo>
                        <a:pt x="392003" y="896724"/>
                      </a:lnTo>
                      <a:lnTo>
                        <a:pt x="439940" y="899363"/>
                      </a:lnTo>
                      <a:close/>
                    </a:path>
                  </a:pathLst>
                </a:custGeom>
                <a:ln w="25400">
                  <a:solidFill>
                    <a:schemeClr val="accent3"/>
                  </a:solidFill>
                </a:ln>
              </p:spPr>
              <p:txBody>
                <a:bodyPr wrap="square" lIns="0" tIns="0" rIns="0" bIns="0" rtlCol="0"/>
                <a:lstStyle/>
                <a:p>
                  <a:endParaRPr sz="1133"/>
                </a:p>
              </p:txBody>
            </p:sp>
          </p:grpSp>
        </p:grpSp>
        <p:pic>
          <p:nvPicPr>
            <p:cNvPr id="183" name="Grafik 182">
              <a:extLst>
                <a:ext uri="{FF2B5EF4-FFF2-40B4-BE49-F238E27FC236}">
                  <a16:creationId xmlns:a16="http://schemas.microsoft.com/office/drawing/2014/main" id="{D7CB27D2-4870-2A4B-A850-2BAB793D50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23692" y="1488551"/>
              <a:ext cx="400970" cy="400970"/>
            </a:xfrm>
            <a:prstGeom prst="rect">
              <a:avLst/>
            </a:prstGeom>
          </p:spPr>
        </p:pic>
      </p:grpSp>
      <p:grpSp>
        <p:nvGrpSpPr>
          <p:cNvPr id="6" name="Gruppieren 5">
            <a:extLst>
              <a:ext uri="{FF2B5EF4-FFF2-40B4-BE49-F238E27FC236}">
                <a16:creationId xmlns:a16="http://schemas.microsoft.com/office/drawing/2014/main" id="{8E60859D-75EF-B94F-A992-00BB1FE247F0}"/>
              </a:ext>
            </a:extLst>
          </p:cNvPr>
          <p:cNvGrpSpPr/>
          <p:nvPr/>
        </p:nvGrpSpPr>
        <p:grpSpPr>
          <a:xfrm>
            <a:off x="3078553" y="2952750"/>
            <a:ext cx="3627047" cy="502369"/>
            <a:chOff x="3078553" y="2952750"/>
            <a:chExt cx="3627047" cy="502369"/>
          </a:xfrm>
        </p:grpSpPr>
        <p:sp>
          <p:nvSpPr>
            <p:cNvPr id="26" name="object 26"/>
            <p:cNvSpPr txBox="1"/>
            <p:nvPr/>
          </p:nvSpPr>
          <p:spPr>
            <a:xfrm>
              <a:off x="3079413" y="3128594"/>
              <a:ext cx="1639918" cy="326525"/>
            </a:xfrm>
            <a:prstGeom prst="rect">
              <a:avLst/>
            </a:prstGeom>
          </p:spPr>
          <p:txBody>
            <a:bodyPr vert="horz" wrap="square" lIns="0" tIns="3898" rIns="0" bIns="0" rtlCol="0">
              <a:spAutoFit/>
            </a:bodyPr>
            <a:lstStyle/>
            <a:p>
              <a:pPr marL="4332">
                <a:lnSpc>
                  <a:spcPts val="1267"/>
                </a:lnSpc>
                <a:spcBef>
                  <a:spcPts val="31"/>
                </a:spcBef>
              </a:pPr>
              <a:r>
                <a:rPr sz="1057" b="1" spc="-2" dirty="0" err="1">
                  <a:solidFill>
                    <a:schemeClr val="accent1"/>
                  </a:solidFill>
                  <a:latin typeface="Arial"/>
                  <a:cs typeface="Arial"/>
                </a:rPr>
                <a:t>Anpassung</a:t>
              </a:r>
              <a:r>
                <a:rPr sz="1057" b="1" spc="-2" dirty="0">
                  <a:solidFill>
                    <a:schemeClr val="accent1"/>
                  </a:solidFill>
                  <a:latin typeface="Arial"/>
                  <a:cs typeface="Arial"/>
                </a:rPr>
                <a:t> </a:t>
              </a:r>
              <a:r>
                <a:rPr sz="1057" b="1" spc="-3" dirty="0">
                  <a:solidFill>
                    <a:schemeClr val="accent1"/>
                  </a:solidFill>
                  <a:latin typeface="Arial"/>
                  <a:cs typeface="Arial"/>
                </a:rPr>
                <a:t>der </a:t>
              </a:r>
              <a:r>
                <a:rPr sz="1057" b="1" spc="-2" dirty="0" err="1">
                  <a:solidFill>
                    <a:schemeClr val="accent1"/>
                  </a:solidFill>
                  <a:latin typeface="Arial"/>
                  <a:cs typeface="Arial"/>
                </a:rPr>
                <a:t>Korrektur</a:t>
              </a:r>
              <a:r>
                <a:rPr sz="1057" b="1" spc="-2" dirty="0">
                  <a:solidFill>
                    <a:schemeClr val="accent1"/>
                  </a:solidFill>
                  <a:latin typeface="Arial"/>
                  <a:cs typeface="Arial"/>
                </a:rPr>
                <a:t> </a:t>
              </a:r>
              <a:r>
                <a:rPr sz="1057" b="1" spc="-3" dirty="0" err="1">
                  <a:solidFill>
                    <a:schemeClr val="accent1"/>
                  </a:solidFill>
                  <a:latin typeface="Arial"/>
                  <a:cs typeface="Arial"/>
                </a:rPr>
                <a:t>aufgrund</a:t>
              </a:r>
              <a:r>
                <a:rPr sz="1057" b="1" spc="-3" dirty="0">
                  <a:solidFill>
                    <a:schemeClr val="accent1"/>
                  </a:solidFill>
                  <a:latin typeface="Arial"/>
                  <a:cs typeface="Arial"/>
                </a:rPr>
                <a:t> der</a:t>
              </a:r>
              <a:r>
                <a:rPr sz="1057" b="1" spc="-27" dirty="0">
                  <a:solidFill>
                    <a:schemeClr val="accent1"/>
                  </a:solidFill>
                  <a:latin typeface="Arial"/>
                  <a:cs typeface="Arial"/>
                </a:rPr>
                <a:t> </a:t>
              </a:r>
              <a:r>
                <a:rPr sz="1057" b="1" spc="-5" dirty="0" err="1">
                  <a:solidFill>
                    <a:schemeClr val="accent1"/>
                  </a:solidFill>
                  <a:latin typeface="Arial"/>
                  <a:cs typeface="Arial"/>
                </a:rPr>
                <a:t>Trendpfeile</a:t>
              </a:r>
              <a:r>
                <a:rPr sz="1057" b="1" spc="-5" dirty="0">
                  <a:solidFill>
                    <a:schemeClr val="accent1"/>
                  </a:solidFill>
                  <a:latin typeface="Arial"/>
                  <a:cs typeface="Arial"/>
                </a:rPr>
                <a:t>:</a:t>
              </a:r>
              <a:endParaRPr sz="1057" b="1" dirty="0">
                <a:solidFill>
                  <a:schemeClr val="accent1"/>
                </a:solidFill>
                <a:latin typeface="Arial"/>
                <a:cs typeface="Arial"/>
              </a:endParaRPr>
            </a:p>
          </p:txBody>
        </p:sp>
        <p:sp>
          <p:nvSpPr>
            <p:cNvPr id="160" name="object 26">
              <a:extLst>
                <a:ext uri="{FF2B5EF4-FFF2-40B4-BE49-F238E27FC236}">
                  <a16:creationId xmlns:a16="http://schemas.microsoft.com/office/drawing/2014/main" id="{0FC804DA-5C64-4092-A72A-6D3BA419AF9D}"/>
                </a:ext>
              </a:extLst>
            </p:cNvPr>
            <p:cNvSpPr txBox="1"/>
            <p:nvPr/>
          </p:nvSpPr>
          <p:spPr>
            <a:xfrm>
              <a:off x="4887160" y="3128622"/>
              <a:ext cx="1746715" cy="159813"/>
            </a:xfrm>
            <a:prstGeom prst="rect">
              <a:avLst/>
            </a:prstGeom>
          </p:spPr>
          <p:txBody>
            <a:bodyPr vert="horz" wrap="square" lIns="0" tIns="3898" rIns="0" bIns="0" rtlCol="0">
              <a:spAutoFit/>
            </a:bodyPr>
            <a:lstStyle/>
            <a:p>
              <a:pPr marL="4332">
                <a:lnSpc>
                  <a:spcPts val="1267"/>
                </a:lnSpc>
              </a:pPr>
              <a:r>
                <a:rPr lang="de-DE" sz="1057" b="1" spc="-2">
                  <a:solidFill>
                    <a:schemeClr val="accent1"/>
                  </a:solidFill>
                  <a:latin typeface="Arial"/>
                  <a:cs typeface="Arial"/>
                </a:rPr>
                <a:t>+ 2 </a:t>
              </a:r>
              <a:r>
                <a:rPr lang="de-DE" sz="1057" spc="-2">
                  <a:solidFill>
                    <a:schemeClr val="accent1"/>
                  </a:solidFill>
                  <a:latin typeface="Arial"/>
                  <a:cs typeface="Arial"/>
                </a:rPr>
                <a:t>Einheiten Insulin</a:t>
              </a:r>
              <a:endParaRPr lang="de-DE" sz="1057">
                <a:solidFill>
                  <a:schemeClr val="accent1"/>
                </a:solidFill>
                <a:latin typeface="Arial"/>
                <a:cs typeface="Arial"/>
              </a:endParaRPr>
            </a:p>
          </p:txBody>
        </p:sp>
        <p:cxnSp>
          <p:nvCxnSpPr>
            <p:cNvPr id="184" name="Gerade Verbindung 183">
              <a:extLst>
                <a:ext uri="{FF2B5EF4-FFF2-40B4-BE49-F238E27FC236}">
                  <a16:creationId xmlns:a16="http://schemas.microsoft.com/office/drawing/2014/main" id="{8A592525-EAC1-294F-93AD-980B078261A9}"/>
                </a:ext>
              </a:extLst>
            </p:cNvPr>
            <p:cNvCxnSpPr>
              <a:cxnSpLocks/>
            </p:cNvCxnSpPr>
            <p:nvPr/>
          </p:nvCxnSpPr>
          <p:spPr>
            <a:xfrm>
              <a:off x="3078553" y="2952750"/>
              <a:ext cx="3627047"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6E0B66F1-F80D-7E4A-8E84-EA6B0E3407D4}"/>
              </a:ext>
            </a:extLst>
          </p:cNvPr>
          <p:cNvGrpSpPr/>
          <p:nvPr/>
        </p:nvGrpSpPr>
        <p:grpSpPr>
          <a:xfrm>
            <a:off x="3078553" y="3651997"/>
            <a:ext cx="3627047" cy="584550"/>
            <a:chOff x="3078553" y="3651997"/>
            <a:chExt cx="3627047" cy="584550"/>
          </a:xfrm>
        </p:grpSpPr>
        <p:sp>
          <p:nvSpPr>
            <p:cNvPr id="106" name="object 106"/>
            <p:cNvSpPr txBox="1"/>
            <p:nvPr/>
          </p:nvSpPr>
          <p:spPr>
            <a:xfrm>
              <a:off x="3082307" y="3968365"/>
              <a:ext cx="857394" cy="199032"/>
            </a:xfrm>
            <a:prstGeom prst="rect">
              <a:avLst/>
            </a:prstGeom>
          </p:spPr>
          <p:txBody>
            <a:bodyPr vert="horz" wrap="square" lIns="0" tIns="4765" rIns="0" bIns="0" rtlCol="0">
              <a:spAutoFit/>
            </a:bodyPr>
            <a:lstStyle/>
            <a:p>
              <a:pPr marL="4332">
                <a:spcBef>
                  <a:spcPts val="38"/>
                </a:spcBef>
              </a:pPr>
              <a:r>
                <a:rPr sz="1262" b="1" spc="2">
                  <a:solidFill>
                    <a:schemeClr val="accent3"/>
                  </a:solidFill>
                  <a:latin typeface="Arial"/>
                  <a:cs typeface="Arial"/>
                </a:rPr>
                <a:t>Insgesamt:</a:t>
              </a:r>
              <a:endParaRPr sz="1262">
                <a:solidFill>
                  <a:schemeClr val="accent3"/>
                </a:solidFill>
                <a:latin typeface="Arial"/>
                <a:cs typeface="Arial"/>
              </a:endParaRPr>
            </a:p>
          </p:txBody>
        </p:sp>
        <p:sp>
          <p:nvSpPr>
            <p:cNvPr id="176" name="Abgerundetes Rechteck 175">
              <a:extLst>
                <a:ext uri="{FF2B5EF4-FFF2-40B4-BE49-F238E27FC236}">
                  <a16:creationId xmlns:a16="http://schemas.microsoft.com/office/drawing/2014/main" id="{9E0618F9-750C-3A48-B100-F18521021AFF}"/>
                </a:ext>
              </a:extLst>
            </p:cNvPr>
            <p:cNvSpPr/>
            <p:nvPr/>
          </p:nvSpPr>
          <p:spPr>
            <a:xfrm>
              <a:off x="4043813" y="3891857"/>
              <a:ext cx="756787" cy="344690"/>
            </a:xfrm>
            <a:prstGeom prst="roundRect">
              <a:avLst>
                <a:gd name="adj" fmla="val 26190"/>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lvl="0" algn="ctr"/>
              <a:r>
                <a:rPr lang="de-DE" sz="1600" b="1" spc="-20" dirty="0">
                  <a:solidFill>
                    <a:schemeClr val="accent3"/>
                  </a:solidFill>
                  <a:cs typeface="Arial"/>
                </a:rPr>
                <a:t>8  E</a:t>
              </a:r>
            </a:p>
          </p:txBody>
        </p:sp>
        <p:cxnSp>
          <p:nvCxnSpPr>
            <p:cNvPr id="185" name="Gerade Verbindung 184">
              <a:extLst>
                <a:ext uri="{FF2B5EF4-FFF2-40B4-BE49-F238E27FC236}">
                  <a16:creationId xmlns:a16="http://schemas.microsoft.com/office/drawing/2014/main" id="{43BE12B4-28C0-6048-8991-308BA6C8E2A7}"/>
                </a:ext>
              </a:extLst>
            </p:cNvPr>
            <p:cNvCxnSpPr>
              <a:cxnSpLocks/>
            </p:cNvCxnSpPr>
            <p:nvPr/>
          </p:nvCxnSpPr>
          <p:spPr>
            <a:xfrm>
              <a:off x="3078553" y="3651997"/>
              <a:ext cx="3627047"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B196A66E-05D8-F749-8D0C-76F230A4CC0F}"/>
              </a:ext>
            </a:extLst>
          </p:cNvPr>
          <p:cNvGrpSpPr/>
          <p:nvPr/>
        </p:nvGrpSpPr>
        <p:grpSpPr>
          <a:xfrm>
            <a:off x="1732025" y="1632495"/>
            <a:ext cx="355600" cy="337869"/>
            <a:chOff x="1732025" y="1632495"/>
            <a:chExt cx="355600" cy="337869"/>
          </a:xfrm>
        </p:grpSpPr>
        <p:sp>
          <p:nvSpPr>
            <p:cNvPr id="3" name="Rechteck 2">
              <a:extLst>
                <a:ext uri="{FF2B5EF4-FFF2-40B4-BE49-F238E27FC236}">
                  <a16:creationId xmlns:a16="http://schemas.microsoft.com/office/drawing/2014/main" id="{D27C7028-4EDC-8B4B-A1F4-52F66748B630}"/>
                </a:ext>
              </a:extLst>
            </p:cNvPr>
            <p:cNvSpPr/>
            <p:nvPr/>
          </p:nvSpPr>
          <p:spPr>
            <a:xfrm>
              <a:off x="1732025" y="1875897"/>
              <a:ext cx="355600" cy="9446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a:extLst>
                <a:ext uri="{FF2B5EF4-FFF2-40B4-BE49-F238E27FC236}">
                  <a16:creationId xmlns:a16="http://schemas.microsoft.com/office/drawing/2014/main" id="{F28340B7-0510-9F49-9294-92D7CB58A3B7}"/>
                </a:ext>
              </a:extLst>
            </p:cNvPr>
            <p:cNvSpPr/>
            <p:nvPr/>
          </p:nvSpPr>
          <p:spPr>
            <a:xfrm>
              <a:off x="1732025" y="1632495"/>
              <a:ext cx="355600" cy="24340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8"/>
                                        </p:tgtEl>
                                        <p:attrNameLst>
                                          <p:attrName>style.visibility</p:attrName>
                                        </p:attrNameLst>
                                      </p:cBhvr>
                                      <p:to>
                                        <p:strVal val="visible"/>
                                      </p:to>
                                    </p:set>
                                    <p:animEffect transition="in" filter="fade">
                                      <p:cBhvr>
                                        <p:cTn id="18" dur="500"/>
                                        <p:tgtEl>
                                          <p:spTgt spid="15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62921CA-65E0-1B4A-9DC5-B330C0EA60A2}"/>
              </a:ext>
            </a:extLst>
          </p:cNvPr>
          <p:cNvSpPr>
            <a:spLocks noGrp="1"/>
          </p:cNvSpPr>
          <p:nvPr>
            <p:ph type="dt" sz="half" idx="18"/>
          </p:nvPr>
        </p:nvSpPr>
        <p:spPr/>
        <p:txBody>
          <a:bodyPr/>
          <a:lstStyle/>
          <a:p>
            <a:fld id="{92A46914-6429-CC4D-976A-F1CB1BFB2E17}" type="datetime4">
              <a:rPr lang="de-DE" smtClean="0"/>
              <a:t>28. Januar 2021</a:t>
            </a:fld>
            <a:r>
              <a:rPr lang="en-US"/>
              <a:t> |</a:t>
            </a:r>
            <a:endParaRPr lang="en-US" dirty="0"/>
          </a:p>
        </p:txBody>
      </p:sp>
      <p:sp>
        <p:nvSpPr>
          <p:cNvPr id="7" name="Foliennummernplatzhalter 6">
            <a:extLst>
              <a:ext uri="{FF2B5EF4-FFF2-40B4-BE49-F238E27FC236}">
                <a16:creationId xmlns:a16="http://schemas.microsoft.com/office/drawing/2014/main" id="{CF1B6FF6-5159-41DC-ACCA-054151071878}"/>
              </a:ext>
            </a:extLst>
          </p:cNvPr>
          <p:cNvSpPr>
            <a:spLocks noGrp="1"/>
          </p:cNvSpPr>
          <p:nvPr>
            <p:ph type="sldNum" sz="quarter" idx="20"/>
          </p:nvPr>
        </p:nvSpPr>
        <p:spPr/>
        <p:txBody>
          <a:bodyPr/>
          <a:lstStyle/>
          <a:p>
            <a:fld id="{81D60167-4931-47E6-BA6A-407CBD079E47}" type="slidenum">
              <a:rPr lang="de-DE" smtClean="0"/>
              <a:pPr/>
              <a:t>34</a:t>
            </a:fld>
            <a:endParaRPr lang="de-DE" dirty="0"/>
          </a:p>
        </p:txBody>
      </p:sp>
      <p:sp>
        <p:nvSpPr>
          <p:cNvPr id="22" name="Textplatzhalter 21">
            <a:extLst>
              <a:ext uri="{FF2B5EF4-FFF2-40B4-BE49-F238E27FC236}">
                <a16:creationId xmlns:a16="http://schemas.microsoft.com/office/drawing/2014/main" id="{B51AF660-6B69-BF48-BAD9-258CC5B4D676}"/>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110" name="object 110"/>
          <p:cNvSpPr txBox="1">
            <a:spLocks noGrp="1"/>
          </p:cNvSpPr>
          <p:nvPr>
            <p:ph type="title"/>
          </p:nvPr>
        </p:nvSpPr>
        <p:spPr/>
        <p:txBody>
          <a:bodyPr/>
          <a:lstStyle/>
          <a:p>
            <a:r>
              <a:rPr lang="de-DE" dirty="0"/>
              <a:t>Online-Tool für die digitale Nutzung: </a:t>
            </a:r>
            <a:r>
              <a:rPr lang="de-DE" b="1" dirty="0"/>
              <a:t>www.FreeStyle.de/Trendpfeile</a:t>
            </a:r>
          </a:p>
        </p:txBody>
      </p:sp>
      <p:sp>
        <p:nvSpPr>
          <p:cNvPr id="3" name="Textplatzhalter 2">
            <a:extLst>
              <a:ext uri="{FF2B5EF4-FFF2-40B4-BE49-F238E27FC236}">
                <a16:creationId xmlns:a16="http://schemas.microsoft.com/office/drawing/2014/main" id="{6CA9D3C6-2C90-404E-8440-3EC68DCB90B6}"/>
              </a:ext>
            </a:extLst>
          </p:cNvPr>
          <p:cNvSpPr>
            <a:spLocks noGrp="1"/>
          </p:cNvSpPr>
          <p:nvPr>
            <p:ph type="body" sz="quarter" idx="17"/>
          </p:nvPr>
        </p:nvSpPr>
        <p:spPr/>
        <p:txBody>
          <a:bodyPr/>
          <a:lstStyle/>
          <a:p>
            <a:r>
              <a:rPr lang="de-DE" dirty="0"/>
              <a:t>Vereinfachung der Trendpfeilinformationen</a:t>
            </a:r>
            <a:r>
              <a:rPr lang="de-DE" baseline="30000" dirty="0"/>
              <a:t>1</a:t>
            </a:r>
          </a:p>
        </p:txBody>
      </p:sp>
      <p:sp>
        <p:nvSpPr>
          <p:cNvPr id="67" name="Rectangle 66">
            <a:extLst>
              <a:ext uri="{FF2B5EF4-FFF2-40B4-BE49-F238E27FC236}">
                <a16:creationId xmlns:a16="http://schemas.microsoft.com/office/drawing/2014/main" id="{002291B6-DA9F-4F42-BC74-39FFCA2B6659}"/>
              </a:ext>
            </a:extLst>
          </p:cNvPr>
          <p:cNvSpPr/>
          <p:nvPr/>
        </p:nvSpPr>
        <p:spPr>
          <a:xfrm>
            <a:off x="366713" y="1251171"/>
            <a:ext cx="6827643" cy="954107"/>
          </a:xfrm>
          <a:prstGeom prst="rect">
            <a:avLst/>
          </a:prstGeom>
        </p:spPr>
        <p:txBody>
          <a:bodyPr wrap="square" lIns="0">
            <a:spAutoFit/>
          </a:bodyPr>
          <a:lstStyle/>
          <a:p>
            <a:pPr>
              <a:buClr>
                <a:schemeClr val="accent1"/>
              </a:buClr>
            </a:pPr>
            <a:r>
              <a:rPr lang="de-DE" sz="1400" b="1" dirty="0">
                <a:solidFill>
                  <a:schemeClr val="accent2"/>
                </a:solidFill>
                <a:latin typeface="Arial" panose="020B0604020202020204" pitchFamily="34" charset="0"/>
                <a:cs typeface="Arial" panose="020B0604020202020204" pitchFamily="34" charset="0"/>
              </a:rPr>
              <a:t>Neue Nutzer von Fachkreisen</a:t>
            </a:r>
          </a:p>
          <a:p>
            <a:pPr marL="285750" indent="-285750">
              <a:buClr>
                <a:schemeClr val="accent1"/>
              </a:buClr>
              <a:buFont typeface="Arial" panose="020B0604020202020204" pitchFamily="34" charset="0"/>
              <a:buChar char="•"/>
            </a:pPr>
            <a:r>
              <a:rPr lang="de-DE" sz="1400" dirty="0">
                <a:solidFill>
                  <a:schemeClr val="accent2"/>
                </a:solidFill>
                <a:latin typeface="Arial" panose="020B0604020202020204" pitchFamily="34" charset="0"/>
                <a:cs typeface="Arial" panose="020B0604020202020204" pitchFamily="34" charset="0"/>
              </a:rPr>
              <a:t>Registrieren Sie sich unter </a:t>
            </a:r>
            <a:r>
              <a:rPr lang="de-DE" sz="1400" b="1" dirty="0">
                <a:solidFill>
                  <a:schemeClr val="accent2"/>
                </a:solidFill>
                <a:latin typeface="Arial" panose="020B0604020202020204" pitchFamily="34" charset="0"/>
                <a:cs typeface="Arial" panose="020B0604020202020204" pitchFamily="34" charset="0"/>
              </a:rPr>
              <a:t>www.FreeStyle.de/registrieren</a:t>
            </a:r>
            <a:r>
              <a:rPr lang="de-DE" sz="1400" dirty="0">
                <a:solidFill>
                  <a:schemeClr val="accent2"/>
                </a:solidFill>
                <a:latin typeface="Arial" panose="020B0604020202020204" pitchFamily="34" charset="0"/>
                <a:cs typeface="Arial" panose="020B0604020202020204" pitchFamily="34" charset="0"/>
              </a:rPr>
              <a:t>.</a:t>
            </a:r>
          </a:p>
          <a:p>
            <a:pPr marL="285750" indent="-285750">
              <a:buClr>
                <a:schemeClr val="accent1"/>
              </a:buClr>
              <a:buFont typeface="Arial" panose="020B0604020202020204" pitchFamily="34" charset="0"/>
              <a:buChar char="•"/>
            </a:pPr>
            <a:r>
              <a:rPr lang="de-DE" sz="1400" dirty="0">
                <a:solidFill>
                  <a:schemeClr val="accent2"/>
                </a:solidFill>
                <a:latin typeface="Arial" panose="020B0604020202020204" pitchFamily="34" charset="0"/>
                <a:cs typeface="Arial" panose="020B0604020202020204" pitchFamily="34" charset="0"/>
              </a:rPr>
              <a:t>Bitte bestätigen Sie Ihre Registrierung mithilfe der Bestätigungs-E-Mail, die Sie nach Ihrer Registrierung erhalten.</a:t>
            </a:r>
          </a:p>
        </p:txBody>
      </p:sp>
      <p:sp>
        <p:nvSpPr>
          <p:cNvPr id="68" name="Rectangle 67">
            <a:extLst>
              <a:ext uri="{FF2B5EF4-FFF2-40B4-BE49-F238E27FC236}">
                <a16:creationId xmlns:a16="http://schemas.microsoft.com/office/drawing/2014/main" id="{F8DF16A7-86C5-48B4-A2F7-B1C905C93CE6}"/>
              </a:ext>
            </a:extLst>
          </p:cNvPr>
          <p:cNvSpPr/>
          <p:nvPr/>
        </p:nvSpPr>
        <p:spPr>
          <a:xfrm>
            <a:off x="366713" y="2499598"/>
            <a:ext cx="8418512" cy="523220"/>
          </a:xfrm>
          <a:prstGeom prst="rect">
            <a:avLst/>
          </a:prstGeom>
        </p:spPr>
        <p:txBody>
          <a:bodyPr wrap="square" lIns="0">
            <a:spAutoFit/>
          </a:bodyPr>
          <a:lstStyle/>
          <a:p>
            <a:pPr>
              <a:buClr>
                <a:schemeClr val="accent1"/>
              </a:buClr>
            </a:pPr>
            <a:r>
              <a:rPr lang="de-DE" sz="1400" b="1" dirty="0">
                <a:solidFill>
                  <a:schemeClr val="accent2"/>
                </a:solidFill>
                <a:latin typeface="Arial" panose="020B0604020202020204" pitchFamily="34" charset="0"/>
                <a:cs typeface="Arial" panose="020B0604020202020204" pitchFamily="34" charset="0"/>
              </a:rPr>
              <a:t>Bereits registrierte Nutzer</a:t>
            </a:r>
          </a:p>
          <a:p>
            <a:pPr marL="285750" indent="-285750">
              <a:buClr>
                <a:schemeClr val="accent1"/>
              </a:buClr>
              <a:buFont typeface="Arial" panose="020B0604020202020204" pitchFamily="34" charset="0"/>
              <a:buChar char="•"/>
            </a:pPr>
            <a:r>
              <a:rPr lang="de-DE" sz="1400" dirty="0">
                <a:solidFill>
                  <a:schemeClr val="accent2"/>
                </a:solidFill>
                <a:latin typeface="Arial" panose="020B0604020202020204" pitchFamily="34" charset="0"/>
                <a:cs typeface="Arial" panose="020B0604020202020204" pitchFamily="34" charset="0"/>
              </a:rPr>
              <a:t>Melden Sie sich ganz einfach mit Ihren Zugangsdaten unter </a:t>
            </a:r>
            <a:r>
              <a:rPr lang="de-DE" sz="1400" b="1" dirty="0">
                <a:solidFill>
                  <a:schemeClr val="accent2"/>
                </a:solidFill>
                <a:latin typeface="Arial" panose="020B0604020202020204" pitchFamily="34" charset="0"/>
                <a:cs typeface="Arial" panose="020B0604020202020204" pitchFamily="34" charset="0"/>
              </a:rPr>
              <a:t>www.FreeStyle.de/login </a:t>
            </a:r>
            <a:r>
              <a:rPr lang="de-DE" sz="1400" dirty="0">
                <a:solidFill>
                  <a:schemeClr val="accent2"/>
                </a:solidFill>
                <a:latin typeface="Arial" panose="020B0604020202020204" pitchFamily="34" charset="0"/>
                <a:cs typeface="Arial" panose="020B0604020202020204" pitchFamily="34" charset="0"/>
              </a:rPr>
              <a:t>an.</a:t>
            </a:r>
          </a:p>
        </p:txBody>
      </p:sp>
      <p:grpSp>
        <p:nvGrpSpPr>
          <p:cNvPr id="9" name="Group 8">
            <a:extLst>
              <a:ext uri="{FF2B5EF4-FFF2-40B4-BE49-F238E27FC236}">
                <a16:creationId xmlns:a16="http://schemas.microsoft.com/office/drawing/2014/main" id="{4C402E89-5C3E-4355-A8DF-C64EF5410AC1}"/>
              </a:ext>
            </a:extLst>
          </p:cNvPr>
          <p:cNvGrpSpPr/>
          <p:nvPr/>
        </p:nvGrpSpPr>
        <p:grpSpPr>
          <a:xfrm>
            <a:off x="7122437" y="3276501"/>
            <a:ext cx="1654851" cy="1467872"/>
            <a:chOff x="13847901" y="8360080"/>
            <a:chExt cx="4852188" cy="4303946"/>
          </a:xfrm>
        </p:grpSpPr>
        <p:pic>
          <p:nvPicPr>
            <p:cNvPr id="73" name="Picture 2">
              <a:extLst>
                <a:ext uri="{FF2B5EF4-FFF2-40B4-BE49-F238E27FC236}">
                  <a16:creationId xmlns:a16="http://schemas.microsoft.com/office/drawing/2014/main" id="{09414CD0-C8B7-47ED-BDEC-BFF63D046F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9" r="6772"/>
            <a:stretch/>
          </p:blipFill>
          <p:spPr bwMode="auto">
            <a:xfrm>
              <a:off x="13847901" y="8360080"/>
              <a:ext cx="4852188" cy="430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3ECB6B87-9572-4BA2-A969-1CC29DBE6C4C}"/>
                </a:ext>
              </a:extLst>
            </p:cNvPr>
            <p:cNvPicPr>
              <a:picLocks noChangeAspect="1"/>
            </p:cNvPicPr>
            <p:nvPr/>
          </p:nvPicPr>
          <p:blipFill rotWithShape="1">
            <a:blip r:embed="rId4"/>
            <a:srcRect l="21506" t="12320" r="20873" b="19929"/>
            <a:stretch/>
          </p:blipFill>
          <p:spPr>
            <a:xfrm>
              <a:off x="14058776" y="8703503"/>
              <a:ext cx="4441647" cy="2560297"/>
            </a:xfrm>
            <a:prstGeom prst="rect">
              <a:avLst/>
            </a:prstGeom>
          </p:spPr>
        </p:pic>
      </p:grpSp>
      <p:grpSp>
        <p:nvGrpSpPr>
          <p:cNvPr id="28" name="Gruppieren 27">
            <a:extLst>
              <a:ext uri="{FF2B5EF4-FFF2-40B4-BE49-F238E27FC236}">
                <a16:creationId xmlns:a16="http://schemas.microsoft.com/office/drawing/2014/main" id="{273E5A31-80F6-434B-896C-6CE11446D3A0}"/>
              </a:ext>
            </a:extLst>
          </p:cNvPr>
          <p:cNvGrpSpPr/>
          <p:nvPr/>
        </p:nvGrpSpPr>
        <p:grpSpPr>
          <a:xfrm>
            <a:off x="8362489" y="133350"/>
            <a:ext cx="195561" cy="195561"/>
            <a:chOff x="7319651" y="194219"/>
            <a:chExt cx="195561" cy="195561"/>
          </a:xfrm>
        </p:grpSpPr>
        <p:sp>
          <p:nvSpPr>
            <p:cNvPr id="29" name="object 15">
              <a:extLst>
                <a:ext uri="{FF2B5EF4-FFF2-40B4-BE49-F238E27FC236}">
                  <a16:creationId xmlns:a16="http://schemas.microsoft.com/office/drawing/2014/main" id="{9C309375-2831-3E4B-8562-5D8224BFDC11}"/>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30" name="object 16">
              <a:extLst>
                <a:ext uri="{FF2B5EF4-FFF2-40B4-BE49-F238E27FC236}">
                  <a16:creationId xmlns:a16="http://schemas.microsoft.com/office/drawing/2014/main" id="{C3CDF1F5-FEED-5D48-A336-A48764F22D7A}"/>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31" name="Gruppieren 30">
            <a:extLst>
              <a:ext uri="{FF2B5EF4-FFF2-40B4-BE49-F238E27FC236}">
                <a16:creationId xmlns:a16="http://schemas.microsoft.com/office/drawing/2014/main" id="{D78F4B98-3356-2C4F-A9C5-82FF40ED90DD}"/>
              </a:ext>
            </a:extLst>
          </p:cNvPr>
          <p:cNvGrpSpPr/>
          <p:nvPr/>
        </p:nvGrpSpPr>
        <p:grpSpPr>
          <a:xfrm>
            <a:off x="7701682" y="134792"/>
            <a:ext cx="195561" cy="195561"/>
            <a:chOff x="6657757" y="194219"/>
            <a:chExt cx="195561" cy="195561"/>
          </a:xfrm>
        </p:grpSpPr>
        <p:sp>
          <p:nvSpPr>
            <p:cNvPr id="32" name="object 37">
              <a:extLst>
                <a:ext uri="{FF2B5EF4-FFF2-40B4-BE49-F238E27FC236}">
                  <a16:creationId xmlns:a16="http://schemas.microsoft.com/office/drawing/2014/main" id="{B66967E1-62F0-8E43-ACAA-669368688A5F}"/>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3" name="object 38">
              <a:extLst>
                <a:ext uri="{FF2B5EF4-FFF2-40B4-BE49-F238E27FC236}">
                  <a16:creationId xmlns:a16="http://schemas.microsoft.com/office/drawing/2014/main" id="{CF8B79D1-EE86-F540-8211-EBBFFA2739EB}"/>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4" name="object 39">
              <a:extLst>
                <a:ext uri="{FF2B5EF4-FFF2-40B4-BE49-F238E27FC236}">
                  <a16:creationId xmlns:a16="http://schemas.microsoft.com/office/drawing/2014/main" id="{AE871FC7-71F5-AB44-91CC-3EA8551BCE89}"/>
                </a:ext>
              </a:extLst>
            </p:cNvPr>
            <p:cNvSpPr/>
            <p:nvPr/>
          </p:nvSpPr>
          <p:spPr>
            <a:xfrm>
              <a:off x="6745797" y="228231"/>
              <a:ext cx="31390" cy="31390"/>
            </a:xfrm>
            <a:prstGeom prst="rect">
              <a:avLst/>
            </a:prstGeom>
            <a:blipFill>
              <a:blip r:embed="rId5" cstate="print"/>
              <a:stretch>
                <a:fillRect/>
              </a:stretch>
            </a:blipFill>
          </p:spPr>
          <p:txBody>
            <a:bodyPr wrap="square" lIns="0" tIns="0" rIns="0" bIns="0" rtlCol="0"/>
            <a:lstStyle/>
            <a:p>
              <a:endParaRPr sz="249"/>
            </a:p>
          </p:txBody>
        </p:sp>
      </p:grpSp>
      <p:grpSp>
        <p:nvGrpSpPr>
          <p:cNvPr id="35" name="Gruppieren 34">
            <a:extLst>
              <a:ext uri="{FF2B5EF4-FFF2-40B4-BE49-F238E27FC236}">
                <a16:creationId xmlns:a16="http://schemas.microsoft.com/office/drawing/2014/main" id="{1EED6B9B-4D4E-8D4C-9222-A8C1396BA88B}"/>
              </a:ext>
            </a:extLst>
          </p:cNvPr>
          <p:cNvGrpSpPr/>
          <p:nvPr/>
        </p:nvGrpSpPr>
        <p:grpSpPr>
          <a:xfrm>
            <a:off x="8586815" y="135828"/>
            <a:ext cx="195561" cy="195561"/>
            <a:chOff x="7540282" y="194219"/>
            <a:chExt cx="195561" cy="195561"/>
          </a:xfrm>
        </p:grpSpPr>
        <p:sp>
          <p:nvSpPr>
            <p:cNvPr id="36" name="object 43">
              <a:extLst>
                <a:ext uri="{FF2B5EF4-FFF2-40B4-BE49-F238E27FC236}">
                  <a16:creationId xmlns:a16="http://schemas.microsoft.com/office/drawing/2014/main" id="{D2EA62C5-8A0E-CD4B-AF9D-954FE1B84A9B}"/>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7" name="object 44">
              <a:extLst>
                <a:ext uri="{FF2B5EF4-FFF2-40B4-BE49-F238E27FC236}">
                  <a16:creationId xmlns:a16="http://schemas.microsoft.com/office/drawing/2014/main" id="{1466AB77-5299-2F43-B916-BE373C39E7DD}"/>
                </a:ext>
              </a:extLst>
            </p:cNvPr>
            <p:cNvSpPr/>
            <p:nvPr/>
          </p:nvSpPr>
          <p:spPr>
            <a:xfrm>
              <a:off x="7573038" y="248527"/>
              <a:ext cx="130034" cy="86837"/>
            </a:xfrm>
            <a:prstGeom prst="rect">
              <a:avLst/>
            </a:prstGeom>
            <a:blipFill>
              <a:blip r:embed="rId6" cstate="print"/>
              <a:stretch>
                <a:fillRect/>
              </a:stretch>
            </a:blipFill>
          </p:spPr>
          <p:txBody>
            <a:bodyPr wrap="square" lIns="0" tIns="0" rIns="0" bIns="0" rtlCol="0"/>
            <a:lstStyle/>
            <a:p>
              <a:endParaRPr sz="249"/>
            </a:p>
          </p:txBody>
        </p:sp>
      </p:grpSp>
      <p:grpSp>
        <p:nvGrpSpPr>
          <p:cNvPr id="38" name="Gruppieren 37">
            <a:extLst>
              <a:ext uri="{FF2B5EF4-FFF2-40B4-BE49-F238E27FC236}">
                <a16:creationId xmlns:a16="http://schemas.microsoft.com/office/drawing/2014/main" id="{B9CF0A46-EEC4-614F-AA5C-7861BD78D4AC}"/>
              </a:ext>
            </a:extLst>
          </p:cNvPr>
          <p:cNvGrpSpPr/>
          <p:nvPr/>
        </p:nvGrpSpPr>
        <p:grpSpPr>
          <a:xfrm>
            <a:off x="7924921" y="135828"/>
            <a:ext cx="195561" cy="195561"/>
            <a:chOff x="6878388" y="194219"/>
            <a:chExt cx="195561" cy="195561"/>
          </a:xfrm>
        </p:grpSpPr>
        <p:sp>
          <p:nvSpPr>
            <p:cNvPr id="39" name="object 45">
              <a:extLst>
                <a:ext uri="{FF2B5EF4-FFF2-40B4-BE49-F238E27FC236}">
                  <a16:creationId xmlns:a16="http://schemas.microsoft.com/office/drawing/2014/main" id="{0CFFA2A5-022A-9841-91D1-8D4F50ECAB69}"/>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0" name="object 46">
              <a:extLst>
                <a:ext uri="{FF2B5EF4-FFF2-40B4-BE49-F238E27FC236}">
                  <a16:creationId xmlns:a16="http://schemas.microsoft.com/office/drawing/2014/main" id="{B39CCE28-1912-414E-A606-1FC30C7665BE}"/>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41" name="object 47">
              <a:extLst>
                <a:ext uri="{FF2B5EF4-FFF2-40B4-BE49-F238E27FC236}">
                  <a16:creationId xmlns:a16="http://schemas.microsoft.com/office/drawing/2014/main" id="{29035AF4-DEA2-D147-845F-F9ADC5F11FAF}"/>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42" name="object 48">
              <a:extLst>
                <a:ext uri="{FF2B5EF4-FFF2-40B4-BE49-F238E27FC236}">
                  <a16:creationId xmlns:a16="http://schemas.microsoft.com/office/drawing/2014/main" id="{C3771DDB-67DB-2F43-B27B-D45A64E16B04}"/>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43" name="Gruppieren 42">
            <a:extLst>
              <a:ext uri="{FF2B5EF4-FFF2-40B4-BE49-F238E27FC236}">
                <a16:creationId xmlns:a16="http://schemas.microsoft.com/office/drawing/2014/main" id="{A5A9A481-A52C-3A44-A402-06E0BCEB5B7B}"/>
              </a:ext>
            </a:extLst>
          </p:cNvPr>
          <p:cNvGrpSpPr/>
          <p:nvPr/>
        </p:nvGrpSpPr>
        <p:grpSpPr>
          <a:xfrm>
            <a:off x="8145552" y="135828"/>
            <a:ext cx="195561" cy="195561"/>
            <a:chOff x="7099019" y="194219"/>
            <a:chExt cx="195561" cy="195561"/>
          </a:xfrm>
        </p:grpSpPr>
        <p:sp>
          <p:nvSpPr>
            <p:cNvPr id="44" name="object 52">
              <a:extLst>
                <a:ext uri="{FF2B5EF4-FFF2-40B4-BE49-F238E27FC236}">
                  <a16:creationId xmlns:a16="http://schemas.microsoft.com/office/drawing/2014/main" id="{CA0B9851-5563-E040-A042-4923659E48B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5" name="object 53">
              <a:extLst>
                <a:ext uri="{FF2B5EF4-FFF2-40B4-BE49-F238E27FC236}">
                  <a16:creationId xmlns:a16="http://schemas.microsoft.com/office/drawing/2014/main" id="{B2B5395D-327D-FB44-9347-0A80CD1DB6C1}"/>
                </a:ext>
              </a:extLst>
            </p:cNvPr>
            <p:cNvSpPr/>
            <p:nvPr/>
          </p:nvSpPr>
          <p:spPr>
            <a:xfrm>
              <a:off x="7159132" y="231712"/>
              <a:ext cx="96010" cy="121750"/>
            </a:xfrm>
            <a:prstGeom prst="rect">
              <a:avLst/>
            </a:prstGeom>
            <a:blipFill>
              <a:blip r:embed="rId7" cstate="print"/>
              <a:stretch>
                <a:fillRect/>
              </a:stretch>
            </a:blipFill>
          </p:spPr>
          <p:txBody>
            <a:bodyPr wrap="square" lIns="0" tIns="0" rIns="0" bIns="0" rtlCol="0"/>
            <a:lstStyle/>
            <a:p>
              <a:endParaRPr sz="249"/>
            </a:p>
          </p:txBody>
        </p:sp>
      </p:grpSp>
      <p:sp>
        <p:nvSpPr>
          <p:cNvPr id="49" name="Abgerundetes Rechteck 48">
            <a:extLst>
              <a:ext uri="{FF2B5EF4-FFF2-40B4-BE49-F238E27FC236}">
                <a16:creationId xmlns:a16="http://schemas.microsoft.com/office/drawing/2014/main" id="{57F355EA-7D7B-704F-9512-58A9A54732D1}"/>
              </a:ext>
            </a:extLst>
          </p:cNvPr>
          <p:cNvSpPr/>
          <p:nvPr/>
        </p:nvSpPr>
        <p:spPr>
          <a:xfrm>
            <a:off x="366712" y="3210713"/>
            <a:ext cx="6110287" cy="1259702"/>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de-DE" sz="1400" b="1" spc="-20" dirty="0">
                <a:solidFill>
                  <a:srgbClr val="222731"/>
                </a:solidFill>
                <a:cs typeface="Arial"/>
              </a:rPr>
              <a:t>Gehen Sie nach der Registrierung bzw. Anmeldung auf www.FreeStyle.de/Trendpfeile und führen Sie drei einfache Schritte durch, um die Empfehlungen der Expertengruppe abzuleiten und diese im Anschluss zu individualisieren.</a:t>
            </a:r>
          </a:p>
        </p:txBody>
      </p:sp>
    </p:spTree>
    <p:extLst>
      <p:ext uri="{BB962C8B-B14F-4D97-AF65-F5344CB8AC3E}">
        <p14:creationId xmlns:p14="http://schemas.microsoft.com/office/powerpoint/2010/main" val="1581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DB80433-01AF-1F42-A90C-5F9307F68CDE}"/>
              </a:ext>
            </a:extLst>
          </p:cNvPr>
          <p:cNvSpPr>
            <a:spLocks noGrp="1"/>
          </p:cNvSpPr>
          <p:nvPr>
            <p:ph type="dt" sz="half" idx="18"/>
          </p:nvPr>
        </p:nvSpPr>
        <p:spPr/>
        <p:txBody>
          <a:bodyPr/>
          <a:lstStyle/>
          <a:p>
            <a:fld id="{978E6D8A-33BE-9642-A4BC-FD312013C923}" type="datetime4">
              <a:rPr lang="de-DE" smtClean="0"/>
              <a:pPr/>
              <a:t>28. Januar 2021</a:t>
            </a:fld>
            <a:r>
              <a:rPr lang="en-US"/>
              <a:t> |</a:t>
            </a:r>
          </a:p>
        </p:txBody>
      </p:sp>
      <p:sp>
        <p:nvSpPr>
          <p:cNvPr id="7" name="Foliennummernplatzhalter 6">
            <a:extLst>
              <a:ext uri="{FF2B5EF4-FFF2-40B4-BE49-F238E27FC236}">
                <a16:creationId xmlns:a16="http://schemas.microsoft.com/office/drawing/2014/main" id="{CF1B6FF6-5159-41DC-ACCA-054151071878}"/>
              </a:ext>
            </a:extLst>
          </p:cNvPr>
          <p:cNvSpPr>
            <a:spLocks noGrp="1"/>
          </p:cNvSpPr>
          <p:nvPr>
            <p:ph type="sldNum" sz="quarter" idx="20"/>
          </p:nvPr>
        </p:nvSpPr>
        <p:spPr/>
        <p:txBody>
          <a:bodyPr/>
          <a:lstStyle/>
          <a:p>
            <a:fld id="{81D60167-4931-47E6-BA6A-407CBD079E47}" type="slidenum">
              <a:rPr lang="de-DE" smtClean="0"/>
              <a:pPr/>
              <a:t>35</a:t>
            </a:fld>
            <a:endParaRPr lang="de-DE"/>
          </a:p>
        </p:txBody>
      </p:sp>
      <p:sp>
        <p:nvSpPr>
          <p:cNvPr id="39" name="Textplatzhalter 38">
            <a:extLst>
              <a:ext uri="{FF2B5EF4-FFF2-40B4-BE49-F238E27FC236}">
                <a16:creationId xmlns:a16="http://schemas.microsoft.com/office/drawing/2014/main" id="{6452FAE6-AF4E-EA4E-AE60-6209454E31E8}"/>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110" name="object 110"/>
          <p:cNvSpPr txBox="1">
            <a:spLocks noGrp="1"/>
          </p:cNvSpPr>
          <p:nvPr>
            <p:ph type="title"/>
          </p:nvPr>
        </p:nvSpPr>
        <p:spPr/>
        <p:txBody>
          <a:bodyPr/>
          <a:lstStyle/>
          <a:p>
            <a:r>
              <a:rPr lang="de-DE" dirty="0"/>
              <a:t>Online-Tool für die digitale Nutzung: www.FreeStyle.de/Trendpfeile</a:t>
            </a:r>
          </a:p>
        </p:txBody>
      </p:sp>
      <p:sp>
        <p:nvSpPr>
          <p:cNvPr id="3" name="Textplatzhalter 2">
            <a:extLst>
              <a:ext uri="{FF2B5EF4-FFF2-40B4-BE49-F238E27FC236}">
                <a16:creationId xmlns:a16="http://schemas.microsoft.com/office/drawing/2014/main" id="{6C4D3B08-2ACF-894D-97F9-DC45D9BFB538}"/>
              </a:ext>
            </a:extLst>
          </p:cNvPr>
          <p:cNvSpPr>
            <a:spLocks noGrp="1"/>
          </p:cNvSpPr>
          <p:nvPr>
            <p:ph type="body" sz="quarter" idx="17"/>
          </p:nvPr>
        </p:nvSpPr>
        <p:spPr/>
        <p:txBody>
          <a:bodyPr/>
          <a:lstStyle/>
          <a:p>
            <a:r>
              <a:rPr lang="de-DE" dirty="0"/>
              <a:t>Vereinfachung der Trendpfeilinformationen</a:t>
            </a:r>
            <a:r>
              <a:rPr lang="de-DE" baseline="30000" dirty="0"/>
              <a:t>1</a:t>
            </a:r>
          </a:p>
        </p:txBody>
      </p:sp>
      <p:sp>
        <p:nvSpPr>
          <p:cNvPr id="67" name="Rectangle 66">
            <a:extLst>
              <a:ext uri="{FF2B5EF4-FFF2-40B4-BE49-F238E27FC236}">
                <a16:creationId xmlns:a16="http://schemas.microsoft.com/office/drawing/2014/main" id="{002291B6-DA9F-4F42-BC74-39FFCA2B6659}"/>
              </a:ext>
            </a:extLst>
          </p:cNvPr>
          <p:cNvSpPr/>
          <p:nvPr/>
        </p:nvSpPr>
        <p:spPr>
          <a:xfrm>
            <a:off x="3352800" y="1059520"/>
            <a:ext cx="3872243" cy="1184940"/>
          </a:xfrm>
          <a:prstGeom prst="rect">
            <a:avLst/>
          </a:prstGeom>
        </p:spPr>
        <p:txBody>
          <a:bodyPr wrap="square">
            <a:spAutoFit/>
          </a:bodyPr>
          <a:lstStyle/>
          <a:p>
            <a:pPr>
              <a:spcBef>
                <a:spcPts val="614"/>
              </a:spcBef>
            </a:pPr>
            <a:r>
              <a:rPr lang="de-DE" sz="1400" b="1" dirty="0">
                <a:solidFill>
                  <a:schemeClr val="accent2"/>
                </a:solidFill>
                <a:latin typeface="Arial" panose="020B0604020202020204" pitchFamily="34" charset="0"/>
              </a:rPr>
              <a:t>Patienteninformationen angeben</a:t>
            </a:r>
          </a:p>
          <a:p>
            <a:pPr marL="285750" indent="-285750">
              <a:spcBef>
                <a:spcPts val="614"/>
              </a:spcBef>
              <a:buClr>
                <a:schemeClr val="accent1"/>
              </a:buClr>
              <a:buFont typeface="Arial" panose="020B0604020202020204" pitchFamily="34" charset="0"/>
              <a:buChar char="•"/>
            </a:pPr>
            <a:r>
              <a:rPr lang="de-DE" sz="1400" dirty="0">
                <a:solidFill>
                  <a:schemeClr val="accent2"/>
                </a:solidFill>
                <a:latin typeface="Arial" panose="020B0604020202020204" pitchFamily="34" charset="0"/>
              </a:rPr>
              <a:t>Diabetes Typ auswählen</a:t>
            </a:r>
          </a:p>
          <a:p>
            <a:pPr marL="285750" indent="-285750">
              <a:spcBef>
                <a:spcPts val="614"/>
              </a:spcBef>
              <a:buClr>
                <a:schemeClr val="accent1"/>
              </a:buClr>
              <a:buFont typeface="Arial" panose="020B0604020202020204" pitchFamily="34" charset="0"/>
              <a:buChar char="•"/>
            </a:pPr>
            <a:r>
              <a:rPr lang="de-DE" sz="1400" dirty="0">
                <a:solidFill>
                  <a:schemeClr val="accent2"/>
                </a:solidFill>
                <a:latin typeface="Arial" panose="020B0604020202020204" pitchFamily="34" charset="0"/>
              </a:rPr>
              <a:t>Korrekturfaktorbereich auswählen</a:t>
            </a:r>
          </a:p>
          <a:p>
            <a:pPr marL="285750" indent="-285750">
              <a:spcBef>
                <a:spcPts val="614"/>
              </a:spcBef>
              <a:buClr>
                <a:schemeClr val="accent1"/>
              </a:buClr>
              <a:buFont typeface="Arial" panose="020B0604020202020204" pitchFamily="34" charset="0"/>
              <a:buChar char="•"/>
            </a:pPr>
            <a:r>
              <a:rPr lang="de-DE" sz="1400" dirty="0">
                <a:solidFill>
                  <a:schemeClr val="accent2"/>
                </a:solidFill>
                <a:latin typeface="Arial" panose="020B0604020202020204" pitchFamily="34" charset="0"/>
              </a:rPr>
              <a:t>Messsystem angeben</a:t>
            </a:r>
          </a:p>
        </p:txBody>
      </p:sp>
      <p:pic>
        <p:nvPicPr>
          <p:cNvPr id="27" name="Picture 26">
            <a:extLst>
              <a:ext uri="{FF2B5EF4-FFF2-40B4-BE49-F238E27FC236}">
                <a16:creationId xmlns:a16="http://schemas.microsoft.com/office/drawing/2014/main" id="{E1E32360-98F6-4B1B-B3FB-103134544820}"/>
              </a:ext>
            </a:extLst>
          </p:cNvPr>
          <p:cNvPicPr>
            <a:picLocks noChangeAspect="1"/>
          </p:cNvPicPr>
          <p:nvPr/>
        </p:nvPicPr>
        <p:blipFill>
          <a:blip r:embed="rId3"/>
          <a:stretch>
            <a:fillRect/>
          </a:stretch>
        </p:blipFill>
        <p:spPr>
          <a:xfrm>
            <a:off x="366713" y="1030234"/>
            <a:ext cx="2545452" cy="3391990"/>
          </a:xfrm>
          <a:prstGeom prst="rect">
            <a:avLst/>
          </a:prstGeom>
          <a:ln>
            <a:noFill/>
          </a:ln>
          <a:effectLst>
            <a:outerShdw blurRad="152400" algn="ctr" rotWithShape="0">
              <a:prstClr val="black">
                <a:alpha val="40000"/>
              </a:prstClr>
            </a:outerShdw>
          </a:effectLst>
        </p:spPr>
      </p:pic>
      <p:grpSp>
        <p:nvGrpSpPr>
          <p:cNvPr id="20" name="Gruppieren 19">
            <a:extLst>
              <a:ext uri="{FF2B5EF4-FFF2-40B4-BE49-F238E27FC236}">
                <a16:creationId xmlns:a16="http://schemas.microsoft.com/office/drawing/2014/main" id="{C93D8A7C-7E0F-A349-ABB4-759A544220EF}"/>
              </a:ext>
            </a:extLst>
          </p:cNvPr>
          <p:cNvGrpSpPr/>
          <p:nvPr/>
        </p:nvGrpSpPr>
        <p:grpSpPr>
          <a:xfrm>
            <a:off x="8362489" y="133350"/>
            <a:ext cx="195561" cy="195561"/>
            <a:chOff x="7319651" y="194219"/>
            <a:chExt cx="195561" cy="195561"/>
          </a:xfrm>
        </p:grpSpPr>
        <p:sp>
          <p:nvSpPr>
            <p:cNvPr id="21" name="object 15">
              <a:extLst>
                <a:ext uri="{FF2B5EF4-FFF2-40B4-BE49-F238E27FC236}">
                  <a16:creationId xmlns:a16="http://schemas.microsoft.com/office/drawing/2014/main" id="{C3D64E81-A3D9-254C-BEF2-886A18117496}"/>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22" name="object 16">
              <a:extLst>
                <a:ext uri="{FF2B5EF4-FFF2-40B4-BE49-F238E27FC236}">
                  <a16:creationId xmlns:a16="http://schemas.microsoft.com/office/drawing/2014/main" id="{6E6702CA-3D52-E648-B7B9-718B53D9A6F1}"/>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23" name="Gruppieren 22">
            <a:extLst>
              <a:ext uri="{FF2B5EF4-FFF2-40B4-BE49-F238E27FC236}">
                <a16:creationId xmlns:a16="http://schemas.microsoft.com/office/drawing/2014/main" id="{DA39DE19-96F6-C84D-9DDE-A88566A9749C}"/>
              </a:ext>
            </a:extLst>
          </p:cNvPr>
          <p:cNvGrpSpPr/>
          <p:nvPr/>
        </p:nvGrpSpPr>
        <p:grpSpPr>
          <a:xfrm>
            <a:off x="7701682" y="134792"/>
            <a:ext cx="195561" cy="195561"/>
            <a:chOff x="6657757" y="194219"/>
            <a:chExt cx="195561" cy="195561"/>
          </a:xfrm>
        </p:grpSpPr>
        <p:sp>
          <p:nvSpPr>
            <p:cNvPr id="24" name="object 37">
              <a:extLst>
                <a:ext uri="{FF2B5EF4-FFF2-40B4-BE49-F238E27FC236}">
                  <a16:creationId xmlns:a16="http://schemas.microsoft.com/office/drawing/2014/main" id="{76AED31E-83B2-D74B-A30A-7CBC302AF2AD}"/>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25" name="object 38">
              <a:extLst>
                <a:ext uri="{FF2B5EF4-FFF2-40B4-BE49-F238E27FC236}">
                  <a16:creationId xmlns:a16="http://schemas.microsoft.com/office/drawing/2014/main" id="{BDA9CF6E-483B-744F-8CA4-9A5B948A5642}"/>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26" name="object 39">
              <a:extLst>
                <a:ext uri="{FF2B5EF4-FFF2-40B4-BE49-F238E27FC236}">
                  <a16:creationId xmlns:a16="http://schemas.microsoft.com/office/drawing/2014/main" id="{EB5395A2-C695-2D41-880C-4AD0552447BE}"/>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28" name="Gruppieren 27">
            <a:extLst>
              <a:ext uri="{FF2B5EF4-FFF2-40B4-BE49-F238E27FC236}">
                <a16:creationId xmlns:a16="http://schemas.microsoft.com/office/drawing/2014/main" id="{A982872D-7AB7-7F4F-A492-9C0D7EE8BF97}"/>
              </a:ext>
            </a:extLst>
          </p:cNvPr>
          <p:cNvGrpSpPr/>
          <p:nvPr/>
        </p:nvGrpSpPr>
        <p:grpSpPr>
          <a:xfrm>
            <a:off x="8586815" y="135828"/>
            <a:ext cx="195561" cy="195561"/>
            <a:chOff x="7540282" y="194219"/>
            <a:chExt cx="195561" cy="195561"/>
          </a:xfrm>
        </p:grpSpPr>
        <p:sp>
          <p:nvSpPr>
            <p:cNvPr id="29" name="object 43">
              <a:extLst>
                <a:ext uri="{FF2B5EF4-FFF2-40B4-BE49-F238E27FC236}">
                  <a16:creationId xmlns:a16="http://schemas.microsoft.com/office/drawing/2014/main" id="{4E417A35-C5C9-B04C-B3F6-54B193A5EB05}"/>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0" name="object 44">
              <a:extLst>
                <a:ext uri="{FF2B5EF4-FFF2-40B4-BE49-F238E27FC236}">
                  <a16:creationId xmlns:a16="http://schemas.microsoft.com/office/drawing/2014/main" id="{32C6E304-2671-EF42-89D7-8B144A6FAD2F}"/>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31" name="Gruppieren 30">
            <a:extLst>
              <a:ext uri="{FF2B5EF4-FFF2-40B4-BE49-F238E27FC236}">
                <a16:creationId xmlns:a16="http://schemas.microsoft.com/office/drawing/2014/main" id="{C134BB5C-7144-7F4F-9844-634E8D725D2A}"/>
              </a:ext>
            </a:extLst>
          </p:cNvPr>
          <p:cNvGrpSpPr/>
          <p:nvPr/>
        </p:nvGrpSpPr>
        <p:grpSpPr>
          <a:xfrm>
            <a:off x="7924921" y="135828"/>
            <a:ext cx="195561" cy="195561"/>
            <a:chOff x="6878388" y="194219"/>
            <a:chExt cx="195561" cy="195561"/>
          </a:xfrm>
        </p:grpSpPr>
        <p:sp>
          <p:nvSpPr>
            <p:cNvPr id="32" name="object 45">
              <a:extLst>
                <a:ext uri="{FF2B5EF4-FFF2-40B4-BE49-F238E27FC236}">
                  <a16:creationId xmlns:a16="http://schemas.microsoft.com/office/drawing/2014/main" id="{B8DA3961-9E9A-AB4A-90AB-85227CC6FAC7}"/>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3" name="object 46">
              <a:extLst>
                <a:ext uri="{FF2B5EF4-FFF2-40B4-BE49-F238E27FC236}">
                  <a16:creationId xmlns:a16="http://schemas.microsoft.com/office/drawing/2014/main" id="{5E8372CB-B080-E44A-8E8C-67D623AEC2AB}"/>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34" name="object 47">
              <a:extLst>
                <a:ext uri="{FF2B5EF4-FFF2-40B4-BE49-F238E27FC236}">
                  <a16:creationId xmlns:a16="http://schemas.microsoft.com/office/drawing/2014/main" id="{E5289559-226E-6846-8383-21F911478F8A}"/>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35" name="object 48">
              <a:extLst>
                <a:ext uri="{FF2B5EF4-FFF2-40B4-BE49-F238E27FC236}">
                  <a16:creationId xmlns:a16="http://schemas.microsoft.com/office/drawing/2014/main" id="{D6656809-432C-3E43-9537-AD0AF0FA542E}"/>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36" name="Gruppieren 35">
            <a:extLst>
              <a:ext uri="{FF2B5EF4-FFF2-40B4-BE49-F238E27FC236}">
                <a16:creationId xmlns:a16="http://schemas.microsoft.com/office/drawing/2014/main" id="{782D57F0-2EF8-9942-B1EF-B21C148998F6}"/>
              </a:ext>
            </a:extLst>
          </p:cNvPr>
          <p:cNvGrpSpPr/>
          <p:nvPr/>
        </p:nvGrpSpPr>
        <p:grpSpPr>
          <a:xfrm>
            <a:off x="8145552" y="135828"/>
            <a:ext cx="195561" cy="195561"/>
            <a:chOff x="7099019" y="194219"/>
            <a:chExt cx="195561" cy="195561"/>
          </a:xfrm>
        </p:grpSpPr>
        <p:sp>
          <p:nvSpPr>
            <p:cNvPr id="37" name="object 52">
              <a:extLst>
                <a:ext uri="{FF2B5EF4-FFF2-40B4-BE49-F238E27FC236}">
                  <a16:creationId xmlns:a16="http://schemas.microsoft.com/office/drawing/2014/main" id="{63D5E288-A017-FE4B-ACE0-02717E2D52D1}"/>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8" name="object 53">
              <a:extLst>
                <a:ext uri="{FF2B5EF4-FFF2-40B4-BE49-F238E27FC236}">
                  <a16:creationId xmlns:a16="http://schemas.microsoft.com/office/drawing/2014/main" id="{2E0B7237-67DA-EE47-BE4B-50EF5B299F46}"/>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grpSp>
        <p:nvGrpSpPr>
          <p:cNvPr id="40" name="Gruppieren 39">
            <a:extLst>
              <a:ext uri="{FF2B5EF4-FFF2-40B4-BE49-F238E27FC236}">
                <a16:creationId xmlns:a16="http://schemas.microsoft.com/office/drawing/2014/main" id="{A731C777-73DD-3A47-9BDD-DD37D562B840}"/>
              </a:ext>
            </a:extLst>
          </p:cNvPr>
          <p:cNvGrpSpPr/>
          <p:nvPr/>
        </p:nvGrpSpPr>
        <p:grpSpPr>
          <a:xfrm>
            <a:off x="3121517" y="1104471"/>
            <a:ext cx="231283" cy="231284"/>
            <a:chOff x="6399984" y="1838135"/>
            <a:chExt cx="231283" cy="231284"/>
          </a:xfrm>
        </p:grpSpPr>
        <p:sp>
          <p:nvSpPr>
            <p:cNvPr id="41" name="object 38">
              <a:extLst>
                <a:ext uri="{FF2B5EF4-FFF2-40B4-BE49-F238E27FC236}">
                  <a16:creationId xmlns:a16="http://schemas.microsoft.com/office/drawing/2014/main" id="{B73EEB2A-529E-5D4F-9079-F8AF5A5A12CE}"/>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42" name="object 39">
              <a:extLst>
                <a:ext uri="{FF2B5EF4-FFF2-40B4-BE49-F238E27FC236}">
                  <a16:creationId xmlns:a16="http://schemas.microsoft.com/office/drawing/2014/main" id="{28D94FC1-9820-1B4A-B752-31D871EC6477}"/>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spTree>
    <p:extLst>
      <p:ext uri="{BB962C8B-B14F-4D97-AF65-F5344CB8AC3E}">
        <p14:creationId xmlns:p14="http://schemas.microsoft.com/office/powerpoint/2010/main" val="410363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958E52C-1471-4462-B451-BF5D5181467A}"/>
              </a:ext>
            </a:extLst>
          </p:cNvPr>
          <p:cNvPicPr>
            <a:picLocks noChangeAspect="1"/>
          </p:cNvPicPr>
          <p:nvPr/>
        </p:nvPicPr>
        <p:blipFill>
          <a:blip r:embed="rId2"/>
          <a:stretch>
            <a:fillRect/>
          </a:stretch>
        </p:blipFill>
        <p:spPr>
          <a:xfrm>
            <a:off x="366713" y="1030235"/>
            <a:ext cx="2541600" cy="3272746"/>
          </a:xfrm>
          <a:prstGeom prst="rect">
            <a:avLst/>
          </a:prstGeom>
          <a:ln>
            <a:noFill/>
          </a:ln>
          <a:effectLst>
            <a:outerShdw blurRad="152400" algn="ctr" rotWithShape="0">
              <a:prstClr val="black">
                <a:alpha val="40000"/>
              </a:prstClr>
            </a:outerShdw>
          </a:effectLst>
        </p:spPr>
      </p:pic>
      <p:sp>
        <p:nvSpPr>
          <p:cNvPr id="4" name="Datumsplatzhalter 3">
            <a:extLst>
              <a:ext uri="{FF2B5EF4-FFF2-40B4-BE49-F238E27FC236}">
                <a16:creationId xmlns:a16="http://schemas.microsoft.com/office/drawing/2014/main" id="{7B71A12F-A923-B442-8B13-281B803B7FF2}"/>
              </a:ext>
            </a:extLst>
          </p:cNvPr>
          <p:cNvSpPr>
            <a:spLocks noGrp="1"/>
          </p:cNvSpPr>
          <p:nvPr>
            <p:ph type="dt" sz="half" idx="18"/>
          </p:nvPr>
        </p:nvSpPr>
        <p:spPr/>
        <p:txBody>
          <a:bodyPr/>
          <a:lstStyle/>
          <a:p>
            <a:fld id="{47C58CC7-5F52-5940-830F-B14E845ADF1E}" type="datetime4">
              <a:rPr lang="de-DE" smtClean="0"/>
              <a:t>28. Januar 2021</a:t>
            </a:fld>
            <a:r>
              <a:rPr lang="en-US"/>
              <a:t> |</a:t>
            </a:r>
          </a:p>
        </p:txBody>
      </p:sp>
      <p:sp>
        <p:nvSpPr>
          <p:cNvPr id="7" name="Foliennummernplatzhalter 6">
            <a:extLst>
              <a:ext uri="{FF2B5EF4-FFF2-40B4-BE49-F238E27FC236}">
                <a16:creationId xmlns:a16="http://schemas.microsoft.com/office/drawing/2014/main" id="{CF1B6FF6-5159-41DC-ACCA-054151071878}"/>
              </a:ext>
            </a:extLst>
          </p:cNvPr>
          <p:cNvSpPr>
            <a:spLocks noGrp="1"/>
          </p:cNvSpPr>
          <p:nvPr>
            <p:ph type="sldNum" sz="quarter" idx="20"/>
          </p:nvPr>
        </p:nvSpPr>
        <p:spPr/>
        <p:txBody>
          <a:bodyPr/>
          <a:lstStyle/>
          <a:p>
            <a:fld id="{81D60167-4931-47E6-BA6A-407CBD079E47}" type="slidenum">
              <a:rPr lang="de-DE"/>
              <a:pPr/>
              <a:t>36</a:t>
            </a:fld>
            <a:r>
              <a:rPr lang="de-DE"/>
              <a:t> </a:t>
            </a:r>
          </a:p>
        </p:txBody>
      </p:sp>
      <p:sp>
        <p:nvSpPr>
          <p:cNvPr id="40" name="Textplatzhalter 39">
            <a:extLst>
              <a:ext uri="{FF2B5EF4-FFF2-40B4-BE49-F238E27FC236}">
                <a16:creationId xmlns:a16="http://schemas.microsoft.com/office/drawing/2014/main" id="{D30CEB3D-CEB8-A940-A801-E0783125C603}"/>
              </a:ext>
            </a:extLst>
          </p:cNvPr>
          <p:cNvSpPr>
            <a:spLocks noGrp="1"/>
          </p:cNvSpPr>
          <p:nvPr>
            <p:ph type="body" sz="quarter" idx="24"/>
          </p:nvPr>
        </p:nvSpPr>
        <p:spPr/>
        <p:txBody>
          <a:bodyPr/>
          <a:lstStyle/>
          <a:p>
            <a:r>
              <a:rPr lang="de-DE" b="1" dirty="0"/>
              <a:t>1.</a:t>
            </a:r>
            <a:r>
              <a:rPr lang="de-DE" dirty="0"/>
              <a:t> Ziegler, R., et al. Diabetologie. 2018;13: 500-509. </a:t>
            </a:r>
          </a:p>
        </p:txBody>
      </p:sp>
      <p:sp>
        <p:nvSpPr>
          <p:cNvPr id="23" name="object 110">
            <a:extLst>
              <a:ext uri="{FF2B5EF4-FFF2-40B4-BE49-F238E27FC236}">
                <a16:creationId xmlns:a16="http://schemas.microsoft.com/office/drawing/2014/main" id="{C6BF010D-40C6-884B-AE8F-1AFFE9A03CFC}"/>
              </a:ext>
            </a:extLst>
          </p:cNvPr>
          <p:cNvSpPr txBox="1">
            <a:spLocks noGrp="1"/>
          </p:cNvSpPr>
          <p:nvPr>
            <p:ph type="title"/>
          </p:nvPr>
        </p:nvSpPr>
        <p:spPr/>
        <p:txBody>
          <a:bodyPr/>
          <a:lstStyle/>
          <a:p>
            <a:r>
              <a:rPr lang="de-DE" dirty="0"/>
              <a:t>Online-Tool für die digitale Nutzung: </a:t>
            </a:r>
            <a:r>
              <a:rPr lang="de-DE" b="1" dirty="0"/>
              <a:t>www.FreeStyle.de/Trendpfeile</a:t>
            </a:r>
          </a:p>
        </p:txBody>
      </p:sp>
      <p:sp>
        <p:nvSpPr>
          <p:cNvPr id="3" name="Textplatzhalter 2">
            <a:extLst>
              <a:ext uri="{FF2B5EF4-FFF2-40B4-BE49-F238E27FC236}">
                <a16:creationId xmlns:a16="http://schemas.microsoft.com/office/drawing/2014/main" id="{54308D8E-8990-2D44-8130-EBDDDF9153DD}"/>
              </a:ext>
            </a:extLst>
          </p:cNvPr>
          <p:cNvSpPr>
            <a:spLocks noGrp="1"/>
          </p:cNvSpPr>
          <p:nvPr>
            <p:ph type="body" sz="quarter" idx="17"/>
          </p:nvPr>
        </p:nvSpPr>
        <p:spPr/>
        <p:txBody>
          <a:bodyPr/>
          <a:lstStyle/>
          <a:p>
            <a:r>
              <a:rPr lang="de-DE"/>
              <a:t>Vereinfachung der Trendpfeilinformationen</a:t>
            </a:r>
            <a:r>
              <a:rPr lang="de-DE" baseline="30000"/>
              <a:t>1</a:t>
            </a:r>
          </a:p>
        </p:txBody>
      </p:sp>
      <p:sp>
        <p:nvSpPr>
          <p:cNvPr id="67" name="Rectangle 66">
            <a:extLst>
              <a:ext uri="{FF2B5EF4-FFF2-40B4-BE49-F238E27FC236}">
                <a16:creationId xmlns:a16="http://schemas.microsoft.com/office/drawing/2014/main" id="{002291B6-DA9F-4F42-BC74-39FFCA2B6659}"/>
              </a:ext>
            </a:extLst>
          </p:cNvPr>
          <p:cNvSpPr/>
          <p:nvPr/>
        </p:nvSpPr>
        <p:spPr>
          <a:xfrm>
            <a:off x="3352800" y="1679147"/>
            <a:ext cx="3872243" cy="892552"/>
          </a:xfrm>
          <a:prstGeom prst="rect">
            <a:avLst/>
          </a:prstGeom>
        </p:spPr>
        <p:txBody>
          <a:bodyPr wrap="square">
            <a:spAutoFit/>
          </a:bodyPr>
          <a:lstStyle/>
          <a:p>
            <a:pPr>
              <a:spcBef>
                <a:spcPts val="614"/>
              </a:spcBef>
            </a:pPr>
            <a:r>
              <a:rPr lang="de-DE" sz="1400" b="1" dirty="0">
                <a:solidFill>
                  <a:schemeClr val="accent2"/>
                </a:solidFill>
                <a:latin typeface="Arial" panose="020B0604020202020204" pitchFamily="34" charset="0"/>
              </a:rPr>
              <a:t>Optionale Angaben machen</a:t>
            </a:r>
          </a:p>
          <a:p>
            <a:pPr marL="285750" indent="-285750">
              <a:spcBef>
                <a:spcPts val="614"/>
              </a:spcBef>
              <a:buClr>
                <a:schemeClr val="accent1"/>
              </a:buClr>
              <a:buFont typeface="Arial" panose="020B0604020202020204" pitchFamily="34" charset="0"/>
              <a:buChar char="•"/>
            </a:pPr>
            <a:r>
              <a:rPr lang="de-DE" sz="1400" dirty="0">
                <a:solidFill>
                  <a:schemeClr val="accent2"/>
                </a:solidFill>
                <a:latin typeface="Arial" panose="020B0604020202020204" pitchFamily="34" charset="0"/>
              </a:rPr>
              <a:t>Therapieparameter angeben</a:t>
            </a:r>
          </a:p>
          <a:p>
            <a:pPr marL="285750" indent="-285750">
              <a:spcBef>
                <a:spcPts val="614"/>
              </a:spcBef>
              <a:buClr>
                <a:schemeClr val="accent1"/>
              </a:buClr>
              <a:buFont typeface="Arial" panose="020B0604020202020204" pitchFamily="34" charset="0"/>
              <a:buChar char="•"/>
            </a:pPr>
            <a:r>
              <a:rPr lang="de-DE" sz="1400" dirty="0">
                <a:solidFill>
                  <a:schemeClr val="accent2"/>
                </a:solidFill>
                <a:latin typeface="Arial" panose="020B0604020202020204" pitchFamily="34" charset="0"/>
              </a:rPr>
              <a:t>Weitere Bemerkungen hinzufügen</a:t>
            </a:r>
          </a:p>
        </p:txBody>
      </p:sp>
      <p:grpSp>
        <p:nvGrpSpPr>
          <p:cNvPr id="20" name="Gruppieren 19">
            <a:extLst>
              <a:ext uri="{FF2B5EF4-FFF2-40B4-BE49-F238E27FC236}">
                <a16:creationId xmlns:a16="http://schemas.microsoft.com/office/drawing/2014/main" id="{68BCE5BE-1FE2-184C-BD76-478722E223EA}"/>
              </a:ext>
            </a:extLst>
          </p:cNvPr>
          <p:cNvGrpSpPr/>
          <p:nvPr/>
        </p:nvGrpSpPr>
        <p:grpSpPr>
          <a:xfrm>
            <a:off x="8362489" y="133350"/>
            <a:ext cx="195561" cy="195561"/>
            <a:chOff x="7319651" y="194219"/>
            <a:chExt cx="195561" cy="195561"/>
          </a:xfrm>
        </p:grpSpPr>
        <p:sp>
          <p:nvSpPr>
            <p:cNvPr id="22" name="object 15">
              <a:extLst>
                <a:ext uri="{FF2B5EF4-FFF2-40B4-BE49-F238E27FC236}">
                  <a16:creationId xmlns:a16="http://schemas.microsoft.com/office/drawing/2014/main" id="{25DD28AE-28F9-044C-90F4-6E825D156333}"/>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24" name="object 16">
              <a:extLst>
                <a:ext uri="{FF2B5EF4-FFF2-40B4-BE49-F238E27FC236}">
                  <a16:creationId xmlns:a16="http://schemas.microsoft.com/office/drawing/2014/main" id="{0D1057D2-2C28-184C-999B-5B35A000F7DE}"/>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25" name="Gruppieren 24">
            <a:extLst>
              <a:ext uri="{FF2B5EF4-FFF2-40B4-BE49-F238E27FC236}">
                <a16:creationId xmlns:a16="http://schemas.microsoft.com/office/drawing/2014/main" id="{95274835-009D-AE4E-A854-24EBDE85121E}"/>
              </a:ext>
            </a:extLst>
          </p:cNvPr>
          <p:cNvGrpSpPr/>
          <p:nvPr/>
        </p:nvGrpSpPr>
        <p:grpSpPr>
          <a:xfrm>
            <a:off x="7701682" y="134792"/>
            <a:ext cx="195561" cy="195561"/>
            <a:chOff x="6657757" y="194219"/>
            <a:chExt cx="195561" cy="195561"/>
          </a:xfrm>
        </p:grpSpPr>
        <p:sp>
          <p:nvSpPr>
            <p:cNvPr id="26" name="object 37">
              <a:extLst>
                <a:ext uri="{FF2B5EF4-FFF2-40B4-BE49-F238E27FC236}">
                  <a16:creationId xmlns:a16="http://schemas.microsoft.com/office/drawing/2014/main" id="{155485C1-9F0C-7246-96F0-B6CF1478EBA7}"/>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27" name="object 38">
              <a:extLst>
                <a:ext uri="{FF2B5EF4-FFF2-40B4-BE49-F238E27FC236}">
                  <a16:creationId xmlns:a16="http://schemas.microsoft.com/office/drawing/2014/main" id="{0CAC0DA7-2E63-CF4A-AA37-F1C2F2674E6F}"/>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28" name="object 39">
              <a:extLst>
                <a:ext uri="{FF2B5EF4-FFF2-40B4-BE49-F238E27FC236}">
                  <a16:creationId xmlns:a16="http://schemas.microsoft.com/office/drawing/2014/main" id="{A7D44EB7-34C6-7349-8B3C-9152ACBFB4ED}"/>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29" name="Gruppieren 28">
            <a:extLst>
              <a:ext uri="{FF2B5EF4-FFF2-40B4-BE49-F238E27FC236}">
                <a16:creationId xmlns:a16="http://schemas.microsoft.com/office/drawing/2014/main" id="{86624A1D-CDD9-A443-A078-F9CFEF40760C}"/>
              </a:ext>
            </a:extLst>
          </p:cNvPr>
          <p:cNvGrpSpPr/>
          <p:nvPr/>
        </p:nvGrpSpPr>
        <p:grpSpPr>
          <a:xfrm>
            <a:off x="8586815" y="135828"/>
            <a:ext cx="195561" cy="195561"/>
            <a:chOff x="7540282" y="194219"/>
            <a:chExt cx="195561" cy="195561"/>
          </a:xfrm>
        </p:grpSpPr>
        <p:sp>
          <p:nvSpPr>
            <p:cNvPr id="30" name="object 43">
              <a:extLst>
                <a:ext uri="{FF2B5EF4-FFF2-40B4-BE49-F238E27FC236}">
                  <a16:creationId xmlns:a16="http://schemas.microsoft.com/office/drawing/2014/main" id="{53F3E46E-E029-B44A-A295-CFB2CCDF5CE5}"/>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1" name="object 44">
              <a:extLst>
                <a:ext uri="{FF2B5EF4-FFF2-40B4-BE49-F238E27FC236}">
                  <a16:creationId xmlns:a16="http://schemas.microsoft.com/office/drawing/2014/main" id="{1E67AC49-62C4-4A4C-BA05-79E059BA4FB6}"/>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32" name="Gruppieren 31">
            <a:extLst>
              <a:ext uri="{FF2B5EF4-FFF2-40B4-BE49-F238E27FC236}">
                <a16:creationId xmlns:a16="http://schemas.microsoft.com/office/drawing/2014/main" id="{3DDB5568-0439-1448-9BE9-033F508BCFBC}"/>
              </a:ext>
            </a:extLst>
          </p:cNvPr>
          <p:cNvGrpSpPr/>
          <p:nvPr/>
        </p:nvGrpSpPr>
        <p:grpSpPr>
          <a:xfrm>
            <a:off x="7924921" y="135828"/>
            <a:ext cx="195561" cy="195561"/>
            <a:chOff x="6878388" y="194219"/>
            <a:chExt cx="195561" cy="195561"/>
          </a:xfrm>
        </p:grpSpPr>
        <p:sp>
          <p:nvSpPr>
            <p:cNvPr id="33" name="object 45">
              <a:extLst>
                <a:ext uri="{FF2B5EF4-FFF2-40B4-BE49-F238E27FC236}">
                  <a16:creationId xmlns:a16="http://schemas.microsoft.com/office/drawing/2014/main" id="{A211E198-9FA1-5849-934E-94642217700C}"/>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4" name="object 46">
              <a:extLst>
                <a:ext uri="{FF2B5EF4-FFF2-40B4-BE49-F238E27FC236}">
                  <a16:creationId xmlns:a16="http://schemas.microsoft.com/office/drawing/2014/main" id="{A8FAEA0A-97E5-D64E-BE7F-CF8918B6EFEA}"/>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35" name="object 47">
              <a:extLst>
                <a:ext uri="{FF2B5EF4-FFF2-40B4-BE49-F238E27FC236}">
                  <a16:creationId xmlns:a16="http://schemas.microsoft.com/office/drawing/2014/main" id="{DD4AED8A-634A-6140-BE7A-69F66B82927E}"/>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36" name="object 48">
              <a:extLst>
                <a:ext uri="{FF2B5EF4-FFF2-40B4-BE49-F238E27FC236}">
                  <a16:creationId xmlns:a16="http://schemas.microsoft.com/office/drawing/2014/main" id="{E84A51C5-66FB-EE4F-9602-328662597ECD}"/>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37" name="Gruppieren 36">
            <a:extLst>
              <a:ext uri="{FF2B5EF4-FFF2-40B4-BE49-F238E27FC236}">
                <a16:creationId xmlns:a16="http://schemas.microsoft.com/office/drawing/2014/main" id="{40ADB1DA-D5AB-854F-8524-2C3AAF620C56}"/>
              </a:ext>
            </a:extLst>
          </p:cNvPr>
          <p:cNvGrpSpPr/>
          <p:nvPr/>
        </p:nvGrpSpPr>
        <p:grpSpPr>
          <a:xfrm>
            <a:off x="8145552" y="135828"/>
            <a:ext cx="195561" cy="195561"/>
            <a:chOff x="7099019" y="194219"/>
            <a:chExt cx="195561" cy="195561"/>
          </a:xfrm>
        </p:grpSpPr>
        <p:sp>
          <p:nvSpPr>
            <p:cNvPr id="38" name="object 52">
              <a:extLst>
                <a:ext uri="{FF2B5EF4-FFF2-40B4-BE49-F238E27FC236}">
                  <a16:creationId xmlns:a16="http://schemas.microsoft.com/office/drawing/2014/main" id="{97BF6C66-A606-D741-8CE6-0D67F4AE89F2}"/>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9" name="object 53">
              <a:extLst>
                <a:ext uri="{FF2B5EF4-FFF2-40B4-BE49-F238E27FC236}">
                  <a16:creationId xmlns:a16="http://schemas.microsoft.com/office/drawing/2014/main" id="{E9DDCF19-8C60-2548-8838-AEACB92FAF83}"/>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grpSp>
        <p:nvGrpSpPr>
          <p:cNvPr id="41" name="Gruppieren 40">
            <a:extLst>
              <a:ext uri="{FF2B5EF4-FFF2-40B4-BE49-F238E27FC236}">
                <a16:creationId xmlns:a16="http://schemas.microsoft.com/office/drawing/2014/main" id="{F78707E0-9383-F04F-B71F-5D695C97431C}"/>
              </a:ext>
            </a:extLst>
          </p:cNvPr>
          <p:cNvGrpSpPr/>
          <p:nvPr/>
        </p:nvGrpSpPr>
        <p:grpSpPr>
          <a:xfrm>
            <a:off x="3121517" y="1734132"/>
            <a:ext cx="231283" cy="231284"/>
            <a:chOff x="6399984" y="1838135"/>
            <a:chExt cx="231283" cy="231284"/>
          </a:xfrm>
        </p:grpSpPr>
        <p:sp>
          <p:nvSpPr>
            <p:cNvPr id="42" name="object 38">
              <a:extLst>
                <a:ext uri="{FF2B5EF4-FFF2-40B4-BE49-F238E27FC236}">
                  <a16:creationId xmlns:a16="http://schemas.microsoft.com/office/drawing/2014/main" id="{6DA96C8A-F50B-154E-BFED-131C34E5C2DD}"/>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43" name="object 39">
              <a:extLst>
                <a:ext uri="{FF2B5EF4-FFF2-40B4-BE49-F238E27FC236}">
                  <a16:creationId xmlns:a16="http://schemas.microsoft.com/office/drawing/2014/main" id="{0BBB3540-DD38-CD4A-8513-A2479AE271CD}"/>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2</a:t>
              </a:r>
              <a:endParaRPr sz="1050" dirty="0">
                <a:latin typeface="Arial"/>
                <a:cs typeface="Arial"/>
              </a:endParaRPr>
            </a:p>
          </p:txBody>
        </p:sp>
      </p:grpSp>
      <p:sp>
        <p:nvSpPr>
          <p:cNvPr id="44" name="Rectangle 66">
            <a:extLst>
              <a:ext uri="{FF2B5EF4-FFF2-40B4-BE49-F238E27FC236}">
                <a16:creationId xmlns:a16="http://schemas.microsoft.com/office/drawing/2014/main" id="{6B337D93-FF1A-BF40-BA38-B72DD8AC02BF}"/>
              </a:ext>
            </a:extLst>
          </p:cNvPr>
          <p:cNvSpPr/>
          <p:nvPr/>
        </p:nvSpPr>
        <p:spPr>
          <a:xfrm>
            <a:off x="3352800" y="1059521"/>
            <a:ext cx="3872243" cy="307777"/>
          </a:xfrm>
          <a:prstGeom prst="rect">
            <a:avLst/>
          </a:prstGeom>
        </p:spPr>
        <p:txBody>
          <a:bodyPr wrap="square">
            <a:spAutoFit/>
          </a:bodyPr>
          <a:lstStyle/>
          <a:p>
            <a:pPr>
              <a:spcBef>
                <a:spcPts val="614"/>
              </a:spcBef>
            </a:pPr>
            <a:r>
              <a:rPr lang="de-DE" sz="1400" b="1" dirty="0">
                <a:solidFill>
                  <a:schemeClr val="accent2"/>
                </a:solidFill>
                <a:latin typeface="Arial" panose="020B0604020202020204" pitchFamily="34" charset="0"/>
              </a:rPr>
              <a:t>Patienteninformationen angeben</a:t>
            </a:r>
            <a:endParaRPr lang="de-DE" sz="1400" dirty="0">
              <a:solidFill>
                <a:schemeClr val="accent2"/>
              </a:solidFill>
              <a:latin typeface="Arial" panose="020B0604020202020204" pitchFamily="34" charset="0"/>
            </a:endParaRPr>
          </a:p>
        </p:txBody>
      </p:sp>
      <p:grpSp>
        <p:nvGrpSpPr>
          <p:cNvPr id="45" name="Gruppieren 44">
            <a:extLst>
              <a:ext uri="{FF2B5EF4-FFF2-40B4-BE49-F238E27FC236}">
                <a16:creationId xmlns:a16="http://schemas.microsoft.com/office/drawing/2014/main" id="{661F1D72-5381-8B4B-ADCE-3ADE93DB2AC9}"/>
              </a:ext>
            </a:extLst>
          </p:cNvPr>
          <p:cNvGrpSpPr/>
          <p:nvPr/>
        </p:nvGrpSpPr>
        <p:grpSpPr>
          <a:xfrm>
            <a:off x="3121517" y="1104472"/>
            <a:ext cx="231283" cy="231284"/>
            <a:chOff x="6399984" y="1838135"/>
            <a:chExt cx="231283" cy="231284"/>
          </a:xfrm>
        </p:grpSpPr>
        <p:sp>
          <p:nvSpPr>
            <p:cNvPr id="46" name="object 38">
              <a:extLst>
                <a:ext uri="{FF2B5EF4-FFF2-40B4-BE49-F238E27FC236}">
                  <a16:creationId xmlns:a16="http://schemas.microsoft.com/office/drawing/2014/main" id="{2225AE04-5656-ED4F-B67F-313272DC9CE7}"/>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47" name="object 39">
              <a:extLst>
                <a:ext uri="{FF2B5EF4-FFF2-40B4-BE49-F238E27FC236}">
                  <a16:creationId xmlns:a16="http://schemas.microsoft.com/office/drawing/2014/main" id="{34E97714-7672-0042-9A62-ED3C946AF2BE}"/>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spTree>
    <p:extLst>
      <p:ext uri="{BB962C8B-B14F-4D97-AF65-F5344CB8AC3E}">
        <p14:creationId xmlns:p14="http://schemas.microsoft.com/office/powerpoint/2010/main" val="20158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912A4D6-D01A-BF49-B5F6-E02C479298BA}"/>
              </a:ext>
            </a:extLst>
          </p:cNvPr>
          <p:cNvSpPr>
            <a:spLocks noGrp="1"/>
          </p:cNvSpPr>
          <p:nvPr>
            <p:ph type="dt" sz="half" idx="18"/>
          </p:nvPr>
        </p:nvSpPr>
        <p:spPr/>
        <p:txBody>
          <a:bodyPr/>
          <a:lstStyle/>
          <a:p>
            <a:fld id="{4671C469-F5E8-9B49-B0EA-BA5A7A270B69}" type="datetime4">
              <a:rPr lang="de-DE" smtClean="0"/>
              <a:t>28. Januar 2021</a:t>
            </a:fld>
            <a:r>
              <a:rPr lang="en-US"/>
              <a:t> |</a:t>
            </a:r>
          </a:p>
        </p:txBody>
      </p:sp>
      <p:sp>
        <p:nvSpPr>
          <p:cNvPr id="7" name="Foliennummernplatzhalter 6">
            <a:extLst>
              <a:ext uri="{FF2B5EF4-FFF2-40B4-BE49-F238E27FC236}">
                <a16:creationId xmlns:a16="http://schemas.microsoft.com/office/drawing/2014/main" id="{CF1B6FF6-5159-41DC-ACCA-054151071878}"/>
              </a:ext>
            </a:extLst>
          </p:cNvPr>
          <p:cNvSpPr>
            <a:spLocks noGrp="1"/>
          </p:cNvSpPr>
          <p:nvPr>
            <p:ph type="sldNum" sz="quarter" idx="20"/>
          </p:nvPr>
        </p:nvSpPr>
        <p:spPr/>
        <p:txBody>
          <a:bodyPr/>
          <a:lstStyle/>
          <a:p>
            <a:fld id="{81D60167-4931-47E6-BA6A-407CBD079E47}" type="slidenum">
              <a:rPr lang="de-DE" smtClean="0"/>
              <a:pPr/>
              <a:t>37</a:t>
            </a:fld>
            <a:endParaRPr lang="de-DE"/>
          </a:p>
        </p:txBody>
      </p:sp>
      <p:sp>
        <p:nvSpPr>
          <p:cNvPr id="40" name="Textplatzhalter 39">
            <a:extLst>
              <a:ext uri="{FF2B5EF4-FFF2-40B4-BE49-F238E27FC236}">
                <a16:creationId xmlns:a16="http://schemas.microsoft.com/office/drawing/2014/main" id="{31746CE7-77EB-3C4D-9134-723F580951CA}"/>
              </a:ext>
            </a:extLst>
          </p:cNvPr>
          <p:cNvSpPr>
            <a:spLocks noGrp="1"/>
          </p:cNvSpPr>
          <p:nvPr>
            <p:ph type="body" sz="quarter" idx="24"/>
          </p:nvPr>
        </p:nvSpPr>
        <p:spPr>
          <a:xfrm>
            <a:off x="358775" y="4157941"/>
            <a:ext cx="8444219" cy="684213"/>
          </a:xfrm>
        </p:spPr>
        <p:txBody>
          <a:bodyPr/>
          <a:lstStyle/>
          <a:p>
            <a:r>
              <a:rPr lang="de-DE" b="1" dirty="0"/>
              <a:t>1.</a:t>
            </a:r>
            <a:r>
              <a:rPr lang="de-DE" dirty="0"/>
              <a:t> Ziegler, R., et al. Diabetologie. 2018;13: 500-509. </a:t>
            </a:r>
          </a:p>
        </p:txBody>
      </p:sp>
      <p:sp>
        <p:nvSpPr>
          <p:cNvPr id="23" name="object 110">
            <a:extLst>
              <a:ext uri="{FF2B5EF4-FFF2-40B4-BE49-F238E27FC236}">
                <a16:creationId xmlns:a16="http://schemas.microsoft.com/office/drawing/2014/main" id="{C33FF03F-CDFF-7943-AE60-427FB4831F06}"/>
              </a:ext>
            </a:extLst>
          </p:cNvPr>
          <p:cNvSpPr txBox="1">
            <a:spLocks noGrp="1"/>
          </p:cNvSpPr>
          <p:nvPr>
            <p:ph type="title"/>
          </p:nvPr>
        </p:nvSpPr>
        <p:spPr/>
        <p:txBody>
          <a:bodyPr/>
          <a:lstStyle/>
          <a:p>
            <a:r>
              <a:rPr lang="de-DE" dirty="0"/>
              <a:t>Online-Tool für die digitale Nutzung: </a:t>
            </a:r>
            <a:r>
              <a:rPr lang="de-DE" b="1" dirty="0"/>
              <a:t>www.FreeStyle.de/Trendpfeile</a:t>
            </a:r>
          </a:p>
        </p:txBody>
      </p:sp>
      <p:sp>
        <p:nvSpPr>
          <p:cNvPr id="3" name="Textplatzhalter 2">
            <a:extLst>
              <a:ext uri="{FF2B5EF4-FFF2-40B4-BE49-F238E27FC236}">
                <a16:creationId xmlns:a16="http://schemas.microsoft.com/office/drawing/2014/main" id="{B7C17016-1E27-A542-BE58-08D3E2D8E9B1}"/>
              </a:ext>
            </a:extLst>
          </p:cNvPr>
          <p:cNvSpPr>
            <a:spLocks noGrp="1"/>
          </p:cNvSpPr>
          <p:nvPr>
            <p:ph type="body" sz="quarter" idx="17"/>
          </p:nvPr>
        </p:nvSpPr>
        <p:spPr/>
        <p:txBody>
          <a:bodyPr/>
          <a:lstStyle/>
          <a:p>
            <a:r>
              <a:rPr lang="de-DE"/>
              <a:t>Vereinfachung der Trendpfeilinformationen</a:t>
            </a:r>
            <a:r>
              <a:rPr lang="de-DE" baseline="30000"/>
              <a:t>1</a:t>
            </a:r>
          </a:p>
        </p:txBody>
      </p:sp>
      <p:grpSp>
        <p:nvGrpSpPr>
          <p:cNvPr id="20" name="Gruppieren 19">
            <a:extLst>
              <a:ext uri="{FF2B5EF4-FFF2-40B4-BE49-F238E27FC236}">
                <a16:creationId xmlns:a16="http://schemas.microsoft.com/office/drawing/2014/main" id="{ADD07E00-EA50-8646-9427-EA1B4BE2C6DA}"/>
              </a:ext>
            </a:extLst>
          </p:cNvPr>
          <p:cNvGrpSpPr/>
          <p:nvPr/>
        </p:nvGrpSpPr>
        <p:grpSpPr>
          <a:xfrm>
            <a:off x="8362489" y="133350"/>
            <a:ext cx="195561" cy="195561"/>
            <a:chOff x="7319651" y="194219"/>
            <a:chExt cx="195561" cy="195561"/>
          </a:xfrm>
        </p:grpSpPr>
        <p:sp>
          <p:nvSpPr>
            <p:cNvPr id="22" name="object 15">
              <a:extLst>
                <a:ext uri="{FF2B5EF4-FFF2-40B4-BE49-F238E27FC236}">
                  <a16:creationId xmlns:a16="http://schemas.microsoft.com/office/drawing/2014/main" id="{3B2E645A-2945-2944-9C49-DD971D5D2BC0}"/>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24" name="object 16">
              <a:extLst>
                <a:ext uri="{FF2B5EF4-FFF2-40B4-BE49-F238E27FC236}">
                  <a16:creationId xmlns:a16="http://schemas.microsoft.com/office/drawing/2014/main" id="{1E199255-61D3-3F48-89D5-CD78EBF137E1}"/>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25" name="Gruppieren 24">
            <a:extLst>
              <a:ext uri="{FF2B5EF4-FFF2-40B4-BE49-F238E27FC236}">
                <a16:creationId xmlns:a16="http://schemas.microsoft.com/office/drawing/2014/main" id="{DF05C95C-2139-9B40-8646-B2767E829006}"/>
              </a:ext>
            </a:extLst>
          </p:cNvPr>
          <p:cNvGrpSpPr/>
          <p:nvPr/>
        </p:nvGrpSpPr>
        <p:grpSpPr>
          <a:xfrm>
            <a:off x="7701682" y="134792"/>
            <a:ext cx="195561" cy="195561"/>
            <a:chOff x="6657757" y="194219"/>
            <a:chExt cx="195561" cy="195561"/>
          </a:xfrm>
        </p:grpSpPr>
        <p:sp>
          <p:nvSpPr>
            <p:cNvPr id="26" name="object 37">
              <a:extLst>
                <a:ext uri="{FF2B5EF4-FFF2-40B4-BE49-F238E27FC236}">
                  <a16:creationId xmlns:a16="http://schemas.microsoft.com/office/drawing/2014/main" id="{AF59D56C-83B4-EA4D-8B4B-53B89BDF419F}"/>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27" name="object 38">
              <a:extLst>
                <a:ext uri="{FF2B5EF4-FFF2-40B4-BE49-F238E27FC236}">
                  <a16:creationId xmlns:a16="http://schemas.microsoft.com/office/drawing/2014/main" id="{E45D147B-725C-3F4C-B77E-C0AC1DF538DC}"/>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28" name="object 39">
              <a:extLst>
                <a:ext uri="{FF2B5EF4-FFF2-40B4-BE49-F238E27FC236}">
                  <a16:creationId xmlns:a16="http://schemas.microsoft.com/office/drawing/2014/main" id="{D58270EC-A98E-B74E-9A64-DF043B93A8AA}"/>
                </a:ext>
              </a:extLst>
            </p:cNvPr>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29" name="Gruppieren 28">
            <a:extLst>
              <a:ext uri="{FF2B5EF4-FFF2-40B4-BE49-F238E27FC236}">
                <a16:creationId xmlns:a16="http://schemas.microsoft.com/office/drawing/2014/main" id="{82C0D7AE-38AE-C549-900B-ECC528BA0F00}"/>
              </a:ext>
            </a:extLst>
          </p:cNvPr>
          <p:cNvGrpSpPr/>
          <p:nvPr/>
        </p:nvGrpSpPr>
        <p:grpSpPr>
          <a:xfrm>
            <a:off x="8586815" y="135828"/>
            <a:ext cx="195561" cy="195561"/>
            <a:chOff x="7540282" y="194219"/>
            <a:chExt cx="195561" cy="195561"/>
          </a:xfrm>
        </p:grpSpPr>
        <p:sp>
          <p:nvSpPr>
            <p:cNvPr id="30" name="object 43">
              <a:extLst>
                <a:ext uri="{FF2B5EF4-FFF2-40B4-BE49-F238E27FC236}">
                  <a16:creationId xmlns:a16="http://schemas.microsoft.com/office/drawing/2014/main" id="{55D7BF1A-AE30-4A41-ADB3-3D2A12B6CCF1}"/>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1" name="object 44">
              <a:extLst>
                <a:ext uri="{FF2B5EF4-FFF2-40B4-BE49-F238E27FC236}">
                  <a16:creationId xmlns:a16="http://schemas.microsoft.com/office/drawing/2014/main" id="{78C4DE14-F636-914C-8E0A-66EE3186C3AD}"/>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32" name="Gruppieren 31">
            <a:extLst>
              <a:ext uri="{FF2B5EF4-FFF2-40B4-BE49-F238E27FC236}">
                <a16:creationId xmlns:a16="http://schemas.microsoft.com/office/drawing/2014/main" id="{7DE41707-6DBE-E54C-AE4B-5EC868721BDF}"/>
              </a:ext>
            </a:extLst>
          </p:cNvPr>
          <p:cNvGrpSpPr/>
          <p:nvPr/>
        </p:nvGrpSpPr>
        <p:grpSpPr>
          <a:xfrm>
            <a:off x="7924921" y="135828"/>
            <a:ext cx="195561" cy="195561"/>
            <a:chOff x="6878388" y="194219"/>
            <a:chExt cx="195561" cy="195561"/>
          </a:xfrm>
        </p:grpSpPr>
        <p:sp>
          <p:nvSpPr>
            <p:cNvPr id="33" name="object 45">
              <a:extLst>
                <a:ext uri="{FF2B5EF4-FFF2-40B4-BE49-F238E27FC236}">
                  <a16:creationId xmlns:a16="http://schemas.microsoft.com/office/drawing/2014/main" id="{71252387-320F-E747-93F2-C79580F8D2F6}"/>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4" name="object 46">
              <a:extLst>
                <a:ext uri="{FF2B5EF4-FFF2-40B4-BE49-F238E27FC236}">
                  <a16:creationId xmlns:a16="http://schemas.microsoft.com/office/drawing/2014/main" id="{3879D136-7AC9-9443-8277-C2DD32D0152C}"/>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35" name="object 47">
              <a:extLst>
                <a:ext uri="{FF2B5EF4-FFF2-40B4-BE49-F238E27FC236}">
                  <a16:creationId xmlns:a16="http://schemas.microsoft.com/office/drawing/2014/main" id="{92A5E376-0FC6-4D47-B46F-710E4837679A}"/>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36" name="object 48">
              <a:extLst>
                <a:ext uri="{FF2B5EF4-FFF2-40B4-BE49-F238E27FC236}">
                  <a16:creationId xmlns:a16="http://schemas.microsoft.com/office/drawing/2014/main" id="{59D1D54E-073E-8146-B467-82CA2956C490}"/>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37" name="Gruppieren 36">
            <a:extLst>
              <a:ext uri="{FF2B5EF4-FFF2-40B4-BE49-F238E27FC236}">
                <a16:creationId xmlns:a16="http://schemas.microsoft.com/office/drawing/2014/main" id="{304B273F-3C7E-5546-9EFB-67AA9565B938}"/>
              </a:ext>
            </a:extLst>
          </p:cNvPr>
          <p:cNvGrpSpPr/>
          <p:nvPr/>
        </p:nvGrpSpPr>
        <p:grpSpPr>
          <a:xfrm>
            <a:off x="8145552" y="135828"/>
            <a:ext cx="195561" cy="195561"/>
            <a:chOff x="7099019" y="194219"/>
            <a:chExt cx="195561" cy="195561"/>
          </a:xfrm>
        </p:grpSpPr>
        <p:sp>
          <p:nvSpPr>
            <p:cNvPr id="38" name="object 52">
              <a:extLst>
                <a:ext uri="{FF2B5EF4-FFF2-40B4-BE49-F238E27FC236}">
                  <a16:creationId xmlns:a16="http://schemas.microsoft.com/office/drawing/2014/main" id="{B63B4CE0-F7A1-F64D-A52B-693EA40477A4}"/>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9" name="object 53">
              <a:extLst>
                <a:ext uri="{FF2B5EF4-FFF2-40B4-BE49-F238E27FC236}">
                  <a16:creationId xmlns:a16="http://schemas.microsoft.com/office/drawing/2014/main" id="{3909CF75-E779-CB4D-8B6B-45CE2A153FD2}"/>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sp>
        <p:nvSpPr>
          <p:cNvPr id="42" name="Rectangle 66">
            <a:extLst>
              <a:ext uri="{FF2B5EF4-FFF2-40B4-BE49-F238E27FC236}">
                <a16:creationId xmlns:a16="http://schemas.microsoft.com/office/drawing/2014/main" id="{FCC7FBF3-BA84-0747-B600-4808139D5DE7}"/>
              </a:ext>
            </a:extLst>
          </p:cNvPr>
          <p:cNvSpPr/>
          <p:nvPr/>
        </p:nvSpPr>
        <p:spPr>
          <a:xfrm>
            <a:off x="3352800" y="2344682"/>
            <a:ext cx="4191000" cy="992579"/>
          </a:xfrm>
          <a:prstGeom prst="rect">
            <a:avLst/>
          </a:prstGeom>
        </p:spPr>
        <p:txBody>
          <a:bodyPr wrap="square">
            <a:spAutoFit/>
          </a:bodyPr>
          <a:lstStyle/>
          <a:p>
            <a:pPr>
              <a:spcBef>
                <a:spcPts val="614"/>
              </a:spcBef>
            </a:pPr>
            <a:r>
              <a:rPr lang="de-DE" sz="1400" b="1" dirty="0">
                <a:solidFill>
                  <a:schemeClr val="accent2"/>
                </a:solidFill>
                <a:latin typeface="Arial" panose="020B0604020202020204" pitchFamily="34" charset="0"/>
              </a:rPr>
              <a:t>Individualisieren und fertigstellen</a:t>
            </a:r>
          </a:p>
          <a:p>
            <a:pPr marL="285750" indent="-285750">
              <a:spcBef>
                <a:spcPts val="307"/>
              </a:spcBef>
              <a:buClr>
                <a:schemeClr val="accent1"/>
              </a:buClr>
              <a:buFont typeface="Arial" panose="020B0604020202020204" pitchFamily="34" charset="0"/>
              <a:buChar char="•"/>
            </a:pPr>
            <a:r>
              <a:rPr lang="de-DE" sz="1400" dirty="0">
                <a:solidFill>
                  <a:schemeClr val="accent2"/>
                </a:solidFill>
                <a:latin typeface="Arial" panose="020B0604020202020204" pitchFamily="34" charset="0"/>
              </a:rPr>
              <a:t>Empfehlungen der Expertengruppe</a:t>
            </a:r>
            <a:r>
              <a:rPr lang="de-DE" sz="1400" baseline="30000" dirty="0">
                <a:solidFill>
                  <a:schemeClr val="accent2"/>
                </a:solidFill>
                <a:latin typeface="Arial" panose="020B0604020202020204" pitchFamily="34" charset="0"/>
              </a:rPr>
              <a:t>1</a:t>
            </a:r>
            <a:r>
              <a:rPr lang="de-DE" sz="1400" dirty="0">
                <a:solidFill>
                  <a:schemeClr val="accent2"/>
                </a:solidFill>
                <a:latin typeface="Arial" panose="020B0604020202020204" pitchFamily="34" charset="0"/>
              </a:rPr>
              <a:t> zur Therapieanpassung auf individuelle Patientenbedürfnisse anpassen</a:t>
            </a:r>
          </a:p>
        </p:txBody>
      </p:sp>
      <p:grpSp>
        <p:nvGrpSpPr>
          <p:cNvPr id="41" name="Gruppieren 40">
            <a:extLst>
              <a:ext uri="{FF2B5EF4-FFF2-40B4-BE49-F238E27FC236}">
                <a16:creationId xmlns:a16="http://schemas.microsoft.com/office/drawing/2014/main" id="{A5F8D46C-372B-8446-8F9C-F7D7FD4688A2}"/>
              </a:ext>
            </a:extLst>
          </p:cNvPr>
          <p:cNvGrpSpPr/>
          <p:nvPr/>
        </p:nvGrpSpPr>
        <p:grpSpPr>
          <a:xfrm>
            <a:off x="3121517" y="2387009"/>
            <a:ext cx="231283" cy="231284"/>
            <a:chOff x="6399984" y="1838135"/>
            <a:chExt cx="231283" cy="231284"/>
          </a:xfrm>
        </p:grpSpPr>
        <p:sp>
          <p:nvSpPr>
            <p:cNvPr id="43" name="object 38">
              <a:extLst>
                <a:ext uri="{FF2B5EF4-FFF2-40B4-BE49-F238E27FC236}">
                  <a16:creationId xmlns:a16="http://schemas.microsoft.com/office/drawing/2014/main" id="{7F7E6F2A-CF0E-C843-88BF-AC93D1EF7578}"/>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44" name="object 39">
              <a:extLst>
                <a:ext uri="{FF2B5EF4-FFF2-40B4-BE49-F238E27FC236}">
                  <a16:creationId xmlns:a16="http://schemas.microsoft.com/office/drawing/2014/main" id="{8473F9FD-5346-714D-A55C-42446DEF1224}"/>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3</a:t>
              </a:r>
              <a:endParaRPr sz="1050" dirty="0">
                <a:latin typeface="Arial"/>
                <a:cs typeface="Arial"/>
              </a:endParaRPr>
            </a:p>
          </p:txBody>
        </p:sp>
      </p:grpSp>
      <p:sp>
        <p:nvSpPr>
          <p:cNvPr id="45" name="Rectangle 66">
            <a:extLst>
              <a:ext uri="{FF2B5EF4-FFF2-40B4-BE49-F238E27FC236}">
                <a16:creationId xmlns:a16="http://schemas.microsoft.com/office/drawing/2014/main" id="{36DCDCA2-7EC2-3E42-B0D1-1E3AE660C178}"/>
              </a:ext>
            </a:extLst>
          </p:cNvPr>
          <p:cNvSpPr/>
          <p:nvPr/>
        </p:nvSpPr>
        <p:spPr>
          <a:xfrm>
            <a:off x="3352800" y="1672273"/>
            <a:ext cx="3872243" cy="307777"/>
          </a:xfrm>
          <a:prstGeom prst="rect">
            <a:avLst/>
          </a:prstGeom>
        </p:spPr>
        <p:txBody>
          <a:bodyPr wrap="square">
            <a:spAutoFit/>
          </a:bodyPr>
          <a:lstStyle/>
          <a:p>
            <a:pPr>
              <a:spcBef>
                <a:spcPts val="614"/>
              </a:spcBef>
            </a:pPr>
            <a:r>
              <a:rPr lang="de-DE" sz="1400" b="1" dirty="0">
                <a:solidFill>
                  <a:schemeClr val="accent2"/>
                </a:solidFill>
                <a:latin typeface="Arial" panose="020B0604020202020204" pitchFamily="34" charset="0"/>
              </a:rPr>
              <a:t>Optionale Angaben machen</a:t>
            </a:r>
            <a:endParaRPr lang="de-DE" sz="1400" dirty="0">
              <a:solidFill>
                <a:schemeClr val="accent2"/>
              </a:solidFill>
              <a:latin typeface="Arial" panose="020B0604020202020204" pitchFamily="34" charset="0"/>
            </a:endParaRPr>
          </a:p>
        </p:txBody>
      </p:sp>
      <p:grpSp>
        <p:nvGrpSpPr>
          <p:cNvPr id="46" name="Gruppieren 45">
            <a:extLst>
              <a:ext uri="{FF2B5EF4-FFF2-40B4-BE49-F238E27FC236}">
                <a16:creationId xmlns:a16="http://schemas.microsoft.com/office/drawing/2014/main" id="{84C1317A-63E7-4240-8EAD-3813FDA7C83F}"/>
              </a:ext>
            </a:extLst>
          </p:cNvPr>
          <p:cNvGrpSpPr/>
          <p:nvPr/>
        </p:nvGrpSpPr>
        <p:grpSpPr>
          <a:xfrm>
            <a:off x="3121517" y="1727258"/>
            <a:ext cx="231283" cy="231284"/>
            <a:chOff x="6399984" y="1838135"/>
            <a:chExt cx="231283" cy="231284"/>
          </a:xfrm>
        </p:grpSpPr>
        <p:sp>
          <p:nvSpPr>
            <p:cNvPr id="47" name="object 38">
              <a:extLst>
                <a:ext uri="{FF2B5EF4-FFF2-40B4-BE49-F238E27FC236}">
                  <a16:creationId xmlns:a16="http://schemas.microsoft.com/office/drawing/2014/main" id="{151C7B22-0EFF-6942-8D69-D7C15530D5C9}"/>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48" name="object 39">
              <a:extLst>
                <a:ext uri="{FF2B5EF4-FFF2-40B4-BE49-F238E27FC236}">
                  <a16:creationId xmlns:a16="http://schemas.microsoft.com/office/drawing/2014/main" id="{C16B9C51-8739-D545-80FB-A777393CCF6A}"/>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lang="de-DE" sz="1050" b="1" spc="10" dirty="0">
                  <a:solidFill>
                    <a:srgbClr val="FFFFFF"/>
                  </a:solidFill>
                  <a:latin typeface="Arial"/>
                  <a:cs typeface="Arial"/>
                </a:rPr>
                <a:t>2</a:t>
              </a:r>
              <a:endParaRPr sz="1050" dirty="0">
                <a:latin typeface="Arial"/>
                <a:cs typeface="Arial"/>
              </a:endParaRPr>
            </a:p>
          </p:txBody>
        </p:sp>
      </p:grpSp>
      <p:sp>
        <p:nvSpPr>
          <p:cNvPr id="49" name="Rectangle 66">
            <a:extLst>
              <a:ext uri="{FF2B5EF4-FFF2-40B4-BE49-F238E27FC236}">
                <a16:creationId xmlns:a16="http://schemas.microsoft.com/office/drawing/2014/main" id="{D99FA687-EA88-194F-B37C-BD1283681D5A}"/>
              </a:ext>
            </a:extLst>
          </p:cNvPr>
          <p:cNvSpPr/>
          <p:nvPr/>
        </p:nvSpPr>
        <p:spPr>
          <a:xfrm>
            <a:off x="3352800" y="1052647"/>
            <a:ext cx="3872243" cy="307777"/>
          </a:xfrm>
          <a:prstGeom prst="rect">
            <a:avLst/>
          </a:prstGeom>
        </p:spPr>
        <p:txBody>
          <a:bodyPr wrap="square">
            <a:spAutoFit/>
          </a:bodyPr>
          <a:lstStyle/>
          <a:p>
            <a:pPr>
              <a:spcBef>
                <a:spcPts val="614"/>
              </a:spcBef>
            </a:pPr>
            <a:r>
              <a:rPr lang="de-DE" sz="1400" b="1" dirty="0">
                <a:solidFill>
                  <a:schemeClr val="accent2"/>
                </a:solidFill>
                <a:latin typeface="Arial" panose="020B0604020202020204" pitchFamily="34" charset="0"/>
              </a:rPr>
              <a:t>Patienteninformationen angeben</a:t>
            </a:r>
            <a:endParaRPr lang="de-DE" sz="1400" dirty="0">
              <a:solidFill>
                <a:schemeClr val="accent2"/>
              </a:solidFill>
              <a:latin typeface="Arial" panose="020B0604020202020204" pitchFamily="34" charset="0"/>
            </a:endParaRPr>
          </a:p>
        </p:txBody>
      </p:sp>
      <p:grpSp>
        <p:nvGrpSpPr>
          <p:cNvPr id="50" name="Gruppieren 49">
            <a:extLst>
              <a:ext uri="{FF2B5EF4-FFF2-40B4-BE49-F238E27FC236}">
                <a16:creationId xmlns:a16="http://schemas.microsoft.com/office/drawing/2014/main" id="{449DA5FE-F11C-2746-96DD-57C7C4D078A9}"/>
              </a:ext>
            </a:extLst>
          </p:cNvPr>
          <p:cNvGrpSpPr/>
          <p:nvPr/>
        </p:nvGrpSpPr>
        <p:grpSpPr>
          <a:xfrm>
            <a:off x="3121517" y="1097598"/>
            <a:ext cx="231283" cy="231284"/>
            <a:chOff x="6399984" y="1838135"/>
            <a:chExt cx="231283" cy="231284"/>
          </a:xfrm>
        </p:grpSpPr>
        <p:sp>
          <p:nvSpPr>
            <p:cNvPr id="51" name="object 38">
              <a:extLst>
                <a:ext uri="{FF2B5EF4-FFF2-40B4-BE49-F238E27FC236}">
                  <a16:creationId xmlns:a16="http://schemas.microsoft.com/office/drawing/2014/main" id="{B5B5B346-2403-3F4A-917F-BBAE9DA91B77}"/>
                </a:ext>
              </a:extLst>
            </p:cNvPr>
            <p:cNvSpPr/>
            <p:nvPr/>
          </p:nvSpPr>
          <p:spPr>
            <a:xfrm>
              <a:off x="6399984" y="1838135"/>
              <a:ext cx="231283" cy="231284"/>
            </a:xfrm>
            <a:custGeom>
              <a:avLst/>
              <a:gdLst/>
              <a:ahLst/>
              <a:cxnLst/>
              <a:rect l="l" t="t" r="r" b="b"/>
              <a:pathLst>
                <a:path w="549910" h="549910">
                  <a:moveTo>
                    <a:pt x="274860" y="0"/>
                  </a:moveTo>
                  <a:lnTo>
                    <a:pt x="225454" y="4428"/>
                  </a:lnTo>
                  <a:lnTo>
                    <a:pt x="178952" y="17197"/>
                  </a:lnTo>
                  <a:lnTo>
                    <a:pt x="136133" y="37528"/>
                  </a:lnTo>
                  <a:lnTo>
                    <a:pt x="97771" y="64646"/>
                  </a:lnTo>
                  <a:lnTo>
                    <a:pt x="64643" y="97775"/>
                  </a:lnTo>
                  <a:lnTo>
                    <a:pt x="37526" y="136137"/>
                  </a:lnTo>
                  <a:lnTo>
                    <a:pt x="17195" y="178956"/>
                  </a:lnTo>
                  <a:lnTo>
                    <a:pt x="4428" y="225456"/>
                  </a:lnTo>
                  <a:lnTo>
                    <a:pt x="0" y="274860"/>
                  </a:lnTo>
                  <a:lnTo>
                    <a:pt x="4428" y="324269"/>
                  </a:lnTo>
                  <a:lnTo>
                    <a:pt x="17195" y="370772"/>
                  </a:lnTo>
                  <a:lnTo>
                    <a:pt x="37526" y="413592"/>
                  </a:lnTo>
                  <a:lnTo>
                    <a:pt x="64643" y="451954"/>
                  </a:lnTo>
                  <a:lnTo>
                    <a:pt x="97771" y="485080"/>
                  </a:lnTo>
                  <a:lnTo>
                    <a:pt x="136133" y="512197"/>
                  </a:lnTo>
                  <a:lnTo>
                    <a:pt x="178952" y="532526"/>
                  </a:lnTo>
                  <a:lnTo>
                    <a:pt x="225454" y="545293"/>
                  </a:lnTo>
                  <a:lnTo>
                    <a:pt x="274860" y="549721"/>
                  </a:lnTo>
                  <a:lnTo>
                    <a:pt x="324267" y="545293"/>
                  </a:lnTo>
                  <a:lnTo>
                    <a:pt x="370768" y="532526"/>
                  </a:lnTo>
                  <a:lnTo>
                    <a:pt x="413588" y="512197"/>
                  </a:lnTo>
                  <a:lnTo>
                    <a:pt x="451950" y="485080"/>
                  </a:lnTo>
                  <a:lnTo>
                    <a:pt x="485077" y="451954"/>
                  </a:lnTo>
                  <a:lnTo>
                    <a:pt x="512194" y="413592"/>
                  </a:lnTo>
                  <a:lnTo>
                    <a:pt x="532525" y="370772"/>
                  </a:lnTo>
                  <a:lnTo>
                    <a:pt x="545293" y="324269"/>
                  </a:lnTo>
                  <a:lnTo>
                    <a:pt x="549721" y="274860"/>
                  </a:lnTo>
                  <a:lnTo>
                    <a:pt x="545293" y="225456"/>
                  </a:lnTo>
                  <a:lnTo>
                    <a:pt x="532525" y="178956"/>
                  </a:lnTo>
                  <a:lnTo>
                    <a:pt x="512194" y="136137"/>
                  </a:lnTo>
                  <a:lnTo>
                    <a:pt x="485077" y="97775"/>
                  </a:lnTo>
                  <a:lnTo>
                    <a:pt x="451950" y="64646"/>
                  </a:lnTo>
                  <a:lnTo>
                    <a:pt x="413588" y="37528"/>
                  </a:lnTo>
                  <a:lnTo>
                    <a:pt x="370768" y="17197"/>
                  </a:lnTo>
                  <a:lnTo>
                    <a:pt x="324267" y="4428"/>
                  </a:lnTo>
                  <a:lnTo>
                    <a:pt x="274860" y="0"/>
                  </a:lnTo>
                  <a:close/>
                </a:path>
              </a:pathLst>
            </a:custGeom>
            <a:solidFill>
              <a:schemeClr val="accent3"/>
            </a:solidFill>
          </p:spPr>
          <p:txBody>
            <a:bodyPr wrap="square" lIns="0" tIns="0" rIns="0" bIns="0" rtlCol="0"/>
            <a:lstStyle/>
            <a:p>
              <a:endParaRPr sz="1050" dirty="0">
                <a:solidFill>
                  <a:schemeClr val="accent1"/>
                </a:solidFill>
              </a:endParaRPr>
            </a:p>
          </p:txBody>
        </p:sp>
        <p:sp>
          <p:nvSpPr>
            <p:cNvPr id="52" name="object 39">
              <a:extLst>
                <a:ext uri="{FF2B5EF4-FFF2-40B4-BE49-F238E27FC236}">
                  <a16:creationId xmlns:a16="http://schemas.microsoft.com/office/drawing/2014/main" id="{3BECE623-952C-C44A-B76C-EDE7E0B605D3}"/>
                </a:ext>
              </a:extLst>
            </p:cNvPr>
            <p:cNvSpPr txBox="1"/>
            <p:nvPr/>
          </p:nvSpPr>
          <p:spPr>
            <a:xfrm>
              <a:off x="6466193" y="1855887"/>
              <a:ext cx="94810" cy="177614"/>
            </a:xfrm>
            <a:prstGeom prst="rect">
              <a:avLst/>
            </a:prstGeom>
          </p:spPr>
          <p:txBody>
            <a:bodyPr vert="horz" wrap="square" lIns="0" tIns="15875" rIns="0" bIns="0" rtlCol="0">
              <a:spAutoFit/>
            </a:bodyPr>
            <a:lstStyle/>
            <a:p>
              <a:pPr marL="12700">
                <a:lnSpc>
                  <a:spcPct val="100000"/>
                </a:lnSpc>
                <a:spcBef>
                  <a:spcPts val="125"/>
                </a:spcBef>
              </a:pPr>
              <a:r>
                <a:rPr sz="1050" b="1" spc="10" dirty="0">
                  <a:solidFill>
                    <a:srgbClr val="FFFFFF"/>
                  </a:solidFill>
                  <a:latin typeface="Arial"/>
                  <a:cs typeface="Arial"/>
                </a:rPr>
                <a:t>1</a:t>
              </a:r>
              <a:endParaRPr sz="1050" dirty="0">
                <a:latin typeface="Arial"/>
                <a:cs typeface="Arial"/>
              </a:endParaRPr>
            </a:p>
          </p:txBody>
        </p:sp>
      </p:grpSp>
      <p:grpSp>
        <p:nvGrpSpPr>
          <p:cNvPr id="2" name="Gruppieren 1">
            <a:extLst>
              <a:ext uri="{FF2B5EF4-FFF2-40B4-BE49-F238E27FC236}">
                <a16:creationId xmlns:a16="http://schemas.microsoft.com/office/drawing/2014/main" id="{20680DFD-0A03-1F4F-925C-E4D1E26BC764}"/>
              </a:ext>
            </a:extLst>
          </p:cNvPr>
          <p:cNvGrpSpPr/>
          <p:nvPr/>
        </p:nvGrpSpPr>
        <p:grpSpPr>
          <a:xfrm>
            <a:off x="359838" y="1023362"/>
            <a:ext cx="2541600" cy="3653405"/>
            <a:chOff x="366713" y="1202114"/>
            <a:chExt cx="2541600" cy="3653405"/>
          </a:xfrm>
          <a:effectLst>
            <a:outerShdw blurRad="152400" algn="ctr" rotWithShape="0">
              <a:prstClr val="black">
                <a:alpha val="40000"/>
              </a:prstClr>
            </a:outerShdw>
          </a:effectLst>
        </p:grpSpPr>
        <p:pic>
          <p:nvPicPr>
            <p:cNvPr id="21" name="Picture 20">
              <a:extLst>
                <a:ext uri="{FF2B5EF4-FFF2-40B4-BE49-F238E27FC236}">
                  <a16:creationId xmlns:a16="http://schemas.microsoft.com/office/drawing/2014/main" id="{E353EC83-7149-4ACD-A3A1-6DBC6D0C69AC}"/>
                </a:ext>
              </a:extLst>
            </p:cNvPr>
            <p:cNvPicPr>
              <a:picLocks noChangeAspect="1"/>
            </p:cNvPicPr>
            <p:nvPr/>
          </p:nvPicPr>
          <p:blipFill rotWithShape="1">
            <a:blip r:embed="rId6"/>
            <a:srcRect b="19408"/>
            <a:stretch/>
          </p:blipFill>
          <p:spPr>
            <a:xfrm>
              <a:off x="366713" y="1202114"/>
              <a:ext cx="2541600" cy="3220800"/>
            </a:xfrm>
            <a:prstGeom prst="rect">
              <a:avLst/>
            </a:prstGeom>
            <a:ln>
              <a:noFill/>
            </a:ln>
          </p:spPr>
        </p:pic>
        <p:pic>
          <p:nvPicPr>
            <p:cNvPr id="54" name="Picture 20">
              <a:extLst>
                <a:ext uri="{FF2B5EF4-FFF2-40B4-BE49-F238E27FC236}">
                  <a16:creationId xmlns:a16="http://schemas.microsoft.com/office/drawing/2014/main" id="{37C31527-6CA0-1C45-A71A-5237972C525F}"/>
                </a:ext>
              </a:extLst>
            </p:cNvPr>
            <p:cNvPicPr>
              <a:picLocks noChangeAspect="1"/>
            </p:cNvPicPr>
            <p:nvPr/>
          </p:nvPicPr>
          <p:blipFill rotWithShape="1">
            <a:blip r:embed="rId6"/>
            <a:srcRect t="82893" b="12214"/>
            <a:stretch/>
          </p:blipFill>
          <p:spPr>
            <a:xfrm>
              <a:off x="366713" y="4412975"/>
              <a:ext cx="2541600" cy="195561"/>
            </a:xfrm>
            <a:prstGeom prst="rect">
              <a:avLst/>
            </a:prstGeom>
            <a:ln>
              <a:noFill/>
            </a:ln>
          </p:spPr>
        </p:pic>
        <p:pic>
          <p:nvPicPr>
            <p:cNvPr id="55" name="Picture 20">
              <a:extLst>
                <a:ext uri="{FF2B5EF4-FFF2-40B4-BE49-F238E27FC236}">
                  <a16:creationId xmlns:a16="http://schemas.microsoft.com/office/drawing/2014/main" id="{A7E70426-DFE1-7A4F-9D1F-8831D87C05D7}"/>
                </a:ext>
              </a:extLst>
            </p:cNvPr>
            <p:cNvPicPr>
              <a:picLocks noChangeAspect="1"/>
            </p:cNvPicPr>
            <p:nvPr/>
          </p:nvPicPr>
          <p:blipFill rotWithShape="1">
            <a:blip r:embed="rId6"/>
            <a:srcRect t="92396" b="1377"/>
            <a:stretch/>
          </p:blipFill>
          <p:spPr>
            <a:xfrm>
              <a:off x="366713" y="4606662"/>
              <a:ext cx="2541600" cy="248857"/>
            </a:xfrm>
            <a:prstGeom prst="rect">
              <a:avLst/>
            </a:prstGeom>
            <a:ln>
              <a:noFill/>
            </a:ln>
          </p:spPr>
        </p:pic>
      </p:grpSp>
    </p:spTree>
    <p:extLst>
      <p:ext uri="{BB962C8B-B14F-4D97-AF65-F5344CB8AC3E}">
        <p14:creationId xmlns:p14="http://schemas.microsoft.com/office/powerpoint/2010/main" val="35569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67C3A1BA-61C5-5046-9B65-FE4A2C4AF6E4}"/>
              </a:ext>
            </a:extLst>
          </p:cNvPr>
          <p:cNvSpPr/>
          <p:nvPr/>
        </p:nvSpPr>
        <p:spPr>
          <a:xfrm>
            <a:off x="4629274" y="1428776"/>
            <a:ext cx="4148014" cy="29686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Inhaltsplatzhalter 5">
            <a:extLst>
              <a:ext uri="{FF2B5EF4-FFF2-40B4-BE49-F238E27FC236}">
                <a16:creationId xmlns:a16="http://schemas.microsoft.com/office/drawing/2014/main" id="{8246FA89-8DF3-4A48-8033-66FDA0BB0ABD}"/>
              </a:ext>
            </a:extLst>
          </p:cNvPr>
          <p:cNvSpPr>
            <a:spLocks noGrp="1"/>
          </p:cNvSpPr>
          <p:nvPr>
            <p:ph sz="quarter" idx="13"/>
          </p:nvPr>
        </p:nvSpPr>
        <p:spPr/>
        <p:txBody>
          <a:bodyPr/>
          <a:lstStyle/>
          <a:p>
            <a:endParaRPr lang="de-DE" dirty="0"/>
          </a:p>
        </p:txBody>
      </p:sp>
      <p:sp>
        <p:nvSpPr>
          <p:cNvPr id="4" name="Datumsplatzhalter 3">
            <a:extLst>
              <a:ext uri="{FF2B5EF4-FFF2-40B4-BE49-F238E27FC236}">
                <a16:creationId xmlns:a16="http://schemas.microsoft.com/office/drawing/2014/main" id="{6B265224-49E5-0342-B0A1-7EFC7B78B953}"/>
              </a:ext>
            </a:extLst>
          </p:cNvPr>
          <p:cNvSpPr>
            <a:spLocks noGrp="1"/>
          </p:cNvSpPr>
          <p:nvPr>
            <p:ph type="dt" sz="half" idx="18"/>
          </p:nvPr>
        </p:nvSpPr>
        <p:spPr/>
        <p:txBody>
          <a:bodyPr/>
          <a:lstStyle/>
          <a:p>
            <a:fld id="{D4284702-748D-1F49-BC88-1C9E2B042AC9}" type="datetime4">
              <a:rPr lang="de-DE" smtClean="0"/>
              <a:t>28. Januar 2021</a:t>
            </a:fld>
            <a:r>
              <a:rPr lang="en-US"/>
              <a:t> |</a:t>
            </a:r>
          </a:p>
        </p:txBody>
      </p:sp>
      <p:sp>
        <p:nvSpPr>
          <p:cNvPr id="7" name="Foliennummernplatzhalter 6">
            <a:extLst>
              <a:ext uri="{FF2B5EF4-FFF2-40B4-BE49-F238E27FC236}">
                <a16:creationId xmlns:a16="http://schemas.microsoft.com/office/drawing/2014/main" id="{CF1B6FF6-5159-41DC-ACCA-054151071878}"/>
              </a:ext>
            </a:extLst>
          </p:cNvPr>
          <p:cNvSpPr>
            <a:spLocks noGrp="1"/>
          </p:cNvSpPr>
          <p:nvPr>
            <p:ph type="sldNum" sz="quarter" idx="20"/>
          </p:nvPr>
        </p:nvSpPr>
        <p:spPr/>
        <p:txBody>
          <a:bodyPr/>
          <a:lstStyle/>
          <a:p>
            <a:fld id="{81D60167-4931-47E6-BA6A-407CBD079E47}" type="slidenum">
              <a:rPr lang="de-DE" smtClean="0"/>
              <a:pPr/>
              <a:t>38</a:t>
            </a:fld>
            <a:endParaRPr lang="de-DE"/>
          </a:p>
        </p:txBody>
      </p:sp>
      <p:sp>
        <p:nvSpPr>
          <p:cNvPr id="20" name="Textplatzhalter 19">
            <a:extLst>
              <a:ext uri="{FF2B5EF4-FFF2-40B4-BE49-F238E27FC236}">
                <a16:creationId xmlns:a16="http://schemas.microsoft.com/office/drawing/2014/main" id="{BCEE3D82-C21D-6745-BCA8-B39392BD4180}"/>
              </a:ext>
            </a:extLst>
          </p:cNvPr>
          <p:cNvSpPr>
            <a:spLocks noGrp="1"/>
          </p:cNvSpPr>
          <p:nvPr>
            <p:ph type="body" sz="quarter" idx="24"/>
          </p:nvPr>
        </p:nvSpPr>
        <p:spPr/>
        <p:txBody>
          <a:bodyPr/>
          <a:lstStyle/>
          <a:p>
            <a:r>
              <a:rPr lang="de-DE" dirty="0"/>
              <a:t>*Die Angaben werden nicht durch Abbott gespeichert.</a:t>
            </a:r>
            <a:br>
              <a:rPr lang="de-DE" b="1" dirty="0"/>
            </a:br>
            <a:r>
              <a:rPr lang="de-DE" b="1" dirty="0"/>
              <a:t>1.</a:t>
            </a:r>
            <a:r>
              <a:rPr lang="de-DE" dirty="0"/>
              <a:t> Ziegler, R., et al. Diabetologie. 2018;13: 500-509.</a:t>
            </a:r>
          </a:p>
        </p:txBody>
      </p:sp>
      <p:sp>
        <p:nvSpPr>
          <p:cNvPr id="30" name="object 110">
            <a:extLst>
              <a:ext uri="{FF2B5EF4-FFF2-40B4-BE49-F238E27FC236}">
                <a16:creationId xmlns:a16="http://schemas.microsoft.com/office/drawing/2014/main" id="{719D65DB-8743-4049-B69E-28CDAB213F58}"/>
              </a:ext>
            </a:extLst>
          </p:cNvPr>
          <p:cNvSpPr txBox="1">
            <a:spLocks noGrp="1"/>
          </p:cNvSpPr>
          <p:nvPr>
            <p:ph type="title"/>
          </p:nvPr>
        </p:nvSpPr>
        <p:spPr/>
        <p:txBody>
          <a:bodyPr/>
          <a:lstStyle/>
          <a:p>
            <a:r>
              <a:rPr lang="de-DE" dirty="0"/>
              <a:t>Online-Tool für die digitale Nutzung: </a:t>
            </a:r>
            <a:r>
              <a:rPr lang="de-DE" b="1" dirty="0"/>
              <a:t>www.FreeStyle.de/Trendpfeile</a:t>
            </a:r>
          </a:p>
        </p:txBody>
      </p:sp>
      <p:sp>
        <p:nvSpPr>
          <p:cNvPr id="3" name="Textplatzhalter 2">
            <a:extLst>
              <a:ext uri="{FF2B5EF4-FFF2-40B4-BE49-F238E27FC236}">
                <a16:creationId xmlns:a16="http://schemas.microsoft.com/office/drawing/2014/main" id="{BE421777-DFC6-934D-86A5-7C704711602B}"/>
              </a:ext>
            </a:extLst>
          </p:cNvPr>
          <p:cNvSpPr>
            <a:spLocks noGrp="1"/>
          </p:cNvSpPr>
          <p:nvPr>
            <p:ph type="body" sz="quarter" idx="17"/>
          </p:nvPr>
        </p:nvSpPr>
        <p:spPr/>
        <p:txBody>
          <a:bodyPr/>
          <a:lstStyle/>
          <a:p>
            <a:r>
              <a:rPr lang="de-DE"/>
              <a:t>Vereinfachung der Trendpfeilinformationen</a:t>
            </a:r>
            <a:r>
              <a:rPr lang="de-DE" baseline="30000"/>
              <a:t>1</a:t>
            </a:r>
          </a:p>
        </p:txBody>
      </p:sp>
      <p:sp>
        <p:nvSpPr>
          <p:cNvPr id="67" name="Rectangle 66">
            <a:extLst>
              <a:ext uri="{FF2B5EF4-FFF2-40B4-BE49-F238E27FC236}">
                <a16:creationId xmlns:a16="http://schemas.microsoft.com/office/drawing/2014/main" id="{002291B6-DA9F-4F42-BC74-39FFCA2B6659}"/>
              </a:ext>
            </a:extLst>
          </p:cNvPr>
          <p:cNvSpPr/>
          <p:nvPr/>
        </p:nvSpPr>
        <p:spPr>
          <a:xfrm>
            <a:off x="366713" y="954255"/>
            <a:ext cx="2988644" cy="307777"/>
          </a:xfrm>
          <a:prstGeom prst="rect">
            <a:avLst/>
          </a:prstGeom>
        </p:spPr>
        <p:txBody>
          <a:bodyPr wrap="square" lIns="0">
            <a:spAutoFit/>
          </a:bodyPr>
          <a:lstStyle/>
          <a:p>
            <a:pPr>
              <a:spcBef>
                <a:spcPts val="614"/>
              </a:spcBef>
            </a:pPr>
            <a:r>
              <a:rPr lang="de-DE" sz="1400" b="1" dirty="0">
                <a:solidFill>
                  <a:srgbClr val="001489"/>
                </a:solidFill>
                <a:latin typeface="Arial" panose="020B0604020202020204" pitchFamily="34" charset="0"/>
              </a:rPr>
              <a:t>Fertig!</a:t>
            </a:r>
          </a:p>
        </p:txBody>
      </p:sp>
      <p:pic>
        <p:nvPicPr>
          <p:cNvPr id="22" name="Picture 21">
            <a:extLst>
              <a:ext uri="{FF2B5EF4-FFF2-40B4-BE49-F238E27FC236}">
                <a16:creationId xmlns:a16="http://schemas.microsoft.com/office/drawing/2014/main" id="{A8DBD5BC-176B-4F6C-8756-8095EF6467AF}"/>
              </a:ext>
            </a:extLst>
          </p:cNvPr>
          <p:cNvPicPr>
            <a:picLocks noChangeAspect="1"/>
          </p:cNvPicPr>
          <p:nvPr/>
        </p:nvPicPr>
        <p:blipFill>
          <a:blip r:embed="rId3"/>
          <a:stretch>
            <a:fillRect/>
          </a:stretch>
        </p:blipFill>
        <p:spPr>
          <a:xfrm>
            <a:off x="358775" y="1428776"/>
            <a:ext cx="4270499" cy="2968625"/>
          </a:xfrm>
          <a:prstGeom prst="rect">
            <a:avLst/>
          </a:prstGeom>
          <a:ln>
            <a:solidFill>
              <a:schemeClr val="bg1">
                <a:lumMod val="50000"/>
              </a:schemeClr>
            </a:solidFill>
          </a:ln>
        </p:spPr>
      </p:pic>
      <p:sp>
        <p:nvSpPr>
          <p:cNvPr id="27" name="Rectangle 26">
            <a:extLst>
              <a:ext uri="{FF2B5EF4-FFF2-40B4-BE49-F238E27FC236}">
                <a16:creationId xmlns:a16="http://schemas.microsoft.com/office/drawing/2014/main" id="{50B9ED85-CEE1-4164-B496-A853B8EA1AC6}"/>
              </a:ext>
            </a:extLst>
          </p:cNvPr>
          <p:cNvSpPr/>
          <p:nvPr/>
        </p:nvSpPr>
        <p:spPr>
          <a:xfrm>
            <a:off x="5293372" y="1627080"/>
            <a:ext cx="3309701" cy="1200329"/>
          </a:xfrm>
          <a:prstGeom prst="rect">
            <a:avLst/>
          </a:prstGeom>
        </p:spPr>
        <p:txBody>
          <a:bodyPr wrap="square">
            <a:spAutoFit/>
          </a:bodyPr>
          <a:lstStyle/>
          <a:p>
            <a:r>
              <a:rPr lang="de-DE" sz="1200" b="1" dirty="0">
                <a:solidFill>
                  <a:schemeClr val="accent2"/>
                </a:solidFill>
                <a:latin typeface="Arial" panose="020B0604020202020204" pitchFamily="34" charset="0"/>
                <a:cs typeface="Arial" panose="020B0604020202020204" pitchFamily="34" charset="0"/>
              </a:rPr>
              <a:t>SPEICHERN</a:t>
            </a:r>
          </a:p>
          <a:p>
            <a:r>
              <a:rPr lang="de-DE" sz="1200" dirty="0">
                <a:solidFill>
                  <a:schemeClr val="accent2"/>
                </a:solidFill>
                <a:latin typeface="Arial" panose="020B0604020202020204" pitchFamily="34" charset="0"/>
                <a:cs typeface="Arial" panose="020B0604020202020204" pitchFamily="34" charset="0"/>
              </a:rPr>
              <a:t>Speichern* Sie Ihre Angaben als </a:t>
            </a:r>
            <a:r>
              <a:rPr lang="de-DE" sz="1200" b="1" dirty="0">
                <a:solidFill>
                  <a:schemeClr val="accent2"/>
                </a:solidFill>
                <a:latin typeface="Arial" panose="020B0604020202020204" pitchFamily="34" charset="0"/>
                <a:cs typeface="Arial" panose="020B0604020202020204" pitchFamily="34" charset="0"/>
              </a:rPr>
              <a:t>Standard-PDF</a:t>
            </a:r>
            <a:r>
              <a:rPr lang="de-DE" sz="1200" dirty="0">
                <a:solidFill>
                  <a:schemeClr val="accent2"/>
                </a:solidFill>
                <a:latin typeface="Arial" panose="020B0604020202020204" pitchFamily="34" charset="0"/>
                <a:cs typeface="Arial" panose="020B0604020202020204" pitchFamily="34" charset="0"/>
              </a:rPr>
              <a:t> oder als editierbares PDF auf Ihrem Computer. Ein </a:t>
            </a:r>
            <a:r>
              <a:rPr lang="de-DE" sz="1200" b="1" dirty="0">
                <a:solidFill>
                  <a:schemeClr val="accent2"/>
                </a:solidFill>
                <a:latin typeface="Arial" panose="020B0604020202020204" pitchFamily="34" charset="0"/>
                <a:cs typeface="Arial" panose="020B0604020202020204" pitchFamily="34" charset="0"/>
              </a:rPr>
              <a:t>editierbares PDF</a:t>
            </a:r>
            <a:r>
              <a:rPr lang="de-DE" sz="1200" dirty="0">
                <a:solidFill>
                  <a:schemeClr val="accent2"/>
                </a:solidFill>
                <a:latin typeface="Arial" panose="020B0604020202020204" pitchFamily="34" charset="0"/>
                <a:cs typeface="Arial" panose="020B0604020202020204" pitchFamily="34" charset="0"/>
              </a:rPr>
              <a:t> können Sie später noch individuell bearbeiten und Angaben anpassen.</a:t>
            </a:r>
          </a:p>
        </p:txBody>
      </p:sp>
      <p:sp>
        <p:nvSpPr>
          <p:cNvPr id="28" name="Rectangle 27">
            <a:extLst>
              <a:ext uri="{FF2B5EF4-FFF2-40B4-BE49-F238E27FC236}">
                <a16:creationId xmlns:a16="http://schemas.microsoft.com/office/drawing/2014/main" id="{C6EB1D37-F5AD-4A0F-B33C-3B7657C9A804}"/>
              </a:ext>
            </a:extLst>
          </p:cNvPr>
          <p:cNvSpPr/>
          <p:nvPr/>
        </p:nvSpPr>
        <p:spPr>
          <a:xfrm>
            <a:off x="5293443" y="3484702"/>
            <a:ext cx="3110675" cy="646331"/>
          </a:xfrm>
          <a:prstGeom prst="rect">
            <a:avLst/>
          </a:prstGeom>
        </p:spPr>
        <p:txBody>
          <a:bodyPr wrap="square">
            <a:spAutoFit/>
          </a:bodyPr>
          <a:lstStyle/>
          <a:p>
            <a:r>
              <a:rPr lang="de-DE" sz="1200" b="1" dirty="0">
                <a:solidFill>
                  <a:schemeClr val="accent2"/>
                </a:solidFill>
                <a:latin typeface="Arial" panose="020B0604020202020204" pitchFamily="34" charset="0"/>
                <a:cs typeface="Arial" panose="020B0604020202020204" pitchFamily="34" charset="0"/>
              </a:rPr>
              <a:t>DRUCKEN</a:t>
            </a:r>
          </a:p>
          <a:p>
            <a:r>
              <a:rPr lang="de-DE" sz="1200" dirty="0">
                <a:solidFill>
                  <a:schemeClr val="accent2"/>
                </a:solidFill>
                <a:latin typeface="Arial" panose="020B0604020202020204" pitchFamily="34" charset="0"/>
                <a:cs typeface="Arial" panose="020B0604020202020204" pitchFamily="34" charset="0"/>
              </a:rPr>
              <a:t>Sie können die individualisierten Angaben ganz einfach direkt ausdrucken.</a:t>
            </a:r>
          </a:p>
        </p:txBody>
      </p:sp>
      <p:grpSp>
        <p:nvGrpSpPr>
          <p:cNvPr id="29" name="Gruppieren 28">
            <a:extLst>
              <a:ext uri="{FF2B5EF4-FFF2-40B4-BE49-F238E27FC236}">
                <a16:creationId xmlns:a16="http://schemas.microsoft.com/office/drawing/2014/main" id="{A1C4D9D6-0225-DB4E-A1FB-CEA396E667CE}"/>
              </a:ext>
            </a:extLst>
          </p:cNvPr>
          <p:cNvGrpSpPr/>
          <p:nvPr/>
        </p:nvGrpSpPr>
        <p:grpSpPr>
          <a:xfrm>
            <a:off x="8362489" y="133350"/>
            <a:ext cx="195561" cy="195561"/>
            <a:chOff x="7319651" y="194219"/>
            <a:chExt cx="195561" cy="195561"/>
          </a:xfrm>
        </p:grpSpPr>
        <p:sp>
          <p:nvSpPr>
            <p:cNvPr id="31" name="object 15">
              <a:extLst>
                <a:ext uri="{FF2B5EF4-FFF2-40B4-BE49-F238E27FC236}">
                  <a16:creationId xmlns:a16="http://schemas.microsoft.com/office/drawing/2014/main" id="{B722B274-E42C-8341-B93C-665431D39A0C}"/>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001388"/>
            </a:solidFill>
          </p:spPr>
          <p:txBody>
            <a:bodyPr wrap="square" lIns="0" tIns="0" rIns="0" bIns="0" rtlCol="0"/>
            <a:lstStyle/>
            <a:p>
              <a:endParaRPr sz="249"/>
            </a:p>
          </p:txBody>
        </p:sp>
        <p:sp>
          <p:nvSpPr>
            <p:cNvPr id="32" name="object 16">
              <a:extLst>
                <a:ext uri="{FF2B5EF4-FFF2-40B4-BE49-F238E27FC236}">
                  <a16:creationId xmlns:a16="http://schemas.microsoft.com/office/drawing/2014/main" id="{5E774AE9-98C1-B048-B5D5-9BAD2B93E720}"/>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001388"/>
            </a:solidFill>
          </p:spPr>
          <p:txBody>
            <a:bodyPr wrap="square" lIns="0" tIns="0" rIns="0" bIns="0" rtlCol="0"/>
            <a:lstStyle/>
            <a:p>
              <a:endParaRPr sz="249"/>
            </a:p>
          </p:txBody>
        </p:sp>
      </p:grpSp>
      <p:grpSp>
        <p:nvGrpSpPr>
          <p:cNvPr id="33" name="Gruppieren 32">
            <a:extLst>
              <a:ext uri="{FF2B5EF4-FFF2-40B4-BE49-F238E27FC236}">
                <a16:creationId xmlns:a16="http://schemas.microsoft.com/office/drawing/2014/main" id="{8D04B4F9-74E3-6941-93E9-4A305C4F91AD}"/>
              </a:ext>
            </a:extLst>
          </p:cNvPr>
          <p:cNvGrpSpPr/>
          <p:nvPr/>
        </p:nvGrpSpPr>
        <p:grpSpPr>
          <a:xfrm>
            <a:off x="7701682" y="134792"/>
            <a:ext cx="195561" cy="195561"/>
            <a:chOff x="6657757" y="194219"/>
            <a:chExt cx="195561" cy="195561"/>
          </a:xfrm>
        </p:grpSpPr>
        <p:sp>
          <p:nvSpPr>
            <p:cNvPr id="34" name="object 37">
              <a:extLst>
                <a:ext uri="{FF2B5EF4-FFF2-40B4-BE49-F238E27FC236}">
                  <a16:creationId xmlns:a16="http://schemas.microsoft.com/office/drawing/2014/main" id="{9DFEB407-AF3E-4241-AEA9-9EE8807A2BF3}"/>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5" name="object 38">
              <a:extLst>
                <a:ext uri="{FF2B5EF4-FFF2-40B4-BE49-F238E27FC236}">
                  <a16:creationId xmlns:a16="http://schemas.microsoft.com/office/drawing/2014/main" id="{AF346CC0-4730-BE4A-AF4C-4F20F5D2D239}"/>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6" name="object 39">
              <a:extLst>
                <a:ext uri="{FF2B5EF4-FFF2-40B4-BE49-F238E27FC236}">
                  <a16:creationId xmlns:a16="http://schemas.microsoft.com/office/drawing/2014/main" id="{56DF91D0-1FF0-0D48-9025-F57D59083B0A}"/>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37" name="Gruppieren 36">
            <a:extLst>
              <a:ext uri="{FF2B5EF4-FFF2-40B4-BE49-F238E27FC236}">
                <a16:creationId xmlns:a16="http://schemas.microsoft.com/office/drawing/2014/main" id="{F83CFFDD-3854-E349-8CC1-F3CFFCBC95D4}"/>
              </a:ext>
            </a:extLst>
          </p:cNvPr>
          <p:cNvGrpSpPr/>
          <p:nvPr/>
        </p:nvGrpSpPr>
        <p:grpSpPr>
          <a:xfrm>
            <a:off x="8586815" y="135828"/>
            <a:ext cx="195561" cy="195561"/>
            <a:chOff x="7540282" y="194219"/>
            <a:chExt cx="195561" cy="195561"/>
          </a:xfrm>
        </p:grpSpPr>
        <p:sp>
          <p:nvSpPr>
            <p:cNvPr id="38" name="object 43">
              <a:extLst>
                <a:ext uri="{FF2B5EF4-FFF2-40B4-BE49-F238E27FC236}">
                  <a16:creationId xmlns:a16="http://schemas.microsoft.com/office/drawing/2014/main" id="{82DAFC8D-CCF3-764A-AF0A-64F813058FCD}"/>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39" name="object 44">
              <a:extLst>
                <a:ext uri="{FF2B5EF4-FFF2-40B4-BE49-F238E27FC236}">
                  <a16:creationId xmlns:a16="http://schemas.microsoft.com/office/drawing/2014/main" id="{30FFED36-4728-5B41-B2F4-37B0428E1263}"/>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40" name="Gruppieren 39">
            <a:extLst>
              <a:ext uri="{FF2B5EF4-FFF2-40B4-BE49-F238E27FC236}">
                <a16:creationId xmlns:a16="http://schemas.microsoft.com/office/drawing/2014/main" id="{844A594C-61C0-374A-941A-CBA953F1E2E0}"/>
              </a:ext>
            </a:extLst>
          </p:cNvPr>
          <p:cNvGrpSpPr/>
          <p:nvPr/>
        </p:nvGrpSpPr>
        <p:grpSpPr>
          <a:xfrm>
            <a:off x="7924921" y="135828"/>
            <a:ext cx="195561" cy="195561"/>
            <a:chOff x="6878388" y="194219"/>
            <a:chExt cx="195561" cy="195561"/>
          </a:xfrm>
        </p:grpSpPr>
        <p:sp>
          <p:nvSpPr>
            <p:cNvPr id="41" name="object 45">
              <a:extLst>
                <a:ext uri="{FF2B5EF4-FFF2-40B4-BE49-F238E27FC236}">
                  <a16:creationId xmlns:a16="http://schemas.microsoft.com/office/drawing/2014/main" id="{1C0DEA5F-092C-CB43-9437-5C4CFBD41082}"/>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2" name="object 46">
              <a:extLst>
                <a:ext uri="{FF2B5EF4-FFF2-40B4-BE49-F238E27FC236}">
                  <a16:creationId xmlns:a16="http://schemas.microsoft.com/office/drawing/2014/main" id="{00F7DB99-CEEF-BE4A-AFCD-046EA47758C8}"/>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43" name="object 47">
              <a:extLst>
                <a:ext uri="{FF2B5EF4-FFF2-40B4-BE49-F238E27FC236}">
                  <a16:creationId xmlns:a16="http://schemas.microsoft.com/office/drawing/2014/main" id="{6A6275F5-DD94-7A42-84F6-050413ACC66C}"/>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44" name="object 48">
              <a:extLst>
                <a:ext uri="{FF2B5EF4-FFF2-40B4-BE49-F238E27FC236}">
                  <a16:creationId xmlns:a16="http://schemas.microsoft.com/office/drawing/2014/main" id="{88FD9B17-0992-254E-B3F8-EB5F519E5552}"/>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45" name="Gruppieren 44">
            <a:extLst>
              <a:ext uri="{FF2B5EF4-FFF2-40B4-BE49-F238E27FC236}">
                <a16:creationId xmlns:a16="http://schemas.microsoft.com/office/drawing/2014/main" id="{AC39F4A2-ACD7-D148-AB45-2B0C51B13D37}"/>
              </a:ext>
            </a:extLst>
          </p:cNvPr>
          <p:cNvGrpSpPr/>
          <p:nvPr/>
        </p:nvGrpSpPr>
        <p:grpSpPr>
          <a:xfrm>
            <a:off x="8145552" y="135828"/>
            <a:ext cx="195561" cy="195561"/>
            <a:chOff x="7099019" y="194219"/>
            <a:chExt cx="195561" cy="195561"/>
          </a:xfrm>
        </p:grpSpPr>
        <p:sp>
          <p:nvSpPr>
            <p:cNvPr id="46" name="object 52">
              <a:extLst>
                <a:ext uri="{FF2B5EF4-FFF2-40B4-BE49-F238E27FC236}">
                  <a16:creationId xmlns:a16="http://schemas.microsoft.com/office/drawing/2014/main" id="{FF892E88-5B0B-1B4D-BF8E-D1CDAFF1147F}"/>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47" name="object 53">
              <a:extLst>
                <a:ext uri="{FF2B5EF4-FFF2-40B4-BE49-F238E27FC236}">
                  <a16:creationId xmlns:a16="http://schemas.microsoft.com/office/drawing/2014/main" id="{E25335EE-51BB-1A4B-8BE3-E3CF61554CB6}"/>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grpSp>
        <p:nvGrpSpPr>
          <p:cNvPr id="5" name="Gruppieren 4">
            <a:extLst>
              <a:ext uri="{FF2B5EF4-FFF2-40B4-BE49-F238E27FC236}">
                <a16:creationId xmlns:a16="http://schemas.microsoft.com/office/drawing/2014/main" id="{EE308487-21F7-A848-8412-3472481682BC}"/>
              </a:ext>
            </a:extLst>
          </p:cNvPr>
          <p:cNvGrpSpPr/>
          <p:nvPr/>
        </p:nvGrpSpPr>
        <p:grpSpPr>
          <a:xfrm>
            <a:off x="4808043" y="3464561"/>
            <a:ext cx="403265" cy="403265"/>
            <a:chOff x="4942811" y="3071140"/>
            <a:chExt cx="272788" cy="272788"/>
          </a:xfrm>
        </p:grpSpPr>
        <p:sp>
          <p:nvSpPr>
            <p:cNvPr id="2" name="Oval 1">
              <a:extLst>
                <a:ext uri="{FF2B5EF4-FFF2-40B4-BE49-F238E27FC236}">
                  <a16:creationId xmlns:a16="http://schemas.microsoft.com/office/drawing/2014/main" id="{FC9D8260-86D2-CF40-8DBB-F4DD41A7DC7F}"/>
                </a:ext>
              </a:extLst>
            </p:cNvPr>
            <p:cNvSpPr/>
            <p:nvPr/>
          </p:nvSpPr>
          <p:spPr>
            <a:xfrm>
              <a:off x="4942811" y="3071140"/>
              <a:ext cx="272788" cy="272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a:extLst>
                <a:ext uri="{FF2B5EF4-FFF2-40B4-BE49-F238E27FC236}">
                  <a16:creationId xmlns:a16="http://schemas.microsoft.com/office/drawing/2014/main" id="{92C40ECB-D1E9-1A49-8250-C8FF9D702D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9505" y="3107834"/>
              <a:ext cx="199399" cy="199399"/>
            </a:xfrm>
            <a:prstGeom prst="rect">
              <a:avLst/>
            </a:prstGeom>
          </p:spPr>
        </p:pic>
      </p:grpSp>
      <p:grpSp>
        <p:nvGrpSpPr>
          <p:cNvPr id="14" name="Gruppieren 13">
            <a:extLst>
              <a:ext uri="{FF2B5EF4-FFF2-40B4-BE49-F238E27FC236}">
                <a16:creationId xmlns:a16="http://schemas.microsoft.com/office/drawing/2014/main" id="{3A87F674-6470-3244-A1F0-286176B0CB9C}"/>
              </a:ext>
            </a:extLst>
          </p:cNvPr>
          <p:cNvGrpSpPr/>
          <p:nvPr/>
        </p:nvGrpSpPr>
        <p:grpSpPr>
          <a:xfrm>
            <a:off x="4808043" y="1619274"/>
            <a:ext cx="403265" cy="403265"/>
            <a:chOff x="4737706" y="1517934"/>
            <a:chExt cx="272788" cy="272788"/>
          </a:xfrm>
        </p:grpSpPr>
        <p:sp>
          <p:nvSpPr>
            <p:cNvPr id="49" name="Oval 48">
              <a:extLst>
                <a:ext uri="{FF2B5EF4-FFF2-40B4-BE49-F238E27FC236}">
                  <a16:creationId xmlns:a16="http://schemas.microsoft.com/office/drawing/2014/main" id="{BC991C71-E48A-5240-8AB5-DF6473E8A448}"/>
                </a:ext>
              </a:extLst>
            </p:cNvPr>
            <p:cNvSpPr/>
            <p:nvPr/>
          </p:nvSpPr>
          <p:spPr>
            <a:xfrm>
              <a:off x="4737706" y="1517934"/>
              <a:ext cx="272788" cy="272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C2294970-D7D1-0C47-B935-6ADFF9A385E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93218" y="1580857"/>
              <a:ext cx="164793" cy="164793"/>
            </a:xfrm>
            <a:prstGeom prst="rect">
              <a:avLst/>
            </a:prstGeom>
          </p:spPr>
        </p:pic>
      </p:grpSp>
    </p:spTree>
    <p:extLst>
      <p:ext uri="{BB962C8B-B14F-4D97-AF65-F5344CB8AC3E}">
        <p14:creationId xmlns:p14="http://schemas.microsoft.com/office/powerpoint/2010/main" val="105222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7"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descr="Ein Bild, das Person, Tisch, drinnen, computer enthält.&#10;&#10;Automatisch generierte Beschreibung">
            <a:extLst>
              <a:ext uri="{FF2B5EF4-FFF2-40B4-BE49-F238E27FC236}">
                <a16:creationId xmlns:a16="http://schemas.microsoft.com/office/drawing/2014/main" id="{D4B03EA1-0EF3-D649-9D25-59E2F6E34311}"/>
              </a:ext>
            </a:extLst>
          </p:cNvPr>
          <p:cNvPicPr>
            <a:picLocks noGrp="1" noChangeAspect="1"/>
          </p:cNvPicPr>
          <p:nvPr>
            <p:ph sz="quarter" idx="13"/>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t="16111" r="990" b="26243"/>
          <a:stretch/>
        </p:blipFill>
        <p:spPr>
          <a:xfrm>
            <a:off x="0" y="0"/>
            <a:ext cx="9144000" cy="3327400"/>
          </a:xfrm>
        </p:spPr>
      </p:pic>
      <p:pic>
        <p:nvPicPr>
          <p:cNvPr id="9" name="Grafik 8">
            <a:extLst>
              <a:ext uri="{FF2B5EF4-FFF2-40B4-BE49-F238E27FC236}">
                <a16:creationId xmlns:a16="http://schemas.microsoft.com/office/drawing/2014/main" id="{62599036-CD2D-1D4E-BB1C-E6959BD65D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8775" y="3433564"/>
            <a:ext cx="1323582" cy="942283"/>
          </a:xfrm>
          <a:prstGeom prst="rect">
            <a:avLst/>
          </a:prstGeom>
        </p:spPr>
      </p:pic>
      <p:pic>
        <p:nvPicPr>
          <p:cNvPr id="11" name="Grafik 10" descr="Ein Bild, das Uhr, Zeichnung enthält.&#10;&#10;Automatisch generierte Beschreibung">
            <a:extLst>
              <a:ext uri="{FF2B5EF4-FFF2-40B4-BE49-F238E27FC236}">
                <a16:creationId xmlns:a16="http://schemas.microsoft.com/office/drawing/2014/main" id="{910BD1EF-6D4D-7449-9DF5-0BDB55F0D9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3466402"/>
            <a:ext cx="1138831" cy="1048447"/>
          </a:xfrm>
          <a:prstGeom prst="rect">
            <a:avLst/>
          </a:prstGeom>
        </p:spPr>
      </p:pic>
      <p:sp>
        <p:nvSpPr>
          <p:cNvPr id="23" name="Textplatzhalter 22">
            <a:extLst>
              <a:ext uri="{FF2B5EF4-FFF2-40B4-BE49-F238E27FC236}">
                <a16:creationId xmlns:a16="http://schemas.microsoft.com/office/drawing/2014/main" id="{8F2A8B64-A702-C94F-A209-E810D6942AEF}"/>
              </a:ext>
            </a:extLst>
          </p:cNvPr>
          <p:cNvSpPr>
            <a:spLocks noGrp="1"/>
          </p:cNvSpPr>
          <p:nvPr>
            <p:ph type="body" sz="quarter" idx="24"/>
          </p:nvPr>
        </p:nvSpPr>
        <p:spPr>
          <a:xfrm>
            <a:off x="358775" y="4514849"/>
            <a:ext cx="8444219" cy="327305"/>
          </a:xfrm>
        </p:spPr>
        <p:txBody>
          <a:bodyPr/>
          <a:lstStyle/>
          <a:p>
            <a:r>
              <a:rPr lang="de-DE" dirty="0"/>
              <a:t>Bei den hier gezeigten Bildern handelt es sich um Agenturfotos, die mit Models gestellt wurden.</a:t>
            </a:r>
            <a:br>
              <a:rPr lang="de-DE" dirty="0"/>
            </a:br>
            <a:r>
              <a:rPr lang="de-DE" dirty="0"/>
              <a:t>Das Lesegerät der </a:t>
            </a:r>
            <a:r>
              <a:rPr lang="de-DE" dirty="0" err="1"/>
              <a:t>FreeStyle</a:t>
            </a:r>
            <a:r>
              <a:rPr lang="de-DE" dirty="0"/>
              <a:t> Libre Messsysteme ist sowohl in mg/</a:t>
            </a:r>
            <a:r>
              <a:rPr lang="de-DE" dirty="0" err="1"/>
              <a:t>dL</a:t>
            </a:r>
            <a:r>
              <a:rPr lang="de-DE" dirty="0"/>
              <a:t> als auch mmol/L erhältlich. Die </a:t>
            </a:r>
            <a:r>
              <a:rPr lang="de-DE" dirty="0" err="1"/>
              <a:t>FreeStyle</a:t>
            </a:r>
            <a:r>
              <a:rPr lang="de-DE" dirty="0"/>
              <a:t> </a:t>
            </a:r>
            <a:r>
              <a:rPr lang="de-DE" dirty="0" err="1"/>
              <a:t>LibreLink</a:t>
            </a:r>
            <a:r>
              <a:rPr lang="de-DE" dirty="0"/>
              <a:t> App kann beim initialen Setup sowohl auf mg/</a:t>
            </a:r>
            <a:r>
              <a:rPr lang="de-DE" dirty="0" err="1"/>
              <a:t>dL</a:t>
            </a:r>
            <a:r>
              <a:rPr lang="de-DE" dirty="0"/>
              <a:t> als auch auf mmol/L eingestellt werden. </a:t>
            </a:r>
            <a:r>
              <a:rPr lang="de-DE" dirty="0" err="1"/>
              <a:t>FreeStyle</a:t>
            </a:r>
            <a:r>
              <a:rPr lang="de-DE" dirty="0"/>
              <a:t>, Libre und damit verbundene Markennamen sind eingetragene Marken von Abbott. Apple, das Apple Logo und iPhone sind Marken von Apple Inc., mit Sitz in den USA und weiteren Ländern.</a:t>
            </a:r>
          </a:p>
        </p:txBody>
      </p:sp>
      <p:sp>
        <p:nvSpPr>
          <p:cNvPr id="4" name="Abgerundetes Rechteck 3">
            <a:extLst>
              <a:ext uri="{FF2B5EF4-FFF2-40B4-BE49-F238E27FC236}">
                <a16:creationId xmlns:a16="http://schemas.microsoft.com/office/drawing/2014/main" id="{2CB7D9DD-AEC4-6D42-8466-8E252D87A608}"/>
              </a:ext>
            </a:extLst>
          </p:cNvPr>
          <p:cNvSpPr/>
          <p:nvPr/>
        </p:nvSpPr>
        <p:spPr>
          <a:xfrm>
            <a:off x="2819400" y="3714750"/>
            <a:ext cx="3886200" cy="56832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accent3"/>
                </a:solidFill>
              </a:rPr>
              <a:t>Vielen Dank für Ihre Aufmerksamkeit!</a:t>
            </a:r>
          </a:p>
        </p:txBody>
      </p:sp>
    </p:spTree>
    <p:extLst>
      <p:ext uri="{BB962C8B-B14F-4D97-AF65-F5344CB8AC3E}">
        <p14:creationId xmlns:p14="http://schemas.microsoft.com/office/powerpoint/2010/main" val="135995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3B30615-9BBE-4DCF-81D3-33EFF5C3F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21" y="1109739"/>
            <a:ext cx="2342710" cy="3740404"/>
          </a:xfrm>
          <a:prstGeom prst="rect">
            <a:avLst/>
          </a:prstGeom>
        </p:spPr>
      </p:pic>
      <p:sp>
        <p:nvSpPr>
          <p:cNvPr id="9" name="object 9"/>
          <p:cNvSpPr/>
          <p:nvPr/>
        </p:nvSpPr>
        <p:spPr>
          <a:xfrm>
            <a:off x="-653772" y="197320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14" name="object 14"/>
          <p:cNvSpPr/>
          <p:nvPr/>
        </p:nvSpPr>
        <p:spPr>
          <a:xfrm>
            <a:off x="4716256" y="428334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lang="de-DE" sz="249"/>
          </a:p>
        </p:txBody>
      </p:sp>
      <p:sp>
        <p:nvSpPr>
          <p:cNvPr id="18" name="object 18"/>
          <p:cNvSpPr/>
          <p:nvPr/>
        </p:nvSpPr>
        <p:spPr>
          <a:xfrm>
            <a:off x="-995261" y="241520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50" name="Datumsplatzhalter 49">
            <a:extLst>
              <a:ext uri="{FF2B5EF4-FFF2-40B4-BE49-F238E27FC236}">
                <a16:creationId xmlns:a16="http://schemas.microsoft.com/office/drawing/2014/main" id="{595D422D-F86F-2C48-B599-3B2B9B57060C}"/>
              </a:ext>
            </a:extLst>
          </p:cNvPr>
          <p:cNvSpPr>
            <a:spLocks noGrp="1"/>
          </p:cNvSpPr>
          <p:nvPr>
            <p:ph type="dt" sz="half" idx="18"/>
          </p:nvPr>
        </p:nvSpPr>
        <p:spPr/>
        <p:txBody>
          <a:bodyPr/>
          <a:lstStyle/>
          <a:p>
            <a:fld id="{50E1F379-E293-744E-89FF-1726320D6EFE}" type="datetime4">
              <a:rPr lang="de-DE" smtClean="0"/>
              <a:t>28. Januar 2021</a:t>
            </a:fld>
            <a:r>
              <a:rPr lang="en-US"/>
              <a:t> |</a:t>
            </a:r>
            <a:endParaRPr lang="en-US" dirty="0"/>
          </a:p>
        </p:txBody>
      </p:sp>
      <p:sp>
        <p:nvSpPr>
          <p:cNvPr id="4" name="Foliennummernplatzhalter 3">
            <a:extLst>
              <a:ext uri="{FF2B5EF4-FFF2-40B4-BE49-F238E27FC236}">
                <a16:creationId xmlns:a16="http://schemas.microsoft.com/office/drawing/2014/main" id="{3ABF06F3-7C98-4BBD-B5F3-87C9503013F8}"/>
              </a:ext>
            </a:extLst>
          </p:cNvPr>
          <p:cNvSpPr>
            <a:spLocks noGrp="1"/>
          </p:cNvSpPr>
          <p:nvPr>
            <p:ph type="sldNum" sz="quarter" idx="20"/>
          </p:nvPr>
        </p:nvSpPr>
        <p:spPr/>
        <p:txBody>
          <a:bodyPr/>
          <a:lstStyle/>
          <a:p>
            <a:fld id="{81D60167-4931-47E6-BA6A-407CBD079E47}" type="slidenum">
              <a:rPr lang="de-DE" smtClean="0"/>
              <a:pPr/>
              <a:t>4</a:t>
            </a:fld>
            <a:endParaRPr lang="de-DE" dirty="0"/>
          </a:p>
        </p:txBody>
      </p:sp>
      <p:sp>
        <p:nvSpPr>
          <p:cNvPr id="21" name="object 21"/>
          <p:cNvSpPr txBox="1">
            <a:spLocks noGrp="1"/>
          </p:cNvSpPr>
          <p:nvPr>
            <p:ph type="title"/>
          </p:nvPr>
        </p:nvSpPr>
        <p:spPr/>
        <p:txBody>
          <a:bodyPr/>
          <a:lstStyle/>
          <a:p>
            <a:r>
              <a:rPr lang="de-DE" dirty="0"/>
              <a:t>Kontinuierliche Glukosemesssysteme zeigen:</a:t>
            </a:r>
          </a:p>
        </p:txBody>
      </p:sp>
      <p:sp>
        <p:nvSpPr>
          <p:cNvPr id="99" name="Textplatzhalter 98">
            <a:extLst>
              <a:ext uri="{FF2B5EF4-FFF2-40B4-BE49-F238E27FC236}">
                <a16:creationId xmlns:a16="http://schemas.microsoft.com/office/drawing/2014/main" id="{8E5E0E11-3A87-184C-ACE3-5EA2DFF0CA70}"/>
              </a:ext>
            </a:extLst>
          </p:cNvPr>
          <p:cNvSpPr>
            <a:spLocks noGrp="1"/>
          </p:cNvSpPr>
          <p:nvPr>
            <p:ph type="body" sz="quarter" idx="17"/>
          </p:nvPr>
        </p:nvSpPr>
        <p:spPr/>
        <p:txBody>
          <a:bodyPr/>
          <a:lstStyle/>
          <a:p>
            <a:r>
              <a:rPr lang="de-DE" dirty="0"/>
              <a:t>Einführung zu den Trendpfeilen</a:t>
            </a:r>
          </a:p>
        </p:txBody>
      </p:sp>
      <p:grpSp>
        <p:nvGrpSpPr>
          <p:cNvPr id="58" name="Gruppieren 57">
            <a:extLst>
              <a:ext uri="{FF2B5EF4-FFF2-40B4-BE49-F238E27FC236}">
                <a16:creationId xmlns:a16="http://schemas.microsoft.com/office/drawing/2014/main" id="{109FDCFB-CC88-1C45-8D29-CC1458AE9169}"/>
              </a:ext>
            </a:extLst>
          </p:cNvPr>
          <p:cNvGrpSpPr/>
          <p:nvPr/>
        </p:nvGrpSpPr>
        <p:grpSpPr>
          <a:xfrm>
            <a:off x="8366184" y="135828"/>
            <a:ext cx="195561" cy="195561"/>
            <a:chOff x="7319651" y="194219"/>
            <a:chExt cx="195561" cy="195561"/>
          </a:xfrm>
        </p:grpSpPr>
        <p:sp>
          <p:nvSpPr>
            <p:cNvPr id="59" name="object 41">
              <a:extLst>
                <a:ext uri="{FF2B5EF4-FFF2-40B4-BE49-F238E27FC236}">
                  <a16:creationId xmlns:a16="http://schemas.microsoft.com/office/drawing/2014/main" id="{293E0393-5D5F-3B49-A4A5-B15AB3AE0A58}"/>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0" name="object 42">
              <a:extLst>
                <a:ext uri="{FF2B5EF4-FFF2-40B4-BE49-F238E27FC236}">
                  <a16:creationId xmlns:a16="http://schemas.microsoft.com/office/drawing/2014/main" id="{8A161F1C-71AC-584E-9FE8-B0552C460B26}"/>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61" name="Gruppieren 60">
            <a:extLst>
              <a:ext uri="{FF2B5EF4-FFF2-40B4-BE49-F238E27FC236}">
                <a16:creationId xmlns:a16="http://schemas.microsoft.com/office/drawing/2014/main" id="{78389C9D-15D8-3642-B425-509510C4A8BF}"/>
              </a:ext>
            </a:extLst>
          </p:cNvPr>
          <p:cNvGrpSpPr/>
          <p:nvPr/>
        </p:nvGrpSpPr>
        <p:grpSpPr>
          <a:xfrm>
            <a:off x="8586815" y="135828"/>
            <a:ext cx="195561" cy="195561"/>
            <a:chOff x="7540282" y="194219"/>
            <a:chExt cx="195561" cy="195561"/>
          </a:xfrm>
        </p:grpSpPr>
        <p:sp>
          <p:nvSpPr>
            <p:cNvPr id="62" name="object 43">
              <a:extLst>
                <a:ext uri="{FF2B5EF4-FFF2-40B4-BE49-F238E27FC236}">
                  <a16:creationId xmlns:a16="http://schemas.microsoft.com/office/drawing/2014/main" id="{63DBF936-7B9D-3144-B0FD-F3D5F247503E}"/>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63" name="object 44">
              <a:extLst>
                <a:ext uri="{FF2B5EF4-FFF2-40B4-BE49-F238E27FC236}">
                  <a16:creationId xmlns:a16="http://schemas.microsoft.com/office/drawing/2014/main" id="{1F1B2CD2-004A-E545-BF7C-3EE5409FD564}"/>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64" name="Gruppieren 63">
            <a:extLst>
              <a:ext uri="{FF2B5EF4-FFF2-40B4-BE49-F238E27FC236}">
                <a16:creationId xmlns:a16="http://schemas.microsoft.com/office/drawing/2014/main" id="{8DF8DEE0-C2EC-F54B-BA28-F7D9CE72332F}"/>
              </a:ext>
            </a:extLst>
          </p:cNvPr>
          <p:cNvGrpSpPr/>
          <p:nvPr/>
        </p:nvGrpSpPr>
        <p:grpSpPr>
          <a:xfrm>
            <a:off x="7924921" y="135828"/>
            <a:ext cx="195561" cy="195561"/>
            <a:chOff x="6878388" y="194219"/>
            <a:chExt cx="195561" cy="195561"/>
          </a:xfrm>
        </p:grpSpPr>
        <p:sp>
          <p:nvSpPr>
            <p:cNvPr id="65" name="object 45">
              <a:extLst>
                <a:ext uri="{FF2B5EF4-FFF2-40B4-BE49-F238E27FC236}">
                  <a16:creationId xmlns:a16="http://schemas.microsoft.com/office/drawing/2014/main" id="{49D373BA-8CA1-5D49-AD6E-BCF732B96DD5}"/>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6" name="object 46">
              <a:extLst>
                <a:ext uri="{FF2B5EF4-FFF2-40B4-BE49-F238E27FC236}">
                  <a16:creationId xmlns:a16="http://schemas.microsoft.com/office/drawing/2014/main" id="{E636E1C8-C53A-4940-8D83-932A1B696A37}"/>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7" name="object 47">
              <a:extLst>
                <a:ext uri="{FF2B5EF4-FFF2-40B4-BE49-F238E27FC236}">
                  <a16:creationId xmlns:a16="http://schemas.microsoft.com/office/drawing/2014/main" id="{96849E0A-2A49-B740-91A2-7D4FE0DDB798}"/>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8" name="object 48">
              <a:extLst>
                <a:ext uri="{FF2B5EF4-FFF2-40B4-BE49-F238E27FC236}">
                  <a16:creationId xmlns:a16="http://schemas.microsoft.com/office/drawing/2014/main" id="{91352541-95B2-2C4E-A403-ADE3CF143F65}"/>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9" name="Gruppieren 68">
            <a:extLst>
              <a:ext uri="{FF2B5EF4-FFF2-40B4-BE49-F238E27FC236}">
                <a16:creationId xmlns:a16="http://schemas.microsoft.com/office/drawing/2014/main" id="{DDABE67C-5A00-1345-A7EB-55FC10926B0F}"/>
              </a:ext>
            </a:extLst>
          </p:cNvPr>
          <p:cNvGrpSpPr/>
          <p:nvPr/>
        </p:nvGrpSpPr>
        <p:grpSpPr>
          <a:xfrm>
            <a:off x="8145552" y="135828"/>
            <a:ext cx="195561" cy="195561"/>
            <a:chOff x="7099019" y="194219"/>
            <a:chExt cx="195561" cy="195561"/>
          </a:xfrm>
        </p:grpSpPr>
        <p:sp>
          <p:nvSpPr>
            <p:cNvPr id="70" name="object 52">
              <a:extLst>
                <a:ext uri="{FF2B5EF4-FFF2-40B4-BE49-F238E27FC236}">
                  <a16:creationId xmlns:a16="http://schemas.microsoft.com/office/drawing/2014/main" id="{72535EC5-B1A4-0A47-B725-218EA1669263}"/>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1" name="object 53">
              <a:extLst>
                <a:ext uri="{FF2B5EF4-FFF2-40B4-BE49-F238E27FC236}">
                  <a16:creationId xmlns:a16="http://schemas.microsoft.com/office/drawing/2014/main" id="{789F23FC-9CBF-DF49-B6BE-1EB4BF01236D}"/>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grpSp>
        <p:nvGrpSpPr>
          <p:cNvPr id="72" name="Gruppieren 71">
            <a:extLst>
              <a:ext uri="{FF2B5EF4-FFF2-40B4-BE49-F238E27FC236}">
                <a16:creationId xmlns:a16="http://schemas.microsoft.com/office/drawing/2014/main" id="{5BCFB650-A976-954E-BECE-DCE5E0435C5E}"/>
              </a:ext>
            </a:extLst>
          </p:cNvPr>
          <p:cNvGrpSpPr/>
          <p:nvPr/>
        </p:nvGrpSpPr>
        <p:grpSpPr>
          <a:xfrm>
            <a:off x="7704290" y="135828"/>
            <a:ext cx="195561" cy="195561"/>
            <a:chOff x="6657757" y="194219"/>
            <a:chExt cx="195561" cy="195561"/>
          </a:xfrm>
        </p:grpSpPr>
        <p:sp>
          <p:nvSpPr>
            <p:cNvPr id="73" name="object 14">
              <a:extLst>
                <a:ext uri="{FF2B5EF4-FFF2-40B4-BE49-F238E27FC236}">
                  <a16:creationId xmlns:a16="http://schemas.microsoft.com/office/drawing/2014/main" id="{E0829A3D-266F-3341-ACE5-F76CE751F700}"/>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74" name="object 15">
              <a:extLst>
                <a:ext uri="{FF2B5EF4-FFF2-40B4-BE49-F238E27FC236}">
                  <a16:creationId xmlns:a16="http://schemas.microsoft.com/office/drawing/2014/main" id="{9095BD4A-4C49-4645-AD9B-E769B9C0B11B}"/>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001388"/>
            </a:solidFill>
          </p:spPr>
          <p:txBody>
            <a:bodyPr wrap="square" lIns="0" tIns="0" rIns="0" bIns="0" rtlCol="0"/>
            <a:lstStyle/>
            <a:p>
              <a:endParaRPr sz="249"/>
            </a:p>
          </p:txBody>
        </p:sp>
        <p:sp>
          <p:nvSpPr>
            <p:cNvPr id="75" name="object 16">
              <a:extLst>
                <a:ext uri="{FF2B5EF4-FFF2-40B4-BE49-F238E27FC236}">
                  <a16:creationId xmlns:a16="http://schemas.microsoft.com/office/drawing/2014/main" id="{523CE97E-41EA-054E-A2A0-F6D7869A2CBB}"/>
                </a:ext>
              </a:extLst>
            </p:cNvPr>
            <p:cNvSpPr/>
            <p:nvPr/>
          </p:nvSpPr>
          <p:spPr>
            <a:xfrm>
              <a:off x="6745797" y="228231"/>
              <a:ext cx="31390" cy="31390"/>
            </a:xfrm>
            <a:prstGeom prst="rect">
              <a:avLst/>
            </a:prstGeom>
            <a:blipFill>
              <a:blip r:embed="rId6" cstate="print"/>
              <a:stretch>
                <a:fillRect/>
              </a:stretch>
            </a:blipFill>
          </p:spPr>
          <p:txBody>
            <a:bodyPr wrap="square" lIns="0" tIns="0" rIns="0" bIns="0" rtlCol="0"/>
            <a:lstStyle/>
            <a:p>
              <a:endParaRPr sz="249"/>
            </a:p>
          </p:txBody>
        </p:sp>
      </p:grpSp>
      <p:grpSp>
        <p:nvGrpSpPr>
          <p:cNvPr id="33" name="Gruppieren 32">
            <a:extLst>
              <a:ext uri="{FF2B5EF4-FFF2-40B4-BE49-F238E27FC236}">
                <a16:creationId xmlns:a16="http://schemas.microsoft.com/office/drawing/2014/main" id="{C8315948-AD06-0B49-B005-D3D213F691C0}"/>
              </a:ext>
            </a:extLst>
          </p:cNvPr>
          <p:cNvGrpSpPr/>
          <p:nvPr/>
        </p:nvGrpSpPr>
        <p:grpSpPr>
          <a:xfrm>
            <a:off x="1210215" y="2000238"/>
            <a:ext cx="4995532" cy="1259693"/>
            <a:chOff x="1403694" y="1997857"/>
            <a:chExt cx="4995532" cy="1259693"/>
          </a:xfrm>
        </p:grpSpPr>
        <p:sp>
          <p:nvSpPr>
            <p:cNvPr id="45" name="object 41">
              <a:extLst>
                <a:ext uri="{FF2B5EF4-FFF2-40B4-BE49-F238E27FC236}">
                  <a16:creationId xmlns:a16="http://schemas.microsoft.com/office/drawing/2014/main" id="{A39CEE6F-993E-46C1-8344-ED8302671DE9}"/>
                </a:ext>
              </a:extLst>
            </p:cNvPr>
            <p:cNvSpPr txBox="1"/>
            <p:nvPr/>
          </p:nvSpPr>
          <p:spPr>
            <a:xfrm>
              <a:off x="3240089" y="2711910"/>
              <a:ext cx="3159137" cy="507531"/>
            </a:xfrm>
            <a:prstGeom prst="rect">
              <a:avLst/>
            </a:prstGeom>
          </p:spPr>
          <p:txBody>
            <a:bodyPr vert="horz" wrap="square" lIns="0" tIns="14943" rIns="0" bIns="0" rtlCol="0">
              <a:spAutoFit/>
            </a:bodyPr>
            <a:lstStyle/>
            <a:p>
              <a:pPr marL="4332">
                <a:spcBef>
                  <a:spcPts val="109"/>
                </a:spcBef>
              </a:pPr>
              <a:r>
                <a:rPr lang="de-DE" sz="1600" b="1" dirty="0">
                  <a:solidFill>
                    <a:schemeClr val="accent2"/>
                  </a:solidFill>
                  <a:latin typeface="Arial"/>
                  <a:cs typeface="Arial"/>
                </a:rPr>
                <a:t>Aktueller</a:t>
              </a:r>
              <a:r>
                <a:rPr lang="de-DE" sz="1600" b="1" spc="-2" dirty="0">
                  <a:solidFill>
                    <a:schemeClr val="accent2"/>
                  </a:solidFill>
                  <a:latin typeface="Arial"/>
                  <a:cs typeface="Arial"/>
                </a:rPr>
                <a:t> </a:t>
              </a:r>
              <a:r>
                <a:rPr lang="de-DE" sz="1600" b="1" spc="2" dirty="0">
                  <a:solidFill>
                    <a:schemeClr val="accent2"/>
                  </a:solidFill>
                  <a:latin typeface="Arial"/>
                  <a:cs typeface="Arial"/>
                </a:rPr>
                <a:t>Glukosewert</a:t>
              </a:r>
              <a:endParaRPr lang="de-DE" sz="1600" dirty="0">
                <a:solidFill>
                  <a:schemeClr val="accent2"/>
                </a:solidFill>
                <a:latin typeface="Arial"/>
                <a:cs typeface="Arial"/>
              </a:endParaRPr>
            </a:p>
            <a:p>
              <a:pPr marL="4332">
                <a:spcBef>
                  <a:spcPts val="3"/>
                </a:spcBef>
              </a:pPr>
              <a:r>
                <a:rPr lang="de-DE" sz="1600" dirty="0">
                  <a:solidFill>
                    <a:schemeClr val="accent2"/>
                  </a:solidFill>
                  <a:latin typeface="Arial"/>
                  <a:cs typeface="Arial"/>
                </a:rPr>
                <a:t>(im</a:t>
              </a:r>
              <a:r>
                <a:rPr lang="de-DE" sz="1600" spc="-2" dirty="0">
                  <a:solidFill>
                    <a:schemeClr val="accent2"/>
                  </a:solidFill>
                  <a:latin typeface="Arial"/>
                  <a:cs typeface="Arial"/>
                </a:rPr>
                <a:t> </a:t>
              </a:r>
              <a:r>
                <a:rPr lang="de-DE" sz="1600" dirty="0">
                  <a:solidFill>
                    <a:schemeClr val="accent2"/>
                  </a:solidFill>
                  <a:latin typeface="Arial"/>
                  <a:cs typeface="Arial"/>
                </a:rPr>
                <a:t>Interstitium)</a:t>
              </a:r>
            </a:p>
          </p:txBody>
        </p:sp>
        <p:sp>
          <p:nvSpPr>
            <p:cNvPr id="42" name="Abgerundetes Rechteck 41">
              <a:extLst>
                <a:ext uri="{FF2B5EF4-FFF2-40B4-BE49-F238E27FC236}">
                  <a16:creationId xmlns:a16="http://schemas.microsoft.com/office/drawing/2014/main" id="{4A63D932-29D9-D14B-AB00-586420DEB22F}"/>
                </a:ext>
              </a:extLst>
            </p:cNvPr>
            <p:cNvSpPr/>
            <p:nvPr/>
          </p:nvSpPr>
          <p:spPr>
            <a:xfrm>
              <a:off x="1403694" y="1997857"/>
              <a:ext cx="650018" cy="38258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87" name="Gerade Verbindung 86">
              <a:extLst>
                <a:ext uri="{FF2B5EF4-FFF2-40B4-BE49-F238E27FC236}">
                  <a16:creationId xmlns:a16="http://schemas.microsoft.com/office/drawing/2014/main" id="{C5A602AB-697C-194A-B362-43CFF7687790}"/>
                </a:ext>
              </a:extLst>
            </p:cNvPr>
            <p:cNvCxnSpPr>
              <a:cxnSpLocks/>
            </p:cNvCxnSpPr>
            <p:nvPr/>
          </p:nvCxnSpPr>
          <p:spPr>
            <a:xfrm>
              <a:off x="2053712" y="2365123"/>
              <a:ext cx="1005401" cy="892427"/>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77DCBECE-8BFE-C14D-8CF3-DD510CC3E288}"/>
                </a:ext>
              </a:extLst>
            </p:cNvPr>
            <p:cNvCxnSpPr>
              <a:cxnSpLocks/>
            </p:cNvCxnSpPr>
            <p:nvPr/>
          </p:nvCxnSpPr>
          <p:spPr>
            <a:xfrm>
              <a:off x="3059113" y="3257550"/>
              <a:ext cx="2637183"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2984B734-E95C-B846-AD22-AD58301F92BB}"/>
              </a:ext>
            </a:extLst>
          </p:cNvPr>
          <p:cNvGrpSpPr/>
          <p:nvPr/>
        </p:nvGrpSpPr>
        <p:grpSpPr>
          <a:xfrm>
            <a:off x="975303" y="2763058"/>
            <a:ext cx="4546225" cy="1451178"/>
            <a:chOff x="1168782" y="2763058"/>
            <a:chExt cx="4546225" cy="1451178"/>
          </a:xfrm>
        </p:grpSpPr>
        <p:sp>
          <p:nvSpPr>
            <p:cNvPr id="41" name="object 41"/>
            <p:cNvSpPr txBox="1"/>
            <p:nvPr/>
          </p:nvSpPr>
          <p:spPr>
            <a:xfrm>
              <a:off x="3240088" y="3639570"/>
              <a:ext cx="2474919" cy="507531"/>
            </a:xfrm>
            <a:prstGeom prst="rect">
              <a:avLst/>
            </a:prstGeom>
          </p:spPr>
          <p:txBody>
            <a:bodyPr vert="horz" wrap="square" lIns="0" tIns="14943" rIns="0" bIns="0" rtlCol="0">
              <a:spAutoFit/>
            </a:bodyPr>
            <a:lstStyle/>
            <a:p>
              <a:pPr marL="4332">
                <a:spcBef>
                  <a:spcPts val="171"/>
                </a:spcBef>
              </a:pPr>
              <a:r>
                <a:rPr lang="de-DE" sz="1600" b="1" spc="-10" dirty="0">
                  <a:solidFill>
                    <a:schemeClr val="accent2"/>
                  </a:solidFill>
                  <a:latin typeface="Arial"/>
                  <a:cs typeface="Arial"/>
                </a:rPr>
                <a:t>Verlauf</a:t>
              </a:r>
              <a:endParaRPr lang="de-DE" sz="1600" dirty="0">
                <a:solidFill>
                  <a:schemeClr val="accent2"/>
                </a:solidFill>
                <a:latin typeface="Arial"/>
                <a:cs typeface="Arial"/>
              </a:endParaRPr>
            </a:p>
            <a:p>
              <a:pPr marL="4332">
                <a:spcBef>
                  <a:spcPts val="3"/>
                </a:spcBef>
              </a:pPr>
              <a:r>
                <a:rPr lang="de-DE" sz="1600" dirty="0">
                  <a:solidFill>
                    <a:schemeClr val="accent2"/>
                  </a:solidFill>
                  <a:latin typeface="Arial"/>
                  <a:cs typeface="Arial"/>
                </a:rPr>
                <a:t>der letzten </a:t>
              </a:r>
              <a:r>
                <a:rPr lang="de-DE" sz="1600" spc="2" dirty="0">
                  <a:solidFill>
                    <a:schemeClr val="accent2"/>
                  </a:solidFill>
                  <a:latin typeface="Arial"/>
                  <a:cs typeface="Arial"/>
                </a:rPr>
                <a:t>8</a:t>
              </a:r>
              <a:r>
                <a:rPr lang="de-DE" sz="1600" spc="-31" dirty="0">
                  <a:solidFill>
                    <a:schemeClr val="accent2"/>
                  </a:solidFill>
                  <a:latin typeface="Arial"/>
                  <a:cs typeface="Arial"/>
                </a:rPr>
                <a:t> </a:t>
              </a:r>
              <a:r>
                <a:rPr lang="de-DE" sz="1600" spc="2" dirty="0">
                  <a:solidFill>
                    <a:schemeClr val="accent2"/>
                  </a:solidFill>
                  <a:latin typeface="Arial"/>
                  <a:cs typeface="Arial"/>
                </a:rPr>
                <a:t>Stunden</a:t>
              </a:r>
              <a:endParaRPr lang="de-DE" sz="1600" baseline="30000" dirty="0">
                <a:solidFill>
                  <a:schemeClr val="accent2"/>
                </a:solidFill>
                <a:latin typeface="Arial"/>
                <a:cs typeface="Arial"/>
              </a:endParaRPr>
            </a:p>
          </p:txBody>
        </p:sp>
        <p:sp>
          <p:nvSpPr>
            <p:cNvPr id="85" name="Abgerundetes Rechteck 84">
              <a:extLst>
                <a:ext uri="{FF2B5EF4-FFF2-40B4-BE49-F238E27FC236}">
                  <a16:creationId xmlns:a16="http://schemas.microsoft.com/office/drawing/2014/main" id="{565E7E23-F3E8-7747-AB15-2AC1DFC32302}"/>
                </a:ext>
              </a:extLst>
            </p:cNvPr>
            <p:cNvSpPr/>
            <p:nvPr/>
          </p:nvSpPr>
          <p:spPr>
            <a:xfrm>
              <a:off x="1168782" y="2763058"/>
              <a:ext cx="1136711" cy="37055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0" name="Gerade Verbindung 89">
              <a:extLst>
                <a:ext uri="{FF2B5EF4-FFF2-40B4-BE49-F238E27FC236}">
                  <a16:creationId xmlns:a16="http://schemas.microsoft.com/office/drawing/2014/main" id="{F68EE431-C742-3845-9CB1-36553D8F380C}"/>
                </a:ext>
              </a:extLst>
            </p:cNvPr>
            <p:cNvCxnSpPr>
              <a:cxnSpLocks/>
              <a:stCxn id="85" idx="2"/>
            </p:cNvCxnSpPr>
            <p:nvPr/>
          </p:nvCxnSpPr>
          <p:spPr>
            <a:xfrm>
              <a:off x="1737138" y="3133616"/>
              <a:ext cx="1321975" cy="108062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36723AF9-4F99-4646-AA15-C44F99BE6CC9}"/>
                </a:ext>
              </a:extLst>
            </p:cNvPr>
            <p:cNvCxnSpPr>
              <a:cxnSpLocks/>
            </p:cNvCxnSpPr>
            <p:nvPr/>
          </p:nvCxnSpPr>
          <p:spPr>
            <a:xfrm>
              <a:off x="3059113" y="4214236"/>
              <a:ext cx="2637183"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1A8530D9-1C70-1344-9F6D-1D54CBD2CBFA}"/>
              </a:ext>
            </a:extLst>
          </p:cNvPr>
          <p:cNvGrpSpPr/>
          <p:nvPr/>
        </p:nvGrpSpPr>
        <p:grpSpPr>
          <a:xfrm>
            <a:off x="1881926" y="1547901"/>
            <a:ext cx="5699277" cy="817222"/>
            <a:chOff x="2075405" y="1547901"/>
            <a:chExt cx="5699277" cy="817222"/>
          </a:xfrm>
        </p:grpSpPr>
        <p:sp>
          <p:nvSpPr>
            <p:cNvPr id="40" name="object 40"/>
            <p:cNvSpPr txBox="1"/>
            <p:nvPr/>
          </p:nvSpPr>
          <p:spPr>
            <a:xfrm>
              <a:off x="3240089" y="1547901"/>
              <a:ext cx="4534593" cy="743256"/>
            </a:xfrm>
            <a:prstGeom prst="rect">
              <a:avLst/>
            </a:prstGeom>
          </p:spPr>
          <p:txBody>
            <a:bodyPr vert="horz" wrap="square" lIns="0" tIns="4548" rIns="0" bIns="0" rtlCol="0">
              <a:spAutoFit/>
            </a:bodyPr>
            <a:lstStyle/>
            <a:p>
              <a:pPr marL="4332">
                <a:spcBef>
                  <a:spcPts val="78"/>
                </a:spcBef>
              </a:pPr>
              <a:r>
                <a:rPr lang="de-DE" sz="1600" b="1" spc="-9" dirty="0">
                  <a:solidFill>
                    <a:schemeClr val="accent2"/>
                  </a:solidFill>
                  <a:latin typeface="Arial"/>
                  <a:cs typeface="Arial"/>
                </a:rPr>
                <a:t>Trendpfeil</a:t>
              </a:r>
              <a:br>
                <a:rPr lang="de-DE" sz="1600" b="1" dirty="0">
                  <a:solidFill>
                    <a:schemeClr val="accent2"/>
                  </a:solidFill>
                  <a:latin typeface="Arial"/>
                  <a:cs typeface="Arial"/>
                </a:rPr>
              </a:br>
              <a:r>
                <a:rPr lang="de-DE" sz="1600" dirty="0">
                  <a:solidFill>
                    <a:schemeClr val="accent2"/>
                  </a:solidFill>
                  <a:latin typeface="Arial"/>
                  <a:cs typeface="Arial"/>
                </a:rPr>
                <a:t>ermöglicht eine </a:t>
              </a:r>
              <a:r>
                <a:rPr lang="de-DE" sz="1600" spc="2" dirty="0">
                  <a:solidFill>
                    <a:schemeClr val="accent2"/>
                  </a:solidFill>
                  <a:latin typeface="Arial"/>
                  <a:cs typeface="Arial"/>
                </a:rPr>
                <a:t>Prognose </a:t>
              </a:r>
              <a:br>
                <a:rPr lang="de-DE" sz="1600" spc="2" dirty="0">
                  <a:solidFill>
                    <a:schemeClr val="accent2"/>
                  </a:solidFill>
                  <a:latin typeface="Arial"/>
                  <a:cs typeface="Arial"/>
                </a:rPr>
              </a:br>
              <a:r>
                <a:rPr lang="de-DE" sz="1600" spc="2" dirty="0">
                  <a:solidFill>
                    <a:schemeClr val="accent2"/>
                  </a:solidFill>
                  <a:latin typeface="Arial"/>
                  <a:cs typeface="Arial"/>
                </a:rPr>
                <a:t>über den zukünftigen</a:t>
              </a:r>
              <a:r>
                <a:rPr lang="de-DE" sz="1600" spc="-34" dirty="0">
                  <a:solidFill>
                    <a:schemeClr val="accent2"/>
                  </a:solidFill>
                  <a:latin typeface="Arial"/>
                  <a:cs typeface="Arial"/>
                </a:rPr>
                <a:t> </a:t>
              </a:r>
              <a:r>
                <a:rPr lang="de-DE" sz="1600" spc="2" dirty="0">
                  <a:solidFill>
                    <a:schemeClr val="accent2"/>
                  </a:solidFill>
                  <a:latin typeface="Arial"/>
                  <a:cs typeface="Arial"/>
                </a:rPr>
                <a:t>Glukoseverlauf</a:t>
              </a:r>
              <a:endParaRPr lang="de-DE" sz="1600" dirty="0">
                <a:solidFill>
                  <a:schemeClr val="accent2"/>
                </a:solidFill>
                <a:latin typeface="Arial"/>
                <a:cs typeface="Arial"/>
              </a:endParaRPr>
            </a:p>
          </p:txBody>
        </p:sp>
        <p:cxnSp>
          <p:nvCxnSpPr>
            <p:cNvPr id="86" name="Gerade Verbindung 85">
              <a:extLst>
                <a:ext uri="{FF2B5EF4-FFF2-40B4-BE49-F238E27FC236}">
                  <a16:creationId xmlns:a16="http://schemas.microsoft.com/office/drawing/2014/main" id="{F150A475-99D4-094E-A6DC-6184A3A52AFF}"/>
                </a:ext>
              </a:extLst>
            </p:cNvPr>
            <p:cNvCxnSpPr>
              <a:cxnSpLocks/>
            </p:cNvCxnSpPr>
            <p:nvPr/>
          </p:nvCxnSpPr>
          <p:spPr>
            <a:xfrm>
              <a:off x="3059113" y="2365123"/>
              <a:ext cx="3747323"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99A7A39A-F7F7-6F4F-9A16-0BDD9AD8E3C0}"/>
                </a:ext>
              </a:extLst>
            </p:cNvPr>
            <p:cNvCxnSpPr>
              <a:cxnSpLocks/>
              <a:stCxn id="76" idx="6"/>
            </p:cNvCxnSpPr>
            <p:nvPr/>
          </p:nvCxnSpPr>
          <p:spPr>
            <a:xfrm>
              <a:off x="2305493" y="2081356"/>
              <a:ext cx="753620" cy="283767"/>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BE326BE4-E7B1-1445-BC79-F4154308CC97}"/>
                </a:ext>
              </a:extLst>
            </p:cNvPr>
            <p:cNvSpPr/>
            <p:nvPr/>
          </p:nvSpPr>
          <p:spPr>
            <a:xfrm>
              <a:off x="2075405" y="1966312"/>
              <a:ext cx="230088" cy="23008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CF208718-35D5-4EF6-8417-77B46E7B2DEF}"/>
              </a:ext>
            </a:extLst>
          </p:cNvPr>
          <p:cNvGrpSpPr/>
          <p:nvPr/>
        </p:nvGrpSpPr>
        <p:grpSpPr>
          <a:xfrm>
            <a:off x="1997593" y="2481268"/>
            <a:ext cx="221131" cy="316703"/>
            <a:chOff x="2191072" y="2481268"/>
            <a:chExt cx="221131" cy="316703"/>
          </a:xfrm>
        </p:grpSpPr>
        <p:cxnSp>
          <p:nvCxnSpPr>
            <p:cNvPr id="13" name="Gerade Verbindung mit Pfeil 12">
              <a:extLst>
                <a:ext uri="{FF2B5EF4-FFF2-40B4-BE49-F238E27FC236}">
                  <a16:creationId xmlns:a16="http://schemas.microsoft.com/office/drawing/2014/main" id="{1ABE5658-4F9F-42C9-A3BA-3C407D5C238C}"/>
                </a:ext>
              </a:extLst>
            </p:cNvPr>
            <p:cNvCxnSpPr>
              <a:cxnSpLocks/>
            </p:cNvCxnSpPr>
            <p:nvPr/>
          </p:nvCxnSpPr>
          <p:spPr>
            <a:xfrm flipV="1">
              <a:off x="2191072" y="2493172"/>
              <a:ext cx="202856" cy="304799"/>
            </a:xfrm>
            <a:prstGeom prst="straightConnector1">
              <a:avLst/>
            </a:prstGeom>
            <a:ln w="190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FAA77FAE-A8CE-41C1-8E6A-C9EB3A4F7437}"/>
                </a:ext>
              </a:extLst>
            </p:cNvPr>
            <p:cNvCxnSpPr>
              <a:cxnSpLocks/>
            </p:cNvCxnSpPr>
            <p:nvPr/>
          </p:nvCxnSpPr>
          <p:spPr>
            <a:xfrm>
              <a:off x="2343147" y="2490792"/>
              <a:ext cx="6905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5D15E4B-CBCC-4DAD-9FE3-D56BCABB0972}"/>
                </a:ext>
              </a:extLst>
            </p:cNvPr>
            <p:cNvCxnSpPr>
              <a:cxnSpLocks/>
            </p:cNvCxnSpPr>
            <p:nvPr/>
          </p:nvCxnSpPr>
          <p:spPr>
            <a:xfrm rot="16200000">
              <a:off x="2369342" y="2515796"/>
              <a:ext cx="6905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par>
                                <p:cTn id="18" presetID="2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A18A41-9777-4467-8FAE-6FE2C210C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21" y="1109739"/>
            <a:ext cx="2342710" cy="3740404"/>
          </a:xfrm>
          <a:prstGeom prst="rect">
            <a:avLst/>
          </a:prstGeom>
        </p:spPr>
      </p:pic>
      <p:sp>
        <p:nvSpPr>
          <p:cNvPr id="41" name="Datumsplatzhalter 40">
            <a:extLst>
              <a:ext uri="{FF2B5EF4-FFF2-40B4-BE49-F238E27FC236}">
                <a16:creationId xmlns:a16="http://schemas.microsoft.com/office/drawing/2014/main" id="{595A9298-995F-7547-A7D0-DC9A023EA638}"/>
              </a:ext>
            </a:extLst>
          </p:cNvPr>
          <p:cNvSpPr>
            <a:spLocks noGrp="1"/>
          </p:cNvSpPr>
          <p:nvPr>
            <p:ph type="dt" sz="half" idx="18"/>
          </p:nvPr>
        </p:nvSpPr>
        <p:spPr/>
        <p:txBody>
          <a:bodyPr/>
          <a:lstStyle/>
          <a:p>
            <a:fld id="{C74FB48F-1D39-C246-AB24-45C404CC307A}" type="datetime4">
              <a:rPr lang="de-DE" smtClean="0"/>
              <a:pPr/>
              <a:t>28. Januar 2021</a:t>
            </a:fld>
            <a:r>
              <a:rPr lang="en-US"/>
              <a:t> |</a:t>
            </a:r>
            <a:endParaRPr lang="en-US" dirty="0"/>
          </a:p>
        </p:txBody>
      </p:sp>
      <p:sp>
        <p:nvSpPr>
          <p:cNvPr id="2" name="Foliennummernplatzhalter 1">
            <a:extLst>
              <a:ext uri="{FF2B5EF4-FFF2-40B4-BE49-F238E27FC236}">
                <a16:creationId xmlns:a16="http://schemas.microsoft.com/office/drawing/2014/main" id="{3A1A79B8-0AC8-446A-9DC9-4014AB1BB82D}"/>
              </a:ext>
            </a:extLst>
          </p:cNvPr>
          <p:cNvSpPr>
            <a:spLocks noGrp="1"/>
          </p:cNvSpPr>
          <p:nvPr>
            <p:ph type="sldNum" sz="quarter" idx="20"/>
          </p:nvPr>
        </p:nvSpPr>
        <p:spPr/>
        <p:txBody>
          <a:bodyPr/>
          <a:lstStyle/>
          <a:p>
            <a:fld id="{81D60167-4931-47E6-BA6A-407CBD079E47}" type="slidenum">
              <a:rPr lang="de-DE" smtClean="0"/>
              <a:pPr/>
              <a:t>5</a:t>
            </a:fld>
            <a:endParaRPr lang="de-DE" dirty="0"/>
          </a:p>
        </p:txBody>
      </p:sp>
      <p:sp>
        <p:nvSpPr>
          <p:cNvPr id="5" name="object 5"/>
          <p:cNvSpPr txBox="1">
            <a:spLocks noGrp="1"/>
          </p:cNvSpPr>
          <p:nvPr>
            <p:ph type="title"/>
          </p:nvPr>
        </p:nvSpPr>
        <p:spPr/>
        <p:txBody>
          <a:bodyPr/>
          <a:lstStyle/>
          <a:p>
            <a:r>
              <a:rPr lang="de-DE" dirty="0"/>
              <a:t>Vorteile von Trendpfeilen für Patienten</a:t>
            </a:r>
          </a:p>
        </p:txBody>
      </p:sp>
      <p:sp>
        <p:nvSpPr>
          <p:cNvPr id="40" name="Textplatzhalter 39">
            <a:extLst>
              <a:ext uri="{FF2B5EF4-FFF2-40B4-BE49-F238E27FC236}">
                <a16:creationId xmlns:a16="http://schemas.microsoft.com/office/drawing/2014/main" id="{A9D683B8-4C9F-5444-ABD3-2B6CA09EC3A0}"/>
              </a:ext>
            </a:extLst>
          </p:cNvPr>
          <p:cNvSpPr>
            <a:spLocks noGrp="1"/>
          </p:cNvSpPr>
          <p:nvPr>
            <p:ph type="body" sz="quarter" idx="17"/>
          </p:nvPr>
        </p:nvSpPr>
        <p:spPr/>
        <p:txBody>
          <a:bodyPr/>
          <a:lstStyle/>
          <a:p>
            <a:r>
              <a:rPr lang="de-DE" dirty="0"/>
              <a:t>Einführung zu den Trendpfeilen</a:t>
            </a:r>
          </a:p>
        </p:txBody>
      </p:sp>
      <p:sp>
        <p:nvSpPr>
          <p:cNvPr id="20" name="object 20"/>
          <p:cNvSpPr/>
          <p:nvPr/>
        </p:nvSpPr>
        <p:spPr>
          <a:xfrm>
            <a:off x="4308255" y="191612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21" name="object 21"/>
          <p:cNvSpPr/>
          <p:nvPr/>
        </p:nvSpPr>
        <p:spPr>
          <a:xfrm>
            <a:off x="7234344" y="191612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31" name="object 31"/>
          <p:cNvSpPr txBox="1"/>
          <p:nvPr/>
        </p:nvSpPr>
        <p:spPr>
          <a:xfrm>
            <a:off x="2897450" y="1218270"/>
            <a:ext cx="6246549" cy="1122223"/>
          </a:xfrm>
          <a:prstGeom prst="rect">
            <a:avLst/>
          </a:prstGeom>
        </p:spPr>
        <p:txBody>
          <a:bodyPr vert="horz" wrap="square" lIns="0" tIns="80130" rIns="0" bIns="0" rtlCol="0">
            <a:spAutoFit/>
          </a:bodyPr>
          <a:lstStyle/>
          <a:p>
            <a:pPr marL="4332">
              <a:spcBef>
                <a:spcPts val="631"/>
              </a:spcBef>
              <a:spcAft>
                <a:spcPts val="400"/>
              </a:spcAft>
            </a:pPr>
            <a:r>
              <a:rPr lang="de-DE" sz="1400" b="1" spc="2" dirty="0">
                <a:solidFill>
                  <a:schemeClr val="accent2"/>
                </a:solidFill>
                <a:cs typeface="Arial"/>
              </a:rPr>
              <a:t>Zusätzliche und </a:t>
            </a:r>
            <a:r>
              <a:rPr lang="de-DE" sz="1400" b="1" dirty="0">
                <a:solidFill>
                  <a:schemeClr val="accent2"/>
                </a:solidFill>
                <a:cs typeface="Arial"/>
              </a:rPr>
              <a:t>wertvolle</a:t>
            </a:r>
            <a:r>
              <a:rPr lang="de-DE" sz="1400" b="1" spc="-3" dirty="0">
                <a:solidFill>
                  <a:schemeClr val="accent2"/>
                </a:solidFill>
                <a:cs typeface="Arial"/>
              </a:rPr>
              <a:t> </a:t>
            </a:r>
            <a:r>
              <a:rPr lang="de-DE" sz="1400" b="1" dirty="0">
                <a:solidFill>
                  <a:schemeClr val="accent2"/>
                </a:solidFill>
                <a:cs typeface="Arial"/>
              </a:rPr>
              <a:t>Informationen:</a:t>
            </a:r>
            <a:endParaRPr lang="de-DE" sz="1400" dirty="0">
              <a:solidFill>
                <a:schemeClr val="accent2"/>
              </a:solidFill>
              <a:cs typeface="Arial"/>
            </a:endParaRPr>
          </a:p>
          <a:p>
            <a:pPr marL="381117" marR="1125446" indent="-171450">
              <a:spcBef>
                <a:spcPts val="592"/>
              </a:spcBef>
              <a:spcAft>
                <a:spcPts val="400"/>
              </a:spcAft>
              <a:buClr>
                <a:schemeClr val="accent1"/>
              </a:buClr>
              <a:buFont typeface="Arial" panose="020B0604020202020204" pitchFamily="34" charset="0"/>
              <a:buChar char="•"/>
            </a:pPr>
            <a:r>
              <a:rPr lang="de-DE" sz="1400" dirty="0">
                <a:solidFill>
                  <a:schemeClr val="accent2"/>
                </a:solidFill>
                <a:cs typeface="Arial"/>
              </a:rPr>
              <a:t>Erlauben bessere </a:t>
            </a:r>
            <a:r>
              <a:rPr lang="de-DE" sz="1400" spc="2" dirty="0">
                <a:solidFill>
                  <a:schemeClr val="accent2"/>
                </a:solidFill>
                <a:cs typeface="Arial"/>
              </a:rPr>
              <a:t>Einordnung</a:t>
            </a:r>
            <a:r>
              <a:rPr lang="de-DE" sz="1400" spc="-31" dirty="0">
                <a:solidFill>
                  <a:schemeClr val="accent2"/>
                </a:solidFill>
                <a:cs typeface="Arial"/>
              </a:rPr>
              <a:t> </a:t>
            </a:r>
            <a:r>
              <a:rPr lang="de-DE" sz="1400" dirty="0">
                <a:solidFill>
                  <a:schemeClr val="accent2"/>
                </a:solidFill>
                <a:cs typeface="Arial"/>
              </a:rPr>
              <a:t>des aktuellen </a:t>
            </a:r>
            <a:r>
              <a:rPr lang="de-DE" sz="1400" spc="2" dirty="0">
                <a:solidFill>
                  <a:schemeClr val="accent2"/>
                </a:solidFill>
                <a:cs typeface="Arial"/>
              </a:rPr>
              <a:t>Glukosewertes</a:t>
            </a:r>
            <a:endParaRPr lang="de-DE" sz="1400" dirty="0">
              <a:solidFill>
                <a:schemeClr val="accent2"/>
              </a:solidFill>
              <a:cs typeface="Arial" panose="020B0604020202020204" pitchFamily="34" charset="0"/>
            </a:endParaRPr>
          </a:p>
          <a:p>
            <a:pPr marL="381117" marR="1054185" indent="-171450">
              <a:spcAft>
                <a:spcPts val="400"/>
              </a:spcAft>
              <a:buClr>
                <a:schemeClr val="accent1"/>
              </a:buClr>
              <a:buFont typeface="Arial" panose="020B0604020202020204" pitchFamily="34" charset="0"/>
              <a:buChar char="•"/>
            </a:pPr>
            <a:r>
              <a:rPr lang="de-DE" sz="1400" dirty="0">
                <a:solidFill>
                  <a:schemeClr val="accent2"/>
                </a:solidFill>
                <a:cs typeface="Arial"/>
              </a:rPr>
              <a:t>Ermöglichen zeitnahen und </a:t>
            </a:r>
            <a:r>
              <a:rPr lang="de-DE" sz="1400" spc="-2" dirty="0">
                <a:solidFill>
                  <a:schemeClr val="accent2"/>
                </a:solidFill>
                <a:cs typeface="Arial"/>
              </a:rPr>
              <a:t>aktiven </a:t>
            </a:r>
            <a:r>
              <a:rPr lang="de-DE" sz="1400" dirty="0">
                <a:solidFill>
                  <a:schemeClr val="accent2"/>
                </a:solidFill>
                <a:cs typeface="Arial"/>
              </a:rPr>
              <a:t>Einfluss auf</a:t>
            </a:r>
            <a:r>
              <a:rPr lang="de-DE" sz="1400" spc="-12" dirty="0">
                <a:solidFill>
                  <a:schemeClr val="accent2"/>
                </a:solidFill>
                <a:cs typeface="Arial"/>
              </a:rPr>
              <a:t> </a:t>
            </a:r>
            <a:r>
              <a:rPr lang="de-DE" sz="1400" dirty="0">
                <a:solidFill>
                  <a:schemeClr val="accent2"/>
                </a:solidFill>
                <a:cs typeface="Arial"/>
              </a:rPr>
              <a:t>Glukosestoffwechsel</a:t>
            </a:r>
          </a:p>
        </p:txBody>
      </p:sp>
      <p:sp>
        <p:nvSpPr>
          <p:cNvPr id="23" name="object 23"/>
          <p:cNvSpPr/>
          <p:nvPr/>
        </p:nvSpPr>
        <p:spPr>
          <a:xfrm>
            <a:off x="4308255" y="354299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24" name="object 24"/>
          <p:cNvSpPr/>
          <p:nvPr/>
        </p:nvSpPr>
        <p:spPr>
          <a:xfrm>
            <a:off x="7234344" y="354299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39" name="object 31">
            <a:extLst>
              <a:ext uri="{FF2B5EF4-FFF2-40B4-BE49-F238E27FC236}">
                <a16:creationId xmlns:a16="http://schemas.microsoft.com/office/drawing/2014/main" id="{B4C6BE32-863E-46E4-8707-A8EA625EED0F}"/>
              </a:ext>
            </a:extLst>
          </p:cNvPr>
          <p:cNvSpPr txBox="1"/>
          <p:nvPr/>
        </p:nvSpPr>
        <p:spPr>
          <a:xfrm>
            <a:off x="2897450" y="2582172"/>
            <a:ext cx="6190859" cy="1147871"/>
          </a:xfrm>
          <a:prstGeom prst="rect">
            <a:avLst/>
          </a:prstGeom>
        </p:spPr>
        <p:txBody>
          <a:bodyPr vert="horz" wrap="square" lIns="0" tIns="80130" rIns="0" bIns="0" rtlCol="0">
            <a:spAutoFit/>
          </a:bodyPr>
          <a:lstStyle/>
          <a:p>
            <a:pPr marL="4332" marR="1733">
              <a:spcAft>
                <a:spcPts val="400"/>
              </a:spcAft>
            </a:pPr>
            <a:r>
              <a:rPr lang="de-DE" sz="1400" b="1" dirty="0">
                <a:solidFill>
                  <a:schemeClr val="accent2"/>
                </a:solidFill>
                <a:cs typeface="Arial"/>
              </a:rPr>
              <a:t>Wichtige </a:t>
            </a:r>
            <a:r>
              <a:rPr lang="de-DE" sz="1400" b="1" spc="2" dirty="0">
                <a:solidFill>
                  <a:schemeClr val="accent2"/>
                </a:solidFill>
                <a:cs typeface="Arial"/>
              </a:rPr>
              <a:t>Grundlage </a:t>
            </a:r>
            <a:r>
              <a:rPr lang="de-DE" sz="1400" b="1" dirty="0">
                <a:solidFill>
                  <a:schemeClr val="accent2"/>
                </a:solidFill>
                <a:cs typeface="Arial"/>
              </a:rPr>
              <a:t>für Menschen mit Diabetes für</a:t>
            </a:r>
            <a:r>
              <a:rPr lang="de-DE" sz="1400" b="1" spc="-2" dirty="0">
                <a:solidFill>
                  <a:schemeClr val="accent2"/>
                </a:solidFill>
                <a:cs typeface="Arial"/>
              </a:rPr>
              <a:t> </a:t>
            </a:r>
            <a:r>
              <a:rPr lang="de-DE" sz="1400" b="1" spc="2" dirty="0">
                <a:solidFill>
                  <a:schemeClr val="accent2"/>
                </a:solidFill>
                <a:cs typeface="Arial"/>
              </a:rPr>
              <a:t>Stoffwechselkorrekturen:</a:t>
            </a:r>
            <a:endParaRPr lang="de-DE" sz="1400" dirty="0">
              <a:solidFill>
                <a:schemeClr val="accent2"/>
              </a:solidFill>
              <a:cs typeface="Arial"/>
            </a:endParaRPr>
          </a:p>
          <a:p>
            <a:pPr marL="381117" indent="-171450">
              <a:spcBef>
                <a:spcPts val="409"/>
              </a:spcBef>
              <a:spcAft>
                <a:spcPts val="400"/>
              </a:spcAft>
              <a:buClr>
                <a:schemeClr val="accent1"/>
              </a:buClr>
              <a:buFont typeface="Arial" panose="020B0604020202020204" pitchFamily="34" charset="0"/>
              <a:buChar char="•"/>
            </a:pPr>
            <a:r>
              <a:rPr lang="de-DE" sz="1400" spc="-7" dirty="0">
                <a:solidFill>
                  <a:schemeClr val="accent2"/>
                </a:solidFill>
                <a:cs typeface="Arial"/>
              </a:rPr>
              <a:t>Vermeidung </a:t>
            </a:r>
            <a:r>
              <a:rPr lang="de-DE" sz="1400" spc="2" dirty="0">
                <a:solidFill>
                  <a:schemeClr val="accent2"/>
                </a:solidFill>
                <a:cs typeface="Arial"/>
              </a:rPr>
              <a:t>von</a:t>
            </a:r>
            <a:r>
              <a:rPr lang="de-DE" sz="1400" spc="3" dirty="0">
                <a:solidFill>
                  <a:schemeClr val="accent2"/>
                </a:solidFill>
                <a:cs typeface="Arial"/>
              </a:rPr>
              <a:t> </a:t>
            </a:r>
            <a:r>
              <a:rPr lang="de-DE" sz="1400" dirty="0">
                <a:solidFill>
                  <a:schemeClr val="accent2"/>
                </a:solidFill>
                <a:cs typeface="Arial"/>
              </a:rPr>
              <a:t>Hypoglykämien: </a:t>
            </a:r>
            <a:r>
              <a:rPr lang="de-DE" sz="1400" b="1" dirty="0">
                <a:solidFill>
                  <a:schemeClr val="accent2"/>
                </a:solidFill>
                <a:cs typeface="Arial"/>
              </a:rPr>
              <a:t>Kohlenhydrataufnahme</a:t>
            </a:r>
          </a:p>
          <a:p>
            <a:pPr marL="381117" indent="-171450">
              <a:spcBef>
                <a:spcPts val="409"/>
              </a:spcBef>
              <a:spcAft>
                <a:spcPts val="400"/>
              </a:spcAft>
              <a:buClr>
                <a:schemeClr val="accent1"/>
              </a:buClr>
              <a:buFont typeface="Arial" panose="020B0604020202020204" pitchFamily="34" charset="0"/>
              <a:buChar char="•"/>
            </a:pPr>
            <a:r>
              <a:rPr lang="de-DE" sz="1400" spc="2" dirty="0">
                <a:solidFill>
                  <a:schemeClr val="accent2"/>
                </a:solidFill>
                <a:cs typeface="Arial"/>
              </a:rPr>
              <a:t>Erhöhte</a:t>
            </a:r>
            <a:r>
              <a:rPr lang="de-DE" sz="1400" spc="-2" dirty="0">
                <a:solidFill>
                  <a:schemeClr val="accent2"/>
                </a:solidFill>
                <a:cs typeface="Arial"/>
              </a:rPr>
              <a:t> </a:t>
            </a:r>
            <a:r>
              <a:rPr lang="de-DE" sz="1400" spc="2" dirty="0">
                <a:solidFill>
                  <a:schemeClr val="accent2"/>
                </a:solidFill>
                <a:cs typeface="Arial"/>
              </a:rPr>
              <a:t>Glukosewerte:</a:t>
            </a:r>
            <a:r>
              <a:rPr lang="de-DE" sz="1400" dirty="0">
                <a:solidFill>
                  <a:schemeClr val="accent2"/>
                </a:solidFill>
                <a:cs typeface="Arial"/>
              </a:rPr>
              <a:t> </a:t>
            </a:r>
            <a:r>
              <a:rPr lang="de-DE" sz="1400" b="1" spc="2" dirty="0">
                <a:solidFill>
                  <a:schemeClr val="accent2"/>
                </a:solidFill>
                <a:cs typeface="Arial"/>
              </a:rPr>
              <a:t>Insulingabe</a:t>
            </a:r>
            <a:endParaRPr lang="de-DE" sz="1400" dirty="0">
              <a:solidFill>
                <a:schemeClr val="accent2"/>
              </a:solidFill>
              <a:cs typeface="Arial"/>
            </a:endParaRPr>
          </a:p>
        </p:txBody>
      </p:sp>
      <p:grpSp>
        <p:nvGrpSpPr>
          <p:cNvPr id="48" name="Gruppieren 47">
            <a:extLst>
              <a:ext uri="{FF2B5EF4-FFF2-40B4-BE49-F238E27FC236}">
                <a16:creationId xmlns:a16="http://schemas.microsoft.com/office/drawing/2014/main" id="{C47F88D2-57FB-1546-92C4-E5DCF25BCE01}"/>
              </a:ext>
            </a:extLst>
          </p:cNvPr>
          <p:cNvGrpSpPr/>
          <p:nvPr/>
        </p:nvGrpSpPr>
        <p:grpSpPr>
          <a:xfrm>
            <a:off x="8366184" y="135828"/>
            <a:ext cx="195561" cy="195561"/>
            <a:chOff x="7319651" y="194219"/>
            <a:chExt cx="195561" cy="195561"/>
          </a:xfrm>
        </p:grpSpPr>
        <p:sp>
          <p:nvSpPr>
            <p:cNvPr id="49" name="object 41">
              <a:extLst>
                <a:ext uri="{FF2B5EF4-FFF2-40B4-BE49-F238E27FC236}">
                  <a16:creationId xmlns:a16="http://schemas.microsoft.com/office/drawing/2014/main" id="{8209CB0E-F247-1442-8AD1-A8A79C42611A}"/>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0" name="object 42">
              <a:extLst>
                <a:ext uri="{FF2B5EF4-FFF2-40B4-BE49-F238E27FC236}">
                  <a16:creationId xmlns:a16="http://schemas.microsoft.com/office/drawing/2014/main" id="{9E198E05-4B1F-EF48-ABFD-CC61CC2A5ABA}"/>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51" name="Gruppieren 50">
            <a:extLst>
              <a:ext uri="{FF2B5EF4-FFF2-40B4-BE49-F238E27FC236}">
                <a16:creationId xmlns:a16="http://schemas.microsoft.com/office/drawing/2014/main" id="{AF8F6384-6D8D-9640-B10F-1D2CBA4B4D22}"/>
              </a:ext>
            </a:extLst>
          </p:cNvPr>
          <p:cNvGrpSpPr/>
          <p:nvPr/>
        </p:nvGrpSpPr>
        <p:grpSpPr>
          <a:xfrm>
            <a:off x="8586815" y="135828"/>
            <a:ext cx="195561" cy="195561"/>
            <a:chOff x="7540282" y="194219"/>
            <a:chExt cx="195561" cy="195561"/>
          </a:xfrm>
        </p:grpSpPr>
        <p:sp>
          <p:nvSpPr>
            <p:cNvPr id="52" name="object 43">
              <a:extLst>
                <a:ext uri="{FF2B5EF4-FFF2-40B4-BE49-F238E27FC236}">
                  <a16:creationId xmlns:a16="http://schemas.microsoft.com/office/drawing/2014/main" id="{C5AEAEA6-DC97-E744-9AF4-EB40010F4DF5}"/>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54" name="object 44">
              <a:extLst>
                <a:ext uri="{FF2B5EF4-FFF2-40B4-BE49-F238E27FC236}">
                  <a16:creationId xmlns:a16="http://schemas.microsoft.com/office/drawing/2014/main" id="{2386A424-AFDF-1B43-B1F1-BC1EF8FC59E3}"/>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58" name="Gruppieren 57">
            <a:extLst>
              <a:ext uri="{FF2B5EF4-FFF2-40B4-BE49-F238E27FC236}">
                <a16:creationId xmlns:a16="http://schemas.microsoft.com/office/drawing/2014/main" id="{3BAF9963-2152-9F44-ADBC-9329E8872F3F}"/>
              </a:ext>
            </a:extLst>
          </p:cNvPr>
          <p:cNvGrpSpPr/>
          <p:nvPr/>
        </p:nvGrpSpPr>
        <p:grpSpPr>
          <a:xfrm>
            <a:off x="7924921" y="135828"/>
            <a:ext cx="195561" cy="195561"/>
            <a:chOff x="6878388" y="194219"/>
            <a:chExt cx="195561" cy="195561"/>
          </a:xfrm>
        </p:grpSpPr>
        <p:sp>
          <p:nvSpPr>
            <p:cNvPr id="59" name="object 45">
              <a:extLst>
                <a:ext uri="{FF2B5EF4-FFF2-40B4-BE49-F238E27FC236}">
                  <a16:creationId xmlns:a16="http://schemas.microsoft.com/office/drawing/2014/main" id="{ECB91D47-AF08-324F-A5DB-C54F58293277}"/>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0" name="object 46">
              <a:extLst>
                <a:ext uri="{FF2B5EF4-FFF2-40B4-BE49-F238E27FC236}">
                  <a16:creationId xmlns:a16="http://schemas.microsoft.com/office/drawing/2014/main" id="{E6A8FF9D-6979-9A40-AE55-B98640DDAF9F}"/>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C3C3C2"/>
            </a:solidFill>
          </p:spPr>
          <p:txBody>
            <a:bodyPr wrap="square" lIns="0" tIns="0" rIns="0" bIns="0" rtlCol="0"/>
            <a:lstStyle/>
            <a:p>
              <a:endParaRPr sz="249"/>
            </a:p>
          </p:txBody>
        </p:sp>
        <p:sp>
          <p:nvSpPr>
            <p:cNvPr id="61" name="object 47">
              <a:extLst>
                <a:ext uri="{FF2B5EF4-FFF2-40B4-BE49-F238E27FC236}">
                  <a16:creationId xmlns:a16="http://schemas.microsoft.com/office/drawing/2014/main" id="{F2CDF638-717A-D84E-953E-16BED6D55A37}"/>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C3C3C2"/>
            </a:solidFill>
          </p:spPr>
          <p:txBody>
            <a:bodyPr wrap="square" lIns="0" tIns="0" rIns="0" bIns="0" rtlCol="0"/>
            <a:lstStyle/>
            <a:p>
              <a:endParaRPr sz="249"/>
            </a:p>
          </p:txBody>
        </p:sp>
        <p:sp>
          <p:nvSpPr>
            <p:cNvPr id="62" name="object 48">
              <a:extLst>
                <a:ext uri="{FF2B5EF4-FFF2-40B4-BE49-F238E27FC236}">
                  <a16:creationId xmlns:a16="http://schemas.microsoft.com/office/drawing/2014/main" id="{DE869551-684C-1945-BE5D-A4926B5471F6}"/>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C3C3C2"/>
            </a:solidFill>
          </p:spPr>
          <p:txBody>
            <a:bodyPr wrap="square" lIns="0" tIns="0" rIns="0" bIns="0" rtlCol="0"/>
            <a:lstStyle/>
            <a:p>
              <a:endParaRPr sz="249"/>
            </a:p>
          </p:txBody>
        </p:sp>
      </p:grpSp>
      <p:grpSp>
        <p:nvGrpSpPr>
          <p:cNvPr id="63" name="Gruppieren 62">
            <a:extLst>
              <a:ext uri="{FF2B5EF4-FFF2-40B4-BE49-F238E27FC236}">
                <a16:creationId xmlns:a16="http://schemas.microsoft.com/office/drawing/2014/main" id="{25C6E284-41F1-0847-BBFE-74417CEE5511}"/>
              </a:ext>
            </a:extLst>
          </p:cNvPr>
          <p:cNvGrpSpPr/>
          <p:nvPr/>
        </p:nvGrpSpPr>
        <p:grpSpPr>
          <a:xfrm>
            <a:off x="8145552" y="135828"/>
            <a:ext cx="195561" cy="195561"/>
            <a:chOff x="7099019" y="194219"/>
            <a:chExt cx="195561" cy="195561"/>
          </a:xfrm>
        </p:grpSpPr>
        <p:sp>
          <p:nvSpPr>
            <p:cNvPr id="64" name="object 52">
              <a:extLst>
                <a:ext uri="{FF2B5EF4-FFF2-40B4-BE49-F238E27FC236}">
                  <a16:creationId xmlns:a16="http://schemas.microsoft.com/office/drawing/2014/main" id="{EF27EE95-B801-1C4F-8A4D-5218097C1F05}"/>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5" name="object 53">
              <a:extLst>
                <a:ext uri="{FF2B5EF4-FFF2-40B4-BE49-F238E27FC236}">
                  <a16:creationId xmlns:a16="http://schemas.microsoft.com/office/drawing/2014/main" id="{4D3DBCDE-A889-0F46-A53E-D1F1A9825DC8}"/>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grpSp>
        <p:nvGrpSpPr>
          <p:cNvPr id="66" name="Gruppieren 65">
            <a:extLst>
              <a:ext uri="{FF2B5EF4-FFF2-40B4-BE49-F238E27FC236}">
                <a16:creationId xmlns:a16="http://schemas.microsoft.com/office/drawing/2014/main" id="{268C7B7E-4514-704B-BC02-7E3B6BCF3B5E}"/>
              </a:ext>
            </a:extLst>
          </p:cNvPr>
          <p:cNvGrpSpPr/>
          <p:nvPr/>
        </p:nvGrpSpPr>
        <p:grpSpPr>
          <a:xfrm>
            <a:off x="7704290" y="135828"/>
            <a:ext cx="195561" cy="195561"/>
            <a:chOff x="6657757" y="194219"/>
            <a:chExt cx="195561" cy="195561"/>
          </a:xfrm>
        </p:grpSpPr>
        <p:sp>
          <p:nvSpPr>
            <p:cNvPr id="67" name="object 14">
              <a:extLst>
                <a:ext uri="{FF2B5EF4-FFF2-40B4-BE49-F238E27FC236}">
                  <a16:creationId xmlns:a16="http://schemas.microsoft.com/office/drawing/2014/main" id="{32459837-4D60-6A41-8596-6E39AADC6DEE}"/>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68" name="object 15">
              <a:extLst>
                <a:ext uri="{FF2B5EF4-FFF2-40B4-BE49-F238E27FC236}">
                  <a16:creationId xmlns:a16="http://schemas.microsoft.com/office/drawing/2014/main" id="{B408EBD6-25BF-EC47-9091-58DA2E428127}"/>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001388"/>
            </a:solidFill>
          </p:spPr>
          <p:txBody>
            <a:bodyPr wrap="square" lIns="0" tIns="0" rIns="0" bIns="0" rtlCol="0"/>
            <a:lstStyle/>
            <a:p>
              <a:endParaRPr sz="249"/>
            </a:p>
          </p:txBody>
        </p:sp>
        <p:sp>
          <p:nvSpPr>
            <p:cNvPr id="69" name="object 16">
              <a:extLst>
                <a:ext uri="{FF2B5EF4-FFF2-40B4-BE49-F238E27FC236}">
                  <a16:creationId xmlns:a16="http://schemas.microsoft.com/office/drawing/2014/main" id="{1FA85E3A-4A49-5C4B-A33C-969AF8B63019}"/>
                </a:ext>
              </a:extLst>
            </p:cNvPr>
            <p:cNvSpPr/>
            <p:nvPr/>
          </p:nvSpPr>
          <p:spPr>
            <a:xfrm>
              <a:off x="6745797" y="228231"/>
              <a:ext cx="31390" cy="31390"/>
            </a:xfrm>
            <a:prstGeom prst="rect">
              <a:avLst/>
            </a:prstGeom>
            <a:blipFill>
              <a:blip r:embed="rId6" cstate="print"/>
              <a:stretch>
                <a:fillRect/>
              </a:stretch>
            </a:blipFill>
          </p:spPr>
          <p:txBody>
            <a:bodyPr wrap="square" lIns="0" tIns="0" rIns="0" bIns="0" rtlCol="0"/>
            <a:lstStyle/>
            <a:p>
              <a:endParaRPr sz="249"/>
            </a:p>
          </p:txBody>
        </p:sp>
      </p:grpSp>
      <p:cxnSp>
        <p:nvCxnSpPr>
          <p:cNvPr id="14" name="Gerade Verbindung 13">
            <a:extLst>
              <a:ext uri="{FF2B5EF4-FFF2-40B4-BE49-F238E27FC236}">
                <a16:creationId xmlns:a16="http://schemas.microsoft.com/office/drawing/2014/main" id="{FAF73E25-4EDF-3E49-A27E-C10D3B0B828A}"/>
              </a:ext>
            </a:extLst>
          </p:cNvPr>
          <p:cNvCxnSpPr>
            <a:cxnSpLocks/>
          </p:cNvCxnSpPr>
          <p:nvPr/>
        </p:nvCxnSpPr>
        <p:spPr>
          <a:xfrm>
            <a:off x="3081279" y="2505761"/>
            <a:ext cx="5552582"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B16EC75-5578-1249-A416-8CBE5F1C4A97}"/>
              </a:ext>
            </a:extLst>
          </p:cNvPr>
          <p:cNvSpPr/>
          <p:nvPr/>
        </p:nvSpPr>
        <p:spPr>
          <a:xfrm>
            <a:off x="1290899" y="2365123"/>
            <a:ext cx="206627" cy="20662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3" name="Gerade Verbindung mit Pfeil 102">
            <a:extLst>
              <a:ext uri="{FF2B5EF4-FFF2-40B4-BE49-F238E27FC236}">
                <a16:creationId xmlns:a16="http://schemas.microsoft.com/office/drawing/2014/main" id="{1D9DAF3E-9998-CE4D-9661-F91F14B221F6}"/>
              </a:ext>
            </a:extLst>
          </p:cNvPr>
          <p:cNvCxnSpPr>
            <a:cxnSpLocks/>
          </p:cNvCxnSpPr>
          <p:nvPr/>
        </p:nvCxnSpPr>
        <p:spPr>
          <a:xfrm>
            <a:off x="1357162" y="2563124"/>
            <a:ext cx="0" cy="480114"/>
          </a:xfrm>
          <a:prstGeom prst="straightConnector1">
            <a:avLst/>
          </a:prstGeom>
          <a:ln w="19050">
            <a:solidFill>
              <a:schemeClr val="accent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4" name="Abgerundetes Rechteck 3">
            <a:extLst>
              <a:ext uri="{FF2B5EF4-FFF2-40B4-BE49-F238E27FC236}">
                <a16:creationId xmlns:a16="http://schemas.microsoft.com/office/drawing/2014/main" id="{ED811791-5939-2D46-A83D-E07CF8179546}"/>
              </a:ext>
            </a:extLst>
          </p:cNvPr>
          <p:cNvSpPr/>
          <p:nvPr/>
        </p:nvSpPr>
        <p:spPr>
          <a:xfrm>
            <a:off x="3059112" y="4095750"/>
            <a:ext cx="5627688" cy="453738"/>
          </a:xfrm>
          <a:prstGeom prst="roundRect">
            <a:avLst>
              <a:gd name="adj" fmla="val 291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0" rIns="36000" bIns="0" rtlCol="0" anchor="ctr"/>
          <a:lstStyle/>
          <a:p>
            <a:pPr lvl="0" algn="ctr"/>
            <a:r>
              <a:rPr lang="de-DE" sz="1400" b="1" spc="-20" dirty="0">
                <a:solidFill>
                  <a:srgbClr val="222731"/>
                </a:solidFill>
                <a:cs typeface="Arial"/>
              </a:rPr>
              <a:t>Oft erfolgt die Reaktion auf Trendpfeile nach Bauchgefühl.</a:t>
            </a:r>
          </a:p>
        </p:txBody>
      </p:sp>
      <p:sp>
        <p:nvSpPr>
          <p:cNvPr id="37" name="Oval 101">
            <a:extLst>
              <a:ext uri="{FF2B5EF4-FFF2-40B4-BE49-F238E27FC236}">
                <a16:creationId xmlns:a16="http://schemas.microsoft.com/office/drawing/2014/main" id="{BA83B4F5-58A4-493C-995C-F96AC6A79F6E}"/>
              </a:ext>
            </a:extLst>
          </p:cNvPr>
          <p:cNvSpPr/>
          <p:nvPr/>
        </p:nvSpPr>
        <p:spPr>
          <a:xfrm>
            <a:off x="1518867" y="2365123"/>
            <a:ext cx="206627" cy="20662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8" name="Gerade Verbindung mit Pfeil 37">
            <a:extLst>
              <a:ext uri="{FF2B5EF4-FFF2-40B4-BE49-F238E27FC236}">
                <a16:creationId xmlns:a16="http://schemas.microsoft.com/office/drawing/2014/main" id="{428B8F29-D16F-4F90-849C-84D218BADD64}"/>
              </a:ext>
            </a:extLst>
          </p:cNvPr>
          <p:cNvCxnSpPr>
            <a:cxnSpLocks/>
          </p:cNvCxnSpPr>
          <p:nvPr/>
        </p:nvCxnSpPr>
        <p:spPr>
          <a:xfrm>
            <a:off x="1574557" y="2564607"/>
            <a:ext cx="0" cy="278606"/>
          </a:xfrm>
          <a:prstGeom prst="straightConnector1">
            <a:avLst/>
          </a:prstGeom>
          <a:ln w="19050">
            <a:solidFill>
              <a:schemeClr val="accent1"/>
            </a:solidFill>
            <a:headEnd w="sm" len="sm"/>
            <a:tailEnd type="triangle" w="sm" len="sm"/>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up)">
                                      <p:cBhvr>
                                        <p:cTn id="12" dur="500"/>
                                        <p:tgtEl>
                                          <p:spTgt spid="10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9">
                                            <p:txEl>
                                              <p:pRg st="0" end="0"/>
                                            </p:txEl>
                                          </p:spTgt>
                                        </p:tgtEl>
                                        <p:attrNameLst>
                                          <p:attrName>style.visibility</p:attrName>
                                        </p:attrNameLst>
                                      </p:cBhvr>
                                      <p:to>
                                        <p:strVal val="visible"/>
                                      </p:to>
                                    </p:set>
                                    <p:animEffect transition="in" filter="wipe(up)">
                                      <p:cBhvr>
                                        <p:cTn id="21" dur="500"/>
                                        <p:tgtEl>
                                          <p:spTgt spid="39">
                                            <p:txEl>
                                              <p:pRg st="0" end="0"/>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Effect transition="in" filter="wipe(up)">
                                      <p:cBhvr>
                                        <p:cTn id="24" dur="500"/>
                                        <p:tgtEl>
                                          <p:spTgt spid="3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9">
                                            <p:txEl>
                                              <p:pRg st="2" end="2"/>
                                            </p:txEl>
                                          </p:spTgt>
                                        </p:tgtEl>
                                        <p:attrNameLst>
                                          <p:attrName>style.visibility</p:attrName>
                                        </p:attrNameLst>
                                      </p:cBhvr>
                                      <p:to>
                                        <p:strVal val="visible"/>
                                      </p:to>
                                    </p:set>
                                    <p:animEffect transition="in" filter="wipe(up)">
                                      <p:cBhvr>
                                        <p:cTn id="29" dur="500"/>
                                        <p:tgtEl>
                                          <p:spTgt spid="39">
                                            <p:txEl>
                                              <p:pRg st="2" end="2"/>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9" grpId="0" uiExpand="1" build="p"/>
      <p:bldP spid="102" grpId="0" animBg="1"/>
      <p:bldP spid="4"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object 22">
            <a:extLst>
              <a:ext uri="{FF2B5EF4-FFF2-40B4-BE49-F238E27FC236}">
                <a16:creationId xmlns:a16="http://schemas.microsoft.com/office/drawing/2014/main" id="{6B6AC26B-0FE0-4C48-9CEE-79EDDD79A349}"/>
              </a:ext>
            </a:extLst>
          </p:cNvPr>
          <p:cNvSpPr/>
          <p:nvPr/>
        </p:nvSpPr>
        <p:spPr>
          <a:xfrm>
            <a:off x="2133600" y="2108500"/>
            <a:ext cx="0" cy="1095702"/>
          </a:xfrm>
          <a:custGeom>
            <a:avLst/>
            <a:gdLst/>
            <a:ahLst/>
            <a:cxnLst/>
            <a:rect l="l" t="t" r="r" b="b"/>
            <a:pathLst>
              <a:path h="1381125">
                <a:moveTo>
                  <a:pt x="0" y="0"/>
                </a:moveTo>
                <a:lnTo>
                  <a:pt x="0" y="1380566"/>
                </a:lnTo>
              </a:path>
            </a:pathLst>
          </a:custGeom>
          <a:ln w="19050">
            <a:solidFill>
              <a:srgbClr val="FFFFFF"/>
            </a:solidFill>
          </a:ln>
        </p:spPr>
        <p:txBody>
          <a:bodyPr wrap="square" lIns="0" tIns="0" rIns="0" bIns="0" rtlCol="0"/>
          <a:lstStyle/>
          <a:p>
            <a:endParaRPr lang="de-DE" sz="1428"/>
          </a:p>
        </p:txBody>
      </p:sp>
      <p:sp>
        <p:nvSpPr>
          <p:cNvPr id="107" name="object 23">
            <a:extLst>
              <a:ext uri="{FF2B5EF4-FFF2-40B4-BE49-F238E27FC236}">
                <a16:creationId xmlns:a16="http://schemas.microsoft.com/office/drawing/2014/main" id="{5F0BFF02-AABD-924E-A167-491802289155}"/>
              </a:ext>
            </a:extLst>
          </p:cNvPr>
          <p:cNvSpPr/>
          <p:nvPr/>
        </p:nvSpPr>
        <p:spPr>
          <a:xfrm>
            <a:off x="6048048" y="2108500"/>
            <a:ext cx="0" cy="1095702"/>
          </a:xfrm>
          <a:custGeom>
            <a:avLst/>
            <a:gdLst/>
            <a:ahLst/>
            <a:cxnLst/>
            <a:rect l="l" t="t" r="r" b="b"/>
            <a:pathLst>
              <a:path h="1381125">
                <a:moveTo>
                  <a:pt x="0" y="0"/>
                </a:moveTo>
                <a:lnTo>
                  <a:pt x="0" y="1380566"/>
                </a:lnTo>
              </a:path>
            </a:pathLst>
          </a:custGeom>
          <a:ln w="19050">
            <a:solidFill>
              <a:srgbClr val="FFFFFF"/>
            </a:solidFill>
          </a:ln>
        </p:spPr>
        <p:txBody>
          <a:bodyPr wrap="square" lIns="0" tIns="0" rIns="0" bIns="0" rtlCol="0"/>
          <a:lstStyle/>
          <a:p>
            <a:endParaRPr lang="de-DE" sz="1428"/>
          </a:p>
        </p:txBody>
      </p:sp>
      <p:sp>
        <p:nvSpPr>
          <p:cNvPr id="94" name="Datumsplatzhalter 93">
            <a:extLst>
              <a:ext uri="{FF2B5EF4-FFF2-40B4-BE49-F238E27FC236}">
                <a16:creationId xmlns:a16="http://schemas.microsoft.com/office/drawing/2014/main" id="{C5755A8F-9F44-1D4F-B2AD-A29DDDA736B8}"/>
              </a:ext>
            </a:extLst>
          </p:cNvPr>
          <p:cNvSpPr>
            <a:spLocks noGrp="1"/>
          </p:cNvSpPr>
          <p:nvPr>
            <p:ph type="dt" sz="half" idx="18"/>
          </p:nvPr>
        </p:nvSpPr>
        <p:spPr/>
        <p:txBody>
          <a:bodyPr/>
          <a:lstStyle/>
          <a:p>
            <a:fld id="{98CA25C1-E11D-8640-906E-40628E5A68C1}" type="datetime4">
              <a:rPr lang="de-DE" smtClean="0"/>
              <a:t>28. Januar 2021</a:t>
            </a:fld>
            <a:r>
              <a:rPr lang="en-US"/>
              <a:t> |</a:t>
            </a:r>
          </a:p>
        </p:txBody>
      </p:sp>
      <p:sp>
        <p:nvSpPr>
          <p:cNvPr id="46" name="Foliennummernplatzhalter 45">
            <a:extLst>
              <a:ext uri="{FF2B5EF4-FFF2-40B4-BE49-F238E27FC236}">
                <a16:creationId xmlns:a16="http://schemas.microsoft.com/office/drawing/2014/main" id="{2187EE31-9442-4863-B590-7040107B3B25}"/>
              </a:ext>
            </a:extLst>
          </p:cNvPr>
          <p:cNvSpPr>
            <a:spLocks noGrp="1"/>
          </p:cNvSpPr>
          <p:nvPr>
            <p:ph type="sldNum" sz="quarter" idx="20"/>
          </p:nvPr>
        </p:nvSpPr>
        <p:spPr/>
        <p:txBody>
          <a:bodyPr/>
          <a:lstStyle/>
          <a:p>
            <a:fld id="{81D60167-4931-47E6-BA6A-407CBD079E47}" type="slidenum">
              <a:rPr lang="de-DE" smtClean="0"/>
              <a:pPr/>
              <a:t>6</a:t>
            </a:fld>
            <a:endParaRPr lang="de-DE"/>
          </a:p>
        </p:txBody>
      </p:sp>
      <p:sp>
        <p:nvSpPr>
          <p:cNvPr id="28" name="object 28"/>
          <p:cNvSpPr txBox="1">
            <a:spLocks noGrp="1"/>
          </p:cNvSpPr>
          <p:nvPr>
            <p:ph type="title"/>
          </p:nvPr>
        </p:nvSpPr>
        <p:spPr/>
        <p:txBody>
          <a:bodyPr/>
          <a:lstStyle/>
          <a:p>
            <a:r>
              <a:rPr lang="de-DE" dirty="0"/>
              <a:t>Bisherige Informationen</a:t>
            </a:r>
          </a:p>
        </p:txBody>
      </p:sp>
      <p:sp>
        <p:nvSpPr>
          <p:cNvPr id="60" name="Textplatzhalter 59">
            <a:extLst>
              <a:ext uri="{FF2B5EF4-FFF2-40B4-BE49-F238E27FC236}">
                <a16:creationId xmlns:a16="http://schemas.microsoft.com/office/drawing/2014/main" id="{4E4A7C07-EC65-D442-9897-01EFB20F3144}"/>
              </a:ext>
            </a:extLst>
          </p:cNvPr>
          <p:cNvSpPr>
            <a:spLocks noGrp="1"/>
          </p:cNvSpPr>
          <p:nvPr>
            <p:ph type="body" sz="quarter" idx="17"/>
          </p:nvPr>
        </p:nvSpPr>
        <p:spPr/>
        <p:txBody>
          <a:bodyPr/>
          <a:lstStyle/>
          <a:p>
            <a:r>
              <a:rPr lang="de-DE"/>
              <a:t>Grundlage für Therapieentscheidungen</a:t>
            </a:r>
          </a:p>
        </p:txBody>
      </p:sp>
      <p:sp>
        <p:nvSpPr>
          <p:cNvPr id="11" name="object 11"/>
          <p:cNvSpPr/>
          <p:nvPr/>
        </p:nvSpPr>
        <p:spPr>
          <a:xfrm>
            <a:off x="3887864" y="2086552"/>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16" name="object 16"/>
          <p:cNvSpPr/>
          <p:nvPr/>
        </p:nvSpPr>
        <p:spPr>
          <a:xfrm>
            <a:off x="3887864" y="358284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21" name="object 21"/>
          <p:cNvSpPr/>
          <p:nvPr/>
        </p:nvSpPr>
        <p:spPr>
          <a:xfrm>
            <a:off x="5249440" y="2086552"/>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26" name="object 26"/>
          <p:cNvSpPr/>
          <p:nvPr/>
        </p:nvSpPr>
        <p:spPr>
          <a:xfrm>
            <a:off x="5249440" y="3582847"/>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grpSp>
        <p:nvGrpSpPr>
          <p:cNvPr id="74" name="Gruppieren 73">
            <a:extLst>
              <a:ext uri="{FF2B5EF4-FFF2-40B4-BE49-F238E27FC236}">
                <a16:creationId xmlns:a16="http://schemas.microsoft.com/office/drawing/2014/main" id="{596EF28E-7264-B74E-840A-21EAA5DE75A4}"/>
              </a:ext>
            </a:extLst>
          </p:cNvPr>
          <p:cNvGrpSpPr/>
          <p:nvPr/>
        </p:nvGrpSpPr>
        <p:grpSpPr>
          <a:xfrm>
            <a:off x="7923617" y="134793"/>
            <a:ext cx="195561" cy="195561"/>
            <a:chOff x="6878388" y="194219"/>
            <a:chExt cx="195561" cy="195561"/>
          </a:xfrm>
        </p:grpSpPr>
        <p:sp>
          <p:nvSpPr>
            <p:cNvPr id="33" name="object 33"/>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34" name="object 34"/>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001388"/>
            </a:solidFill>
          </p:spPr>
          <p:txBody>
            <a:bodyPr wrap="square" lIns="0" tIns="0" rIns="0" bIns="0" rtlCol="0"/>
            <a:lstStyle/>
            <a:p>
              <a:endParaRPr sz="249"/>
            </a:p>
          </p:txBody>
        </p:sp>
        <p:sp>
          <p:nvSpPr>
            <p:cNvPr id="35" name="object 35"/>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001388"/>
            </a:solidFill>
          </p:spPr>
          <p:txBody>
            <a:bodyPr wrap="square" lIns="0" tIns="0" rIns="0" bIns="0" rtlCol="0"/>
            <a:lstStyle/>
            <a:p>
              <a:endParaRPr sz="249"/>
            </a:p>
          </p:txBody>
        </p:sp>
        <p:sp>
          <p:nvSpPr>
            <p:cNvPr id="36" name="object 36"/>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001388"/>
            </a:solidFill>
          </p:spPr>
          <p:txBody>
            <a:bodyPr wrap="square" lIns="0" tIns="0" rIns="0" bIns="0" rtlCol="0"/>
            <a:lstStyle/>
            <a:p>
              <a:endParaRPr sz="249"/>
            </a:p>
          </p:txBody>
        </p:sp>
      </p:grpSp>
      <p:grpSp>
        <p:nvGrpSpPr>
          <p:cNvPr id="75" name="Gruppieren 74">
            <a:extLst>
              <a:ext uri="{FF2B5EF4-FFF2-40B4-BE49-F238E27FC236}">
                <a16:creationId xmlns:a16="http://schemas.microsoft.com/office/drawing/2014/main" id="{28722615-A2E1-414A-B415-D7A9194F97BF}"/>
              </a:ext>
            </a:extLst>
          </p:cNvPr>
          <p:cNvGrpSpPr/>
          <p:nvPr/>
        </p:nvGrpSpPr>
        <p:grpSpPr>
          <a:xfrm>
            <a:off x="7701682" y="134792"/>
            <a:ext cx="195561" cy="195561"/>
            <a:chOff x="6657757" y="194219"/>
            <a:chExt cx="195561" cy="195561"/>
          </a:xfrm>
        </p:grpSpPr>
        <p:sp>
          <p:nvSpPr>
            <p:cNvPr id="37" name="object 37"/>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38" name="object 38"/>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39" name="object 39"/>
            <p:cNvSpPr/>
            <p:nvPr/>
          </p:nvSpPr>
          <p:spPr>
            <a:xfrm>
              <a:off x="6745797" y="228231"/>
              <a:ext cx="31390" cy="31390"/>
            </a:xfrm>
            <a:prstGeom prst="rect">
              <a:avLst/>
            </a:prstGeom>
            <a:blipFill>
              <a:blip r:embed="rId3" cstate="print"/>
              <a:stretch>
                <a:fillRect/>
              </a:stretch>
            </a:blipFill>
          </p:spPr>
          <p:txBody>
            <a:bodyPr wrap="square" lIns="0" tIns="0" rIns="0" bIns="0" rtlCol="0"/>
            <a:lstStyle/>
            <a:p>
              <a:endParaRPr sz="249"/>
            </a:p>
          </p:txBody>
        </p:sp>
      </p:grpSp>
      <p:grpSp>
        <p:nvGrpSpPr>
          <p:cNvPr id="76" name="Gruppieren 75">
            <a:extLst>
              <a:ext uri="{FF2B5EF4-FFF2-40B4-BE49-F238E27FC236}">
                <a16:creationId xmlns:a16="http://schemas.microsoft.com/office/drawing/2014/main" id="{D60021F1-B8E4-6740-9449-87150A079078}"/>
              </a:ext>
            </a:extLst>
          </p:cNvPr>
          <p:cNvGrpSpPr/>
          <p:nvPr/>
        </p:nvGrpSpPr>
        <p:grpSpPr>
          <a:xfrm>
            <a:off x="8366184" y="135828"/>
            <a:ext cx="195561" cy="195561"/>
            <a:chOff x="7319651" y="194219"/>
            <a:chExt cx="195561" cy="195561"/>
          </a:xfrm>
        </p:grpSpPr>
        <p:sp>
          <p:nvSpPr>
            <p:cNvPr id="77" name="object 41">
              <a:extLst>
                <a:ext uri="{FF2B5EF4-FFF2-40B4-BE49-F238E27FC236}">
                  <a16:creationId xmlns:a16="http://schemas.microsoft.com/office/drawing/2014/main" id="{55D50616-2A70-1D47-BEBE-0122C8558DA3}"/>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8" name="object 42">
              <a:extLst>
                <a:ext uri="{FF2B5EF4-FFF2-40B4-BE49-F238E27FC236}">
                  <a16:creationId xmlns:a16="http://schemas.microsoft.com/office/drawing/2014/main" id="{D8CB7E04-9E1F-6249-ACED-A2AB6B34211D}"/>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79" name="Gruppieren 78">
            <a:extLst>
              <a:ext uri="{FF2B5EF4-FFF2-40B4-BE49-F238E27FC236}">
                <a16:creationId xmlns:a16="http://schemas.microsoft.com/office/drawing/2014/main" id="{49C5F87B-DE49-4643-A191-70A68AADAE97}"/>
              </a:ext>
            </a:extLst>
          </p:cNvPr>
          <p:cNvGrpSpPr/>
          <p:nvPr/>
        </p:nvGrpSpPr>
        <p:grpSpPr>
          <a:xfrm>
            <a:off x="8586815" y="135828"/>
            <a:ext cx="195561" cy="195561"/>
            <a:chOff x="7540282" y="194219"/>
            <a:chExt cx="195561" cy="195561"/>
          </a:xfrm>
        </p:grpSpPr>
        <p:sp>
          <p:nvSpPr>
            <p:cNvPr id="80" name="object 43">
              <a:extLst>
                <a:ext uri="{FF2B5EF4-FFF2-40B4-BE49-F238E27FC236}">
                  <a16:creationId xmlns:a16="http://schemas.microsoft.com/office/drawing/2014/main" id="{596EF5C8-6244-C845-8E38-1DD9281A7139}"/>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81" name="object 44">
              <a:extLst>
                <a:ext uri="{FF2B5EF4-FFF2-40B4-BE49-F238E27FC236}">
                  <a16:creationId xmlns:a16="http://schemas.microsoft.com/office/drawing/2014/main" id="{210ADA85-EF85-D544-ADB1-2FFF4E16D544}"/>
                </a:ext>
              </a:extLst>
            </p:cNvPr>
            <p:cNvSpPr/>
            <p:nvPr/>
          </p:nvSpPr>
          <p:spPr>
            <a:xfrm>
              <a:off x="7573038" y="248527"/>
              <a:ext cx="130034" cy="86837"/>
            </a:xfrm>
            <a:prstGeom prst="rect">
              <a:avLst/>
            </a:prstGeom>
            <a:blipFill>
              <a:blip r:embed="rId4" cstate="print"/>
              <a:stretch>
                <a:fillRect/>
              </a:stretch>
            </a:blipFill>
          </p:spPr>
          <p:txBody>
            <a:bodyPr wrap="square" lIns="0" tIns="0" rIns="0" bIns="0" rtlCol="0"/>
            <a:lstStyle/>
            <a:p>
              <a:endParaRPr sz="249"/>
            </a:p>
          </p:txBody>
        </p:sp>
      </p:grpSp>
      <p:grpSp>
        <p:nvGrpSpPr>
          <p:cNvPr id="87" name="Gruppieren 86">
            <a:extLst>
              <a:ext uri="{FF2B5EF4-FFF2-40B4-BE49-F238E27FC236}">
                <a16:creationId xmlns:a16="http://schemas.microsoft.com/office/drawing/2014/main" id="{96327275-810F-8C40-8501-8B0CFE523FF7}"/>
              </a:ext>
            </a:extLst>
          </p:cNvPr>
          <p:cNvGrpSpPr/>
          <p:nvPr/>
        </p:nvGrpSpPr>
        <p:grpSpPr>
          <a:xfrm>
            <a:off x="8145552" y="135828"/>
            <a:ext cx="195561" cy="195561"/>
            <a:chOff x="7099019" y="194219"/>
            <a:chExt cx="195561" cy="195561"/>
          </a:xfrm>
        </p:grpSpPr>
        <p:sp>
          <p:nvSpPr>
            <p:cNvPr id="88" name="object 52">
              <a:extLst>
                <a:ext uri="{FF2B5EF4-FFF2-40B4-BE49-F238E27FC236}">
                  <a16:creationId xmlns:a16="http://schemas.microsoft.com/office/drawing/2014/main" id="{B8F83CA0-4CD6-D748-BC19-F6FBFCC9E1C7}"/>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89" name="object 53">
              <a:extLst>
                <a:ext uri="{FF2B5EF4-FFF2-40B4-BE49-F238E27FC236}">
                  <a16:creationId xmlns:a16="http://schemas.microsoft.com/office/drawing/2014/main" id="{67DACE51-F459-614E-87FE-7D392834E672}"/>
                </a:ext>
              </a:extLst>
            </p:cNvPr>
            <p:cNvSpPr/>
            <p:nvPr/>
          </p:nvSpPr>
          <p:spPr>
            <a:xfrm>
              <a:off x="7159132" y="231712"/>
              <a:ext cx="96010" cy="121750"/>
            </a:xfrm>
            <a:prstGeom prst="rect">
              <a:avLst/>
            </a:prstGeom>
            <a:blipFill>
              <a:blip r:embed="rId5" cstate="print"/>
              <a:stretch>
                <a:fillRect/>
              </a:stretch>
            </a:blipFill>
          </p:spPr>
          <p:txBody>
            <a:bodyPr wrap="square" lIns="0" tIns="0" rIns="0" bIns="0" rtlCol="0"/>
            <a:lstStyle/>
            <a:p>
              <a:endParaRPr sz="249"/>
            </a:p>
          </p:txBody>
        </p:sp>
      </p:grpSp>
      <p:sp>
        <p:nvSpPr>
          <p:cNvPr id="63" name="Abgerundetes Rechteck 62">
            <a:extLst>
              <a:ext uri="{FF2B5EF4-FFF2-40B4-BE49-F238E27FC236}">
                <a16:creationId xmlns:a16="http://schemas.microsoft.com/office/drawing/2014/main" id="{666A2D95-97C8-4F45-B6C8-1AFE3E2A8529}"/>
              </a:ext>
            </a:extLst>
          </p:cNvPr>
          <p:cNvSpPr/>
          <p:nvPr/>
        </p:nvSpPr>
        <p:spPr>
          <a:xfrm>
            <a:off x="359024" y="1210927"/>
            <a:ext cx="4809324" cy="30220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lIns="0" rtlCol="0" anchor="ctr"/>
          <a:lstStyle/>
          <a:p>
            <a:pPr lvl="0"/>
            <a:r>
              <a:rPr lang="de-DE" sz="1400" spc="-20" dirty="0">
                <a:solidFill>
                  <a:srgbClr val="222731"/>
                </a:solidFill>
                <a:cs typeface="Arial"/>
              </a:rPr>
              <a:t>Anpassung der Insulindosierung auf Basis von:</a:t>
            </a:r>
          </a:p>
        </p:txBody>
      </p:sp>
      <p:grpSp>
        <p:nvGrpSpPr>
          <p:cNvPr id="3" name="Gruppieren 2">
            <a:extLst>
              <a:ext uri="{FF2B5EF4-FFF2-40B4-BE49-F238E27FC236}">
                <a16:creationId xmlns:a16="http://schemas.microsoft.com/office/drawing/2014/main" id="{639749D7-4B39-1744-AA34-5C195C85D419}"/>
              </a:ext>
            </a:extLst>
          </p:cNvPr>
          <p:cNvGrpSpPr/>
          <p:nvPr/>
        </p:nvGrpSpPr>
        <p:grpSpPr>
          <a:xfrm>
            <a:off x="366713" y="2025214"/>
            <a:ext cx="8410574" cy="1656801"/>
            <a:chOff x="366713" y="2025214"/>
            <a:chExt cx="8410574" cy="1656801"/>
          </a:xfrm>
        </p:grpSpPr>
        <p:sp>
          <p:nvSpPr>
            <p:cNvPr id="4" name="object 4"/>
            <p:cNvSpPr txBox="1"/>
            <p:nvPr/>
          </p:nvSpPr>
          <p:spPr>
            <a:xfrm>
              <a:off x="645228" y="2783466"/>
              <a:ext cx="1431256" cy="435699"/>
            </a:xfrm>
            <a:prstGeom prst="rect">
              <a:avLst/>
            </a:prstGeom>
          </p:spPr>
          <p:txBody>
            <a:bodyPr vert="horz" wrap="square" lIns="0" tIns="4765" rIns="0" bIns="0" rtlCol="0">
              <a:spAutoFit/>
            </a:bodyPr>
            <a:lstStyle/>
            <a:p>
              <a:pPr marL="4332" algn="ctr">
                <a:spcBef>
                  <a:spcPts val="38"/>
                </a:spcBef>
              </a:pPr>
              <a:r>
                <a:rPr lang="de-DE" sz="1400" dirty="0">
                  <a:solidFill>
                    <a:schemeClr val="accent2"/>
                  </a:solidFill>
                  <a:latin typeface="Arial"/>
                  <a:cs typeface="Arial"/>
                </a:rPr>
                <a:t>Aktuellem</a:t>
              </a:r>
              <a:r>
                <a:rPr lang="de-DE" sz="1400" spc="-27" dirty="0">
                  <a:solidFill>
                    <a:schemeClr val="accent2"/>
                  </a:solidFill>
                  <a:latin typeface="Arial"/>
                  <a:cs typeface="Arial"/>
                </a:rPr>
                <a:t> </a:t>
              </a:r>
              <a:br>
                <a:rPr lang="de-DE" sz="1400" spc="-27" dirty="0">
                  <a:solidFill>
                    <a:schemeClr val="accent2"/>
                  </a:solidFill>
                  <a:latin typeface="Arial"/>
                  <a:cs typeface="Arial"/>
                </a:rPr>
              </a:br>
              <a:r>
                <a:rPr lang="de-DE" sz="1400" spc="2" dirty="0">
                  <a:solidFill>
                    <a:schemeClr val="accent2"/>
                  </a:solidFill>
                  <a:latin typeface="Arial"/>
                  <a:cs typeface="Arial"/>
                </a:rPr>
                <a:t>Glukosewert</a:t>
              </a:r>
              <a:endParaRPr lang="de-DE" sz="1400" dirty="0">
                <a:solidFill>
                  <a:schemeClr val="accent2"/>
                </a:solidFill>
                <a:latin typeface="Arial"/>
                <a:cs typeface="Arial"/>
              </a:endParaRPr>
            </a:p>
          </p:txBody>
        </p:sp>
        <p:pic>
          <p:nvPicPr>
            <p:cNvPr id="104" name="Grafik 103">
              <a:extLst>
                <a:ext uri="{FF2B5EF4-FFF2-40B4-BE49-F238E27FC236}">
                  <a16:creationId xmlns:a16="http://schemas.microsoft.com/office/drawing/2014/main" id="{06A9B7C3-637A-9349-91AA-3E2ACB0E9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7658" y="2185980"/>
              <a:ext cx="469900" cy="469900"/>
            </a:xfrm>
            <a:prstGeom prst="rect">
              <a:avLst/>
            </a:prstGeom>
          </p:spPr>
        </p:pic>
        <p:sp>
          <p:nvSpPr>
            <p:cNvPr id="108" name="object 11">
              <a:extLst>
                <a:ext uri="{FF2B5EF4-FFF2-40B4-BE49-F238E27FC236}">
                  <a16:creationId xmlns:a16="http://schemas.microsoft.com/office/drawing/2014/main" id="{5B8C9766-5A68-5741-9326-BDC9F03265B3}"/>
                </a:ext>
              </a:extLst>
            </p:cNvPr>
            <p:cNvSpPr/>
            <p:nvPr/>
          </p:nvSpPr>
          <p:spPr>
            <a:xfrm flipV="1">
              <a:off x="366713" y="2025214"/>
              <a:ext cx="8410574" cy="1656801"/>
            </a:xfrm>
            <a:custGeom>
              <a:avLst/>
              <a:gdLst/>
              <a:ahLst/>
              <a:cxnLst/>
              <a:rect l="l" t="t" r="r" b="b"/>
              <a:pathLst>
                <a:path w="18411190" h="3683634">
                  <a:moveTo>
                    <a:pt x="303027" y="0"/>
                  </a:moveTo>
                  <a:lnTo>
                    <a:pt x="253875" y="3966"/>
                  </a:lnTo>
                  <a:lnTo>
                    <a:pt x="207247" y="15448"/>
                  </a:lnTo>
                  <a:lnTo>
                    <a:pt x="163769" y="33823"/>
                  </a:lnTo>
                  <a:lnTo>
                    <a:pt x="124063" y="58467"/>
                  </a:lnTo>
                  <a:lnTo>
                    <a:pt x="88755" y="88756"/>
                  </a:lnTo>
                  <a:lnTo>
                    <a:pt x="58467" y="124066"/>
                  </a:lnTo>
                  <a:lnTo>
                    <a:pt x="33823" y="163773"/>
                  </a:lnTo>
                  <a:lnTo>
                    <a:pt x="15448" y="207253"/>
                  </a:lnTo>
                  <a:lnTo>
                    <a:pt x="3966" y="253882"/>
                  </a:lnTo>
                  <a:lnTo>
                    <a:pt x="0" y="303037"/>
                  </a:lnTo>
                  <a:lnTo>
                    <a:pt x="0" y="3380305"/>
                  </a:lnTo>
                  <a:lnTo>
                    <a:pt x="3966" y="3429458"/>
                  </a:lnTo>
                  <a:lnTo>
                    <a:pt x="15448" y="3476086"/>
                  </a:lnTo>
                  <a:lnTo>
                    <a:pt x="33823" y="3519565"/>
                  </a:lnTo>
                  <a:lnTo>
                    <a:pt x="58467" y="3559272"/>
                  </a:lnTo>
                  <a:lnTo>
                    <a:pt x="88755" y="3594582"/>
                  </a:lnTo>
                  <a:lnTo>
                    <a:pt x="124063" y="3624872"/>
                  </a:lnTo>
                  <a:lnTo>
                    <a:pt x="163769" y="3649517"/>
                  </a:lnTo>
                  <a:lnTo>
                    <a:pt x="207247" y="3667893"/>
                  </a:lnTo>
                  <a:lnTo>
                    <a:pt x="253875" y="3679376"/>
                  </a:lnTo>
                  <a:lnTo>
                    <a:pt x="303027" y="3683343"/>
                  </a:lnTo>
                  <a:lnTo>
                    <a:pt x="18108055" y="3683343"/>
                  </a:lnTo>
                  <a:lnTo>
                    <a:pt x="18157208" y="3679376"/>
                  </a:lnTo>
                  <a:lnTo>
                    <a:pt x="18203836" y="3667893"/>
                  </a:lnTo>
                  <a:lnTo>
                    <a:pt x="18247316" y="3649517"/>
                  </a:lnTo>
                  <a:lnTo>
                    <a:pt x="18287023" y="3624872"/>
                  </a:lnTo>
                  <a:lnTo>
                    <a:pt x="18322333" y="3594582"/>
                  </a:lnTo>
                  <a:lnTo>
                    <a:pt x="18352623" y="3559272"/>
                  </a:lnTo>
                  <a:lnTo>
                    <a:pt x="18377267" y="3519565"/>
                  </a:lnTo>
                  <a:lnTo>
                    <a:pt x="18395644" y="3476086"/>
                  </a:lnTo>
                  <a:lnTo>
                    <a:pt x="18407127" y="3429458"/>
                  </a:lnTo>
                  <a:lnTo>
                    <a:pt x="18411093" y="3380305"/>
                  </a:lnTo>
                  <a:lnTo>
                    <a:pt x="18411093" y="303037"/>
                  </a:lnTo>
                  <a:lnTo>
                    <a:pt x="18407127" y="253882"/>
                  </a:lnTo>
                  <a:lnTo>
                    <a:pt x="18395644" y="207253"/>
                  </a:lnTo>
                  <a:lnTo>
                    <a:pt x="18377267" y="163773"/>
                  </a:lnTo>
                  <a:lnTo>
                    <a:pt x="18352623" y="124066"/>
                  </a:lnTo>
                  <a:lnTo>
                    <a:pt x="18322333" y="88756"/>
                  </a:lnTo>
                  <a:lnTo>
                    <a:pt x="18287023" y="58467"/>
                  </a:lnTo>
                  <a:lnTo>
                    <a:pt x="18247316" y="33823"/>
                  </a:lnTo>
                  <a:lnTo>
                    <a:pt x="18203836" y="15448"/>
                  </a:lnTo>
                  <a:lnTo>
                    <a:pt x="18157208" y="3966"/>
                  </a:lnTo>
                  <a:lnTo>
                    <a:pt x="18108055" y="0"/>
                  </a:lnTo>
                  <a:lnTo>
                    <a:pt x="303027" y="0"/>
                  </a:lnTo>
                  <a:close/>
                </a:path>
              </a:pathLst>
            </a:custGeom>
            <a:ln w="15875">
              <a:solidFill>
                <a:schemeClr val="accent3"/>
              </a:solidFill>
            </a:ln>
          </p:spPr>
          <p:txBody>
            <a:bodyPr wrap="square" lIns="0" tIns="0" rIns="0" bIns="0" rtlCol="0"/>
            <a:lstStyle/>
            <a:p>
              <a:endParaRPr lang="de-DE"/>
            </a:p>
          </p:txBody>
        </p:sp>
      </p:grpSp>
      <p:grpSp>
        <p:nvGrpSpPr>
          <p:cNvPr id="9" name="Gruppieren 8">
            <a:extLst>
              <a:ext uri="{FF2B5EF4-FFF2-40B4-BE49-F238E27FC236}">
                <a16:creationId xmlns:a16="http://schemas.microsoft.com/office/drawing/2014/main" id="{52B80EF1-E504-6045-9BEF-C0E5F805E4E6}"/>
              </a:ext>
            </a:extLst>
          </p:cNvPr>
          <p:cNvGrpSpPr/>
          <p:nvPr/>
        </p:nvGrpSpPr>
        <p:grpSpPr>
          <a:xfrm>
            <a:off x="2445344" y="2094014"/>
            <a:ext cx="1757139" cy="1519201"/>
            <a:chOff x="2445344" y="2094014"/>
            <a:chExt cx="1757139" cy="1519201"/>
          </a:xfrm>
        </p:grpSpPr>
        <p:grpSp>
          <p:nvGrpSpPr>
            <p:cNvPr id="8" name="Gruppieren 7">
              <a:extLst>
                <a:ext uri="{FF2B5EF4-FFF2-40B4-BE49-F238E27FC236}">
                  <a16:creationId xmlns:a16="http://schemas.microsoft.com/office/drawing/2014/main" id="{F96721A9-A995-2540-891C-13E7816ED5FA}"/>
                </a:ext>
              </a:extLst>
            </p:cNvPr>
            <p:cNvGrpSpPr/>
            <p:nvPr/>
          </p:nvGrpSpPr>
          <p:grpSpPr>
            <a:xfrm>
              <a:off x="2798115" y="2232246"/>
              <a:ext cx="1404368" cy="986919"/>
              <a:chOff x="2798115" y="2232246"/>
              <a:chExt cx="1404368" cy="986919"/>
            </a:xfrm>
          </p:grpSpPr>
          <p:sp>
            <p:nvSpPr>
              <p:cNvPr id="5" name="object 5"/>
              <p:cNvSpPr txBox="1"/>
              <p:nvPr/>
            </p:nvSpPr>
            <p:spPr>
              <a:xfrm>
                <a:off x="2798115" y="2783466"/>
                <a:ext cx="1404368" cy="435699"/>
              </a:xfrm>
              <a:prstGeom prst="rect">
                <a:avLst/>
              </a:prstGeom>
            </p:spPr>
            <p:txBody>
              <a:bodyPr vert="horz" wrap="square" lIns="0" tIns="4765" rIns="0" bIns="0" rtlCol="0">
                <a:spAutoFit/>
              </a:bodyPr>
              <a:lstStyle/>
              <a:p>
                <a:pPr marL="4332" algn="ctr">
                  <a:spcBef>
                    <a:spcPts val="38"/>
                  </a:spcBef>
                </a:pPr>
                <a:r>
                  <a:rPr lang="de-DE" sz="1400" dirty="0">
                    <a:solidFill>
                      <a:schemeClr val="accent2"/>
                    </a:solidFill>
                    <a:latin typeface="Arial"/>
                    <a:cs typeface="Arial"/>
                  </a:rPr>
                  <a:t>Zielwert </a:t>
                </a:r>
                <a:r>
                  <a:rPr lang="de-DE" sz="1400" spc="2" dirty="0">
                    <a:solidFill>
                      <a:schemeClr val="accent2"/>
                    </a:solidFill>
                    <a:latin typeface="Arial"/>
                    <a:cs typeface="Arial"/>
                  </a:rPr>
                  <a:t>oder</a:t>
                </a:r>
                <a:r>
                  <a:rPr lang="de-DE" sz="1400" spc="-3" dirty="0">
                    <a:solidFill>
                      <a:schemeClr val="accent2"/>
                    </a:solidFill>
                    <a:latin typeface="Arial"/>
                    <a:cs typeface="Arial"/>
                  </a:rPr>
                  <a:t> </a:t>
                </a:r>
                <a:r>
                  <a:rPr lang="de-DE" sz="1400" dirty="0">
                    <a:solidFill>
                      <a:schemeClr val="accent2"/>
                    </a:solidFill>
                    <a:latin typeface="Arial"/>
                    <a:cs typeface="Arial"/>
                  </a:rPr>
                  <a:t>Zielbereich</a:t>
                </a:r>
              </a:p>
            </p:txBody>
          </p:sp>
          <p:pic>
            <p:nvPicPr>
              <p:cNvPr id="101" name="Grafik 100">
                <a:extLst>
                  <a:ext uri="{FF2B5EF4-FFF2-40B4-BE49-F238E27FC236}">
                    <a16:creationId xmlns:a16="http://schemas.microsoft.com/office/drawing/2014/main" id="{6760D9EE-D5BF-BD44-B70F-3DCE381414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2936" y="2232246"/>
                <a:ext cx="374726" cy="374726"/>
              </a:xfrm>
              <a:prstGeom prst="rect">
                <a:avLst/>
              </a:prstGeom>
            </p:spPr>
          </p:pic>
        </p:grpSp>
        <p:cxnSp>
          <p:nvCxnSpPr>
            <p:cNvPr id="110" name="Gerade Verbindung 109">
              <a:extLst>
                <a:ext uri="{FF2B5EF4-FFF2-40B4-BE49-F238E27FC236}">
                  <a16:creationId xmlns:a16="http://schemas.microsoft.com/office/drawing/2014/main" id="{7BD4C1BE-9B2A-A24B-98AA-DE09FB8163A7}"/>
                </a:ext>
              </a:extLst>
            </p:cNvPr>
            <p:cNvCxnSpPr>
              <a:cxnSpLocks/>
            </p:cNvCxnSpPr>
            <p:nvPr/>
          </p:nvCxnSpPr>
          <p:spPr>
            <a:xfrm flipV="1">
              <a:off x="2445344" y="2094014"/>
              <a:ext cx="0" cy="1519201"/>
            </a:xfrm>
            <a:prstGeom prst="line">
              <a:avLst/>
            </a:prstGeom>
            <a:ln w="158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uppieren 9">
            <a:extLst>
              <a:ext uri="{FF2B5EF4-FFF2-40B4-BE49-F238E27FC236}">
                <a16:creationId xmlns:a16="http://schemas.microsoft.com/office/drawing/2014/main" id="{16602169-94D4-6C48-AC2B-E710B51B674F}"/>
              </a:ext>
            </a:extLst>
          </p:cNvPr>
          <p:cNvGrpSpPr/>
          <p:nvPr/>
        </p:nvGrpSpPr>
        <p:grpSpPr>
          <a:xfrm>
            <a:off x="4555253" y="2094014"/>
            <a:ext cx="1757138" cy="1519201"/>
            <a:chOff x="4555253" y="2094014"/>
            <a:chExt cx="1757138" cy="1519201"/>
          </a:xfrm>
        </p:grpSpPr>
        <p:sp>
          <p:nvSpPr>
            <p:cNvPr id="6" name="object 6"/>
            <p:cNvSpPr txBox="1"/>
            <p:nvPr/>
          </p:nvSpPr>
          <p:spPr>
            <a:xfrm>
              <a:off x="4928760" y="2783466"/>
              <a:ext cx="1383631" cy="220255"/>
            </a:xfrm>
            <a:prstGeom prst="rect">
              <a:avLst/>
            </a:prstGeom>
          </p:spPr>
          <p:txBody>
            <a:bodyPr vert="horz" wrap="square" lIns="0" tIns="4765" rIns="0" bIns="0" rtlCol="0">
              <a:spAutoFit/>
            </a:bodyPr>
            <a:lstStyle/>
            <a:p>
              <a:pPr marL="4332" algn="ctr">
                <a:spcBef>
                  <a:spcPts val="38"/>
                </a:spcBef>
              </a:pPr>
              <a:r>
                <a:rPr lang="de-DE" sz="1400" dirty="0">
                  <a:solidFill>
                    <a:schemeClr val="accent2"/>
                  </a:solidFill>
                  <a:latin typeface="Arial"/>
                  <a:cs typeface="Arial"/>
                </a:rPr>
                <a:t>Korrekturfaktor</a:t>
              </a:r>
            </a:p>
          </p:txBody>
        </p:sp>
        <p:pic>
          <p:nvPicPr>
            <p:cNvPr id="103" name="Grafik 102">
              <a:extLst>
                <a:ext uri="{FF2B5EF4-FFF2-40B4-BE49-F238E27FC236}">
                  <a16:creationId xmlns:a16="http://schemas.microsoft.com/office/drawing/2014/main" id="{39E37FE4-B7DE-D049-8FE0-DFC68DCFA8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27360" y="2185980"/>
              <a:ext cx="469900" cy="469900"/>
            </a:xfrm>
            <a:prstGeom prst="rect">
              <a:avLst/>
            </a:prstGeom>
          </p:spPr>
        </p:pic>
        <p:cxnSp>
          <p:nvCxnSpPr>
            <p:cNvPr id="113" name="Gerade Verbindung 112">
              <a:extLst>
                <a:ext uri="{FF2B5EF4-FFF2-40B4-BE49-F238E27FC236}">
                  <a16:creationId xmlns:a16="http://schemas.microsoft.com/office/drawing/2014/main" id="{457676C5-B47E-4D41-B197-8DD888A57C5E}"/>
                </a:ext>
              </a:extLst>
            </p:cNvPr>
            <p:cNvCxnSpPr>
              <a:cxnSpLocks/>
            </p:cNvCxnSpPr>
            <p:nvPr/>
          </p:nvCxnSpPr>
          <p:spPr>
            <a:xfrm flipV="1">
              <a:off x="4555253" y="2094014"/>
              <a:ext cx="0" cy="1519201"/>
            </a:xfrm>
            <a:prstGeom prst="line">
              <a:avLst/>
            </a:prstGeom>
            <a:ln w="158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C595C589-D4A0-1049-A504-F11990B5F558}"/>
              </a:ext>
            </a:extLst>
          </p:cNvPr>
          <p:cNvGrpSpPr/>
          <p:nvPr/>
        </p:nvGrpSpPr>
        <p:grpSpPr>
          <a:xfrm>
            <a:off x="6665162" y="2094014"/>
            <a:ext cx="1896583" cy="1519201"/>
            <a:chOff x="6665162" y="2094014"/>
            <a:chExt cx="1896583" cy="1519201"/>
          </a:xfrm>
        </p:grpSpPr>
        <p:sp>
          <p:nvSpPr>
            <p:cNvPr id="7" name="object 7"/>
            <p:cNvSpPr txBox="1"/>
            <p:nvPr/>
          </p:nvSpPr>
          <p:spPr>
            <a:xfrm>
              <a:off x="6899317" y="2783466"/>
              <a:ext cx="1662428" cy="651142"/>
            </a:xfrm>
            <a:prstGeom prst="rect">
              <a:avLst/>
            </a:prstGeom>
          </p:spPr>
          <p:txBody>
            <a:bodyPr vert="horz" wrap="square" lIns="0" tIns="4765" rIns="0" bIns="0" rtlCol="0">
              <a:spAutoFit/>
            </a:bodyPr>
            <a:lstStyle/>
            <a:p>
              <a:pPr marL="4332" algn="ctr">
                <a:spcBef>
                  <a:spcPts val="38"/>
                </a:spcBef>
              </a:pPr>
              <a:r>
                <a:rPr lang="de-DE" sz="1400" dirty="0">
                  <a:solidFill>
                    <a:schemeClr val="accent2"/>
                  </a:solidFill>
                  <a:latin typeface="Arial"/>
                  <a:cs typeface="Arial"/>
                </a:rPr>
                <a:t>BE / KE</a:t>
              </a:r>
              <a:r>
                <a:rPr lang="de-DE" sz="1400" spc="-2" dirty="0">
                  <a:solidFill>
                    <a:schemeClr val="accent2"/>
                  </a:solidFill>
                  <a:latin typeface="Arial"/>
                  <a:cs typeface="Arial"/>
                </a:rPr>
                <a:t>-</a:t>
              </a:r>
              <a:r>
                <a:rPr lang="de-DE" sz="1400" spc="2" dirty="0">
                  <a:solidFill>
                    <a:schemeClr val="accent2"/>
                  </a:solidFill>
                  <a:latin typeface="Arial"/>
                  <a:cs typeface="Arial"/>
                </a:rPr>
                <a:t>Faktor</a:t>
              </a:r>
              <a:r>
                <a:rPr lang="de-DE" sz="1400" dirty="0">
                  <a:solidFill>
                    <a:schemeClr val="accent2"/>
                  </a:solidFill>
                  <a:latin typeface="Arial"/>
                  <a:cs typeface="Arial"/>
                </a:rPr>
                <a:t> </a:t>
              </a:r>
              <a:br>
                <a:rPr lang="de-DE" sz="1400" dirty="0">
                  <a:solidFill>
                    <a:schemeClr val="accent2"/>
                  </a:solidFill>
                  <a:latin typeface="Arial"/>
                  <a:cs typeface="Arial"/>
                </a:rPr>
              </a:br>
              <a:r>
                <a:rPr lang="de-DE" sz="1400" spc="2" dirty="0">
                  <a:solidFill>
                    <a:schemeClr val="accent2"/>
                  </a:solidFill>
                  <a:latin typeface="Arial"/>
                  <a:cs typeface="Arial"/>
                </a:rPr>
                <a:t>zur </a:t>
              </a:r>
              <a:r>
                <a:rPr lang="de-DE" sz="1400" dirty="0">
                  <a:solidFill>
                    <a:schemeClr val="accent2"/>
                  </a:solidFill>
                  <a:latin typeface="Arial"/>
                  <a:cs typeface="Arial"/>
                </a:rPr>
                <a:t>Abdeckung </a:t>
              </a:r>
              <a:r>
                <a:rPr lang="de-DE" sz="1400" spc="2" dirty="0">
                  <a:solidFill>
                    <a:schemeClr val="accent2"/>
                  </a:solidFill>
                  <a:latin typeface="Arial"/>
                  <a:cs typeface="Arial"/>
                </a:rPr>
                <a:t>der</a:t>
              </a:r>
              <a:r>
                <a:rPr lang="de-DE" sz="1400" spc="-75" dirty="0">
                  <a:solidFill>
                    <a:schemeClr val="accent2"/>
                  </a:solidFill>
                  <a:latin typeface="Arial"/>
                  <a:cs typeface="Arial"/>
                </a:rPr>
                <a:t> </a:t>
              </a:r>
              <a:r>
                <a:rPr lang="de-DE" sz="1400" spc="2" dirty="0">
                  <a:solidFill>
                    <a:schemeClr val="accent2"/>
                  </a:solidFill>
                  <a:latin typeface="Arial"/>
                  <a:cs typeface="Arial"/>
                </a:rPr>
                <a:t>Mahlzeit</a:t>
              </a:r>
              <a:endParaRPr lang="de-DE" sz="1400" dirty="0">
                <a:solidFill>
                  <a:schemeClr val="accent2"/>
                </a:solidFill>
                <a:latin typeface="Arial"/>
                <a:cs typeface="Arial"/>
              </a:endParaRPr>
            </a:p>
          </p:txBody>
        </p:sp>
        <p:pic>
          <p:nvPicPr>
            <p:cNvPr id="102" name="Grafik 101">
              <a:extLst>
                <a:ext uri="{FF2B5EF4-FFF2-40B4-BE49-F238E27FC236}">
                  <a16:creationId xmlns:a16="http://schemas.microsoft.com/office/drawing/2014/main" id="{055AE41A-5EC0-2F4C-A1F3-7969FBF8E3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86275" y="2185980"/>
              <a:ext cx="469900" cy="469900"/>
            </a:xfrm>
            <a:prstGeom prst="rect">
              <a:avLst/>
            </a:prstGeom>
          </p:spPr>
        </p:pic>
        <p:cxnSp>
          <p:nvCxnSpPr>
            <p:cNvPr id="114" name="Gerade Verbindung 113">
              <a:extLst>
                <a:ext uri="{FF2B5EF4-FFF2-40B4-BE49-F238E27FC236}">
                  <a16:creationId xmlns:a16="http://schemas.microsoft.com/office/drawing/2014/main" id="{1C590946-075B-F242-A882-5489CBC5A485}"/>
                </a:ext>
              </a:extLst>
            </p:cNvPr>
            <p:cNvCxnSpPr>
              <a:cxnSpLocks/>
            </p:cNvCxnSpPr>
            <p:nvPr/>
          </p:nvCxnSpPr>
          <p:spPr>
            <a:xfrm flipV="1">
              <a:off x="6665162" y="2094014"/>
              <a:ext cx="0" cy="1519201"/>
            </a:xfrm>
            <a:prstGeom prst="line">
              <a:avLst/>
            </a:prstGeom>
            <a:ln w="158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sp>
        <p:nvSpPr>
          <p:cNvPr id="117" name="Abgerundetes Rechteck 116">
            <a:extLst>
              <a:ext uri="{FF2B5EF4-FFF2-40B4-BE49-F238E27FC236}">
                <a16:creationId xmlns:a16="http://schemas.microsoft.com/office/drawing/2014/main" id="{4D030BFD-EA02-9143-A838-E87D25F806AF}"/>
              </a:ext>
            </a:extLst>
          </p:cNvPr>
          <p:cNvSpPr/>
          <p:nvPr/>
        </p:nvSpPr>
        <p:spPr>
          <a:xfrm>
            <a:off x="2322713" y="3940175"/>
            <a:ext cx="4382888" cy="412890"/>
          </a:xfrm>
          <a:prstGeom prst="roundRect">
            <a:avLst>
              <a:gd name="adj" fmla="val 25654"/>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marL="4332" algn="ctr">
              <a:spcBef>
                <a:spcPts val="38"/>
              </a:spcBef>
            </a:pPr>
            <a:r>
              <a:rPr lang="de-DE" sz="1400" b="1" dirty="0">
                <a:solidFill>
                  <a:schemeClr val="accent2"/>
                </a:solidFill>
                <a:cs typeface="Arial"/>
              </a:rPr>
              <a:t>Sind diese Information</a:t>
            </a:r>
            <a:r>
              <a:rPr lang="de-DE" sz="1400" b="1" spc="-12" dirty="0">
                <a:solidFill>
                  <a:schemeClr val="accent2"/>
                </a:solidFill>
                <a:cs typeface="Arial"/>
              </a:rPr>
              <a:t> </a:t>
            </a:r>
            <a:r>
              <a:rPr lang="de-DE" sz="1400" b="1" dirty="0">
                <a:solidFill>
                  <a:schemeClr val="accent2"/>
                </a:solidFill>
                <a:cs typeface="Arial"/>
              </a:rPr>
              <a:t>ausreichend?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umsplatzhalter 38">
            <a:extLst>
              <a:ext uri="{FF2B5EF4-FFF2-40B4-BE49-F238E27FC236}">
                <a16:creationId xmlns:a16="http://schemas.microsoft.com/office/drawing/2014/main" id="{F75DE190-93A7-7243-94E5-E1785B3F39F1}"/>
              </a:ext>
            </a:extLst>
          </p:cNvPr>
          <p:cNvSpPr>
            <a:spLocks noGrp="1"/>
          </p:cNvSpPr>
          <p:nvPr>
            <p:ph type="dt" sz="half" idx="18"/>
          </p:nvPr>
        </p:nvSpPr>
        <p:spPr/>
        <p:txBody>
          <a:bodyPr/>
          <a:lstStyle/>
          <a:p>
            <a:fld id="{31E53901-4D40-FC4E-9999-C0ABB20E8A08}" type="datetime4">
              <a:rPr lang="de-DE" smtClean="0"/>
              <a:t>28. Januar 2021</a:t>
            </a:fld>
            <a:r>
              <a:rPr lang="en-US"/>
              <a:t> |</a:t>
            </a:r>
            <a:endParaRPr lang="en-US" dirty="0"/>
          </a:p>
        </p:txBody>
      </p:sp>
      <p:sp>
        <p:nvSpPr>
          <p:cNvPr id="4" name="Foliennummernplatzhalter 3">
            <a:extLst>
              <a:ext uri="{FF2B5EF4-FFF2-40B4-BE49-F238E27FC236}">
                <a16:creationId xmlns:a16="http://schemas.microsoft.com/office/drawing/2014/main" id="{E0E96303-A0E4-4794-A7C5-C736B073F357}"/>
              </a:ext>
            </a:extLst>
          </p:cNvPr>
          <p:cNvSpPr>
            <a:spLocks noGrp="1"/>
          </p:cNvSpPr>
          <p:nvPr>
            <p:ph type="sldNum" sz="quarter" idx="20"/>
          </p:nvPr>
        </p:nvSpPr>
        <p:spPr/>
        <p:txBody>
          <a:bodyPr/>
          <a:lstStyle/>
          <a:p>
            <a:fld id="{81D60167-4931-47E6-BA6A-407CBD079E47}" type="slidenum">
              <a:rPr lang="de-DE" smtClean="0"/>
              <a:pPr/>
              <a:t>7</a:t>
            </a:fld>
            <a:endParaRPr lang="de-DE" dirty="0"/>
          </a:p>
        </p:txBody>
      </p:sp>
      <p:sp>
        <p:nvSpPr>
          <p:cNvPr id="55" name="object 4">
            <a:extLst>
              <a:ext uri="{FF2B5EF4-FFF2-40B4-BE49-F238E27FC236}">
                <a16:creationId xmlns:a16="http://schemas.microsoft.com/office/drawing/2014/main" id="{6E5EAFE7-A9EF-4578-BF64-CDAA7B355C51}"/>
              </a:ext>
            </a:extLst>
          </p:cNvPr>
          <p:cNvSpPr txBox="1">
            <a:spLocks noGrp="1"/>
          </p:cNvSpPr>
          <p:nvPr>
            <p:ph type="title"/>
          </p:nvPr>
        </p:nvSpPr>
        <p:spPr/>
        <p:txBody>
          <a:bodyPr/>
          <a:lstStyle/>
          <a:p>
            <a:r>
              <a:rPr lang="de-DE" dirty="0"/>
              <a:t>Beispiel einer bisherigen Korrekturberechnung von </a:t>
            </a:r>
            <a:br>
              <a:rPr lang="de-DE" dirty="0"/>
            </a:br>
            <a:r>
              <a:rPr lang="de-DE" dirty="0"/>
              <a:t>Insulindosiseinheiten zu einer Mahlzeit</a:t>
            </a:r>
          </a:p>
        </p:txBody>
      </p:sp>
      <p:sp>
        <p:nvSpPr>
          <p:cNvPr id="18" name="Textplatzhalter 17">
            <a:extLst>
              <a:ext uri="{FF2B5EF4-FFF2-40B4-BE49-F238E27FC236}">
                <a16:creationId xmlns:a16="http://schemas.microsoft.com/office/drawing/2014/main" id="{77B2C6FD-C960-E94C-AAF5-D1787CF199F5}"/>
              </a:ext>
            </a:extLst>
          </p:cNvPr>
          <p:cNvSpPr>
            <a:spLocks noGrp="1"/>
          </p:cNvSpPr>
          <p:nvPr>
            <p:ph type="body" sz="quarter" idx="17"/>
          </p:nvPr>
        </p:nvSpPr>
        <p:spPr/>
        <p:txBody>
          <a:bodyPr/>
          <a:lstStyle/>
          <a:p>
            <a:r>
              <a:rPr lang="de-DE" dirty="0"/>
              <a:t>Grundlage für Therapieentscheidungen</a:t>
            </a:r>
          </a:p>
        </p:txBody>
      </p:sp>
      <p:sp>
        <p:nvSpPr>
          <p:cNvPr id="20" name="object 20"/>
          <p:cNvSpPr txBox="1"/>
          <p:nvPr/>
        </p:nvSpPr>
        <p:spPr>
          <a:xfrm>
            <a:off x="366712" y="3111403"/>
            <a:ext cx="5712512" cy="374143"/>
          </a:xfrm>
          <a:prstGeom prst="rect">
            <a:avLst/>
          </a:prstGeom>
        </p:spPr>
        <p:txBody>
          <a:bodyPr vert="horz" wrap="square" lIns="0" tIns="4765" rIns="0" bIns="0" rtlCol="0">
            <a:spAutoFit/>
          </a:bodyPr>
          <a:lstStyle/>
          <a:p>
            <a:pPr marL="4332">
              <a:spcBef>
                <a:spcPts val="38"/>
              </a:spcBef>
            </a:pPr>
            <a:r>
              <a:rPr lang="de-DE" sz="1200" spc="2" dirty="0">
                <a:solidFill>
                  <a:schemeClr val="accent2"/>
                </a:solidFill>
                <a:latin typeface="Arial"/>
                <a:cs typeface="Arial"/>
              </a:rPr>
              <a:t>Korrektur des erhöhten Glukosewertes: aktuell 79 mg/</a:t>
            </a:r>
            <a:r>
              <a:rPr lang="de-DE" sz="1200" spc="2" dirty="0" err="1">
                <a:solidFill>
                  <a:schemeClr val="accent2"/>
                </a:solidFill>
                <a:latin typeface="Arial"/>
                <a:cs typeface="Arial"/>
              </a:rPr>
              <a:t>dL</a:t>
            </a:r>
            <a:r>
              <a:rPr lang="de-DE" sz="1200" spc="2" dirty="0">
                <a:solidFill>
                  <a:schemeClr val="accent2"/>
                </a:solidFill>
                <a:latin typeface="Arial"/>
                <a:cs typeface="Arial"/>
              </a:rPr>
              <a:t> über Zielwert / 40 mg/</a:t>
            </a:r>
            <a:r>
              <a:rPr lang="de-DE" sz="1200" spc="2" dirty="0" err="1">
                <a:solidFill>
                  <a:schemeClr val="accent2"/>
                </a:solidFill>
                <a:latin typeface="Arial"/>
                <a:cs typeface="Arial"/>
              </a:rPr>
              <a:t>dL</a:t>
            </a:r>
            <a:r>
              <a:rPr lang="de-DE" sz="1200" spc="2" dirty="0">
                <a:solidFill>
                  <a:schemeClr val="accent2"/>
                </a:solidFill>
                <a:latin typeface="Arial"/>
                <a:cs typeface="Arial"/>
              </a:rPr>
              <a:t> </a:t>
            </a:r>
          </a:p>
          <a:p>
            <a:pPr marL="160283" lvl="1">
              <a:spcBef>
                <a:spcPts val="38"/>
              </a:spcBef>
            </a:pPr>
            <a:r>
              <a:rPr lang="de-DE" sz="1200" b="1" spc="2" dirty="0">
                <a:solidFill>
                  <a:schemeClr val="accent2"/>
                </a:solidFill>
                <a:latin typeface="Arial"/>
                <a:cs typeface="Arial"/>
              </a:rPr>
              <a:t>= 2 Einheiten Insulin zusätzlich</a:t>
            </a:r>
            <a:endParaRPr lang="de-DE" sz="1200" b="1" dirty="0">
              <a:solidFill>
                <a:schemeClr val="accent2"/>
              </a:solidFill>
              <a:latin typeface="Arial"/>
              <a:cs typeface="Arial"/>
            </a:endParaRPr>
          </a:p>
        </p:txBody>
      </p:sp>
      <p:sp>
        <p:nvSpPr>
          <p:cNvPr id="22" name="object 22"/>
          <p:cNvSpPr/>
          <p:nvPr/>
        </p:nvSpPr>
        <p:spPr>
          <a:xfrm>
            <a:off x="631520" y="308736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23" name="object 23"/>
          <p:cNvSpPr/>
          <p:nvPr/>
        </p:nvSpPr>
        <p:spPr>
          <a:xfrm>
            <a:off x="6389956" y="3132798"/>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26" name="object 26"/>
          <p:cNvSpPr/>
          <p:nvPr/>
        </p:nvSpPr>
        <p:spPr>
          <a:xfrm>
            <a:off x="631520" y="363674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27" name="object 27"/>
          <p:cNvSpPr/>
          <p:nvPr/>
        </p:nvSpPr>
        <p:spPr>
          <a:xfrm>
            <a:off x="4682513" y="369516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42" name="object 20">
            <a:extLst>
              <a:ext uri="{FF2B5EF4-FFF2-40B4-BE49-F238E27FC236}">
                <a16:creationId xmlns:a16="http://schemas.microsoft.com/office/drawing/2014/main" id="{7BA1946C-8D72-4F25-8540-8AEB51E46B01}"/>
              </a:ext>
            </a:extLst>
          </p:cNvPr>
          <p:cNvSpPr txBox="1"/>
          <p:nvPr/>
        </p:nvSpPr>
        <p:spPr>
          <a:xfrm>
            <a:off x="366713" y="3677952"/>
            <a:ext cx="3169912" cy="558809"/>
          </a:xfrm>
          <a:prstGeom prst="rect">
            <a:avLst/>
          </a:prstGeom>
        </p:spPr>
        <p:txBody>
          <a:bodyPr vert="horz" wrap="square" lIns="0" tIns="4765" rIns="0" bIns="0" rtlCol="0">
            <a:spAutoFit/>
          </a:bodyPr>
          <a:lstStyle/>
          <a:p>
            <a:pPr marL="4332">
              <a:spcBef>
                <a:spcPts val="38"/>
              </a:spcBef>
            </a:pPr>
            <a:r>
              <a:rPr lang="de-DE" sz="1200" spc="2" dirty="0">
                <a:solidFill>
                  <a:schemeClr val="accent2"/>
                </a:solidFill>
                <a:latin typeface="Arial"/>
                <a:cs typeface="Arial"/>
              </a:rPr>
              <a:t>Ein überbackenes Käsebrötchen</a:t>
            </a:r>
          </a:p>
          <a:p>
            <a:pPr marL="160283" lvl="1">
              <a:spcBef>
                <a:spcPts val="38"/>
              </a:spcBef>
            </a:pPr>
            <a:r>
              <a:rPr lang="de-DE" sz="1200" spc="2" dirty="0">
                <a:solidFill>
                  <a:schemeClr val="accent2"/>
                </a:solidFill>
                <a:latin typeface="Arial"/>
                <a:cs typeface="Arial"/>
              </a:rPr>
              <a:t>= 4 KE </a:t>
            </a:r>
            <a:r>
              <a:rPr lang="de-DE" sz="1200" dirty="0">
                <a:solidFill>
                  <a:schemeClr val="accent2"/>
                </a:solidFill>
                <a:latin typeface="Arial"/>
                <a:cs typeface="Arial"/>
              </a:rPr>
              <a:t>*</a:t>
            </a:r>
            <a:r>
              <a:rPr lang="de-DE" sz="1200" spc="-7" dirty="0">
                <a:solidFill>
                  <a:schemeClr val="accent2"/>
                </a:solidFill>
                <a:latin typeface="Arial"/>
                <a:cs typeface="Arial"/>
              </a:rPr>
              <a:t> </a:t>
            </a:r>
            <a:r>
              <a:rPr lang="de-DE" sz="1200" dirty="0">
                <a:solidFill>
                  <a:schemeClr val="accent2"/>
                </a:solidFill>
                <a:latin typeface="Arial"/>
                <a:cs typeface="Arial"/>
              </a:rPr>
              <a:t>KE-Faktor: </a:t>
            </a:r>
            <a:r>
              <a:rPr lang="de-DE" sz="1200" spc="2" dirty="0">
                <a:solidFill>
                  <a:schemeClr val="accent2"/>
                </a:solidFill>
                <a:latin typeface="Arial"/>
                <a:cs typeface="Arial"/>
              </a:rPr>
              <a:t>1</a:t>
            </a:r>
            <a:r>
              <a:rPr lang="de-DE" sz="1200" spc="-9" dirty="0">
                <a:solidFill>
                  <a:schemeClr val="accent2"/>
                </a:solidFill>
                <a:latin typeface="Arial"/>
                <a:cs typeface="Arial"/>
              </a:rPr>
              <a:t> </a:t>
            </a:r>
            <a:r>
              <a:rPr lang="de-DE" sz="1200" spc="2" dirty="0">
                <a:solidFill>
                  <a:schemeClr val="accent2"/>
                </a:solidFill>
                <a:latin typeface="Arial"/>
                <a:cs typeface="Arial"/>
              </a:rPr>
              <a:t>E / KE</a:t>
            </a:r>
            <a:endParaRPr lang="de-DE" sz="1200" dirty="0">
              <a:solidFill>
                <a:schemeClr val="accent2"/>
              </a:solidFill>
              <a:latin typeface="Arial"/>
              <a:cs typeface="Arial"/>
            </a:endParaRPr>
          </a:p>
          <a:p>
            <a:pPr marL="160283" lvl="1">
              <a:spcBef>
                <a:spcPts val="5"/>
              </a:spcBef>
            </a:pPr>
            <a:r>
              <a:rPr lang="de-DE" sz="1200" b="1" spc="2" dirty="0">
                <a:solidFill>
                  <a:schemeClr val="accent2"/>
                </a:solidFill>
                <a:latin typeface="Arial"/>
                <a:cs typeface="Arial"/>
              </a:rPr>
              <a:t>= 4 Einheiten</a:t>
            </a:r>
            <a:r>
              <a:rPr lang="de-DE" sz="1200" b="1" spc="-5" dirty="0">
                <a:solidFill>
                  <a:schemeClr val="accent2"/>
                </a:solidFill>
                <a:latin typeface="Arial"/>
                <a:cs typeface="Arial"/>
              </a:rPr>
              <a:t> </a:t>
            </a:r>
            <a:r>
              <a:rPr lang="de-DE" sz="1200" b="1" dirty="0">
                <a:solidFill>
                  <a:schemeClr val="accent2"/>
                </a:solidFill>
                <a:latin typeface="Arial"/>
                <a:cs typeface="Arial"/>
              </a:rPr>
              <a:t>Insulin</a:t>
            </a:r>
            <a:endParaRPr lang="de-DE" sz="1200" dirty="0">
              <a:solidFill>
                <a:schemeClr val="accent2"/>
              </a:solidFill>
              <a:latin typeface="Arial"/>
              <a:cs typeface="Arial"/>
            </a:endParaRPr>
          </a:p>
        </p:txBody>
      </p:sp>
      <p:pic>
        <p:nvPicPr>
          <p:cNvPr id="56" name="Grafik 55">
            <a:extLst>
              <a:ext uri="{FF2B5EF4-FFF2-40B4-BE49-F238E27FC236}">
                <a16:creationId xmlns:a16="http://schemas.microsoft.com/office/drawing/2014/main" id="{CC243C85-6383-4D6D-934B-8D80E617C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16" y="2395739"/>
            <a:ext cx="2217775" cy="1394772"/>
          </a:xfrm>
          <a:prstGeom prst="rect">
            <a:avLst/>
          </a:prstGeom>
        </p:spPr>
      </p:pic>
      <p:sp>
        <p:nvSpPr>
          <p:cNvPr id="58" name="object 35">
            <a:extLst>
              <a:ext uri="{FF2B5EF4-FFF2-40B4-BE49-F238E27FC236}">
                <a16:creationId xmlns:a16="http://schemas.microsoft.com/office/drawing/2014/main" id="{EDAE68ED-2091-4C00-8C00-D8FD1D4B41E6}"/>
              </a:ext>
            </a:extLst>
          </p:cNvPr>
          <p:cNvSpPr txBox="1"/>
          <p:nvPr/>
        </p:nvSpPr>
        <p:spPr>
          <a:xfrm>
            <a:off x="366713" y="4429215"/>
            <a:ext cx="4221821" cy="189477"/>
          </a:xfrm>
          <a:prstGeom prst="rect">
            <a:avLst/>
          </a:prstGeom>
        </p:spPr>
        <p:txBody>
          <a:bodyPr vert="horz" wrap="square" lIns="0" tIns="4765" rIns="0" bIns="0" rtlCol="0">
            <a:spAutoFit/>
          </a:bodyPr>
          <a:lstStyle/>
          <a:p>
            <a:pPr marL="4332"/>
            <a:r>
              <a:rPr lang="de-DE" sz="1200" b="1" dirty="0">
                <a:solidFill>
                  <a:schemeClr val="accent2"/>
                </a:solidFill>
                <a:latin typeface="Arial"/>
                <a:cs typeface="Arial"/>
              </a:rPr>
              <a:t>Insgesamt: 6 Einheiten Insulin</a:t>
            </a:r>
            <a:endParaRPr lang="de-DE" sz="1200" b="1" spc="2" dirty="0">
              <a:solidFill>
                <a:schemeClr val="accent2"/>
              </a:solidFill>
              <a:latin typeface="Arial"/>
              <a:cs typeface="Arial"/>
            </a:endParaRPr>
          </a:p>
        </p:txBody>
      </p:sp>
      <p:grpSp>
        <p:nvGrpSpPr>
          <p:cNvPr id="59" name="Gruppieren 58">
            <a:extLst>
              <a:ext uri="{FF2B5EF4-FFF2-40B4-BE49-F238E27FC236}">
                <a16:creationId xmlns:a16="http://schemas.microsoft.com/office/drawing/2014/main" id="{6CE25DE9-37F6-E842-8B7B-C25B176BC1C9}"/>
              </a:ext>
            </a:extLst>
          </p:cNvPr>
          <p:cNvGrpSpPr/>
          <p:nvPr/>
        </p:nvGrpSpPr>
        <p:grpSpPr>
          <a:xfrm>
            <a:off x="7923617" y="134793"/>
            <a:ext cx="195561" cy="195561"/>
            <a:chOff x="6878388" y="194219"/>
            <a:chExt cx="195561" cy="195561"/>
          </a:xfrm>
        </p:grpSpPr>
        <p:sp>
          <p:nvSpPr>
            <p:cNvPr id="60" name="object 33">
              <a:extLst>
                <a:ext uri="{FF2B5EF4-FFF2-40B4-BE49-F238E27FC236}">
                  <a16:creationId xmlns:a16="http://schemas.microsoft.com/office/drawing/2014/main" id="{E8680FB6-C270-514D-88E5-F46CB8BCE819}"/>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61" name="object 34">
              <a:extLst>
                <a:ext uri="{FF2B5EF4-FFF2-40B4-BE49-F238E27FC236}">
                  <a16:creationId xmlns:a16="http://schemas.microsoft.com/office/drawing/2014/main" id="{6BD22F6F-75B4-E44C-B1D0-3CAAC27B7E4F}"/>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001388"/>
            </a:solidFill>
          </p:spPr>
          <p:txBody>
            <a:bodyPr wrap="square" lIns="0" tIns="0" rIns="0" bIns="0" rtlCol="0"/>
            <a:lstStyle/>
            <a:p>
              <a:endParaRPr sz="249"/>
            </a:p>
          </p:txBody>
        </p:sp>
        <p:sp>
          <p:nvSpPr>
            <p:cNvPr id="62" name="object 35">
              <a:extLst>
                <a:ext uri="{FF2B5EF4-FFF2-40B4-BE49-F238E27FC236}">
                  <a16:creationId xmlns:a16="http://schemas.microsoft.com/office/drawing/2014/main" id="{4EF3D7E6-3EF2-6246-BB26-EB1BFAA3C180}"/>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001388"/>
            </a:solidFill>
          </p:spPr>
          <p:txBody>
            <a:bodyPr wrap="square" lIns="0" tIns="0" rIns="0" bIns="0" rtlCol="0"/>
            <a:lstStyle/>
            <a:p>
              <a:endParaRPr sz="249"/>
            </a:p>
          </p:txBody>
        </p:sp>
        <p:sp>
          <p:nvSpPr>
            <p:cNvPr id="63" name="object 36">
              <a:extLst>
                <a:ext uri="{FF2B5EF4-FFF2-40B4-BE49-F238E27FC236}">
                  <a16:creationId xmlns:a16="http://schemas.microsoft.com/office/drawing/2014/main" id="{27B0C70E-AEEC-E944-9438-40D5B0181D87}"/>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001388"/>
            </a:solidFill>
          </p:spPr>
          <p:txBody>
            <a:bodyPr wrap="square" lIns="0" tIns="0" rIns="0" bIns="0" rtlCol="0"/>
            <a:lstStyle/>
            <a:p>
              <a:endParaRPr sz="249"/>
            </a:p>
          </p:txBody>
        </p:sp>
      </p:grpSp>
      <p:grpSp>
        <p:nvGrpSpPr>
          <p:cNvPr id="64" name="Gruppieren 63">
            <a:extLst>
              <a:ext uri="{FF2B5EF4-FFF2-40B4-BE49-F238E27FC236}">
                <a16:creationId xmlns:a16="http://schemas.microsoft.com/office/drawing/2014/main" id="{42C4EDA9-A8AA-5449-8635-46F483FD9D4B}"/>
              </a:ext>
            </a:extLst>
          </p:cNvPr>
          <p:cNvGrpSpPr/>
          <p:nvPr/>
        </p:nvGrpSpPr>
        <p:grpSpPr>
          <a:xfrm>
            <a:off x="7701682" y="134792"/>
            <a:ext cx="195561" cy="195561"/>
            <a:chOff x="6657757" y="194219"/>
            <a:chExt cx="195561" cy="195561"/>
          </a:xfrm>
        </p:grpSpPr>
        <p:sp>
          <p:nvSpPr>
            <p:cNvPr id="65" name="object 37">
              <a:extLst>
                <a:ext uri="{FF2B5EF4-FFF2-40B4-BE49-F238E27FC236}">
                  <a16:creationId xmlns:a16="http://schemas.microsoft.com/office/drawing/2014/main" id="{3FCF26DB-0B05-874F-907C-CD8D6570BB34}"/>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6" name="object 38">
              <a:extLst>
                <a:ext uri="{FF2B5EF4-FFF2-40B4-BE49-F238E27FC236}">
                  <a16:creationId xmlns:a16="http://schemas.microsoft.com/office/drawing/2014/main" id="{0AA8F4A3-478B-2F4E-95A8-C444B1F2036D}"/>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67" name="object 39">
              <a:extLst>
                <a:ext uri="{FF2B5EF4-FFF2-40B4-BE49-F238E27FC236}">
                  <a16:creationId xmlns:a16="http://schemas.microsoft.com/office/drawing/2014/main" id="{B8995009-E4C3-2949-AE4C-5E5B9F0D4948}"/>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68" name="Gruppieren 67">
            <a:extLst>
              <a:ext uri="{FF2B5EF4-FFF2-40B4-BE49-F238E27FC236}">
                <a16:creationId xmlns:a16="http://schemas.microsoft.com/office/drawing/2014/main" id="{9BF5B3A5-D7B0-0F47-BE71-DC67A714B098}"/>
              </a:ext>
            </a:extLst>
          </p:cNvPr>
          <p:cNvGrpSpPr/>
          <p:nvPr/>
        </p:nvGrpSpPr>
        <p:grpSpPr>
          <a:xfrm>
            <a:off x="8366184" y="135828"/>
            <a:ext cx="195561" cy="195561"/>
            <a:chOff x="7319651" y="194219"/>
            <a:chExt cx="195561" cy="195561"/>
          </a:xfrm>
        </p:grpSpPr>
        <p:sp>
          <p:nvSpPr>
            <p:cNvPr id="69" name="object 41">
              <a:extLst>
                <a:ext uri="{FF2B5EF4-FFF2-40B4-BE49-F238E27FC236}">
                  <a16:creationId xmlns:a16="http://schemas.microsoft.com/office/drawing/2014/main" id="{A2D32AED-1A5D-4949-8BF0-55A6D9374DF9}"/>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0" name="object 42">
              <a:extLst>
                <a:ext uri="{FF2B5EF4-FFF2-40B4-BE49-F238E27FC236}">
                  <a16:creationId xmlns:a16="http://schemas.microsoft.com/office/drawing/2014/main" id="{572830D6-C935-9046-908B-2AFA110FBAA7}"/>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71" name="Gruppieren 70">
            <a:extLst>
              <a:ext uri="{FF2B5EF4-FFF2-40B4-BE49-F238E27FC236}">
                <a16:creationId xmlns:a16="http://schemas.microsoft.com/office/drawing/2014/main" id="{AD080FA5-9B71-4A43-8F3A-2BFB22D87152}"/>
              </a:ext>
            </a:extLst>
          </p:cNvPr>
          <p:cNvGrpSpPr/>
          <p:nvPr/>
        </p:nvGrpSpPr>
        <p:grpSpPr>
          <a:xfrm>
            <a:off x="8586815" y="135828"/>
            <a:ext cx="195561" cy="195561"/>
            <a:chOff x="7540282" y="194219"/>
            <a:chExt cx="195561" cy="195561"/>
          </a:xfrm>
        </p:grpSpPr>
        <p:sp>
          <p:nvSpPr>
            <p:cNvPr id="72" name="object 43">
              <a:extLst>
                <a:ext uri="{FF2B5EF4-FFF2-40B4-BE49-F238E27FC236}">
                  <a16:creationId xmlns:a16="http://schemas.microsoft.com/office/drawing/2014/main" id="{160ACF14-ACB9-464C-BD45-C2A69569780B}"/>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3" name="object 44">
              <a:extLst>
                <a:ext uri="{FF2B5EF4-FFF2-40B4-BE49-F238E27FC236}">
                  <a16:creationId xmlns:a16="http://schemas.microsoft.com/office/drawing/2014/main" id="{5B0984F9-F7F8-6445-947C-7359147B6C32}"/>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74" name="Gruppieren 73">
            <a:extLst>
              <a:ext uri="{FF2B5EF4-FFF2-40B4-BE49-F238E27FC236}">
                <a16:creationId xmlns:a16="http://schemas.microsoft.com/office/drawing/2014/main" id="{2C8FA30B-5C27-194E-BE6B-562BBBBD2998}"/>
              </a:ext>
            </a:extLst>
          </p:cNvPr>
          <p:cNvGrpSpPr/>
          <p:nvPr/>
        </p:nvGrpSpPr>
        <p:grpSpPr>
          <a:xfrm>
            <a:off x="8145552" y="135828"/>
            <a:ext cx="195561" cy="195561"/>
            <a:chOff x="7099019" y="194219"/>
            <a:chExt cx="195561" cy="195561"/>
          </a:xfrm>
        </p:grpSpPr>
        <p:sp>
          <p:nvSpPr>
            <p:cNvPr id="75" name="object 52">
              <a:extLst>
                <a:ext uri="{FF2B5EF4-FFF2-40B4-BE49-F238E27FC236}">
                  <a16:creationId xmlns:a16="http://schemas.microsoft.com/office/drawing/2014/main" id="{616D10A9-4D47-6648-9E82-2E58D3EA482D}"/>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6" name="object 53">
              <a:extLst>
                <a:ext uri="{FF2B5EF4-FFF2-40B4-BE49-F238E27FC236}">
                  <a16:creationId xmlns:a16="http://schemas.microsoft.com/office/drawing/2014/main" id="{6BA5F9A7-3A33-3640-B17C-E49FA2E4464B}"/>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cxnSp>
        <p:nvCxnSpPr>
          <p:cNvPr id="77" name="Gerade Verbindung 76">
            <a:extLst>
              <a:ext uri="{FF2B5EF4-FFF2-40B4-BE49-F238E27FC236}">
                <a16:creationId xmlns:a16="http://schemas.microsoft.com/office/drawing/2014/main" id="{1C581061-4543-DE45-BCE1-09CE058C66C0}"/>
              </a:ext>
            </a:extLst>
          </p:cNvPr>
          <p:cNvCxnSpPr>
            <a:cxnSpLocks/>
          </p:cNvCxnSpPr>
          <p:nvPr/>
        </p:nvCxnSpPr>
        <p:spPr>
          <a:xfrm>
            <a:off x="366712" y="3028950"/>
            <a:ext cx="553720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FF0F3E65-C687-BB42-80A3-A9F425C79D77}"/>
              </a:ext>
            </a:extLst>
          </p:cNvPr>
          <p:cNvCxnSpPr>
            <a:cxnSpLocks/>
          </p:cNvCxnSpPr>
          <p:nvPr/>
        </p:nvCxnSpPr>
        <p:spPr>
          <a:xfrm>
            <a:off x="366712" y="3578335"/>
            <a:ext cx="553720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2EE4B2DF-B2E5-D348-9D2C-6819892BB110}"/>
              </a:ext>
            </a:extLst>
          </p:cNvPr>
          <p:cNvCxnSpPr>
            <a:cxnSpLocks/>
          </p:cNvCxnSpPr>
          <p:nvPr/>
        </p:nvCxnSpPr>
        <p:spPr>
          <a:xfrm>
            <a:off x="366712" y="4350175"/>
            <a:ext cx="553720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2FFE7E2D-132A-8A4D-A173-FFD1F325FF39}"/>
              </a:ext>
            </a:extLst>
          </p:cNvPr>
          <p:cNvSpPr/>
          <p:nvPr/>
        </p:nvSpPr>
        <p:spPr>
          <a:xfrm>
            <a:off x="304800" y="1747282"/>
            <a:ext cx="2061398" cy="335156"/>
          </a:xfrm>
          <a:prstGeom prst="rect">
            <a:avLst/>
          </a:prstGeom>
        </p:spPr>
        <p:txBody>
          <a:bodyPr wrap="non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Aktuellem </a:t>
            </a:r>
            <a:r>
              <a:rPr lang="de-DE" sz="1200" b="1" spc="2" dirty="0">
                <a:solidFill>
                  <a:srgbClr val="222730"/>
                </a:solidFill>
                <a:cs typeface="Arial"/>
              </a:rPr>
              <a:t>Glukosewert</a:t>
            </a:r>
          </a:p>
        </p:txBody>
      </p:sp>
      <p:sp>
        <p:nvSpPr>
          <p:cNvPr id="7" name="Rechteck 6">
            <a:extLst>
              <a:ext uri="{FF2B5EF4-FFF2-40B4-BE49-F238E27FC236}">
                <a16:creationId xmlns:a16="http://schemas.microsoft.com/office/drawing/2014/main" id="{45DBACB6-E93F-EA43-9B54-311737040037}"/>
              </a:ext>
            </a:extLst>
          </p:cNvPr>
          <p:cNvSpPr/>
          <p:nvPr/>
        </p:nvSpPr>
        <p:spPr>
          <a:xfrm>
            <a:off x="300124" y="2029588"/>
            <a:ext cx="2173672" cy="335156"/>
          </a:xfrm>
          <a:prstGeom prst="rect">
            <a:avLst/>
          </a:prstGeom>
        </p:spPr>
        <p:txBody>
          <a:bodyPr wrap="non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Zielwert </a:t>
            </a:r>
            <a:r>
              <a:rPr lang="de-DE" sz="1200" b="1" spc="2" dirty="0">
                <a:solidFill>
                  <a:srgbClr val="222730"/>
                </a:solidFill>
                <a:cs typeface="Arial"/>
              </a:rPr>
              <a:t>oder </a:t>
            </a:r>
            <a:r>
              <a:rPr lang="de-DE" sz="1200" b="1" dirty="0">
                <a:solidFill>
                  <a:srgbClr val="222730"/>
                </a:solidFill>
                <a:cs typeface="Arial"/>
              </a:rPr>
              <a:t>Zielbereich</a:t>
            </a:r>
          </a:p>
        </p:txBody>
      </p:sp>
      <p:sp>
        <p:nvSpPr>
          <p:cNvPr id="8" name="Rechteck 7">
            <a:extLst>
              <a:ext uri="{FF2B5EF4-FFF2-40B4-BE49-F238E27FC236}">
                <a16:creationId xmlns:a16="http://schemas.microsoft.com/office/drawing/2014/main" id="{DADB0FE0-2E17-AA4F-9272-445FA1961C03}"/>
              </a:ext>
            </a:extLst>
          </p:cNvPr>
          <p:cNvSpPr/>
          <p:nvPr/>
        </p:nvSpPr>
        <p:spPr>
          <a:xfrm>
            <a:off x="300124" y="2284831"/>
            <a:ext cx="1483098" cy="335156"/>
          </a:xfrm>
          <a:prstGeom prst="rect">
            <a:avLst/>
          </a:prstGeom>
        </p:spPr>
        <p:txBody>
          <a:bodyPr wrap="non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Korrekturfaktor</a:t>
            </a:r>
          </a:p>
        </p:txBody>
      </p:sp>
      <p:sp>
        <p:nvSpPr>
          <p:cNvPr id="9" name="Rechteck 8">
            <a:extLst>
              <a:ext uri="{FF2B5EF4-FFF2-40B4-BE49-F238E27FC236}">
                <a16:creationId xmlns:a16="http://schemas.microsoft.com/office/drawing/2014/main" id="{7F501C10-C858-5D4F-AF11-F3BF135BEC6B}"/>
              </a:ext>
            </a:extLst>
          </p:cNvPr>
          <p:cNvSpPr/>
          <p:nvPr/>
        </p:nvSpPr>
        <p:spPr>
          <a:xfrm>
            <a:off x="300123" y="2523575"/>
            <a:ext cx="3549619" cy="335156"/>
          </a:xfrm>
          <a:prstGeom prst="rect">
            <a:avLst/>
          </a:prstGeom>
        </p:spPr>
        <p:txBody>
          <a:bodyPr wrap="squar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BE / KE-</a:t>
            </a:r>
            <a:r>
              <a:rPr lang="de-DE" sz="1200" b="1" spc="2" dirty="0">
                <a:solidFill>
                  <a:srgbClr val="222730"/>
                </a:solidFill>
                <a:cs typeface="Arial"/>
              </a:rPr>
              <a:t>Faktor zur </a:t>
            </a:r>
            <a:r>
              <a:rPr lang="de-DE" sz="1200" b="1" dirty="0">
                <a:solidFill>
                  <a:srgbClr val="222730"/>
                </a:solidFill>
                <a:cs typeface="Arial"/>
              </a:rPr>
              <a:t>Abdeckung </a:t>
            </a:r>
            <a:r>
              <a:rPr lang="de-DE" sz="1200" b="1" spc="2" dirty="0">
                <a:solidFill>
                  <a:srgbClr val="222730"/>
                </a:solidFill>
                <a:cs typeface="Arial"/>
              </a:rPr>
              <a:t>der</a:t>
            </a:r>
            <a:r>
              <a:rPr lang="de-DE" sz="1200" b="1" spc="-2" dirty="0">
                <a:solidFill>
                  <a:srgbClr val="222730"/>
                </a:solidFill>
                <a:cs typeface="Arial"/>
              </a:rPr>
              <a:t> </a:t>
            </a:r>
            <a:r>
              <a:rPr lang="de-DE" sz="1200" b="1" dirty="0">
                <a:solidFill>
                  <a:srgbClr val="222730"/>
                </a:solidFill>
                <a:cs typeface="Arial"/>
              </a:rPr>
              <a:t>Mahlzeit</a:t>
            </a:r>
            <a:endParaRPr lang="de-DE" sz="1200" dirty="0">
              <a:solidFill>
                <a:srgbClr val="222730"/>
              </a:solidFill>
              <a:cs typeface="Arial"/>
            </a:endParaRPr>
          </a:p>
        </p:txBody>
      </p:sp>
      <p:grpSp>
        <p:nvGrpSpPr>
          <p:cNvPr id="14" name="Gruppieren 13">
            <a:extLst>
              <a:ext uri="{FF2B5EF4-FFF2-40B4-BE49-F238E27FC236}">
                <a16:creationId xmlns:a16="http://schemas.microsoft.com/office/drawing/2014/main" id="{7EDE4CAF-4633-5844-A85E-29E486F30065}"/>
              </a:ext>
            </a:extLst>
          </p:cNvPr>
          <p:cNvGrpSpPr/>
          <p:nvPr/>
        </p:nvGrpSpPr>
        <p:grpSpPr>
          <a:xfrm>
            <a:off x="3916444" y="1747282"/>
            <a:ext cx="1384725" cy="335156"/>
            <a:chOff x="3916444" y="1747282"/>
            <a:chExt cx="1384725" cy="335156"/>
          </a:xfrm>
        </p:grpSpPr>
        <p:cxnSp>
          <p:nvCxnSpPr>
            <p:cNvPr id="52" name="Gerade Verbindung mit Pfeil 51">
              <a:extLst>
                <a:ext uri="{FF2B5EF4-FFF2-40B4-BE49-F238E27FC236}">
                  <a16:creationId xmlns:a16="http://schemas.microsoft.com/office/drawing/2014/main" id="{6D82CC0A-BC4C-3A4F-AC1F-1539C6276D96}"/>
                </a:ext>
              </a:extLst>
            </p:cNvPr>
            <p:cNvCxnSpPr/>
            <p:nvPr/>
          </p:nvCxnSpPr>
          <p:spPr>
            <a:xfrm>
              <a:off x="3916444" y="1962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0FDC9209-F0A1-6D4D-BB5D-4942F7D062E4}"/>
                </a:ext>
              </a:extLst>
            </p:cNvPr>
            <p:cNvSpPr/>
            <p:nvPr/>
          </p:nvSpPr>
          <p:spPr>
            <a:xfrm>
              <a:off x="4391946" y="1747282"/>
              <a:ext cx="909223"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189 mg/</a:t>
              </a:r>
              <a:r>
                <a:rPr lang="de-DE" sz="1200" dirty="0" err="1">
                  <a:solidFill>
                    <a:srgbClr val="222730"/>
                  </a:solidFill>
                  <a:cs typeface="Arial"/>
                </a:rPr>
                <a:t>dL</a:t>
              </a:r>
              <a:endParaRPr lang="de-DE" sz="1200" dirty="0">
                <a:solidFill>
                  <a:srgbClr val="222730"/>
                </a:solidFill>
                <a:cs typeface="Arial"/>
              </a:endParaRPr>
            </a:p>
          </p:txBody>
        </p:sp>
      </p:grpSp>
      <p:grpSp>
        <p:nvGrpSpPr>
          <p:cNvPr id="15" name="Gruppieren 14">
            <a:extLst>
              <a:ext uri="{FF2B5EF4-FFF2-40B4-BE49-F238E27FC236}">
                <a16:creationId xmlns:a16="http://schemas.microsoft.com/office/drawing/2014/main" id="{98461979-5391-584E-B8D6-7BFA25BAD92D}"/>
              </a:ext>
            </a:extLst>
          </p:cNvPr>
          <p:cNvGrpSpPr/>
          <p:nvPr/>
        </p:nvGrpSpPr>
        <p:grpSpPr>
          <a:xfrm>
            <a:off x="3916444" y="2029588"/>
            <a:ext cx="1373312" cy="335156"/>
            <a:chOff x="3916444" y="2029588"/>
            <a:chExt cx="1373312" cy="335156"/>
          </a:xfrm>
        </p:grpSpPr>
        <p:cxnSp>
          <p:nvCxnSpPr>
            <p:cNvPr id="80" name="Gerade Verbindung mit Pfeil 79">
              <a:extLst>
                <a:ext uri="{FF2B5EF4-FFF2-40B4-BE49-F238E27FC236}">
                  <a16:creationId xmlns:a16="http://schemas.microsoft.com/office/drawing/2014/main" id="{54275C42-635A-154B-81A2-DD9F61DE37E1}"/>
                </a:ext>
              </a:extLst>
            </p:cNvPr>
            <p:cNvCxnSpPr/>
            <p:nvPr/>
          </p:nvCxnSpPr>
          <p:spPr>
            <a:xfrm>
              <a:off x="3916444" y="2216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6910C886-5735-3B4B-B5F8-6922C1EF99A2}"/>
                </a:ext>
              </a:extLst>
            </p:cNvPr>
            <p:cNvSpPr/>
            <p:nvPr/>
          </p:nvSpPr>
          <p:spPr>
            <a:xfrm>
              <a:off x="4391946" y="2029588"/>
              <a:ext cx="897810"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110 mg/</a:t>
              </a:r>
              <a:r>
                <a:rPr lang="de-DE" sz="1200" dirty="0" err="1">
                  <a:solidFill>
                    <a:srgbClr val="222730"/>
                  </a:solidFill>
                  <a:cs typeface="Arial"/>
                </a:rPr>
                <a:t>dL</a:t>
              </a:r>
              <a:endParaRPr lang="de-DE" sz="1200" dirty="0">
                <a:solidFill>
                  <a:srgbClr val="222730"/>
                </a:solidFill>
                <a:cs typeface="Arial"/>
              </a:endParaRPr>
            </a:p>
          </p:txBody>
        </p:sp>
      </p:grpSp>
      <p:grpSp>
        <p:nvGrpSpPr>
          <p:cNvPr id="16" name="Gruppieren 15">
            <a:extLst>
              <a:ext uri="{FF2B5EF4-FFF2-40B4-BE49-F238E27FC236}">
                <a16:creationId xmlns:a16="http://schemas.microsoft.com/office/drawing/2014/main" id="{29513188-D87E-7043-B9F4-4A709C1BF31F}"/>
              </a:ext>
            </a:extLst>
          </p:cNvPr>
          <p:cNvGrpSpPr/>
          <p:nvPr/>
        </p:nvGrpSpPr>
        <p:grpSpPr>
          <a:xfrm>
            <a:off x="3916444" y="2284831"/>
            <a:ext cx="2025926" cy="335156"/>
            <a:chOff x="3916444" y="2284831"/>
            <a:chExt cx="2025926" cy="335156"/>
          </a:xfrm>
        </p:grpSpPr>
        <p:cxnSp>
          <p:nvCxnSpPr>
            <p:cNvPr id="81" name="Gerade Verbindung mit Pfeil 80">
              <a:extLst>
                <a:ext uri="{FF2B5EF4-FFF2-40B4-BE49-F238E27FC236}">
                  <a16:creationId xmlns:a16="http://schemas.microsoft.com/office/drawing/2014/main" id="{7945F26E-02DA-B34C-8465-179FC80856A2}"/>
                </a:ext>
              </a:extLst>
            </p:cNvPr>
            <p:cNvCxnSpPr/>
            <p:nvPr/>
          </p:nvCxnSpPr>
          <p:spPr>
            <a:xfrm>
              <a:off x="3916444" y="2470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55B39982-5E18-7147-A121-19D01EEBE2B9}"/>
                </a:ext>
              </a:extLst>
            </p:cNvPr>
            <p:cNvSpPr/>
            <p:nvPr/>
          </p:nvSpPr>
          <p:spPr>
            <a:xfrm>
              <a:off x="4391946" y="2284831"/>
              <a:ext cx="1550424"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 Einheit / 40 mg/</a:t>
              </a:r>
              <a:r>
                <a:rPr lang="de-DE" sz="1200" dirty="0" err="1">
                  <a:solidFill>
                    <a:srgbClr val="222730"/>
                  </a:solidFill>
                  <a:cs typeface="Arial"/>
                </a:rPr>
                <a:t>dL</a:t>
              </a:r>
              <a:endParaRPr lang="de-DE" sz="1200" dirty="0">
                <a:solidFill>
                  <a:srgbClr val="222730"/>
                </a:solidFill>
                <a:cs typeface="Arial"/>
              </a:endParaRPr>
            </a:p>
          </p:txBody>
        </p:sp>
      </p:grpSp>
      <p:grpSp>
        <p:nvGrpSpPr>
          <p:cNvPr id="17" name="Gruppieren 16">
            <a:extLst>
              <a:ext uri="{FF2B5EF4-FFF2-40B4-BE49-F238E27FC236}">
                <a16:creationId xmlns:a16="http://schemas.microsoft.com/office/drawing/2014/main" id="{F551F406-DE46-7646-AEF5-EA407475631E}"/>
              </a:ext>
            </a:extLst>
          </p:cNvPr>
          <p:cNvGrpSpPr/>
          <p:nvPr/>
        </p:nvGrpSpPr>
        <p:grpSpPr>
          <a:xfrm>
            <a:off x="3916444" y="2523575"/>
            <a:ext cx="1873642" cy="335156"/>
            <a:chOff x="3916444" y="2523575"/>
            <a:chExt cx="1873642" cy="335156"/>
          </a:xfrm>
        </p:grpSpPr>
        <p:cxnSp>
          <p:nvCxnSpPr>
            <p:cNvPr id="82" name="Gerade Verbindung mit Pfeil 81">
              <a:extLst>
                <a:ext uri="{FF2B5EF4-FFF2-40B4-BE49-F238E27FC236}">
                  <a16:creationId xmlns:a16="http://schemas.microsoft.com/office/drawing/2014/main" id="{F654E09B-5753-C146-8403-66DF063FD27B}"/>
                </a:ext>
              </a:extLst>
            </p:cNvPr>
            <p:cNvCxnSpPr/>
            <p:nvPr/>
          </p:nvCxnSpPr>
          <p:spPr>
            <a:xfrm>
              <a:off x="3916444" y="2724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1F82D5A5-7CB7-1D46-BF91-F042C51E707B}"/>
                </a:ext>
              </a:extLst>
            </p:cNvPr>
            <p:cNvSpPr/>
            <p:nvPr/>
          </p:nvSpPr>
          <p:spPr>
            <a:xfrm>
              <a:off x="4391946" y="2523575"/>
              <a:ext cx="1398140"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 E / KE (abends)</a:t>
              </a:r>
            </a:p>
          </p:txBody>
        </p:sp>
      </p:grpSp>
      <p:sp>
        <p:nvSpPr>
          <p:cNvPr id="53" name="Abgerundetes Rechteck 62">
            <a:extLst>
              <a:ext uri="{FF2B5EF4-FFF2-40B4-BE49-F238E27FC236}">
                <a16:creationId xmlns:a16="http://schemas.microsoft.com/office/drawing/2014/main" id="{045D82E9-D5A3-4641-9532-AB75A004D1A8}"/>
              </a:ext>
            </a:extLst>
          </p:cNvPr>
          <p:cNvSpPr/>
          <p:nvPr/>
        </p:nvSpPr>
        <p:spPr>
          <a:xfrm>
            <a:off x="359024" y="1210927"/>
            <a:ext cx="4809324" cy="30220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lIns="0" rtlCol="0" anchor="ctr"/>
          <a:lstStyle/>
          <a:p>
            <a:pPr lvl="0"/>
            <a:r>
              <a:rPr lang="de-DE" sz="1400" spc="-20" dirty="0">
                <a:solidFill>
                  <a:srgbClr val="222731"/>
                </a:solidFill>
                <a:cs typeface="Arial"/>
              </a:rPr>
              <a:t>Anpassung der Insulindosierung auf Basis von: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500"/>
                                        <p:tgtEl>
                                          <p:spTgt spid="7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5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58"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C7ACC7B-61E7-4998-AB69-777912829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4513" y="1210927"/>
            <a:ext cx="1588620" cy="2536414"/>
          </a:xfrm>
          <a:prstGeom prst="rect">
            <a:avLst/>
          </a:prstGeom>
        </p:spPr>
      </p:pic>
      <p:sp>
        <p:nvSpPr>
          <p:cNvPr id="39" name="Datumsplatzhalter 38">
            <a:extLst>
              <a:ext uri="{FF2B5EF4-FFF2-40B4-BE49-F238E27FC236}">
                <a16:creationId xmlns:a16="http://schemas.microsoft.com/office/drawing/2014/main" id="{F75DE190-93A7-7243-94E5-E1785B3F39F1}"/>
              </a:ext>
            </a:extLst>
          </p:cNvPr>
          <p:cNvSpPr>
            <a:spLocks noGrp="1"/>
          </p:cNvSpPr>
          <p:nvPr>
            <p:ph type="dt" sz="half" idx="18"/>
          </p:nvPr>
        </p:nvSpPr>
        <p:spPr/>
        <p:txBody>
          <a:bodyPr/>
          <a:lstStyle/>
          <a:p>
            <a:fld id="{31E53901-4D40-FC4E-9999-C0ABB20E8A08}" type="datetime4">
              <a:rPr lang="de-DE" smtClean="0"/>
              <a:t>28. Januar 2021</a:t>
            </a:fld>
            <a:r>
              <a:rPr lang="en-US"/>
              <a:t> |</a:t>
            </a:r>
            <a:endParaRPr lang="en-US" dirty="0"/>
          </a:p>
        </p:txBody>
      </p:sp>
      <p:sp>
        <p:nvSpPr>
          <p:cNvPr id="4" name="Foliennummernplatzhalter 3">
            <a:extLst>
              <a:ext uri="{FF2B5EF4-FFF2-40B4-BE49-F238E27FC236}">
                <a16:creationId xmlns:a16="http://schemas.microsoft.com/office/drawing/2014/main" id="{E0E96303-A0E4-4794-A7C5-C736B073F357}"/>
              </a:ext>
            </a:extLst>
          </p:cNvPr>
          <p:cNvSpPr>
            <a:spLocks noGrp="1"/>
          </p:cNvSpPr>
          <p:nvPr>
            <p:ph type="sldNum" sz="quarter" idx="20"/>
          </p:nvPr>
        </p:nvSpPr>
        <p:spPr/>
        <p:txBody>
          <a:bodyPr/>
          <a:lstStyle/>
          <a:p>
            <a:fld id="{81D60167-4931-47E6-BA6A-407CBD079E47}" type="slidenum">
              <a:rPr lang="de-DE" smtClean="0"/>
              <a:pPr/>
              <a:t>8</a:t>
            </a:fld>
            <a:endParaRPr lang="de-DE" dirty="0"/>
          </a:p>
        </p:txBody>
      </p:sp>
      <p:sp>
        <p:nvSpPr>
          <p:cNvPr id="55" name="object 4">
            <a:extLst>
              <a:ext uri="{FF2B5EF4-FFF2-40B4-BE49-F238E27FC236}">
                <a16:creationId xmlns:a16="http://schemas.microsoft.com/office/drawing/2014/main" id="{6E5EAFE7-A9EF-4578-BF64-CDAA7B355C51}"/>
              </a:ext>
            </a:extLst>
          </p:cNvPr>
          <p:cNvSpPr txBox="1">
            <a:spLocks noGrp="1"/>
          </p:cNvSpPr>
          <p:nvPr>
            <p:ph type="title"/>
          </p:nvPr>
        </p:nvSpPr>
        <p:spPr/>
        <p:txBody>
          <a:bodyPr/>
          <a:lstStyle/>
          <a:p>
            <a:r>
              <a:rPr lang="de-DE" dirty="0"/>
              <a:t>Beispiel einer bisherigen Korrekturberechnung von </a:t>
            </a:r>
            <a:br>
              <a:rPr lang="de-DE" dirty="0"/>
            </a:br>
            <a:r>
              <a:rPr lang="de-DE" dirty="0"/>
              <a:t>Insulindosiseinheiten zu einer Mahlzeit</a:t>
            </a:r>
          </a:p>
        </p:txBody>
      </p:sp>
      <p:sp>
        <p:nvSpPr>
          <p:cNvPr id="18" name="Textplatzhalter 17">
            <a:extLst>
              <a:ext uri="{FF2B5EF4-FFF2-40B4-BE49-F238E27FC236}">
                <a16:creationId xmlns:a16="http://schemas.microsoft.com/office/drawing/2014/main" id="{77B2C6FD-C960-E94C-AAF5-D1787CF199F5}"/>
              </a:ext>
            </a:extLst>
          </p:cNvPr>
          <p:cNvSpPr>
            <a:spLocks noGrp="1"/>
          </p:cNvSpPr>
          <p:nvPr>
            <p:ph type="body" sz="quarter" idx="17"/>
          </p:nvPr>
        </p:nvSpPr>
        <p:spPr/>
        <p:txBody>
          <a:bodyPr/>
          <a:lstStyle/>
          <a:p>
            <a:r>
              <a:rPr lang="de-DE" dirty="0"/>
              <a:t>Grundlage für Therapieentscheidungen</a:t>
            </a:r>
          </a:p>
        </p:txBody>
      </p:sp>
      <p:grpSp>
        <p:nvGrpSpPr>
          <p:cNvPr id="59" name="Gruppieren 58">
            <a:extLst>
              <a:ext uri="{FF2B5EF4-FFF2-40B4-BE49-F238E27FC236}">
                <a16:creationId xmlns:a16="http://schemas.microsoft.com/office/drawing/2014/main" id="{6CE25DE9-37F6-E842-8B7B-C25B176BC1C9}"/>
              </a:ext>
            </a:extLst>
          </p:cNvPr>
          <p:cNvGrpSpPr/>
          <p:nvPr/>
        </p:nvGrpSpPr>
        <p:grpSpPr>
          <a:xfrm>
            <a:off x="7923617" y="134793"/>
            <a:ext cx="195561" cy="195561"/>
            <a:chOff x="6878388" y="194219"/>
            <a:chExt cx="195561" cy="195561"/>
          </a:xfrm>
        </p:grpSpPr>
        <p:sp>
          <p:nvSpPr>
            <p:cNvPr id="60" name="object 33">
              <a:extLst>
                <a:ext uri="{FF2B5EF4-FFF2-40B4-BE49-F238E27FC236}">
                  <a16:creationId xmlns:a16="http://schemas.microsoft.com/office/drawing/2014/main" id="{E8680FB6-C270-514D-88E5-F46CB8BCE819}"/>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61" name="object 34">
              <a:extLst>
                <a:ext uri="{FF2B5EF4-FFF2-40B4-BE49-F238E27FC236}">
                  <a16:creationId xmlns:a16="http://schemas.microsoft.com/office/drawing/2014/main" id="{6BD22F6F-75B4-E44C-B1D0-3CAAC27B7E4F}"/>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001388"/>
            </a:solidFill>
          </p:spPr>
          <p:txBody>
            <a:bodyPr wrap="square" lIns="0" tIns="0" rIns="0" bIns="0" rtlCol="0"/>
            <a:lstStyle/>
            <a:p>
              <a:endParaRPr sz="249"/>
            </a:p>
          </p:txBody>
        </p:sp>
        <p:sp>
          <p:nvSpPr>
            <p:cNvPr id="62" name="object 35">
              <a:extLst>
                <a:ext uri="{FF2B5EF4-FFF2-40B4-BE49-F238E27FC236}">
                  <a16:creationId xmlns:a16="http://schemas.microsoft.com/office/drawing/2014/main" id="{4EF3D7E6-3EF2-6246-BB26-EB1BFAA3C180}"/>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001388"/>
            </a:solidFill>
          </p:spPr>
          <p:txBody>
            <a:bodyPr wrap="square" lIns="0" tIns="0" rIns="0" bIns="0" rtlCol="0"/>
            <a:lstStyle/>
            <a:p>
              <a:endParaRPr sz="249"/>
            </a:p>
          </p:txBody>
        </p:sp>
        <p:sp>
          <p:nvSpPr>
            <p:cNvPr id="63" name="object 36">
              <a:extLst>
                <a:ext uri="{FF2B5EF4-FFF2-40B4-BE49-F238E27FC236}">
                  <a16:creationId xmlns:a16="http://schemas.microsoft.com/office/drawing/2014/main" id="{27B0C70E-AEEC-E944-9438-40D5B0181D87}"/>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001388"/>
            </a:solidFill>
          </p:spPr>
          <p:txBody>
            <a:bodyPr wrap="square" lIns="0" tIns="0" rIns="0" bIns="0" rtlCol="0"/>
            <a:lstStyle/>
            <a:p>
              <a:endParaRPr sz="249"/>
            </a:p>
          </p:txBody>
        </p:sp>
      </p:grpSp>
      <p:grpSp>
        <p:nvGrpSpPr>
          <p:cNvPr id="64" name="Gruppieren 63">
            <a:extLst>
              <a:ext uri="{FF2B5EF4-FFF2-40B4-BE49-F238E27FC236}">
                <a16:creationId xmlns:a16="http://schemas.microsoft.com/office/drawing/2014/main" id="{42C4EDA9-A8AA-5449-8635-46F483FD9D4B}"/>
              </a:ext>
            </a:extLst>
          </p:cNvPr>
          <p:cNvGrpSpPr/>
          <p:nvPr/>
        </p:nvGrpSpPr>
        <p:grpSpPr>
          <a:xfrm>
            <a:off x="7701682" y="134792"/>
            <a:ext cx="195561" cy="195561"/>
            <a:chOff x="6657757" y="194219"/>
            <a:chExt cx="195561" cy="195561"/>
          </a:xfrm>
        </p:grpSpPr>
        <p:sp>
          <p:nvSpPr>
            <p:cNvPr id="65" name="object 37">
              <a:extLst>
                <a:ext uri="{FF2B5EF4-FFF2-40B4-BE49-F238E27FC236}">
                  <a16:creationId xmlns:a16="http://schemas.microsoft.com/office/drawing/2014/main" id="{3FCF26DB-0B05-874F-907C-CD8D6570BB34}"/>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66" name="object 38">
              <a:extLst>
                <a:ext uri="{FF2B5EF4-FFF2-40B4-BE49-F238E27FC236}">
                  <a16:creationId xmlns:a16="http://schemas.microsoft.com/office/drawing/2014/main" id="{0AA8F4A3-478B-2F4E-95A8-C444B1F2036D}"/>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67" name="object 39">
              <a:extLst>
                <a:ext uri="{FF2B5EF4-FFF2-40B4-BE49-F238E27FC236}">
                  <a16:creationId xmlns:a16="http://schemas.microsoft.com/office/drawing/2014/main" id="{B8995009-E4C3-2949-AE4C-5E5B9F0D4948}"/>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68" name="Gruppieren 67">
            <a:extLst>
              <a:ext uri="{FF2B5EF4-FFF2-40B4-BE49-F238E27FC236}">
                <a16:creationId xmlns:a16="http://schemas.microsoft.com/office/drawing/2014/main" id="{9BF5B3A5-D7B0-0F47-BE71-DC67A714B098}"/>
              </a:ext>
            </a:extLst>
          </p:cNvPr>
          <p:cNvGrpSpPr/>
          <p:nvPr/>
        </p:nvGrpSpPr>
        <p:grpSpPr>
          <a:xfrm>
            <a:off x="8366184" y="135828"/>
            <a:ext cx="195561" cy="195561"/>
            <a:chOff x="7319651" y="194219"/>
            <a:chExt cx="195561" cy="195561"/>
          </a:xfrm>
        </p:grpSpPr>
        <p:sp>
          <p:nvSpPr>
            <p:cNvPr id="69" name="object 41">
              <a:extLst>
                <a:ext uri="{FF2B5EF4-FFF2-40B4-BE49-F238E27FC236}">
                  <a16:creationId xmlns:a16="http://schemas.microsoft.com/office/drawing/2014/main" id="{A2D32AED-1A5D-4949-8BF0-55A6D9374DF9}"/>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0" name="object 42">
              <a:extLst>
                <a:ext uri="{FF2B5EF4-FFF2-40B4-BE49-F238E27FC236}">
                  <a16:creationId xmlns:a16="http://schemas.microsoft.com/office/drawing/2014/main" id="{572830D6-C935-9046-908B-2AFA110FBAA7}"/>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71" name="Gruppieren 70">
            <a:extLst>
              <a:ext uri="{FF2B5EF4-FFF2-40B4-BE49-F238E27FC236}">
                <a16:creationId xmlns:a16="http://schemas.microsoft.com/office/drawing/2014/main" id="{AD080FA5-9B71-4A43-8F3A-2BFB22D87152}"/>
              </a:ext>
            </a:extLst>
          </p:cNvPr>
          <p:cNvGrpSpPr/>
          <p:nvPr/>
        </p:nvGrpSpPr>
        <p:grpSpPr>
          <a:xfrm>
            <a:off x="8586815" y="135828"/>
            <a:ext cx="195561" cy="195561"/>
            <a:chOff x="7540282" y="194219"/>
            <a:chExt cx="195561" cy="195561"/>
          </a:xfrm>
        </p:grpSpPr>
        <p:sp>
          <p:nvSpPr>
            <p:cNvPr id="72" name="object 43">
              <a:extLst>
                <a:ext uri="{FF2B5EF4-FFF2-40B4-BE49-F238E27FC236}">
                  <a16:creationId xmlns:a16="http://schemas.microsoft.com/office/drawing/2014/main" id="{160ACF14-ACB9-464C-BD45-C2A69569780B}"/>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73" name="object 44">
              <a:extLst>
                <a:ext uri="{FF2B5EF4-FFF2-40B4-BE49-F238E27FC236}">
                  <a16:creationId xmlns:a16="http://schemas.microsoft.com/office/drawing/2014/main" id="{5B0984F9-F7F8-6445-947C-7359147B6C32}"/>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74" name="Gruppieren 73">
            <a:extLst>
              <a:ext uri="{FF2B5EF4-FFF2-40B4-BE49-F238E27FC236}">
                <a16:creationId xmlns:a16="http://schemas.microsoft.com/office/drawing/2014/main" id="{2C8FA30B-5C27-194E-BE6B-562BBBBD2998}"/>
              </a:ext>
            </a:extLst>
          </p:cNvPr>
          <p:cNvGrpSpPr/>
          <p:nvPr/>
        </p:nvGrpSpPr>
        <p:grpSpPr>
          <a:xfrm>
            <a:off x="8145552" y="135828"/>
            <a:ext cx="195561" cy="195561"/>
            <a:chOff x="7099019" y="194219"/>
            <a:chExt cx="195561" cy="195561"/>
          </a:xfrm>
        </p:grpSpPr>
        <p:sp>
          <p:nvSpPr>
            <p:cNvPr id="75" name="object 52">
              <a:extLst>
                <a:ext uri="{FF2B5EF4-FFF2-40B4-BE49-F238E27FC236}">
                  <a16:creationId xmlns:a16="http://schemas.microsoft.com/office/drawing/2014/main" id="{616D10A9-4D47-6648-9E82-2E58D3EA482D}"/>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76" name="object 53">
              <a:extLst>
                <a:ext uri="{FF2B5EF4-FFF2-40B4-BE49-F238E27FC236}">
                  <a16:creationId xmlns:a16="http://schemas.microsoft.com/office/drawing/2014/main" id="{6BA5F9A7-3A33-3640-B17C-E49FA2E4464B}"/>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sp>
        <p:nvSpPr>
          <p:cNvPr id="49" name="Abgerundetes Rechteck 48">
            <a:extLst>
              <a:ext uri="{FF2B5EF4-FFF2-40B4-BE49-F238E27FC236}">
                <a16:creationId xmlns:a16="http://schemas.microsoft.com/office/drawing/2014/main" id="{7911491A-7C4E-764D-8B89-1CE77F73B33A}"/>
              </a:ext>
            </a:extLst>
          </p:cNvPr>
          <p:cNvSpPr/>
          <p:nvPr/>
        </p:nvSpPr>
        <p:spPr>
          <a:xfrm>
            <a:off x="6443783" y="3748377"/>
            <a:ext cx="2341442" cy="902139"/>
          </a:xfrm>
          <a:prstGeom prst="roundRect">
            <a:avLst/>
          </a:prstGeom>
          <a:noFill/>
          <a:ln w="15875">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lvl="0" algn="ctr"/>
            <a:r>
              <a:rPr lang="de-DE" sz="1200" b="1" spc="-20" dirty="0">
                <a:solidFill>
                  <a:schemeClr val="accent3"/>
                </a:solidFill>
                <a:cs typeface="Arial"/>
              </a:rPr>
              <a:t>Würden Sie diese Insulindosis ebenfalls wählen, wenn Ihr CGM-Gerät Folgendes anzeigt?</a:t>
            </a:r>
          </a:p>
        </p:txBody>
      </p:sp>
      <p:sp>
        <p:nvSpPr>
          <p:cNvPr id="57" name="object 23">
            <a:extLst>
              <a:ext uri="{FF2B5EF4-FFF2-40B4-BE49-F238E27FC236}">
                <a16:creationId xmlns:a16="http://schemas.microsoft.com/office/drawing/2014/main" id="{9FA5434B-FCB6-1746-8778-21DCF82D5F26}"/>
              </a:ext>
            </a:extLst>
          </p:cNvPr>
          <p:cNvSpPr/>
          <p:nvPr/>
        </p:nvSpPr>
        <p:spPr>
          <a:xfrm>
            <a:off x="6389956" y="306477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114" name="Oval 113">
            <a:extLst>
              <a:ext uri="{FF2B5EF4-FFF2-40B4-BE49-F238E27FC236}">
                <a16:creationId xmlns:a16="http://schemas.microsoft.com/office/drawing/2014/main" id="{92105B36-2E48-2845-94B6-C15F91023B59}"/>
              </a:ext>
            </a:extLst>
          </p:cNvPr>
          <p:cNvSpPr/>
          <p:nvPr/>
        </p:nvSpPr>
        <p:spPr>
          <a:xfrm>
            <a:off x="7804329" y="1763839"/>
            <a:ext cx="203979" cy="20397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Abgerundetes Rechteck 62">
            <a:extLst>
              <a:ext uri="{FF2B5EF4-FFF2-40B4-BE49-F238E27FC236}">
                <a16:creationId xmlns:a16="http://schemas.microsoft.com/office/drawing/2014/main" id="{551660A7-C138-4A10-A52B-3A25C9565AB3}"/>
              </a:ext>
            </a:extLst>
          </p:cNvPr>
          <p:cNvSpPr/>
          <p:nvPr/>
        </p:nvSpPr>
        <p:spPr>
          <a:xfrm>
            <a:off x="359024" y="1210927"/>
            <a:ext cx="4809324" cy="30220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lIns="0" rtlCol="0" anchor="ctr"/>
          <a:lstStyle/>
          <a:p>
            <a:pPr lvl="0"/>
            <a:r>
              <a:rPr lang="de-DE" sz="1400" spc="-20" dirty="0">
                <a:solidFill>
                  <a:srgbClr val="222731"/>
                </a:solidFill>
                <a:cs typeface="Arial"/>
              </a:rPr>
              <a:t>Anpassung der Insulindosierung auf Basis von:</a:t>
            </a:r>
          </a:p>
        </p:txBody>
      </p:sp>
      <p:sp>
        <p:nvSpPr>
          <p:cNvPr id="58" name="object 20">
            <a:extLst>
              <a:ext uri="{FF2B5EF4-FFF2-40B4-BE49-F238E27FC236}">
                <a16:creationId xmlns:a16="http://schemas.microsoft.com/office/drawing/2014/main" id="{E9F2DF10-C76A-4181-93EA-47D23CB2A32D}"/>
              </a:ext>
            </a:extLst>
          </p:cNvPr>
          <p:cNvSpPr txBox="1"/>
          <p:nvPr/>
        </p:nvSpPr>
        <p:spPr>
          <a:xfrm>
            <a:off x="366712" y="3111403"/>
            <a:ext cx="5712512" cy="374143"/>
          </a:xfrm>
          <a:prstGeom prst="rect">
            <a:avLst/>
          </a:prstGeom>
        </p:spPr>
        <p:txBody>
          <a:bodyPr vert="horz" wrap="square" lIns="0" tIns="4765" rIns="0" bIns="0" rtlCol="0">
            <a:spAutoFit/>
          </a:bodyPr>
          <a:lstStyle/>
          <a:p>
            <a:pPr marL="4332">
              <a:spcBef>
                <a:spcPts val="38"/>
              </a:spcBef>
            </a:pPr>
            <a:r>
              <a:rPr lang="de-DE" sz="1200" spc="2" dirty="0">
                <a:solidFill>
                  <a:schemeClr val="accent2"/>
                </a:solidFill>
                <a:latin typeface="Arial"/>
                <a:cs typeface="Arial"/>
              </a:rPr>
              <a:t>Korrektur des erhöhten Glukosewertes: aktuell 79 mg/</a:t>
            </a:r>
            <a:r>
              <a:rPr lang="de-DE" sz="1200" spc="2" dirty="0" err="1">
                <a:solidFill>
                  <a:schemeClr val="accent2"/>
                </a:solidFill>
                <a:latin typeface="Arial"/>
                <a:cs typeface="Arial"/>
              </a:rPr>
              <a:t>dL</a:t>
            </a:r>
            <a:r>
              <a:rPr lang="de-DE" sz="1200" spc="2" dirty="0">
                <a:solidFill>
                  <a:schemeClr val="accent2"/>
                </a:solidFill>
                <a:latin typeface="Arial"/>
                <a:cs typeface="Arial"/>
              </a:rPr>
              <a:t> über Zielwert / 40 mg/</a:t>
            </a:r>
            <a:r>
              <a:rPr lang="de-DE" sz="1200" spc="2" dirty="0" err="1">
                <a:solidFill>
                  <a:schemeClr val="accent2"/>
                </a:solidFill>
                <a:latin typeface="Arial"/>
                <a:cs typeface="Arial"/>
              </a:rPr>
              <a:t>dL</a:t>
            </a:r>
            <a:r>
              <a:rPr lang="de-DE" sz="1200" spc="2" dirty="0">
                <a:solidFill>
                  <a:schemeClr val="accent2"/>
                </a:solidFill>
                <a:latin typeface="Arial"/>
                <a:cs typeface="Arial"/>
              </a:rPr>
              <a:t> </a:t>
            </a:r>
          </a:p>
          <a:p>
            <a:pPr marL="160283" lvl="1">
              <a:spcBef>
                <a:spcPts val="38"/>
              </a:spcBef>
            </a:pPr>
            <a:r>
              <a:rPr lang="de-DE" sz="1200" b="1" spc="2" dirty="0">
                <a:solidFill>
                  <a:schemeClr val="accent2"/>
                </a:solidFill>
                <a:latin typeface="Arial"/>
                <a:cs typeface="Arial"/>
              </a:rPr>
              <a:t>= 2 Einheiten Insulin zusätzlich</a:t>
            </a:r>
            <a:endParaRPr lang="de-DE" sz="1200" b="1" dirty="0">
              <a:solidFill>
                <a:schemeClr val="accent2"/>
              </a:solidFill>
              <a:latin typeface="Arial"/>
              <a:cs typeface="Arial"/>
            </a:endParaRPr>
          </a:p>
        </p:txBody>
      </p:sp>
      <p:sp>
        <p:nvSpPr>
          <p:cNvPr id="78" name="object 22">
            <a:extLst>
              <a:ext uri="{FF2B5EF4-FFF2-40B4-BE49-F238E27FC236}">
                <a16:creationId xmlns:a16="http://schemas.microsoft.com/office/drawing/2014/main" id="{A9BB8C9A-BD06-4394-9CEF-949380EE3AE1}"/>
              </a:ext>
            </a:extLst>
          </p:cNvPr>
          <p:cNvSpPr/>
          <p:nvPr/>
        </p:nvSpPr>
        <p:spPr>
          <a:xfrm>
            <a:off x="631520" y="3087364"/>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79" name="object 26">
            <a:extLst>
              <a:ext uri="{FF2B5EF4-FFF2-40B4-BE49-F238E27FC236}">
                <a16:creationId xmlns:a16="http://schemas.microsoft.com/office/drawing/2014/main" id="{A1007961-5390-44D9-922F-57883288FF85}"/>
              </a:ext>
            </a:extLst>
          </p:cNvPr>
          <p:cNvSpPr/>
          <p:nvPr/>
        </p:nvSpPr>
        <p:spPr>
          <a:xfrm>
            <a:off x="631520" y="3636749"/>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80" name="object 27">
            <a:extLst>
              <a:ext uri="{FF2B5EF4-FFF2-40B4-BE49-F238E27FC236}">
                <a16:creationId xmlns:a16="http://schemas.microsoft.com/office/drawing/2014/main" id="{94E47CEC-9725-4C8C-AE6E-FB7A90FF3D24}"/>
              </a:ext>
            </a:extLst>
          </p:cNvPr>
          <p:cNvSpPr/>
          <p:nvPr/>
        </p:nvSpPr>
        <p:spPr>
          <a:xfrm>
            <a:off x="4682513" y="3695163"/>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1200">
              <a:solidFill>
                <a:schemeClr val="accent2"/>
              </a:solidFill>
            </a:endParaRPr>
          </a:p>
        </p:txBody>
      </p:sp>
      <p:sp>
        <p:nvSpPr>
          <p:cNvPr id="81" name="object 20">
            <a:extLst>
              <a:ext uri="{FF2B5EF4-FFF2-40B4-BE49-F238E27FC236}">
                <a16:creationId xmlns:a16="http://schemas.microsoft.com/office/drawing/2014/main" id="{AA665414-DCA6-499F-8DAB-9B49FE0D165B}"/>
              </a:ext>
            </a:extLst>
          </p:cNvPr>
          <p:cNvSpPr txBox="1"/>
          <p:nvPr/>
        </p:nvSpPr>
        <p:spPr>
          <a:xfrm>
            <a:off x="366713" y="3677952"/>
            <a:ext cx="3169912" cy="558809"/>
          </a:xfrm>
          <a:prstGeom prst="rect">
            <a:avLst/>
          </a:prstGeom>
        </p:spPr>
        <p:txBody>
          <a:bodyPr vert="horz" wrap="square" lIns="0" tIns="4765" rIns="0" bIns="0" rtlCol="0">
            <a:spAutoFit/>
          </a:bodyPr>
          <a:lstStyle/>
          <a:p>
            <a:pPr marL="4332">
              <a:spcBef>
                <a:spcPts val="38"/>
              </a:spcBef>
            </a:pPr>
            <a:r>
              <a:rPr lang="de-DE" sz="1200" spc="2" dirty="0">
                <a:solidFill>
                  <a:schemeClr val="accent2"/>
                </a:solidFill>
                <a:latin typeface="Arial"/>
                <a:cs typeface="Arial"/>
              </a:rPr>
              <a:t>Ein überbackenes Käsebrötchen</a:t>
            </a:r>
          </a:p>
          <a:p>
            <a:pPr marL="160283" lvl="1">
              <a:spcBef>
                <a:spcPts val="38"/>
              </a:spcBef>
            </a:pPr>
            <a:r>
              <a:rPr lang="de-DE" sz="1200" spc="2" dirty="0">
                <a:solidFill>
                  <a:schemeClr val="accent2"/>
                </a:solidFill>
                <a:latin typeface="Arial"/>
                <a:cs typeface="Arial"/>
              </a:rPr>
              <a:t>= 4 KE </a:t>
            </a:r>
            <a:r>
              <a:rPr lang="de-DE" sz="1200" dirty="0">
                <a:solidFill>
                  <a:schemeClr val="accent2"/>
                </a:solidFill>
                <a:latin typeface="Arial"/>
                <a:cs typeface="Arial"/>
              </a:rPr>
              <a:t>*</a:t>
            </a:r>
            <a:r>
              <a:rPr lang="de-DE" sz="1200" spc="-7" dirty="0">
                <a:solidFill>
                  <a:schemeClr val="accent2"/>
                </a:solidFill>
                <a:latin typeface="Arial"/>
                <a:cs typeface="Arial"/>
              </a:rPr>
              <a:t> </a:t>
            </a:r>
            <a:r>
              <a:rPr lang="de-DE" sz="1200" dirty="0">
                <a:solidFill>
                  <a:schemeClr val="accent2"/>
                </a:solidFill>
                <a:latin typeface="Arial"/>
                <a:cs typeface="Arial"/>
              </a:rPr>
              <a:t>KE-Faktor: </a:t>
            </a:r>
            <a:r>
              <a:rPr lang="de-DE" sz="1200" spc="2" dirty="0">
                <a:solidFill>
                  <a:schemeClr val="accent2"/>
                </a:solidFill>
                <a:latin typeface="Arial"/>
                <a:cs typeface="Arial"/>
              </a:rPr>
              <a:t>1</a:t>
            </a:r>
            <a:r>
              <a:rPr lang="de-DE" sz="1200" spc="-9" dirty="0">
                <a:solidFill>
                  <a:schemeClr val="accent2"/>
                </a:solidFill>
                <a:latin typeface="Arial"/>
                <a:cs typeface="Arial"/>
              </a:rPr>
              <a:t> </a:t>
            </a:r>
            <a:r>
              <a:rPr lang="de-DE" sz="1200" spc="2" dirty="0">
                <a:solidFill>
                  <a:schemeClr val="accent2"/>
                </a:solidFill>
                <a:latin typeface="Arial"/>
                <a:cs typeface="Arial"/>
              </a:rPr>
              <a:t>E / KE</a:t>
            </a:r>
            <a:endParaRPr lang="de-DE" sz="1200" dirty="0">
              <a:solidFill>
                <a:schemeClr val="accent2"/>
              </a:solidFill>
              <a:latin typeface="Arial"/>
              <a:cs typeface="Arial"/>
            </a:endParaRPr>
          </a:p>
          <a:p>
            <a:pPr marL="160283" lvl="1">
              <a:spcBef>
                <a:spcPts val="5"/>
              </a:spcBef>
            </a:pPr>
            <a:r>
              <a:rPr lang="de-DE" sz="1200" b="1" spc="2" dirty="0">
                <a:solidFill>
                  <a:schemeClr val="accent2"/>
                </a:solidFill>
                <a:latin typeface="Arial"/>
                <a:cs typeface="Arial"/>
              </a:rPr>
              <a:t>= 4 Einheiten</a:t>
            </a:r>
            <a:r>
              <a:rPr lang="de-DE" sz="1200" b="1" spc="-5" dirty="0">
                <a:solidFill>
                  <a:schemeClr val="accent2"/>
                </a:solidFill>
                <a:latin typeface="Arial"/>
                <a:cs typeface="Arial"/>
              </a:rPr>
              <a:t> </a:t>
            </a:r>
            <a:r>
              <a:rPr lang="de-DE" sz="1200" b="1" dirty="0">
                <a:solidFill>
                  <a:schemeClr val="accent2"/>
                </a:solidFill>
                <a:latin typeface="Arial"/>
                <a:cs typeface="Arial"/>
              </a:rPr>
              <a:t>Insulin</a:t>
            </a:r>
            <a:endParaRPr lang="de-DE" sz="1200" dirty="0">
              <a:solidFill>
                <a:schemeClr val="accent2"/>
              </a:solidFill>
              <a:latin typeface="Arial"/>
              <a:cs typeface="Arial"/>
            </a:endParaRPr>
          </a:p>
        </p:txBody>
      </p:sp>
      <p:sp>
        <p:nvSpPr>
          <p:cNvPr id="82" name="object 35">
            <a:extLst>
              <a:ext uri="{FF2B5EF4-FFF2-40B4-BE49-F238E27FC236}">
                <a16:creationId xmlns:a16="http://schemas.microsoft.com/office/drawing/2014/main" id="{8F329F8E-D600-49E6-A78E-E4DC01CBAB09}"/>
              </a:ext>
            </a:extLst>
          </p:cNvPr>
          <p:cNvSpPr txBox="1"/>
          <p:nvPr/>
        </p:nvSpPr>
        <p:spPr>
          <a:xfrm>
            <a:off x="366713" y="4429215"/>
            <a:ext cx="4221821" cy="189477"/>
          </a:xfrm>
          <a:prstGeom prst="rect">
            <a:avLst/>
          </a:prstGeom>
        </p:spPr>
        <p:txBody>
          <a:bodyPr vert="horz" wrap="square" lIns="0" tIns="4765" rIns="0" bIns="0" rtlCol="0">
            <a:spAutoFit/>
          </a:bodyPr>
          <a:lstStyle/>
          <a:p>
            <a:pPr marL="4332"/>
            <a:r>
              <a:rPr lang="de-DE" sz="1200" b="1" dirty="0">
                <a:solidFill>
                  <a:schemeClr val="accent2"/>
                </a:solidFill>
                <a:latin typeface="Arial"/>
                <a:cs typeface="Arial"/>
              </a:rPr>
              <a:t>Insgesamt: 6 Einheiten Insulin</a:t>
            </a:r>
            <a:endParaRPr lang="de-DE" sz="1200" b="1" spc="2" dirty="0">
              <a:solidFill>
                <a:schemeClr val="accent2"/>
              </a:solidFill>
              <a:latin typeface="Arial"/>
              <a:cs typeface="Arial"/>
            </a:endParaRPr>
          </a:p>
        </p:txBody>
      </p:sp>
      <p:cxnSp>
        <p:nvCxnSpPr>
          <p:cNvPr id="83" name="Gerade Verbindung 76">
            <a:extLst>
              <a:ext uri="{FF2B5EF4-FFF2-40B4-BE49-F238E27FC236}">
                <a16:creationId xmlns:a16="http://schemas.microsoft.com/office/drawing/2014/main" id="{8C7BFA6E-7F0A-40F6-83EF-6E160320EFDC}"/>
              </a:ext>
            </a:extLst>
          </p:cNvPr>
          <p:cNvCxnSpPr>
            <a:cxnSpLocks/>
          </p:cNvCxnSpPr>
          <p:nvPr/>
        </p:nvCxnSpPr>
        <p:spPr>
          <a:xfrm>
            <a:off x="366712" y="3028950"/>
            <a:ext cx="553720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Gerade Verbindung 77">
            <a:extLst>
              <a:ext uri="{FF2B5EF4-FFF2-40B4-BE49-F238E27FC236}">
                <a16:creationId xmlns:a16="http://schemas.microsoft.com/office/drawing/2014/main" id="{E2BCAB2F-0F8B-4283-9EF1-110EFD926958}"/>
              </a:ext>
            </a:extLst>
          </p:cNvPr>
          <p:cNvCxnSpPr>
            <a:cxnSpLocks/>
          </p:cNvCxnSpPr>
          <p:nvPr/>
        </p:nvCxnSpPr>
        <p:spPr>
          <a:xfrm>
            <a:off x="366712" y="3578335"/>
            <a:ext cx="553720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Gerade Verbindung 78">
            <a:extLst>
              <a:ext uri="{FF2B5EF4-FFF2-40B4-BE49-F238E27FC236}">
                <a16:creationId xmlns:a16="http://schemas.microsoft.com/office/drawing/2014/main" id="{D947C287-6623-498E-B3CC-08FC27158B8B}"/>
              </a:ext>
            </a:extLst>
          </p:cNvPr>
          <p:cNvCxnSpPr>
            <a:cxnSpLocks/>
          </p:cNvCxnSpPr>
          <p:nvPr/>
        </p:nvCxnSpPr>
        <p:spPr>
          <a:xfrm>
            <a:off x="366712" y="4350175"/>
            <a:ext cx="5537201" cy="0"/>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93" name="Rechteck 92">
            <a:extLst>
              <a:ext uri="{FF2B5EF4-FFF2-40B4-BE49-F238E27FC236}">
                <a16:creationId xmlns:a16="http://schemas.microsoft.com/office/drawing/2014/main" id="{A06C8CC5-D161-407F-88CA-58EE9CE785DA}"/>
              </a:ext>
            </a:extLst>
          </p:cNvPr>
          <p:cNvSpPr/>
          <p:nvPr/>
        </p:nvSpPr>
        <p:spPr>
          <a:xfrm>
            <a:off x="304800" y="1747282"/>
            <a:ext cx="2061398" cy="335156"/>
          </a:xfrm>
          <a:prstGeom prst="rect">
            <a:avLst/>
          </a:prstGeom>
        </p:spPr>
        <p:txBody>
          <a:bodyPr wrap="non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Aktuellem </a:t>
            </a:r>
            <a:r>
              <a:rPr lang="de-DE" sz="1200" b="1" spc="2" dirty="0">
                <a:solidFill>
                  <a:srgbClr val="222730"/>
                </a:solidFill>
                <a:cs typeface="Arial"/>
              </a:rPr>
              <a:t>Glukosewert</a:t>
            </a:r>
          </a:p>
        </p:txBody>
      </p:sp>
      <p:sp>
        <p:nvSpPr>
          <p:cNvPr id="94" name="Rechteck 93">
            <a:extLst>
              <a:ext uri="{FF2B5EF4-FFF2-40B4-BE49-F238E27FC236}">
                <a16:creationId xmlns:a16="http://schemas.microsoft.com/office/drawing/2014/main" id="{B696384C-F5B5-45BE-BC0E-FF076EF4C68F}"/>
              </a:ext>
            </a:extLst>
          </p:cNvPr>
          <p:cNvSpPr/>
          <p:nvPr/>
        </p:nvSpPr>
        <p:spPr>
          <a:xfrm>
            <a:off x="300124" y="2029588"/>
            <a:ext cx="2173672" cy="335156"/>
          </a:xfrm>
          <a:prstGeom prst="rect">
            <a:avLst/>
          </a:prstGeom>
        </p:spPr>
        <p:txBody>
          <a:bodyPr wrap="non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Zielwert </a:t>
            </a:r>
            <a:r>
              <a:rPr lang="de-DE" sz="1200" b="1" spc="2" dirty="0">
                <a:solidFill>
                  <a:srgbClr val="222730"/>
                </a:solidFill>
                <a:cs typeface="Arial"/>
              </a:rPr>
              <a:t>oder </a:t>
            </a:r>
            <a:r>
              <a:rPr lang="de-DE" sz="1200" b="1" dirty="0">
                <a:solidFill>
                  <a:srgbClr val="222730"/>
                </a:solidFill>
                <a:cs typeface="Arial"/>
              </a:rPr>
              <a:t>Zielbereich</a:t>
            </a:r>
          </a:p>
        </p:txBody>
      </p:sp>
      <p:sp>
        <p:nvSpPr>
          <p:cNvPr id="95" name="Rechteck 94">
            <a:extLst>
              <a:ext uri="{FF2B5EF4-FFF2-40B4-BE49-F238E27FC236}">
                <a16:creationId xmlns:a16="http://schemas.microsoft.com/office/drawing/2014/main" id="{E394BE85-D1D7-4FF9-9BBA-57518C987B5F}"/>
              </a:ext>
            </a:extLst>
          </p:cNvPr>
          <p:cNvSpPr/>
          <p:nvPr/>
        </p:nvSpPr>
        <p:spPr>
          <a:xfrm>
            <a:off x="300124" y="2284831"/>
            <a:ext cx="1483098" cy="335156"/>
          </a:xfrm>
          <a:prstGeom prst="rect">
            <a:avLst/>
          </a:prstGeom>
        </p:spPr>
        <p:txBody>
          <a:bodyPr wrap="non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Korrekturfaktor</a:t>
            </a:r>
          </a:p>
        </p:txBody>
      </p:sp>
      <p:sp>
        <p:nvSpPr>
          <p:cNvPr id="96" name="Rechteck 95">
            <a:extLst>
              <a:ext uri="{FF2B5EF4-FFF2-40B4-BE49-F238E27FC236}">
                <a16:creationId xmlns:a16="http://schemas.microsoft.com/office/drawing/2014/main" id="{DE9C876F-0373-4EE6-8286-A35D47EF6B4A}"/>
              </a:ext>
            </a:extLst>
          </p:cNvPr>
          <p:cNvSpPr/>
          <p:nvPr/>
        </p:nvSpPr>
        <p:spPr>
          <a:xfrm>
            <a:off x="300124" y="2523575"/>
            <a:ext cx="3521818" cy="335156"/>
          </a:xfrm>
          <a:prstGeom prst="rect">
            <a:avLst/>
          </a:prstGeom>
        </p:spPr>
        <p:txBody>
          <a:bodyPr wrap="square">
            <a:spAutoFit/>
          </a:bodyPr>
          <a:lstStyle/>
          <a:p>
            <a:pPr marL="171450" lvl="0" indent="-171450">
              <a:lnSpc>
                <a:spcPct val="150000"/>
              </a:lnSpc>
              <a:buClr>
                <a:srgbClr val="E95526"/>
              </a:buClr>
              <a:buFont typeface="Arial" panose="020B0604020202020204" pitchFamily="34" charset="0"/>
              <a:buChar char="•"/>
            </a:pPr>
            <a:r>
              <a:rPr lang="de-DE" sz="1200" b="1" dirty="0">
                <a:solidFill>
                  <a:srgbClr val="222730"/>
                </a:solidFill>
                <a:cs typeface="Arial"/>
              </a:rPr>
              <a:t>BE / KE-</a:t>
            </a:r>
            <a:r>
              <a:rPr lang="de-DE" sz="1200" b="1" spc="2" dirty="0">
                <a:solidFill>
                  <a:srgbClr val="222730"/>
                </a:solidFill>
                <a:cs typeface="Arial"/>
              </a:rPr>
              <a:t>Faktor zur </a:t>
            </a:r>
            <a:r>
              <a:rPr lang="de-DE" sz="1200" b="1" dirty="0">
                <a:solidFill>
                  <a:srgbClr val="222730"/>
                </a:solidFill>
                <a:cs typeface="Arial"/>
              </a:rPr>
              <a:t>Abdeckung </a:t>
            </a:r>
            <a:r>
              <a:rPr lang="de-DE" sz="1200" b="1" spc="2" dirty="0">
                <a:solidFill>
                  <a:srgbClr val="222730"/>
                </a:solidFill>
                <a:cs typeface="Arial"/>
              </a:rPr>
              <a:t>der</a:t>
            </a:r>
            <a:r>
              <a:rPr lang="de-DE" sz="1200" b="1" spc="-2" dirty="0">
                <a:solidFill>
                  <a:srgbClr val="222730"/>
                </a:solidFill>
                <a:cs typeface="Arial"/>
              </a:rPr>
              <a:t> </a:t>
            </a:r>
            <a:r>
              <a:rPr lang="de-DE" sz="1200" b="1" dirty="0">
                <a:solidFill>
                  <a:srgbClr val="222730"/>
                </a:solidFill>
                <a:cs typeface="Arial"/>
              </a:rPr>
              <a:t>Mahlzeit</a:t>
            </a:r>
            <a:endParaRPr lang="de-DE" sz="1200" dirty="0">
              <a:solidFill>
                <a:srgbClr val="222730"/>
              </a:solidFill>
              <a:cs typeface="Arial"/>
            </a:endParaRPr>
          </a:p>
        </p:txBody>
      </p:sp>
      <p:grpSp>
        <p:nvGrpSpPr>
          <p:cNvPr id="97" name="Gruppieren 96">
            <a:extLst>
              <a:ext uri="{FF2B5EF4-FFF2-40B4-BE49-F238E27FC236}">
                <a16:creationId xmlns:a16="http://schemas.microsoft.com/office/drawing/2014/main" id="{825CB13A-1139-4054-82A6-B88A6618729F}"/>
              </a:ext>
            </a:extLst>
          </p:cNvPr>
          <p:cNvGrpSpPr/>
          <p:nvPr/>
        </p:nvGrpSpPr>
        <p:grpSpPr>
          <a:xfrm>
            <a:off x="3916444" y="1747282"/>
            <a:ext cx="1384725" cy="335156"/>
            <a:chOff x="3916444" y="1747282"/>
            <a:chExt cx="1384725" cy="335156"/>
          </a:xfrm>
        </p:grpSpPr>
        <p:cxnSp>
          <p:nvCxnSpPr>
            <p:cNvPr id="115" name="Gerade Verbindung mit Pfeil 114">
              <a:extLst>
                <a:ext uri="{FF2B5EF4-FFF2-40B4-BE49-F238E27FC236}">
                  <a16:creationId xmlns:a16="http://schemas.microsoft.com/office/drawing/2014/main" id="{3E1013A0-ADC6-4E9A-B672-2B79EE8F957E}"/>
                </a:ext>
              </a:extLst>
            </p:cNvPr>
            <p:cNvCxnSpPr/>
            <p:nvPr/>
          </p:nvCxnSpPr>
          <p:spPr>
            <a:xfrm>
              <a:off x="3916444" y="1962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6" name="Rechteck 115">
              <a:extLst>
                <a:ext uri="{FF2B5EF4-FFF2-40B4-BE49-F238E27FC236}">
                  <a16:creationId xmlns:a16="http://schemas.microsoft.com/office/drawing/2014/main" id="{8C20C79B-5027-408A-A606-98A73EFA2E3E}"/>
                </a:ext>
              </a:extLst>
            </p:cNvPr>
            <p:cNvSpPr/>
            <p:nvPr/>
          </p:nvSpPr>
          <p:spPr>
            <a:xfrm>
              <a:off x="4391946" y="1747282"/>
              <a:ext cx="909223"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189 mg/</a:t>
              </a:r>
              <a:r>
                <a:rPr lang="de-DE" sz="1200" dirty="0" err="1">
                  <a:solidFill>
                    <a:srgbClr val="222730"/>
                  </a:solidFill>
                  <a:cs typeface="Arial"/>
                </a:rPr>
                <a:t>dL</a:t>
              </a:r>
              <a:endParaRPr lang="de-DE" sz="1200" dirty="0">
                <a:solidFill>
                  <a:srgbClr val="222730"/>
                </a:solidFill>
                <a:cs typeface="Arial"/>
              </a:endParaRPr>
            </a:p>
          </p:txBody>
        </p:sp>
      </p:grpSp>
      <p:grpSp>
        <p:nvGrpSpPr>
          <p:cNvPr id="117" name="Gruppieren 116">
            <a:extLst>
              <a:ext uri="{FF2B5EF4-FFF2-40B4-BE49-F238E27FC236}">
                <a16:creationId xmlns:a16="http://schemas.microsoft.com/office/drawing/2014/main" id="{2B68D672-28C5-4A47-B015-5217F88613B2}"/>
              </a:ext>
            </a:extLst>
          </p:cNvPr>
          <p:cNvGrpSpPr/>
          <p:nvPr/>
        </p:nvGrpSpPr>
        <p:grpSpPr>
          <a:xfrm>
            <a:off x="3916444" y="2029588"/>
            <a:ext cx="1373312" cy="335156"/>
            <a:chOff x="3916444" y="2029588"/>
            <a:chExt cx="1373312" cy="335156"/>
          </a:xfrm>
        </p:grpSpPr>
        <p:cxnSp>
          <p:nvCxnSpPr>
            <p:cNvPr id="118" name="Gerade Verbindung mit Pfeil 117">
              <a:extLst>
                <a:ext uri="{FF2B5EF4-FFF2-40B4-BE49-F238E27FC236}">
                  <a16:creationId xmlns:a16="http://schemas.microsoft.com/office/drawing/2014/main" id="{40D00FF4-3F3E-4E60-8030-7FA38EB65F2B}"/>
                </a:ext>
              </a:extLst>
            </p:cNvPr>
            <p:cNvCxnSpPr/>
            <p:nvPr/>
          </p:nvCxnSpPr>
          <p:spPr>
            <a:xfrm>
              <a:off x="3916444" y="2216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9" name="Rechteck 118">
              <a:extLst>
                <a:ext uri="{FF2B5EF4-FFF2-40B4-BE49-F238E27FC236}">
                  <a16:creationId xmlns:a16="http://schemas.microsoft.com/office/drawing/2014/main" id="{BF04888A-3B58-48A9-AF03-13204B757CBB}"/>
                </a:ext>
              </a:extLst>
            </p:cNvPr>
            <p:cNvSpPr/>
            <p:nvPr/>
          </p:nvSpPr>
          <p:spPr>
            <a:xfrm>
              <a:off x="4391946" y="2029588"/>
              <a:ext cx="897810"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110 mg/</a:t>
              </a:r>
              <a:r>
                <a:rPr lang="de-DE" sz="1200" dirty="0" err="1">
                  <a:solidFill>
                    <a:srgbClr val="222730"/>
                  </a:solidFill>
                  <a:cs typeface="Arial"/>
                </a:rPr>
                <a:t>dL</a:t>
              </a:r>
              <a:endParaRPr lang="de-DE" sz="1200" dirty="0">
                <a:solidFill>
                  <a:srgbClr val="222730"/>
                </a:solidFill>
                <a:cs typeface="Arial"/>
              </a:endParaRPr>
            </a:p>
          </p:txBody>
        </p:sp>
      </p:grpSp>
      <p:grpSp>
        <p:nvGrpSpPr>
          <p:cNvPr id="120" name="Gruppieren 119">
            <a:extLst>
              <a:ext uri="{FF2B5EF4-FFF2-40B4-BE49-F238E27FC236}">
                <a16:creationId xmlns:a16="http://schemas.microsoft.com/office/drawing/2014/main" id="{B2C84979-ADA5-49A2-9FA5-A962F5D60B03}"/>
              </a:ext>
            </a:extLst>
          </p:cNvPr>
          <p:cNvGrpSpPr/>
          <p:nvPr/>
        </p:nvGrpSpPr>
        <p:grpSpPr>
          <a:xfrm>
            <a:off x="3916444" y="2284831"/>
            <a:ext cx="2025926" cy="335156"/>
            <a:chOff x="3916444" y="2284831"/>
            <a:chExt cx="2025926" cy="335156"/>
          </a:xfrm>
        </p:grpSpPr>
        <p:cxnSp>
          <p:nvCxnSpPr>
            <p:cNvPr id="121" name="Gerade Verbindung mit Pfeil 120">
              <a:extLst>
                <a:ext uri="{FF2B5EF4-FFF2-40B4-BE49-F238E27FC236}">
                  <a16:creationId xmlns:a16="http://schemas.microsoft.com/office/drawing/2014/main" id="{D15A0160-FAFE-4159-934F-966A9AA753B4}"/>
                </a:ext>
              </a:extLst>
            </p:cNvPr>
            <p:cNvCxnSpPr/>
            <p:nvPr/>
          </p:nvCxnSpPr>
          <p:spPr>
            <a:xfrm>
              <a:off x="3916444" y="2470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2" name="Rechteck 121">
              <a:extLst>
                <a:ext uri="{FF2B5EF4-FFF2-40B4-BE49-F238E27FC236}">
                  <a16:creationId xmlns:a16="http://schemas.microsoft.com/office/drawing/2014/main" id="{6FF06437-9CEA-44C2-B3BE-D5DFCEBC531D}"/>
                </a:ext>
              </a:extLst>
            </p:cNvPr>
            <p:cNvSpPr/>
            <p:nvPr/>
          </p:nvSpPr>
          <p:spPr>
            <a:xfrm>
              <a:off x="4391946" y="2284831"/>
              <a:ext cx="1550424"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 Einheit / 40 mg/</a:t>
              </a:r>
              <a:r>
                <a:rPr lang="de-DE" sz="1200" dirty="0" err="1">
                  <a:solidFill>
                    <a:srgbClr val="222730"/>
                  </a:solidFill>
                  <a:cs typeface="Arial"/>
                </a:rPr>
                <a:t>dL</a:t>
              </a:r>
              <a:endParaRPr lang="de-DE" sz="1200" dirty="0">
                <a:solidFill>
                  <a:srgbClr val="222730"/>
                </a:solidFill>
                <a:cs typeface="Arial"/>
              </a:endParaRPr>
            </a:p>
          </p:txBody>
        </p:sp>
      </p:grpSp>
      <p:grpSp>
        <p:nvGrpSpPr>
          <p:cNvPr id="123" name="Gruppieren 122">
            <a:extLst>
              <a:ext uri="{FF2B5EF4-FFF2-40B4-BE49-F238E27FC236}">
                <a16:creationId xmlns:a16="http://schemas.microsoft.com/office/drawing/2014/main" id="{925EEC7C-08DE-4AC7-AB5D-3EF8F66C9F14}"/>
              </a:ext>
            </a:extLst>
          </p:cNvPr>
          <p:cNvGrpSpPr/>
          <p:nvPr/>
        </p:nvGrpSpPr>
        <p:grpSpPr>
          <a:xfrm>
            <a:off x="3916444" y="2523575"/>
            <a:ext cx="1873642" cy="335156"/>
            <a:chOff x="3916444" y="2523575"/>
            <a:chExt cx="1873642" cy="335156"/>
          </a:xfrm>
        </p:grpSpPr>
        <p:cxnSp>
          <p:nvCxnSpPr>
            <p:cNvPr id="124" name="Gerade Verbindung mit Pfeil 123">
              <a:extLst>
                <a:ext uri="{FF2B5EF4-FFF2-40B4-BE49-F238E27FC236}">
                  <a16:creationId xmlns:a16="http://schemas.microsoft.com/office/drawing/2014/main" id="{CE80B457-B734-4C6F-B900-9D47A7ED5A3E}"/>
                </a:ext>
              </a:extLst>
            </p:cNvPr>
            <p:cNvCxnSpPr/>
            <p:nvPr/>
          </p:nvCxnSpPr>
          <p:spPr>
            <a:xfrm>
              <a:off x="3916444" y="2724150"/>
              <a:ext cx="38100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5" name="Rechteck 124">
              <a:extLst>
                <a:ext uri="{FF2B5EF4-FFF2-40B4-BE49-F238E27FC236}">
                  <a16:creationId xmlns:a16="http://schemas.microsoft.com/office/drawing/2014/main" id="{9C46A25C-5290-4C9E-B8A2-6339AFFCF81C}"/>
                </a:ext>
              </a:extLst>
            </p:cNvPr>
            <p:cNvSpPr/>
            <p:nvPr/>
          </p:nvSpPr>
          <p:spPr>
            <a:xfrm>
              <a:off x="4391946" y="2523575"/>
              <a:ext cx="1398140" cy="335156"/>
            </a:xfrm>
            <a:prstGeom prst="rect">
              <a:avLst/>
            </a:prstGeom>
          </p:spPr>
          <p:txBody>
            <a:bodyPr wrap="none">
              <a:spAutoFit/>
            </a:bodyPr>
            <a:lstStyle/>
            <a:p>
              <a:pPr lvl="0">
                <a:lnSpc>
                  <a:spcPct val="150000"/>
                </a:lnSpc>
                <a:buClr>
                  <a:srgbClr val="E95526"/>
                </a:buClr>
              </a:pPr>
              <a:r>
                <a:rPr lang="de-DE" sz="1200" dirty="0">
                  <a:solidFill>
                    <a:srgbClr val="222730"/>
                  </a:solidFill>
                  <a:cs typeface="Arial"/>
                </a:rPr>
                <a:t>1 E / KE (abends)</a:t>
              </a:r>
            </a:p>
          </p:txBody>
        </p:sp>
      </p:grpSp>
    </p:spTree>
    <p:extLst>
      <p:ext uri="{BB962C8B-B14F-4D97-AF65-F5344CB8AC3E}">
        <p14:creationId xmlns:p14="http://schemas.microsoft.com/office/powerpoint/2010/main" val="413843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14"/>
                                        </p:tgtEl>
                                        <p:attrNameLst>
                                          <p:attrName>style.visibility</p:attrName>
                                        </p:attrNameLst>
                                      </p:cBhvr>
                                      <p:to>
                                        <p:strVal val="visible"/>
                                      </p:to>
                                    </p:set>
                                    <p:anim calcmode="lin" valueType="num">
                                      <p:cBhvr>
                                        <p:cTn id="16" dur="500" fill="hold"/>
                                        <p:tgtEl>
                                          <p:spTgt spid="114"/>
                                        </p:tgtEl>
                                        <p:attrNameLst>
                                          <p:attrName>ppt_w</p:attrName>
                                        </p:attrNameLst>
                                      </p:cBhvr>
                                      <p:tavLst>
                                        <p:tav tm="0">
                                          <p:val>
                                            <p:fltVal val="0"/>
                                          </p:val>
                                        </p:tav>
                                        <p:tav tm="100000">
                                          <p:val>
                                            <p:strVal val="#ppt_w"/>
                                          </p:val>
                                        </p:tav>
                                      </p:tavLst>
                                    </p:anim>
                                    <p:anim calcmode="lin" valueType="num">
                                      <p:cBhvr>
                                        <p:cTn id="17" dur="500" fill="hold"/>
                                        <p:tgtEl>
                                          <p:spTgt spid="114"/>
                                        </p:tgtEl>
                                        <p:attrNameLst>
                                          <p:attrName>ppt_h</p:attrName>
                                        </p:attrNameLst>
                                      </p:cBhvr>
                                      <p:tavLst>
                                        <p:tav tm="0">
                                          <p:val>
                                            <p:fltVal val="0"/>
                                          </p:val>
                                        </p:tav>
                                        <p:tav tm="100000">
                                          <p:val>
                                            <p:strVal val="#ppt_h"/>
                                          </p:val>
                                        </p:tav>
                                      </p:tavLst>
                                    </p:anim>
                                    <p:animEffect transition="in" filter="fade">
                                      <p:cBhvr>
                                        <p:cTn id="1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020A7ECC-9AF5-4154-AE11-3CD819127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000" y="1688655"/>
            <a:ext cx="1762404" cy="2813880"/>
          </a:xfrm>
          <a:prstGeom prst="rect">
            <a:avLst/>
          </a:prstGeom>
        </p:spPr>
      </p:pic>
      <p:sp>
        <p:nvSpPr>
          <p:cNvPr id="13" name="Datumsplatzhalter 12">
            <a:extLst>
              <a:ext uri="{FF2B5EF4-FFF2-40B4-BE49-F238E27FC236}">
                <a16:creationId xmlns:a16="http://schemas.microsoft.com/office/drawing/2014/main" id="{E154C68E-1899-644B-BC48-89C0A42BD1EB}"/>
              </a:ext>
            </a:extLst>
          </p:cNvPr>
          <p:cNvSpPr>
            <a:spLocks noGrp="1"/>
          </p:cNvSpPr>
          <p:nvPr>
            <p:ph type="dt" sz="half" idx="18"/>
          </p:nvPr>
        </p:nvSpPr>
        <p:spPr/>
        <p:txBody>
          <a:bodyPr/>
          <a:lstStyle/>
          <a:p>
            <a:fld id="{591A6DD8-496B-DC48-83AB-981D75EF4003}" type="datetime4">
              <a:rPr lang="de-DE" smtClean="0"/>
              <a:pPr/>
              <a:t>28. Januar 2021</a:t>
            </a:fld>
            <a:r>
              <a:rPr lang="en-US"/>
              <a:t> |</a:t>
            </a:r>
            <a:endParaRPr lang="en-US" dirty="0"/>
          </a:p>
        </p:txBody>
      </p:sp>
      <p:sp>
        <p:nvSpPr>
          <p:cNvPr id="47" name="Foliennummernplatzhalter 3">
            <a:extLst>
              <a:ext uri="{FF2B5EF4-FFF2-40B4-BE49-F238E27FC236}">
                <a16:creationId xmlns:a16="http://schemas.microsoft.com/office/drawing/2014/main" id="{2DE8134D-C797-0047-884B-0BB1CDB1B7E1}"/>
              </a:ext>
            </a:extLst>
          </p:cNvPr>
          <p:cNvSpPr>
            <a:spLocks noGrp="1"/>
          </p:cNvSpPr>
          <p:nvPr>
            <p:ph type="sldNum" sz="quarter" idx="20"/>
          </p:nvPr>
        </p:nvSpPr>
        <p:spPr/>
        <p:txBody>
          <a:bodyPr/>
          <a:lstStyle/>
          <a:p>
            <a:fld id="{81D60167-4931-47E6-BA6A-407CBD079E47}" type="slidenum">
              <a:rPr lang="de-DE" smtClean="0"/>
              <a:pPr/>
              <a:t>9</a:t>
            </a:fld>
            <a:endParaRPr lang="de-DE" dirty="0"/>
          </a:p>
        </p:txBody>
      </p:sp>
      <p:sp>
        <p:nvSpPr>
          <p:cNvPr id="59" name="object 59"/>
          <p:cNvSpPr txBox="1">
            <a:spLocks noGrp="1"/>
          </p:cNvSpPr>
          <p:nvPr>
            <p:ph type="title"/>
          </p:nvPr>
        </p:nvSpPr>
        <p:spPr/>
        <p:txBody>
          <a:bodyPr/>
          <a:lstStyle/>
          <a:p>
            <a:r>
              <a:rPr lang="de-DE" dirty="0"/>
              <a:t>Therapieanpassungen mit Hilfe der Trendpfeilinformation</a:t>
            </a:r>
          </a:p>
        </p:txBody>
      </p:sp>
      <p:sp>
        <p:nvSpPr>
          <p:cNvPr id="68" name="Textplatzhalter 67">
            <a:extLst>
              <a:ext uri="{FF2B5EF4-FFF2-40B4-BE49-F238E27FC236}">
                <a16:creationId xmlns:a16="http://schemas.microsoft.com/office/drawing/2014/main" id="{168477D4-EACE-A140-A42D-0949A5140A6D}"/>
              </a:ext>
            </a:extLst>
          </p:cNvPr>
          <p:cNvSpPr>
            <a:spLocks noGrp="1"/>
          </p:cNvSpPr>
          <p:nvPr>
            <p:ph type="body" sz="quarter" idx="17"/>
          </p:nvPr>
        </p:nvSpPr>
        <p:spPr/>
        <p:txBody>
          <a:bodyPr/>
          <a:lstStyle/>
          <a:p>
            <a:r>
              <a:rPr lang="de-DE" dirty="0"/>
              <a:t>Grundlage für Therapieentscheidungen</a:t>
            </a:r>
          </a:p>
        </p:txBody>
      </p:sp>
      <p:grpSp>
        <p:nvGrpSpPr>
          <p:cNvPr id="74" name="Gruppieren 73">
            <a:extLst>
              <a:ext uri="{FF2B5EF4-FFF2-40B4-BE49-F238E27FC236}">
                <a16:creationId xmlns:a16="http://schemas.microsoft.com/office/drawing/2014/main" id="{D34AE50B-1048-7D43-AB4D-8E8670971321}"/>
              </a:ext>
            </a:extLst>
          </p:cNvPr>
          <p:cNvGrpSpPr/>
          <p:nvPr/>
        </p:nvGrpSpPr>
        <p:grpSpPr>
          <a:xfrm>
            <a:off x="7923617" y="134793"/>
            <a:ext cx="195561" cy="195561"/>
            <a:chOff x="6878388" y="194219"/>
            <a:chExt cx="195561" cy="195561"/>
          </a:xfrm>
        </p:grpSpPr>
        <p:sp>
          <p:nvSpPr>
            <p:cNvPr id="75" name="object 33">
              <a:extLst>
                <a:ext uri="{FF2B5EF4-FFF2-40B4-BE49-F238E27FC236}">
                  <a16:creationId xmlns:a16="http://schemas.microsoft.com/office/drawing/2014/main" id="{9CF9A0E9-C4F2-724B-90A3-D32129CF46FC}"/>
                </a:ext>
              </a:extLst>
            </p:cNvPr>
            <p:cNvSpPr/>
            <p:nvPr/>
          </p:nvSpPr>
          <p:spPr>
            <a:xfrm>
              <a:off x="6878388"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001388"/>
            </a:solidFill>
          </p:spPr>
          <p:txBody>
            <a:bodyPr wrap="square" lIns="0" tIns="0" rIns="0" bIns="0" rtlCol="0"/>
            <a:lstStyle/>
            <a:p>
              <a:endParaRPr sz="249"/>
            </a:p>
          </p:txBody>
        </p:sp>
        <p:sp>
          <p:nvSpPr>
            <p:cNvPr id="76" name="object 34">
              <a:extLst>
                <a:ext uri="{FF2B5EF4-FFF2-40B4-BE49-F238E27FC236}">
                  <a16:creationId xmlns:a16="http://schemas.microsoft.com/office/drawing/2014/main" id="{366EC60D-4267-8D4D-A5AC-138494EC078B}"/>
                </a:ext>
              </a:extLst>
            </p:cNvPr>
            <p:cNvSpPr/>
            <p:nvPr/>
          </p:nvSpPr>
          <p:spPr>
            <a:xfrm>
              <a:off x="6917064" y="311647"/>
              <a:ext cx="117813" cy="39632"/>
            </a:xfrm>
            <a:custGeom>
              <a:avLst/>
              <a:gdLst/>
              <a:ahLst/>
              <a:cxnLst/>
              <a:rect l="l" t="t" r="r" b="b"/>
              <a:pathLst>
                <a:path w="345440" h="116205">
                  <a:moveTo>
                    <a:pt x="158182" y="77167"/>
                  </a:moveTo>
                  <a:lnTo>
                    <a:pt x="49386" y="77167"/>
                  </a:lnTo>
                  <a:lnTo>
                    <a:pt x="57775" y="92633"/>
                  </a:lnTo>
                  <a:lnTo>
                    <a:pt x="70214" y="104845"/>
                  </a:lnTo>
                  <a:lnTo>
                    <a:pt x="85838" y="112863"/>
                  </a:lnTo>
                  <a:lnTo>
                    <a:pt x="103779" y="115745"/>
                  </a:lnTo>
                  <a:lnTo>
                    <a:pt x="121776" y="112863"/>
                  </a:lnTo>
                  <a:lnTo>
                    <a:pt x="137492" y="104845"/>
                  </a:lnTo>
                  <a:lnTo>
                    <a:pt x="149953" y="92633"/>
                  </a:lnTo>
                  <a:lnTo>
                    <a:pt x="158182" y="77167"/>
                  </a:lnTo>
                  <a:close/>
                </a:path>
                <a:path w="345440" h="116205">
                  <a:moveTo>
                    <a:pt x="103779" y="38578"/>
                  </a:moveTo>
                  <a:lnTo>
                    <a:pt x="19289" y="38578"/>
                  </a:lnTo>
                  <a:lnTo>
                    <a:pt x="11719" y="40074"/>
                  </a:lnTo>
                  <a:lnTo>
                    <a:pt x="5595" y="44174"/>
                  </a:lnTo>
                  <a:lnTo>
                    <a:pt x="1495" y="50298"/>
                  </a:lnTo>
                  <a:lnTo>
                    <a:pt x="0" y="57868"/>
                  </a:lnTo>
                  <a:lnTo>
                    <a:pt x="1495" y="65443"/>
                  </a:lnTo>
                  <a:lnTo>
                    <a:pt x="5595" y="71570"/>
                  </a:lnTo>
                  <a:lnTo>
                    <a:pt x="11719" y="75671"/>
                  </a:lnTo>
                  <a:lnTo>
                    <a:pt x="19289" y="77167"/>
                  </a:lnTo>
                  <a:lnTo>
                    <a:pt x="103779" y="77167"/>
                  </a:lnTo>
                  <a:lnTo>
                    <a:pt x="96210" y="75671"/>
                  </a:lnTo>
                  <a:lnTo>
                    <a:pt x="90085" y="71570"/>
                  </a:lnTo>
                  <a:lnTo>
                    <a:pt x="85985" y="65443"/>
                  </a:lnTo>
                  <a:lnTo>
                    <a:pt x="84490" y="57868"/>
                  </a:lnTo>
                  <a:lnTo>
                    <a:pt x="85985" y="50298"/>
                  </a:lnTo>
                  <a:lnTo>
                    <a:pt x="90085" y="44174"/>
                  </a:lnTo>
                  <a:lnTo>
                    <a:pt x="96210" y="40074"/>
                  </a:lnTo>
                  <a:lnTo>
                    <a:pt x="103779" y="38578"/>
                  </a:lnTo>
                  <a:close/>
                </a:path>
                <a:path w="345440" h="116205">
                  <a:moveTo>
                    <a:pt x="326397" y="38578"/>
                  </a:moveTo>
                  <a:lnTo>
                    <a:pt x="103779" y="38578"/>
                  </a:lnTo>
                  <a:lnTo>
                    <a:pt x="111348" y="40074"/>
                  </a:lnTo>
                  <a:lnTo>
                    <a:pt x="117473" y="44174"/>
                  </a:lnTo>
                  <a:lnTo>
                    <a:pt x="121573" y="50298"/>
                  </a:lnTo>
                  <a:lnTo>
                    <a:pt x="123068" y="57868"/>
                  </a:lnTo>
                  <a:lnTo>
                    <a:pt x="121573" y="65443"/>
                  </a:lnTo>
                  <a:lnTo>
                    <a:pt x="117473" y="71570"/>
                  </a:lnTo>
                  <a:lnTo>
                    <a:pt x="111348" y="75671"/>
                  </a:lnTo>
                  <a:lnTo>
                    <a:pt x="103779" y="77167"/>
                  </a:lnTo>
                  <a:lnTo>
                    <a:pt x="326014" y="77167"/>
                  </a:lnTo>
                  <a:lnTo>
                    <a:pt x="333583" y="75671"/>
                  </a:lnTo>
                  <a:lnTo>
                    <a:pt x="339708" y="71570"/>
                  </a:lnTo>
                  <a:lnTo>
                    <a:pt x="343808" y="65443"/>
                  </a:lnTo>
                  <a:lnTo>
                    <a:pt x="345303" y="57868"/>
                  </a:lnTo>
                  <a:lnTo>
                    <a:pt x="343867" y="50298"/>
                  </a:lnTo>
                  <a:lnTo>
                    <a:pt x="339899" y="44174"/>
                  </a:lnTo>
                  <a:lnTo>
                    <a:pt x="333906" y="40074"/>
                  </a:lnTo>
                  <a:lnTo>
                    <a:pt x="326397" y="38578"/>
                  </a:lnTo>
                  <a:close/>
                </a:path>
                <a:path w="345440" h="116205">
                  <a:moveTo>
                    <a:pt x="104162" y="0"/>
                  </a:moveTo>
                  <a:lnTo>
                    <a:pt x="86167" y="2880"/>
                  </a:lnTo>
                  <a:lnTo>
                    <a:pt x="70453" y="10896"/>
                  </a:lnTo>
                  <a:lnTo>
                    <a:pt x="57996" y="23108"/>
                  </a:lnTo>
                  <a:lnTo>
                    <a:pt x="49769" y="38578"/>
                  </a:lnTo>
                  <a:lnTo>
                    <a:pt x="158565" y="38578"/>
                  </a:lnTo>
                  <a:lnTo>
                    <a:pt x="150175" y="23108"/>
                  </a:lnTo>
                  <a:lnTo>
                    <a:pt x="137732" y="10896"/>
                  </a:lnTo>
                  <a:lnTo>
                    <a:pt x="122105" y="2880"/>
                  </a:lnTo>
                  <a:lnTo>
                    <a:pt x="104162" y="0"/>
                  </a:lnTo>
                  <a:close/>
                </a:path>
              </a:pathLst>
            </a:custGeom>
            <a:solidFill>
              <a:srgbClr val="001388"/>
            </a:solidFill>
          </p:spPr>
          <p:txBody>
            <a:bodyPr wrap="square" lIns="0" tIns="0" rIns="0" bIns="0" rtlCol="0"/>
            <a:lstStyle/>
            <a:p>
              <a:endParaRPr sz="249"/>
            </a:p>
          </p:txBody>
        </p:sp>
        <p:sp>
          <p:nvSpPr>
            <p:cNvPr id="80" name="object 35">
              <a:extLst>
                <a:ext uri="{FF2B5EF4-FFF2-40B4-BE49-F238E27FC236}">
                  <a16:creationId xmlns:a16="http://schemas.microsoft.com/office/drawing/2014/main" id="{80620079-723A-0C49-B08B-974382B51316}"/>
                </a:ext>
              </a:extLst>
            </p:cNvPr>
            <p:cNvSpPr/>
            <p:nvPr/>
          </p:nvSpPr>
          <p:spPr>
            <a:xfrm>
              <a:off x="6917060" y="232827"/>
              <a:ext cx="118030" cy="39632"/>
            </a:xfrm>
            <a:custGeom>
              <a:avLst/>
              <a:gdLst/>
              <a:ahLst/>
              <a:cxnLst/>
              <a:rect l="l" t="t" r="r" b="b"/>
              <a:pathLst>
                <a:path w="346075" h="116204">
                  <a:moveTo>
                    <a:pt x="158192" y="77549"/>
                  </a:moveTo>
                  <a:lnTo>
                    <a:pt x="49396" y="77549"/>
                  </a:lnTo>
                  <a:lnTo>
                    <a:pt x="57784" y="92960"/>
                  </a:lnTo>
                  <a:lnTo>
                    <a:pt x="70224" y="105040"/>
                  </a:lnTo>
                  <a:lnTo>
                    <a:pt x="85848" y="112925"/>
                  </a:lnTo>
                  <a:lnTo>
                    <a:pt x="103789" y="115745"/>
                  </a:lnTo>
                  <a:lnTo>
                    <a:pt x="121730" y="112869"/>
                  </a:lnTo>
                  <a:lnTo>
                    <a:pt x="137355" y="104893"/>
                  </a:lnTo>
                  <a:lnTo>
                    <a:pt x="149798" y="92794"/>
                  </a:lnTo>
                  <a:lnTo>
                    <a:pt x="158192" y="77549"/>
                  </a:lnTo>
                  <a:close/>
                </a:path>
                <a:path w="346075" h="116204">
                  <a:moveTo>
                    <a:pt x="104172" y="0"/>
                  </a:moveTo>
                  <a:lnTo>
                    <a:pt x="85955" y="2887"/>
                  </a:lnTo>
                  <a:lnTo>
                    <a:pt x="70128" y="10947"/>
                  </a:lnTo>
                  <a:lnTo>
                    <a:pt x="57629" y="23274"/>
                  </a:lnTo>
                  <a:lnTo>
                    <a:pt x="49396" y="38961"/>
                  </a:lnTo>
                  <a:lnTo>
                    <a:pt x="19299" y="38961"/>
                  </a:lnTo>
                  <a:lnTo>
                    <a:pt x="11724" y="40457"/>
                  </a:lnTo>
                  <a:lnTo>
                    <a:pt x="5596" y="44558"/>
                  </a:lnTo>
                  <a:lnTo>
                    <a:pt x="1495" y="50685"/>
                  </a:lnTo>
                  <a:lnTo>
                    <a:pt x="0" y="58260"/>
                  </a:lnTo>
                  <a:lnTo>
                    <a:pt x="1495" y="65830"/>
                  </a:lnTo>
                  <a:lnTo>
                    <a:pt x="5596" y="71954"/>
                  </a:lnTo>
                  <a:lnTo>
                    <a:pt x="11724" y="76054"/>
                  </a:lnTo>
                  <a:lnTo>
                    <a:pt x="19299" y="77549"/>
                  </a:lnTo>
                  <a:lnTo>
                    <a:pt x="326799" y="77549"/>
                  </a:lnTo>
                  <a:lnTo>
                    <a:pt x="328736" y="77167"/>
                  </a:lnTo>
                  <a:lnTo>
                    <a:pt x="103789" y="77167"/>
                  </a:lnTo>
                  <a:lnTo>
                    <a:pt x="96219" y="75671"/>
                  </a:lnTo>
                  <a:lnTo>
                    <a:pt x="90095" y="71570"/>
                  </a:lnTo>
                  <a:lnTo>
                    <a:pt x="85995" y="65443"/>
                  </a:lnTo>
                  <a:lnTo>
                    <a:pt x="84500" y="57868"/>
                  </a:lnTo>
                  <a:lnTo>
                    <a:pt x="86049" y="50298"/>
                  </a:lnTo>
                  <a:lnTo>
                    <a:pt x="90238" y="44174"/>
                  </a:lnTo>
                  <a:lnTo>
                    <a:pt x="96381" y="40074"/>
                  </a:lnTo>
                  <a:lnTo>
                    <a:pt x="103789" y="38578"/>
                  </a:lnTo>
                  <a:lnTo>
                    <a:pt x="158374" y="38578"/>
                  </a:lnTo>
                  <a:lnTo>
                    <a:pt x="150346" y="23274"/>
                  </a:lnTo>
                  <a:lnTo>
                    <a:pt x="137885" y="10947"/>
                  </a:lnTo>
                  <a:lnTo>
                    <a:pt x="122168" y="2887"/>
                  </a:lnTo>
                  <a:lnTo>
                    <a:pt x="104172" y="0"/>
                  </a:lnTo>
                  <a:close/>
                </a:path>
                <a:path w="346075" h="116204">
                  <a:moveTo>
                    <a:pt x="158374" y="38578"/>
                  </a:moveTo>
                  <a:lnTo>
                    <a:pt x="103789" y="38578"/>
                  </a:lnTo>
                  <a:lnTo>
                    <a:pt x="111362" y="40074"/>
                  </a:lnTo>
                  <a:lnTo>
                    <a:pt x="117487" y="44174"/>
                  </a:lnTo>
                  <a:lnTo>
                    <a:pt x="121584" y="50298"/>
                  </a:lnTo>
                  <a:lnTo>
                    <a:pt x="123078" y="57868"/>
                  </a:lnTo>
                  <a:lnTo>
                    <a:pt x="121584" y="65443"/>
                  </a:lnTo>
                  <a:lnTo>
                    <a:pt x="117487" y="71570"/>
                  </a:lnTo>
                  <a:lnTo>
                    <a:pt x="111362" y="75671"/>
                  </a:lnTo>
                  <a:lnTo>
                    <a:pt x="103789" y="77167"/>
                  </a:lnTo>
                  <a:lnTo>
                    <a:pt x="328736" y="77167"/>
                  </a:lnTo>
                  <a:lnTo>
                    <a:pt x="334367" y="76054"/>
                  </a:lnTo>
                  <a:lnTo>
                    <a:pt x="340488" y="71954"/>
                  </a:lnTo>
                  <a:lnTo>
                    <a:pt x="344585" y="65830"/>
                  </a:lnTo>
                  <a:lnTo>
                    <a:pt x="346079" y="58260"/>
                  </a:lnTo>
                  <a:lnTo>
                    <a:pt x="344585" y="50685"/>
                  </a:lnTo>
                  <a:lnTo>
                    <a:pt x="340488" y="44558"/>
                  </a:lnTo>
                  <a:lnTo>
                    <a:pt x="334367" y="40457"/>
                  </a:lnTo>
                  <a:lnTo>
                    <a:pt x="326799" y="38961"/>
                  </a:lnTo>
                  <a:lnTo>
                    <a:pt x="158575" y="38961"/>
                  </a:lnTo>
                  <a:lnTo>
                    <a:pt x="158374" y="38578"/>
                  </a:lnTo>
                  <a:close/>
                </a:path>
              </a:pathLst>
            </a:custGeom>
            <a:solidFill>
              <a:srgbClr val="001388"/>
            </a:solidFill>
          </p:spPr>
          <p:txBody>
            <a:bodyPr wrap="square" lIns="0" tIns="0" rIns="0" bIns="0" rtlCol="0"/>
            <a:lstStyle/>
            <a:p>
              <a:endParaRPr sz="249"/>
            </a:p>
          </p:txBody>
        </p:sp>
        <p:sp>
          <p:nvSpPr>
            <p:cNvPr id="81" name="object 36">
              <a:extLst>
                <a:ext uri="{FF2B5EF4-FFF2-40B4-BE49-F238E27FC236}">
                  <a16:creationId xmlns:a16="http://schemas.microsoft.com/office/drawing/2014/main" id="{54970E29-0C8D-5F4F-B1FD-1EBDCB4A57DA}"/>
                </a:ext>
              </a:extLst>
            </p:cNvPr>
            <p:cNvSpPr/>
            <p:nvPr/>
          </p:nvSpPr>
          <p:spPr>
            <a:xfrm>
              <a:off x="6917064" y="272565"/>
              <a:ext cx="118246" cy="39632"/>
            </a:xfrm>
            <a:custGeom>
              <a:avLst/>
              <a:gdLst/>
              <a:ahLst/>
              <a:cxnLst/>
              <a:rect l="l" t="t" r="r" b="b"/>
              <a:pathLst>
                <a:path w="346709" h="116205">
                  <a:moveTo>
                    <a:pt x="326397" y="38195"/>
                  </a:moveTo>
                  <a:lnTo>
                    <a:pt x="19289" y="38195"/>
                  </a:lnTo>
                  <a:lnTo>
                    <a:pt x="11719" y="39691"/>
                  </a:lnTo>
                  <a:lnTo>
                    <a:pt x="5595" y="43792"/>
                  </a:lnTo>
                  <a:lnTo>
                    <a:pt x="1495" y="49919"/>
                  </a:lnTo>
                  <a:lnTo>
                    <a:pt x="0" y="57494"/>
                  </a:lnTo>
                  <a:lnTo>
                    <a:pt x="1495" y="65064"/>
                  </a:lnTo>
                  <a:lnTo>
                    <a:pt x="5595" y="71188"/>
                  </a:lnTo>
                  <a:lnTo>
                    <a:pt x="11719" y="75288"/>
                  </a:lnTo>
                  <a:lnTo>
                    <a:pt x="19289" y="76784"/>
                  </a:lnTo>
                  <a:lnTo>
                    <a:pt x="188279" y="76784"/>
                  </a:lnTo>
                  <a:lnTo>
                    <a:pt x="196512" y="92471"/>
                  </a:lnTo>
                  <a:lnTo>
                    <a:pt x="209011" y="104798"/>
                  </a:lnTo>
                  <a:lnTo>
                    <a:pt x="224839" y="112857"/>
                  </a:lnTo>
                  <a:lnTo>
                    <a:pt x="243055" y="115745"/>
                  </a:lnTo>
                  <a:lnTo>
                    <a:pt x="261058" y="112857"/>
                  </a:lnTo>
                  <a:lnTo>
                    <a:pt x="276817" y="104798"/>
                  </a:lnTo>
                  <a:lnTo>
                    <a:pt x="289395" y="92471"/>
                  </a:lnTo>
                  <a:lnTo>
                    <a:pt x="297644" y="77167"/>
                  </a:lnTo>
                  <a:lnTo>
                    <a:pt x="242672" y="77167"/>
                  </a:lnTo>
                  <a:lnTo>
                    <a:pt x="235103" y="75671"/>
                  </a:lnTo>
                  <a:lnTo>
                    <a:pt x="228978" y="71570"/>
                  </a:lnTo>
                  <a:lnTo>
                    <a:pt x="224878" y="65443"/>
                  </a:lnTo>
                  <a:lnTo>
                    <a:pt x="223383" y="57868"/>
                  </a:lnTo>
                  <a:lnTo>
                    <a:pt x="224878" y="50298"/>
                  </a:lnTo>
                  <a:lnTo>
                    <a:pt x="228978" y="44174"/>
                  </a:lnTo>
                  <a:lnTo>
                    <a:pt x="235103" y="40074"/>
                  </a:lnTo>
                  <a:lnTo>
                    <a:pt x="242672" y="38578"/>
                  </a:lnTo>
                  <a:lnTo>
                    <a:pt x="328365" y="38578"/>
                  </a:lnTo>
                  <a:lnTo>
                    <a:pt x="326397" y="38195"/>
                  </a:lnTo>
                  <a:close/>
                </a:path>
                <a:path w="346709" h="116205">
                  <a:moveTo>
                    <a:pt x="328365" y="38578"/>
                  </a:moveTo>
                  <a:lnTo>
                    <a:pt x="242672" y="38578"/>
                  </a:lnTo>
                  <a:lnTo>
                    <a:pt x="250246" y="40074"/>
                  </a:lnTo>
                  <a:lnTo>
                    <a:pt x="256370" y="44174"/>
                  </a:lnTo>
                  <a:lnTo>
                    <a:pt x="260467" y="50298"/>
                  </a:lnTo>
                  <a:lnTo>
                    <a:pt x="261961" y="57868"/>
                  </a:lnTo>
                  <a:lnTo>
                    <a:pt x="260467" y="65443"/>
                  </a:lnTo>
                  <a:lnTo>
                    <a:pt x="256370" y="71570"/>
                  </a:lnTo>
                  <a:lnTo>
                    <a:pt x="250246" y="75671"/>
                  </a:lnTo>
                  <a:lnTo>
                    <a:pt x="242672" y="77167"/>
                  </a:lnTo>
                  <a:lnTo>
                    <a:pt x="297644" y="77167"/>
                  </a:lnTo>
                  <a:lnTo>
                    <a:pt x="297850" y="76784"/>
                  </a:lnTo>
                  <a:lnTo>
                    <a:pt x="327162" y="76784"/>
                  </a:lnTo>
                  <a:lnTo>
                    <a:pt x="334737" y="75288"/>
                  </a:lnTo>
                  <a:lnTo>
                    <a:pt x="340865" y="71188"/>
                  </a:lnTo>
                  <a:lnTo>
                    <a:pt x="344966" y="65064"/>
                  </a:lnTo>
                  <a:lnTo>
                    <a:pt x="346461" y="57494"/>
                  </a:lnTo>
                  <a:lnTo>
                    <a:pt x="344845" y="49919"/>
                  </a:lnTo>
                  <a:lnTo>
                    <a:pt x="340478" y="43792"/>
                  </a:lnTo>
                  <a:lnTo>
                    <a:pt x="334087" y="39691"/>
                  </a:lnTo>
                  <a:lnTo>
                    <a:pt x="328365" y="38578"/>
                  </a:lnTo>
                  <a:close/>
                </a:path>
                <a:path w="346709" h="116205">
                  <a:moveTo>
                    <a:pt x="242672" y="0"/>
                  </a:moveTo>
                  <a:lnTo>
                    <a:pt x="224731" y="2820"/>
                  </a:lnTo>
                  <a:lnTo>
                    <a:pt x="209107" y="10704"/>
                  </a:lnTo>
                  <a:lnTo>
                    <a:pt x="196668" y="22785"/>
                  </a:lnTo>
                  <a:lnTo>
                    <a:pt x="188279" y="38195"/>
                  </a:lnTo>
                  <a:lnTo>
                    <a:pt x="297075" y="38195"/>
                  </a:lnTo>
                  <a:lnTo>
                    <a:pt x="288681" y="22785"/>
                  </a:lnTo>
                  <a:lnTo>
                    <a:pt x="276238" y="10704"/>
                  </a:lnTo>
                  <a:lnTo>
                    <a:pt x="260613" y="2820"/>
                  </a:lnTo>
                  <a:lnTo>
                    <a:pt x="242672" y="0"/>
                  </a:lnTo>
                  <a:close/>
                </a:path>
              </a:pathLst>
            </a:custGeom>
            <a:solidFill>
              <a:srgbClr val="001388"/>
            </a:solidFill>
          </p:spPr>
          <p:txBody>
            <a:bodyPr wrap="square" lIns="0" tIns="0" rIns="0" bIns="0" rtlCol="0"/>
            <a:lstStyle/>
            <a:p>
              <a:endParaRPr sz="249"/>
            </a:p>
          </p:txBody>
        </p:sp>
      </p:grpSp>
      <p:grpSp>
        <p:nvGrpSpPr>
          <p:cNvPr id="82" name="Gruppieren 81">
            <a:extLst>
              <a:ext uri="{FF2B5EF4-FFF2-40B4-BE49-F238E27FC236}">
                <a16:creationId xmlns:a16="http://schemas.microsoft.com/office/drawing/2014/main" id="{C87201AD-A7F6-7C47-A16C-2C1DEA4CBBE9}"/>
              </a:ext>
            </a:extLst>
          </p:cNvPr>
          <p:cNvGrpSpPr/>
          <p:nvPr/>
        </p:nvGrpSpPr>
        <p:grpSpPr>
          <a:xfrm>
            <a:off x="7701682" y="134792"/>
            <a:ext cx="195561" cy="195561"/>
            <a:chOff x="6657757" y="194219"/>
            <a:chExt cx="195561" cy="195561"/>
          </a:xfrm>
        </p:grpSpPr>
        <p:sp>
          <p:nvSpPr>
            <p:cNvPr id="83" name="object 37">
              <a:extLst>
                <a:ext uri="{FF2B5EF4-FFF2-40B4-BE49-F238E27FC236}">
                  <a16:creationId xmlns:a16="http://schemas.microsoft.com/office/drawing/2014/main" id="{E604D309-D26C-DA44-A0E7-E1487AA3529B}"/>
                </a:ext>
              </a:extLst>
            </p:cNvPr>
            <p:cNvSpPr/>
            <p:nvPr/>
          </p:nvSpPr>
          <p:spPr>
            <a:xfrm>
              <a:off x="6657757"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84" name="object 38">
              <a:extLst>
                <a:ext uri="{FF2B5EF4-FFF2-40B4-BE49-F238E27FC236}">
                  <a16:creationId xmlns:a16="http://schemas.microsoft.com/office/drawing/2014/main" id="{917E62B7-B793-AC4C-8716-F4E447AC1A35}"/>
                </a:ext>
              </a:extLst>
            </p:cNvPr>
            <p:cNvSpPr/>
            <p:nvPr/>
          </p:nvSpPr>
          <p:spPr>
            <a:xfrm>
              <a:off x="6733839" y="266240"/>
              <a:ext cx="43530" cy="89659"/>
            </a:xfrm>
            <a:custGeom>
              <a:avLst/>
              <a:gdLst/>
              <a:ahLst/>
              <a:cxnLst/>
              <a:rect l="l" t="t" r="r" b="b"/>
              <a:pathLst>
                <a:path w="127634" h="262890">
                  <a:moveTo>
                    <a:pt x="115800" y="62795"/>
                  </a:moveTo>
                  <a:lnTo>
                    <a:pt x="38382" y="62795"/>
                  </a:lnTo>
                  <a:lnTo>
                    <a:pt x="41690" y="63698"/>
                  </a:lnTo>
                  <a:lnTo>
                    <a:pt x="43084" y="66153"/>
                  </a:lnTo>
                  <a:lnTo>
                    <a:pt x="42426" y="68518"/>
                  </a:lnTo>
                  <a:lnTo>
                    <a:pt x="41759" y="74958"/>
                  </a:lnTo>
                  <a:lnTo>
                    <a:pt x="40649" y="81339"/>
                  </a:lnTo>
                  <a:lnTo>
                    <a:pt x="39108" y="87621"/>
                  </a:lnTo>
                  <a:lnTo>
                    <a:pt x="22213" y="155738"/>
                  </a:lnTo>
                  <a:lnTo>
                    <a:pt x="10652" y="202641"/>
                  </a:lnTo>
                  <a:lnTo>
                    <a:pt x="5457" y="223883"/>
                  </a:lnTo>
                  <a:lnTo>
                    <a:pt x="4477" y="235730"/>
                  </a:lnTo>
                  <a:lnTo>
                    <a:pt x="7485" y="246251"/>
                  </a:lnTo>
                  <a:lnTo>
                    <a:pt x="14151" y="255000"/>
                  </a:lnTo>
                  <a:lnTo>
                    <a:pt x="24148" y="261529"/>
                  </a:lnTo>
                  <a:lnTo>
                    <a:pt x="24541" y="261755"/>
                  </a:lnTo>
                  <a:lnTo>
                    <a:pt x="24904" y="262030"/>
                  </a:lnTo>
                  <a:lnTo>
                    <a:pt x="25238" y="262344"/>
                  </a:lnTo>
                  <a:lnTo>
                    <a:pt x="49573" y="262344"/>
                  </a:lnTo>
                  <a:lnTo>
                    <a:pt x="94224" y="232886"/>
                  </a:lnTo>
                  <a:lnTo>
                    <a:pt x="123000" y="207156"/>
                  </a:lnTo>
                  <a:lnTo>
                    <a:pt x="125567" y="202641"/>
                  </a:lnTo>
                  <a:lnTo>
                    <a:pt x="88426" y="202641"/>
                  </a:lnTo>
                  <a:lnTo>
                    <a:pt x="85108" y="201767"/>
                  </a:lnTo>
                  <a:lnTo>
                    <a:pt x="83773" y="199450"/>
                  </a:lnTo>
                  <a:lnTo>
                    <a:pt x="84372" y="197192"/>
                  </a:lnTo>
                  <a:lnTo>
                    <a:pt x="85186" y="189801"/>
                  </a:lnTo>
                  <a:lnTo>
                    <a:pt x="86414" y="182674"/>
                  </a:lnTo>
                  <a:lnTo>
                    <a:pt x="88112" y="175547"/>
                  </a:lnTo>
                  <a:lnTo>
                    <a:pt x="104263" y="109905"/>
                  </a:lnTo>
                  <a:lnTo>
                    <a:pt x="115800" y="62795"/>
                  </a:lnTo>
                  <a:close/>
                </a:path>
                <a:path w="127634" h="262890">
                  <a:moveTo>
                    <a:pt x="119858" y="190262"/>
                  </a:moveTo>
                  <a:lnTo>
                    <a:pt x="116972" y="191322"/>
                  </a:lnTo>
                  <a:lnTo>
                    <a:pt x="107185" y="195062"/>
                  </a:lnTo>
                  <a:lnTo>
                    <a:pt x="102298" y="197192"/>
                  </a:lnTo>
                  <a:lnTo>
                    <a:pt x="98429" y="198763"/>
                  </a:lnTo>
                  <a:lnTo>
                    <a:pt x="94581" y="200746"/>
                  </a:lnTo>
                  <a:lnTo>
                    <a:pt x="90507" y="201973"/>
                  </a:lnTo>
                  <a:lnTo>
                    <a:pt x="89545" y="202513"/>
                  </a:lnTo>
                  <a:lnTo>
                    <a:pt x="88426" y="202641"/>
                  </a:lnTo>
                  <a:lnTo>
                    <a:pt x="125567" y="202641"/>
                  </a:lnTo>
                  <a:lnTo>
                    <a:pt x="125758" y="202238"/>
                  </a:lnTo>
                  <a:lnTo>
                    <a:pt x="127348" y="199499"/>
                  </a:lnTo>
                  <a:lnTo>
                    <a:pt x="127034" y="196054"/>
                  </a:lnTo>
                  <a:lnTo>
                    <a:pt x="124973" y="193639"/>
                  </a:lnTo>
                  <a:lnTo>
                    <a:pt x="123098" y="191195"/>
                  </a:lnTo>
                  <a:lnTo>
                    <a:pt x="119858" y="190262"/>
                  </a:lnTo>
                  <a:close/>
                </a:path>
                <a:path w="127634" h="262890">
                  <a:moveTo>
                    <a:pt x="86954" y="0"/>
                  </a:moveTo>
                  <a:lnTo>
                    <a:pt x="80936" y="628"/>
                  </a:lnTo>
                  <a:lnTo>
                    <a:pt x="75517" y="2984"/>
                  </a:lnTo>
                  <a:lnTo>
                    <a:pt x="71365" y="4505"/>
                  </a:lnTo>
                  <a:lnTo>
                    <a:pt x="37985" y="27787"/>
                  </a:lnTo>
                  <a:lnTo>
                    <a:pt x="8039" y="51546"/>
                  </a:lnTo>
                  <a:lnTo>
                    <a:pt x="0" y="61716"/>
                  </a:lnTo>
                  <a:lnTo>
                    <a:pt x="0" y="70570"/>
                  </a:lnTo>
                  <a:lnTo>
                    <a:pt x="2915" y="74516"/>
                  </a:lnTo>
                  <a:lnTo>
                    <a:pt x="8373" y="75557"/>
                  </a:lnTo>
                  <a:lnTo>
                    <a:pt x="12525" y="72965"/>
                  </a:lnTo>
                  <a:lnTo>
                    <a:pt x="18091" y="70835"/>
                  </a:lnTo>
                  <a:lnTo>
                    <a:pt x="23480" y="68106"/>
                  </a:lnTo>
                  <a:lnTo>
                    <a:pt x="29007" y="65789"/>
                  </a:lnTo>
                  <a:lnTo>
                    <a:pt x="31402" y="64660"/>
                  </a:lnTo>
                  <a:lnTo>
                    <a:pt x="33906" y="63787"/>
                  </a:lnTo>
                  <a:lnTo>
                    <a:pt x="36487" y="63208"/>
                  </a:lnTo>
                  <a:lnTo>
                    <a:pt x="37390" y="62844"/>
                  </a:lnTo>
                  <a:lnTo>
                    <a:pt x="38382" y="62795"/>
                  </a:lnTo>
                  <a:lnTo>
                    <a:pt x="115800" y="62795"/>
                  </a:lnTo>
                  <a:lnTo>
                    <a:pt x="120339" y="44262"/>
                  </a:lnTo>
                  <a:lnTo>
                    <a:pt x="121296" y="29140"/>
                  </a:lnTo>
                  <a:lnTo>
                    <a:pt x="116636" y="16361"/>
                  </a:lnTo>
                  <a:lnTo>
                    <a:pt x="106930" y="6766"/>
                  </a:lnTo>
                  <a:lnTo>
                    <a:pt x="92745" y="1197"/>
                  </a:lnTo>
                  <a:lnTo>
                    <a:pt x="86954" y="0"/>
                  </a:lnTo>
                  <a:close/>
                </a:path>
              </a:pathLst>
            </a:custGeom>
            <a:solidFill>
              <a:srgbClr val="C3C3C2"/>
            </a:solidFill>
          </p:spPr>
          <p:txBody>
            <a:bodyPr wrap="square" lIns="0" tIns="0" rIns="0" bIns="0" rtlCol="0"/>
            <a:lstStyle/>
            <a:p>
              <a:endParaRPr sz="249"/>
            </a:p>
          </p:txBody>
        </p:sp>
        <p:sp>
          <p:nvSpPr>
            <p:cNvPr id="85" name="object 39">
              <a:extLst>
                <a:ext uri="{FF2B5EF4-FFF2-40B4-BE49-F238E27FC236}">
                  <a16:creationId xmlns:a16="http://schemas.microsoft.com/office/drawing/2014/main" id="{A1D17A02-1B2C-0340-A9C1-4202A11C1DAA}"/>
                </a:ext>
              </a:extLst>
            </p:cNvPr>
            <p:cNvSpPr/>
            <p:nvPr/>
          </p:nvSpPr>
          <p:spPr>
            <a:xfrm>
              <a:off x="6745797" y="228231"/>
              <a:ext cx="31390" cy="31390"/>
            </a:xfrm>
            <a:prstGeom prst="rect">
              <a:avLst/>
            </a:prstGeom>
            <a:blipFill>
              <a:blip r:embed="rId4" cstate="print"/>
              <a:stretch>
                <a:fillRect/>
              </a:stretch>
            </a:blipFill>
          </p:spPr>
          <p:txBody>
            <a:bodyPr wrap="square" lIns="0" tIns="0" rIns="0" bIns="0" rtlCol="0"/>
            <a:lstStyle/>
            <a:p>
              <a:endParaRPr sz="249"/>
            </a:p>
          </p:txBody>
        </p:sp>
      </p:grpSp>
      <p:grpSp>
        <p:nvGrpSpPr>
          <p:cNvPr id="86" name="Gruppieren 85">
            <a:extLst>
              <a:ext uri="{FF2B5EF4-FFF2-40B4-BE49-F238E27FC236}">
                <a16:creationId xmlns:a16="http://schemas.microsoft.com/office/drawing/2014/main" id="{6884727C-EDED-C14C-A5A0-D73E09FAF183}"/>
              </a:ext>
            </a:extLst>
          </p:cNvPr>
          <p:cNvGrpSpPr/>
          <p:nvPr/>
        </p:nvGrpSpPr>
        <p:grpSpPr>
          <a:xfrm>
            <a:off x="8366184" y="135828"/>
            <a:ext cx="195561" cy="195561"/>
            <a:chOff x="7319651" y="194219"/>
            <a:chExt cx="195561" cy="195561"/>
          </a:xfrm>
        </p:grpSpPr>
        <p:sp>
          <p:nvSpPr>
            <p:cNvPr id="87" name="object 41">
              <a:extLst>
                <a:ext uri="{FF2B5EF4-FFF2-40B4-BE49-F238E27FC236}">
                  <a16:creationId xmlns:a16="http://schemas.microsoft.com/office/drawing/2014/main" id="{D50C3368-E1E5-9B4E-83C4-490AEF467986}"/>
                </a:ext>
              </a:extLst>
            </p:cNvPr>
            <p:cNvSpPr/>
            <p:nvPr/>
          </p:nvSpPr>
          <p:spPr>
            <a:xfrm>
              <a:off x="7319651"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88" name="object 42">
              <a:extLst>
                <a:ext uri="{FF2B5EF4-FFF2-40B4-BE49-F238E27FC236}">
                  <a16:creationId xmlns:a16="http://schemas.microsoft.com/office/drawing/2014/main" id="{02EA98D0-D71C-CE4A-98F8-F262B42A4063}"/>
                </a:ext>
              </a:extLst>
            </p:cNvPr>
            <p:cNvSpPr/>
            <p:nvPr/>
          </p:nvSpPr>
          <p:spPr>
            <a:xfrm>
              <a:off x="7361280" y="241009"/>
              <a:ext cx="112399" cy="102004"/>
            </a:xfrm>
            <a:custGeom>
              <a:avLst/>
              <a:gdLst/>
              <a:ahLst/>
              <a:cxnLst/>
              <a:rect l="l" t="t" r="r" b="b"/>
              <a:pathLst>
                <a:path w="329565" h="299084">
                  <a:moveTo>
                    <a:pt x="154658" y="0"/>
                  </a:moveTo>
                  <a:lnTo>
                    <a:pt x="142726" y="2776"/>
                  </a:lnTo>
                  <a:lnTo>
                    <a:pt x="132414" y="10178"/>
                  </a:lnTo>
                  <a:lnTo>
                    <a:pt x="125733" y="20875"/>
                  </a:lnTo>
                  <a:lnTo>
                    <a:pt x="123756" y="32780"/>
                  </a:lnTo>
                  <a:lnTo>
                    <a:pt x="126519" y="44678"/>
                  </a:lnTo>
                  <a:lnTo>
                    <a:pt x="134063" y="55353"/>
                  </a:lnTo>
                  <a:lnTo>
                    <a:pt x="200874" y="117472"/>
                  </a:lnTo>
                  <a:lnTo>
                    <a:pt x="31972" y="117472"/>
                  </a:lnTo>
                  <a:lnTo>
                    <a:pt x="19537" y="119990"/>
                  </a:lnTo>
                  <a:lnTo>
                    <a:pt x="9378" y="126843"/>
                  </a:lnTo>
                  <a:lnTo>
                    <a:pt x="2523" y="137004"/>
                  </a:lnTo>
                  <a:lnTo>
                    <a:pt x="0" y="149444"/>
                  </a:lnTo>
                  <a:lnTo>
                    <a:pt x="0" y="158269"/>
                  </a:lnTo>
                  <a:lnTo>
                    <a:pt x="3583" y="166250"/>
                  </a:lnTo>
                  <a:lnTo>
                    <a:pt x="15156" y="177823"/>
                  </a:lnTo>
                  <a:lnTo>
                    <a:pt x="23147" y="181406"/>
                  </a:lnTo>
                  <a:lnTo>
                    <a:pt x="200874" y="181406"/>
                  </a:lnTo>
                  <a:lnTo>
                    <a:pt x="134063" y="243525"/>
                  </a:lnTo>
                  <a:lnTo>
                    <a:pt x="126661" y="253837"/>
                  </a:lnTo>
                  <a:lnTo>
                    <a:pt x="123883" y="265769"/>
                  </a:lnTo>
                  <a:lnTo>
                    <a:pt x="125780" y="277870"/>
                  </a:lnTo>
                  <a:lnTo>
                    <a:pt x="132404" y="288690"/>
                  </a:lnTo>
                  <a:lnTo>
                    <a:pt x="133238" y="289554"/>
                  </a:lnTo>
                  <a:lnTo>
                    <a:pt x="143492" y="296432"/>
                  </a:lnTo>
                  <a:lnTo>
                    <a:pt x="155206" y="298890"/>
                  </a:lnTo>
                  <a:lnTo>
                    <a:pt x="167022" y="296879"/>
                  </a:lnTo>
                  <a:lnTo>
                    <a:pt x="177579" y="290349"/>
                  </a:lnTo>
                  <a:lnTo>
                    <a:pt x="329145" y="149444"/>
                  </a:lnTo>
                  <a:lnTo>
                    <a:pt x="177579" y="8529"/>
                  </a:lnTo>
                  <a:lnTo>
                    <a:pt x="166759" y="1899"/>
                  </a:lnTo>
                  <a:lnTo>
                    <a:pt x="154658" y="0"/>
                  </a:lnTo>
                  <a:close/>
                </a:path>
              </a:pathLst>
            </a:custGeom>
            <a:solidFill>
              <a:srgbClr val="C3C3C2"/>
            </a:solidFill>
          </p:spPr>
          <p:txBody>
            <a:bodyPr wrap="square" lIns="0" tIns="0" rIns="0" bIns="0" rtlCol="0"/>
            <a:lstStyle/>
            <a:p>
              <a:endParaRPr sz="249"/>
            </a:p>
          </p:txBody>
        </p:sp>
      </p:grpSp>
      <p:grpSp>
        <p:nvGrpSpPr>
          <p:cNvPr id="89" name="Gruppieren 88">
            <a:extLst>
              <a:ext uri="{FF2B5EF4-FFF2-40B4-BE49-F238E27FC236}">
                <a16:creationId xmlns:a16="http://schemas.microsoft.com/office/drawing/2014/main" id="{69F70F8C-D96F-7B46-B56C-E86D87E03D2A}"/>
              </a:ext>
            </a:extLst>
          </p:cNvPr>
          <p:cNvGrpSpPr/>
          <p:nvPr/>
        </p:nvGrpSpPr>
        <p:grpSpPr>
          <a:xfrm>
            <a:off x="8586815" y="135828"/>
            <a:ext cx="195561" cy="195561"/>
            <a:chOff x="7540282" y="194219"/>
            <a:chExt cx="195561" cy="195561"/>
          </a:xfrm>
        </p:grpSpPr>
        <p:sp>
          <p:nvSpPr>
            <p:cNvPr id="90" name="object 43">
              <a:extLst>
                <a:ext uri="{FF2B5EF4-FFF2-40B4-BE49-F238E27FC236}">
                  <a16:creationId xmlns:a16="http://schemas.microsoft.com/office/drawing/2014/main" id="{97D119CB-2192-C641-9FE5-D73AAE58FDD2}"/>
                </a:ext>
              </a:extLst>
            </p:cNvPr>
            <p:cNvSpPr/>
            <p:nvPr/>
          </p:nvSpPr>
          <p:spPr>
            <a:xfrm>
              <a:off x="7540282" y="194219"/>
              <a:ext cx="195561" cy="195561"/>
            </a:xfrm>
            <a:custGeom>
              <a:avLst/>
              <a:gdLst/>
              <a:ahLst/>
              <a:cxnLst/>
              <a:rect l="l" t="t" r="r" b="b"/>
              <a:pathLst>
                <a:path w="573405" h="573405">
                  <a:moveTo>
                    <a:pt x="286630" y="0"/>
                  </a:moveTo>
                  <a:lnTo>
                    <a:pt x="240200" y="3758"/>
                  </a:lnTo>
                  <a:lnTo>
                    <a:pt x="196131" y="14637"/>
                  </a:lnTo>
                  <a:lnTo>
                    <a:pt x="155020" y="32041"/>
                  </a:lnTo>
                  <a:lnTo>
                    <a:pt x="117461" y="55377"/>
                  </a:lnTo>
                  <a:lnTo>
                    <a:pt x="84048" y="84048"/>
                  </a:lnTo>
                  <a:lnTo>
                    <a:pt x="55377" y="117461"/>
                  </a:lnTo>
                  <a:lnTo>
                    <a:pt x="32041" y="155020"/>
                  </a:lnTo>
                  <a:lnTo>
                    <a:pt x="14637" y="196131"/>
                  </a:lnTo>
                  <a:lnTo>
                    <a:pt x="3758" y="240200"/>
                  </a:lnTo>
                  <a:lnTo>
                    <a:pt x="0" y="286630"/>
                  </a:lnTo>
                  <a:lnTo>
                    <a:pt x="3758" y="333061"/>
                  </a:lnTo>
                  <a:lnTo>
                    <a:pt x="14637" y="377129"/>
                  </a:lnTo>
                  <a:lnTo>
                    <a:pt x="32041" y="418240"/>
                  </a:lnTo>
                  <a:lnTo>
                    <a:pt x="55377" y="455800"/>
                  </a:lnTo>
                  <a:lnTo>
                    <a:pt x="84048" y="489212"/>
                  </a:lnTo>
                  <a:lnTo>
                    <a:pt x="117461" y="517884"/>
                  </a:lnTo>
                  <a:lnTo>
                    <a:pt x="155020" y="541219"/>
                  </a:lnTo>
                  <a:lnTo>
                    <a:pt x="196131" y="558624"/>
                  </a:lnTo>
                  <a:lnTo>
                    <a:pt x="240200" y="569502"/>
                  </a:lnTo>
                  <a:lnTo>
                    <a:pt x="286630" y="573261"/>
                  </a:lnTo>
                  <a:lnTo>
                    <a:pt x="333060" y="569502"/>
                  </a:lnTo>
                  <a:lnTo>
                    <a:pt x="377128" y="558624"/>
                  </a:lnTo>
                  <a:lnTo>
                    <a:pt x="418238" y="541219"/>
                  </a:lnTo>
                  <a:lnTo>
                    <a:pt x="422439" y="538609"/>
                  </a:lnTo>
                  <a:lnTo>
                    <a:pt x="286630" y="538609"/>
                  </a:lnTo>
                  <a:lnTo>
                    <a:pt x="241395" y="534542"/>
                  </a:lnTo>
                  <a:lnTo>
                    <a:pt x="198796" y="522819"/>
                  </a:lnTo>
                  <a:lnTo>
                    <a:pt x="159550" y="504157"/>
                  </a:lnTo>
                  <a:lnTo>
                    <a:pt x="124375" y="479274"/>
                  </a:lnTo>
                  <a:lnTo>
                    <a:pt x="93987" y="448885"/>
                  </a:lnTo>
                  <a:lnTo>
                    <a:pt x="69103" y="413710"/>
                  </a:lnTo>
                  <a:lnTo>
                    <a:pt x="50442" y="374464"/>
                  </a:lnTo>
                  <a:lnTo>
                    <a:pt x="38719" y="331865"/>
                  </a:lnTo>
                  <a:lnTo>
                    <a:pt x="34652" y="286630"/>
                  </a:lnTo>
                  <a:lnTo>
                    <a:pt x="38719" y="241395"/>
                  </a:lnTo>
                  <a:lnTo>
                    <a:pt x="50442" y="198795"/>
                  </a:lnTo>
                  <a:lnTo>
                    <a:pt x="69103" y="159548"/>
                  </a:lnTo>
                  <a:lnTo>
                    <a:pt x="93987" y="124371"/>
                  </a:lnTo>
                  <a:lnTo>
                    <a:pt x="124375" y="93981"/>
                  </a:lnTo>
                  <a:lnTo>
                    <a:pt x="159550" y="69096"/>
                  </a:lnTo>
                  <a:lnTo>
                    <a:pt x="198796" y="50433"/>
                  </a:lnTo>
                  <a:lnTo>
                    <a:pt x="241395" y="38709"/>
                  </a:lnTo>
                  <a:lnTo>
                    <a:pt x="286630" y="34642"/>
                  </a:lnTo>
                  <a:lnTo>
                    <a:pt x="422424" y="34642"/>
                  </a:lnTo>
                  <a:lnTo>
                    <a:pt x="418238" y="32041"/>
                  </a:lnTo>
                  <a:lnTo>
                    <a:pt x="377128" y="14637"/>
                  </a:lnTo>
                  <a:lnTo>
                    <a:pt x="333060" y="3758"/>
                  </a:lnTo>
                  <a:lnTo>
                    <a:pt x="286630" y="0"/>
                  </a:lnTo>
                  <a:close/>
                </a:path>
                <a:path w="573405" h="573405">
                  <a:moveTo>
                    <a:pt x="422424" y="34642"/>
                  </a:moveTo>
                  <a:lnTo>
                    <a:pt x="286630" y="34642"/>
                  </a:lnTo>
                  <a:lnTo>
                    <a:pt x="331865" y="38709"/>
                  </a:lnTo>
                  <a:lnTo>
                    <a:pt x="374464" y="50433"/>
                  </a:lnTo>
                  <a:lnTo>
                    <a:pt x="413710" y="69096"/>
                  </a:lnTo>
                  <a:lnTo>
                    <a:pt x="448885" y="93981"/>
                  </a:lnTo>
                  <a:lnTo>
                    <a:pt x="479274" y="124371"/>
                  </a:lnTo>
                  <a:lnTo>
                    <a:pt x="504157" y="159548"/>
                  </a:lnTo>
                  <a:lnTo>
                    <a:pt x="522819" y="198795"/>
                  </a:lnTo>
                  <a:lnTo>
                    <a:pt x="534542" y="241395"/>
                  </a:lnTo>
                  <a:lnTo>
                    <a:pt x="538609" y="286630"/>
                  </a:lnTo>
                  <a:lnTo>
                    <a:pt x="534542" y="331865"/>
                  </a:lnTo>
                  <a:lnTo>
                    <a:pt x="522819" y="374464"/>
                  </a:lnTo>
                  <a:lnTo>
                    <a:pt x="504157" y="413710"/>
                  </a:lnTo>
                  <a:lnTo>
                    <a:pt x="479274" y="448885"/>
                  </a:lnTo>
                  <a:lnTo>
                    <a:pt x="448885" y="479274"/>
                  </a:lnTo>
                  <a:lnTo>
                    <a:pt x="413710" y="504157"/>
                  </a:lnTo>
                  <a:lnTo>
                    <a:pt x="374464" y="522819"/>
                  </a:lnTo>
                  <a:lnTo>
                    <a:pt x="331865" y="534542"/>
                  </a:lnTo>
                  <a:lnTo>
                    <a:pt x="286630" y="538609"/>
                  </a:lnTo>
                  <a:lnTo>
                    <a:pt x="422439" y="538609"/>
                  </a:lnTo>
                  <a:lnTo>
                    <a:pt x="455796" y="517884"/>
                  </a:lnTo>
                  <a:lnTo>
                    <a:pt x="489207" y="489212"/>
                  </a:lnTo>
                  <a:lnTo>
                    <a:pt x="517877" y="455800"/>
                  </a:lnTo>
                  <a:lnTo>
                    <a:pt x="541211" y="418240"/>
                  </a:lnTo>
                  <a:lnTo>
                    <a:pt x="558615" y="377129"/>
                  </a:lnTo>
                  <a:lnTo>
                    <a:pt x="569493" y="333061"/>
                  </a:lnTo>
                  <a:lnTo>
                    <a:pt x="573251" y="286630"/>
                  </a:lnTo>
                  <a:lnTo>
                    <a:pt x="569493" y="240200"/>
                  </a:lnTo>
                  <a:lnTo>
                    <a:pt x="558615" y="196131"/>
                  </a:lnTo>
                  <a:lnTo>
                    <a:pt x="541211" y="155020"/>
                  </a:lnTo>
                  <a:lnTo>
                    <a:pt x="517877" y="117461"/>
                  </a:lnTo>
                  <a:lnTo>
                    <a:pt x="489207" y="84048"/>
                  </a:lnTo>
                  <a:lnTo>
                    <a:pt x="455796" y="55377"/>
                  </a:lnTo>
                  <a:lnTo>
                    <a:pt x="422424" y="34642"/>
                  </a:lnTo>
                  <a:close/>
                </a:path>
              </a:pathLst>
            </a:custGeom>
            <a:solidFill>
              <a:srgbClr val="C3C3C2"/>
            </a:solidFill>
          </p:spPr>
          <p:txBody>
            <a:bodyPr wrap="square" lIns="0" tIns="0" rIns="0" bIns="0" rtlCol="0"/>
            <a:lstStyle/>
            <a:p>
              <a:endParaRPr sz="249"/>
            </a:p>
          </p:txBody>
        </p:sp>
        <p:sp>
          <p:nvSpPr>
            <p:cNvPr id="91" name="object 44">
              <a:extLst>
                <a:ext uri="{FF2B5EF4-FFF2-40B4-BE49-F238E27FC236}">
                  <a16:creationId xmlns:a16="http://schemas.microsoft.com/office/drawing/2014/main" id="{6228FE7B-61AB-D24F-8B94-BC1812E6055D}"/>
                </a:ext>
              </a:extLst>
            </p:cNvPr>
            <p:cNvSpPr/>
            <p:nvPr/>
          </p:nvSpPr>
          <p:spPr>
            <a:xfrm>
              <a:off x="7573038" y="248527"/>
              <a:ext cx="130034" cy="86837"/>
            </a:xfrm>
            <a:prstGeom prst="rect">
              <a:avLst/>
            </a:prstGeom>
            <a:blipFill>
              <a:blip r:embed="rId5" cstate="print"/>
              <a:stretch>
                <a:fillRect/>
              </a:stretch>
            </a:blipFill>
          </p:spPr>
          <p:txBody>
            <a:bodyPr wrap="square" lIns="0" tIns="0" rIns="0" bIns="0" rtlCol="0"/>
            <a:lstStyle/>
            <a:p>
              <a:endParaRPr sz="249"/>
            </a:p>
          </p:txBody>
        </p:sp>
      </p:grpSp>
      <p:grpSp>
        <p:nvGrpSpPr>
          <p:cNvPr id="92" name="Gruppieren 91">
            <a:extLst>
              <a:ext uri="{FF2B5EF4-FFF2-40B4-BE49-F238E27FC236}">
                <a16:creationId xmlns:a16="http://schemas.microsoft.com/office/drawing/2014/main" id="{AA5CAB38-00B9-994B-BE84-91151ECD8025}"/>
              </a:ext>
            </a:extLst>
          </p:cNvPr>
          <p:cNvGrpSpPr/>
          <p:nvPr/>
        </p:nvGrpSpPr>
        <p:grpSpPr>
          <a:xfrm>
            <a:off x="8145552" y="135828"/>
            <a:ext cx="195561" cy="195561"/>
            <a:chOff x="7099019" y="194219"/>
            <a:chExt cx="195561" cy="195561"/>
          </a:xfrm>
        </p:grpSpPr>
        <p:sp>
          <p:nvSpPr>
            <p:cNvPr id="93" name="object 52">
              <a:extLst>
                <a:ext uri="{FF2B5EF4-FFF2-40B4-BE49-F238E27FC236}">
                  <a16:creationId xmlns:a16="http://schemas.microsoft.com/office/drawing/2014/main" id="{1DC9AD50-F194-6B49-A51D-F3CDAFF01616}"/>
                </a:ext>
              </a:extLst>
            </p:cNvPr>
            <p:cNvSpPr/>
            <p:nvPr/>
          </p:nvSpPr>
          <p:spPr>
            <a:xfrm>
              <a:off x="7099019" y="194219"/>
              <a:ext cx="195561" cy="195561"/>
            </a:xfrm>
            <a:custGeom>
              <a:avLst/>
              <a:gdLst/>
              <a:ahLst/>
              <a:cxnLst/>
              <a:rect l="l" t="t" r="r" b="b"/>
              <a:pathLst>
                <a:path w="573405" h="573405">
                  <a:moveTo>
                    <a:pt x="286630" y="0"/>
                  </a:moveTo>
                  <a:lnTo>
                    <a:pt x="240200" y="3758"/>
                  </a:lnTo>
                  <a:lnTo>
                    <a:pt x="196131" y="14636"/>
                  </a:lnTo>
                  <a:lnTo>
                    <a:pt x="155020" y="32039"/>
                  </a:lnTo>
                  <a:lnTo>
                    <a:pt x="117461" y="55373"/>
                  </a:lnTo>
                  <a:lnTo>
                    <a:pt x="84048" y="84043"/>
                  </a:lnTo>
                  <a:lnTo>
                    <a:pt x="55377" y="117454"/>
                  </a:lnTo>
                  <a:lnTo>
                    <a:pt x="32041" y="155012"/>
                  </a:lnTo>
                  <a:lnTo>
                    <a:pt x="14637" y="196123"/>
                  </a:lnTo>
                  <a:lnTo>
                    <a:pt x="3758" y="240190"/>
                  </a:lnTo>
                  <a:lnTo>
                    <a:pt x="0" y="286620"/>
                  </a:lnTo>
                  <a:lnTo>
                    <a:pt x="3758" y="333054"/>
                  </a:lnTo>
                  <a:lnTo>
                    <a:pt x="14637" y="377124"/>
                  </a:lnTo>
                  <a:lnTo>
                    <a:pt x="32041" y="418237"/>
                  </a:lnTo>
                  <a:lnTo>
                    <a:pt x="55377" y="455797"/>
                  </a:lnTo>
                  <a:lnTo>
                    <a:pt x="84048" y="489211"/>
                  </a:lnTo>
                  <a:lnTo>
                    <a:pt x="117461" y="517883"/>
                  </a:lnTo>
                  <a:lnTo>
                    <a:pt x="155020" y="541219"/>
                  </a:lnTo>
                  <a:lnTo>
                    <a:pt x="196131" y="558623"/>
                  </a:lnTo>
                  <a:lnTo>
                    <a:pt x="240200" y="569502"/>
                  </a:lnTo>
                  <a:lnTo>
                    <a:pt x="286630" y="573261"/>
                  </a:lnTo>
                  <a:lnTo>
                    <a:pt x="333060" y="569502"/>
                  </a:lnTo>
                  <a:lnTo>
                    <a:pt x="377128" y="558623"/>
                  </a:lnTo>
                  <a:lnTo>
                    <a:pt x="418238" y="541219"/>
                  </a:lnTo>
                  <a:lnTo>
                    <a:pt x="422439" y="538609"/>
                  </a:lnTo>
                  <a:lnTo>
                    <a:pt x="286630" y="538609"/>
                  </a:lnTo>
                  <a:lnTo>
                    <a:pt x="241395" y="534542"/>
                  </a:lnTo>
                  <a:lnTo>
                    <a:pt x="198796" y="522819"/>
                  </a:lnTo>
                  <a:lnTo>
                    <a:pt x="159550" y="504157"/>
                  </a:lnTo>
                  <a:lnTo>
                    <a:pt x="124375" y="479273"/>
                  </a:lnTo>
                  <a:lnTo>
                    <a:pt x="93987" y="448884"/>
                  </a:lnTo>
                  <a:lnTo>
                    <a:pt x="69103" y="413707"/>
                  </a:lnTo>
                  <a:lnTo>
                    <a:pt x="50442" y="374460"/>
                  </a:lnTo>
                  <a:lnTo>
                    <a:pt x="38719" y="331858"/>
                  </a:lnTo>
                  <a:lnTo>
                    <a:pt x="34652" y="286620"/>
                  </a:lnTo>
                  <a:lnTo>
                    <a:pt x="38719" y="241388"/>
                  </a:lnTo>
                  <a:lnTo>
                    <a:pt x="50442" y="198790"/>
                  </a:lnTo>
                  <a:lnTo>
                    <a:pt x="69103" y="159545"/>
                  </a:lnTo>
                  <a:lnTo>
                    <a:pt x="93987" y="124369"/>
                  </a:lnTo>
                  <a:lnTo>
                    <a:pt x="124375" y="93980"/>
                  </a:lnTo>
                  <a:lnTo>
                    <a:pt x="159550" y="69096"/>
                  </a:lnTo>
                  <a:lnTo>
                    <a:pt x="198796" y="50433"/>
                  </a:lnTo>
                  <a:lnTo>
                    <a:pt x="241395" y="38709"/>
                  </a:lnTo>
                  <a:lnTo>
                    <a:pt x="286630" y="34642"/>
                  </a:lnTo>
                  <a:lnTo>
                    <a:pt x="422427" y="34642"/>
                  </a:lnTo>
                  <a:lnTo>
                    <a:pt x="418238" y="32039"/>
                  </a:lnTo>
                  <a:lnTo>
                    <a:pt x="377128" y="14636"/>
                  </a:lnTo>
                  <a:lnTo>
                    <a:pt x="333060" y="3758"/>
                  </a:lnTo>
                  <a:lnTo>
                    <a:pt x="286630" y="0"/>
                  </a:lnTo>
                  <a:close/>
                </a:path>
                <a:path w="573405" h="573405">
                  <a:moveTo>
                    <a:pt x="422427" y="34642"/>
                  </a:moveTo>
                  <a:lnTo>
                    <a:pt x="286630" y="34642"/>
                  </a:lnTo>
                  <a:lnTo>
                    <a:pt x="331865" y="38709"/>
                  </a:lnTo>
                  <a:lnTo>
                    <a:pt x="374464" y="50433"/>
                  </a:lnTo>
                  <a:lnTo>
                    <a:pt x="413710" y="69096"/>
                  </a:lnTo>
                  <a:lnTo>
                    <a:pt x="448885" y="93980"/>
                  </a:lnTo>
                  <a:lnTo>
                    <a:pt x="479274" y="124369"/>
                  </a:lnTo>
                  <a:lnTo>
                    <a:pt x="504157" y="159545"/>
                  </a:lnTo>
                  <a:lnTo>
                    <a:pt x="522819" y="198790"/>
                  </a:lnTo>
                  <a:lnTo>
                    <a:pt x="534542" y="241388"/>
                  </a:lnTo>
                  <a:lnTo>
                    <a:pt x="538609" y="286620"/>
                  </a:lnTo>
                  <a:lnTo>
                    <a:pt x="534542" y="331858"/>
                  </a:lnTo>
                  <a:lnTo>
                    <a:pt x="522819" y="374460"/>
                  </a:lnTo>
                  <a:lnTo>
                    <a:pt x="504157" y="413707"/>
                  </a:lnTo>
                  <a:lnTo>
                    <a:pt x="479274" y="448884"/>
                  </a:lnTo>
                  <a:lnTo>
                    <a:pt x="448885" y="479273"/>
                  </a:lnTo>
                  <a:lnTo>
                    <a:pt x="413710" y="504157"/>
                  </a:lnTo>
                  <a:lnTo>
                    <a:pt x="374464" y="522819"/>
                  </a:lnTo>
                  <a:lnTo>
                    <a:pt x="331865" y="534542"/>
                  </a:lnTo>
                  <a:lnTo>
                    <a:pt x="286630" y="538609"/>
                  </a:lnTo>
                  <a:lnTo>
                    <a:pt x="422439" y="538609"/>
                  </a:lnTo>
                  <a:lnTo>
                    <a:pt x="455796" y="517883"/>
                  </a:lnTo>
                  <a:lnTo>
                    <a:pt x="489207" y="489211"/>
                  </a:lnTo>
                  <a:lnTo>
                    <a:pt x="517877" y="455797"/>
                  </a:lnTo>
                  <a:lnTo>
                    <a:pt x="541211" y="418237"/>
                  </a:lnTo>
                  <a:lnTo>
                    <a:pt x="558615" y="377124"/>
                  </a:lnTo>
                  <a:lnTo>
                    <a:pt x="569493" y="333054"/>
                  </a:lnTo>
                  <a:lnTo>
                    <a:pt x="573251" y="286620"/>
                  </a:lnTo>
                  <a:lnTo>
                    <a:pt x="569493" y="240190"/>
                  </a:lnTo>
                  <a:lnTo>
                    <a:pt x="558615" y="196123"/>
                  </a:lnTo>
                  <a:lnTo>
                    <a:pt x="541211" y="155012"/>
                  </a:lnTo>
                  <a:lnTo>
                    <a:pt x="517877" y="117454"/>
                  </a:lnTo>
                  <a:lnTo>
                    <a:pt x="489207" y="84043"/>
                  </a:lnTo>
                  <a:lnTo>
                    <a:pt x="455796" y="55373"/>
                  </a:lnTo>
                  <a:lnTo>
                    <a:pt x="422427" y="34642"/>
                  </a:lnTo>
                  <a:close/>
                </a:path>
              </a:pathLst>
            </a:custGeom>
            <a:solidFill>
              <a:srgbClr val="C3C3C2"/>
            </a:solidFill>
          </p:spPr>
          <p:txBody>
            <a:bodyPr wrap="square" lIns="0" tIns="0" rIns="0" bIns="0" rtlCol="0"/>
            <a:lstStyle/>
            <a:p>
              <a:endParaRPr sz="249"/>
            </a:p>
          </p:txBody>
        </p:sp>
        <p:sp>
          <p:nvSpPr>
            <p:cNvPr id="94" name="object 53">
              <a:extLst>
                <a:ext uri="{FF2B5EF4-FFF2-40B4-BE49-F238E27FC236}">
                  <a16:creationId xmlns:a16="http://schemas.microsoft.com/office/drawing/2014/main" id="{F5A829FC-590B-AA49-8251-98099B3E8F3E}"/>
                </a:ext>
              </a:extLst>
            </p:cNvPr>
            <p:cNvSpPr/>
            <p:nvPr/>
          </p:nvSpPr>
          <p:spPr>
            <a:xfrm>
              <a:off x="7159132" y="231712"/>
              <a:ext cx="96010" cy="121750"/>
            </a:xfrm>
            <a:prstGeom prst="rect">
              <a:avLst/>
            </a:prstGeom>
            <a:blipFill>
              <a:blip r:embed="rId6" cstate="print"/>
              <a:stretch>
                <a:fillRect/>
              </a:stretch>
            </a:blipFill>
          </p:spPr>
          <p:txBody>
            <a:bodyPr wrap="square" lIns="0" tIns="0" rIns="0" bIns="0" rtlCol="0"/>
            <a:lstStyle/>
            <a:p>
              <a:endParaRPr sz="249"/>
            </a:p>
          </p:txBody>
        </p:sp>
      </p:grpSp>
      <p:sp>
        <p:nvSpPr>
          <p:cNvPr id="120" name="Oval 119">
            <a:extLst>
              <a:ext uri="{FF2B5EF4-FFF2-40B4-BE49-F238E27FC236}">
                <a16:creationId xmlns:a16="http://schemas.microsoft.com/office/drawing/2014/main" id="{15A89005-607E-124B-B05F-06E26B4BDF9B}"/>
              </a:ext>
            </a:extLst>
          </p:cNvPr>
          <p:cNvSpPr/>
          <p:nvPr/>
        </p:nvSpPr>
        <p:spPr>
          <a:xfrm>
            <a:off x="8283298" y="2296489"/>
            <a:ext cx="225287" cy="22528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3" name="object 26">
            <a:extLst>
              <a:ext uri="{FF2B5EF4-FFF2-40B4-BE49-F238E27FC236}">
                <a16:creationId xmlns:a16="http://schemas.microsoft.com/office/drawing/2014/main" id="{BDFA0D0C-5DEC-A24B-AA4E-905BD93F3BE3}"/>
              </a:ext>
            </a:extLst>
          </p:cNvPr>
          <p:cNvSpPr/>
          <p:nvPr/>
        </p:nvSpPr>
        <p:spPr>
          <a:xfrm>
            <a:off x="5249440" y="3103080"/>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134" name="Abgerundetes Rechteck 133">
            <a:extLst>
              <a:ext uri="{FF2B5EF4-FFF2-40B4-BE49-F238E27FC236}">
                <a16:creationId xmlns:a16="http://schemas.microsoft.com/office/drawing/2014/main" id="{E66C8E3F-145D-2B4D-B0AA-0EED45B771E3}"/>
              </a:ext>
            </a:extLst>
          </p:cNvPr>
          <p:cNvSpPr/>
          <p:nvPr/>
        </p:nvSpPr>
        <p:spPr>
          <a:xfrm>
            <a:off x="366713" y="942579"/>
            <a:ext cx="5739889" cy="30220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lIns="0" rtlCol="0" anchor="ctr"/>
          <a:lstStyle/>
          <a:p>
            <a:pPr lvl="0"/>
            <a:r>
              <a:rPr lang="de-DE" sz="1400" spc="-20" dirty="0">
                <a:solidFill>
                  <a:srgbClr val="222731"/>
                </a:solidFill>
                <a:cs typeface="Arial"/>
              </a:rPr>
              <a:t>Anpassung der Insulindosierung auf Basis von:</a:t>
            </a:r>
          </a:p>
        </p:txBody>
      </p:sp>
      <p:grpSp>
        <p:nvGrpSpPr>
          <p:cNvPr id="2" name="Gruppieren 1">
            <a:extLst>
              <a:ext uri="{FF2B5EF4-FFF2-40B4-BE49-F238E27FC236}">
                <a16:creationId xmlns:a16="http://schemas.microsoft.com/office/drawing/2014/main" id="{F7568C4F-BE12-4CF7-BC1E-6B26D67CEEF7}"/>
              </a:ext>
            </a:extLst>
          </p:cNvPr>
          <p:cNvGrpSpPr/>
          <p:nvPr/>
        </p:nvGrpSpPr>
        <p:grpSpPr>
          <a:xfrm>
            <a:off x="366713" y="1571563"/>
            <a:ext cx="4097337" cy="3016312"/>
            <a:chOff x="366713" y="1571563"/>
            <a:chExt cx="4097337" cy="3016312"/>
          </a:xfrm>
        </p:grpSpPr>
        <p:sp>
          <p:nvSpPr>
            <p:cNvPr id="126" name="object 4">
              <a:extLst>
                <a:ext uri="{FF2B5EF4-FFF2-40B4-BE49-F238E27FC236}">
                  <a16:creationId xmlns:a16="http://schemas.microsoft.com/office/drawing/2014/main" id="{BE864546-599B-0141-9352-1C1D273557B6}"/>
                </a:ext>
              </a:extLst>
            </p:cNvPr>
            <p:cNvSpPr txBox="1"/>
            <p:nvPr/>
          </p:nvSpPr>
          <p:spPr>
            <a:xfrm>
              <a:off x="621558" y="2304334"/>
              <a:ext cx="1431256" cy="435699"/>
            </a:xfrm>
            <a:prstGeom prst="rect">
              <a:avLst/>
            </a:prstGeom>
          </p:spPr>
          <p:txBody>
            <a:bodyPr vert="horz" wrap="square" lIns="0" tIns="4765" rIns="0" bIns="0" rtlCol="0">
              <a:spAutoFit/>
            </a:bodyPr>
            <a:lstStyle/>
            <a:p>
              <a:pPr marL="4332" algn="ctr">
                <a:spcBef>
                  <a:spcPts val="38"/>
                </a:spcBef>
              </a:pPr>
              <a:r>
                <a:rPr sz="1400" dirty="0" err="1">
                  <a:solidFill>
                    <a:schemeClr val="accent2"/>
                  </a:solidFill>
                  <a:latin typeface="Arial"/>
                  <a:cs typeface="Arial"/>
                </a:rPr>
                <a:t>Aktuelle</a:t>
              </a:r>
              <a:r>
                <a:rPr lang="de-DE" sz="1400" dirty="0">
                  <a:solidFill>
                    <a:schemeClr val="accent2"/>
                  </a:solidFill>
                  <a:latin typeface="Arial"/>
                  <a:cs typeface="Arial"/>
                </a:rPr>
                <a:t>m</a:t>
              </a:r>
              <a:r>
                <a:rPr sz="1400" spc="-27" dirty="0">
                  <a:solidFill>
                    <a:schemeClr val="accent2"/>
                  </a:solidFill>
                  <a:latin typeface="Arial"/>
                  <a:cs typeface="Arial"/>
                </a:rPr>
                <a:t> </a:t>
              </a:r>
              <a:r>
                <a:rPr sz="1400" spc="2" dirty="0">
                  <a:solidFill>
                    <a:schemeClr val="accent2"/>
                  </a:solidFill>
                  <a:latin typeface="Arial"/>
                  <a:cs typeface="Arial"/>
                </a:rPr>
                <a:t>Glukosewert</a:t>
              </a:r>
              <a:endParaRPr sz="1400" dirty="0">
                <a:solidFill>
                  <a:schemeClr val="accent2"/>
                </a:solidFill>
                <a:latin typeface="Arial"/>
                <a:cs typeface="Arial"/>
              </a:endParaRPr>
            </a:p>
          </p:txBody>
        </p:sp>
        <p:sp>
          <p:nvSpPr>
            <p:cNvPr id="127" name="object 11">
              <a:extLst>
                <a:ext uri="{FF2B5EF4-FFF2-40B4-BE49-F238E27FC236}">
                  <a16:creationId xmlns:a16="http://schemas.microsoft.com/office/drawing/2014/main" id="{F0AD7B75-FAFB-954D-8116-3607391353D7}"/>
                </a:ext>
              </a:extLst>
            </p:cNvPr>
            <p:cNvSpPr/>
            <p:nvPr/>
          </p:nvSpPr>
          <p:spPr>
            <a:xfrm>
              <a:off x="3887864" y="1606785"/>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p>
          </p:txBody>
        </p:sp>
        <p:sp>
          <p:nvSpPr>
            <p:cNvPr id="128" name="object 6">
              <a:extLst>
                <a:ext uri="{FF2B5EF4-FFF2-40B4-BE49-F238E27FC236}">
                  <a16:creationId xmlns:a16="http://schemas.microsoft.com/office/drawing/2014/main" id="{FDDCBDD8-C8E9-8A4A-B41B-E8189F14A32B}"/>
                </a:ext>
              </a:extLst>
            </p:cNvPr>
            <p:cNvSpPr txBox="1"/>
            <p:nvPr/>
          </p:nvSpPr>
          <p:spPr>
            <a:xfrm>
              <a:off x="710261" y="3921917"/>
              <a:ext cx="1410126" cy="220255"/>
            </a:xfrm>
            <a:prstGeom prst="rect">
              <a:avLst/>
            </a:prstGeom>
          </p:spPr>
          <p:txBody>
            <a:bodyPr vert="horz" wrap="square" lIns="0" tIns="4765" rIns="0" bIns="0" rtlCol="0">
              <a:spAutoFit/>
            </a:bodyPr>
            <a:lstStyle/>
            <a:p>
              <a:pPr marL="4332">
                <a:spcBef>
                  <a:spcPts val="38"/>
                </a:spcBef>
              </a:pPr>
              <a:r>
                <a:rPr sz="1400" dirty="0">
                  <a:solidFill>
                    <a:schemeClr val="accent2"/>
                  </a:solidFill>
                  <a:latin typeface="Arial"/>
                  <a:cs typeface="Arial"/>
                </a:rPr>
                <a:t>Korrekturfaktor</a:t>
              </a:r>
            </a:p>
          </p:txBody>
        </p:sp>
        <p:sp>
          <p:nvSpPr>
            <p:cNvPr id="129" name="object 16">
              <a:extLst>
                <a:ext uri="{FF2B5EF4-FFF2-40B4-BE49-F238E27FC236}">
                  <a16:creationId xmlns:a16="http://schemas.microsoft.com/office/drawing/2014/main" id="{E2E59DCD-9A42-CE4B-8CED-F78FB7B732B5}"/>
                </a:ext>
              </a:extLst>
            </p:cNvPr>
            <p:cNvSpPr/>
            <p:nvPr/>
          </p:nvSpPr>
          <p:spPr>
            <a:xfrm>
              <a:off x="3887864" y="3103077"/>
              <a:ext cx="0" cy="0"/>
            </a:xfrm>
            <a:custGeom>
              <a:avLst/>
              <a:gdLst/>
              <a:ahLst/>
              <a:cxnLst/>
              <a:rect l="l" t="t" r="r" b="b"/>
              <a:pathLst>
                <a:path>
                  <a:moveTo>
                    <a:pt x="0" y="0"/>
                  </a:moveTo>
                  <a:lnTo>
                    <a:pt x="0" y="0"/>
                  </a:lnTo>
                </a:path>
              </a:pathLst>
            </a:custGeom>
            <a:ln w="39265">
              <a:solidFill>
                <a:srgbClr val="878786"/>
              </a:solidFill>
            </a:ln>
          </p:spPr>
          <p:txBody>
            <a:bodyPr wrap="square" lIns="0" tIns="0" rIns="0" bIns="0" rtlCol="0"/>
            <a:lstStyle/>
            <a:p>
              <a:endParaRPr sz="249">
                <a:solidFill>
                  <a:schemeClr val="accent2"/>
                </a:solidFill>
              </a:endParaRPr>
            </a:p>
          </p:txBody>
        </p:sp>
        <p:sp>
          <p:nvSpPr>
            <p:cNvPr id="130" name="object 5">
              <a:extLst>
                <a:ext uri="{FF2B5EF4-FFF2-40B4-BE49-F238E27FC236}">
                  <a16:creationId xmlns:a16="http://schemas.microsoft.com/office/drawing/2014/main" id="{F869D5AB-5B2E-4C4F-983D-167AB19CE801}"/>
                </a:ext>
              </a:extLst>
            </p:cNvPr>
            <p:cNvSpPr txBox="1"/>
            <p:nvPr/>
          </p:nvSpPr>
          <p:spPr>
            <a:xfrm>
              <a:off x="2798514" y="2303699"/>
              <a:ext cx="1404368" cy="435699"/>
            </a:xfrm>
            <a:prstGeom prst="rect">
              <a:avLst/>
            </a:prstGeom>
          </p:spPr>
          <p:txBody>
            <a:bodyPr vert="horz" wrap="square" lIns="0" tIns="4765" rIns="0" bIns="0" rtlCol="0">
              <a:spAutoFit/>
            </a:bodyPr>
            <a:lstStyle/>
            <a:p>
              <a:pPr marL="4332" algn="ctr">
                <a:spcBef>
                  <a:spcPts val="38"/>
                </a:spcBef>
              </a:pPr>
              <a:r>
                <a:rPr sz="1400" dirty="0">
                  <a:solidFill>
                    <a:schemeClr val="accent2"/>
                  </a:solidFill>
                  <a:latin typeface="Arial"/>
                  <a:cs typeface="Arial"/>
                </a:rPr>
                <a:t>Zielwert </a:t>
              </a:r>
              <a:r>
                <a:rPr sz="1400" spc="2" dirty="0">
                  <a:solidFill>
                    <a:schemeClr val="accent2"/>
                  </a:solidFill>
                  <a:latin typeface="Arial"/>
                  <a:cs typeface="Arial"/>
                </a:rPr>
                <a:t>oder</a:t>
              </a:r>
              <a:r>
                <a:rPr sz="1400" spc="-3" dirty="0">
                  <a:solidFill>
                    <a:schemeClr val="accent2"/>
                  </a:solidFill>
                  <a:latin typeface="Arial"/>
                  <a:cs typeface="Arial"/>
                </a:rPr>
                <a:t> </a:t>
              </a:r>
              <a:r>
                <a:rPr sz="1400" dirty="0">
                  <a:solidFill>
                    <a:schemeClr val="accent2"/>
                  </a:solidFill>
                  <a:latin typeface="Arial"/>
                  <a:cs typeface="Arial"/>
                </a:rPr>
                <a:t>Zielbereich</a:t>
              </a:r>
            </a:p>
          </p:txBody>
        </p:sp>
        <p:sp>
          <p:nvSpPr>
            <p:cNvPr id="132" name="object 7">
              <a:extLst>
                <a:ext uri="{FF2B5EF4-FFF2-40B4-BE49-F238E27FC236}">
                  <a16:creationId xmlns:a16="http://schemas.microsoft.com/office/drawing/2014/main" id="{C7B41C68-67D9-EB49-B52D-42398632DF8E}"/>
                </a:ext>
              </a:extLst>
            </p:cNvPr>
            <p:cNvSpPr txBox="1"/>
            <p:nvPr/>
          </p:nvSpPr>
          <p:spPr>
            <a:xfrm>
              <a:off x="2621498" y="3679214"/>
              <a:ext cx="1662428" cy="651142"/>
            </a:xfrm>
            <a:prstGeom prst="rect">
              <a:avLst/>
            </a:prstGeom>
          </p:spPr>
          <p:txBody>
            <a:bodyPr vert="horz" wrap="square" lIns="0" tIns="4765" rIns="0" bIns="0" rtlCol="0">
              <a:spAutoFit/>
            </a:bodyPr>
            <a:lstStyle/>
            <a:p>
              <a:pPr marL="4332" algn="ctr">
                <a:spcBef>
                  <a:spcPts val="38"/>
                </a:spcBef>
              </a:pPr>
              <a:r>
                <a:rPr sz="1400" dirty="0">
                  <a:solidFill>
                    <a:schemeClr val="accent2"/>
                  </a:solidFill>
                  <a:latin typeface="Arial"/>
                  <a:cs typeface="Arial"/>
                </a:rPr>
                <a:t>BE</a:t>
              </a:r>
              <a:r>
                <a:rPr lang="de-DE" sz="1400" dirty="0">
                  <a:solidFill>
                    <a:schemeClr val="accent2"/>
                  </a:solidFill>
                  <a:latin typeface="Arial"/>
                  <a:cs typeface="Arial"/>
                </a:rPr>
                <a:t> </a:t>
              </a:r>
              <a:r>
                <a:rPr sz="1400" dirty="0">
                  <a:solidFill>
                    <a:schemeClr val="accent2"/>
                  </a:solidFill>
                  <a:latin typeface="Arial"/>
                  <a:cs typeface="Arial"/>
                </a:rPr>
                <a:t>/</a:t>
              </a:r>
              <a:r>
                <a:rPr lang="de-DE" sz="1400" dirty="0">
                  <a:solidFill>
                    <a:schemeClr val="accent2"/>
                  </a:solidFill>
                  <a:latin typeface="Arial"/>
                  <a:cs typeface="Arial"/>
                </a:rPr>
                <a:t> </a:t>
              </a:r>
              <a:r>
                <a:rPr sz="1400" dirty="0">
                  <a:solidFill>
                    <a:schemeClr val="accent2"/>
                  </a:solidFill>
                  <a:latin typeface="Arial"/>
                  <a:cs typeface="Arial"/>
                </a:rPr>
                <a:t>KE</a:t>
              </a:r>
              <a:r>
                <a:rPr lang="de-DE" sz="1400" spc="-2" dirty="0">
                  <a:solidFill>
                    <a:schemeClr val="accent2"/>
                  </a:solidFill>
                  <a:latin typeface="Arial"/>
                  <a:cs typeface="Arial"/>
                </a:rPr>
                <a:t>-</a:t>
              </a:r>
              <a:r>
                <a:rPr sz="1400" spc="2" dirty="0" err="1">
                  <a:solidFill>
                    <a:schemeClr val="accent2"/>
                  </a:solidFill>
                  <a:latin typeface="Arial"/>
                  <a:cs typeface="Arial"/>
                </a:rPr>
                <a:t>Faktor</a:t>
              </a:r>
              <a:r>
                <a:rPr lang="de-DE" sz="1400" dirty="0">
                  <a:solidFill>
                    <a:schemeClr val="accent2"/>
                  </a:solidFill>
                  <a:latin typeface="Arial"/>
                  <a:cs typeface="Arial"/>
                </a:rPr>
                <a:t> </a:t>
              </a:r>
              <a:br>
                <a:rPr lang="de-DE" sz="1400" dirty="0">
                  <a:solidFill>
                    <a:schemeClr val="accent2"/>
                  </a:solidFill>
                  <a:latin typeface="Arial"/>
                  <a:cs typeface="Arial"/>
                </a:rPr>
              </a:br>
              <a:r>
                <a:rPr sz="1400" spc="2" dirty="0" err="1">
                  <a:solidFill>
                    <a:schemeClr val="accent2"/>
                  </a:solidFill>
                  <a:latin typeface="Arial"/>
                  <a:cs typeface="Arial"/>
                </a:rPr>
                <a:t>zur</a:t>
              </a:r>
              <a:r>
                <a:rPr sz="1400" spc="2" dirty="0">
                  <a:solidFill>
                    <a:schemeClr val="accent2"/>
                  </a:solidFill>
                  <a:latin typeface="Arial"/>
                  <a:cs typeface="Arial"/>
                </a:rPr>
                <a:t> </a:t>
              </a:r>
              <a:r>
                <a:rPr sz="1400" dirty="0">
                  <a:solidFill>
                    <a:schemeClr val="accent2"/>
                  </a:solidFill>
                  <a:latin typeface="Arial"/>
                  <a:cs typeface="Arial"/>
                </a:rPr>
                <a:t>Abdeckung </a:t>
              </a:r>
              <a:r>
                <a:rPr sz="1400" spc="2" dirty="0">
                  <a:solidFill>
                    <a:schemeClr val="accent2"/>
                  </a:solidFill>
                  <a:latin typeface="Arial"/>
                  <a:cs typeface="Arial"/>
                </a:rPr>
                <a:t>der</a:t>
              </a:r>
              <a:r>
                <a:rPr sz="1400" spc="-75" dirty="0">
                  <a:solidFill>
                    <a:schemeClr val="accent2"/>
                  </a:solidFill>
                  <a:latin typeface="Arial"/>
                  <a:cs typeface="Arial"/>
                </a:rPr>
                <a:t> </a:t>
              </a:r>
              <a:r>
                <a:rPr sz="1400" spc="2" dirty="0">
                  <a:solidFill>
                    <a:schemeClr val="accent2"/>
                  </a:solidFill>
                  <a:latin typeface="Arial"/>
                  <a:cs typeface="Arial"/>
                </a:rPr>
                <a:t>Mahlzeit</a:t>
              </a:r>
              <a:endParaRPr sz="1400" dirty="0">
                <a:solidFill>
                  <a:schemeClr val="accent2"/>
                </a:solidFill>
                <a:latin typeface="Arial"/>
                <a:cs typeface="Arial"/>
              </a:endParaRPr>
            </a:p>
          </p:txBody>
        </p:sp>
        <p:pic>
          <p:nvPicPr>
            <p:cNvPr id="135" name="Grafik 134">
              <a:extLst>
                <a:ext uri="{FF2B5EF4-FFF2-40B4-BE49-F238E27FC236}">
                  <a16:creationId xmlns:a16="http://schemas.microsoft.com/office/drawing/2014/main" id="{70E290EE-1F10-994E-A4BB-2637F2A9B4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2936" y="1846463"/>
              <a:ext cx="374726" cy="374726"/>
            </a:xfrm>
            <a:prstGeom prst="rect">
              <a:avLst/>
            </a:prstGeom>
          </p:spPr>
        </p:pic>
        <p:pic>
          <p:nvPicPr>
            <p:cNvPr id="136" name="Grafik 135">
              <a:extLst>
                <a:ext uri="{FF2B5EF4-FFF2-40B4-BE49-F238E27FC236}">
                  <a16:creationId xmlns:a16="http://schemas.microsoft.com/office/drawing/2014/main" id="{322925D1-C068-3A42-A587-BBD9E93741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7762" y="3189955"/>
              <a:ext cx="469900" cy="469900"/>
            </a:xfrm>
            <a:prstGeom prst="rect">
              <a:avLst/>
            </a:prstGeom>
          </p:spPr>
        </p:pic>
        <p:pic>
          <p:nvPicPr>
            <p:cNvPr id="137" name="Grafik 136">
              <a:extLst>
                <a:ext uri="{FF2B5EF4-FFF2-40B4-BE49-F238E27FC236}">
                  <a16:creationId xmlns:a16="http://schemas.microsoft.com/office/drawing/2014/main" id="{88854577-31C1-524E-9D5F-A8743BF3AA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9200" y="3294117"/>
              <a:ext cx="469900" cy="469900"/>
            </a:xfrm>
            <a:prstGeom prst="rect">
              <a:avLst/>
            </a:prstGeom>
          </p:spPr>
        </p:pic>
        <p:pic>
          <p:nvPicPr>
            <p:cNvPr id="138" name="Grafik 137">
              <a:extLst>
                <a:ext uri="{FF2B5EF4-FFF2-40B4-BE49-F238E27FC236}">
                  <a16:creationId xmlns:a16="http://schemas.microsoft.com/office/drawing/2014/main" id="{AFCFEB98-BDD1-3B41-ADDF-2D86556A6A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3988" y="1797050"/>
              <a:ext cx="469900" cy="469900"/>
            </a:xfrm>
            <a:prstGeom prst="rect">
              <a:avLst/>
            </a:prstGeom>
          </p:spPr>
        </p:pic>
        <p:cxnSp>
          <p:nvCxnSpPr>
            <p:cNvPr id="141" name="Gerade Verbindung 140">
              <a:extLst>
                <a:ext uri="{FF2B5EF4-FFF2-40B4-BE49-F238E27FC236}">
                  <a16:creationId xmlns:a16="http://schemas.microsoft.com/office/drawing/2014/main" id="{79F0C4FA-572C-5646-A8DF-BB088E50F455}"/>
                </a:ext>
              </a:extLst>
            </p:cNvPr>
            <p:cNvCxnSpPr>
              <a:cxnSpLocks/>
            </p:cNvCxnSpPr>
            <p:nvPr/>
          </p:nvCxnSpPr>
          <p:spPr>
            <a:xfrm flipV="1">
              <a:off x="2438400" y="1639582"/>
              <a:ext cx="0" cy="1272666"/>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4C05A56C-48BC-BA45-9E97-1FF762BD0B4A}"/>
                </a:ext>
              </a:extLst>
            </p:cNvPr>
            <p:cNvCxnSpPr>
              <a:cxnSpLocks/>
            </p:cNvCxnSpPr>
            <p:nvPr/>
          </p:nvCxnSpPr>
          <p:spPr>
            <a:xfrm flipV="1">
              <a:off x="2438400" y="3123232"/>
              <a:ext cx="0" cy="1272666"/>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E0B30488-4465-C449-A6EF-8235C79BD825}"/>
                </a:ext>
              </a:extLst>
            </p:cNvPr>
            <p:cNvCxnSpPr>
              <a:cxnSpLocks/>
            </p:cNvCxnSpPr>
            <p:nvPr/>
          </p:nvCxnSpPr>
          <p:spPr>
            <a:xfrm flipH="1">
              <a:off x="2630804" y="3021904"/>
              <a:ext cx="1662428"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46" name="Abgerundetes Rechteck 145">
              <a:extLst>
                <a:ext uri="{FF2B5EF4-FFF2-40B4-BE49-F238E27FC236}">
                  <a16:creationId xmlns:a16="http://schemas.microsoft.com/office/drawing/2014/main" id="{F88E99B5-8B37-CA4A-910F-AB37FB3B8A8E}"/>
                </a:ext>
              </a:extLst>
            </p:cNvPr>
            <p:cNvSpPr/>
            <p:nvPr/>
          </p:nvSpPr>
          <p:spPr>
            <a:xfrm>
              <a:off x="366713" y="1571563"/>
              <a:ext cx="4097337" cy="3016312"/>
            </a:xfrm>
            <a:prstGeom prst="roundRect">
              <a:avLst>
                <a:gd name="adj" fmla="val 7275"/>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9" name="Gerade Verbindung 148">
              <a:extLst>
                <a:ext uri="{FF2B5EF4-FFF2-40B4-BE49-F238E27FC236}">
                  <a16:creationId xmlns:a16="http://schemas.microsoft.com/office/drawing/2014/main" id="{4AC7D981-0508-034B-95B8-ADD29397F71E}"/>
                </a:ext>
              </a:extLst>
            </p:cNvPr>
            <p:cNvCxnSpPr>
              <a:cxnSpLocks/>
            </p:cNvCxnSpPr>
            <p:nvPr/>
          </p:nvCxnSpPr>
          <p:spPr>
            <a:xfrm flipH="1">
              <a:off x="533400" y="3021904"/>
              <a:ext cx="1662428"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uppieren 5">
            <a:extLst>
              <a:ext uri="{FF2B5EF4-FFF2-40B4-BE49-F238E27FC236}">
                <a16:creationId xmlns:a16="http://schemas.microsoft.com/office/drawing/2014/main" id="{A7069BBE-9B3E-F94F-9858-BFD439B13F4F}"/>
              </a:ext>
            </a:extLst>
          </p:cNvPr>
          <p:cNvGrpSpPr/>
          <p:nvPr/>
        </p:nvGrpSpPr>
        <p:grpSpPr>
          <a:xfrm>
            <a:off x="4464050" y="2822766"/>
            <a:ext cx="2698750" cy="453579"/>
            <a:chOff x="4464050" y="2822766"/>
            <a:chExt cx="2698750" cy="453579"/>
          </a:xfrm>
        </p:grpSpPr>
        <p:sp>
          <p:nvSpPr>
            <p:cNvPr id="113" name="Abgerundetes Rechteck 112">
              <a:extLst>
                <a:ext uri="{FF2B5EF4-FFF2-40B4-BE49-F238E27FC236}">
                  <a16:creationId xmlns:a16="http://schemas.microsoft.com/office/drawing/2014/main" id="{985FE722-E2ED-C547-8783-60022AC708BE}"/>
                </a:ext>
              </a:extLst>
            </p:cNvPr>
            <p:cNvSpPr/>
            <p:nvPr/>
          </p:nvSpPr>
          <p:spPr>
            <a:xfrm>
              <a:off x="4873266" y="2883093"/>
              <a:ext cx="2289534" cy="393252"/>
            </a:xfrm>
            <a:prstGeom prst="roundRect">
              <a:avLst/>
            </a:prstGeom>
            <a:no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lvl="0" algn="ctr"/>
              <a:r>
                <a:rPr lang="de-DE" sz="1400" b="1" spc="-20" dirty="0">
                  <a:solidFill>
                    <a:schemeClr val="accent3"/>
                  </a:solidFill>
                  <a:cs typeface="Arial"/>
                </a:rPr>
                <a:t>Trendpfeilinformation</a:t>
              </a:r>
            </a:p>
          </p:txBody>
        </p:sp>
        <p:sp>
          <p:nvSpPr>
            <p:cNvPr id="72" name="Kreuz 71">
              <a:extLst>
                <a:ext uri="{FF2B5EF4-FFF2-40B4-BE49-F238E27FC236}">
                  <a16:creationId xmlns:a16="http://schemas.microsoft.com/office/drawing/2014/main" id="{79777DA9-BB05-7F4D-AE0C-F940C1B1AB12}"/>
                </a:ext>
              </a:extLst>
            </p:cNvPr>
            <p:cNvSpPr/>
            <p:nvPr/>
          </p:nvSpPr>
          <p:spPr>
            <a:xfrm>
              <a:off x="4572000" y="2822766"/>
              <a:ext cx="181979" cy="181979"/>
            </a:xfrm>
            <a:prstGeom prst="plus">
              <a:avLst>
                <a:gd name="adj" fmla="val 416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0" name="Gerade Verbindung 149">
              <a:extLst>
                <a:ext uri="{FF2B5EF4-FFF2-40B4-BE49-F238E27FC236}">
                  <a16:creationId xmlns:a16="http://schemas.microsoft.com/office/drawing/2014/main" id="{413F163B-BBA6-1B4B-A9EF-AD7BEE8754E7}"/>
                </a:ext>
              </a:extLst>
            </p:cNvPr>
            <p:cNvCxnSpPr>
              <a:cxnSpLocks/>
              <a:stCxn id="113" idx="1"/>
              <a:endCxn id="146" idx="3"/>
            </p:cNvCxnSpPr>
            <p:nvPr/>
          </p:nvCxnSpPr>
          <p:spPr>
            <a:xfrm flipH="1">
              <a:off x="4464050" y="3079719"/>
              <a:ext cx="409216" cy="0"/>
            </a:xfrm>
            <a:prstGeom prst="line">
              <a:avLst/>
            </a:prstGeom>
            <a:ln w="127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anim calcmode="lin" valueType="num">
                                      <p:cBhvr>
                                        <p:cTn id="18" dur="500" fill="hold"/>
                                        <p:tgtEl>
                                          <p:spTgt spid="48"/>
                                        </p:tgtEl>
                                        <p:attrNameLst>
                                          <p:attrName>ppt_x</p:attrName>
                                        </p:attrNameLst>
                                      </p:cBhvr>
                                      <p:tavLst>
                                        <p:tav tm="0">
                                          <p:val>
                                            <p:strVal val="#ppt_x"/>
                                          </p:val>
                                        </p:tav>
                                        <p:tav tm="100000">
                                          <p:val>
                                            <p:strVal val="#ppt_x"/>
                                          </p:val>
                                        </p:tav>
                                      </p:tavLst>
                                    </p:anim>
                                    <p:anim calcmode="lin" valueType="num">
                                      <p:cBhvr>
                                        <p:cTn id="19" dur="500" fill="hold"/>
                                        <p:tgtEl>
                                          <p:spTgt spid="4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20"/>
                                        </p:tgtEl>
                                        <p:attrNameLst>
                                          <p:attrName>style.visibility</p:attrName>
                                        </p:attrNameLst>
                                      </p:cBhvr>
                                      <p:to>
                                        <p:strVal val="visible"/>
                                      </p:to>
                                    </p:set>
                                    <p:anim calcmode="lin" valueType="num">
                                      <p:cBhvr>
                                        <p:cTn id="23" dur="500" fill="hold"/>
                                        <p:tgtEl>
                                          <p:spTgt spid="120"/>
                                        </p:tgtEl>
                                        <p:attrNameLst>
                                          <p:attrName>ppt_w</p:attrName>
                                        </p:attrNameLst>
                                      </p:cBhvr>
                                      <p:tavLst>
                                        <p:tav tm="0">
                                          <p:val>
                                            <p:fltVal val="0"/>
                                          </p:val>
                                        </p:tav>
                                        <p:tav tm="100000">
                                          <p:val>
                                            <p:strVal val="#ppt_w"/>
                                          </p:val>
                                        </p:tav>
                                      </p:tavLst>
                                    </p:anim>
                                    <p:anim calcmode="lin" valueType="num">
                                      <p:cBhvr>
                                        <p:cTn id="24" dur="500" fill="hold"/>
                                        <p:tgtEl>
                                          <p:spTgt spid="120"/>
                                        </p:tgtEl>
                                        <p:attrNameLst>
                                          <p:attrName>ppt_h</p:attrName>
                                        </p:attrNameLst>
                                      </p:cBhvr>
                                      <p:tavLst>
                                        <p:tav tm="0">
                                          <p:val>
                                            <p:fltVal val="0"/>
                                          </p:val>
                                        </p:tav>
                                        <p:tav tm="100000">
                                          <p:val>
                                            <p:strVal val="#ppt_h"/>
                                          </p:val>
                                        </p:tav>
                                      </p:tavLst>
                                    </p:anim>
                                    <p:animEffect transition="in" filter="fade">
                                      <p:cBhvr>
                                        <p:cTn id="2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theme/theme1.xml><?xml version="1.0" encoding="utf-8"?>
<a:theme xmlns:a="http://schemas.openxmlformats.org/drawingml/2006/main" name="fsl2_ppt-theme">
  <a:themeElements>
    <a:clrScheme name="FreeStyleLibre2">
      <a:dk1>
        <a:srgbClr val="000000"/>
      </a:dk1>
      <a:lt1>
        <a:srgbClr val="FFFFFF"/>
      </a:lt1>
      <a:dk2>
        <a:srgbClr val="212730"/>
      </a:dk2>
      <a:lt2>
        <a:srgbClr val="FFD000"/>
      </a:lt2>
      <a:accent1>
        <a:srgbClr val="E95526"/>
      </a:accent1>
      <a:accent2>
        <a:srgbClr val="222730"/>
      </a:accent2>
      <a:accent3>
        <a:srgbClr val="001489"/>
      </a:accent3>
      <a:accent4>
        <a:srgbClr val="FFD100"/>
      </a:accent4>
      <a:accent5>
        <a:srgbClr val="1493D3"/>
      </a:accent5>
      <a:accent6>
        <a:srgbClr val="EEB33B"/>
      </a:accent6>
      <a:hlink>
        <a:srgbClr val="E95425"/>
      </a:hlink>
      <a:folHlink>
        <a:srgbClr val="E954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extLst>
    <a:ext uri="{05A4C25C-085E-4340-85A3-A5531E510DB2}">
      <thm15:themeFamily xmlns:thm15="http://schemas.microsoft.com/office/thememl/2012/main" name="fsl2_ppt-theme" id="{A74ED7C8-EE5F-C042-8494-787755739A22}" vid="{03472DA0-8278-EC40-83D5-5ECFB01D9779}"/>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3A245945CFE0347A928A27F3B89612B" ma:contentTypeVersion="10" ma:contentTypeDescription="Ein neues Dokument erstellen." ma:contentTypeScope="" ma:versionID="2ec042abe1304cf744dc5df416007d20">
  <xsd:schema xmlns:xsd="http://www.w3.org/2001/XMLSchema" xmlns:xs="http://www.w3.org/2001/XMLSchema" xmlns:p="http://schemas.microsoft.com/office/2006/metadata/properties" xmlns:ns2="8257626a-2764-4d0b-8205-6f57222bcf36" targetNamespace="http://schemas.microsoft.com/office/2006/metadata/properties" ma:root="true" ma:fieldsID="a0da07643b75748fbd358f5f8e5d3ad8" ns2:_="">
    <xsd:import namespace="8257626a-2764-4d0b-8205-6f57222bcf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57626a-2764-4d0b-8205-6f57222bc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962E97-189E-46EF-942E-4565E397CF74}">
  <ds:schemaRef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elements/1.1/"/>
    <ds:schemaRef ds:uri="8257626a-2764-4d0b-8205-6f57222bcf36"/>
    <ds:schemaRef ds:uri="http://purl.org/dc/terms/"/>
  </ds:schemaRefs>
</ds:datastoreItem>
</file>

<file path=customXml/itemProps2.xml><?xml version="1.0" encoding="utf-8"?>
<ds:datastoreItem xmlns:ds="http://schemas.openxmlformats.org/officeDocument/2006/customXml" ds:itemID="{051A49B1-004D-4A1E-B34F-AFA62B5E0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57626a-2764-4d0b-8205-6f57222bcf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494D72-0DEA-4A32-A8F1-7D44B0BC8C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fsl2_ppt-theme</Template>
  <TotalTime>0</TotalTime>
  <Words>4500</Words>
  <Application>Microsoft Macintosh PowerPoint</Application>
  <PresentationFormat>Bildschirmpräsentation (16:9)</PresentationFormat>
  <Paragraphs>797</Paragraphs>
  <Slides>39</Slides>
  <Notes>28</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39</vt:i4>
      </vt:variant>
    </vt:vector>
  </HeadingPairs>
  <TitlesOfParts>
    <vt:vector size="45" baseType="lpstr">
      <vt:lpstr>Arial</vt:lpstr>
      <vt:lpstr>Calibri</vt:lpstr>
      <vt:lpstr>Calibri Light</vt:lpstr>
      <vt:lpstr>Sandy2</vt:lpstr>
      <vt:lpstr>fsl2_ppt-theme</vt:lpstr>
      <vt:lpstr>Benutzerdefiniertes Design</vt:lpstr>
      <vt:lpstr>PowerPoint-Präsentation</vt:lpstr>
      <vt:lpstr>Agenda</vt:lpstr>
      <vt:lpstr>Blutglukosemessung vs. Kontinuierliche Glukosemessung</vt:lpstr>
      <vt:lpstr>Kontinuierliche Glukosemesssysteme zeigen:</vt:lpstr>
      <vt:lpstr>Vorteile von Trendpfeilen für Patienten</vt:lpstr>
      <vt:lpstr>Bisherige Informationen</vt:lpstr>
      <vt:lpstr>Beispiel einer bisherigen Korrekturberechnung von  Insulindosiseinheiten zu einer Mahlzeit</vt:lpstr>
      <vt:lpstr>Beispiel einer bisherigen Korrekturberechnung von  Insulindosiseinheiten zu einer Mahlzeit</vt:lpstr>
      <vt:lpstr>Therapieanpassungen mit Hilfe der Trendpfeilinformation</vt:lpstr>
      <vt:lpstr>Herausforderungen für Diabetesteams</vt:lpstr>
      <vt:lpstr>Herausforderungen für Diabetesteams</vt:lpstr>
      <vt:lpstr>Herausforderungen für Diabetesteams</vt:lpstr>
      <vt:lpstr>Herausforderungen für Diabetesteams</vt:lpstr>
      <vt:lpstr>Interpretation der Trendpfeile (Beispiel FreeStye Libre /  FreeStyle Libre 2)</vt:lpstr>
      <vt:lpstr>Herausforderungen für Diabetesteams</vt:lpstr>
      <vt:lpstr>Empfehlung zur Nutzung der Trendpfeile im Diabetesmanagement</vt:lpstr>
      <vt:lpstr>Empfehlung zur Nutzung der Trendpfeile im Diabetesmanagement</vt:lpstr>
      <vt:lpstr>Therapieanpassungsempfehlung der Expertengruppe anhand von Scorecards für drei Patientengruppen</vt:lpstr>
      <vt:lpstr>Welche Parameter werden berücksichtigt?</vt:lpstr>
      <vt:lpstr>Die farblich unterlegten Scorecards geben eine Empfehlung zur Therapie- anpassung. Jede Scorecard enthält somit folgende Informationen: </vt:lpstr>
      <vt:lpstr>Die farblich unterlegten Scorecards geben eine Empfehlung zur Therapie- anpassung. Jede Scorecard enthält somit folgende Informationen: </vt:lpstr>
      <vt:lpstr>Beispiel Scorecard Kinder und Jugendliche mit Typ 1 Diabetes</vt:lpstr>
      <vt:lpstr>Beispiel Scorecard Typ 2 Diabetes</vt:lpstr>
      <vt:lpstr>Anwendungsbeispiel Scorecard Typ 1 Diabetes:  Insulinsensitivität (Korrekturfaktur) 1 E / 60 mg/dL</vt:lpstr>
      <vt:lpstr>Drehscheiben für die praktische Nutzung der Empfehlung zur Insulindosisanpassung mit Trendpfeilen</vt:lpstr>
      <vt:lpstr>Drehscheiben für die praktische Nutzung der Empfehlung zur Insulindosisanpassung mit Trendpfeilen</vt:lpstr>
      <vt:lpstr>Drehscheiben für die praktische Nutzung der Empfehlung zur Insulindosisanpassung mit Trendpfeilen</vt:lpstr>
      <vt:lpstr>Drehscheiben zur Empfehlung der Insulindosisanpassung  mit Trendpfeilen: Anwendungsbeispiel</vt:lpstr>
      <vt:lpstr>Abrissblock mit den individuellen Empfehlungen zur Abgabe  an Ihre Patienten</vt:lpstr>
      <vt:lpstr>Abrissblock mit den individuellen Empfehlungen zur Abgabe  an Ihre Patienten</vt:lpstr>
      <vt:lpstr>Fallbeispiel: Frau Baumann</vt:lpstr>
      <vt:lpstr>Fallbeispiel: Frau Baumann</vt:lpstr>
      <vt:lpstr>Fallbeispiel: Frau Baumann</vt:lpstr>
      <vt:lpstr>Online-Tool für die digitale Nutzung: www.FreeStyle.de/Trendpfeile</vt:lpstr>
      <vt:lpstr>Online-Tool für die digitale Nutzung: www.FreeStyle.de/Trendpfeile</vt:lpstr>
      <vt:lpstr>Online-Tool für die digitale Nutzung: www.FreeStyle.de/Trendpfeile</vt:lpstr>
      <vt:lpstr>Online-Tool für die digitale Nutzung: www.FreeStyle.de/Trendpfeile</vt:lpstr>
      <vt:lpstr>Online-Tool für die digitale Nutzung: www.FreeStyle.de/Trendpfeile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Gruenewald, Nora</dc:creator>
  <cp:lastModifiedBy>Gülsah Marangoz</cp:lastModifiedBy>
  <cp:revision>4</cp:revision>
  <dcterms:created xsi:type="dcterms:W3CDTF">2019-01-14T14:42:37Z</dcterms:created>
  <dcterms:modified xsi:type="dcterms:W3CDTF">2021-01-28T10:51:19Z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2019-01-14T00:00:00Z</vt:filetime>
  </property>
  <property fmtid="{D5CDD505-2E9C-101B-9397-08002B2CF9AE}" pid="3" name="Creator">
    <vt:lpwstr>Adobe InDesign CC 14.0 (Windows)</vt:lpwstr>
  </property>
  <property fmtid="{D5CDD505-2E9C-101B-9397-08002B2CF9AE}" pid="4" name="LastSaved">
    <vt:filetime>2019-01-14T00:00:00Z</vt:filetime>
  </property>
  <property fmtid="{D5CDD505-2E9C-101B-9397-08002B2CF9AE}" pid="5" name="ContentTypeId">
    <vt:lpwstr>0x010100A3A245945CFE0347A928A27F3B89612B</vt:lpwstr>
  </property>
</Properties>
</file>