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70" r:id="rId7"/>
    <p:sldId id="258" r:id="rId8"/>
    <p:sldId id="268" r:id="rId9"/>
    <p:sldId id="269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0104100" cy="11309350"/>
  <p:notesSz cx="20104100" cy="113093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3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-Lena Diestl" initials="SD" lastIdx="3" clrIdx="0">
    <p:extLst>
      <p:ext uri="{19B8F6BF-5375-455C-9EA6-DF929625EA0E}">
        <p15:presenceInfo xmlns:p15="http://schemas.microsoft.com/office/powerpoint/2012/main" userId="S::Sara-Lena.Diestl@star-cooperation.com::c13393c5-eb41-4432-bef7-86930fb7c8d1" providerId="AD"/>
      </p:ext>
    </p:extLst>
  </p:cmAuthor>
  <p:cmAuthor id="2" name="Grosse, Bastian" initials="GB" lastIdx="13" clrIdx="1">
    <p:extLst>
      <p:ext uri="{19B8F6BF-5375-455C-9EA6-DF929625EA0E}">
        <p15:presenceInfo xmlns:p15="http://schemas.microsoft.com/office/powerpoint/2012/main" userId="S::bastian.grosse@abbott.com::e2d8447b-b144-473d-9d14-0f6f45894fff" providerId="AD"/>
      </p:ext>
    </p:extLst>
  </p:cmAuthor>
  <p:cmAuthor id="3" name="Ehl, Fabian" initials="EF" lastIdx="2" clrIdx="2">
    <p:extLst>
      <p:ext uri="{19B8F6BF-5375-455C-9EA6-DF929625EA0E}">
        <p15:presenceInfo xmlns:p15="http://schemas.microsoft.com/office/powerpoint/2012/main" userId="S::fabian.ehl@abbott.com::754f4f69-733f-4440-b860-1a28a824f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5" autoAdjust="0"/>
    <p:restoredTop sz="94674"/>
  </p:normalViewPr>
  <p:slideViewPr>
    <p:cSldViewPr snapToGrid="0" showGuides="1">
      <p:cViewPr varScale="1">
        <p:scale>
          <a:sx n="75" d="100"/>
          <a:sy n="75" d="100"/>
        </p:scale>
        <p:origin x="840" y="168"/>
      </p:cViewPr>
      <p:guideLst>
        <p:guide orient="horz" pos="2880"/>
        <p:guide pos="2160"/>
        <p:guide orient="horz" pos="13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s Klettenheimer" userId="a9f90b79-8ad6-4dd6-b7a3-7359fe3b8a6c" providerId="ADAL" clId="{AE00CE82-05F7-488E-A6B1-37E09ECF4069}"/>
    <pc:docChg chg="undo custSel modSld">
      <pc:chgData name="Janis Klettenheimer" userId="a9f90b79-8ad6-4dd6-b7a3-7359fe3b8a6c" providerId="ADAL" clId="{AE00CE82-05F7-488E-A6B1-37E09ECF4069}" dt="2020-07-07T12:08:56.051" v="44" actId="20577"/>
      <pc:docMkLst>
        <pc:docMk/>
      </pc:docMkLst>
      <pc:sldChg chg="modSp mod">
        <pc:chgData name="Janis Klettenheimer" userId="a9f90b79-8ad6-4dd6-b7a3-7359fe3b8a6c" providerId="ADAL" clId="{AE00CE82-05F7-488E-A6B1-37E09ECF4069}" dt="2020-07-07T11:07:09.265" v="0" actId="1076"/>
        <pc:sldMkLst>
          <pc:docMk/>
          <pc:sldMk cId="0" sldId="257"/>
        </pc:sldMkLst>
        <pc:spChg chg="mod">
          <ac:chgData name="Janis Klettenheimer" userId="a9f90b79-8ad6-4dd6-b7a3-7359fe3b8a6c" providerId="ADAL" clId="{AE00CE82-05F7-488E-A6B1-37E09ECF4069}" dt="2020-07-07T11:07:09.265" v="0" actId="1076"/>
          <ac:spMkLst>
            <pc:docMk/>
            <pc:sldMk cId="0" sldId="257"/>
            <ac:spMk id="77" creationId="{9C62701C-D3F6-4EC1-AB24-1E755398D85B}"/>
          </ac:spMkLst>
        </pc:spChg>
      </pc:sldChg>
      <pc:sldChg chg="modSp mod">
        <pc:chgData name="Janis Klettenheimer" userId="a9f90b79-8ad6-4dd6-b7a3-7359fe3b8a6c" providerId="ADAL" clId="{AE00CE82-05F7-488E-A6B1-37E09ECF4069}" dt="2020-07-07T11:08:11.700" v="8" actId="20577"/>
        <pc:sldMkLst>
          <pc:docMk/>
          <pc:sldMk cId="0" sldId="258"/>
        </pc:sldMkLst>
        <pc:spChg chg="mod">
          <ac:chgData name="Janis Klettenheimer" userId="a9f90b79-8ad6-4dd6-b7a3-7359fe3b8a6c" providerId="ADAL" clId="{AE00CE82-05F7-488E-A6B1-37E09ECF4069}" dt="2020-07-07T11:08:11.700" v="8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Janis Klettenheimer" userId="a9f90b79-8ad6-4dd6-b7a3-7359fe3b8a6c" providerId="ADAL" clId="{AE00CE82-05F7-488E-A6B1-37E09ECF4069}" dt="2020-07-07T11:08:02.983" v="7" actId="947"/>
          <ac:spMkLst>
            <pc:docMk/>
            <pc:sldMk cId="0" sldId="258"/>
            <ac:spMk id="6" creationId="{00000000-0000-0000-0000-000000000000}"/>
          </ac:spMkLst>
        </pc:spChg>
      </pc:sldChg>
      <pc:sldChg chg="modSp mod">
        <pc:chgData name="Janis Klettenheimer" userId="a9f90b79-8ad6-4dd6-b7a3-7359fe3b8a6c" providerId="ADAL" clId="{AE00CE82-05F7-488E-A6B1-37E09ECF4069}" dt="2020-07-07T11:47:18.282" v="12" actId="20577"/>
        <pc:sldMkLst>
          <pc:docMk/>
          <pc:sldMk cId="0" sldId="259"/>
        </pc:sldMkLst>
        <pc:spChg chg="mod">
          <ac:chgData name="Janis Klettenheimer" userId="a9f90b79-8ad6-4dd6-b7a3-7359fe3b8a6c" providerId="ADAL" clId="{AE00CE82-05F7-488E-A6B1-37E09ECF4069}" dt="2020-07-07T11:47:18.282" v="12" actId="20577"/>
          <ac:spMkLst>
            <pc:docMk/>
            <pc:sldMk cId="0" sldId="259"/>
            <ac:spMk id="12" creationId="{00000000-0000-0000-0000-000000000000}"/>
          </ac:spMkLst>
        </pc:spChg>
      </pc:sldChg>
      <pc:sldChg chg="modSp mod">
        <pc:chgData name="Janis Klettenheimer" userId="a9f90b79-8ad6-4dd6-b7a3-7359fe3b8a6c" providerId="ADAL" clId="{AE00CE82-05F7-488E-A6B1-37E09ECF4069}" dt="2020-07-07T11:47:33.565" v="14" actId="20577"/>
        <pc:sldMkLst>
          <pc:docMk/>
          <pc:sldMk cId="0" sldId="260"/>
        </pc:sldMkLst>
        <pc:spChg chg="mod">
          <ac:chgData name="Janis Klettenheimer" userId="a9f90b79-8ad6-4dd6-b7a3-7359fe3b8a6c" providerId="ADAL" clId="{AE00CE82-05F7-488E-A6B1-37E09ECF4069}" dt="2020-07-07T11:47:33.565" v="14" actId="20577"/>
          <ac:spMkLst>
            <pc:docMk/>
            <pc:sldMk cId="0" sldId="260"/>
            <ac:spMk id="207" creationId="{00000000-0000-0000-0000-000000000000}"/>
          </ac:spMkLst>
        </pc:spChg>
      </pc:sldChg>
      <pc:sldChg chg="modSp mod">
        <pc:chgData name="Janis Klettenheimer" userId="a9f90b79-8ad6-4dd6-b7a3-7359fe3b8a6c" providerId="ADAL" clId="{AE00CE82-05F7-488E-A6B1-37E09ECF4069}" dt="2020-07-07T12:08:56.051" v="44" actId="20577"/>
        <pc:sldMkLst>
          <pc:docMk/>
          <pc:sldMk cId="0" sldId="267"/>
        </pc:sldMkLst>
        <pc:spChg chg="mod">
          <ac:chgData name="Janis Klettenheimer" userId="a9f90b79-8ad6-4dd6-b7a3-7359fe3b8a6c" providerId="ADAL" clId="{AE00CE82-05F7-488E-A6B1-37E09ECF4069}" dt="2020-07-07T12:08:56.051" v="44" actId="20577"/>
          <ac:spMkLst>
            <pc:docMk/>
            <pc:sldMk cId="0" sldId="267"/>
            <ac:spMk id="65" creationId="{00000000-0000-0000-0000-000000000000}"/>
          </ac:spMkLst>
        </pc:spChg>
      </pc:sldChg>
      <pc:sldChg chg="modSp mod">
        <pc:chgData name="Janis Klettenheimer" userId="a9f90b79-8ad6-4dd6-b7a3-7359fe3b8a6c" providerId="ADAL" clId="{AE00CE82-05F7-488E-A6B1-37E09ECF4069}" dt="2020-07-07T11:47:07.279" v="10" actId="20577"/>
        <pc:sldMkLst>
          <pc:docMk/>
          <pc:sldMk cId="0" sldId="269"/>
        </pc:sldMkLst>
        <pc:spChg chg="mod">
          <ac:chgData name="Janis Klettenheimer" userId="a9f90b79-8ad6-4dd6-b7a3-7359fe3b8a6c" providerId="ADAL" clId="{AE00CE82-05F7-488E-A6B1-37E09ECF4069}" dt="2020-07-07T11:47:07.279" v="10" actId="20577"/>
          <ac:spMkLst>
            <pc:docMk/>
            <pc:sldMk cId="0" sldId="269"/>
            <ac:spMk id="4" creationId="{00000000-0000-0000-0000-000000000000}"/>
          </ac:spMkLst>
        </pc:spChg>
      </pc:sldChg>
      <pc:sldChg chg="modSp mod">
        <pc:chgData name="Janis Klettenheimer" userId="a9f90b79-8ad6-4dd6-b7a3-7359fe3b8a6c" providerId="ADAL" clId="{AE00CE82-05F7-488E-A6B1-37E09ECF4069}" dt="2020-07-07T11:07:46.411" v="4" actId="947"/>
        <pc:sldMkLst>
          <pc:docMk/>
          <pc:sldMk cId="3122450422" sldId="270"/>
        </pc:sldMkLst>
        <pc:spChg chg="mod">
          <ac:chgData name="Janis Klettenheimer" userId="a9f90b79-8ad6-4dd6-b7a3-7359fe3b8a6c" providerId="ADAL" clId="{AE00CE82-05F7-488E-A6B1-37E09ECF4069}" dt="2020-07-07T11:07:46.411" v="4" actId="947"/>
          <ac:spMkLst>
            <pc:docMk/>
            <pc:sldMk cId="3122450422" sldId="270"/>
            <ac:spMk id="6" creationId="{75747AD8-99DC-48D9-9B26-3639107DC540}"/>
          </ac:spMkLst>
        </pc:spChg>
        <pc:spChg chg="mod">
          <ac:chgData name="Janis Klettenheimer" userId="a9f90b79-8ad6-4dd6-b7a3-7359fe3b8a6c" providerId="ADAL" clId="{AE00CE82-05F7-488E-A6B1-37E09ECF4069}" dt="2020-07-07T11:07:30.945" v="2" actId="947"/>
          <ac:spMkLst>
            <pc:docMk/>
            <pc:sldMk cId="3122450422" sldId="270"/>
            <ac:spMk id="7" creationId="{77591E7A-4C0C-44C8-A246-CEC219B8104F}"/>
          </ac:spMkLst>
        </pc:spChg>
      </pc:sldChg>
    </pc:docChg>
  </pc:docChgLst>
  <pc:docChgLst>
    <pc:chgData name="Serap Deckenhoff" userId="5180a6b2-64ce-492d-8f4e-220fa6dded48" providerId="ADAL" clId="{5E7B9559-E750-4307-B079-1FD99877F053}"/>
    <pc:docChg chg="undo custSel modSld">
      <pc:chgData name="Serap Deckenhoff" userId="5180a6b2-64ce-492d-8f4e-220fa6dded48" providerId="ADAL" clId="{5E7B9559-E750-4307-B079-1FD99877F053}" dt="2020-07-07T13:21:14.497" v="20" actId="20577"/>
      <pc:docMkLst>
        <pc:docMk/>
      </pc:docMkLst>
      <pc:sldChg chg="modSp mod">
        <pc:chgData name="Serap Deckenhoff" userId="5180a6b2-64ce-492d-8f4e-220fa6dded48" providerId="ADAL" clId="{5E7B9559-E750-4307-B079-1FD99877F053}" dt="2020-07-07T13:10:38.504" v="1" actId="14100"/>
        <pc:sldMkLst>
          <pc:docMk/>
          <pc:sldMk cId="0" sldId="261"/>
        </pc:sldMkLst>
        <pc:spChg chg="mod">
          <ac:chgData name="Serap Deckenhoff" userId="5180a6b2-64ce-492d-8f4e-220fa6dded48" providerId="ADAL" clId="{5E7B9559-E750-4307-B079-1FD99877F053}" dt="2020-07-07T13:10:38.504" v="1" actId="14100"/>
          <ac:spMkLst>
            <pc:docMk/>
            <pc:sldMk cId="0" sldId="261"/>
            <ac:spMk id="7" creationId="{00000000-0000-0000-0000-000000000000}"/>
          </ac:spMkLst>
        </pc:spChg>
      </pc:sldChg>
      <pc:sldChg chg="modSp mod">
        <pc:chgData name="Serap Deckenhoff" userId="5180a6b2-64ce-492d-8f4e-220fa6dded48" providerId="ADAL" clId="{5E7B9559-E750-4307-B079-1FD99877F053}" dt="2020-07-07T13:11:09.784" v="5" actId="20577"/>
        <pc:sldMkLst>
          <pc:docMk/>
          <pc:sldMk cId="0" sldId="262"/>
        </pc:sldMkLst>
        <pc:spChg chg="mod">
          <ac:chgData name="Serap Deckenhoff" userId="5180a6b2-64ce-492d-8f4e-220fa6dded48" providerId="ADAL" clId="{5E7B9559-E750-4307-B079-1FD99877F053}" dt="2020-07-07T13:11:09.784" v="5" actId="20577"/>
          <ac:spMkLst>
            <pc:docMk/>
            <pc:sldMk cId="0" sldId="262"/>
            <ac:spMk id="8" creationId="{00000000-0000-0000-0000-000000000000}"/>
          </ac:spMkLst>
        </pc:spChg>
      </pc:sldChg>
      <pc:sldChg chg="modSp mod">
        <pc:chgData name="Serap Deckenhoff" userId="5180a6b2-64ce-492d-8f4e-220fa6dded48" providerId="ADAL" clId="{5E7B9559-E750-4307-B079-1FD99877F053}" dt="2020-07-07T13:11:21.273" v="6" actId="14100"/>
        <pc:sldMkLst>
          <pc:docMk/>
          <pc:sldMk cId="0" sldId="263"/>
        </pc:sldMkLst>
        <pc:spChg chg="mod">
          <ac:chgData name="Serap Deckenhoff" userId="5180a6b2-64ce-492d-8f4e-220fa6dded48" providerId="ADAL" clId="{5E7B9559-E750-4307-B079-1FD99877F053}" dt="2020-07-07T13:11:21.273" v="6" actId="14100"/>
          <ac:spMkLst>
            <pc:docMk/>
            <pc:sldMk cId="0" sldId="263"/>
            <ac:spMk id="21" creationId="{9EC2B08C-FB12-42CA-84DC-6E11494557B5}"/>
          </ac:spMkLst>
        </pc:spChg>
      </pc:sldChg>
      <pc:sldChg chg="modSp mod">
        <pc:chgData name="Serap Deckenhoff" userId="5180a6b2-64ce-492d-8f4e-220fa6dded48" providerId="ADAL" clId="{5E7B9559-E750-4307-B079-1FD99877F053}" dt="2020-07-07T13:11:44.866" v="7" actId="14100"/>
        <pc:sldMkLst>
          <pc:docMk/>
          <pc:sldMk cId="0" sldId="265"/>
        </pc:sldMkLst>
        <pc:spChg chg="mod">
          <ac:chgData name="Serap Deckenhoff" userId="5180a6b2-64ce-492d-8f4e-220fa6dded48" providerId="ADAL" clId="{5E7B9559-E750-4307-B079-1FD99877F053}" dt="2020-07-07T13:11:44.866" v="7" actId="14100"/>
          <ac:spMkLst>
            <pc:docMk/>
            <pc:sldMk cId="0" sldId="265"/>
            <ac:spMk id="4" creationId="{00000000-0000-0000-0000-000000000000}"/>
          </ac:spMkLst>
        </pc:spChg>
      </pc:sldChg>
      <pc:sldChg chg="modSp mod">
        <pc:chgData name="Serap Deckenhoff" userId="5180a6b2-64ce-492d-8f4e-220fa6dded48" providerId="ADAL" clId="{5E7B9559-E750-4307-B079-1FD99877F053}" dt="2020-07-07T13:21:14.497" v="20" actId="20577"/>
        <pc:sldMkLst>
          <pc:docMk/>
          <pc:sldMk cId="0" sldId="268"/>
        </pc:sldMkLst>
        <pc:spChg chg="mod">
          <ac:chgData name="Serap Deckenhoff" userId="5180a6b2-64ce-492d-8f4e-220fa6dded48" providerId="ADAL" clId="{5E7B9559-E750-4307-B079-1FD99877F053}" dt="2020-07-07T13:21:14.497" v="20" actId="20577"/>
          <ac:spMkLst>
            <pc:docMk/>
            <pc:sldMk cId="0" sldId="268"/>
            <ac:spMk id="4" creationId="{00000000-0000-0000-0000-000000000000}"/>
          </ac:spMkLst>
        </pc:spChg>
      </pc:sldChg>
      <pc:sldChg chg="modSp mod">
        <pc:chgData name="Serap Deckenhoff" userId="5180a6b2-64ce-492d-8f4e-220fa6dded48" providerId="ADAL" clId="{5E7B9559-E750-4307-B079-1FD99877F053}" dt="2020-07-07T13:12:45.415" v="9" actId="14100"/>
        <pc:sldMkLst>
          <pc:docMk/>
          <pc:sldMk cId="0" sldId="269"/>
        </pc:sldMkLst>
        <pc:spChg chg="mod">
          <ac:chgData name="Serap Deckenhoff" userId="5180a6b2-64ce-492d-8f4e-220fa6dded48" providerId="ADAL" clId="{5E7B9559-E750-4307-B079-1FD99877F053}" dt="2020-07-07T13:12:45.415" v="9" actId="14100"/>
          <ac:spMkLst>
            <pc:docMk/>
            <pc:sldMk cId="0" sldId="269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Gotham Light"/>
                <a:cs typeface="Gotham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‹Nr.›</a:t>
            </a:fld>
            <a:endParaRPr spc="1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100" b="1" i="0">
                <a:solidFill>
                  <a:srgbClr val="F36D36"/>
                </a:solidFill>
                <a:latin typeface="Brandon Grotesque Bold"/>
                <a:cs typeface="Brandon Grotesq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Gotham Light"/>
                <a:cs typeface="Gotham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‹Nr.›</a:t>
            </a:fld>
            <a:endParaRPr spc="1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100" b="1" i="0">
                <a:solidFill>
                  <a:srgbClr val="F36D36"/>
                </a:solidFill>
                <a:latin typeface="Brandon Grotesque Bold"/>
                <a:cs typeface="Brandon Grotesq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Gotham Light"/>
                <a:cs typeface="Gotham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‹Nr.›</a:t>
            </a:fld>
            <a:endParaRPr spc="1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100" b="1" i="0">
                <a:solidFill>
                  <a:srgbClr val="F36D36"/>
                </a:solidFill>
                <a:latin typeface="Brandon Grotesque Bold"/>
                <a:cs typeface="Brandon Grotesq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Gotham Light"/>
                <a:cs typeface="Gotham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‹Nr.›</a:t>
            </a:fld>
            <a:endParaRPr spc="1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Gotham Light"/>
                <a:cs typeface="Gotham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‹Nr.›</a:t>
            </a:fld>
            <a:endParaRPr spc="1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94920" y="1910219"/>
            <a:ext cx="5951855" cy="1720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00" b="1" i="0">
                <a:solidFill>
                  <a:srgbClr val="F36D36"/>
                </a:solidFill>
                <a:latin typeface="Brandon Grotesque Bold"/>
                <a:cs typeface="Brandon Grotesq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557119" y="10794040"/>
            <a:ext cx="334009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Gotham Light"/>
                <a:cs typeface="Gotham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‹Nr.›</a:t>
            </a:fld>
            <a:endParaRPr spc="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11" Type="http://schemas.openxmlformats.org/officeDocument/2006/relationships/image" Target="../media/image6.png"/><Relationship Id="rId5" Type="http://schemas.openxmlformats.org/officeDocument/2006/relationships/image" Target="../media/image77.png"/><Relationship Id="rId10" Type="http://schemas.openxmlformats.org/officeDocument/2006/relationships/image" Target="../media/image5.svg"/><Relationship Id="rId4" Type="http://schemas.openxmlformats.org/officeDocument/2006/relationships/image" Target="../media/image76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1685508" cy="1130855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9335" y="8896929"/>
            <a:ext cx="208915" cy="221551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spc="5">
                <a:solidFill>
                  <a:srgbClr val="868686"/>
                </a:solidFill>
                <a:latin typeface="HelveticaNeueLT Pro 55 Roman"/>
                <a:cs typeface="HelveticaNeueLT Pro 55 Roman"/>
              </a:rPr>
              <a:t>Agenturfoto. Mit </a:t>
            </a:r>
            <a:r>
              <a:rPr sz="1200" spc="10">
                <a:solidFill>
                  <a:srgbClr val="868686"/>
                </a:solidFill>
                <a:latin typeface="HelveticaNeueLT Pro 55 Roman"/>
                <a:cs typeface="HelveticaNeueLT Pro 55 Roman"/>
              </a:rPr>
              <a:t>Model</a:t>
            </a:r>
            <a:r>
              <a:rPr sz="1200" spc="-15">
                <a:solidFill>
                  <a:srgbClr val="868686"/>
                </a:solidFill>
                <a:latin typeface="HelveticaNeueLT Pro 55 Roman"/>
                <a:cs typeface="HelveticaNeueLT Pro 55 Roman"/>
              </a:rPr>
              <a:t> </a:t>
            </a:r>
            <a:r>
              <a:rPr sz="1200" spc="5">
                <a:solidFill>
                  <a:srgbClr val="868686"/>
                </a:solidFill>
                <a:latin typeface="HelveticaNeueLT Pro 55 Roman"/>
                <a:cs typeface="HelveticaNeueLT Pro 55 Roman"/>
              </a:rPr>
              <a:t>gestellt.</a:t>
            </a:r>
            <a:endParaRPr sz="1200">
              <a:latin typeface="HelveticaNeueLT Pro 55 Roman"/>
              <a:cs typeface="HelveticaNeueLT Pro 55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209052" y="7986138"/>
            <a:ext cx="7057390" cy="838200"/>
          </a:xfrm>
          <a:custGeom>
            <a:avLst/>
            <a:gdLst/>
            <a:ahLst/>
            <a:cxnLst/>
            <a:rect l="l" t="t" r="r" b="b"/>
            <a:pathLst>
              <a:path w="7057390" h="838200">
                <a:moveTo>
                  <a:pt x="6847959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628253"/>
                </a:lnTo>
                <a:lnTo>
                  <a:pt x="5530" y="676268"/>
                </a:lnTo>
                <a:lnTo>
                  <a:pt x="21284" y="720346"/>
                </a:lnTo>
                <a:lnTo>
                  <a:pt x="46005" y="759230"/>
                </a:lnTo>
                <a:lnTo>
                  <a:pt x="78436" y="791661"/>
                </a:lnTo>
                <a:lnTo>
                  <a:pt x="117319" y="816384"/>
                </a:lnTo>
                <a:lnTo>
                  <a:pt x="161399" y="832139"/>
                </a:lnTo>
                <a:lnTo>
                  <a:pt x="209417" y="837670"/>
                </a:lnTo>
                <a:lnTo>
                  <a:pt x="6847959" y="837670"/>
                </a:lnTo>
                <a:lnTo>
                  <a:pt x="6895977" y="832139"/>
                </a:lnTo>
                <a:lnTo>
                  <a:pt x="6940057" y="816384"/>
                </a:lnTo>
                <a:lnTo>
                  <a:pt x="6978940" y="791661"/>
                </a:lnTo>
                <a:lnTo>
                  <a:pt x="7011371" y="759230"/>
                </a:lnTo>
                <a:lnTo>
                  <a:pt x="7036091" y="720346"/>
                </a:lnTo>
                <a:lnTo>
                  <a:pt x="7051846" y="676268"/>
                </a:lnTo>
                <a:lnTo>
                  <a:pt x="7057376" y="628253"/>
                </a:lnTo>
                <a:lnTo>
                  <a:pt x="7057376" y="209417"/>
                </a:lnTo>
                <a:lnTo>
                  <a:pt x="7051846" y="161399"/>
                </a:lnTo>
                <a:lnTo>
                  <a:pt x="7036091" y="117319"/>
                </a:lnTo>
                <a:lnTo>
                  <a:pt x="7011371" y="78436"/>
                </a:lnTo>
                <a:lnTo>
                  <a:pt x="6978940" y="46005"/>
                </a:lnTo>
                <a:lnTo>
                  <a:pt x="6940057" y="21284"/>
                </a:lnTo>
                <a:lnTo>
                  <a:pt x="6895977" y="5530"/>
                </a:lnTo>
                <a:lnTo>
                  <a:pt x="6847959" y="0"/>
                </a:lnTo>
                <a:close/>
              </a:path>
            </a:pathLst>
          </a:custGeom>
          <a:solidFill>
            <a:srgbClr val="FFD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380369" y="8133435"/>
            <a:ext cx="585787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650" b="1" spc="-20">
                <a:latin typeface="Arial"/>
                <a:cs typeface="Arial"/>
              </a:rPr>
              <a:t>Organisieren </a:t>
            </a:r>
            <a:r>
              <a:rPr sz="1650" b="1" spc="-15">
                <a:latin typeface="Arial"/>
                <a:cs typeface="Arial"/>
              </a:rPr>
              <a:t>Sie die </a:t>
            </a:r>
            <a:r>
              <a:rPr sz="1650" b="1" spc="-20">
                <a:latin typeface="Arial"/>
                <a:cs typeface="Arial"/>
              </a:rPr>
              <a:t>Glukosedaten Ihrer Patienten </a:t>
            </a:r>
            <a:r>
              <a:rPr sz="1650" b="1" spc="-15">
                <a:latin typeface="Arial"/>
                <a:cs typeface="Arial"/>
              </a:rPr>
              <a:t>in </a:t>
            </a:r>
            <a:r>
              <a:rPr sz="1650" b="1" spc="-25">
                <a:latin typeface="Arial"/>
                <a:cs typeface="Arial"/>
              </a:rPr>
              <a:t>einem  </a:t>
            </a:r>
            <a:r>
              <a:rPr sz="1650" b="1" spc="-20">
                <a:latin typeface="Arial"/>
                <a:cs typeface="Arial"/>
              </a:rPr>
              <a:t>sicheren</a:t>
            </a:r>
            <a:r>
              <a:rPr sz="1425" b="1" spc="-30" baseline="32163">
                <a:latin typeface="Arial"/>
                <a:cs typeface="Arial"/>
              </a:rPr>
              <a:t>3</a:t>
            </a:r>
            <a:r>
              <a:rPr sz="1650" b="1" spc="-20">
                <a:latin typeface="Arial"/>
                <a:cs typeface="Arial"/>
              </a:rPr>
              <a:t>, webbasierten</a:t>
            </a:r>
            <a:r>
              <a:rPr sz="1650" b="1" spc="-40">
                <a:latin typeface="Arial"/>
                <a:cs typeface="Arial"/>
              </a:rPr>
              <a:t> </a:t>
            </a:r>
            <a:r>
              <a:rPr sz="1650" b="1" spc="-25">
                <a:latin typeface="Arial"/>
                <a:cs typeface="Arial"/>
              </a:rPr>
              <a:t>Diabetesmanagement-System.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69606" y="6213681"/>
            <a:ext cx="7108825" cy="13887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14"/>
              </a:spcBef>
            </a:pPr>
            <a:r>
              <a:rPr sz="4450" b="1" spc="-135" dirty="0">
                <a:solidFill>
                  <a:srgbClr val="072098"/>
                </a:solidFill>
                <a:latin typeface="Gotham Bold"/>
                <a:cs typeface="Gotham Bold"/>
              </a:rPr>
              <a:t>JEDERZEI</a:t>
            </a:r>
            <a:r>
              <a:rPr sz="4450" b="1" spc="-110" dirty="0">
                <a:solidFill>
                  <a:srgbClr val="072098"/>
                </a:solidFill>
                <a:latin typeface="Gotham Bold"/>
                <a:cs typeface="Gotham Bold"/>
              </a:rPr>
              <a:t>T</a:t>
            </a:r>
            <a:r>
              <a:rPr sz="4450" b="1" spc="-160" dirty="0">
                <a:solidFill>
                  <a:srgbClr val="072098"/>
                </a:solidFill>
                <a:latin typeface="Gotham Bold"/>
                <a:cs typeface="Gotham Bold"/>
              </a:rPr>
              <a:t> </a:t>
            </a:r>
            <a:r>
              <a:rPr sz="4450" b="1" spc="-110" dirty="0">
                <a:solidFill>
                  <a:srgbClr val="072098"/>
                </a:solidFill>
                <a:latin typeface="Gotham Bold"/>
                <a:cs typeface="Gotham Bold"/>
              </a:rPr>
              <a:t>&amp;</a:t>
            </a:r>
            <a:r>
              <a:rPr sz="4450" b="1" spc="-160" dirty="0">
                <a:solidFill>
                  <a:srgbClr val="072098"/>
                </a:solidFill>
                <a:latin typeface="Gotham Bold"/>
                <a:cs typeface="Gotham Bold"/>
              </a:rPr>
              <a:t> </a:t>
            </a:r>
            <a:r>
              <a:rPr sz="4450" b="1" spc="-135" dirty="0">
                <a:solidFill>
                  <a:srgbClr val="072098"/>
                </a:solidFill>
                <a:latin typeface="Gotham Bold"/>
                <a:cs typeface="Gotham Bold"/>
              </a:rPr>
              <a:t>ÜBERALL</a:t>
            </a:r>
            <a:r>
              <a:rPr sz="2250" b="1" spc="-60" baseline="81481" dirty="0">
                <a:solidFill>
                  <a:srgbClr val="072098"/>
                </a:solidFill>
                <a:latin typeface="Gotham Bold"/>
                <a:cs typeface="Gotham Bold"/>
              </a:rPr>
              <a:t>1</a:t>
            </a:r>
            <a:endParaRPr sz="2250" baseline="81481" dirty="0">
              <a:latin typeface="Gotham Bold"/>
              <a:cs typeface="Gotham Bold"/>
            </a:endParaRPr>
          </a:p>
          <a:p>
            <a:pPr marL="38100">
              <a:lnSpc>
                <a:spcPct val="100000"/>
              </a:lnSpc>
              <a:spcBef>
                <a:spcPts val="2615"/>
              </a:spcBef>
            </a:pPr>
            <a:r>
              <a:rPr sz="2300" spc="-5" dirty="0" err="1">
                <a:solidFill>
                  <a:srgbClr val="072098"/>
                </a:solidFill>
                <a:latin typeface="Arial"/>
                <a:cs typeface="Arial"/>
              </a:rPr>
              <a:t>Diabetesmanagement</a:t>
            </a:r>
            <a:r>
              <a:rPr sz="2300" spc="-5" dirty="0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72098"/>
                </a:solidFill>
                <a:latin typeface="Arial"/>
                <a:cs typeface="Arial"/>
              </a:rPr>
              <a:t>auf </a:t>
            </a:r>
            <a:r>
              <a:rPr sz="2300" dirty="0" err="1">
                <a:solidFill>
                  <a:srgbClr val="072098"/>
                </a:solidFill>
                <a:latin typeface="Arial"/>
                <a:cs typeface="Arial"/>
              </a:rPr>
              <a:t>einen</a:t>
            </a:r>
            <a:r>
              <a:rPr sz="2300" dirty="0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300" dirty="0" err="1">
                <a:solidFill>
                  <a:srgbClr val="072098"/>
                </a:solidFill>
                <a:latin typeface="Arial"/>
                <a:cs typeface="Arial"/>
              </a:rPr>
              <a:t>Blick</a:t>
            </a:r>
            <a:r>
              <a:rPr sz="2300" dirty="0">
                <a:solidFill>
                  <a:srgbClr val="072098"/>
                </a:solidFill>
                <a:latin typeface="Arial"/>
                <a:cs typeface="Arial"/>
              </a:rPr>
              <a:t> – </a:t>
            </a:r>
            <a:r>
              <a:rPr sz="2300" dirty="0" err="1">
                <a:solidFill>
                  <a:srgbClr val="072098"/>
                </a:solidFill>
                <a:latin typeface="Arial"/>
                <a:cs typeface="Arial"/>
              </a:rPr>
              <a:t>mit</a:t>
            </a:r>
            <a:r>
              <a:rPr sz="2300" spc="45" dirty="0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72098"/>
                </a:solidFill>
                <a:latin typeface="Arial"/>
                <a:cs typeface="Arial"/>
              </a:rPr>
              <a:t>LibreView</a:t>
            </a:r>
            <a:r>
              <a:rPr sz="2025" spc="-7" baseline="30864" dirty="0">
                <a:solidFill>
                  <a:srgbClr val="072098"/>
                </a:solidFill>
                <a:latin typeface="Arial"/>
                <a:cs typeface="Arial"/>
              </a:rPr>
              <a:t>2</a:t>
            </a:r>
            <a:endParaRPr sz="2025" baseline="30864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560"/>
              <a:t>EINFACH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094920" y="3312980"/>
            <a:ext cx="7155180" cy="3044825"/>
          </a:xfrm>
          <a:prstGeom prst="rect">
            <a:avLst/>
          </a:prstGeom>
        </p:spPr>
        <p:txBody>
          <a:bodyPr vert="horz" wrap="square" lIns="0" tIns="384175" rIns="0" bIns="0" rtlCol="0">
            <a:spAutoFit/>
          </a:bodyPr>
          <a:lstStyle/>
          <a:p>
            <a:pPr marL="12700" marR="20320">
              <a:lnSpc>
                <a:spcPct val="78200"/>
              </a:lnSpc>
              <a:spcBef>
                <a:spcPts val="3025"/>
              </a:spcBef>
            </a:pPr>
            <a:r>
              <a:rPr sz="11100" b="1" spc="-434" dirty="0">
                <a:solidFill>
                  <a:srgbClr val="F36D36"/>
                </a:solidFill>
                <a:latin typeface="Brandon Grotesque Bold"/>
                <a:cs typeface="Brandon Grotesque Bold"/>
              </a:rPr>
              <a:t>FÜR </a:t>
            </a:r>
            <a:r>
              <a:rPr sz="11100" b="1" spc="-515" dirty="0">
                <a:solidFill>
                  <a:srgbClr val="F36D36"/>
                </a:solidFill>
                <a:latin typeface="Brandon Grotesque Bold"/>
                <a:cs typeface="Brandon Grotesque Bold"/>
              </a:rPr>
              <a:t>ALLE  </a:t>
            </a:r>
            <a:r>
              <a:rPr sz="11100" b="1" spc="-950" dirty="0">
                <a:solidFill>
                  <a:srgbClr val="F36D36"/>
                </a:solidFill>
                <a:latin typeface="Brandon Grotesque Bold"/>
                <a:cs typeface="Brandon Grotesque Bold"/>
              </a:rPr>
              <a:t>P</a:t>
            </a:r>
            <a:r>
              <a:rPr sz="11100" b="1" spc="-925" dirty="0">
                <a:solidFill>
                  <a:srgbClr val="F36D36"/>
                </a:solidFill>
                <a:latin typeface="Brandon Grotesque Bold"/>
                <a:cs typeface="Brandon Grotesque Bold"/>
              </a:rPr>
              <a:t>A</a:t>
            </a:r>
            <a:r>
              <a:rPr sz="11100" b="1" spc="-515" dirty="0">
                <a:solidFill>
                  <a:srgbClr val="F36D36"/>
                </a:solidFill>
                <a:latin typeface="Brandon Grotesque Bold"/>
                <a:cs typeface="Brandon Grotesque Bold"/>
              </a:rPr>
              <a:t>TIENTEN</a:t>
            </a:r>
            <a:endParaRPr sz="11100" dirty="0">
              <a:latin typeface="Brandon Grotesque Bold"/>
              <a:cs typeface="Brandon Grotesque Bold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BCA2447-330A-4943-950E-E6F5C49CB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21436" y="831655"/>
            <a:ext cx="4180018" cy="6854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9E31FC0-8AA7-4470-BF61-40A5100E9B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31779" y="9033901"/>
            <a:ext cx="1800225" cy="1666875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84310A99-E695-4A42-9B1E-16917E223596}"/>
              </a:ext>
            </a:extLst>
          </p:cNvPr>
          <p:cNvSpPr/>
          <p:nvPr/>
        </p:nvSpPr>
        <p:spPr>
          <a:xfrm>
            <a:off x="12080091" y="9071371"/>
            <a:ext cx="2064475" cy="1542424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6348" y="2303605"/>
            <a:ext cx="11958320" cy="8167370"/>
          </a:xfrm>
          <a:custGeom>
            <a:avLst/>
            <a:gdLst/>
            <a:ahLst/>
            <a:cxnLst/>
            <a:rect l="l" t="t" r="r" b="b"/>
            <a:pathLst>
              <a:path w="11958319" h="8167370">
                <a:moveTo>
                  <a:pt x="0" y="8167290"/>
                </a:moveTo>
                <a:lnTo>
                  <a:pt x="11957751" y="8167290"/>
                </a:lnTo>
                <a:lnTo>
                  <a:pt x="11957751" y="0"/>
                </a:lnTo>
                <a:lnTo>
                  <a:pt x="0" y="0"/>
                </a:lnTo>
                <a:lnTo>
                  <a:pt x="0" y="8167290"/>
                </a:lnTo>
                <a:close/>
              </a:path>
            </a:pathLst>
          </a:custGeom>
          <a:solidFill>
            <a:srgbClr val="FFD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32718" y="2827139"/>
            <a:ext cx="10534015" cy="7120255"/>
          </a:xfrm>
          <a:custGeom>
            <a:avLst/>
            <a:gdLst/>
            <a:ahLst/>
            <a:cxnLst/>
            <a:rect l="l" t="t" r="r" b="b"/>
            <a:pathLst>
              <a:path w="10534015" h="7120255">
                <a:moveTo>
                  <a:pt x="0" y="0"/>
                </a:moveTo>
                <a:lnTo>
                  <a:pt x="0" y="7120202"/>
                </a:lnTo>
                <a:lnTo>
                  <a:pt x="10533710" y="7120202"/>
                </a:lnTo>
                <a:lnTo>
                  <a:pt x="105337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36988" y="3029886"/>
            <a:ext cx="9725159" cy="691745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4970" y="6675587"/>
            <a:ext cx="5419725" cy="1266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Der Bericht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zeigt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außerdem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Kohlenhydrat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­ und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Insulinwerte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 err="1">
                <a:solidFill>
                  <a:srgbClr val="212121"/>
                </a:solidFill>
                <a:latin typeface="Arial"/>
                <a:cs typeface="Arial"/>
              </a:rPr>
              <a:t>über</a:t>
            </a:r>
            <a:r>
              <a:rPr lang="de-DE" sz="205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 err="1">
                <a:solidFill>
                  <a:srgbClr val="212121"/>
                </a:solidFill>
                <a:latin typeface="Arial"/>
                <a:cs typeface="Arial"/>
              </a:rPr>
              <a:t>einen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„typischen“ </a:t>
            </a:r>
            <a:r>
              <a:rPr sz="2050" spc="-60">
                <a:solidFill>
                  <a:srgbClr val="212121"/>
                </a:solidFill>
                <a:latin typeface="Arial"/>
                <a:cs typeface="Arial"/>
              </a:rPr>
              <a:t>Tag, </a:t>
            </a:r>
            <a:r>
              <a:rPr sz="2050" spc="10" err="1">
                <a:solidFill>
                  <a:srgbClr val="212121"/>
                </a:solidFill>
                <a:latin typeface="Arial"/>
                <a:cs typeface="Arial"/>
              </a:rPr>
              <a:t>basierend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 auf</a:t>
            </a:r>
            <a:r>
              <a:rPr lang="de-DE" sz="205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den Daten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aller </a:t>
            </a:r>
            <a:r>
              <a:rPr sz="2050" spc="-55">
                <a:solidFill>
                  <a:srgbClr val="212121"/>
                </a:solidFill>
                <a:latin typeface="Arial"/>
                <a:cs typeface="Arial"/>
              </a:rPr>
              <a:t>Tage </a:t>
            </a:r>
            <a:r>
              <a:rPr sz="2050" spc="10" err="1">
                <a:solidFill>
                  <a:srgbClr val="212121"/>
                </a:solidFill>
                <a:latin typeface="Arial"/>
                <a:cs typeface="Arial"/>
              </a:rPr>
              <a:t>innerhalb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des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ausgewählten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 Zeitraums</a:t>
            </a:r>
            <a:r>
              <a:rPr sz="205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an.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4970" y="682581"/>
            <a:ext cx="1178242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4100" b="0" spc="-45">
                <a:latin typeface="Arial"/>
                <a:cs typeface="Arial"/>
              </a:rPr>
              <a:t>Das </a:t>
            </a:r>
            <a:r>
              <a:rPr sz="4100" b="0" spc="-65">
                <a:latin typeface="Arial"/>
                <a:cs typeface="Arial"/>
              </a:rPr>
              <a:t>Ambulante Glukoseprofil </a:t>
            </a:r>
            <a:r>
              <a:rPr sz="4100" b="0" spc="-70">
                <a:latin typeface="Arial"/>
                <a:cs typeface="Arial"/>
              </a:rPr>
              <a:t>ermöglicht </a:t>
            </a:r>
            <a:r>
              <a:rPr sz="4100" b="0" spc="-45">
                <a:latin typeface="Arial"/>
                <a:cs typeface="Arial"/>
              </a:rPr>
              <a:t>den</a:t>
            </a:r>
            <a:r>
              <a:rPr sz="4100" b="0" spc="-760">
                <a:latin typeface="Arial"/>
                <a:cs typeface="Arial"/>
              </a:rPr>
              <a:t> </a:t>
            </a:r>
            <a:r>
              <a:rPr sz="4100" b="0" spc="-80" err="1">
                <a:latin typeface="Arial"/>
                <a:cs typeface="Arial"/>
              </a:rPr>
              <a:t>Einblick</a:t>
            </a:r>
            <a:r>
              <a:rPr lang="de-DE" sz="4100" b="0" spc="-80">
                <a:latin typeface="Arial"/>
                <a:cs typeface="Arial"/>
              </a:rPr>
              <a:t> </a:t>
            </a:r>
            <a:r>
              <a:rPr sz="4100" b="0" spc="-35">
                <a:latin typeface="Arial"/>
                <a:cs typeface="Arial"/>
              </a:rPr>
              <a:t>in </a:t>
            </a:r>
            <a:r>
              <a:rPr sz="4100" b="0" spc="-85">
                <a:latin typeface="Arial"/>
                <a:cs typeface="Arial"/>
              </a:rPr>
              <a:t>Glukosemuster, </a:t>
            </a:r>
            <a:r>
              <a:rPr sz="4100" b="0" spc="-75">
                <a:latin typeface="Arial"/>
                <a:cs typeface="Arial"/>
              </a:rPr>
              <a:t>Glukosevariabilitäten </a:t>
            </a:r>
            <a:r>
              <a:rPr sz="4100" b="0" spc="-45">
                <a:latin typeface="Arial"/>
                <a:cs typeface="Arial"/>
              </a:rPr>
              <a:t>und</a:t>
            </a:r>
            <a:r>
              <a:rPr sz="4100" b="0" spc="-420">
                <a:latin typeface="Arial"/>
                <a:cs typeface="Arial"/>
              </a:rPr>
              <a:t> </a:t>
            </a:r>
            <a:r>
              <a:rPr sz="4100" b="0" spc="-80">
                <a:latin typeface="Arial"/>
                <a:cs typeface="Arial"/>
              </a:rPr>
              <a:t>-risiken.</a:t>
            </a:r>
            <a:endParaRPr sz="4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970" y="9783863"/>
            <a:ext cx="5687060" cy="729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50" spc="-10">
                <a:latin typeface="Arial"/>
                <a:cs typeface="Arial"/>
              </a:rPr>
              <a:t>*Das </a:t>
            </a:r>
            <a:r>
              <a:rPr sz="1150" spc="-5">
                <a:latin typeface="Arial"/>
                <a:cs typeface="Arial"/>
              </a:rPr>
              <a:t>AGP </a:t>
            </a:r>
            <a:r>
              <a:rPr sz="1150" spc="-10">
                <a:latin typeface="Arial"/>
                <a:cs typeface="Arial"/>
              </a:rPr>
              <a:t>fasst Glukosewerte über </a:t>
            </a:r>
            <a:r>
              <a:rPr sz="1150" spc="-5">
                <a:latin typeface="Arial"/>
                <a:cs typeface="Arial"/>
              </a:rPr>
              <a:t>den </a:t>
            </a:r>
            <a:r>
              <a:rPr sz="1150" spc="-50">
                <a:latin typeface="Arial"/>
                <a:cs typeface="Arial"/>
              </a:rPr>
              <a:t>Tag </a:t>
            </a:r>
            <a:r>
              <a:rPr sz="1150" spc="-5">
                <a:latin typeface="Arial"/>
                <a:cs typeface="Arial"/>
              </a:rPr>
              <a:t>in </a:t>
            </a:r>
            <a:r>
              <a:rPr sz="1150" spc="-10">
                <a:latin typeface="Arial"/>
                <a:cs typeface="Arial"/>
              </a:rPr>
              <a:t>Perzentilen zusammen (10., 25., 50.  (Median), </a:t>
            </a:r>
            <a:r>
              <a:rPr sz="1150" spc="-5">
                <a:latin typeface="Arial"/>
                <a:cs typeface="Arial"/>
              </a:rPr>
              <a:t>75. und 90. </a:t>
            </a:r>
            <a:r>
              <a:rPr sz="1150" spc="-10">
                <a:latin typeface="Arial"/>
                <a:cs typeface="Arial"/>
              </a:rPr>
              <a:t>Perzentil). </a:t>
            </a:r>
            <a:r>
              <a:rPr sz="1150" spc="-5">
                <a:latin typeface="Arial"/>
                <a:cs typeface="Arial"/>
              </a:rPr>
              <a:t>Ein </a:t>
            </a:r>
            <a:r>
              <a:rPr sz="1150" spc="-10">
                <a:latin typeface="Arial"/>
                <a:cs typeface="Arial"/>
              </a:rPr>
              <a:t>Perzentil stellt </a:t>
            </a:r>
            <a:r>
              <a:rPr sz="1150" spc="-5">
                <a:latin typeface="Arial"/>
                <a:cs typeface="Arial"/>
              </a:rPr>
              <a:t>den </a:t>
            </a:r>
            <a:r>
              <a:rPr sz="1150" spc="-10">
                <a:latin typeface="Arial"/>
                <a:cs typeface="Arial"/>
              </a:rPr>
              <a:t>Bereich </a:t>
            </a:r>
            <a:r>
              <a:rPr sz="1150" spc="-25">
                <a:latin typeface="Arial"/>
                <a:cs typeface="Arial"/>
              </a:rPr>
              <a:t>dar, </a:t>
            </a:r>
            <a:r>
              <a:rPr sz="1150" spc="-10">
                <a:latin typeface="Arial"/>
                <a:cs typeface="Arial"/>
              </a:rPr>
              <a:t>unter </a:t>
            </a:r>
            <a:r>
              <a:rPr sz="1150" spc="-5">
                <a:latin typeface="Arial"/>
                <a:cs typeface="Arial"/>
              </a:rPr>
              <a:t>den </a:t>
            </a:r>
            <a:r>
              <a:rPr sz="1150" spc="-10">
                <a:latin typeface="Arial"/>
                <a:cs typeface="Arial"/>
              </a:rPr>
              <a:t>eine  bestimmte Prozentzahl </a:t>
            </a:r>
            <a:r>
              <a:rPr sz="1150" spc="-5">
                <a:latin typeface="Arial"/>
                <a:cs typeface="Arial"/>
              </a:rPr>
              <a:t>an </a:t>
            </a:r>
            <a:r>
              <a:rPr sz="1150" spc="-10">
                <a:latin typeface="Arial"/>
                <a:cs typeface="Arial"/>
              </a:rPr>
              <a:t>Werten fällt, </a:t>
            </a:r>
            <a:r>
              <a:rPr sz="1150" spc="-5">
                <a:latin typeface="Arial"/>
                <a:cs typeface="Arial"/>
              </a:rPr>
              <a:t>z. B. das 25. bis 75. </a:t>
            </a:r>
            <a:r>
              <a:rPr sz="1150" spc="-10">
                <a:latin typeface="Arial"/>
                <a:cs typeface="Arial"/>
              </a:rPr>
              <a:t>Perzentil zeigt, </a:t>
            </a:r>
            <a:r>
              <a:rPr sz="1150" spc="-5">
                <a:latin typeface="Arial"/>
                <a:cs typeface="Arial"/>
              </a:rPr>
              <a:t>wo </a:t>
            </a:r>
            <a:r>
              <a:rPr sz="1150" spc="-10" err="1">
                <a:latin typeface="Arial"/>
                <a:cs typeface="Arial"/>
              </a:rPr>
              <a:t>sich</a:t>
            </a:r>
            <a:r>
              <a:rPr sz="1150" spc="-10">
                <a:latin typeface="Arial"/>
                <a:cs typeface="Arial"/>
              </a:rPr>
              <a:t> </a:t>
            </a:r>
            <a:br>
              <a:rPr lang="de-DE" sz="1150" spc="-10">
                <a:latin typeface="Arial"/>
                <a:cs typeface="Arial"/>
              </a:rPr>
            </a:br>
            <a:r>
              <a:rPr sz="1150" spc="-5">
                <a:latin typeface="Arial"/>
                <a:cs typeface="Arial"/>
              </a:rPr>
              <a:t>50 </a:t>
            </a:r>
            <a:r>
              <a:rPr sz="1150">
                <a:latin typeface="Arial"/>
                <a:cs typeface="Arial"/>
              </a:rPr>
              <a:t>% </a:t>
            </a:r>
            <a:r>
              <a:rPr sz="1150" spc="-5">
                <a:latin typeface="Arial"/>
                <a:cs typeface="Arial"/>
              </a:rPr>
              <a:t>der </a:t>
            </a:r>
            <a:r>
              <a:rPr sz="1150" spc="-10">
                <a:latin typeface="Arial"/>
                <a:cs typeface="Arial"/>
              </a:rPr>
              <a:t>gemessenen Werte finden</a:t>
            </a:r>
            <a:r>
              <a:rPr sz="1150" spc="-40">
                <a:latin typeface="Arial"/>
                <a:cs typeface="Arial"/>
              </a:rPr>
              <a:t> </a:t>
            </a:r>
            <a:r>
              <a:rPr sz="1150" spc="-10">
                <a:latin typeface="Arial"/>
                <a:cs typeface="Arial"/>
              </a:rPr>
              <a:t>lassen.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4970" y="3340045"/>
            <a:ext cx="5492199" cy="1906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Der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Bericht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-10" dirty="0">
                <a:solidFill>
                  <a:srgbClr val="212121"/>
                </a:solidFill>
                <a:latin typeface="Arial"/>
                <a:cs typeface="Arial"/>
              </a:rPr>
              <a:t>„</a:t>
            </a:r>
            <a:r>
              <a:rPr sz="2050" spc="-10" dirty="0" err="1">
                <a:solidFill>
                  <a:srgbClr val="212121"/>
                </a:solidFill>
                <a:latin typeface="Arial"/>
                <a:cs typeface="Arial"/>
              </a:rPr>
              <a:t>Tagesmuster</a:t>
            </a:r>
            <a:r>
              <a:rPr sz="2050" spc="-10" dirty="0">
                <a:solidFill>
                  <a:srgbClr val="212121"/>
                </a:solidFill>
                <a:latin typeface="Arial"/>
                <a:cs typeface="Arial"/>
              </a:rPr>
              <a:t>“</a:t>
            </a:r>
            <a:r>
              <a:rPr sz="205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bildet</a:t>
            </a:r>
            <a:r>
              <a:rPr lang="de-DE" sz="2050" dirty="0">
                <a:latin typeface="Arial"/>
                <a:cs typeface="Arial"/>
              </a:rPr>
              <a:t> 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das </a:t>
            </a:r>
            <a:r>
              <a:rPr sz="2050" spc="20" dirty="0" err="1">
                <a:solidFill>
                  <a:srgbClr val="212121"/>
                </a:solidFill>
                <a:latin typeface="Arial"/>
                <a:cs typeface="Arial"/>
              </a:rPr>
              <a:t>Ambulante</a:t>
            </a:r>
            <a:r>
              <a:rPr sz="2050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Glukoseprofil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212121"/>
                </a:solidFill>
                <a:latin typeface="Arial"/>
                <a:cs typeface="Arial"/>
              </a:rPr>
              <a:t>(AGP)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ab. 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Das </a:t>
            </a:r>
            <a:r>
              <a:rPr sz="2050" spc="25" dirty="0">
                <a:solidFill>
                  <a:srgbClr val="212121"/>
                </a:solidFill>
                <a:latin typeface="Arial"/>
                <a:cs typeface="Arial"/>
              </a:rPr>
              <a:t>AGP 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projiziert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 die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über</a:t>
            </a:r>
            <a:r>
              <a:rPr sz="2050" spc="-2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einen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Zeitraum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212121"/>
                </a:solidFill>
                <a:latin typeface="Arial"/>
                <a:cs typeface="Arial"/>
              </a:rPr>
              <a:t>von 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14 </a:t>
            </a:r>
            <a:r>
              <a:rPr sz="2050" spc="-45" dirty="0" err="1">
                <a:solidFill>
                  <a:srgbClr val="212121"/>
                </a:solidFill>
                <a:latin typeface="Arial"/>
                <a:cs typeface="Arial"/>
              </a:rPr>
              <a:t>Tagen</a:t>
            </a:r>
            <a:r>
              <a:rPr sz="205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kontinuierlich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gemessenen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Glukosewerte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struk-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turierter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212121"/>
                </a:solidFill>
                <a:latin typeface="Arial"/>
                <a:cs typeface="Arial"/>
              </a:rPr>
              <a:t>Form 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auf 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einen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„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typischen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“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b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</a:b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24-Stunden-Standard-Tag.*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55104" y="4355888"/>
            <a:ext cx="1808480" cy="0"/>
          </a:xfrm>
          <a:custGeom>
            <a:avLst/>
            <a:gdLst/>
            <a:ahLst/>
            <a:cxnLst/>
            <a:rect l="l" t="t" r="r" b="b"/>
            <a:pathLst>
              <a:path w="1808479">
                <a:moveTo>
                  <a:pt x="0" y="0"/>
                </a:moveTo>
                <a:lnTo>
                  <a:pt x="1807976" y="0"/>
                </a:lnTo>
              </a:path>
            </a:pathLst>
          </a:custGeom>
          <a:ln w="31412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00251" y="4293063"/>
            <a:ext cx="125650" cy="1256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5104" y="7245853"/>
            <a:ext cx="1808480" cy="0"/>
          </a:xfrm>
          <a:custGeom>
            <a:avLst/>
            <a:gdLst/>
            <a:ahLst/>
            <a:cxnLst/>
            <a:rect l="l" t="t" r="r" b="b"/>
            <a:pathLst>
              <a:path w="1808479">
                <a:moveTo>
                  <a:pt x="0" y="0"/>
                </a:moveTo>
                <a:lnTo>
                  <a:pt x="1807976" y="0"/>
                </a:lnTo>
              </a:path>
            </a:pathLst>
          </a:custGeom>
          <a:ln w="31412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0251" y="7183027"/>
            <a:ext cx="125650" cy="1256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95917" y="837670"/>
            <a:ext cx="5570855" cy="691515"/>
          </a:xfrm>
          <a:custGeom>
            <a:avLst/>
            <a:gdLst/>
            <a:ahLst/>
            <a:cxnLst/>
            <a:rect l="l" t="t" r="r" b="b"/>
            <a:pathLst>
              <a:path w="5570855" h="691515">
                <a:moveTo>
                  <a:pt x="525638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376951"/>
                </a:lnTo>
                <a:lnTo>
                  <a:pt x="3405" y="423372"/>
                </a:lnTo>
                <a:lnTo>
                  <a:pt x="13299" y="467677"/>
                </a:lnTo>
                <a:lnTo>
                  <a:pt x="29194" y="509381"/>
                </a:lnTo>
                <a:lnTo>
                  <a:pt x="50606" y="547999"/>
                </a:lnTo>
                <a:lnTo>
                  <a:pt x="77048" y="583043"/>
                </a:lnTo>
                <a:lnTo>
                  <a:pt x="108034" y="614030"/>
                </a:lnTo>
                <a:lnTo>
                  <a:pt x="143079" y="640471"/>
                </a:lnTo>
                <a:lnTo>
                  <a:pt x="181696" y="661883"/>
                </a:lnTo>
                <a:lnTo>
                  <a:pt x="223400" y="677779"/>
                </a:lnTo>
                <a:lnTo>
                  <a:pt x="267706" y="687672"/>
                </a:lnTo>
                <a:lnTo>
                  <a:pt x="314126" y="691078"/>
                </a:lnTo>
                <a:lnTo>
                  <a:pt x="5256384" y="691078"/>
                </a:lnTo>
                <a:lnTo>
                  <a:pt x="5302804" y="687672"/>
                </a:lnTo>
                <a:lnTo>
                  <a:pt x="5347110" y="677779"/>
                </a:lnTo>
                <a:lnTo>
                  <a:pt x="5388814" y="661883"/>
                </a:lnTo>
                <a:lnTo>
                  <a:pt x="5427431" y="640471"/>
                </a:lnTo>
                <a:lnTo>
                  <a:pt x="5462476" y="614030"/>
                </a:lnTo>
                <a:lnTo>
                  <a:pt x="5493462" y="583043"/>
                </a:lnTo>
                <a:lnTo>
                  <a:pt x="5519904" y="547999"/>
                </a:lnTo>
                <a:lnTo>
                  <a:pt x="5541316" y="509381"/>
                </a:lnTo>
                <a:lnTo>
                  <a:pt x="5557211" y="467677"/>
                </a:lnTo>
                <a:lnTo>
                  <a:pt x="5567105" y="423372"/>
                </a:lnTo>
                <a:lnTo>
                  <a:pt x="5570511" y="376951"/>
                </a:lnTo>
                <a:lnTo>
                  <a:pt x="5570511" y="314126"/>
                </a:lnTo>
                <a:lnTo>
                  <a:pt x="5567105" y="267706"/>
                </a:lnTo>
                <a:lnTo>
                  <a:pt x="5557211" y="223400"/>
                </a:lnTo>
                <a:lnTo>
                  <a:pt x="5541316" y="181696"/>
                </a:lnTo>
                <a:lnTo>
                  <a:pt x="5519904" y="143079"/>
                </a:lnTo>
                <a:lnTo>
                  <a:pt x="5493462" y="108034"/>
                </a:lnTo>
                <a:lnTo>
                  <a:pt x="5462476" y="77048"/>
                </a:lnTo>
                <a:lnTo>
                  <a:pt x="5427431" y="50606"/>
                </a:lnTo>
                <a:lnTo>
                  <a:pt x="5388814" y="29194"/>
                </a:lnTo>
                <a:lnTo>
                  <a:pt x="5347110" y="13299"/>
                </a:lnTo>
                <a:lnTo>
                  <a:pt x="5302804" y="3405"/>
                </a:lnTo>
                <a:lnTo>
                  <a:pt x="5256384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126638" y="904137"/>
            <a:ext cx="470281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35">
                <a:solidFill>
                  <a:srgbClr val="FFFFFF"/>
                </a:solidFill>
                <a:latin typeface="Arial"/>
                <a:cs typeface="Arial"/>
              </a:rPr>
              <a:t>Ambulantes</a:t>
            </a:r>
            <a:r>
              <a:rPr sz="33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40">
                <a:solidFill>
                  <a:srgbClr val="FFFFFF"/>
                </a:solidFill>
                <a:latin typeface="Arial"/>
                <a:cs typeface="Arial"/>
              </a:rPr>
              <a:t>Glukoseprofil</a:t>
            </a:r>
            <a:endParaRPr sz="33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10</a:t>
            </a:fld>
            <a:endParaRPr spc="15"/>
          </a:p>
        </p:txBody>
      </p:sp>
      <p:sp>
        <p:nvSpPr>
          <p:cNvPr id="15" name="object 15"/>
          <p:cNvSpPr txBox="1"/>
          <p:nvPr/>
        </p:nvSpPr>
        <p:spPr>
          <a:xfrm>
            <a:off x="19392351" y="5844484"/>
            <a:ext cx="189230" cy="41160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</a:pPr>
            <a:r>
              <a:rPr sz="1150" spc="-5">
                <a:solidFill>
                  <a:srgbClr val="3C3C3B"/>
                </a:solidFill>
                <a:latin typeface="Arial"/>
                <a:cs typeface="Arial"/>
              </a:rPr>
              <a:t>Dient nur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zur </a:t>
            </a:r>
            <a:r>
              <a:rPr sz="1150" spc="-10">
                <a:solidFill>
                  <a:srgbClr val="3C3C3B"/>
                </a:solidFill>
                <a:latin typeface="Arial"/>
                <a:cs typeface="Arial"/>
              </a:rPr>
              <a:t>Veranschaulichung.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Keine realen</a:t>
            </a:r>
            <a:r>
              <a:rPr sz="1150" spc="7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Patientendaten.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5DF9BD2-161A-451F-BA10-D332E91299B1}"/>
              </a:ext>
            </a:extLst>
          </p:cNvPr>
          <p:cNvSpPr/>
          <p:nvPr/>
        </p:nvSpPr>
        <p:spPr>
          <a:xfrm>
            <a:off x="9445336" y="9111500"/>
            <a:ext cx="405245" cy="83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6348" y="2303605"/>
            <a:ext cx="11958320" cy="8167370"/>
          </a:xfrm>
          <a:custGeom>
            <a:avLst/>
            <a:gdLst/>
            <a:ahLst/>
            <a:cxnLst/>
            <a:rect l="l" t="t" r="r" b="b"/>
            <a:pathLst>
              <a:path w="11958319" h="8167370">
                <a:moveTo>
                  <a:pt x="0" y="8167290"/>
                </a:moveTo>
                <a:lnTo>
                  <a:pt x="11957751" y="8167290"/>
                </a:lnTo>
                <a:lnTo>
                  <a:pt x="11957751" y="0"/>
                </a:lnTo>
                <a:lnTo>
                  <a:pt x="0" y="0"/>
                </a:lnTo>
                <a:lnTo>
                  <a:pt x="0" y="8167290"/>
                </a:lnTo>
                <a:close/>
              </a:path>
            </a:pathLst>
          </a:custGeom>
          <a:solidFill>
            <a:srgbClr val="FFD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32719" y="2827139"/>
            <a:ext cx="10534015" cy="7120255"/>
          </a:xfrm>
          <a:custGeom>
            <a:avLst/>
            <a:gdLst/>
            <a:ahLst/>
            <a:cxnLst/>
            <a:rect l="l" t="t" r="r" b="b"/>
            <a:pathLst>
              <a:path w="10534015" h="7120255">
                <a:moveTo>
                  <a:pt x="0" y="0"/>
                </a:moveTo>
                <a:lnTo>
                  <a:pt x="0" y="7120202"/>
                </a:lnTo>
                <a:lnTo>
                  <a:pt x="10533710" y="7120202"/>
                </a:lnTo>
                <a:lnTo>
                  <a:pt x="105337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35507" y="2985500"/>
            <a:ext cx="8728142" cy="68034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4970" y="682581"/>
            <a:ext cx="954151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4100" b="0" spc="-65">
                <a:latin typeface="Arial"/>
                <a:cs typeface="Arial"/>
              </a:rPr>
              <a:t>Identifizieren </a:t>
            </a:r>
            <a:r>
              <a:rPr sz="4100" b="0" spc="-50">
                <a:latin typeface="Arial"/>
                <a:cs typeface="Arial"/>
              </a:rPr>
              <a:t>Sie </a:t>
            </a:r>
            <a:r>
              <a:rPr sz="4100" b="0" spc="-95">
                <a:latin typeface="Arial"/>
                <a:cs typeface="Arial"/>
              </a:rPr>
              <a:t>Muster, </a:t>
            </a:r>
            <a:r>
              <a:rPr sz="4100" b="0" spc="-50">
                <a:latin typeface="Arial"/>
                <a:cs typeface="Arial"/>
              </a:rPr>
              <a:t>die</a:t>
            </a:r>
            <a:r>
              <a:rPr sz="4100" b="0" spc="-475">
                <a:latin typeface="Arial"/>
                <a:cs typeface="Arial"/>
              </a:rPr>
              <a:t> </a:t>
            </a:r>
            <a:r>
              <a:rPr sz="4100" b="0" spc="-75" err="1">
                <a:latin typeface="Arial"/>
                <a:cs typeface="Arial"/>
              </a:rPr>
              <a:t>Behandlungs-</a:t>
            </a:r>
            <a:r>
              <a:rPr sz="4100" b="0" spc="-70" err="1">
                <a:latin typeface="Arial"/>
                <a:cs typeface="Arial"/>
              </a:rPr>
              <a:t>entscheidungen</a:t>
            </a:r>
            <a:r>
              <a:rPr sz="4100" b="0" spc="-70">
                <a:latin typeface="Arial"/>
                <a:cs typeface="Arial"/>
              </a:rPr>
              <a:t> </a:t>
            </a:r>
            <a:r>
              <a:rPr sz="4100" b="0" spc="-65">
                <a:latin typeface="Arial"/>
                <a:cs typeface="Arial"/>
              </a:rPr>
              <a:t>beeinflussen</a:t>
            </a:r>
            <a:r>
              <a:rPr sz="4100" b="0" spc="-254">
                <a:latin typeface="Arial"/>
                <a:cs typeface="Arial"/>
              </a:rPr>
              <a:t> </a:t>
            </a:r>
            <a:r>
              <a:rPr sz="4100" b="0" spc="-75">
                <a:latin typeface="Arial"/>
                <a:cs typeface="Arial"/>
              </a:rPr>
              <a:t>können.</a:t>
            </a:r>
            <a:endParaRPr sz="4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6353" y="8649034"/>
            <a:ext cx="408305" cy="408305"/>
          </a:xfrm>
          <a:custGeom>
            <a:avLst/>
            <a:gdLst/>
            <a:ahLst/>
            <a:cxnLst/>
            <a:rect l="l" t="t" r="r" b="b"/>
            <a:pathLst>
              <a:path w="408305" h="408304">
                <a:moveTo>
                  <a:pt x="203836" y="0"/>
                </a:moveTo>
                <a:lnTo>
                  <a:pt x="157099" y="5383"/>
                </a:lnTo>
                <a:lnTo>
                  <a:pt x="114195" y="20716"/>
                </a:lnTo>
                <a:lnTo>
                  <a:pt x="76348" y="44778"/>
                </a:lnTo>
                <a:lnTo>
                  <a:pt x="44781" y="76344"/>
                </a:lnTo>
                <a:lnTo>
                  <a:pt x="20718" y="114191"/>
                </a:lnTo>
                <a:lnTo>
                  <a:pt x="5383" y="157096"/>
                </a:lnTo>
                <a:lnTo>
                  <a:pt x="0" y="203836"/>
                </a:lnTo>
                <a:lnTo>
                  <a:pt x="5383" y="250577"/>
                </a:lnTo>
                <a:lnTo>
                  <a:pt x="20718" y="293484"/>
                </a:lnTo>
                <a:lnTo>
                  <a:pt x="44781" y="331333"/>
                </a:lnTo>
                <a:lnTo>
                  <a:pt x="76348" y="362901"/>
                </a:lnTo>
                <a:lnTo>
                  <a:pt x="114195" y="386964"/>
                </a:lnTo>
                <a:lnTo>
                  <a:pt x="157099" y="402300"/>
                </a:lnTo>
                <a:lnTo>
                  <a:pt x="203836" y="407683"/>
                </a:lnTo>
                <a:lnTo>
                  <a:pt x="250577" y="402300"/>
                </a:lnTo>
                <a:lnTo>
                  <a:pt x="293484" y="386964"/>
                </a:lnTo>
                <a:lnTo>
                  <a:pt x="331333" y="362901"/>
                </a:lnTo>
                <a:lnTo>
                  <a:pt x="362901" y="331333"/>
                </a:lnTo>
                <a:lnTo>
                  <a:pt x="386964" y="293484"/>
                </a:lnTo>
                <a:lnTo>
                  <a:pt x="402300" y="250577"/>
                </a:lnTo>
                <a:lnTo>
                  <a:pt x="407683" y="203836"/>
                </a:lnTo>
                <a:lnTo>
                  <a:pt x="402300" y="157096"/>
                </a:lnTo>
                <a:lnTo>
                  <a:pt x="386964" y="114191"/>
                </a:lnTo>
                <a:lnTo>
                  <a:pt x="362901" y="76344"/>
                </a:lnTo>
                <a:lnTo>
                  <a:pt x="331333" y="44778"/>
                </a:lnTo>
                <a:lnTo>
                  <a:pt x="293484" y="20716"/>
                </a:lnTo>
                <a:lnTo>
                  <a:pt x="250577" y="5383"/>
                </a:lnTo>
                <a:lnTo>
                  <a:pt x="203836" y="0"/>
                </a:lnTo>
                <a:close/>
              </a:path>
            </a:pathLst>
          </a:custGeom>
          <a:solidFill>
            <a:srgbClr val="94B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7669" y="8640342"/>
            <a:ext cx="425450" cy="425450"/>
          </a:xfrm>
          <a:custGeom>
            <a:avLst/>
            <a:gdLst/>
            <a:ahLst/>
            <a:cxnLst/>
            <a:rect l="l" t="t" r="r" b="b"/>
            <a:pathLst>
              <a:path w="425450" h="425450">
                <a:moveTo>
                  <a:pt x="212527" y="0"/>
                </a:moveTo>
                <a:lnTo>
                  <a:pt x="163858" y="5623"/>
                </a:lnTo>
                <a:lnTo>
                  <a:pt x="119149" y="21635"/>
                </a:lnTo>
                <a:lnTo>
                  <a:pt x="79684" y="46750"/>
                </a:lnTo>
                <a:lnTo>
                  <a:pt x="46751" y="79682"/>
                </a:lnTo>
                <a:lnTo>
                  <a:pt x="21635" y="119145"/>
                </a:lnTo>
                <a:lnTo>
                  <a:pt x="5623" y="163852"/>
                </a:lnTo>
                <a:lnTo>
                  <a:pt x="0" y="212517"/>
                </a:lnTo>
                <a:lnTo>
                  <a:pt x="5623" y="261189"/>
                </a:lnTo>
                <a:lnTo>
                  <a:pt x="21635" y="305902"/>
                </a:lnTo>
                <a:lnTo>
                  <a:pt x="46751" y="345368"/>
                </a:lnTo>
                <a:lnTo>
                  <a:pt x="79684" y="378302"/>
                </a:lnTo>
                <a:lnTo>
                  <a:pt x="119149" y="403419"/>
                </a:lnTo>
                <a:lnTo>
                  <a:pt x="163858" y="419431"/>
                </a:lnTo>
                <a:lnTo>
                  <a:pt x="212527" y="425055"/>
                </a:lnTo>
                <a:lnTo>
                  <a:pt x="261196" y="419431"/>
                </a:lnTo>
                <a:lnTo>
                  <a:pt x="293997" y="407683"/>
                </a:lnTo>
                <a:lnTo>
                  <a:pt x="212527" y="407683"/>
                </a:lnTo>
                <a:lnTo>
                  <a:pt x="167834" y="402520"/>
                </a:lnTo>
                <a:lnTo>
                  <a:pt x="126778" y="387817"/>
                </a:lnTo>
                <a:lnTo>
                  <a:pt x="90539" y="364755"/>
                </a:lnTo>
                <a:lnTo>
                  <a:pt x="60299" y="334513"/>
                </a:lnTo>
                <a:lnTo>
                  <a:pt x="37237" y="298273"/>
                </a:lnTo>
                <a:lnTo>
                  <a:pt x="22534" y="257214"/>
                </a:lnTo>
                <a:lnTo>
                  <a:pt x="17371" y="212517"/>
                </a:lnTo>
                <a:lnTo>
                  <a:pt x="22534" y="167827"/>
                </a:lnTo>
                <a:lnTo>
                  <a:pt x="37237" y="126774"/>
                </a:lnTo>
                <a:lnTo>
                  <a:pt x="60299" y="90537"/>
                </a:lnTo>
                <a:lnTo>
                  <a:pt x="90539" y="60298"/>
                </a:lnTo>
                <a:lnTo>
                  <a:pt x="126778" y="37237"/>
                </a:lnTo>
                <a:lnTo>
                  <a:pt x="167834" y="22534"/>
                </a:lnTo>
                <a:lnTo>
                  <a:pt x="212527" y="17371"/>
                </a:lnTo>
                <a:lnTo>
                  <a:pt x="293999" y="17371"/>
                </a:lnTo>
                <a:lnTo>
                  <a:pt x="261196" y="5623"/>
                </a:lnTo>
                <a:lnTo>
                  <a:pt x="212527" y="0"/>
                </a:lnTo>
                <a:close/>
              </a:path>
              <a:path w="425450" h="425450">
                <a:moveTo>
                  <a:pt x="293999" y="17371"/>
                </a:moveTo>
                <a:lnTo>
                  <a:pt x="212527" y="17371"/>
                </a:lnTo>
                <a:lnTo>
                  <a:pt x="257220" y="22534"/>
                </a:lnTo>
                <a:lnTo>
                  <a:pt x="298276" y="37237"/>
                </a:lnTo>
                <a:lnTo>
                  <a:pt x="334515" y="60298"/>
                </a:lnTo>
                <a:lnTo>
                  <a:pt x="364755" y="90537"/>
                </a:lnTo>
                <a:lnTo>
                  <a:pt x="387817" y="126774"/>
                </a:lnTo>
                <a:lnTo>
                  <a:pt x="402520" y="167827"/>
                </a:lnTo>
                <a:lnTo>
                  <a:pt x="407683" y="212517"/>
                </a:lnTo>
                <a:lnTo>
                  <a:pt x="402520" y="257214"/>
                </a:lnTo>
                <a:lnTo>
                  <a:pt x="387817" y="298273"/>
                </a:lnTo>
                <a:lnTo>
                  <a:pt x="364755" y="334513"/>
                </a:lnTo>
                <a:lnTo>
                  <a:pt x="334515" y="364755"/>
                </a:lnTo>
                <a:lnTo>
                  <a:pt x="298276" y="387817"/>
                </a:lnTo>
                <a:lnTo>
                  <a:pt x="257220" y="402520"/>
                </a:lnTo>
                <a:lnTo>
                  <a:pt x="212527" y="407683"/>
                </a:lnTo>
                <a:lnTo>
                  <a:pt x="293997" y="407683"/>
                </a:lnTo>
                <a:lnTo>
                  <a:pt x="345370" y="378302"/>
                </a:lnTo>
                <a:lnTo>
                  <a:pt x="378303" y="345368"/>
                </a:lnTo>
                <a:lnTo>
                  <a:pt x="403419" y="305902"/>
                </a:lnTo>
                <a:lnTo>
                  <a:pt x="419431" y="261189"/>
                </a:lnTo>
                <a:lnTo>
                  <a:pt x="425055" y="212517"/>
                </a:lnTo>
                <a:lnTo>
                  <a:pt x="419431" y="163852"/>
                </a:lnTo>
                <a:lnTo>
                  <a:pt x="403419" y="119145"/>
                </a:lnTo>
                <a:lnTo>
                  <a:pt x="378303" y="79682"/>
                </a:lnTo>
                <a:lnTo>
                  <a:pt x="345370" y="46750"/>
                </a:lnTo>
                <a:lnTo>
                  <a:pt x="305906" y="21635"/>
                </a:lnTo>
                <a:lnTo>
                  <a:pt x="293999" y="17371"/>
                </a:lnTo>
                <a:close/>
              </a:path>
            </a:pathLst>
          </a:custGeom>
          <a:solidFill>
            <a:srgbClr val="559A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310" y="8781055"/>
            <a:ext cx="139618" cy="15265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4786" y="8784519"/>
            <a:ext cx="120844" cy="14573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5999" y="8658597"/>
            <a:ext cx="408305" cy="408305"/>
          </a:xfrm>
          <a:custGeom>
            <a:avLst/>
            <a:gdLst/>
            <a:ahLst/>
            <a:cxnLst/>
            <a:rect l="l" t="t" r="r" b="b"/>
            <a:pathLst>
              <a:path w="408304" h="408304">
                <a:moveTo>
                  <a:pt x="203836" y="0"/>
                </a:moveTo>
                <a:lnTo>
                  <a:pt x="157099" y="5383"/>
                </a:lnTo>
                <a:lnTo>
                  <a:pt x="114195" y="20716"/>
                </a:lnTo>
                <a:lnTo>
                  <a:pt x="76348" y="44778"/>
                </a:lnTo>
                <a:lnTo>
                  <a:pt x="44781" y="76344"/>
                </a:lnTo>
                <a:lnTo>
                  <a:pt x="20718" y="114191"/>
                </a:lnTo>
                <a:lnTo>
                  <a:pt x="5383" y="157096"/>
                </a:lnTo>
                <a:lnTo>
                  <a:pt x="0" y="203836"/>
                </a:lnTo>
                <a:lnTo>
                  <a:pt x="5383" y="250577"/>
                </a:lnTo>
                <a:lnTo>
                  <a:pt x="20718" y="293484"/>
                </a:lnTo>
                <a:lnTo>
                  <a:pt x="44781" y="331333"/>
                </a:lnTo>
                <a:lnTo>
                  <a:pt x="76348" y="362901"/>
                </a:lnTo>
                <a:lnTo>
                  <a:pt x="114195" y="386964"/>
                </a:lnTo>
                <a:lnTo>
                  <a:pt x="157099" y="402300"/>
                </a:lnTo>
                <a:lnTo>
                  <a:pt x="203836" y="407683"/>
                </a:lnTo>
                <a:lnTo>
                  <a:pt x="250577" y="402300"/>
                </a:lnTo>
                <a:lnTo>
                  <a:pt x="293484" y="386964"/>
                </a:lnTo>
                <a:lnTo>
                  <a:pt x="331333" y="362901"/>
                </a:lnTo>
                <a:lnTo>
                  <a:pt x="362901" y="331333"/>
                </a:lnTo>
                <a:lnTo>
                  <a:pt x="386964" y="293484"/>
                </a:lnTo>
                <a:lnTo>
                  <a:pt x="402300" y="250577"/>
                </a:lnTo>
                <a:lnTo>
                  <a:pt x="407683" y="203836"/>
                </a:lnTo>
                <a:lnTo>
                  <a:pt x="402300" y="157096"/>
                </a:lnTo>
                <a:lnTo>
                  <a:pt x="386964" y="114191"/>
                </a:lnTo>
                <a:lnTo>
                  <a:pt x="362901" y="76344"/>
                </a:lnTo>
                <a:lnTo>
                  <a:pt x="331333" y="44778"/>
                </a:lnTo>
                <a:lnTo>
                  <a:pt x="293484" y="20716"/>
                </a:lnTo>
                <a:lnTo>
                  <a:pt x="250577" y="5383"/>
                </a:lnTo>
                <a:lnTo>
                  <a:pt x="203836" y="0"/>
                </a:lnTo>
                <a:close/>
              </a:path>
            </a:pathLst>
          </a:custGeom>
          <a:solidFill>
            <a:srgbClr val="FFD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7318" y="8649905"/>
            <a:ext cx="425450" cy="425450"/>
          </a:xfrm>
          <a:custGeom>
            <a:avLst/>
            <a:gdLst/>
            <a:ahLst/>
            <a:cxnLst/>
            <a:rect l="l" t="t" r="r" b="b"/>
            <a:pathLst>
              <a:path w="425450" h="425450">
                <a:moveTo>
                  <a:pt x="212506" y="0"/>
                </a:moveTo>
                <a:lnTo>
                  <a:pt x="163842" y="5623"/>
                </a:lnTo>
                <a:lnTo>
                  <a:pt x="119136" y="21635"/>
                </a:lnTo>
                <a:lnTo>
                  <a:pt x="79676" y="46750"/>
                </a:lnTo>
                <a:lnTo>
                  <a:pt x="46746" y="79682"/>
                </a:lnTo>
                <a:lnTo>
                  <a:pt x="21633" y="119145"/>
                </a:lnTo>
                <a:lnTo>
                  <a:pt x="5622" y="163852"/>
                </a:lnTo>
                <a:lnTo>
                  <a:pt x="0" y="212517"/>
                </a:lnTo>
                <a:lnTo>
                  <a:pt x="5622" y="261189"/>
                </a:lnTo>
                <a:lnTo>
                  <a:pt x="21633" y="305902"/>
                </a:lnTo>
                <a:lnTo>
                  <a:pt x="46746" y="345368"/>
                </a:lnTo>
                <a:lnTo>
                  <a:pt x="79676" y="378302"/>
                </a:lnTo>
                <a:lnTo>
                  <a:pt x="119136" y="403419"/>
                </a:lnTo>
                <a:lnTo>
                  <a:pt x="163842" y="419431"/>
                </a:lnTo>
                <a:lnTo>
                  <a:pt x="212506" y="425055"/>
                </a:lnTo>
                <a:lnTo>
                  <a:pt x="261182" y="419431"/>
                </a:lnTo>
                <a:lnTo>
                  <a:pt x="293987" y="407683"/>
                </a:lnTo>
                <a:lnTo>
                  <a:pt x="212506" y="407683"/>
                </a:lnTo>
                <a:lnTo>
                  <a:pt x="167817" y="402520"/>
                </a:lnTo>
                <a:lnTo>
                  <a:pt x="126766" y="387817"/>
                </a:lnTo>
                <a:lnTo>
                  <a:pt x="90531" y="364755"/>
                </a:lnTo>
                <a:lnTo>
                  <a:pt x="60294" y="334513"/>
                </a:lnTo>
                <a:lnTo>
                  <a:pt x="37234" y="298273"/>
                </a:lnTo>
                <a:lnTo>
                  <a:pt x="22533" y="257214"/>
                </a:lnTo>
                <a:lnTo>
                  <a:pt x="17371" y="212517"/>
                </a:lnTo>
                <a:lnTo>
                  <a:pt x="22533" y="167827"/>
                </a:lnTo>
                <a:lnTo>
                  <a:pt x="37234" y="126774"/>
                </a:lnTo>
                <a:lnTo>
                  <a:pt x="60294" y="90537"/>
                </a:lnTo>
                <a:lnTo>
                  <a:pt x="90531" y="60298"/>
                </a:lnTo>
                <a:lnTo>
                  <a:pt x="126766" y="37237"/>
                </a:lnTo>
                <a:lnTo>
                  <a:pt x="167817" y="22534"/>
                </a:lnTo>
                <a:lnTo>
                  <a:pt x="212506" y="17371"/>
                </a:lnTo>
                <a:lnTo>
                  <a:pt x="293988" y="17371"/>
                </a:lnTo>
                <a:lnTo>
                  <a:pt x="261182" y="5623"/>
                </a:lnTo>
                <a:lnTo>
                  <a:pt x="212506" y="0"/>
                </a:lnTo>
                <a:close/>
              </a:path>
              <a:path w="425450" h="425450">
                <a:moveTo>
                  <a:pt x="293988" y="17371"/>
                </a:moveTo>
                <a:lnTo>
                  <a:pt x="212506" y="17371"/>
                </a:lnTo>
                <a:lnTo>
                  <a:pt x="257207" y="22534"/>
                </a:lnTo>
                <a:lnTo>
                  <a:pt x="298267" y="37237"/>
                </a:lnTo>
                <a:lnTo>
                  <a:pt x="334507" y="60298"/>
                </a:lnTo>
                <a:lnTo>
                  <a:pt x="364747" y="90537"/>
                </a:lnTo>
                <a:lnTo>
                  <a:pt x="387808" y="126774"/>
                </a:lnTo>
                <a:lnTo>
                  <a:pt x="402510" y="167827"/>
                </a:lnTo>
                <a:lnTo>
                  <a:pt x="407673" y="212517"/>
                </a:lnTo>
                <a:lnTo>
                  <a:pt x="402510" y="257214"/>
                </a:lnTo>
                <a:lnTo>
                  <a:pt x="387808" y="298273"/>
                </a:lnTo>
                <a:lnTo>
                  <a:pt x="364747" y="334513"/>
                </a:lnTo>
                <a:lnTo>
                  <a:pt x="334507" y="364755"/>
                </a:lnTo>
                <a:lnTo>
                  <a:pt x="298267" y="387817"/>
                </a:lnTo>
                <a:lnTo>
                  <a:pt x="257207" y="402520"/>
                </a:lnTo>
                <a:lnTo>
                  <a:pt x="212506" y="407683"/>
                </a:lnTo>
                <a:lnTo>
                  <a:pt x="293987" y="407683"/>
                </a:lnTo>
                <a:lnTo>
                  <a:pt x="345362" y="378302"/>
                </a:lnTo>
                <a:lnTo>
                  <a:pt x="378295" y="345368"/>
                </a:lnTo>
                <a:lnTo>
                  <a:pt x="403410" y="305902"/>
                </a:lnTo>
                <a:lnTo>
                  <a:pt x="419421" y="261189"/>
                </a:lnTo>
                <a:lnTo>
                  <a:pt x="425044" y="212517"/>
                </a:lnTo>
                <a:lnTo>
                  <a:pt x="419421" y="163852"/>
                </a:lnTo>
                <a:lnTo>
                  <a:pt x="403410" y="119145"/>
                </a:lnTo>
                <a:lnTo>
                  <a:pt x="378295" y="79682"/>
                </a:lnTo>
                <a:lnTo>
                  <a:pt x="345362" y="46750"/>
                </a:lnTo>
                <a:lnTo>
                  <a:pt x="305896" y="21635"/>
                </a:lnTo>
                <a:lnTo>
                  <a:pt x="293988" y="17371"/>
                </a:lnTo>
                <a:close/>
              </a:path>
            </a:pathLst>
          </a:custGeom>
          <a:solidFill>
            <a:srgbClr val="857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95945" y="8658597"/>
            <a:ext cx="408305" cy="408305"/>
          </a:xfrm>
          <a:custGeom>
            <a:avLst/>
            <a:gdLst/>
            <a:ahLst/>
            <a:cxnLst/>
            <a:rect l="l" t="t" r="r" b="b"/>
            <a:pathLst>
              <a:path w="408304" h="408304">
                <a:moveTo>
                  <a:pt x="203836" y="0"/>
                </a:moveTo>
                <a:lnTo>
                  <a:pt x="157099" y="5383"/>
                </a:lnTo>
                <a:lnTo>
                  <a:pt x="114195" y="20716"/>
                </a:lnTo>
                <a:lnTo>
                  <a:pt x="76348" y="44778"/>
                </a:lnTo>
                <a:lnTo>
                  <a:pt x="44781" y="76344"/>
                </a:lnTo>
                <a:lnTo>
                  <a:pt x="20718" y="114191"/>
                </a:lnTo>
                <a:lnTo>
                  <a:pt x="5383" y="157096"/>
                </a:lnTo>
                <a:lnTo>
                  <a:pt x="0" y="203836"/>
                </a:lnTo>
                <a:lnTo>
                  <a:pt x="5383" y="250577"/>
                </a:lnTo>
                <a:lnTo>
                  <a:pt x="20718" y="293484"/>
                </a:lnTo>
                <a:lnTo>
                  <a:pt x="44781" y="331333"/>
                </a:lnTo>
                <a:lnTo>
                  <a:pt x="76348" y="362901"/>
                </a:lnTo>
                <a:lnTo>
                  <a:pt x="114195" y="386964"/>
                </a:lnTo>
                <a:lnTo>
                  <a:pt x="157099" y="402300"/>
                </a:lnTo>
                <a:lnTo>
                  <a:pt x="203836" y="407683"/>
                </a:lnTo>
                <a:lnTo>
                  <a:pt x="250577" y="402300"/>
                </a:lnTo>
                <a:lnTo>
                  <a:pt x="293484" y="386964"/>
                </a:lnTo>
                <a:lnTo>
                  <a:pt x="331333" y="362901"/>
                </a:lnTo>
                <a:lnTo>
                  <a:pt x="362901" y="331333"/>
                </a:lnTo>
                <a:lnTo>
                  <a:pt x="386964" y="293484"/>
                </a:lnTo>
                <a:lnTo>
                  <a:pt x="402300" y="250577"/>
                </a:lnTo>
                <a:lnTo>
                  <a:pt x="407683" y="203836"/>
                </a:lnTo>
                <a:lnTo>
                  <a:pt x="402300" y="157096"/>
                </a:lnTo>
                <a:lnTo>
                  <a:pt x="386964" y="114191"/>
                </a:lnTo>
                <a:lnTo>
                  <a:pt x="362901" y="76344"/>
                </a:lnTo>
                <a:lnTo>
                  <a:pt x="331333" y="44778"/>
                </a:lnTo>
                <a:lnTo>
                  <a:pt x="293484" y="20716"/>
                </a:lnTo>
                <a:lnTo>
                  <a:pt x="250577" y="5383"/>
                </a:lnTo>
                <a:lnTo>
                  <a:pt x="203836" y="0"/>
                </a:lnTo>
                <a:close/>
              </a:path>
            </a:pathLst>
          </a:custGeom>
          <a:solidFill>
            <a:srgbClr val="F5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87261" y="8649905"/>
            <a:ext cx="425450" cy="425450"/>
          </a:xfrm>
          <a:custGeom>
            <a:avLst/>
            <a:gdLst/>
            <a:ahLst/>
            <a:cxnLst/>
            <a:rect l="l" t="t" r="r" b="b"/>
            <a:pathLst>
              <a:path w="425450" h="425450">
                <a:moveTo>
                  <a:pt x="212527" y="0"/>
                </a:moveTo>
                <a:lnTo>
                  <a:pt x="163858" y="5623"/>
                </a:lnTo>
                <a:lnTo>
                  <a:pt x="119149" y="21635"/>
                </a:lnTo>
                <a:lnTo>
                  <a:pt x="79684" y="46750"/>
                </a:lnTo>
                <a:lnTo>
                  <a:pt x="46751" y="79682"/>
                </a:lnTo>
                <a:lnTo>
                  <a:pt x="21635" y="119145"/>
                </a:lnTo>
                <a:lnTo>
                  <a:pt x="5623" y="163852"/>
                </a:lnTo>
                <a:lnTo>
                  <a:pt x="0" y="212517"/>
                </a:lnTo>
                <a:lnTo>
                  <a:pt x="5623" y="261189"/>
                </a:lnTo>
                <a:lnTo>
                  <a:pt x="21635" y="305902"/>
                </a:lnTo>
                <a:lnTo>
                  <a:pt x="46751" y="345368"/>
                </a:lnTo>
                <a:lnTo>
                  <a:pt x="79684" y="378302"/>
                </a:lnTo>
                <a:lnTo>
                  <a:pt x="119149" y="403419"/>
                </a:lnTo>
                <a:lnTo>
                  <a:pt x="163858" y="419431"/>
                </a:lnTo>
                <a:lnTo>
                  <a:pt x="212527" y="425055"/>
                </a:lnTo>
                <a:lnTo>
                  <a:pt x="261196" y="419431"/>
                </a:lnTo>
                <a:lnTo>
                  <a:pt x="293997" y="407683"/>
                </a:lnTo>
                <a:lnTo>
                  <a:pt x="212527" y="407683"/>
                </a:lnTo>
                <a:lnTo>
                  <a:pt x="167834" y="402520"/>
                </a:lnTo>
                <a:lnTo>
                  <a:pt x="126778" y="387817"/>
                </a:lnTo>
                <a:lnTo>
                  <a:pt x="90539" y="364755"/>
                </a:lnTo>
                <a:lnTo>
                  <a:pt x="60299" y="334513"/>
                </a:lnTo>
                <a:lnTo>
                  <a:pt x="37237" y="298273"/>
                </a:lnTo>
                <a:lnTo>
                  <a:pt x="22534" y="257214"/>
                </a:lnTo>
                <a:lnTo>
                  <a:pt x="17371" y="212517"/>
                </a:lnTo>
                <a:lnTo>
                  <a:pt x="22534" y="167827"/>
                </a:lnTo>
                <a:lnTo>
                  <a:pt x="37237" y="126774"/>
                </a:lnTo>
                <a:lnTo>
                  <a:pt x="60299" y="90537"/>
                </a:lnTo>
                <a:lnTo>
                  <a:pt x="90539" y="60298"/>
                </a:lnTo>
                <a:lnTo>
                  <a:pt x="126778" y="37237"/>
                </a:lnTo>
                <a:lnTo>
                  <a:pt x="167834" y="22534"/>
                </a:lnTo>
                <a:lnTo>
                  <a:pt x="212527" y="17371"/>
                </a:lnTo>
                <a:lnTo>
                  <a:pt x="293999" y="17371"/>
                </a:lnTo>
                <a:lnTo>
                  <a:pt x="261196" y="5623"/>
                </a:lnTo>
                <a:lnTo>
                  <a:pt x="212527" y="0"/>
                </a:lnTo>
                <a:close/>
              </a:path>
              <a:path w="425450" h="425450">
                <a:moveTo>
                  <a:pt x="293999" y="17371"/>
                </a:moveTo>
                <a:lnTo>
                  <a:pt x="212527" y="17371"/>
                </a:lnTo>
                <a:lnTo>
                  <a:pt x="257220" y="22534"/>
                </a:lnTo>
                <a:lnTo>
                  <a:pt x="298276" y="37237"/>
                </a:lnTo>
                <a:lnTo>
                  <a:pt x="334515" y="60298"/>
                </a:lnTo>
                <a:lnTo>
                  <a:pt x="364755" y="90537"/>
                </a:lnTo>
                <a:lnTo>
                  <a:pt x="387817" y="126774"/>
                </a:lnTo>
                <a:lnTo>
                  <a:pt x="402520" y="167827"/>
                </a:lnTo>
                <a:lnTo>
                  <a:pt x="407683" y="212517"/>
                </a:lnTo>
                <a:lnTo>
                  <a:pt x="402520" y="257214"/>
                </a:lnTo>
                <a:lnTo>
                  <a:pt x="387817" y="298273"/>
                </a:lnTo>
                <a:lnTo>
                  <a:pt x="364755" y="334513"/>
                </a:lnTo>
                <a:lnTo>
                  <a:pt x="334515" y="364755"/>
                </a:lnTo>
                <a:lnTo>
                  <a:pt x="298276" y="387817"/>
                </a:lnTo>
                <a:lnTo>
                  <a:pt x="257220" y="402520"/>
                </a:lnTo>
                <a:lnTo>
                  <a:pt x="212527" y="407683"/>
                </a:lnTo>
                <a:lnTo>
                  <a:pt x="293997" y="407683"/>
                </a:lnTo>
                <a:lnTo>
                  <a:pt x="345370" y="378302"/>
                </a:lnTo>
                <a:lnTo>
                  <a:pt x="378303" y="345368"/>
                </a:lnTo>
                <a:lnTo>
                  <a:pt x="403419" y="305902"/>
                </a:lnTo>
                <a:lnTo>
                  <a:pt x="419431" y="261189"/>
                </a:lnTo>
                <a:lnTo>
                  <a:pt x="425055" y="212517"/>
                </a:lnTo>
                <a:lnTo>
                  <a:pt x="419431" y="163852"/>
                </a:lnTo>
                <a:lnTo>
                  <a:pt x="403419" y="119145"/>
                </a:lnTo>
                <a:lnTo>
                  <a:pt x="378303" y="79682"/>
                </a:lnTo>
                <a:lnTo>
                  <a:pt x="345370" y="46750"/>
                </a:lnTo>
                <a:lnTo>
                  <a:pt x="305906" y="21635"/>
                </a:lnTo>
                <a:lnTo>
                  <a:pt x="293999" y="17371"/>
                </a:lnTo>
                <a:close/>
              </a:path>
            </a:pathLst>
          </a:custGeom>
          <a:solidFill>
            <a:srgbClr val="C91E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6870" y="8647241"/>
            <a:ext cx="5576570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54050">
              <a:lnSpc>
                <a:spcPct val="100000"/>
              </a:lnSpc>
              <a:spcBef>
                <a:spcPts val="5"/>
              </a:spcBef>
              <a:tabLst>
                <a:tab pos="2661285" algn="l"/>
                <a:tab pos="4411345" algn="l"/>
              </a:tabLst>
            </a:pPr>
            <a:r>
              <a:rPr sz="3900" spc="15" baseline="2136" err="1">
                <a:solidFill>
                  <a:srgbClr val="212121"/>
                </a:solidFill>
                <a:latin typeface="Arial"/>
                <a:cs typeface="Arial"/>
              </a:rPr>
              <a:t>Niedrig</a:t>
            </a:r>
            <a:r>
              <a:rPr sz="3900" spc="15" baseline="2136">
                <a:solidFill>
                  <a:srgbClr val="212121"/>
                </a:solidFill>
                <a:latin typeface="Arial"/>
                <a:cs typeface="Arial"/>
              </a:rPr>
              <a:t>	</a:t>
            </a:r>
            <a:r>
              <a:rPr sz="2600" spc="15">
                <a:solidFill>
                  <a:srgbClr val="212121"/>
                </a:solidFill>
                <a:latin typeface="Arial"/>
                <a:cs typeface="Arial"/>
              </a:rPr>
              <a:t>Mittel	Hoch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55105" y="7394061"/>
            <a:ext cx="2091055" cy="0"/>
          </a:xfrm>
          <a:custGeom>
            <a:avLst/>
            <a:gdLst/>
            <a:ahLst/>
            <a:cxnLst/>
            <a:rect l="l" t="t" r="r" b="b"/>
            <a:pathLst>
              <a:path w="2091054">
                <a:moveTo>
                  <a:pt x="0" y="0"/>
                </a:moveTo>
                <a:lnTo>
                  <a:pt x="2090690" y="0"/>
                </a:lnTo>
              </a:path>
            </a:pathLst>
          </a:custGeom>
          <a:ln w="31412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82966" y="7331235"/>
            <a:ext cx="125650" cy="12565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38794" y="837670"/>
            <a:ext cx="3728085" cy="691515"/>
          </a:xfrm>
          <a:custGeom>
            <a:avLst/>
            <a:gdLst/>
            <a:ahLst/>
            <a:cxnLst/>
            <a:rect l="l" t="t" r="r" b="b"/>
            <a:pathLst>
              <a:path w="3728084" h="691515">
                <a:moveTo>
                  <a:pt x="3413508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376951"/>
                </a:lnTo>
                <a:lnTo>
                  <a:pt x="3405" y="423372"/>
                </a:lnTo>
                <a:lnTo>
                  <a:pt x="13299" y="467677"/>
                </a:lnTo>
                <a:lnTo>
                  <a:pt x="29194" y="509381"/>
                </a:lnTo>
                <a:lnTo>
                  <a:pt x="50606" y="547999"/>
                </a:lnTo>
                <a:lnTo>
                  <a:pt x="77048" y="583043"/>
                </a:lnTo>
                <a:lnTo>
                  <a:pt x="108034" y="614030"/>
                </a:lnTo>
                <a:lnTo>
                  <a:pt x="143079" y="640471"/>
                </a:lnTo>
                <a:lnTo>
                  <a:pt x="181696" y="661883"/>
                </a:lnTo>
                <a:lnTo>
                  <a:pt x="223400" y="677779"/>
                </a:lnTo>
                <a:lnTo>
                  <a:pt x="267706" y="687672"/>
                </a:lnTo>
                <a:lnTo>
                  <a:pt x="314126" y="691078"/>
                </a:lnTo>
                <a:lnTo>
                  <a:pt x="3413508" y="691078"/>
                </a:lnTo>
                <a:lnTo>
                  <a:pt x="3459929" y="687672"/>
                </a:lnTo>
                <a:lnTo>
                  <a:pt x="3504234" y="677779"/>
                </a:lnTo>
                <a:lnTo>
                  <a:pt x="3545938" y="661883"/>
                </a:lnTo>
                <a:lnTo>
                  <a:pt x="3584555" y="640471"/>
                </a:lnTo>
                <a:lnTo>
                  <a:pt x="3619600" y="614030"/>
                </a:lnTo>
                <a:lnTo>
                  <a:pt x="3650586" y="583043"/>
                </a:lnTo>
                <a:lnTo>
                  <a:pt x="3677028" y="547999"/>
                </a:lnTo>
                <a:lnTo>
                  <a:pt x="3698440" y="509381"/>
                </a:lnTo>
                <a:lnTo>
                  <a:pt x="3714335" y="467677"/>
                </a:lnTo>
                <a:lnTo>
                  <a:pt x="3724229" y="423372"/>
                </a:lnTo>
                <a:lnTo>
                  <a:pt x="3727635" y="376951"/>
                </a:lnTo>
                <a:lnTo>
                  <a:pt x="3727635" y="314126"/>
                </a:lnTo>
                <a:lnTo>
                  <a:pt x="3724229" y="267706"/>
                </a:lnTo>
                <a:lnTo>
                  <a:pt x="3714335" y="223400"/>
                </a:lnTo>
                <a:lnTo>
                  <a:pt x="3698440" y="181696"/>
                </a:lnTo>
                <a:lnTo>
                  <a:pt x="3677028" y="143079"/>
                </a:lnTo>
                <a:lnTo>
                  <a:pt x="3650586" y="108034"/>
                </a:lnTo>
                <a:lnTo>
                  <a:pt x="3619600" y="77048"/>
                </a:lnTo>
                <a:lnTo>
                  <a:pt x="3584555" y="50606"/>
                </a:lnTo>
                <a:lnTo>
                  <a:pt x="3545938" y="29194"/>
                </a:lnTo>
                <a:lnTo>
                  <a:pt x="3504234" y="13299"/>
                </a:lnTo>
                <a:lnTo>
                  <a:pt x="3459929" y="3405"/>
                </a:lnTo>
                <a:lnTo>
                  <a:pt x="3413508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005100" y="904137"/>
            <a:ext cx="27889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40">
                <a:solidFill>
                  <a:srgbClr val="FFFFFF"/>
                </a:solidFill>
                <a:latin typeface="Arial"/>
                <a:cs typeface="Arial"/>
              </a:rPr>
              <a:t>Glukosemuster</a:t>
            </a:r>
            <a:endParaRPr sz="33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11</a:t>
            </a:fld>
            <a:endParaRPr spc="15"/>
          </a:p>
        </p:txBody>
      </p:sp>
      <p:sp>
        <p:nvSpPr>
          <p:cNvPr id="19" name="object 19"/>
          <p:cNvSpPr txBox="1"/>
          <p:nvPr/>
        </p:nvSpPr>
        <p:spPr>
          <a:xfrm>
            <a:off x="19392351" y="5844484"/>
            <a:ext cx="189230" cy="41160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</a:pPr>
            <a:r>
              <a:rPr sz="1150" spc="-5">
                <a:solidFill>
                  <a:srgbClr val="3C3C3B"/>
                </a:solidFill>
                <a:latin typeface="Arial"/>
                <a:cs typeface="Arial"/>
              </a:rPr>
              <a:t>Dient nur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zur </a:t>
            </a:r>
            <a:r>
              <a:rPr sz="1150" spc="-10">
                <a:solidFill>
                  <a:srgbClr val="3C3C3B"/>
                </a:solidFill>
                <a:latin typeface="Arial"/>
                <a:cs typeface="Arial"/>
              </a:rPr>
              <a:t>Veranschaulichung.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Keine realen</a:t>
            </a:r>
            <a:r>
              <a:rPr sz="1150" spc="7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Patientendaten.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9EC2B08C-FB12-42CA-84DC-6E11494557B5}"/>
              </a:ext>
            </a:extLst>
          </p:cNvPr>
          <p:cNvSpPr txBox="1"/>
          <p:nvPr/>
        </p:nvSpPr>
        <p:spPr>
          <a:xfrm>
            <a:off x="786870" y="6920276"/>
            <a:ext cx="5715530" cy="9475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43180">
              <a:lnSpc>
                <a:spcPct val="101499"/>
              </a:lnSpc>
              <a:spcBef>
                <a:spcPts val="90"/>
              </a:spcBef>
            </a:pP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Das </a:t>
            </a:r>
            <a:r>
              <a:rPr sz="2050" spc="20" dirty="0" err="1">
                <a:solidFill>
                  <a:srgbClr val="212121"/>
                </a:solidFill>
                <a:latin typeface="Arial"/>
                <a:cs typeface="Arial"/>
              </a:rPr>
              <a:t>Ampeldiagramm</a:t>
            </a:r>
            <a:r>
              <a:rPr sz="2050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5" dirty="0" err="1">
                <a:solidFill>
                  <a:srgbClr val="212121"/>
                </a:solidFill>
                <a:latin typeface="Arial"/>
                <a:cs typeface="Arial"/>
              </a:rPr>
              <a:t>hilft</a:t>
            </a:r>
            <a:r>
              <a:rPr sz="205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dabei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problematische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Bereiche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 schnell und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einfach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20" dirty="0" err="1">
                <a:solidFill>
                  <a:srgbClr val="212121"/>
                </a:solidFill>
                <a:latin typeface="Arial"/>
                <a:cs typeface="Arial"/>
              </a:rPr>
              <a:t>zu</a:t>
            </a:r>
            <a:r>
              <a:rPr sz="2050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erkennen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 (rote und 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gelbe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Ampeln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).</a:t>
            </a:r>
            <a:r>
              <a:rPr sz="2050" spc="22" baseline="33333" dirty="0">
                <a:solidFill>
                  <a:srgbClr val="212121"/>
                </a:solidFill>
                <a:latin typeface="Arial"/>
                <a:cs typeface="Arial"/>
              </a:rPr>
              <a:t>8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E669595-6988-4054-8F08-64771231A36A}"/>
              </a:ext>
            </a:extLst>
          </p:cNvPr>
          <p:cNvSpPr/>
          <p:nvPr/>
        </p:nvSpPr>
        <p:spPr>
          <a:xfrm>
            <a:off x="9740752" y="8482211"/>
            <a:ext cx="405245" cy="1244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49560"/>
            <a:ext cx="20104100" cy="6021705"/>
          </a:xfrm>
          <a:custGeom>
            <a:avLst/>
            <a:gdLst/>
            <a:ahLst/>
            <a:cxnLst/>
            <a:rect l="l" t="t" r="r" b="b"/>
            <a:pathLst>
              <a:path w="20104100" h="6021705">
                <a:moveTo>
                  <a:pt x="0" y="6021334"/>
                </a:moveTo>
                <a:lnTo>
                  <a:pt x="20104099" y="6021334"/>
                </a:lnTo>
                <a:lnTo>
                  <a:pt x="20104099" y="0"/>
                </a:lnTo>
                <a:lnTo>
                  <a:pt x="0" y="0"/>
                </a:lnTo>
                <a:lnTo>
                  <a:pt x="0" y="6021334"/>
                </a:lnTo>
                <a:close/>
              </a:path>
            </a:pathLst>
          </a:custGeom>
          <a:solidFill>
            <a:srgbClr val="FFD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970" y="682581"/>
            <a:ext cx="984631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0" spc="-45">
                <a:latin typeface="Arial"/>
                <a:cs typeface="Arial"/>
              </a:rPr>
              <a:t>Das </a:t>
            </a:r>
            <a:r>
              <a:rPr sz="4100" b="0" spc="-105">
                <a:latin typeface="Arial"/>
                <a:cs typeface="Arial"/>
              </a:rPr>
              <a:t>Tagesprotokoll </a:t>
            </a:r>
            <a:r>
              <a:rPr sz="4100" b="0" spc="-45">
                <a:latin typeface="Arial"/>
                <a:cs typeface="Arial"/>
              </a:rPr>
              <a:t>und das</a:t>
            </a:r>
            <a:r>
              <a:rPr sz="4100" b="0" spc="-480">
                <a:latin typeface="Arial"/>
                <a:cs typeface="Arial"/>
              </a:rPr>
              <a:t> </a:t>
            </a:r>
            <a:r>
              <a:rPr sz="4100" b="0" spc="-75">
                <a:latin typeface="Arial"/>
                <a:cs typeface="Arial"/>
              </a:rPr>
              <a:t>Mahlzeitenprofil</a:t>
            </a:r>
            <a:endParaRPr sz="4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1122" y="2143079"/>
            <a:ext cx="9004935" cy="172021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800" b="1" spc="15">
                <a:solidFill>
                  <a:srgbClr val="233CA3"/>
                </a:solidFill>
                <a:latin typeface="Arial"/>
                <a:cs typeface="Arial"/>
              </a:rPr>
              <a:t>Der </a:t>
            </a:r>
            <a:r>
              <a:rPr sz="2800" b="1" spc="10">
                <a:solidFill>
                  <a:srgbClr val="233CA3"/>
                </a:solidFill>
                <a:latin typeface="Arial"/>
                <a:cs typeface="Arial"/>
              </a:rPr>
              <a:t>Bericht</a:t>
            </a:r>
            <a:r>
              <a:rPr sz="2800" b="1" spc="5">
                <a:solidFill>
                  <a:srgbClr val="233CA3"/>
                </a:solidFill>
                <a:latin typeface="Arial"/>
                <a:cs typeface="Arial"/>
              </a:rPr>
              <a:t> </a:t>
            </a:r>
            <a:r>
              <a:rPr sz="2800" b="1" spc="15">
                <a:solidFill>
                  <a:srgbClr val="233CA3"/>
                </a:solidFill>
                <a:latin typeface="Arial"/>
                <a:cs typeface="Arial"/>
              </a:rPr>
              <a:t>„Mahlzeitenprofil“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1499"/>
              </a:lnSpc>
              <a:spcBef>
                <a:spcPts val="1320"/>
              </a:spcBef>
            </a:pP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zeigt Glukose-, Kohlenhydrat- und Insulinwerte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für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„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typische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“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Mahlzeiten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an, basierend auf allen Notizen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zur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Ernährung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 err="1">
                <a:solidFill>
                  <a:srgbClr val="212121"/>
                </a:solidFill>
                <a:latin typeface="Arial"/>
                <a:cs typeface="Arial"/>
              </a:rPr>
              <a:t>innerhalb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des ausgewählten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Zeitraums.</a:t>
            </a:r>
            <a:endParaRPr sz="2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13822" y="4968402"/>
            <a:ext cx="8965077" cy="49836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4970" y="2143079"/>
            <a:ext cx="7868920" cy="142795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800" b="1" spc="15">
                <a:solidFill>
                  <a:srgbClr val="233CA3"/>
                </a:solidFill>
                <a:latin typeface="Arial"/>
                <a:cs typeface="Arial"/>
              </a:rPr>
              <a:t>Der </a:t>
            </a:r>
            <a:r>
              <a:rPr sz="2800" b="1" spc="10">
                <a:solidFill>
                  <a:srgbClr val="233CA3"/>
                </a:solidFill>
                <a:latin typeface="Arial"/>
                <a:cs typeface="Arial"/>
              </a:rPr>
              <a:t>Bericht</a:t>
            </a:r>
            <a:r>
              <a:rPr sz="2800" b="1">
                <a:solidFill>
                  <a:srgbClr val="233CA3"/>
                </a:solidFill>
                <a:latin typeface="Arial"/>
                <a:cs typeface="Arial"/>
              </a:rPr>
              <a:t> „Tagesprotokoll“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zeigt Glukose-, Kohlenhydrat- und Insulinwerte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eines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050" spc="-45">
                <a:solidFill>
                  <a:srgbClr val="212121"/>
                </a:solidFill>
                <a:latin typeface="Arial"/>
                <a:cs typeface="Arial"/>
              </a:rPr>
              <a:t>Tages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innerhalb eines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ausgewählten Zeitraums</a:t>
            </a:r>
            <a:r>
              <a:rPr sz="2050" spc="6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an.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7670" y="4968404"/>
            <a:ext cx="8952865" cy="4984115"/>
          </a:xfrm>
          <a:custGeom>
            <a:avLst/>
            <a:gdLst/>
            <a:ahLst/>
            <a:cxnLst/>
            <a:rect l="l" t="t" r="r" b="b"/>
            <a:pathLst>
              <a:path w="8952865" h="4984115">
                <a:moveTo>
                  <a:pt x="8921194" y="0"/>
                </a:moveTo>
                <a:lnTo>
                  <a:pt x="31412" y="0"/>
                </a:lnTo>
                <a:lnTo>
                  <a:pt x="19184" y="2468"/>
                </a:lnTo>
                <a:lnTo>
                  <a:pt x="9199" y="9199"/>
                </a:lnTo>
                <a:lnTo>
                  <a:pt x="2468" y="19184"/>
                </a:lnTo>
                <a:lnTo>
                  <a:pt x="0" y="31412"/>
                </a:lnTo>
                <a:lnTo>
                  <a:pt x="0" y="4952226"/>
                </a:lnTo>
                <a:lnTo>
                  <a:pt x="2468" y="4964449"/>
                </a:lnTo>
                <a:lnTo>
                  <a:pt x="9199" y="4974434"/>
                </a:lnTo>
                <a:lnTo>
                  <a:pt x="19184" y="4981169"/>
                </a:lnTo>
                <a:lnTo>
                  <a:pt x="31412" y="4983638"/>
                </a:lnTo>
                <a:lnTo>
                  <a:pt x="8921194" y="4983638"/>
                </a:lnTo>
                <a:lnTo>
                  <a:pt x="8933422" y="4981169"/>
                </a:lnTo>
                <a:lnTo>
                  <a:pt x="8943407" y="4974434"/>
                </a:lnTo>
                <a:lnTo>
                  <a:pt x="8950138" y="4964449"/>
                </a:lnTo>
                <a:lnTo>
                  <a:pt x="8952606" y="4952226"/>
                </a:lnTo>
                <a:lnTo>
                  <a:pt x="8952606" y="31412"/>
                </a:lnTo>
                <a:lnTo>
                  <a:pt x="8950138" y="19184"/>
                </a:lnTo>
                <a:lnTo>
                  <a:pt x="8943407" y="9199"/>
                </a:lnTo>
                <a:lnTo>
                  <a:pt x="8933422" y="2468"/>
                </a:lnTo>
                <a:lnTo>
                  <a:pt x="89211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49935" y="8748779"/>
            <a:ext cx="127635" cy="1075055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QUELLEN: </a:t>
            </a:r>
            <a:r>
              <a:rPr sz="700" spc="5">
                <a:latin typeface="Arial"/>
                <a:cs typeface="Arial"/>
              </a:rPr>
              <a:t>FreeStyle Libre</a:t>
            </a:r>
            <a:r>
              <a:rPr sz="700" spc="-60">
                <a:latin typeface="Arial"/>
                <a:cs typeface="Arial"/>
              </a:rPr>
              <a:t> </a:t>
            </a:r>
            <a:r>
              <a:rPr sz="700" spc="1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9935" y="5247258"/>
            <a:ext cx="266700" cy="916305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5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SEITE: </a:t>
            </a:r>
            <a:r>
              <a:rPr sz="700" spc="10">
                <a:latin typeface="Arial"/>
                <a:cs typeface="Arial"/>
              </a:rPr>
              <a:t>1 </a:t>
            </a:r>
            <a:r>
              <a:rPr sz="700" spc="5">
                <a:latin typeface="Arial"/>
                <a:cs typeface="Arial"/>
              </a:rPr>
              <a:t>/</a:t>
            </a:r>
            <a:r>
              <a:rPr sz="700" spc="-65">
                <a:latin typeface="Arial"/>
                <a:cs typeface="Arial"/>
              </a:rPr>
              <a:t> </a:t>
            </a:r>
            <a:r>
              <a:rPr sz="700" spc="5">
                <a:latin typeface="Arial"/>
                <a:cs typeface="Arial"/>
              </a:rPr>
              <a:t>10</a:t>
            </a:r>
            <a:endParaRPr sz="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54"/>
              </a:spcBef>
            </a:pP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GENERIERT:</a:t>
            </a:r>
            <a:r>
              <a:rPr sz="500" spc="-70">
                <a:solidFill>
                  <a:srgbClr val="929496"/>
                </a:solidFill>
                <a:latin typeface="Arial"/>
                <a:cs typeface="Arial"/>
              </a:rPr>
              <a:t> </a:t>
            </a:r>
            <a:r>
              <a:rPr sz="700" spc="5">
                <a:latin typeface="Arial"/>
                <a:cs typeface="Arial"/>
              </a:rPr>
              <a:t>06/04/2020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66844" y="5288922"/>
            <a:ext cx="2034777" cy="32985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2844" y="6909067"/>
            <a:ext cx="6079490" cy="196850"/>
          </a:xfrm>
          <a:custGeom>
            <a:avLst/>
            <a:gdLst/>
            <a:ahLst/>
            <a:cxnLst/>
            <a:rect l="l" t="t" r="r" b="b"/>
            <a:pathLst>
              <a:path w="6079490" h="196850">
                <a:moveTo>
                  <a:pt x="0" y="0"/>
                </a:moveTo>
                <a:lnTo>
                  <a:pt x="6079333" y="0"/>
                </a:lnTo>
                <a:lnTo>
                  <a:pt x="6079333" y="196423"/>
                </a:lnTo>
                <a:lnTo>
                  <a:pt x="0" y="196423"/>
                </a:lnTo>
                <a:lnTo>
                  <a:pt x="0" y="0"/>
                </a:lnTo>
                <a:close/>
              </a:path>
            </a:pathLst>
          </a:custGeom>
          <a:solidFill>
            <a:srgbClr val="FDF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97591" y="6748121"/>
            <a:ext cx="13589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b="1" spc="5">
                <a:latin typeface="Arial"/>
                <a:cs typeface="Arial"/>
              </a:rPr>
              <a:t>5,</a:t>
            </a:r>
            <a:r>
              <a:rPr sz="600" b="1" spc="10"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8842" y="6748121"/>
            <a:ext cx="18034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b="1" spc="5">
                <a:latin typeface="Arial"/>
                <a:cs typeface="Arial"/>
              </a:rPr>
              <a:t>12,</a:t>
            </a:r>
            <a:r>
              <a:rPr sz="600" b="1" spc="10"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23810" y="6748121"/>
            <a:ext cx="13589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b="1" spc="5" dirty="0">
                <a:latin typeface="Arial"/>
                <a:cs typeface="Arial"/>
              </a:rPr>
              <a:t>6,</a:t>
            </a:r>
            <a:r>
              <a:rPr sz="600" b="1" spc="10" dirty="0">
                <a:latin typeface="Arial"/>
                <a:cs typeface="Arial"/>
              </a:rPr>
              <a:t>8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36998" y="6748121"/>
            <a:ext cx="13589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b="1" spc="5">
                <a:latin typeface="Arial"/>
                <a:cs typeface="Arial"/>
              </a:rPr>
              <a:t>5,</a:t>
            </a:r>
            <a:r>
              <a:rPr sz="600" b="1" spc="10"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85351" y="6944527"/>
            <a:ext cx="16256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b="1" spc="5">
                <a:latin typeface="Arial"/>
                <a:cs typeface="Arial"/>
              </a:rPr>
              <a:t>60</a:t>
            </a:r>
            <a:r>
              <a:rPr sz="600" b="1" spc="15">
                <a:latin typeface="Arial"/>
                <a:cs typeface="Arial"/>
              </a:rPr>
              <a:t>g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74694" y="6944527"/>
            <a:ext cx="20637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b="1" spc="5">
                <a:latin typeface="Arial"/>
                <a:cs typeface="Arial"/>
              </a:rPr>
              <a:t>200</a:t>
            </a:r>
            <a:r>
              <a:rPr sz="600" b="1" spc="15">
                <a:latin typeface="Arial"/>
                <a:cs typeface="Arial"/>
              </a:rPr>
              <a:t>g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01072" y="6944527"/>
            <a:ext cx="20637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b="1" spc="5" dirty="0">
                <a:latin typeface="Arial"/>
                <a:cs typeface="Arial"/>
              </a:rPr>
              <a:t>185</a:t>
            </a:r>
            <a:r>
              <a:rPr sz="600" b="1" spc="15" dirty="0">
                <a:latin typeface="Arial"/>
                <a:cs typeface="Arial"/>
              </a:rPr>
              <a:t>g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68361" y="7190498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89" h="26670">
                <a:moveTo>
                  <a:pt x="0" y="0"/>
                </a:moveTo>
                <a:lnTo>
                  <a:pt x="0" y="26428"/>
                </a:lnTo>
                <a:lnTo>
                  <a:pt x="21140" y="13591"/>
                </a:lnTo>
                <a:lnTo>
                  <a:pt x="0" y="0"/>
                </a:lnTo>
                <a:close/>
              </a:path>
            </a:pathLst>
          </a:custGeom>
          <a:solidFill>
            <a:srgbClr val="6B6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19074" y="7144113"/>
            <a:ext cx="28448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latin typeface="Arial"/>
                <a:cs typeface="Arial"/>
              </a:rPr>
              <a:t>Exercise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81588" y="7190498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90" h="26670">
                <a:moveTo>
                  <a:pt x="0" y="0"/>
                </a:moveTo>
                <a:lnTo>
                  <a:pt x="0" y="26428"/>
                </a:lnTo>
                <a:lnTo>
                  <a:pt x="21140" y="13591"/>
                </a:lnTo>
                <a:lnTo>
                  <a:pt x="0" y="0"/>
                </a:lnTo>
                <a:close/>
              </a:path>
            </a:pathLst>
          </a:custGeom>
          <a:solidFill>
            <a:srgbClr val="6B6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32259" y="7144113"/>
            <a:ext cx="28448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latin typeface="Arial"/>
                <a:cs typeface="Arial"/>
              </a:rPr>
              <a:t>Exercise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94805" y="7190498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90" h="26670">
                <a:moveTo>
                  <a:pt x="0" y="0"/>
                </a:moveTo>
                <a:lnTo>
                  <a:pt x="0" y="26428"/>
                </a:lnTo>
                <a:lnTo>
                  <a:pt x="21151" y="13591"/>
                </a:lnTo>
                <a:lnTo>
                  <a:pt x="0" y="0"/>
                </a:lnTo>
                <a:close/>
              </a:path>
            </a:pathLst>
          </a:custGeom>
          <a:solidFill>
            <a:srgbClr val="6B6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345485" y="7144113"/>
            <a:ext cx="28448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latin typeface="Arial"/>
                <a:cs typeface="Arial"/>
              </a:rPr>
              <a:t>Exercise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46550" y="5842545"/>
            <a:ext cx="534670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5">
                <a:solidFill>
                  <a:srgbClr val="51A0CE"/>
                </a:solidFill>
                <a:latin typeface="Arial"/>
                <a:cs typeface="Arial"/>
              </a:rPr>
              <a:t>SA. </a:t>
            </a:r>
            <a:r>
              <a:rPr sz="850" b="1" spc="-5">
                <a:solidFill>
                  <a:srgbClr val="51A0CE"/>
                </a:solidFill>
                <a:latin typeface="Arial"/>
                <a:cs typeface="Arial"/>
              </a:rPr>
              <a:t>7</a:t>
            </a:r>
            <a:r>
              <a:rPr sz="850" b="1" spc="-65">
                <a:solidFill>
                  <a:srgbClr val="51A0CE"/>
                </a:solidFill>
                <a:latin typeface="Arial"/>
                <a:cs typeface="Arial"/>
              </a:rPr>
              <a:t> </a:t>
            </a:r>
            <a:r>
              <a:rPr sz="850" b="1" spc="-5">
                <a:solidFill>
                  <a:srgbClr val="51A0CE"/>
                </a:solidFill>
                <a:latin typeface="Arial"/>
                <a:cs typeface="Arial"/>
              </a:rPr>
              <a:t>Mrz.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12844" y="6317724"/>
            <a:ext cx="6079490" cy="241300"/>
          </a:xfrm>
          <a:custGeom>
            <a:avLst/>
            <a:gdLst/>
            <a:ahLst/>
            <a:cxnLst/>
            <a:rect l="l" t="t" r="r" b="b"/>
            <a:pathLst>
              <a:path w="6079490" h="241300">
                <a:moveTo>
                  <a:pt x="0" y="0"/>
                </a:moveTo>
                <a:lnTo>
                  <a:pt x="6079333" y="0"/>
                </a:lnTo>
                <a:lnTo>
                  <a:pt x="6079333" y="240903"/>
                </a:lnTo>
                <a:lnTo>
                  <a:pt x="0" y="240903"/>
                </a:lnTo>
                <a:lnTo>
                  <a:pt x="0" y="0"/>
                </a:lnTo>
                <a:close/>
              </a:path>
            </a:pathLst>
          </a:custGeom>
          <a:solidFill>
            <a:srgbClr val="E3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16142" y="6712635"/>
            <a:ext cx="6079490" cy="3810"/>
          </a:xfrm>
          <a:custGeom>
            <a:avLst/>
            <a:gdLst/>
            <a:ahLst/>
            <a:cxnLst/>
            <a:rect l="l" t="t" r="r" b="b"/>
            <a:pathLst>
              <a:path w="6079490" h="3809">
                <a:moveTo>
                  <a:pt x="-3303" y="1654"/>
                </a:moveTo>
                <a:lnTo>
                  <a:pt x="6082636" y="1654"/>
                </a:lnTo>
              </a:path>
            </a:pathLst>
          </a:custGeom>
          <a:ln w="99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16142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9905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69449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22756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76063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29369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82670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5978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9905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89283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42591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95896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49198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02510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55812" y="5883312"/>
            <a:ext cx="0" cy="354965"/>
          </a:xfrm>
          <a:custGeom>
            <a:avLst/>
            <a:gdLst/>
            <a:ahLst/>
            <a:cxnLst/>
            <a:rect l="l" t="t" r="r" b="b"/>
            <a:pathLst>
              <a:path h="354964">
                <a:moveTo>
                  <a:pt x="0" y="0"/>
                </a:moveTo>
                <a:lnTo>
                  <a:pt x="0" y="354894"/>
                </a:lnTo>
              </a:path>
            </a:pathLst>
          </a:custGeom>
          <a:ln w="9905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55812" y="6324100"/>
            <a:ext cx="0" cy="781685"/>
          </a:xfrm>
          <a:custGeom>
            <a:avLst/>
            <a:gdLst/>
            <a:ahLst/>
            <a:cxnLst/>
            <a:rect l="l" t="t" r="r" b="b"/>
            <a:pathLst>
              <a:path h="781684">
                <a:moveTo>
                  <a:pt x="0" y="0"/>
                </a:moveTo>
                <a:lnTo>
                  <a:pt x="0" y="781395"/>
                </a:lnTo>
              </a:path>
            </a:pathLst>
          </a:custGeom>
          <a:ln w="9905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09113" y="5883312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183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09113" y="6146388"/>
            <a:ext cx="0" cy="959485"/>
          </a:xfrm>
          <a:custGeom>
            <a:avLst/>
            <a:gdLst/>
            <a:ahLst/>
            <a:cxnLst/>
            <a:rect l="l" t="t" r="r" b="b"/>
            <a:pathLst>
              <a:path h="959484">
                <a:moveTo>
                  <a:pt x="0" y="0"/>
                </a:moveTo>
                <a:lnTo>
                  <a:pt x="0" y="959106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62426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15727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69039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22341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75641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9905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28954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82254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35567" y="5883312"/>
            <a:ext cx="0" cy="327660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0"/>
                </a:moveTo>
                <a:lnTo>
                  <a:pt x="0" y="327251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35567" y="6296457"/>
            <a:ext cx="0" cy="809625"/>
          </a:xfrm>
          <a:custGeom>
            <a:avLst/>
            <a:gdLst/>
            <a:ahLst/>
            <a:cxnLst/>
            <a:rect l="l" t="t" r="r" b="b"/>
            <a:pathLst>
              <a:path h="809625">
                <a:moveTo>
                  <a:pt x="0" y="0"/>
                </a:moveTo>
                <a:lnTo>
                  <a:pt x="0" y="809038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88868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42181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C7C8C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295481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9905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12841" y="5886606"/>
            <a:ext cx="3810" cy="829944"/>
          </a:xfrm>
          <a:custGeom>
            <a:avLst/>
            <a:gdLst/>
            <a:ahLst/>
            <a:cxnLst/>
            <a:rect l="l" t="t" r="r" b="b"/>
            <a:pathLst>
              <a:path w="3810" h="829945">
                <a:moveTo>
                  <a:pt x="1649" y="-3303"/>
                </a:moveTo>
                <a:lnTo>
                  <a:pt x="1649" y="832639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085139" y="6656789"/>
            <a:ext cx="6350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159984" y="6715942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2857" y="0"/>
                </a:lnTo>
              </a:path>
            </a:pathLst>
          </a:custGeom>
          <a:ln w="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045398" y="6261879"/>
            <a:ext cx="10096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latin typeface="Arial"/>
                <a:cs typeface="Arial"/>
              </a:rPr>
              <a:t>1</a:t>
            </a:r>
            <a:r>
              <a:rPr sz="500" spc="15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159984" y="6321023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2857" y="0"/>
                </a:lnTo>
              </a:path>
            </a:pathLst>
          </a:custGeom>
          <a:ln w="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045398" y="5827471"/>
            <a:ext cx="10096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0">
                <a:latin typeface="Arial"/>
                <a:cs typeface="Arial"/>
              </a:rPr>
              <a:t>2</a:t>
            </a:r>
            <a:r>
              <a:rPr sz="500" b="1" spc="15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159984" y="5886614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2857" y="0"/>
                </a:lnTo>
              </a:path>
            </a:pathLst>
          </a:custGeom>
          <a:ln w="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025524" y="6502769"/>
            <a:ext cx="11938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latin typeface="Arial"/>
                <a:cs typeface="Arial"/>
              </a:rPr>
              <a:t>3,9</a:t>
            </a:r>
            <a:endParaRPr sz="5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159984" y="6561923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2857" y="0"/>
                </a:lnTo>
              </a:path>
            </a:pathLst>
          </a:custGeom>
          <a:ln w="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25173" y="6558622"/>
            <a:ext cx="197485" cy="20320"/>
          </a:xfrm>
          <a:custGeom>
            <a:avLst/>
            <a:gdLst/>
            <a:ahLst/>
            <a:cxnLst/>
            <a:rect l="l" t="t" r="r" b="b"/>
            <a:pathLst>
              <a:path w="197484" h="20320">
                <a:moveTo>
                  <a:pt x="0" y="0"/>
                </a:moveTo>
                <a:lnTo>
                  <a:pt x="63327" y="11853"/>
                </a:lnTo>
                <a:lnTo>
                  <a:pt x="126655" y="19748"/>
                </a:lnTo>
                <a:lnTo>
                  <a:pt x="189973" y="3947"/>
                </a:lnTo>
                <a:lnTo>
                  <a:pt x="197009" y="0"/>
                </a:lnTo>
              </a:path>
            </a:pathLst>
          </a:custGeom>
          <a:ln w="11235">
            <a:solidFill>
              <a:srgbClr val="E53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12841" y="6167649"/>
            <a:ext cx="4712335" cy="391160"/>
          </a:xfrm>
          <a:custGeom>
            <a:avLst/>
            <a:gdLst/>
            <a:ahLst/>
            <a:cxnLst/>
            <a:rect l="l" t="t" r="r" b="b"/>
            <a:pathLst>
              <a:path w="4712334" h="391159">
                <a:moveTo>
                  <a:pt x="0" y="162445"/>
                </a:moveTo>
                <a:lnTo>
                  <a:pt x="26177" y="146121"/>
                </a:lnTo>
                <a:lnTo>
                  <a:pt x="89505" y="118478"/>
                </a:lnTo>
                <a:lnTo>
                  <a:pt x="152822" y="71076"/>
                </a:lnTo>
                <a:lnTo>
                  <a:pt x="216150" y="19748"/>
                </a:lnTo>
                <a:lnTo>
                  <a:pt x="279478" y="3947"/>
                </a:lnTo>
                <a:lnTo>
                  <a:pt x="342806" y="0"/>
                </a:lnTo>
                <a:lnTo>
                  <a:pt x="406134" y="11853"/>
                </a:lnTo>
                <a:lnTo>
                  <a:pt x="469462" y="39496"/>
                </a:lnTo>
                <a:lnTo>
                  <a:pt x="532779" y="63191"/>
                </a:lnTo>
                <a:lnTo>
                  <a:pt x="596117" y="82929"/>
                </a:lnTo>
                <a:lnTo>
                  <a:pt x="659435" y="82929"/>
                </a:lnTo>
                <a:lnTo>
                  <a:pt x="722763" y="55296"/>
                </a:lnTo>
                <a:lnTo>
                  <a:pt x="786091" y="43443"/>
                </a:lnTo>
                <a:lnTo>
                  <a:pt x="849419" y="75044"/>
                </a:lnTo>
                <a:lnTo>
                  <a:pt x="912747" y="98729"/>
                </a:lnTo>
                <a:lnTo>
                  <a:pt x="976074" y="110583"/>
                </a:lnTo>
                <a:lnTo>
                  <a:pt x="1039402" y="102677"/>
                </a:lnTo>
                <a:lnTo>
                  <a:pt x="1102720" y="106625"/>
                </a:lnTo>
                <a:lnTo>
                  <a:pt x="1166048" y="106625"/>
                </a:lnTo>
                <a:lnTo>
                  <a:pt x="1229376" y="122425"/>
                </a:lnTo>
                <a:lnTo>
                  <a:pt x="1292704" y="126373"/>
                </a:lnTo>
                <a:lnTo>
                  <a:pt x="1356032" y="146121"/>
                </a:lnTo>
                <a:lnTo>
                  <a:pt x="1419359" y="185606"/>
                </a:lnTo>
                <a:lnTo>
                  <a:pt x="1482677" y="205355"/>
                </a:lnTo>
                <a:lnTo>
                  <a:pt x="1546015" y="217208"/>
                </a:lnTo>
                <a:lnTo>
                  <a:pt x="1609333" y="236956"/>
                </a:lnTo>
                <a:lnTo>
                  <a:pt x="1672661" y="248798"/>
                </a:lnTo>
                <a:lnTo>
                  <a:pt x="1735989" y="256704"/>
                </a:lnTo>
                <a:lnTo>
                  <a:pt x="1799316" y="260651"/>
                </a:lnTo>
                <a:lnTo>
                  <a:pt x="1862644" y="272494"/>
                </a:lnTo>
                <a:lnTo>
                  <a:pt x="1925972" y="288284"/>
                </a:lnTo>
                <a:lnTo>
                  <a:pt x="1989300" y="296189"/>
                </a:lnTo>
                <a:lnTo>
                  <a:pt x="2052628" y="304084"/>
                </a:lnTo>
                <a:lnTo>
                  <a:pt x="2115956" y="311990"/>
                </a:lnTo>
                <a:lnTo>
                  <a:pt x="2179273" y="308032"/>
                </a:lnTo>
                <a:lnTo>
                  <a:pt x="2242601" y="311990"/>
                </a:lnTo>
                <a:lnTo>
                  <a:pt x="2305929" y="311990"/>
                </a:lnTo>
                <a:lnTo>
                  <a:pt x="2369257" y="315938"/>
                </a:lnTo>
                <a:lnTo>
                  <a:pt x="2432575" y="315938"/>
                </a:lnTo>
                <a:lnTo>
                  <a:pt x="2495903" y="319885"/>
                </a:lnTo>
                <a:lnTo>
                  <a:pt x="2559230" y="323833"/>
                </a:lnTo>
                <a:lnTo>
                  <a:pt x="2622569" y="319885"/>
                </a:lnTo>
                <a:lnTo>
                  <a:pt x="2685886" y="311990"/>
                </a:lnTo>
                <a:lnTo>
                  <a:pt x="2749214" y="304084"/>
                </a:lnTo>
                <a:lnTo>
                  <a:pt x="2812542" y="300137"/>
                </a:lnTo>
                <a:lnTo>
                  <a:pt x="2875870" y="284336"/>
                </a:lnTo>
                <a:lnTo>
                  <a:pt x="2939187" y="264599"/>
                </a:lnTo>
                <a:lnTo>
                  <a:pt x="3002515" y="209312"/>
                </a:lnTo>
                <a:lnTo>
                  <a:pt x="3065843" y="122425"/>
                </a:lnTo>
                <a:lnTo>
                  <a:pt x="3129171" y="67149"/>
                </a:lnTo>
                <a:lnTo>
                  <a:pt x="3192499" y="43443"/>
                </a:lnTo>
                <a:lnTo>
                  <a:pt x="3255827" y="35548"/>
                </a:lnTo>
                <a:lnTo>
                  <a:pt x="3319155" y="31601"/>
                </a:lnTo>
                <a:lnTo>
                  <a:pt x="3382483" y="51349"/>
                </a:lnTo>
                <a:lnTo>
                  <a:pt x="3445811" y="82929"/>
                </a:lnTo>
                <a:lnTo>
                  <a:pt x="3509128" y="102677"/>
                </a:lnTo>
                <a:lnTo>
                  <a:pt x="3572456" y="138226"/>
                </a:lnTo>
                <a:lnTo>
                  <a:pt x="3635784" y="157974"/>
                </a:lnTo>
                <a:lnTo>
                  <a:pt x="3699112" y="173764"/>
                </a:lnTo>
                <a:lnTo>
                  <a:pt x="3762429" y="201407"/>
                </a:lnTo>
                <a:lnTo>
                  <a:pt x="3825757" y="240903"/>
                </a:lnTo>
                <a:lnTo>
                  <a:pt x="3889085" y="264599"/>
                </a:lnTo>
                <a:lnTo>
                  <a:pt x="3952424" y="268546"/>
                </a:lnTo>
                <a:lnTo>
                  <a:pt x="4015741" y="264599"/>
                </a:lnTo>
                <a:lnTo>
                  <a:pt x="4079069" y="260651"/>
                </a:lnTo>
                <a:lnTo>
                  <a:pt x="4142397" y="304084"/>
                </a:lnTo>
                <a:lnTo>
                  <a:pt x="4205725" y="327791"/>
                </a:lnTo>
                <a:lnTo>
                  <a:pt x="4269053" y="319885"/>
                </a:lnTo>
                <a:lnTo>
                  <a:pt x="4332370" y="331728"/>
                </a:lnTo>
                <a:lnTo>
                  <a:pt x="4395698" y="347528"/>
                </a:lnTo>
                <a:lnTo>
                  <a:pt x="4459026" y="335686"/>
                </a:lnTo>
                <a:lnTo>
                  <a:pt x="4522364" y="351476"/>
                </a:lnTo>
                <a:lnTo>
                  <a:pt x="4585671" y="359381"/>
                </a:lnTo>
                <a:lnTo>
                  <a:pt x="4649010" y="375171"/>
                </a:lnTo>
                <a:lnTo>
                  <a:pt x="4712338" y="390972"/>
                </a:lnTo>
              </a:path>
            </a:pathLst>
          </a:custGeom>
          <a:ln w="11235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22189" y="6329414"/>
            <a:ext cx="1170305" cy="229235"/>
          </a:xfrm>
          <a:custGeom>
            <a:avLst/>
            <a:gdLst/>
            <a:ahLst/>
            <a:cxnLst/>
            <a:rect l="l" t="t" r="r" b="b"/>
            <a:pathLst>
              <a:path w="1170304" h="229234">
                <a:moveTo>
                  <a:pt x="0" y="229207"/>
                </a:moveTo>
                <a:lnTo>
                  <a:pt x="56281" y="197617"/>
                </a:lnTo>
                <a:lnTo>
                  <a:pt x="119619" y="162068"/>
                </a:lnTo>
                <a:lnTo>
                  <a:pt x="182926" y="118624"/>
                </a:lnTo>
                <a:lnTo>
                  <a:pt x="246254" y="71233"/>
                </a:lnTo>
                <a:lnTo>
                  <a:pt x="309592" y="35695"/>
                </a:lnTo>
                <a:lnTo>
                  <a:pt x="372920" y="19894"/>
                </a:lnTo>
                <a:lnTo>
                  <a:pt x="436238" y="19894"/>
                </a:lnTo>
                <a:lnTo>
                  <a:pt x="499565" y="35695"/>
                </a:lnTo>
                <a:lnTo>
                  <a:pt x="562893" y="51495"/>
                </a:lnTo>
                <a:lnTo>
                  <a:pt x="626221" y="71233"/>
                </a:lnTo>
                <a:lnTo>
                  <a:pt x="689549" y="94939"/>
                </a:lnTo>
                <a:lnTo>
                  <a:pt x="752867" y="102834"/>
                </a:lnTo>
                <a:lnTo>
                  <a:pt x="816195" y="106782"/>
                </a:lnTo>
                <a:lnTo>
                  <a:pt x="879533" y="122572"/>
                </a:lnTo>
                <a:lnTo>
                  <a:pt x="942861" y="142320"/>
                </a:lnTo>
                <a:lnTo>
                  <a:pt x="1006178" y="122572"/>
                </a:lnTo>
                <a:lnTo>
                  <a:pt x="1069506" y="71233"/>
                </a:lnTo>
                <a:lnTo>
                  <a:pt x="1132834" y="27789"/>
                </a:lnTo>
                <a:lnTo>
                  <a:pt x="1169985" y="0"/>
                </a:lnTo>
              </a:path>
            </a:pathLst>
          </a:custGeom>
          <a:ln w="11235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73279" y="64617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85" y="0"/>
                </a:moveTo>
                <a:lnTo>
                  <a:pt x="7978" y="0"/>
                </a:lnTo>
                <a:lnTo>
                  <a:pt x="0" y="7989"/>
                </a:lnTo>
                <a:lnTo>
                  <a:pt x="0" y="27695"/>
                </a:lnTo>
                <a:lnTo>
                  <a:pt x="7978" y="35684"/>
                </a:lnTo>
                <a:lnTo>
                  <a:pt x="27685" y="35684"/>
                </a:lnTo>
                <a:lnTo>
                  <a:pt x="35674" y="27695"/>
                </a:lnTo>
                <a:lnTo>
                  <a:pt x="35674" y="7989"/>
                </a:lnTo>
                <a:lnTo>
                  <a:pt x="27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73279" y="64617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674" y="17842"/>
                </a:moveTo>
                <a:lnTo>
                  <a:pt x="35674" y="27695"/>
                </a:lnTo>
                <a:lnTo>
                  <a:pt x="27685" y="35684"/>
                </a:lnTo>
                <a:lnTo>
                  <a:pt x="17831" y="35684"/>
                </a:lnTo>
                <a:lnTo>
                  <a:pt x="7978" y="35684"/>
                </a:lnTo>
                <a:lnTo>
                  <a:pt x="0" y="27695"/>
                </a:lnTo>
                <a:lnTo>
                  <a:pt x="0" y="17842"/>
                </a:lnTo>
                <a:lnTo>
                  <a:pt x="0" y="7989"/>
                </a:lnTo>
                <a:lnTo>
                  <a:pt x="7978" y="0"/>
                </a:lnTo>
                <a:lnTo>
                  <a:pt x="17831" y="0"/>
                </a:lnTo>
                <a:lnTo>
                  <a:pt x="27685" y="0"/>
                </a:lnTo>
                <a:lnTo>
                  <a:pt x="35674" y="7989"/>
                </a:lnTo>
                <a:lnTo>
                  <a:pt x="35674" y="17842"/>
                </a:lnTo>
                <a:close/>
              </a:path>
            </a:pathLst>
          </a:custGeom>
          <a:ln w="6607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87343" y="62050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85" y="0"/>
                </a:moveTo>
                <a:lnTo>
                  <a:pt x="7978" y="0"/>
                </a:lnTo>
                <a:lnTo>
                  <a:pt x="0" y="7989"/>
                </a:lnTo>
                <a:lnTo>
                  <a:pt x="0" y="27695"/>
                </a:lnTo>
                <a:lnTo>
                  <a:pt x="7978" y="35684"/>
                </a:lnTo>
                <a:lnTo>
                  <a:pt x="27685" y="35684"/>
                </a:lnTo>
                <a:lnTo>
                  <a:pt x="35674" y="27695"/>
                </a:lnTo>
                <a:lnTo>
                  <a:pt x="35674" y="7989"/>
                </a:lnTo>
                <a:lnTo>
                  <a:pt x="27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87343" y="62050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674" y="17842"/>
                </a:moveTo>
                <a:lnTo>
                  <a:pt x="35674" y="27695"/>
                </a:lnTo>
                <a:lnTo>
                  <a:pt x="27685" y="35684"/>
                </a:lnTo>
                <a:lnTo>
                  <a:pt x="17842" y="35684"/>
                </a:lnTo>
                <a:lnTo>
                  <a:pt x="7978" y="35684"/>
                </a:lnTo>
                <a:lnTo>
                  <a:pt x="0" y="27695"/>
                </a:lnTo>
                <a:lnTo>
                  <a:pt x="0" y="17842"/>
                </a:lnTo>
                <a:lnTo>
                  <a:pt x="0" y="7989"/>
                </a:lnTo>
                <a:lnTo>
                  <a:pt x="7978" y="0"/>
                </a:lnTo>
                <a:lnTo>
                  <a:pt x="17842" y="0"/>
                </a:lnTo>
                <a:lnTo>
                  <a:pt x="27685" y="0"/>
                </a:lnTo>
                <a:lnTo>
                  <a:pt x="35674" y="7989"/>
                </a:lnTo>
                <a:lnTo>
                  <a:pt x="35674" y="17842"/>
                </a:lnTo>
                <a:close/>
              </a:path>
            </a:pathLst>
          </a:custGeom>
          <a:ln w="6607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54367" y="64262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95" y="0"/>
                </a:moveTo>
                <a:lnTo>
                  <a:pt x="7978" y="0"/>
                </a:lnTo>
                <a:lnTo>
                  <a:pt x="0" y="7989"/>
                </a:lnTo>
                <a:lnTo>
                  <a:pt x="0" y="27695"/>
                </a:lnTo>
                <a:lnTo>
                  <a:pt x="7978" y="35684"/>
                </a:lnTo>
                <a:lnTo>
                  <a:pt x="27695" y="35684"/>
                </a:lnTo>
                <a:lnTo>
                  <a:pt x="35674" y="27695"/>
                </a:lnTo>
                <a:lnTo>
                  <a:pt x="35674" y="7989"/>
                </a:lnTo>
                <a:lnTo>
                  <a:pt x="27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54367" y="64262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674" y="17842"/>
                </a:moveTo>
                <a:lnTo>
                  <a:pt x="35674" y="27695"/>
                </a:lnTo>
                <a:lnTo>
                  <a:pt x="27685" y="35684"/>
                </a:lnTo>
                <a:lnTo>
                  <a:pt x="17842" y="35684"/>
                </a:lnTo>
                <a:lnTo>
                  <a:pt x="7978" y="35684"/>
                </a:lnTo>
                <a:lnTo>
                  <a:pt x="0" y="27695"/>
                </a:lnTo>
                <a:lnTo>
                  <a:pt x="0" y="17842"/>
                </a:lnTo>
                <a:lnTo>
                  <a:pt x="0" y="7989"/>
                </a:lnTo>
                <a:lnTo>
                  <a:pt x="7978" y="0"/>
                </a:lnTo>
                <a:lnTo>
                  <a:pt x="17842" y="0"/>
                </a:lnTo>
                <a:lnTo>
                  <a:pt x="27685" y="0"/>
                </a:lnTo>
                <a:lnTo>
                  <a:pt x="35674" y="7989"/>
                </a:lnTo>
                <a:lnTo>
                  <a:pt x="35674" y="17842"/>
                </a:lnTo>
                <a:close/>
              </a:path>
            </a:pathLst>
          </a:custGeom>
          <a:ln w="6607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61258" y="64617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85" y="0"/>
                </a:moveTo>
                <a:lnTo>
                  <a:pt x="7978" y="0"/>
                </a:lnTo>
                <a:lnTo>
                  <a:pt x="0" y="7989"/>
                </a:lnTo>
                <a:lnTo>
                  <a:pt x="0" y="27695"/>
                </a:lnTo>
                <a:lnTo>
                  <a:pt x="7978" y="35684"/>
                </a:lnTo>
                <a:lnTo>
                  <a:pt x="27685" y="35684"/>
                </a:lnTo>
                <a:lnTo>
                  <a:pt x="35674" y="27695"/>
                </a:lnTo>
                <a:lnTo>
                  <a:pt x="35674" y="7989"/>
                </a:lnTo>
                <a:lnTo>
                  <a:pt x="27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61258" y="646179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674" y="17842"/>
                </a:moveTo>
                <a:lnTo>
                  <a:pt x="35674" y="27695"/>
                </a:lnTo>
                <a:lnTo>
                  <a:pt x="27685" y="35684"/>
                </a:lnTo>
                <a:lnTo>
                  <a:pt x="17842" y="35684"/>
                </a:lnTo>
                <a:lnTo>
                  <a:pt x="7978" y="35684"/>
                </a:lnTo>
                <a:lnTo>
                  <a:pt x="0" y="27695"/>
                </a:lnTo>
                <a:lnTo>
                  <a:pt x="0" y="17842"/>
                </a:lnTo>
                <a:lnTo>
                  <a:pt x="0" y="7989"/>
                </a:lnTo>
                <a:lnTo>
                  <a:pt x="7978" y="0"/>
                </a:lnTo>
                <a:lnTo>
                  <a:pt x="17842" y="0"/>
                </a:lnTo>
                <a:lnTo>
                  <a:pt x="27685" y="0"/>
                </a:lnTo>
                <a:lnTo>
                  <a:pt x="35674" y="7989"/>
                </a:lnTo>
                <a:lnTo>
                  <a:pt x="35674" y="17842"/>
                </a:lnTo>
                <a:close/>
              </a:path>
            </a:pathLst>
          </a:custGeom>
          <a:ln w="6607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32765" y="6238207"/>
            <a:ext cx="165735" cy="86360"/>
          </a:xfrm>
          <a:custGeom>
            <a:avLst/>
            <a:gdLst/>
            <a:ahLst/>
            <a:cxnLst/>
            <a:rect l="l" t="t" r="r" b="b"/>
            <a:pathLst>
              <a:path w="165735" h="86360">
                <a:moveTo>
                  <a:pt x="0" y="0"/>
                </a:moveTo>
                <a:lnTo>
                  <a:pt x="165167" y="0"/>
                </a:lnTo>
                <a:lnTo>
                  <a:pt x="165167" y="85892"/>
                </a:lnTo>
                <a:lnTo>
                  <a:pt x="0" y="858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32767" y="6238213"/>
            <a:ext cx="165735" cy="86360"/>
          </a:xfrm>
          <a:custGeom>
            <a:avLst/>
            <a:gdLst/>
            <a:ahLst/>
            <a:cxnLst/>
            <a:rect l="l" t="t" r="r" b="b"/>
            <a:pathLst>
              <a:path w="165735" h="86360">
                <a:moveTo>
                  <a:pt x="0" y="0"/>
                </a:moveTo>
                <a:lnTo>
                  <a:pt x="165167" y="0"/>
                </a:lnTo>
                <a:lnTo>
                  <a:pt x="165167" y="85892"/>
                </a:lnTo>
                <a:lnTo>
                  <a:pt x="0" y="85892"/>
                </a:lnTo>
                <a:lnTo>
                  <a:pt x="0" y="0"/>
                </a:lnTo>
                <a:close/>
              </a:path>
            </a:pathLst>
          </a:custGeom>
          <a:ln w="6607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15356" y="6324104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57"/>
                </a:lnTo>
              </a:path>
            </a:pathLst>
          </a:custGeom>
          <a:ln w="6607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154963" y="6224011"/>
            <a:ext cx="11938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 dirty="0">
                <a:latin typeface="Arial"/>
                <a:cs typeface="Arial"/>
              </a:rPr>
              <a:t>8,5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449395" y="6060495"/>
            <a:ext cx="165735" cy="86360"/>
          </a:xfrm>
          <a:custGeom>
            <a:avLst/>
            <a:gdLst/>
            <a:ahLst/>
            <a:cxnLst/>
            <a:rect l="l" t="t" r="r" b="b"/>
            <a:pathLst>
              <a:path w="165734" h="86360">
                <a:moveTo>
                  <a:pt x="0" y="0"/>
                </a:moveTo>
                <a:lnTo>
                  <a:pt x="165178" y="0"/>
                </a:lnTo>
                <a:lnTo>
                  <a:pt x="165178" y="85892"/>
                </a:lnTo>
                <a:lnTo>
                  <a:pt x="0" y="858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49395" y="6060498"/>
            <a:ext cx="165735" cy="86360"/>
          </a:xfrm>
          <a:custGeom>
            <a:avLst/>
            <a:gdLst/>
            <a:ahLst/>
            <a:cxnLst/>
            <a:rect l="l" t="t" r="r" b="b"/>
            <a:pathLst>
              <a:path w="165734" h="86360">
                <a:moveTo>
                  <a:pt x="0" y="0"/>
                </a:moveTo>
                <a:lnTo>
                  <a:pt x="165178" y="0"/>
                </a:lnTo>
                <a:lnTo>
                  <a:pt x="165178" y="85892"/>
                </a:lnTo>
                <a:lnTo>
                  <a:pt x="0" y="85892"/>
                </a:lnTo>
                <a:lnTo>
                  <a:pt x="0" y="0"/>
                </a:lnTo>
                <a:close/>
              </a:path>
            </a:pathLst>
          </a:custGeom>
          <a:ln w="6607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31993" y="614638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57"/>
                </a:lnTo>
              </a:path>
            </a:pathLst>
          </a:custGeom>
          <a:ln w="6607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6453702" y="6046285"/>
            <a:ext cx="15748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latin typeface="Arial"/>
                <a:cs typeface="Arial"/>
              </a:rPr>
              <a:t>13,0</a:t>
            </a:r>
            <a:endParaRPr sz="5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8412529" y="6210564"/>
            <a:ext cx="165735" cy="86360"/>
          </a:xfrm>
          <a:custGeom>
            <a:avLst/>
            <a:gdLst/>
            <a:ahLst/>
            <a:cxnLst/>
            <a:rect l="l" t="t" r="r" b="b"/>
            <a:pathLst>
              <a:path w="165734" h="86360">
                <a:moveTo>
                  <a:pt x="0" y="0"/>
                </a:moveTo>
                <a:lnTo>
                  <a:pt x="165167" y="0"/>
                </a:lnTo>
                <a:lnTo>
                  <a:pt x="165167" y="85892"/>
                </a:lnTo>
                <a:lnTo>
                  <a:pt x="0" y="858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12517" y="6210561"/>
            <a:ext cx="165735" cy="86360"/>
          </a:xfrm>
          <a:custGeom>
            <a:avLst/>
            <a:gdLst/>
            <a:ahLst/>
            <a:cxnLst/>
            <a:rect l="l" t="t" r="r" b="b"/>
            <a:pathLst>
              <a:path w="165734" h="86360">
                <a:moveTo>
                  <a:pt x="0" y="0"/>
                </a:moveTo>
                <a:lnTo>
                  <a:pt x="165178" y="0"/>
                </a:lnTo>
                <a:lnTo>
                  <a:pt x="165178" y="85892"/>
                </a:lnTo>
                <a:lnTo>
                  <a:pt x="0" y="85892"/>
                </a:lnTo>
                <a:lnTo>
                  <a:pt x="0" y="0"/>
                </a:lnTo>
                <a:close/>
              </a:path>
            </a:pathLst>
          </a:custGeom>
          <a:ln w="6607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95111" y="629645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57"/>
                </a:lnTo>
              </a:path>
            </a:pathLst>
          </a:custGeom>
          <a:ln w="6607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434665" y="6196374"/>
            <a:ext cx="11938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latin typeface="Arial"/>
                <a:cs typeface="Arial"/>
              </a:rPr>
              <a:t>9,2</a:t>
            </a:r>
            <a:endParaRPr sz="5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451414" y="6354107"/>
            <a:ext cx="80010" cy="99695"/>
          </a:xfrm>
          <a:custGeom>
            <a:avLst/>
            <a:gdLst/>
            <a:ahLst/>
            <a:cxnLst/>
            <a:rect l="l" t="t" r="r" b="b"/>
            <a:pathLst>
              <a:path w="80010" h="99695">
                <a:moveTo>
                  <a:pt x="22290" y="27761"/>
                </a:moveTo>
                <a:lnTo>
                  <a:pt x="13773" y="29957"/>
                </a:lnTo>
                <a:lnTo>
                  <a:pt x="6300" y="35592"/>
                </a:lnTo>
                <a:lnTo>
                  <a:pt x="1530" y="43929"/>
                </a:lnTo>
                <a:lnTo>
                  <a:pt x="0" y="55076"/>
                </a:lnTo>
                <a:lnTo>
                  <a:pt x="2245" y="69139"/>
                </a:lnTo>
                <a:lnTo>
                  <a:pt x="6858" y="80627"/>
                </a:lnTo>
                <a:lnTo>
                  <a:pt x="13197" y="90168"/>
                </a:lnTo>
                <a:lnTo>
                  <a:pt x="20400" y="96684"/>
                </a:lnTo>
                <a:lnTo>
                  <a:pt x="27605" y="99096"/>
                </a:lnTo>
                <a:lnTo>
                  <a:pt x="31060" y="99096"/>
                </a:lnTo>
                <a:lnTo>
                  <a:pt x="35668" y="94499"/>
                </a:lnTo>
                <a:lnTo>
                  <a:pt x="62575" y="94499"/>
                </a:lnTo>
                <a:lnTo>
                  <a:pt x="67362" y="90168"/>
                </a:lnTo>
                <a:lnTo>
                  <a:pt x="73698" y="80627"/>
                </a:lnTo>
                <a:lnTo>
                  <a:pt x="78305" y="69139"/>
                </a:lnTo>
                <a:lnTo>
                  <a:pt x="79893" y="55076"/>
                </a:lnTo>
                <a:lnTo>
                  <a:pt x="78021" y="43929"/>
                </a:lnTo>
                <a:lnTo>
                  <a:pt x="73123" y="35592"/>
                </a:lnTo>
                <a:lnTo>
                  <a:pt x="71758" y="34564"/>
                </a:lnTo>
                <a:lnTo>
                  <a:pt x="40275" y="34564"/>
                </a:lnTo>
                <a:lnTo>
                  <a:pt x="34997" y="32872"/>
                </a:lnTo>
                <a:lnTo>
                  <a:pt x="29183" y="29669"/>
                </a:lnTo>
                <a:lnTo>
                  <a:pt x="22290" y="27761"/>
                </a:lnTo>
                <a:close/>
              </a:path>
              <a:path w="80010" h="99695">
                <a:moveTo>
                  <a:pt x="62575" y="94499"/>
                </a:moveTo>
                <a:lnTo>
                  <a:pt x="44892" y="94499"/>
                </a:lnTo>
                <a:lnTo>
                  <a:pt x="49500" y="99096"/>
                </a:lnTo>
                <a:lnTo>
                  <a:pt x="52955" y="99096"/>
                </a:lnTo>
                <a:lnTo>
                  <a:pt x="60160" y="96684"/>
                </a:lnTo>
                <a:lnTo>
                  <a:pt x="62575" y="94499"/>
                </a:lnTo>
                <a:close/>
              </a:path>
              <a:path w="80010" h="99695">
                <a:moveTo>
                  <a:pt x="57295" y="28247"/>
                </a:moveTo>
                <a:lnTo>
                  <a:pt x="50791" y="30101"/>
                </a:lnTo>
                <a:lnTo>
                  <a:pt x="45370" y="33034"/>
                </a:lnTo>
                <a:lnTo>
                  <a:pt x="40275" y="34564"/>
                </a:lnTo>
                <a:lnTo>
                  <a:pt x="71758" y="34564"/>
                </a:lnTo>
                <a:lnTo>
                  <a:pt x="65635" y="29957"/>
                </a:lnTo>
                <a:lnTo>
                  <a:pt x="57295" y="28247"/>
                </a:lnTo>
                <a:close/>
              </a:path>
              <a:path w="80010" h="99695">
                <a:moveTo>
                  <a:pt x="59876" y="0"/>
                </a:moveTo>
                <a:lnTo>
                  <a:pt x="51770" y="3127"/>
                </a:lnTo>
                <a:lnTo>
                  <a:pt x="45176" y="8635"/>
                </a:lnTo>
                <a:lnTo>
                  <a:pt x="40744" y="15876"/>
                </a:lnTo>
                <a:lnTo>
                  <a:pt x="39123" y="24198"/>
                </a:lnTo>
                <a:lnTo>
                  <a:pt x="39123" y="27664"/>
                </a:lnTo>
                <a:lnTo>
                  <a:pt x="47229" y="24524"/>
                </a:lnTo>
                <a:lnTo>
                  <a:pt x="53823" y="19009"/>
                </a:lnTo>
                <a:lnTo>
                  <a:pt x="58255" y="11767"/>
                </a:lnTo>
                <a:lnTo>
                  <a:pt x="59876" y="3444"/>
                </a:lnTo>
                <a:lnTo>
                  <a:pt x="59876" y="0"/>
                </a:lnTo>
                <a:close/>
              </a:path>
            </a:pathLst>
          </a:custGeom>
          <a:solidFill>
            <a:srgbClr val="F6C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65477" y="5931664"/>
            <a:ext cx="79893" cy="9909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239393" y="6322514"/>
            <a:ext cx="79893" cy="9909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877798" y="6944534"/>
            <a:ext cx="38227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5">
                <a:latin typeface="Arial"/>
                <a:cs typeface="Arial"/>
              </a:rPr>
              <a:t>KH</a:t>
            </a:r>
            <a:r>
              <a:rPr sz="600" spc="-65">
                <a:latin typeface="Arial"/>
                <a:cs typeface="Arial"/>
              </a:rPr>
              <a:t> </a:t>
            </a:r>
            <a:r>
              <a:rPr sz="500" spc="20">
                <a:solidFill>
                  <a:srgbClr val="929496"/>
                </a:solidFill>
                <a:latin typeface="Arial"/>
                <a:cs typeface="Arial"/>
              </a:rPr>
              <a:t>Gramm</a:t>
            </a:r>
            <a:endParaRPr sz="5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718649" y="6957731"/>
            <a:ext cx="79892" cy="99096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1646550" y="7140947"/>
            <a:ext cx="29464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5">
                <a:latin typeface="Arial"/>
                <a:cs typeface="Arial"/>
              </a:rPr>
              <a:t>Notizen</a:t>
            </a:r>
            <a:endParaRPr sz="6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200088" y="5770019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00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621339" y="5770019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02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127921" y="5770019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04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634571" y="5770019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06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141154" y="5770019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08</a:t>
            </a:r>
            <a:r>
              <a:rPr sz="500" spc="5" dirty="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647736" y="5770019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10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154386" y="5770019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12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660968" y="5770019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14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167619" y="5770019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16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674201" y="5770019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18</a:t>
            </a:r>
            <a:r>
              <a:rPr sz="500" spc="5" dirty="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180783" y="5770019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20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687434" y="5770019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22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108617" y="5770019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00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726647" y="6563979"/>
            <a:ext cx="63500" cy="99695"/>
          </a:xfrm>
          <a:custGeom>
            <a:avLst/>
            <a:gdLst/>
            <a:ahLst/>
            <a:cxnLst/>
            <a:rect l="l" t="t" r="r" b="b"/>
            <a:pathLst>
              <a:path w="63500" h="99695">
                <a:moveTo>
                  <a:pt x="48543" y="94143"/>
                </a:moveTo>
                <a:lnTo>
                  <a:pt x="15852" y="94143"/>
                </a:lnTo>
                <a:lnTo>
                  <a:pt x="23779" y="98112"/>
                </a:lnTo>
                <a:lnTo>
                  <a:pt x="27737" y="99106"/>
                </a:lnTo>
                <a:lnTo>
                  <a:pt x="35674" y="99106"/>
                </a:lnTo>
                <a:lnTo>
                  <a:pt x="39632" y="98112"/>
                </a:lnTo>
                <a:lnTo>
                  <a:pt x="43600" y="96133"/>
                </a:lnTo>
                <a:lnTo>
                  <a:pt x="48543" y="94143"/>
                </a:lnTo>
                <a:close/>
              </a:path>
              <a:path w="63500" h="99695">
                <a:moveTo>
                  <a:pt x="57474" y="0"/>
                </a:moveTo>
                <a:lnTo>
                  <a:pt x="5936" y="0"/>
                </a:lnTo>
                <a:lnTo>
                  <a:pt x="0" y="4963"/>
                </a:lnTo>
                <a:lnTo>
                  <a:pt x="0" y="72343"/>
                </a:lnTo>
                <a:lnTo>
                  <a:pt x="973" y="80269"/>
                </a:lnTo>
                <a:lnTo>
                  <a:pt x="973" y="85233"/>
                </a:lnTo>
                <a:lnTo>
                  <a:pt x="1978" y="89201"/>
                </a:lnTo>
                <a:lnTo>
                  <a:pt x="5936" y="93159"/>
                </a:lnTo>
                <a:lnTo>
                  <a:pt x="10889" y="94143"/>
                </a:lnTo>
                <a:lnTo>
                  <a:pt x="52521" y="94143"/>
                </a:lnTo>
                <a:lnTo>
                  <a:pt x="56490" y="93159"/>
                </a:lnTo>
                <a:lnTo>
                  <a:pt x="61432" y="89201"/>
                </a:lnTo>
                <a:lnTo>
                  <a:pt x="62181" y="86217"/>
                </a:lnTo>
                <a:lnTo>
                  <a:pt x="46564" y="86217"/>
                </a:lnTo>
                <a:lnTo>
                  <a:pt x="43600" y="83254"/>
                </a:lnTo>
                <a:lnTo>
                  <a:pt x="43600" y="77306"/>
                </a:lnTo>
                <a:lnTo>
                  <a:pt x="46564" y="74332"/>
                </a:lnTo>
                <a:lnTo>
                  <a:pt x="63422" y="74332"/>
                </a:lnTo>
                <a:lnTo>
                  <a:pt x="63422" y="62437"/>
                </a:lnTo>
                <a:lnTo>
                  <a:pt x="10889" y="62437"/>
                </a:lnTo>
                <a:lnTo>
                  <a:pt x="9905" y="61443"/>
                </a:lnTo>
                <a:lnTo>
                  <a:pt x="9905" y="9905"/>
                </a:lnTo>
                <a:lnTo>
                  <a:pt x="63422" y="9905"/>
                </a:lnTo>
                <a:lnTo>
                  <a:pt x="63422" y="4963"/>
                </a:lnTo>
                <a:lnTo>
                  <a:pt x="57474" y="0"/>
                </a:lnTo>
                <a:close/>
              </a:path>
              <a:path w="63500" h="99695">
                <a:moveTo>
                  <a:pt x="63422" y="74332"/>
                </a:moveTo>
                <a:lnTo>
                  <a:pt x="52521" y="74332"/>
                </a:lnTo>
                <a:lnTo>
                  <a:pt x="55485" y="77306"/>
                </a:lnTo>
                <a:lnTo>
                  <a:pt x="55485" y="83254"/>
                </a:lnTo>
                <a:lnTo>
                  <a:pt x="52521" y="86217"/>
                </a:lnTo>
                <a:lnTo>
                  <a:pt x="62181" y="86217"/>
                </a:lnTo>
                <a:lnTo>
                  <a:pt x="63422" y="81275"/>
                </a:lnTo>
                <a:lnTo>
                  <a:pt x="63422" y="74332"/>
                </a:lnTo>
                <a:close/>
              </a:path>
              <a:path w="63500" h="99695">
                <a:moveTo>
                  <a:pt x="63422" y="9905"/>
                </a:moveTo>
                <a:lnTo>
                  <a:pt x="52521" y="9905"/>
                </a:lnTo>
                <a:lnTo>
                  <a:pt x="52521" y="61443"/>
                </a:lnTo>
                <a:lnTo>
                  <a:pt x="51527" y="62437"/>
                </a:lnTo>
                <a:lnTo>
                  <a:pt x="63422" y="62437"/>
                </a:lnTo>
                <a:lnTo>
                  <a:pt x="63422" y="9905"/>
                </a:lnTo>
                <a:close/>
              </a:path>
            </a:pathLst>
          </a:custGeom>
          <a:solidFill>
            <a:srgbClr val="006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1877798" y="6567583"/>
            <a:ext cx="56134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>
                <a:latin typeface="Arial"/>
                <a:cs typeface="Arial"/>
              </a:rPr>
              <a:t>Glukose</a:t>
            </a:r>
            <a:r>
              <a:rPr sz="600" spc="-45">
                <a:latin typeface="Arial"/>
                <a:cs typeface="Arial"/>
              </a:rPr>
              <a:t> 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mmol/L</a:t>
            </a:r>
            <a:endParaRPr sz="5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3212841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292175" y="5883312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182"/>
                </a:lnTo>
              </a:path>
            </a:pathLst>
          </a:custGeom>
          <a:ln w="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212841" y="5883312"/>
            <a:ext cx="6079490" cy="0"/>
          </a:xfrm>
          <a:custGeom>
            <a:avLst/>
            <a:gdLst/>
            <a:ahLst/>
            <a:cxnLst/>
            <a:rect l="l" t="t" r="r" b="b"/>
            <a:pathLst>
              <a:path w="6079490">
                <a:moveTo>
                  <a:pt x="0" y="0"/>
                </a:moveTo>
                <a:lnTo>
                  <a:pt x="6079333" y="0"/>
                </a:lnTo>
              </a:path>
            </a:pathLst>
          </a:custGeom>
          <a:ln w="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212841" y="7105498"/>
            <a:ext cx="6079490" cy="0"/>
          </a:xfrm>
          <a:custGeom>
            <a:avLst/>
            <a:gdLst/>
            <a:ahLst/>
            <a:cxnLst/>
            <a:rect l="l" t="t" r="r" b="b"/>
            <a:pathLst>
              <a:path w="6079490">
                <a:moveTo>
                  <a:pt x="0" y="0"/>
                </a:moveTo>
                <a:lnTo>
                  <a:pt x="6079333" y="0"/>
                </a:lnTo>
              </a:path>
            </a:pathLst>
          </a:custGeom>
          <a:ln w="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68361" y="8913028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89" h="26670">
                <a:moveTo>
                  <a:pt x="0" y="0"/>
                </a:moveTo>
                <a:lnTo>
                  <a:pt x="0" y="26418"/>
                </a:lnTo>
                <a:lnTo>
                  <a:pt x="21140" y="13591"/>
                </a:lnTo>
                <a:lnTo>
                  <a:pt x="0" y="0"/>
                </a:lnTo>
                <a:close/>
              </a:path>
            </a:pathLst>
          </a:custGeom>
          <a:solidFill>
            <a:srgbClr val="6B6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521672" y="9045165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90" h="26670">
                <a:moveTo>
                  <a:pt x="0" y="0"/>
                </a:moveTo>
                <a:lnTo>
                  <a:pt x="0" y="26428"/>
                </a:lnTo>
                <a:lnTo>
                  <a:pt x="21140" y="13591"/>
                </a:lnTo>
                <a:lnTo>
                  <a:pt x="0" y="0"/>
                </a:lnTo>
                <a:close/>
              </a:path>
            </a:pathLst>
          </a:custGeom>
          <a:solidFill>
            <a:srgbClr val="6B6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788202" y="8913028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90" h="26670">
                <a:moveTo>
                  <a:pt x="0" y="0"/>
                </a:moveTo>
                <a:lnTo>
                  <a:pt x="0" y="26418"/>
                </a:lnTo>
                <a:lnTo>
                  <a:pt x="21140" y="13591"/>
                </a:lnTo>
                <a:lnTo>
                  <a:pt x="0" y="0"/>
                </a:lnTo>
                <a:close/>
              </a:path>
            </a:pathLst>
          </a:custGeom>
          <a:solidFill>
            <a:srgbClr val="6B6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7838905" y="8866678"/>
            <a:ext cx="28448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latin typeface="Arial"/>
                <a:cs typeface="Arial"/>
              </a:rPr>
              <a:t>Exercise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646550" y="7368640"/>
            <a:ext cx="546100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5" dirty="0">
                <a:solidFill>
                  <a:srgbClr val="51A0CE"/>
                </a:solidFill>
                <a:latin typeface="Arial"/>
                <a:cs typeface="Arial"/>
              </a:rPr>
              <a:t>SO. </a:t>
            </a:r>
            <a:r>
              <a:rPr sz="850" b="1" spc="-5" dirty="0">
                <a:solidFill>
                  <a:srgbClr val="51A0CE"/>
                </a:solidFill>
                <a:latin typeface="Arial"/>
                <a:cs typeface="Arial"/>
              </a:rPr>
              <a:t>8</a:t>
            </a:r>
            <a:r>
              <a:rPr sz="850" b="1" spc="-65" dirty="0">
                <a:solidFill>
                  <a:srgbClr val="51A0CE"/>
                </a:solidFill>
                <a:latin typeface="Arial"/>
                <a:cs typeface="Arial"/>
              </a:rPr>
              <a:t> </a:t>
            </a:r>
            <a:r>
              <a:rPr sz="850" b="1" spc="-5" dirty="0" err="1">
                <a:solidFill>
                  <a:srgbClr val="51A0CE"/>
                </a:solidFill>
                <a:latin typeface="Arial"/>
                <a:cs typeface="Arial"/>
              </a:rPr>
              <a:t>Mrz</a:t>
            </a:r>
            <a:r>
              <a:rPr sz="850" b="1" spc="-5" dirty="0">
                <a:solidFill>
                  <a:srgbClr val="51A0CE"/>
                </a:solidFill>
                <a:latin typeface="Arial"/>
                <a:cs typeface="Arial"/>
              </a:rPr>
              <a:t>.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212844" y="7843813"/>
            <a:ext cx="6079490" cy="241300"/>
          </a:xfrm>
          <a:custGeom>
            <a:avLst/>
            <a:gdLst/>
            <a:ahLst/>
            <a:cxnLst/>
            <a:rect l="l" t="t" r="r" b="b"/>
            <a:pathLst>
              <a:path w="6079490" h="241300">
                <a:moveTo>
                  <a:pt x="0" y="0"/>
                </a:moveTo>
                <a:lnTo>
                  <a:pt x="6079333" y="0"/>
                </a:lnTo>
                <a:lnTo>
                  <a:pt x="6079333" y="240903"/>
                </a:lnTo>
                <a:lnTo>
                  <a:pt x="0" y="240903"/>
                </a:lnTo>
                <a:lnTo>
                  <a:pt x="0" y="0"/>
                </a:lnTo>
                <a:close/>
              </a:path>
            </a:pathLst>
          </a:custGeom>
          <a:solidFill>
            <a:srgbClr val="E3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3085139" y="8182888"/>
            <a:ext cx="6350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045398" y="7787969"/>
            <a:ext cx="10096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latin typeface="Arial"/>
                <a:cs typeface="Arial"/>
              </a:rPr>
              <a:t>1</a:t>
            </a:r>
            <a:r>
              <a:rPr sz="500" spc="15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045398" y="7353560"/>
            <a:ext cx="10096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0">
                <a:latin typeface="Arial"/>
                <a:cs typeface="Arial"/>
              </a:rPr>
              <a:t>2</a:t>
            </a:r>
            <a:r>
              <a:rPr sz="500" b="1" spc="15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025524" y="8028868"/>
            <a:ext cx="11938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latin typeface="Arial"/>
                <a:cs typeface="Arial"/>
              </a:rPr>
              <a:t>3,9</a:t>
            </a:r>
            <a:endParaRPr sz="5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3212841" y="7812216"/>
            <a:ext cx="3878579" cy="273050"/>
          </a:xfrm>
          <a:custGeom>
            <a:avLst/>
            <a:gdLst/>
            <a:ahLst/>
            <a:cxnLst/>
            <a:rect l="l" t="t" r="r" b="b"/>
            <a:pathLst>
              <a:path w="3878579" h="273050">
                <a:moveTo>
                  <a:pt x="0" y="43286"/>
                </a:moveTo>
                <a:lnTo>
                  <a:pt x="26177" y="23706"/>
                </a:lnTo>
                <a:lnTo>
                  <a:pt x="89505" y="3947"/>
                </a:lnTo>
                <a:lnTo>
                  <a:pt x="152822" y="0"/>
                </a:lnTo>
                <a:lnTo>
                  <a:pt x="216150" y="3947"/>
                </a:lnTo>
                <a:lnTo>
                  <a:pt x="279478" y="7905"/>
                </a:lnTo>
                <a:lnTo>
                  <a:pt x="342806" y="35548"/>
                </a:lnTo>
                <a:lnTo>
                  <a:pt x="406134" y="47401"/>
                </a:lnTo>
                <a:lnTo>
                  <a:pt x="469462" y="59244"/>
                </a:lnTo>
                <a:lnTo>
                  <a:pt x="532779" y="71086"/>
                </a:lnTo>
                <a:lnTo>
                  <a:pt x="596117" y="90834"/>
                </a:lnTo>
                <a:lnTo>
                  <a:pt x="659435" y="106635"/>
                </a:lnTo>
                <a:lnTo>
                  <a:pt x="722763" y="126383"/>
                </a:lnTo>
                <a:lnTo>
                  <a:pt x="786091" y="138226"/>
                </a:lnTo>
                <a:lnTo>
                  <a:pt x="849419" y="150079"/>
                </a:lnTo>
                <a:lnTo>
                  <a:pt x="912747" y="157974"/>
                </a:lnTo>
                <a:lnTo>
                  <a:pt x="976074" y="146131"/>
                </a:lnTo>
                <a:lnTo>
                  <a:pt x="1039402" y="134278"/>
                </a:lnTo>
                <a:lnTo>
                  <a:pt x="1102720" y="142184"/>
                </a:lnTo>
                <a:lnTo>
                  <a:pt x="1166048" y="157974"/>
                </a:lnTo>
                <a:lnTo>
                  <a:pt x="1229376" y="169816"/>
                </a:lnTo>
                <a:lnTo>
                  <a:pt x="1292704" y="177711"/>
                </a:lnTo>
                <a:lnTo>
                  <a:pt x="1356032" y="181659"/>
                </a:lnTo>
                <a:lnTo>
                  <a:pt x="1419359" y="189564"/>
                </a:lnTo>
                <a:lnTo>
                  <a:pt x="1482677" y="201407"/>
                </a:lnTo>
                <a:lnTo>
                  <a:pt x="1546015" y="205365"/>
                </a:lnTo>
                <a:lnTo>
                  <a:pt x="1609333" y="213260"/>
                </a:lnTo>
                <a:lnTo>
                  <a:pt x="1672661" y="217208"/>
                </a:lnTo>
                <a:lnTo>
                  <a:pt x="1735989" y="217208"/>
                </a:lnTo>
                <a:lnTo>
                  <a:pt x="1799316" y="221155"/>
                </a:lnTo>
                <a:lnTo>
                  <a:pt x="1862644" y="225113"/>
                </a:lnTo>
                <a:lnTo>
                  <a:pt x="1925972" y="225113"/>
                </a:lnTo>
                <a:lnTo>
                  <a:pt x="1989300" y="233008"/>
                </a:lnTo>
                <a:lnTo>
                  <a:pt x="2052628" y="236956"/>
                </a:lnTo>
                <a:lnTo>
                  <a:pt x="2115956" y="233008"/>
                </a:lnTo>
                <a:lnTo>
                  <a:pt x="2179273" y="236956"/>
                </a:lnTo>
                <a:lnTo>
                  <a:pt x="2242601" y="233008"/>
                </a:lnTo>
                <a:lnTo>
                  <a:pt x="2305929" y="221155"/>
                </a:lnTo>
                <a:lnTo>
                  <a:pt x="2369257" y="217208"/>
                </a:lnTo>
                <a:lnTo>
                  <a:pt x="2432575" y="213260"/>
                </a:lnTo>
                <a:lnTo>
                  <a:pt x="2495903" y="201407"/>
                </a:lnTo>
                <a:lnTo>
                  <a:pt x="2559230" y="185617"/>
                </a:lnTo>
                <a:lnTo>
                  <a:pt x="2622569" y="169816"/>
                </a:lnTo>
                <a:lnTo>
                  <a:pt x="2685886" y="138226"/>
                </a:lnTo>
                <a:lnTo>
                  <a:pt x="2749214" y="118478"/>
                </a:lnTo>
                <a:lnTo>
                  <a:pt x="2812542" y="90834"/>
                </a:lnTo>
                <a:lnTo>
                  <a:pt x="2875870" y="55296"/>
                </a:lnTo>
                <a:lnTo>
                  <a:pt x="2939187" y="43454"/>
                </a:lnTo>
                <a:lnTo>
                  <a:pt x="3002515" y="63202"/>
                </a:lnTo>
                <a:lnTo>
                  <a:pt x="3065843" y="118478"/>
                </a:lnTo>
                <a:lnTo>
                  <a:pt x="3129171" y="154026"/>
                </a:lnTo>
                <a:lnTo>
                  <a:pt x="3192499" y="161932"/>
                </a:lnTo>
                <a:lnTo>
                  <a:pt x="3255827" y="193512"/>
                </a:lnTo>
                <a:lnTo>
                  <a:pt x="3319155" y="221155"/>
                </a:lnTo>
                <a:lnTo>
                  <a:pt x="3382483" y="221155"/>
                </a:lnTo>
                <a:lnTo>
                  <a:pt x="3445811" y="213260"/>
                </a:lnTo>
                <a:lnTo>
                  <a:pt x="3509128" y="221155"/>
                </a:lnTo>
                <a:lnTo>
                  <a:pt x="3572456" y="236956"/>
                </a:lnTo>
                <a:lnTo>
                  <a:pt x="3635784" y="233008"/>
                </a:lnTo>
                <a:lnTo>
                  <a:pt x="3699112" y="213260"/>
                </a:lnTo>
                <a:lnTo>
                  <a:pt x="3762429" y="221155"/>
                </a:lnTo>
                <a:lnTo>
                  <a:pt x="3825757" y="252756"/>
                </a:lnTo>
                <a:lnTo>
                  <a:pt x="3878541" y="272494"/>
                </a:lnTo>
              </a:path>
            </a:pathLst>
          </a:custGeom>
          <a:ln w="11235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249692" y="7883303"/>
            <a:ext cx="2042795" cy="201930"/>
          </a:xfrm>
          <a:custGeom>
            <a:avLst/>
            <a:gdLst/>
            <a:ahLst/>
            <a:cxnLst/>
            <a:rect l="l" t="t" r="r" b="b"/>
            <a:pathLst>
              <a:path w="2042795" h="201929">
                <a:moveTo>
                  <a:pt x="0" y="201407"/>
                </a:moveTo>
                <a:lnTo>
                  <a:pt x="42218" y="169827"/>
                </a:lnTo>
                <a:lnTo>
                  <a:pt x="105546" y="114530"/>
                </a:lnTo>
                <a:lnTo>
                  <a:pt x="168874" y="71097"/>
                </a:lnTo>
                <a:lnTo>
                  <a:pt x="232202" y="78992"/>
                </a:lnTo>
                <a:lnTo>
                  <a:pt x="295519" y="82939"/>
                </a:lnTo>
                <a:lnTo>
                  <a:pt x="358847" y="67139"/>
                </a:lnTo>
                <a:lnTo>
                  <a:pt x="422175" y="55296"/>
                </a:lnTo>
                <a:lnTo>
                  <a:pt x="485514" y="39496"/>
                </a:lnTo>
                <a:lnTo>
                  <a:pt x="548820" y="35548"/>
                </a:lnTo>
                <a:lnTo>
                  <a:pt x="612159" y="39496"/>
                </a:lnTo>
                <a:lnTo>
                  <a:pt x="675487" y="59244"/>
                </a:lnTo>
                <a:lnTo>
                  <a:pt x="738815" y="86887"/>
                </a:lnTo>
                <a:lnTo>
                  <a:pt x="802122" y="122425"/>
                </a:lnTo>
                <a:lnTo>
                  <a:pt x="865460" y="122425"/>
                </a:lnTo>
                <a:lnTo>
                  <a:pt x="928778" y="118478"/>
                </a:lnTo>
                <a:lnTo>
                  <a:pt x="992116" y="118478"/>
                </a:lnTo>
                <a:lnTo>
                  <a:pt x="1055423" y="122425"/>
                </a:lnTo>
                <a:lnTo>
                  <a:pt x="1118751" y="142173"/>
                </a:lnTo>
                <a:lnTo>
                  <a:pt x="1182089" y="150068"/>
                </a:lnTo>
                <a:lnTo>
                  <a:pt x="1245417" y="169827"/>
                </a:lnTo>
                <a:lnTo>
                  <a:pt x="1308735" y="189575"/>
                </a:lnTo>
                <a:lnTo>
                  <a:pt x="1372062" y="154026"/>
                </a:lnTo>
                <a:lnTo>
                  <a:pt x="1435390" y="106625"/>
                </a:lnTo>
                <a:lnTo>
                  <a:pt x="1498718" y="59244"/>
                </a:lnTo>
                <a:lnTo>
                  <a:pt x="1562046" y="11842"/>
                </a:lnTo>
                <a:lnTo>
                  <a:pt x="1625364" y="3947"/>
                </a:lnTo>
                <a:lnTo>
                  <a:pt x="1688692" y="0"/>
                </a:lnTo>
                <a:lnTo>
                  <a:pt x="1752030" y="3947"/>
                </a:lnTo>
                <a:lnTo>
                  <a:pt x="1815358" y="15800"/>
                </a:lnTo>
                <a:lnTo>
                  <a:pt x="1878675" y="27643"/>
                </a:lnTo>
                <a:lnTo>
                  <a:pt x="1942003" y="43443"/>
                </a:lnTo>
                <a:lnTo>
                  <a:pt x="2005331" y="51349"/>
                </a:lnTo>
                <a:lnTo>
                  <a:pt x="2042482" y="51349"/>
                </a:lnTo>
              </a:path>
            </a:pathLst>
          </a:custGeom>
          <a:ln w="11235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92430" y="79760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85" y="0"/>
                </a:moveTo>
                <a:lnTo>
                  <a:pt x="7978" y="0"/>
                </a:lnTo>
                <a:lnTo>
                  <a:pt x="0" y="7989"/>
                </a:lnTo>
                <a:lnTo>
                  <a:pt x="0" y="27695"/>
                </a:lnTo>
                <a:lnTo>
                  <a:pt x="7978" y="35684"/>
                </a:lnTo>
                <a:lnTo>
                  <a:pt x="27685" y="35684"/>
                </a:lnTo>
                <a:lnTo>
                  <a:pt x="35674" y="27695"/>
                </a:lnTo>
                <a:lnTo>
                  <a:pt x="35674" y="7989"/>
                </a:lnTo>
                <a:lnTo>
                  <a:pt x="27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92430" y="79760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674" y="17842"/>
                </a:moveTo>
                <a:lnTo>
                  <a:pt x="35674" y="27695"/>
                </a:lnTo>
                <a:lnTo>
                  <a:pt x="27685" y="35684"/>
                </a:lnTo>
                <a:lnTo>
                  <a:pt x="17831" y="35684"/>
                </a:lnTo>
                <a:lnTo>
                  <a:pt x="7978" y="35684"/>
                </a:lnTo>
                <a:lnTo>
                  <a:pt x="0" y="27695"/>
                </a:lnTo>
                <a:lnTo>
                  <a:pt x="0" y="17842"/>
                </a:lnTo>
                <a:lnTo>
                  <a:pt x="0" y="7989"/>
                </a:lnTo>
                <a:lnTo>
                  <a:pt x="7978" y="0"/>
                </a:lnTo>
                <a:lnTo>
                  <a:pt x="17831" y="0"/>
                </a:lnTo>
                <a:lnTo>
                  <a:pt x="27685" y="0"/>
                </a:lnTo>
                <a:lnTo>
                  <a:pt x="35674" y="7989"/>
                </a:lnTo>
                <a:lnTo>
                  <a:pt x="35674" y="17842"/>
                </a:lnTo>
                <a:close/>
              </a:path>
            </a:pathLst>
          </a:custGeom>
          <a:ln w="6607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642919" y="803133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674" y="17842"/>
                </a:moveTo>
                <a:lnTo>
                  <a:pt x="35674" y="27695"/>
                </a:lnTo>
                <a:lnTo>
                  <a:pt x="27685" y="35684"/>
                </a:lnTo>
                <a:lnTo>
                  <a:pt x="17831" y="35684"/>
                </a:lnTo>
                <a:lnTo>
                  <a:pt x="7978" y="35684"/>
                </a:lnTo>
                <a:lnTo>
                  <a:pt x="0" y="27695"/>
                </a:lnTo>
                <a:lnTo>
                  <a:pt x="0" y="17842"/>
                </a:lnTo>
                <a:lnTo>
                  <a:pt x="0" y="7989"/>
                </a:lnTo>
                <a:lnTo>
                  <a:pt x="7978" y="0"/>
                </a:lnTo>
                <a:lnTo>
                  <a:pt x="17831" y="0"/>
                </a:lnTo>
                <a:lnTo>
                  <a:pt x="27685" y="0"/>
                </a:lnTo>
                <a:lnTo>
                  <a:pt x="35674" y="7989"/>
                </a:lnTo>
                <a:lnTo>
                  <a:pt x="35674" y="17842"/>
                </a:lnTo>
                <a:close/>
              </a:path>
            </a:pathLst>
          </a:custGeom>
          <a:ln w="6607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984099" y="79760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85" y="0"/>
                </a:moveTo>
                <a:lnTo>
                  <a:pt x="7978" y="0"/>
                </a:lnTo>
                <a:lnTo>
                  <a:pt x="0" y="7989"/>
                </a:lnTo>
                <a:lnTo>
                  <a:pt x="0" y="27695"/>
                </a:lnTo>
                <a:lnTo>
                  <a:pt x="7978" y="35684"/>
                </a:lnTo>
                <a:lnTo>
                  <a:pt x="27685" y="35684"/>
                </a:lnTo>
                <a:lnTo>
                  <a:pt x="35674" y="27695"/>
                </a:lnTo>
                <a:lnTo>
                  <a:pt x="35674" y="7989"/>
                </a:lnTo>
                <a:lnTo>
                  <a:pt x="27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984099" y="79760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674" y="17842"/>
                </a:moveTo>
                <a:lnTo>
                  <a:pt x="35674" y="27695"/>
                </a:lnTo>
                <a:lnTo>
                  <a:pt x="27685" y="35684"/>
                </a:lnTo>
                <a:lnTo>
                  <a:pt x="17842" y="35684"/>
                </a:lnTo>
                <a:lnTo>
                  <a:pt x="7978" y="35684"/>
                </a:lnTo>
                <a:lnTo>
                  <a:pt x="0" y="27695"/>
                </a:lnTo>
                <a:lnTo>
                  <a:pt x="0" y="17842"/>
                </a:lnTo>
                <a:lnTo>
                  <a:pt x="0" y="7989"/>
                </a:lnTo>
                <a:lnTo>
                  <a:pt x="7978" y="0"/>
                </a:lnTo>
                <a:lnTo>
                  <a:pt x="17842" y="0"/>
                </a:lnTo>
                <a:lnTo>
                  <a:pt x="27685" y="0"/>
                </a:lnTo>
                <a:lnTo>
                  <a:pt x="35674" y="7989"/>
                </a:lnTo>
                <a:lnTo>
                  <a:pt x="35674" y="17842"/>
                </a:lnTo>
                <a:close/>
              </a:path>
            </a:pathLst>
          </a:custGeom>
          <a:ln w="6607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69438" y="7716906"/>
            <a:ext cx="165735" cy="86360"/>
          </a:xfrm>
          <a:custGeom>
            <a:avLst/>
            <a:gdLst/>
            <a:ahLst/>
            <a:cxnLst/>
            <a:rect l="l" t="t" r="r" b="b"/>
            <a:pathLst>
              <a:path w="165735" h="86359">
                <a:moveTo>
                  <a:pt x="0" y="0"/>
                </a:moveTo>
                <a:lnTo>
                  <a:pt x="165167" y="0"/>
                </a:lnTo>
                <a:lnTo>
                  <a:pt x="165167" y="85892"/>
                </a:lnTo>
                <a:lnTo>
                  <a:pt x="0" y="858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52030" y="7802807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57"/>
                </a:lnTo>
              </a:path>
            </a:pathLst>
          </a:custGeom>
          <a:ln w="6607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335975" y="7815636"/>
            <a:ext cx="165735" cy="86360"/>
          </a:xfrm>
          <a:custGeom>
            <a:avLst/>
            <a:gdLst/>
            <a:ahLst/>
            <a:cxnLst/>
            <a:rect l="l" t="t" r="r" b="b"/>
            <a:pathLst>
              <a:path w="165734" h="86359">
                <a:moveTo>
                  <a:pt x="0" y="0"/>
                </a:moveTo>
                <a:lnTo>
                  <a:pt x="165167" y="0"/>
                </a:lnTo>
                <a:lnTo>
                  <a:pt x="165167" y="85892"/>
                </a:lnTo>
                <a:lnTo>
                  <a:pt x="0" y="858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418559" y="7901537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57"/>
                </a:lnTo>
              </a:path>
            </a:pathLst>
          </a:custGeom>
          <a:ln w="6607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7358155" y="7801389"/>
            <a:ext cx="11938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latin typeface="Arial"/>
                <a:cs typeface="Arial"/>
              </a:rPr>
              <a:t>7,2</a:t>
            </a:r>
            <a:endParaRPr sz="500"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8665830" y="7803794"/>
            <a:ext cx="165735" cy="86360"/>
          </a:xfrm>
          <a:custGeom>
            <a:avLst/>
            <a:gdLst/>
            <a:ahLst/>
            <a:cxnLst/>
            <a:rect l="l" t="t" r="r" b="b"/>
            <a:pathLst>
              <a:path w="165734" h="86359">
                <a:moveTo>
                  <a:pt x="0" y="0"/>
                </a:moveTo>
                <a:lnTo>
                  <a:pt x="165167" y="0"/>
                </a:lnTo>
                <a:lnTo>
                  <a:pt x="165167" y="85892"/>
                </a:lnTo>
                <a:lnTo>
                  <a:pt x="0" y="858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748412" y="7889688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57"/>
                </a:lnTo>
              </a:path>
            </a:pathLst>
          </a:custGeom>
          <a:ln w="6607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621049" y="7899947"/>
            <a:ext cx="79893" cy="99096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8" name="object 138"/>
          <p:cNvGraphicFramePr>
            <a:graphicFrameLocks noGrp="1"/>
          </p:cNvGraphicFramePr>
          <p:nvPr/>
        </p:nvGraphicFramePr>
        <p:xfrm>
          <a:off x="3209537" y="7406104"/>
          <a:ext cx="6075035" cy="1430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3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3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33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33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860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27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27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272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272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603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8542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209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209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209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209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2890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3144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209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146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3075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929292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929292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929292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9292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ts val="220"/>
                        </a:lnSpc>
                        <a:spcBef>
                          <a:spcPts val="365"/>
                        </a:spcBef>
                      </a:pPr>
                      <a:r>
                        <a:rPr sz="500" spc="-5">
                          <a:latin typeface="Arial"/>
                          <a:cs typeface="Arial"/>
                        </a:rPr>
                        <a:t>7</a:t>
                      </a:r>
                      <a:r>
                        <a:rPr sz="500">
                          <a:latin typeface="Arial"/>
                          <a:cs typeface="Arial"/>
                        </a:rPr>
                        <a:t>,5</a:t>
                      </a: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929292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929292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9292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929292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929292"/>
                      </a:solidFill>
                      <a:prstDash val="solid"/>
                    </a:lnR>
                    <a:lnT w="9525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500" spc="10">
                          <a:latin typeface="Arial"/>
                          <a:cs typeface="Arial"/>
                        </a:rPr>
                        <a:t>9,7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929292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929292"/>
                      </a:solidFill>
                      <a:prstDash val="solid"/>
                    </a:lnT>
                    <a:lnB w="9525">
                      <a:solidFill>
                        <a:srgbClr val="92929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929292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929292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29292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929292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929292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29292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929292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929292"/>
                      </a:solidFill>
                      <a:prstDash val="solid"/>
                    </a:lnR>
                    <a:lnT w="9525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9292"/>
                      </a:solidFill>
                      <a:prstDash val="solid"/>
                    </a:lnL>
                    <a:lnR w="9525">
                      <a:solidFill>
                        <a:srgbClr val="929292"/>
                      </a:solidFill>
                      <a:prstDash val="solid"/>
                    </a:lnR>
                    <a:lnT w="9525">
                      <a:solidFill>
                        <a:srgbClr val="929292"/>
                      </a:solidFill>
                      <a:prstDash val="solid"/>
                    </a:lnT>
                    <a:lnB w="9525">
                      <a:solidFill>
                        <a:srgbClr val="929292"/>
                      </a:solidFill>
                      <a:prstDash val="solid"/>
                    </a:lnB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9292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929292"/>
                      </a:solidFill>
                      <a:prstDash val="solid"/>
                    </a:lnR>
                    <a:lnT w="9525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4E6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9292"/>
                      </a:solidFill>
                      <a:prstDash val="solid"/>
                    </a:lnL>
                    <a:lnR w="9525">
                      <a:solidFill>
                        <a:srgbClr val="929292"/>
                      </a:solidFill>
                      <a:prstDash val="solid"/>
                    </a:lnR>
                    <a:lnT w="9525">
                      <a:solidFill>
                        <a:srgbClr val="929292"/>
                      </a:solidFill>
                      <a:prstDash val="solid"/>
                    </a:lnT>
                    <a:lnB w="9525">
                      <a:solidFill>
                        <a:srgbClr val="929292"/>
                      </a:solidFill>
                      <a:prstDash val="solid"/>
                    </a:lnB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29292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929292"/>
                      </a:solidFill>
                      <a:prstDash val="solid"/>
                    </a:lnT>
                    <a:solidFill>
                      <a:srgbClr val="E3E4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2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929292"/>
                      </a:solidFill>
                      <a:prstDash val="solid"/>
                    </a:lnT>
                    <a:solidFill>
                      <a:srgbClr val="E3E4E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29292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29292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9525">
                      <a:solidFill>
                        <a:srgbClr val="929292"/>
                      </a:solidFill>
                      <a:prstDash val="solid"/>
                    </a:lnT>
                    <a:solidFill>
                      <a:srgbClr val="E3E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solidFill>
                      <a:srgbClr val="E3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600" b="1" spc="5">
                          <a:latin typeface="Arial"/>
                          <a:cs typeface="Arial"/>
                        </a:rPr>
                        <a:t>4,1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600" b="1" spc="5">
                          <a:latin typeface="Arial"/>
                          <a:cs typeface="Arial"/>
                        </a:rPr>
                        <a:t>6,2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600" b="1" spc="5" dirty="0">
                          <a:latin typeface="Arial"/>
                          <a:cs typeface="Arial"/>
                        </a:rPr>
                        <a:t>4,8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600" b="1" spc="5">
                          <a:latin typeface="Arial"/>
                          <a:cs typeface="Arial"/>
                        </a:rPr>
                        <a:t>6,2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D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1" spc="10">
                          <a:latin typeface="Arial"/>
                          <a:cs typeface="Arial"/>
                        </a:rPr>
                        <a:t>93g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1" spc="10" dirty="0">
                          <a:latin typeface="Arial"/>
                          <a:cs typeface="Arial"/>
                        </a:rPr>
                        <a:t>178g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1" spc="10">
                          <a:latin typeface="Arial"/>
                          <a:cs typeface="Arial"/>
                        </a:rPr>
                        <a:t>145g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9525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7C8CB"/>
                      </a:solidFill>
                      <a:prstDash val="solid"/>
                    </a:lnL>
                    <a:lnR w="12700">
                      <a:solidFill>
                        <a:srgbClr val="C7C8CB"/>
                      </a:solidFill>
                      <a:prstDash val="solid"/>
                    </a:lnR>
                    <a:solidFill>
                      <a:srgbClr val="FDF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430"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1" spc="5">
                          <a:latin typeface="Arial"/>
                          <a:cs typeface="Arial"/>
                        </a:rPr>
                        <a:t>0,5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D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9" name="object 139"/>
          <p:cNvSpPr/>
          <p:nvPr/>
        </p:nvSpPr>
        <p:spPr>
          <a:xfrm>
            <a:off x="5415455" y="7919691"/>
            <a:ext cx="79893" cy="99096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962232" y="7844657"/>
            <a:ext cx="79893" cy="99096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18649" y="8483820"/>
            <a:ext cx="79892" cy="99106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1877798" y="8470628"/>
            <a:ext cx="604520" cy="3175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5">
                <a:latin typeface="Arial"/>
                <a:cs typeface="Arial"/>
              </a:rPr>
              <a:t>KH</a:t>
            </a:r>
            <a:r>
              <a:rPr sz="600" spc="-15">
                <a:latin typeface="Arial"/>
                <a:cs typeface="Arial"/>
              </a:rPr>
              <a:t> </a:t>
            </a:r>
            <a:r>
              <a:rPr sz="500" spc="20">
                <a:solidFill>
                  <a:srgbClr val="929496"/>
                </a:solidFill>
                <a:latin typeface="Arial"/>
                <a:cs typeface="Arial"/>
              </a:rPr>
              <a:t>Gramm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600" spc="5">
                <a:latin typeface="Arial"/>
                <a:cs typeface="Arial"/>
              </a:rPr>
              <a:t>Ketontest</a:t>
            </a:r>
            <a:r>
              <a:rPr sz="600" spc="-35">
                <a:latin typeface="Arial"/>
                <a:cs typeface="Arial"/>
              </a:rPr>
              <a:t> 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mmol/L</a:t>
            </a:r>
            <a:endParaRPr sz="5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646550" y="8863455"/>
            <a:ext cx="29464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5">
                <a:latin typeface="Arial"/>
                <a:cs typeface="Arial"/>
              </a:rPr>
              <a:t>Notizen</a:t>
            </a:r>
            <a:endParaRPr sz="6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200088" y="729610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00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621339" y="729610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02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127921" y="729610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04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634571" y="729610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06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141154" y="729610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08</a:t>
            </a:r>
            <a:r>
              <a:rPr sz="500" spc="5" dirty="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647736" y="729610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10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154386" y="729610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12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660968" y="729610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14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167619" y="729610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16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674201" y="729610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18</a:t>
            </a:r>
            <a:r>
              <a:rPr sz="500" spc="5" dirty="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8180783" y="729610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20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8687434" y="729610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22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9108617" y="729610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00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726647" y="8090074"/>
            <a:ext cx="63500" cy="99695"/>
          </a:xfrm>
          <a:custGeom>
            <a:avLst/>
            <a:gdLst/>
            <a:ahLst/>
            <a:cxnLst/>
            <a:rect l="l" t="t" r="r" b="b"/>
            <a:pathLst>
              <a:path w="63500" h="99695">
                <a:moveTo>
                  <a:pt x="48543" y="94143"/>
                </a:moveTo>
                <a:lnTo>
                  <a:pt x="15852" y="94143"/>
                </a:lnTo>
                <a:lnTo>
                  <a:pt x="23779" y="98112"/>
                </a:lnTo>
                <a:lnTo>
                  <a:pt x="27737" y="99106"/>
                </a:lnTo>
                <a:lnTo>
                  <a:pt x="35674" y="99106"/>
                </a:lnTo>
                <a:lnTo>
                  <a:pt x="39632" y="98112"/>
                </a:lnTo>
                <a:lnTo>
                  <a:pt x="43600" y="96133"/>
                </a:lnTo>
                <a:lnTo>
                  <a:pt x="48543" y="94143"/>
                </a:lnTo>
                <a:close/>
              </a:path>
              <a:path w="63500" h="99695">
                <a:moveTo>
                  <a:pt x="57474" y="0"/>
                </a:moveTo>
                <a:lnTo>
                  <a:pt x="5936" y="0"/>
                </a:lnTo>
                <a:lnTo>
                  <a:pt x="0" y="4963"/>
                </a:lnTo>
                <a:lnTo>
                  <a:pt x="0" y="72343"/>
                </a:lnTo>
                <a:lnTo>
                  <a:pt x="973" y="80269"/>
                </a:lnTo>
                <a:lnTo>
                  <a:pt x="973" y="85233"/>
                </a:lnTo>
                <a:lnTo>
                  <a:pt x="1978" y="89201"/>
                </a:lnTo>
                <a:lnTo>
                  <a:pt x="5936" y="93159"/>
                </a:lnTo>
                <a:lnTo>
                  <a:pt x="10889" y="94143"/>
                </a:lnTo>
                <a:lnTo>
                  <a:pt x="52521" y="94143"/>
                </a:lnTo>
                <a:lnTo>
                  <a:pt x="56490" y="93159"/>
                </a:lnTo>
                <a:lnTo>
                  <a:pt x="61432" y="89201"/>
                </a:lnTo>
                <a:lnTo>
                  <a:pt x="62181" y="86217"/>
                </a:lnTo>
                <a:lnTo>
                  <a:pt x="46564" y="86217"/>
                </a:lnTo>
                <a:lnTo>
                  <a:pt x="43600" y="83254"/>
                </a:lnTo>
                <a:lnTo>
                  <a:pt x="43600" y="77306"/>
                </a:lnTo>
                <a:lnTo>
                  <a:pt x="46564" y="74332"/>
                </a:lnTo>
                <a:lnTo>
                  <a:pt x="63422" y="74332"/>
                </a:lnTo>
                <a:lnTo>
                  <a:pt x="63422" y="62437"/>
                </a:lnTo>
                <a:lnTo>
                  <a:pt x="10889" y="62437"/>
                </a:lnTo>
                <a:lnTo>
                  <a:pt x="9905" y="61443"/>
                </a:lnTo>
                <a:lnTo>
                  <a:pt x="9905" y="9905"/>
                </a:lnTo>
                <a:lnTo>
                  <a:pt x="63422" y="9905"/>
                </a:lnTo>
                <a:lnTo>
                  <a:pt x="63422" y="4963"/>
                </a:lnTo>
                <a:lnTo>
                  <a:pt x="57474" y="0"/>
                </a:lnTo>
                <a:close/>
              </a:path>
              <a:path w="63500" h="99695">
                <a:moveTo>
                  <a:pt x="63422" y="74332"/>
                </a:moveTo>
                <a:lnTo>
                  <a:pt x="52521" y="74332"/>
                </a:lnTo>
                <a:lnTo>
                  <a:pt x="55485" y="77306"/>
                </a:lnTo>
                <a:lnTo>
                  <a:pt x="55485" y="83254"/>
                </a:lnTo>
                <a:lnTo>
                  <a:pt x="52521" y="86217"/>
                </a:lnTo>
                <a:lnTo>
                  <a:pt x="62181" y="86217"/>
                </a:lnTo>
                <a:lnTo>
                  <a:pt x="63422" y="81275"/>
                </a:lnTo>
                <a:lnTo>
                  <a:pt x="63422" y="74332"/>
                </a:lnTo>
                <a:close/>
              </a:path>
              <a:path w="63500" h="99695">
                <a:moveTo>
                  <a:pt x="63422" y="9905"/>
                </a:moveTo>
                <a:lnTo>
                  <a:pt x="52521" y="9905"/>
                </a:lnTo>
                <a:lnTo>
                  <a:pt x="52521" y="61443"/>
                </a:lnTo>
                <a:lnTo>
                  <a:pt x="51527" y="62437"/>
                </a:lnTo>
                <a:lnTo>
                  <a:pt x="63422" y="62437"/>
                </a:lnTo>
                <a:lnTo>
                  <a:pt x="63422" y="9905"/>
                </a:lnTo>
                <a:close/>
              </a:path>
            </a:pathLst>
          </a:custGeom>
          <a:solidFill>
            <a:srgbClr val="006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1877798" y="8093682"/>
            <a:ext cx="56134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>
                <a:latin typeface="Arial"/>
                <a:cs typeface="Arial"/>
              </a:rPr>
              <a:t>Glukose</a:t>
            </a:r>
            <a:r>
              <a:rPr sz="600" spc="-45">
                <a:latin typeface="Arial"/>
                <a:cs typeface="Arial"/>
              </a:rPr>
              <a:t> 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mmol/L</a:t>
            </a:r>
            <a:endParaRPr sz="5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646550" y="9220611"/>
            <a:ext cx="561975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5">
                <a:solidFill>
                  <a:srgbClr val="51A0CE"/>
                </a:solidFill>
                <a:latin typeface="Arial"/>
                <a:cs typeface="Arial"/>
              </a:rPr>
              <a:t>MO. </a:t>
            </a:r>
            <a:r>
              <a:rPr sz="850" b="1" spc="-5">
                <a:solidFill>
                  <a:srgbClr val="51A0CE"/>
                </a:solidFill>
                <a:latin typeface="Arial"/>
                <a:cs typeface="Arial"/>
              </a:rPr>
              <a:t>9</a:t>
            </a:r>
            <a:r>
              <a:rPr sz="850" b="1" spc="-80">
                <a:solidFill>
                  <a:srgbClr val="51A0CE"/>
                </a:solidFill>
                <a:latin typeface="Arial"/>
                <a:cs typeface="Arial"/>
              </a:rPr>
              <a:t> </a:t>
            </a:r>
            <a:r>
              <a:rPr sz="850" b="1" spc="-5">
                <a:solidFill>
                  <a:srgbClr val="51A0CE"/>
                </a:solidFill>
                <a:latin typeface="Arial"/>
                <a:cs typeface="Arial"/>
              </a:rPr>
              <a:t>Mrz.</a:t>
            </a:r>
            <a:endParaRPr sz="850">
              <a:latin typeface="Arial"/>
              <a:cs typeface="Arial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3212844" y="9695798"/>
            <a:ext cx="6079490" cy="241300"/>
          </a:xfrm>
          <a:custGeom>
            <a:avLst/>
            <a:gdLst/>
            <a:ahLst/>
            <a:cxnLst/>
            <a:rect l="l" t="t" r="r" b="b"/>
            <a:pathLst>
              <a:path w="6079490" h="241300">
                <a:moveTo>
                  <a:pt x="0" y="0"/>
                </a:moveTo>
                <a:lnTo>
                  <a:pt x="6079333" y="0"/>
                </a:lnTo>
                <a:lnTo>
                  <a:pt x="6079333" y="240903"/>
                </a:lnTo>
                <a:lnTo>
                  <a:pt x="0" y="240903"/>
                </a:lnTo>
                <a:lnTo>
                  <a:pt x="0" y="0"/>
                </a:lnTo>
                <a:close/>
              </a:path>
            </a:pathLst>
          </a:custGeom>
          <a:solidFill>
            <a:srgbClr val="E3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216142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9905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469449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722756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976063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229369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482670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35978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9905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989283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42591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495896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749198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02510" y="9261388"/>
            <a:ext cx="0" cy="339090"/>
          </a:xfrm>
          <a:custGeom>
            <a:avLst/>
            <a:gdLst/>
            <a:ahLst/>
            <a:cxnLst/>
            <a:rect l="l" t="t" r="r" b="b"/>
            <a:pathLst>
              <a:path h="339090">
                <a:moveTo>
                  <a:pt x="0" y="0"/>
                </a:moveTo>
                <a:lnTo>
                  <a:pt x="0" y="33909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02510" y="9686375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77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255812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9905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509113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762426" y="9261388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608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762426" y="9646889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163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015727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269039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522341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775641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9905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028954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282254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535567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88868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042181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295481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9905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212841" y="9264677"/>
            <a:ext cx="3810" cy="687705"/>
          </a:xfrm>
          <a:custGeom>
            <a:avLst/>
            <a:gdLst/>
            <a:ahLst/>
            <a:cxnLst/>
            <a:rect l="l" t="t" r="r" b="b"/>
            <a:pathLst>
              <a:path w="3810" h="687704">
                <a:moveTo>
                  <a:pt x="1649" y="-3303"/>
                </a:moveTo>
                <a:lnTo>
                  <a:pt x="1649" y="690679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3045398" y="9639951"/>
            <a:ext cx="10096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latin typeface="Arial"/>
                <a:cs typeface="Arial"/>
              </a:rPr>
              <a:t>1</a:t>
            </a:r>
            <a:r>
              <a:rPr sz="500" spc="15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3159984" y="9699094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2857" y="0"/>
                </a:lnTo>
              </a:path>
            </a:pathLst>
          </a:custGeom>
          <a:ln w="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 txBox="1"/>
          <p:nvPr/>
        </p:nvSpPr>
        <p:spPr>
          <a:xfrm>
            <a:off x="3045398" y="9205541"/>
            <a:ext cx="10096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0">
                <a:latin typeface="Arial"/>
                <a:cs typeface="Arial"/>
              </a:rPr>
              <a:t>2</a:t>
            </a:r>
            <a:r>
              <a:rPr sz="500" b="1" spc="15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3159984" y="9264684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2857" y="0"/>
                </a:lnTo>
              </a:path>
            </a:pathLst>
          </a:custGeom>
          <a:ln w="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3025524" y="9880851"/>
            <a:ext cx="11938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latin typeface="Arial"/>
                <a:cs typeface="Arial"/>
              </a:rPr>
              <a:t>3,9</a:t>
            </a:r>
            <a:endParaRPr sz="500">
              <a:latin typeface="Arial"/>
              <a:cs typeface="Arial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3159984" y="9939994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2857" y="0"/>
                </a:lnTo>
              </a:path>
            </a:pathLst>
          </a:custGeom>
          <a:ln w="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212841" y="9624709"/>
            <a:ext cx="6079490" cy="257175"/>
          </a:xfrm>
          <a:custGeom>
            <a:avLst/>
            <a:gdLst/>
            <a:ahLst/>
            <a:cxnLst/>
            <a:rect l="l" t="t" r="r" b="b"/>
            <a:pathLst>
              <a:path w="6079490" h="257175">
                <a:moveTo>
                  <a:pt x="0" y="161911"/>
                </a:moveTo>
                <a:lnTo>
                  <a:pt x="26177" y="161911"/>
                </a:lnTo>
                <a:lnTo>
                  <a:pt x="89505" y="154016"/>
                </a:lnTo>
                <a:lnTo>
                  <a:pt x="152822" y="134268"/>
                </a:lnTo>
                <a:lnTo>
                  <a:pt x="216150" y="94792"/>
                </a:lnTo>
                <a:lnTo>
                  <a:pt x="279478" y="82929"/>
                </a:lnTo>
                <a:lnTo>
                  <a:pt x="342806" y="82929"/>
                </a:lnTo>
                <a:lnTo>
                  <a:pt x="406134" y="75034"/>
                </a:lnTo>
                <a:lnTo>
                  <a:pt x="469462" y="55286"/>
                </a:lnTo>
                <a:lnTo>
                  <a:pt x="532779" y="35538"/>
                </a:lnTo>
                <a:lnTo>
                  <a:pt x="596117" y="27643"/>
                </a:lnTo>
                <a:lnTo>
                  <a:pt x="659435" y="47391"/>
                </a:lnTo>
                <a:lnTo>
                  <a:pt x="722763" y="63191"/>
                </a:lnTo>
                <a:lnTo>
                  <a:pt x="786091" y="67139"/>
                </a:lnTo>
                <a:lnTo>
                  <a:pt x="849419" y="55286"/>
                </a:lnTo>
                <a:lnTo>
                  <a:pt x="912747" y="67139"/>
                </a:lnTo>
                <a:lnTo>
                  <a:pt x="976074" y="90834"/>
                </a:lnTo>
                <a:lnTo>
                  <a:pt x="1039402" y="110583"/>
                </a:lnTo>
                <a:lnTo>
                  <a:pt x="1102720" y="126373"/>
                </a:lnTo>
                <a:lnTo>
                  <a:pt x="1166048" y="146110"/>
                </a:lnTo>
                <a:lnTo>
                  <a:pt x="1229376" y="161911"/>
                </a:lnTo>
                <a:lnTo>
                  <a:pt x="1292704" y="173764"/>
                </a:lnTo>
                <a:lnTo>
                  <a:pt x="1356032" y="181669"/>
                </a:lnTo>
                <a:lnTo>
                  <a:pt x="1419359" y="185606"/>
                </a:lnTo>
                <a:lnTo>
                  <a:pt x="1482677" y="189564"/>
                </a:lnTo>
                <a:lnTo>
                  <a:pt x="1546015" y="193512"/>
                </a:lnTo>
                <a:lnTo>
                  <a:pt x="1609333" y="205355"/>
                </a:lnTo>
                <a:lnTo>
                  <a:pt x="1672661" y="221155"/>
                </a:lnTo>
                <a:lnTo>
                  <a:pt x="1735989" y="232998"/>
                </a:lnTo>
                <a:lnTo>
                  <a:pt x="1799316" y="232998"/>
                </a:lnTo>
                <a:lnTo>
                  <a:pt x="1862644" y="221155"/>
                </a:lnTo>
                <a:lnTo>
                  <a:pt x="1925972" y="217197"/>
                </a:lnTo>
                <a:lnTo>
                  <a:pt x="1989300" y="225103"/>
                </a:lnTo>
                <a:lnTo>
                  <a:pt x="2052628" y="229040"/>
                </a:lnTo>
                <a:lnTo>
                  <a:pt x="2115956" y="236945"/>
                </a:lnTo>
                <a:lnTo>
                  <a:pt x="2179273" y="240903"/>
                </a:lnTo>
                <a:lnTo>
                  <a:pt x="2242601" y="232998"/>
                </a:lnTo>
                <a:lnTo>
                  <a:pt x="2305929" y="197459"/>
                </a:lnTo>
                <a:lnTo>
                  <a:pt x="2369257" y="189564"/>
                </a:lnTo>
                <a:lnTo>
                  <a:pt x="2432575" y="193512"/>
                </a:lnTo>
                <a:lnTo>
                  <a:pt x="2495903" y="165858"/>
                </a:lnTo>
                <a:lnTo>
                  <a:pt x="2559230" y="150068"/>
                </a:lnTo>
                <a:lnTo>
                  <a:pt x="2622569" y="154016"/>
                </a:lnTo>
                <a:lnTo>
                  <a:pt x="2685886" y="154016"/>
                </a:lnTo>
                <a:lnTo>
                  <a:pt x="2749214" y="126373"/>
                </a:lnTo>
                <a:lnTo>
                  <a:pt x="2812542" y="114530"/>
                </a:lnTo>
                <a:lnTo>
                  <a:pt x="2875870" y="118467"/>
                </a:lnTo>
                <a:lnTo>
                  <a:pt x="2939187" y="134268"/>
                </a:lnTo>
                <a:lnTo>
                  <a:pt x="3002515" y="142163"/>
                </a:lnTo>
                <a:lnTo>
                  <a:pt x="3065843" y="146110"/>
                </a:lnTo>
                <a:lnTo>
                  <a:pt x="3129171" y="157974"/>
                </a:lnTo>
                <a:lnTo>
                  <a:pt x="3192499" y="154016"/>
                </a:lnTo>
                <a:lnTo>
                  <a:pt x="3255827" y="165858"/>
                </a:lnTo>
                <a:lnTo>
                  <a:pt x="3319155" y="173764"/>
                </a:lnTo>
                <a:lnTo>
                  <a:pt x="3382483" y="173764"/>
                </a:lnTo>
                <a:lnTo>
                  <a:pt x="3445811" y="122415"/>
                </a:lnTo>
                <a:lnTo>
                  <a:pt x="3509128" y="82929"/>
                </a:lnTo>
                <a:lnTo>
                  <a:pt x="3572456" y="75034"/>
                </a:lnTo>
                <a:lnTo>
                  <a:pt x="3635784" y="86887"/>
                </a:lnTo>
                <a:lnTo>
                  <a:pt x="3699112" y="94792"/>
                </a:lnTo>
                <a:lnTo>
                  <a:pt x="3762429" y="110583"/>
                </a:lnTo>
                <a:lnTo>
                  <a:pt x="3825757" y="114530"/>
                </a:lnTo>
                <a:lnTo>
                  <a:pt x="3889085" y="98729"/>
                </a:lnTo>
                <a:lnTo>
                  <a:pt x="3952424" y="102677"/>
                </a:lnTo>
                <a:lnTo>
                  <a:pt x="4015741" y="102677"/>
                </a:lnTo>
                <a:lnTo>
                  <a:pt x="4079069" y="114530"/>
                </a:lnTo>
                <a:lnTo>
                  <a:pt x="4142397" y="138226"/>
                </a:lnTo>
                <a:lnTo>
                  <a:pt x="4205725" y="150068"/>
                </a:lnTo>
                <a:lnTo>
                  <a:pt x="4269053" y="173764"/>
                </a:lnTo>
                <a:lnTo>
                  <a:pt x="4332370" y="193512"/>
                </a:lnTo>
                <a:lnTo>
                  <a:pt x="4395698" y="197459"/>
                </a:lnTo>
                <a:lnTo>
                  <a:pt x="4459026" y="197459"/>
                </a:lnTo>
                <a:lnTo>
                  <a:pt x="4522364" y="221155"/>
                </a:lnTo>
                <a:lnTo>
                  <a:pt x="4585671" y="240903"/>
                </a:lnTo>
                <a:lnTo>
                  <a:pt x="4649010" y="244851"/>
                </a:lnTo>
                <a:lnTo>
                  <a:pt x="4712338" y="252746"/>
                </a:lnTo>
                <a:lnTo>
                  <a:pt x="4775666" y="256693"/>
                </a:lnTo>
                <a:lnTo>
                  <a:pt x="4838973" y="248788"/>
                </a:lnTo>
                <a:lnTo>
                  <a:pt x="4902311" y="193512"/>
                </a:lnTo>
                <a:lnTo>
                  <a:pt x="4965628" y="138226"/>
                </a:lnTo>
                <a:lnTo>
                  <a:pt x="5028967" y="118467"/>
                </a:lnTo>
                <a:lnTo>
                  <a:pt x="5092274" y="106635"/>
                </a:lnTo>
                <a:lnTo>
                  <a:pt x="5155602" y="98729"/>
                </a:lnTo>
                <a:lnTo>
                  <a:pt x="5218940" y="82929"/>
                </a:lnTo>
                <a:lnTo>
                  <a:pt x="5282268" y="67139"/>
                </a:lnTo>
                <a:lnTo>
                  <a:pt x="5345585" y="59233"/>
                </a:lnTo>
                <a:lnTo>
                  <a:pt x="5408913" y="43443"/>
                </a:lnTo>
                <a:lnTo>
                  <a:pt x="5472241" y="35538"/>
                </a:lnTo>
                <a:lnTo>
                  <a:pt x="5535569" y="23695"/>
                </a:lnTo>
                <a:lnTo>
                  <a:pt x="5598897" y="23695"/>
                </a:lnTo>
                <a:lnTo>
                  <a:pt x="5662215" y="23695"/>
                </a:lnTo>
                <a:lnTo>
                  <a:pt x="5725542" y="19737"/>
                </a:lnTo>
                <a:lnTo>
                  <a:pt x="5788881" y="15800"/>
                </a:lnTo>
                <a:lnTo>
                  <a:pt x="5852209" y="23695"/>
                </a:lnTo>
                <a:lnTo>
                  <a:pt x="5915526" y="15800"/>
                </a:lnTo>
                <a:lnTo>
                  <a:pt x="5978854" y="0"/>
                </a:lnTo>
                <a:lnTo>
                  <a:pt x="6042182" y="7905"/>
                </a:lnTo>
                <a:lnTo>
                  <a:pt x="6079333" y="14847"/>
                </a:lnTo>
              </a:path>
            </a:pathLst>
          </a:custGeom>
          <a:ln w="11235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420786" y="98635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85" y="0"/>
                </a:moveTo>
                <a:lnTo>
                  <a:pt x="7978" y="0"/>
                </a:lnTo>
                <a:lnTo>
                  <a:pt x="0" y="7978"/>
                </a:lnTo>
                <a:lnTo>
                  <a:pt x="0" y="27685"/>
                </a:lnTo>
                <a:lnTo>
                  <a:pt x="7978" y="35674"/>
                </a:lnTo>
                <a:lnTo>
                  <a:pt x="27685" y="35674"/>
                </a:lnTo>
                <a:lnTo>
                  <a:pt x="35674" y="27685"/>
                </a:lnTo>
                <a:lnTo>
                  <a:pt x="35674" y="7978"/>
                </a:lnTo>
                <a:lnTo>
                  <a:pt x="27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420786" y="98635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674" y="17831"/>
                </a:moveTo>
                <a:lnTo>
                  <a:pt x="35674" y="27685"/>
                </a:lnTo>
                <a:lnTo>
                  <a:pt x="27685" y="35674"/>
                </a:lnTo>
                <a:lnTo>
                  <a:pt x="17842" y="35674"/>
                </a:lnTo>
                <a:lnTo>
                  <a:pt x="7978" y="35674"/>
                </a:lnTo>
                <a:lnTo>
                  <a:pt x="0" y="27685"/>
                </a:lnTo>
                <a:lnTo>
                  <a:pt x="0" y="17831"/>
                </a:lnTo>
                <a:lnTo>
                  <a:pt x="0" y="7978"/>
                </a:lnTo>
                <a:lnTo>
                  <a:pt x="7978" y="0"/>
                </a:lnTo>
                <a:lnTo>
                  <a:pt x="17842" y="0"/>
                </a:lnTo>
                <a:lnTo>
                  <a:pt x="27685" y="0"/>
                </a:lnTo>
                <a:lnTo>
                  <a:pt x="35674" y="7978"/>
                </a:lnTo>
                <a:lnTo>
                  <a:pt x="35674" y="17831"/>
                </a:lnTo>
                <a:close/>
              </a:path>
            </a:pathLst>
          </a:custGeom>
          <a:ln w="6607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434711" y="97292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85" y="0"/>
                </a:moveTo>
                <a:lnTo>
                  <a:pt x="7978" y="0"/>
                </a:lnTo>
                <a:lnTo>
                  <a:pt x="0" y="7978"/>
                </a:lnTo>
                <a:lnTo>
                  <a:pt x="0" y="27685"/>
                </a:lnTo>
                <a:lnTo>
                  <a:pt x="7978" y="35674"/>
                </a:lnTo>
                <a:lnTo>
                  <a:pt x="27685" y="35674"/>
                </a:lnTo>
                <a:lnTo>
                  <a:pt x="35674" y="27685"/>
                </a:lnTo>
                <a:lnTo>
                  <a:pt x="35674" y="7978"/>
                </a:lnTo>
                <a:lnTo>
                  <a:pt x="27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434711" y="97292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674" y="17831"/>
                </a:moveTo>
                <a:lnTo>
                  <a:pt x="35674" y="27685"/>
                </a:lnTo>
                <a:lnTo>
                  <a:pt x="27685" y="35674"/>
                </a:lnTo>
                <a:lnTo>
                  <a:pt x="17842" y="35674"/>
                </a:lnTo>
                <a:lnTo>
                  <a:pt x="7978" y="35674"/>
                </a:lnTo>
                <a:lnTo>
                  <a:pt x="0" y="27685"/>
                </a:lnTo>
                <a:lnTo>
                  <a:pt x="0" y="17831"/>
                </a:lnTo>
                <a:lnTo>
                  <a:pt x="0" y="7978"/>
                </a:lnTo>
                <a:lnTo>
                  <a:pt x="7978" y="0"/>
                </a:lnTo>
                <a:lnTo>
                  <a:pt x="17842" y="0"/>
                </a:lnTo>
                <a:lnTo>
                  <a:pt x="27685" y="0"/>
                </a:lnTo>
                <a:lnTo>
                  <a:pt x="35674" y="7978"/>
                </a:lnTo>
                <a:lnTo>
                  <a:pt x="35674" y="17831"/>
                </a:lnTo>
                <a:close/>
              </a:path>
            </a:pathLst>
          </a:custGeom>
          <a:ln w="6607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948154" y="97056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85" y="0"/>
                </a:moveTo>
                <a:lnTo>
                  <a:pt x="7978" y="0"/>
                </a:lnTo>
                <a:lnTo>
                  <a:pt x="0" y="7978"/>
                </a:lnTo>
                <a:lnTo>
                  <a:pt x="0" y="27685"/>
                </a:lnTo>
                <a:lnTo>
                  <a:pt x="7978" y="35674"/>
                </a:lnTo>
                <a:lnTo>
                  <a:pt x="27685" y="35674"/>
                </a:lnTo>
                <a:lnTo>
                  <a:pt x="35674" y="27685"/>
                </a:lnTo>
                <a:lnTo>
                  <a:pt x="35674" y="7978"/>
                </a:lnTo>
                <a:lnTo>
                  <a:pt x="27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948154" y="97056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674" y="17831"/>
                </a:moveTo>
                <a:lnTo>
                  <a:pt x="35674" y="27685"/>
                </a:lnTo>
                <a:lnTo>
                  <a:pt x="27685" y="35674"/>
                </a:lnTo>
                <a:lnTo>
                  <a:pt x="17831" y="35674"/>
                </a:lnTo>
                <a:lnTo>
                  <a:pt x="7978" y="35674"/>
                </a:lnTo>
                <a:lnTo>
                  <a:pt x="0" y="27685"/>
                </a:lnTo>
                <a:lnTo>
                  <a:pt x="0" y="17831"/>
                </a:lnTo>
                <a:lnTo>
                  <a:pt x="0" y="7978"/>
                </a:lnTo>
                <a:lnTo>
                  <a:pt x="7978" y="0"/>
                </a:lnTo>
                <a:lnTo>
                  <a:pt x="17831" y="0"/>
                </a:lnTo>
                <a:lnTo>
                  <a:pt x="27685" y="0"/>
                </a:lnTo>
                <a:lnTo>
                  <a:pt x="35674" y="7978"/>
                </a:lnTo>
                <a:lnTo>
                  <a:pt x="35674" y="17831"/>
                </a:lnTo>
                <a:close/>
              </a:path>
            </a:pathLst>
          </a:custGeom>
          <a:ln w="6607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955325" y="98675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85" y="0"/>
                </a:moveTo>
                <a:lnTo>
                  <a:pt x="7978" y="0"/>
                </a:lnTo>
                <a:lnTo>
                  <a:pt x="0" y="7989"/>
                </a:lnTo>
                <a:lnTo>
                  <a:pt x="0" y="27695"/>
                </a:lnTo>
                <a:lnTo>
                  <a:pt x="7978" y="35674"/>
                </a:lnTo>
                <a:lnTo>
                  <a:pt x="27685" y="35674"/>
                </a:lnTo>
                <a:lnTo>
                  <a:pt x="35674" y="27695"/>
                </a:lnTo>
                <a:lnTo>
                  <a:pt x="35674" y="7989"/>
                </a:lnTo>
                <a:lnTo>
                  <a:pt x="27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955325" y="98675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5674" y="17842"/>
                </a:moveTo>
                <a:lnTo>
                  <a:pt x="35674" y="27695"/>
                </a:lnTo>
                <a:lnTo>
                  <a:pt x="27685" y="35674"/>
                </a:lnTo>
                <a:lnTo>
                  <a:pt x="17831" y="35674"/>
                </a:lnTo>
                <a:lnTo>
                  <a:pt x="7978" y="35674"/>
                </a:lnTo>
                <a:lnTo>
                  <a:pt x="0" y="27695"/>
                </a:lnTo>
                <a:lnTo>
                  <a:pt x="0" y="17842"/>
                </a:lnTo>
                <a:lnTo>
                  <a:pt x="0" y="7989"/>
                </a:lnTo>
                <a:lnTo>
                  <a:pt x="7978" y="0"/>
                </a:lnTo>
                <a:lnTo>
                  <a:pt x="17831" y="0"/>
                </a:lnTo>
                <a:lnTo>
                  <a:pt x="27685" y="0"/>
                </a:lnTo>
                <a:lnTo>
                  <a:pt x="35674" y="7989"/>
                </a:lnTo>
                <a:lnTo>
                  <a:pt x="35674" y="17842"/>
                </a:lnTo>
                <a:close/>
              </a:path>
            </a:pathLst>
          </a:custGeom>
          <a:ln w="6607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942792" y="9600482"/>
            <a:ext cx="165735" cy="86360"/>
          </a:xfrm>
          <a:custGeom>
            <a:avLst/>
            <a:gdLst/>
            <a:ahLst/>
            <a:cxnLst/>
            <a:rect l="l" t="t" r="r" b="b"/>
            <a:pathLst>
              <a:path w="165735" h="86359">
                <a:moveTo>
                  <a:pt x="0" y="0"/>
                </a:moveTo>
                <a:lnTo>
                  <a:pt x="165167" y="0"/>
                </a:lnTo>
                <a:lnTo>
                  <a:pt x="165167" y="85892"/>
                </a:lnTo>
                <a:lnTo>
                  <a:pt x="0" y="858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025379" y="9686381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57"/>
                </a:lnTo>
              </a:path>
            </a:pathLst>
          </a:custGeom>
          <a:ln w="6607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5942793" y="9603940"/>
            <a:ext cx="165735" cy="82550"/>
          </a:xfrm>
          <a:prstGeom prst="rect">
            <a:avLst/>
          </a:prstGeom>
          <a:ln w="6607">
            <a:solidFill>
              <a:srgbClr val="92929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595"/>
              </a:lnSpc>
            </a:pPr>
            <a:r>
              <a:rPr sz="500" spc="10" dirty="0">
                <a:latin typeface="Arial"/>
                <a:cs typeface="Arial"/>
              </a:rPr>
              <a:t>8,9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6702707" y="9560997"/>
            <a:ext cx="165735" cy="86360"/>
          </a:xfrm>
          <a:custGeom>
            <a:avLst/>
            <a:gdLst/>
            <a:ahLst/>
            <a:cxnLst/>
            <a:rect l="l" t="t" r="r" b="b"/>
            <a:pathLst>
              <a:path w="165734" h="86359">
                <a:moveTo>
                  <a:pt x="0" y="0"/>
                </a:moveTo>
                <a:lnTo>
                  <a:pt x="165167" y="0"/>
                </a:lnTo>
                <a:lnTo>
                  <a:pt x="165167" y="85892"/>
                </a:lnTo>
                <a:lnTo>
                  <a:pt x="0" y="858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702707" y="9560992"/>
            <a:ext cx="165735" cy="86360"/>
          </a:xfrm>
          <a:custGeom>
            <a:avLst/>
            <a:gdLst/>
            <a:ahLst/>
            <a:cxnLst/>
            <a:rect l="l" t="t" r="r" b="b"/>
            <a:pathLst>
              <a:path w="165734" h="86359">
                <a:moveTo>
                  <a:pt x="0" y="0"/>
                </a:moveTo>
                <a:lnTo>
                  <a:pt x="165167" y="0"/>
                </a:lnTo>
                <a:lnTo>
                  <a:pt x="165167" y="85892"/>
                </a:lnTo>
                <a:lnTo>
                  <a:pt x="0" y="85892"/>
                </a:lnTo>
                <a:lnTo>
                  <a:pt x="0" y="0"/>
                </a:lnTo>
                <a:close/>
              </a:path>
            </a:pathLst>
          </a:custGeom>
          <a:ln w="6607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785295" y="9646880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57"/>
                </a:lnTo>
              </a:path>
            </a:pathLst>
          </a:custGeom>
          <a:ln w="6607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>
            <a:off x="6702707" y="9541247"/>
            <a:ext cx="165735" cy="145415"/>
          </a:xfrm>
          <a:prstGeom prst="rect">
            <a:avLst/>
          </a:prstGeom>
          <a:ln w="6607">
            <a:solidFill>
              <a:srgbClr val="929292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75"/>
              </a:spcBef>
            </a:pPr>
            <a:r>
              <a:rPr sz="500" spc="10">
                <a:latin typeface="Arial"/>
                <a:cs typeface="Arial"/>
              </a:rPr>
              <a:t>9,9</a:t>
            </a:r>
            <a:endParaRPr sz="500">
              <a:latin typeface="Arial"/>
              <a:cs typeface="Arial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8602502" y="9521500"/>
            <a:ext cx="165735" cy="86360"/>
          </a:xfrm>
          <a:custGeom>
            <a:avLst/>
            <a:gdLst/>
            <a:ahLst/>
            <a:cxnLst/>
            <a:rect l="l" t="t" r="r" b="b"/>
            <a:pathLst>
              <a:path w="165734" h="86359">
                <a:moveTo>
                  <a:pt x="0" y="0"/>
                </a:moveTo>
                <a:lnTo>
                  <a:pt x="165167" y="0"/>
                </a:lnTo>
                <a:lnTo>
                  <a:pt x="165167" y="85892"/>
                </a:lnTo>
                <a:lnTo>
                  <a:pt x="0" y="858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02501" y="9521501"/>
            <a:ext cx="165735" cy="86360"/>
          </a:xfrm>
          <a:custGeom>
            <a:avLst/>
            <a:gdLst/>
            <a:ahLst/>
            <a:cxnLst/>
            <a:rect l="l" t="t" r="r" b="b"/>
            <a:pathLst>
              <a:path w="165734" h="86359">
                <a:moveTo>
                  <a:pt x="0" y="0"/>
                </a:moveTo>
                <a:lnTo>
                  <a:pt x="165167" y="0"/>
                </a:lnTo>
                <a:lnTo>
                  <a:pt x="165167" y="85892"/>
                </a:lnTo>
                <a:lnTo>
                  <a:pt x="0" y="85892"/>
                </a:lnTo>
                <a:lnTo>
                  <a:pt x="0" y="0"/>
                </a:lnTo>
                <a:close/>
              </a:path>
            </a:pathLst>
          </a:custGeom>
          <a:ln w="6607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85087" y="9607391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57"/>
                </a:lnTo>
              </a:path>
            </a:pathLst>
          </a:custGeom>
          <a:ln w="6607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8606797" y="9507255"/>
            <a:ext cx="15748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latin typeface="Arial"/>
                <a:cs typeface="Arial"/>
              </a:rPr>
              <a:t>10,9</a:t>
            </a:r>
            <a:endParaRPr sz="500">
              <a:latin typeface="Arial"/>
              <a:cs typeface="Arial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5398922" y="9732171"/>
            <a:ext cx="79893" cy="99106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412845" y="9601774"/>
            <a:ext cx="79893" cy="99106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933455" y="9755868"/>
            <a:ext cx="80010" cy="99695"/>
          </a:xfrm>
          <a:custGeom>
            <a:avLst/>
            <a:gdLst/>
            <a:ahLst/>
            <a:cxnLst/>
            <a:rect l="l" t="t" r="r" b="b"/>
            <a:pathLst>
              <a:path w="80009" h="99695">
                <a:moveTo>
                  <a:pt x="22290" y="27772"/>
                </a:moveTo>
                <a:lnTo>
                  <a:pt x="13767" y="29967"/>
                </a:lnTo>
                <a:lnTo>
                  <a:pt x="6298" y="35597"/>
                </a:lnTo>
                <a:lnTo>
                  <a:pt x="1529" y="43934"/>
                </a:lnTo>
                <a:lnTo>
                  <a:pt x="0" y="55080"/>
                </a:lnTo>
                <a:lnTo>
                  <a:pt x="2249" y="69139"/>
                </a:lnTo>
                <a:lnTo>
                  <a:pt x="6858" y="80633"/>
                </a:lnTo>
                <a:lnTo>
                  <a:pt x="13196" y="90177"/>
                </a:lnTo>
                <a:lnTo>
                  <a:pt x="20399" y="96695"/>
                </a:lnTo>
                <a:lnTo>
                  <a:pt x="27599" y="99106"/>
                </a:lnTo>
                <a:lnTo>
                  <a:pt x="31055" y="99106"/>
                </a:lnTo>
                <a:lnTo>
                  <a:pt x="35672" y="94489"/>
                </a:lnTo>
                <a:lnTo>
                  <a:pt x="62598" y="94489"/>
                </a:lnTo>
                <a:lnTo>
                  <a:pt x="67362" y="90177"/>
                </a:lnTo>
                <a:lnTo>
                  <a:pt x="73701" y="80633"/>
                </a:lnTo>
                <a:lnTo>
                  <a:pt x="78310" y="69139"/>
                </a:lnTo>
                <a:lnTo>
                  <a:pt x="79893" y="55080"/>
                </a:lnTo>
                <a:lnTo>
                  <a:pt x="78020" y="43934"/>
                </a:lnTo>
                <a:lnTo>
                  <a:pt x="73122" y="35597"/>
                </a:lnTo>
                <a:lnTo>
                  <a:pt x="71761" y="34574"/>
                </a:lnTo>
                <a:lnTo>
                  <a:pt x="40279" y="34574"/>
                </a:lnTo>
                <a:lnTo>
                  <a:pt x="35002" y="32883"/>
                </a:lnTo>
                <a:lnTo>
                  <a:pt x="29187" y="29679"/>
                </a:lnTo>
                <a:lnTo>
                  <a:pt x="22290" y="27772"/>
                </a:lnTo>
                <a:close/>
              </a:path>
              <a:path w="80009" h="99695">
                <a:moveTo>
                  <a:pt x="62598" y="94489"/>
                </a:moveTo>
                <a:lnTo>
                  <a:pt x="44887" y="94489"/>
                </a:lnTo>
                <a:lnTo>
                  <a:pt x="49504" y="99106"/>
                </a:lnTo>
                <a:lnTo>
                  <a:pt x="52960" y="99106"/>
                </a:lnTo>
                <a:lnTo>
                  <a:pt x="60160" y="96695"/>
                </a:lnTo>
                <a:lnTo>
                  <a:pt x="62598" y="94489"/>
                </a:lnTo>
                <a:close/>
              </a:path>
              <a:path w="80009" h="99695">
                <a:moveTo>
                  <a:pt x="57295" y="28257"/>
                </a:moveTo>
                <a:lnTo>
                  <a:pt x="50795" y="30111"/>
                </a:lnTo>
                <a:lnTo>
                  <a:pt x="45374" y="33045"/>
                </a:lnTo>
                <a:lnTo>
                  <a:pt x="40279" y="34574"/>
                </a:lnTo>
                <a:lnTo>
                  <a:pt x="71761" y="34574"/>
                </a:lnTo>
                <a:lnTo>
                  <a:pt x="65629" y="29967"/>
                </a:lnTo>
                <a:lnTo>
                  <a:pt x="57295" y="28257"/>
                </a:lnTo>
                <a:close/>
              </a:path>
              <a:path w="80009" h="99695">
                <a:moveTo>
                  <a:pt x="59881" y="0"/>
                </a:moveTo>
                <a:lnTo>
                  <a:pt x="51770" y="3133"/>
                </a:lnTo>
                <a:lnTo>
                  <a:pt x="45177" y="8645"/>
                </a:lnTo>
                <a:lnTo>
                  <a:pt x="40748" y="15886"/>
                </a:lnTo>
                <a:lnTo>
                  <a:pt x="39128" y="24208"/>
                </a:lnTo>
                <a:lnTo>
                  <a:pt x="39128" y="27664"/>
                </a:lnTo>
                <a:lnTo>
                  <a:pt x="47234" y="24526"/>
                </a:lnTo>
                <a:lnTo>
                  <a:pt x="53827" y="19015"/>
                </a:lnTo>
                <a:lnTo>
                  <a:pt x="58259" y="11776"/>
                </a:lnTo>
                <a:lnTo>
                  <a:pt x="59881" y="3455"/>
                </a:lnTo>
                <a:lnTo>
                  <a:pt x="59881" y="0"/>
                </a:lnTo>
                <a:close/>
              </a:path>
            </a:pathLst>
          </a:custGeom>
          <a:solidFill>
            <a:srgbClr val="F6C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 txBox="1"/>
          <p:nvPr/>
        </p:nvSpPr>
        <p:spPr>
          <a:xfrm>
            <a:off x="3200088" y="914808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00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3621339" y="914808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02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127921" y="914808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04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634571" y="914808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06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5141154" y="914808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08</a:t>
            </a:r>
            <a:r>
              <a:rPr sz="500" spc="5" dirty="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5647736" y="914808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10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6154386" y="8866678"/>
            <a:ext cx="702945" cy="3879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30"/>
              </a:spcBef>
            </a:pPr>
            <a:r>
              <a:rPr sz="500" spc="10" dirty="0">
                <a:latin typeface="Arial"/>
                <a:cs typeface="Arial"/>
              </a:rPr>
              <a:t>Exercise</a:t>
            </a:r>
            <a:endParaRPr sz="5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40"/>
              </a:spcBef>
            </a:pPr>
            <a:r>
              <a:rPr sz="500" spc="15" dirty="0">
                <a:latin typeface="Arial"/>
                <a:cs typeface="Arial"/>
              </a:rPr>
              <a:t>Ex</a:t>
            </a:r>
            <a:r>
              <a:rPr sz="500" spc="10" dirty="0">
                <a:latin typeface="Arial"/>
                <a:cs typeface="Arial"/>
              </a:rPr>
              <a:t>erc</a:t>
            </a:r>
            <a:r>
              <a:rPr sz="500" dirty="0">
                <a:latin typeface="Arial"/>
                <a:cs typeface="Arial"/>
              </a:rPr>
              <a:t>i</a:t>
            </a:r>
            <a:r>
              <a:rPr sz="500" spc="15" dirty="0">
                <a:latin typeface="Arial"/>
                <a:cs typeface="Arial"/>
              </a:rPr>
              <a:t>se</a:t>
            </a:r>
            <a:endParaRPr sz="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" dirty="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tabLst>
                <a:tab pos="506095" algn="l"/>
              </a:tabLst>
            </a:pP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12</a:t>
            </a:r>
            <a:r>
              <a:rPr sz="500" spc="5" dirty="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dirty="0">
                <a:solidFill>
                  <a:srgbClr val="929496"/>
                </a:solidFill>
                <a:latin typeface="Arial"/>
                <a:cs typeface="Arial"/>
              </a:rPr>
              <a:t>	</a:t>
            </a: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14</a:t>
            </a:r>
            <a:r>
              <a:rPr sz="500" spc="5" dirty="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7167619" y="914808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16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7674201" y="914808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18</a:t>
            </a:r>
            <a:r>
              <a:rPr sz="500" spc="5" dirty="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8180783" y="914808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20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8687434" y="914808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22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9108617" y="9148088"/>
            <a:ext cx="1949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00</a:t>
            </a:r>
            <a:r>
              <a:rPr sz="500" spc="5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500" spc="1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500" spc="15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726647" y="9942063"/>
            <a:ext cx="63500" cy="10160"/>
          </a:xfrm>
          <a:custGeom>
            <a:avLst/>
            <a:gdLst/>
            <a:ahLst/>
            <a:cxnLst/>
            <a:rect l="l" t="t" r="r" b="b"/>
            <a:pathLst>
              <a:path w="63500" h="10159">
                <a:moveTo>
                  <a:pt x="57484" y="0"/>
                </a:moveTo>
                <a:lnTo>
                  <a:pt x="5927" y="0"/>
                </a:lnTo>
                <a:lnTo>
                  <a:pt x="0" y="4944"/>
                </a:lnTo>
                <a:lnTo>
                  <a:pt x="0" y="9989"/>
                </a:lnTo>
                <a:lnTo>
                  <a:pt x="9905" y="9989"/>
                </a:lnTo>
                <a:lnTo>
                  <a:pt x="63422" y="9897"/>
                </a:lnTo>
                <a:lnTo>
                  <a:pt x="63422" y="4944"/>
                </a:lnTo>
                <a:lnTo>
                  <a:pt x="57484" y="0"/>
                </a:lnTo>
                <a:close/>
              </a:path>
              <a:path w="63500" h="10159">
                <a:moveTo>
                  <a:pt x="63422" y="9897"/>
                </a:moveTo>
                <a:lnTo>
                  <a:pt x="52521" y="9897"/>
                </a:lnTo>
                <a:lnTo>
                  <a:pt x="63422" y="9989"/>
                </a:lnTo>
                <a:close/>
              </a:path>
            </a:pathLst>
          </a:custGeom>
          <a:solidFill>
            <a:srgbClr val="006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212841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292175" y="9261388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664"/>
                </a:lnTo>
              </a:path>
            </a:pathLst>
          </a:custGeom>
          <a:ln w="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212841" y="9261388"/>
            <a:ext cx="6079490" cy="0"/>
          </a:xfrm>
          <a:custGeom>
            <a:avLst/>
            <a:gdLst/>
            <a:ahLst/>
            <a:cxnLst/>
            <a:rect l="l" t="t" r="r" b="b"/>
            <a:pathLst>
              <a:path w="6079490">
                <a:moveTo>
                  <a:pt x="0" y="0"/>
                </a:moveTo>
                <a:lnTo>
                  <a:pt x="6079333" y="0"/>
                </a:lnTo>
              </a:path>
            </a:pathLst>
          </a:custGeom>
          <a:ln w="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 txBox="1"/>
          <p:nvPr/>
        </p:nvSpPr>
        <p:spPr>
          <a:xfrm>
            <a:off x="1646544" y="5248401"/>
            <a:ext cx="1765300" cy="377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735"/>
              </a:lnSpc>
              <a:spcBef>
                <a:spcPts val="120"/>
              </a:spcBef>
            </a:pPr>
            <a:r>
              <a:rPr sz="1450" b="1" spc="5" dirty="0" err="1">
                <a:solidFill>
                  <a:srgbClr val="51A0CE"/>
                </a:solidFill>
                <a:latin typeface="Arial"/>
                <a:cs typeface="Arial"/>
              </a:rPr>
              <a:t>Tagesprotokoll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ts val="1015"/>
              </a:lnSpc>
            </a:pPr>
            <a:r>
              <a:rPr sz="850" b="1" spc="-5" dirty="0">
                <a:solidFill>
                  <a:srgbClr val="A6A6A6"/>
                </a:solidFill>
                <a:latin typeface="Arial"/>
                <a:cs typeface="Arial"/>
              </a:rPr>
              <a:t>7 </a:t>
            </a:r>
            <a:r>
              <a:rPr sz="850" b="1" spc="-10" dirty="0" err="1">
                <a:solidFill>
                  <a:srgbClr val="A6A6A6"/>
                </a:solidFill>
                <a:latin typeface="Arial"/>
                <a:cs typeface="Arial"/>
              </a:rPr>
              <a:t>März</a:t>
            </a:r>
            <a:r>
              <a:rPr sz="850" b="1" spc="-10" dirty="0">
                <a:solidFill>
                  <a:srgbClr val="A6A6A6"/>
                </a:solidFill>
                <a:latin typeface="Arial"/>
                <a:cs typeface="Arial"/>
              </a:rPr>
              <a:t> 2020 </a:t>
            </a:r>
            <a:r>
              <a:rPr sz="850" b="1" spc="-5" dirty="0">
                <a:solidFill>
                  <a:srgbClr val="A6A6A6"/>
                </a:solidFill>
                <a:latin typeface="Arial"/>
                <a:cs typeface="Arial"/>
              </a:rPr>
              <a:t>- 3 </a:t>
            </a:r>
            <a:r>
              <a:rPr sz="850" b="1" spc="-10" dirty="0">
                <a:solidFill>
                  <a:srgbClr val="A6A6A6"/>
                </a:solidFill>
                <a:latin typeface="Arial"/>
                <a:cs typeface="Arial"/>
              </a:rPr>
              <a:t>April 2020 </a:t>
            </a:r>
            <a:r>
              <a:rPr sz="700" spc="5" dirty="0">
                <a:solidFill>
                  <a:srgbClr val="A6A6A6"/>
                </a:solidFill>
                <a:latin typeface="Arial"/>
                <a:cs typeface="Arial"/>
              </a:rPr>
              <a:t>(28</a:t>
            </a:r>
            <a:r>
              <a:rPr sz="700" spc="-10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700" spc="5" dirty="0" err="1">
                <a:solidFill>
                  <a:srgbClr val="A6A6A6"/>
                </a:solidFill>
                <a:latin typeface="Arial"/>
                <a:cs typeface="Arial"/>
              </a:rPr>
              <a:t>Tage</a:t>
            </a:r>
            <a:r>
              <a:rPr sz="700" spc="5" dirty="0">
                <a:solidFill>
                  <a:srgbClr val="A6A6A6"/>
                </a:solidFill>
                <a:latin typeface="Arial"/>
                <a:cs typeface="Arial"/>
              </a:rPr>
              <a:t>)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2188110" y="837670"/>
            <a:ext cx="7078345" cy="691515"/>
          </a:xfrm>
          <a:custGeom>
            <a:avLst/>
            <a:gdLst/>
            <a:ahLst/>
            <a:cxnLst/>
            <a:rect l="l" t="t" r="r" b="b"/>
            <a:pathLst>
              <a:path w="7078344" h="691515">
                <a:moveTo>
                  <a:pt x="6764191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376951"/>
                </a:lnTo>
                <a:lnTo>
                  <a:pt x="3405" y="423372"/>
                </a:lnTo>
                <a:lnTo>
                  <a:pt x="13299" y="467677"/>
                </a:lnTo>
                <a:lnTo>
                  <a:pt x="29194" y="509381"/>
                </a:lnTo>
                <a:lnTo>
                  <a:pt x="50606" y="547999"/>
                </a:lnTo>
                <a:lnTo>
                  <a:pt x="77048" y="583043"/>
                </a:lnTo>
                <a:lnTo>
                  <a:pt x="108034" y="614030"/>
                </a:lnTo>
                <a:lnTo>
                  <a:pt x="143079" y="640471"/>
                </a:lnTo>
                <a:lnTo>
                  <a:pt x="181696" y="661883"/>
                </a:lnTo>
                <a:lnTo>
                  <a:pt x="223400" y="677779"/>
                </a:lnTo>
                <a:lnTo>
                  <a:pt x="267706" y="687672"/>
                </a:lnTo>
                <a:lnTo>
                  <a:pt x="314126" y="691078"/>
                </a:lnTo>
                <a:lnTo>
                  <a:pt x="6764191" y="691078"/>
                </a:lnTo>
                <a:lnTo>
                  <a:pt x="6810612" y="687672"/>
                </a:lnTo>
                <a:lnTo>
                  <a:pt x="6854917" y="677779"/>
                </a:lnTo>
                <a:lnTo>
                  <a:pt x="6896621" y="661883"/>
                </a:lnTo>
                <a:lnTo>
                  <a:pt x="6935239" y="640471"/>
                </a:lnTo>
                <a:lnTo>
                  <a:pt x="6970283" y="614030"/>
                </a:lnTo>
                <a:lnTo>
                  <a:pt x="7001270" y="583043"/>
                </a:lnTo>
                <a:lnTo>
                  <a:pt x="7027711" y="547999"/>
                </a:lnTo>
                <a:lnTo>
                  <a:pt x="7049123" y="509381"/>
                </a:lnTo>
                <a:lnTo>
                  <a:pt x="7065019" y="467677"/>
                </a:lnTo>
                <a:lnTo>
                  <a:pt x="7074912" y="423372"/>
                </a:lnTo>
                <a:lnTo>
                  <a:pt x="7078318" y="376951"/>
                </a:lnTo>
                <a:lnTo>
                  <a:pt x="7078318" y="314126"/>
                </a:lnTo>
                <a:lnTo>
                  <a:pt x="7074912" y="267706"/>
                </a:lnTo>
                <a:lnTo>
                  <a:pt x="7065019" y="223400"/>
                </a:lnTo>
                <a:lnTo>
                  <a:pt x="7049123" y="181696"/>
                </a:lnTo>
                <a:lnTo>
                  <a:pt x="7027711" y="143079"/>
                </a:lnTo>
                <a:lnTo>
                  <a:pt x="7001270" y="108034"/>
                </a:lnTo>
                <a:lnTo>
                  <a:pt x="6970283" y="77048"/>
                </a:lnTo>
                <a:lnTo>
                  <a:pt x="6935239" y="50606"/>
                </a:lnTo>
                <a:lnTo>
                  <a:pt x="6896621" y="29194"/>
                </a:lnTo>
                <a:lnTo>
                  <a:pt x="6854917" y="13299"/>
                </a:lnTo>
                <a:lnTo>
                  <a:pt x="6810612" y="3405"/>
                </a:lnTo>
                <a:lnTo>
                  <a:pt x="6764191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 txBox="1"/>
          <p:nvPr/>
        </p:nvSpPr>
        <p:spPr>
          <a:xfrm>
            <a:off x="12704739" y="904137"/>
            <a:ext cx="603631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0">
                <a:solidFill>
                  <a:srgbClr val="FFFFFF"/>
                </a:solidFill>
                <a:latin typeface="Arial"/>
                <a:cs typeface="Arial"/>
              </a:rPr>
              <a:t>Tagesprotokoll </a:t>
            </a:r>
            <a:r>
              <a:rPr sz="3300" spc="-5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3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35">
                <a:solidFill>
                  <a:srgbClr val="FFFFFF"/>
                </a:solidFill>
                <a:latin typeface="Arial"/>
                <a:cs typeface="Arial"/>
              </a:rPr>
              <a:t>Mahlzeitenprofil</a:t>
            </a:r>
            <a:endParaRPr sz="3300">
              <a:latin typeface="Arial"/>
              <a:cs typeface="Arial"/>
            </a:endParaRPr>
          </a:p>
        </p:txBody>
      </p:sp>
      <p:sp>
        <p:nvSpPr>
          <p:cNvPr id="238" name="object 2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12</a:t>
            </a:fld>
            <a:endParaRPr spc="15"/>
          </a:p>
        </p:txBody>
      </p:sp>
      <p:sp>
        <p:nvSpPr>
          <p:cNvPr id="237" name="object 237"/>
          <p:cNvSpPr txBox="1"/>
          <p:nvPr/>
        </p:nvSpPr>
        <p:spPr>
          <a:xfrm>
            <a:off x="19392351" y="5844484"/>
            <a:ext cx="189230" cy="41160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</a:pPr>
            <a:r>
              <a:rPr sz="1150" spc="-5">
                <a:solidFill>
                  <a:srgbClr val="3C3C3B"/>
                </a:solidFill>
                <a:latin typeface="Arial"/>
                <a:cs typeface="Arial"/>
              </a:rPr>
              <a:t>Dient nur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zur </a:t>
            </a:r>
            <a:r>
              <a:rPr sz="1150" spc="-10">
                <a:solidFill>
                  <a:srgbClr val="3C3C3B"/>
                </a:solidFill>
                <a:latin typeface="Arial"/>
                <a:cs typeface="Arial"/>
              </a:rPr>
              <a:t>Veranschaulichung.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Keine realen</a:t>
            </a:r>
            <a:r>
              <a:rPr sz="1150" spc="7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Patientendaten.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49560"/>
            <a:ext cx="20104100" cy="6021705"/>
          </a:xfrm>
          <a:custGeom>
            <a:avLst/>
            <a:gdLst/>
            <a:ahLst/>
            <a:cxnLst/>
            <a:rect l="l" t="t" r="r" b="b"/>
            <a:pathLst>
              <a:path w="20104100" h="6021705">
                <a:moveTo>
                  <a:pt x="0" y="6021334"/>
                </a:moveTo>
                <a:lnTo>
                  <a:pt x="20104099" y="6021334"/>
                </a:lnTo>
                <a:lnTo>
                  <a:pt x="20104099" y="0"/>
                </a:lnTo>
                <a:lnTo>
                  <a:pt x="0" y="0"/>
                </a:lnTo>
                <a:lnTo>
                  <a:pt x="0" y="6021334"/>
                </a:lnTo>
                <a:close/>
              </a:path>
            </a:pathLst>
          </a:custGeom>
          <a:solidFill>
            <a:srgbClr val="FFD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970" y="682581"/>
            <a:ext cx="772160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0" spc="-50">
                <a:latin typeface="Arial"/>
                <a:cs typeface="Arial"/>
              </a:rPr>
              <a:t>Die </a:t>
            </a:r>
            <a:r>
              <a:rPr sz="4100" b="0" spc="-65" err="1">
                <a:latin typeface="Arial"/>
                <a:cs typeface="Arial"/>
              </a:rPr>
              <a:t>Monats</a:t>
            </a:r>
            <a:r>
              <a:rPr lang="de-DE" sz="4100" b="0" spc="-65">
                <a:latin typeface="Arial"/>
                <a:cs typeface="Arial"/>
              </a:rPr>
              <a:t>-</a:t>
            </a:r>
            <a:r>
              <a:rPr sz="4100" b="0" spc="-65">
                <a:latin typeface="Arial"/>
                <a:cs typeface="Arial"/>
              </a:rPr>
              <a:t>­ </a:t>
            </a:r>
            <a:r>
              <a:rPr sz="4100" b="0" spc="-45">
                <a:latin typeface="Arial"/>
                <a:cs typeface="Arial"/>
              </a:rPr>
              <a:t>und</a:t>
            </a:r>
            <a:r>
              <a:rPr sz="4100" b="0" spc="-400">
                <a:latin typeface="Arial"/>
                <a:cs typeface="Arial"/>
              </a:rPr>
              <a:t> </a:t>
            </a:r>
            <a:r>
              <a:rPr sz="4100" b="0" spc="-80">
                <a:latin typeface="Arial"/>
                <a:cs typeface="Arial"/>
              </a:rPr>
              <a:t>Wochenübersicht</a:t>
            </a:r>
            <a:endParaRPr sz="4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1122" y="2152832"/>
            <a:ext cx="8977924" cy="142795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800" b="1" spc="15" dirty="0">
                <a:solidFill>
                  <a:srgbClr val="233CA3"/>
                </a:solidFill>
                <a:latin typeface="Arial"/>
                <a:cs typeface="Arial"/>
              </a:rPr>
              <a:t>Der </a:t>
            </a:r>
            <a:r>
              <a:rPr sz="2800" b="1" spc="10" dirty="0" err="1">
                <a:solidFill>
                  <a:srgbClr val="233CA3"/>
                </a:solidFill>
                <a:latin typeface="Arial"/>
                <a:cs typeface="Arial"/>
              </a:rPr>
              <a:t>Bericht</a:t>
            </a:r>
            <a:r>
              <a:rPr sz="2800" b="1" dirty="0">
                <a:solidFill>
                  <a:srgbClr val="233CA3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233CA3"/>
                </a:solidFill>
                <a:latin typeface="Arial"/>
                <a:cs typeface="Arial"/>
              </a:rPr>
              <a:t>„</a:t>
            </a:r>
            <a:r>
              <a:rPr sz="2800" b="1" spc="15" dirty="0" err="1">
                <a:solidFill>
                  <a:srgbClr val="233CA3"/>
                </a:solidFill>
                <a:latin typeface="Arial"/>
                <a:cs typeface="Arial"/>
              </a:rPr>
              <a:t>Wochenübersicht</a:t>
            </a:r>
            <a:r>
              <a:rPr sz="2800" b="1" spc="15" dirty="0">
                <a:solidFill>
                  <a:srgbClr val="233CA3"/>
                </a:solidFill>
                <a:latin typeface="Arial"/>
                <a:cs typeface="Arial"/>
              </a:rPr>
              <a:t>“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050" spc="-10" dirty="0" err="1">
                <a:solidFill>
                  <a:srgbClr val="212121"/>
                </a:solidFill>
                <a:latin typeface="Arial"/>
                <a:cs typeface="Arial"/>
              </a:rPr>
              <a:t>zeigt</a:t>
            </a:r>
            <a:r>
              <a:rPr sz="205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-10" dirty="0" err="1">
                <a:solidFill>
                  <a:srgbClr val="212121"/>
                </a:solidFill>
                <a:latin typeface="Arial"/>
                <a:cs typeface="Arial"/>
              </a:rPr>
              <a:t>tägliche</a:t>
            </a:r>
            <a:r>
              <a:rPr sz="205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-10" dirty="0" err="1">
                <a:solidFill>
                  <a:srgbClr val="212121"/>
                </a:solidFill>
                <a:latin typeface="Arial"/>
                <a:cs typeface="Arial"/>
              </a:rPr>
              <a:t>Glukose</a:t>
            </a:r>
            <a:r>
              <a:rPr sz="2050" spc="-10" dirty="0">
                <a:solidFill>
                  <a:srgbClr val="212121"/>
                </a:solidFill>
                <a:latin typeface="Arial"/>
                <a:cs typeface="Arial"/>
              </a:rPr>
              <a:t>-, </a:t>
            </a:r>
            <a:r>
              <a:rPr sz="2050" spc="-10" dirty="0" err="1">
                <a:solidFill>
                  <a:srgbClr val="212121"/>
                </a:solidFill>
                <a:latin typeface="Arial"/>
                <a:cs typeface="Arial"/>
              </a:rPr>
              <a:t>Kohlenhydrat</a:t>
            </a:r>
            <a:r>
              <a:rPr sz="2050" spc="-10" dirty="0">
                <a:solidFill>
                  <a:srgbClr val="212121"/>
                </a:solidFill>
                <a:latin typeface="Arial"/>
                <a:cs typeface="Arial"/>
              </a:rPr>
              <a:t>- 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und </a:t>
            </a:r>
            <a:r>
              <a:rPr sz="2050" spc="-15" dirty="0" err="1">
                <a:solidFill>
                  <a:srgbClr val="212121"/>
                </a:solidFill>
                <a:latin typeface="Arial"/>
                <a:cs typeface="Arial"/>
              </a:rPr>
              <a:t>Insulindaten</a:t>
            </a:r>
            <a:r>
              <a:rPr sz="2050" spc="-2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-15" dirty="0" err="1">
                <a:solidFill>
                  <a:srgbClr val="212121"/>
                </a:solidFill>
                <a:latin typeface="Arial"/>
                <a:cs typeface="Arial"/>
              </a:rPr>
              <a:t>über</a:t>
            </a: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050" spc="-5" dirty="0" err="1">
                <a:solidFill>
                  <a:srgbClr val="212121"/>
                </a:solidFill>
                <a:latin typeface="Arial"/>
                <a:cs typeface="Arial"/>
              </a:rPr>
              <a:t>eine</a:t>
            </a:r>
            <a:r>
              <a:rPr sz="205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-10" dirty="0" err="1">
                <a:solidFill>
                  <a:srgbClr val="212121"/>
                </a:solidFill>
                <a:latin typeface="Arial"/>
                <a:cs typeface="Arial"/>
              </a:rPr>
              <a:t>Woche</a:t>
            </a:r>
            <a:r>
              <a:rPr sz="205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-10" dirty="0" err="1">
                <a:solidFill>
                  <a:srgbClr val="212121"/>
                </a:solidFill>
                <a:latin typeface="Arial"/>
                <a:cs typeface="Arial"/>
              </a:rPr>
              <a:t>innerhalb</a:t>
            </a:r>
            <a:r>
              <a:rPr sz="205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des </a:t>
            </a:r>
            <a:r>
              <a:rPr sz="2050" spc="-10" dirty="0" err="1">
                <a:solidFill>
                  <a:srgbClr val="212121"/>
                </a:solidFill>
                <a:latin typeface="Arial"/>
                <a:cs typeface="Arial"/>
              </a:rPr>
              <a:t>ausgewählten</a:t>
            </a:r>
            <a:r>
              <a:rPr sz="205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-10" dirty="0" err="1">
                <a:solidFill>
                  <a:srgbClr val="212121"/>
                </a:solidFill>
                <a:latin typeface="Arial"/>
                <a:cs typeface="Arial"/>
              </a:rPr>
              <a:t>Zeitraums</a:t>
            </a:r>
            <a:r>
              <a:rPr sz="2050" spc="-2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-15" dirty="0">
                <a:solidFill>
                  <a:srgbClr val="212121"/>
                </a:solidFill>
                <a:latin typeface="Arial"/>
                <a:cs typeface="Arial"/>
              </a:rPr>
              <a:t>an.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054" y="2152832"/>
            <a:ext cx="8507730" cy="172021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800" b="1" spc="15">
                <a:solidFill>
                  <a:srgbClr val="233CA3"/>
                </a:solidFill>
                <a:latin typeface="Arial"/>
                <a:cs typeface="Arial"/>
              </a:rPr>
              <a:t>Der </a:t>
            </a:r>
            <a:r>
              <a:rPr sz="2800" b="1" spc="10">
                <a:solidFill>
                  <a:srgbClr val="233CA3"/>
                </a:solidFill>
                <a:latin typeface="Arial"/>
                <a:cs typeface="Arial"/>
              </a:rPr>
              <a:t>Bericht</a:t>
            </a:r>
            <a:r>
              <a:rPr sz="2800" b="1">
                <a:solidFill>
                  <a:srgbClr val="233CA3"/>
                </a:solidFill>
                <a:latin typeface="Arial"/>
                <a:cs typeface="Arial"/>
              </a:rPr>
              <a:t> </a:t>
            </a:r>
            <a:r>
              <a:rPr sz="2800" b="1" spc="20">
                <a:solidFill>
                  <a:srgbClr val="233CA3"/>
                </a:solidFill>
                <a:latin typeface="Arial"/>
                <a:cs typeface="Arial"/>
              </a:rPr>
              <a:t>„Monatsübersicht“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1499"/>
              </a:lnSpc>
              <a:spcBef>
                <a:spcPts val="1320"/>
              </a:spcBef>
            </a:pPr>
            <a:r>
              <a:rPr sz="2050" spc="-10">
                <a:solidFill>
                  <a:srgbClr val="212121"/>
                </a:solidFill>
                <a:latin typeface="Arial"/>
                <a:cs typeface="Arial"/>
              </a:rPr>
              <a:t>zeigt Glukose- 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und </a:t>
            </a:r>
            <a:r>
              <a:rPr sz="2050" spc="-10">
                <a:solidFill>
                  <a:srgbClr val="212121"/>
                </a:solidFill>
                <a:latin typeface="Arial"/>
                <a:cs typeface="Arial"/>
              </a:rPr>
              <a:t>Sensordaten </a:t>
            </a:r>
            <a:r>
              <a:rPr sz="2050" spc="-5">
                <a:solidFill>
                  <a:srgbClr val="212121"/>
                </a:solidFill>
                <a:latin typeface="Arial"/>
                <a:cs typeface="Arial"/>
              </a:rPr>
              <a:t>sowie </a:t>
            </a:r>
            <a:r>
              <a:rPr sz="2050" spc="-10" err="1">
                <a:solidFill>
                  <a:srgbClr val="212121"/>
                </a:solidFill>
                <a:latin typeface="Arial"/>
                <a:cs typeface="Arial"/>
              </a:rPr>
              <a:t>Ereignisse</a:t>
            </a:r>
            <a:r>
              <a:rPr sz="205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-15">
                <a:solidFill>
                  <a:srgbClr val="212121"/>
                </a:solidFill>
                <a:latin typeface="Arial"/>
                <a:cs typeface="Arial"/>
              </a:rPr>
              <a:t>mit</a:t>
            </a:r>
            <a:r>
              <a:rPr lang="de-DE" sz="205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-10" err="1">
                <a:solidFill>
                  <a:srgbClr val="212121"/>
                </a:solidFill>
                <a:latin typeface="Arial"/>
                <a:cs typeface="Arial"/>
              </a:rPr>
              <a:t>niedrigem</a:t>
            </a:r>
            <a:r>
              <a:rPr sz="2050" spc="-10">
                <a:solidFill>
                  <a:srgbClr val="212121"/>
                </a:solidFill>
                <a:latin typeface="Arial"/>
                <a:cs typeface="Arial"/>
              </a:rPr>
              <a:t> Glukosewert </a:t>
            </a:r>
            <a:r>
              <a:rPr sz="2050" spc="-5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sz="2050" spc="-10">
                <a:solidFill>
                  <a:srgbClr val="212121"/>
                </a:solidFill>
                <a:latin typeface="Arial"/>
                <a:cs typeface="Arial"/>
              </a:rPr>
              <a:t>einer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Kalenderansicht</a:t>
            </a:r>
            <a:r>
              <a:rPr sz="2050" spc="-1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innerhalb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des ausgewählten Zeitraums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für jeden </a:t>
            </a:r>
            <a:r>
              <a:rPr sz="2050" spc="20">
                <a:solidFill>
                  <a:srgbClr val="212121"/>
                </a:solidFill>
                <a:latin typeface="Arial"/>
                <a:cs typeface="Arial"/>
              </a:rPr>
              <a:t>Monat</a:t>
            </a:r>
            <a:r>
              <a:rPr sz="205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an.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13823" y="4963698"/>
            <a:ext cx="8965565" cy="4984115"/>
          </a:xfrm>
          <a:custGeom>
            <a:avLst/>
            <a:gdLst/>
            <a:ahLst/>
            <a:cxnLst/>
            <a:rect l="l" t="t" r="r" b="b"/>
            <a:pathLst>
              <a:path w="8965565" h="4984115">
                <a:moveTo>
                  <a:pt x="0" y="0"/>
                </a:moveTo>
                <a:lnTo>
                  <a:pt x="0" y="4983638"/>
                </a:lnTo>
                <a:lnTo>
                  <a:pt x="8965067" y="4983638"/>
                </a:lnTo>
                <a:lnTo>
                  <a:pt x="8965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77473" y="5069901"/>
            <a:ext cx="1057275" cy="3689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850" spc="15">
                <a:latin typeface="Arial"/>
                <a:cs typeface="Arial"/>
              </a:rPr>
              <a:t>Roger</a:t>
            </a:r>
            <a:r>
              <a:rPr sz="850" spc="-5">
                <a:latin typeface="Arial"/>
                <a:cs typeface="Arial"/>
              </a:rPr>
              <a:t> </a:t>
            </a:r>
            <a:r>
              <a:rPr sz="850" spc="15">
                <a:latin typeface="Arial"/>
                <a:cs typeface="Arial"/>
              </a:rPr>
              <a:t>Bührer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GEB.-DAT.:</a:t>
            </a:r>
            <a:r>
              <a:rPr sz="650" spc="5">
                <a:solidFill>
                  <a:srgbClr val="929496"/>
                </a:solidFill>
                <a:latin typeface="Arial"/>
                <a:cs typeface="Arial"/>
              </a:rPr>
              <a:t> </a:t>
            </a:r>
            <a:r>
              <a:rPr sz="850" spc="10">
                <a:latin typeface="Arial"/>
                <a:cs typeface="Arial"/>
              </a:rPr>
              <a:t>01/03/1995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05214" y="5106170"/>
            <a:ext cx="132016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QUELLEN: </a:t>
            </a:r>
            <a:r>
              <a:rPr sz="850" spc="15">
                <a:latin typeface="Arial"/>
                <a:cs typeface="Arial"/>
              </a:rPr>
              <a:t>FreeStyle </a:t>
            </a:r>
            <a:r>
              <a:rPr sz="850" spc="10">
                <a:latin typeface="Arial"/>
                <a:cs typeface="Arial"/>
              </a:rPr>
              <a:t>Libre</a:t>
            </a:r>
            <a:r>
              <a:rPr sz="850" spc="-60">
                <a:latin typeface="Arial"/>
                <a:cs typeface="Arial"/>
              </a:rPr>
              <a:t> </a:t>
            </a:r>
            <a:r>
              <a:rPr sz="850" spc="20">
                <a:latin typeface="Arial"/>
                <a:cs typeface="Arial"/>
              </a:rPr>
              <a:t>2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44099" y="5069901"/>
            <a:ext cx="1123950" cy="3689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420"/>
              </a:spcBef>
            </a:pP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SEITE: </a:t>
            </a:r>
            <a:r>
              <a:rPr sz="850" spc="20">
                <a:latin typeface="Arial"/>
                <a:cs typeface="Arial"/>
              </a:rPr>
              <a:t>1 </a:t>
            </a:r>
            <a:r>
              <a:rPr sz="850" spc="10">
                <a:latin typeface="Arial"/>
                <a:cs typeface="Arial"/>
              </a:rPr>
              <a:t>/</a:t>
            </a:r>
            <a:r>
              <a:rPr sz="850" spc="-85">
                <a:latin typeface="Arial"/>
                <a:cs typeface="Arial"/>
              </a:rPr>
              <a:t> </a:t>
            </a:r>
            <a:r>
              <a:rPr sz="850" spc="20">
                <a:latin typeface="Arial"/>
                <a:cs typeface="Arial"/>
              </a:rPr>
              <a:t>4</a:t>
            </a:r>
            <a:endParaRPr sz="8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34"/>
              </a:spcBef>
            </a:pP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GENERIERT:</a:t>
            </a:r>
            <a:r>
              <a:rPr sz="650" spc="-40">
                <a:solidFill>
                  <a:srgbClr val="929496"/>
                </a:solidFill>
                <a:latin typeface="Arial"/>
                <a:cs typeface="Arial"/>
              </a:rPr>
              <a:t> </a:t>
            </a:r>
            <a:r>
              <a:rPr sz="850" spc="10">
                <a:latin typeface="Arial"/>
                <a:cs typeface="Arial"/>
              </a:rPr>
              <a:t>06/04/2020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859629" y="5486565"/>
            <a:ext cx="1995345" cy="32357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824427" y="6550912"/>
            <a:ext cx="442595" cy="365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30"/>
              </a:lnSpc>
              <a:spcBef>
                <a:spcPts val="105"/>
              </a:spcBef>
            </a:pPr>
            <a:r>
              <a:rPr sz="1150">
                <a:solidFill>
                  <a:srgbClr val="51A0CE"/>
                </a:solidFill>
                <a:latin typeface="Arial"/>
                <a:cs typeface="Arial"/>
              </a:rPr>
              <a:t>Sa.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330"/>
              </a:lnSpc>
            </a:pPr>
            <a:r>
              <a:rPr sz="1150" b="1">
                <a:solidFill>
                  <a:srgbClr val="51A0CE"/>
                </a:solidFill>
                <a:latin typeface="Arial"/>
                <a:cs typeface="Arial"/>
              </a:rPr>
              <a:t>7</a:t>
            </a:r>
            <a:r>
              <a:rPr sz="1150" b="1" spc="-65">
                <a:solidFill>
                  <a:srgbClr val="51A0CE"/>
                </a:solidFill>
                <a:latin typeface="Arial"/>
                <a:cs typeface="Arial"/>
              </a:rPr>
              <a:t> </a:t>
            </a:r>
            <a:r>
              <a:rPr sz="1150" b="1">
                <a:solidFill>
                  <a:srgbClr val="51A0CE"/>
                </a:solidFill>
                <a:latin typeface="Arial"/>
                <a:cs typeface="Arial"/>
              </a:rPr>
              <a:t>Mrz.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955625" y="6800107"/>
            <a:ext cx="3415029" cy="275590"/>
          </a:xfrm>
          <a:custGeom>
            <a:avLst/>
            <a:gdLst/>
            <a:ahLst/>
            <a:cxnLst/>
            <a:rect l="l" t="t" r="r" b="b"/>
            <a:pathLst>
              <a:path w="3415030" h="275590">
                <a:moveTo>
                  <a:pt x="0" y="0"/>
                </a:moveTo>
                <a:lnTo>
                  <a:pt x="3414534" y="0"/>
                </a:lnTo>
                <a:lnTo>
                  <a:pt x="3414534" y="275593"/>
                </a:lnTo>
                <a:lnTo>
                  <a:pt x="0" y="275593"/>
                </a:lnTo>
                <a:lnTo>
                  <a:pt x="0" y="0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59704" y="6254255"/>
            <a:ext cx="3415029" cy="53340"/>
          </a:xfrm>
          <a:custGeom>
            <a:avLst/>
            <a:gdLst/>
            <a:ahLst/>
            <a:cxnLst/>
            <a:rect l="l" t="t" r="r" b="b"/>
            <a:pathLst>
              <a:path w="3415030" h="53339">
                <a:moveTo>
                  <a:pt x="0" y="0"/>
                </a:moveTo>
                <a:lnTo>
                  <a:pt x="0" y="52972"/>
                </a:lnTo>
                <a:lnTo>
                  <a:pt x="3414534" y="52972"/>
                </a:lnTo>
                <a:lnTo>
                  <a:pt x="3414534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59704" y="6303164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44251" y="6303164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28797" y="6303164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813345" y="6303164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97885" y="6303164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382429" y="6303164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666978" y="6303164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51523" y="6303164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36064" y="6303164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520609" y="6303164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805149" y="6303164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089695" y="6303164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74244" y="6303164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55633" y="6307233"/>
            <a:ext cx="4445" cy="949325"/>
          </a:xfrm>
          <a:custGeom>
            <a:avLst/>
            <a:gdLst/>
            <a:ahLst/>
            <a:cxnLst/>
            <a:rect l="l" t="t" r="r" b="b"/>
            <a:pathLst>
              <a:path w="4445" h="949325">
                <a:moveTo>
                  <a:pt x="2031" y="-4073"/>
                </a:moveTo>
                <a:lnTo>
                  <a:pt x="2031" y="952808"/>
                </a:lnTo>
              </a:path>
            </a:pathLst>
          </a:custGeom>
          <a:ln w="12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90426" y="7255968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02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737331" y="6724697"/>
            <a:ext cx="13462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b="1" spc="5">
                <a:latin typeface="Arial"/>
                <a:cs typeface="Arial"/>
              </a:rPr>
              <a:t>1</a:t>
            </a:r>
            <a:r>
              <a:rPr sz="750" b="1" spc="1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890426" y="6804187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02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890426" y="6307233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02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890426" y="7079770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02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1570641" y="6227739"/>
            <a:ext cx="30162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 algn="r">
              <a:lnSpc>
                <a:spcPts val="810"/>
              </a:lnSpc>
              <a:spcBef>
                <a:spcPts val="120"/>
              </a:spcBef>
            </a:pPr>
            <a:r>
              <a:rPr sz="750" spc="5">
                <a:latin typeface="Arial"/>
                <a:cs typeface="Arial"/>
              </a:rPr>
              <a:t>2</a:t>
            </a:r>
            <a:r>
              <a:rPr sz="750" spc="1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  <a:p>
            <a:pPr marR="6985" algn="r">
              <a:lnSpc>
                <a:spcPts val="690"/>
              </a:lnSpc>
            </a:pPr>
            <a:r>
              <a:rPr sz="650" spc="5">
                <a:solidFill>
                  <a:srgbClr val="929496"/>
                </a:solidFill>
                <a:latin typeface="Arial"/>
                <a:cs typeface="Arial"/>
              </a:rPr>
              <a:t>mm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ol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/L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602378" y="7075696"/>
            <a:ext cx="111125" cy="22860"/>
          </a:xfrm>
          <a:custGeom>
            <a:avLst/>
            <a:gdLst/>
            <a:ahLst/>
            <a:cxnLst/>
            <a:rect l="l" t="t" r="r" b="b"/>
            <a:pathLst>
              <a:path w="111125" h="22859">
                <a:moveTo>
                  <a:pt x="0" y="0"/>
                </a:moveTo>
                <a:lnTo>
                  <a:pt x="35569" y="13549"/>
                </a:lnTo>
                <a:lnTo>
                  <a:pt x="71128" y="22585"/>
                </a:lnTo>
                <a:lnTo>
                  <a:pt x="106698" y="4523"/>
                </a:lnTo>
                <a:lnTo>
                  <a:pt x="110645" y="0"/>
                </a:lnTo>
              </a:path>
            </a:pathLst>
          </a:custGeom>
          <a:ln w="13852">
            <a:solidFill>
              <a:srgbClr val="E53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955633" y="6628430"/>
            <a:ext cx="2647315" cy="447675"/>
          </a:xfrm>
          <a:custGeom>
            <a:avLst/>
            <a:gdLst/>
            <a:ahLst/>
            <a:cxnLst/>
            <a:rect l="l" t="t" r="r" b="b"/>
            <a:pathLst>
              <a:path w="2647315" h="447675">
                <a:moveTo>
                  <a:pt x="0" y="185837"/>
                </a:moveTo>
                <a:lnTo>
                  <a:pt x="14701" y="167167"/>
                </a:lnTo>
                <a:lnTo>
                  <a:pt x="50270" y="135535"/>
                </a:lnTo>
                <a:lnTo>
                  <a:pt x="85840" y="81316"/>
                </a:lnTo>
                <a:lnTo>
                  <a:pt x="121399" y="22596"/>
                </a:lnTo>
                <a:lnTo>
                  <a:pt x="156969" y="4523"/>
                </a:lnTo>
                <a:lnTo>
                  <a:pt x="192549" y="0"/>
                </a:lnTo>
                <a:lnTo>
                  <a:pt x="228118" y="13570"/>
                </a:lnTo>
                <a:lnTo>
                  <a:pt x="263677" y="45181"/>
                </a:lnTo>
                <a:lnTo>
                  <a:pt x="299247" y="72290"/>
                </a:lnTo>
                <a:lnTo>
                  <a:pt x="334817" y="94876"/>
                </a:lnTo>
                <a:lnTo>
                  <a:pt x="370376" y="94876"/>
                </a:lnTo>
                <a:lnTo>
                  <a:pt x="405945" y="63254"/>
                </a:lnTo>
                <a:lnTo>
                  <a:pt x="441515" y="49705"/>
                </a:lnTo>
                <a:lnTo>
                  <a:pt x="477074" y="85850"/>
                </a:lnTo>
                <a:lnTo>
                  <a:pt x="512654" y="112949"/>
                </a:lnTo>
                <a:lnTo>
                  <a:pt x="548224" y="126498"/>
                </a:lnTo>
                <a:lnTo>
                  <a:pt x="583793" y="117472"/>
                </a:lnTo>
                <a:lnTo>
                  <a:pt x="619352" y="121996"/>
                </a:lnTo>
                <a:lnTo>
                  <a:pt x="654922" y="121996"/>
                </a:lnTo>
                <a:lnTo>
                  <a:pt x="690492" y="140058"/>
                </a:lnTo>
                <a:lnTo>
                  <a:pt x="726051" y="144581"/>
                </a:lnTo>
                <a:lnTo>
                  <a:pt x="761631" y="167167"/>
                </a:lnTo>
                <a:lnTo>
                  <a:pt x="797200" y="212349"/>
                </a:lnTo>
                <a:lnTo>
                  <a:pt x="832770" y="234924"/>
                </a:lnTo>
                <a:lnTo>
                  <a:pt x="868329" y="248484"/>
                </a:lnTo>
                <a:lnTo>
                  <a:pt x="903899" y="271070"/>
                </a:lnTo>
                <a:lnTo>
                  <a:pt x="939468" y="284619"/>
                </a:lnTo>
                <a:lnTo>
                  <a:pt x="975048" y="293666"/>
                </a:lnTo>
                <a:lnTo>
                  <a:pt x="1010607" y="298179"/>
                </a:lnTo>
                <a:lnTo>
                  <a:pt x="1046177" y="311728"/>
                </a:lnTo>
                <a:lnTo>
                  <a:pt x="1081747" y="329801"/>
                </a:lnTo>
                <a:lnTo>
                  <a:pt x="1117316" y="338837"/>
                </a:lnTo>
                <a:lnTo>
                  <a:pt x="1152875" y="347884"/>
                </a:lnTo>
                <a:lnTo>
                  <a:pt x="1188445" y="356910"/>
                </a:lnTo>
                <a:lnTo>
                  <a:pt x="1224025" y="352387"/>
                </a:lnTo>
                <a:lnTo>
                  <a:pt x="1259595" y="356910"/>
                </a:lnTo>
                <a:lnTo>
                  <a:pt x="1295154" y="356910"/>
                </a:lnTo>
                <a:lnTo>
                  <a:pt x="1330723" y="361434"/>
                </a:lnTo>
                <a:lnTo>
                  <a:pt x="1366283" y="361434"/>
                </a:lnTo>
                <a:lnTo>
                  <a:pt x="1401852" y="365946"/>
                </a:lnTo>
                <a:lnTo>
                  <a:pt x="1437422" y="370470"/>
                </a:lnTo>
                <a:lnTo>
                  <a:pt x="1473002" y="365946"/>
                </a:lnTo>
                <a:lnTo>
                  <a:pt x="1508571" y="356910"/>
                </a:lnTo>
                <a:lnTo>
                  <a:pt x="1544130" y="347884"/>
                </a:lnTo>
                <a:lnTo>
                  <a:pt x="1579700" y="343361"/>
                </a:lnTo>
                <a:lnTo>
                  <a:pt x="1615270" y="325288"/>
                </a:lnTo>
                <a:lnTo>
                  <a:pt x="1650829" y="302702"/>
                </a:lnTo>
                <a:lnTo>
                  <a:pt x="1686398" y="239458"/>
                </a:lnTo>
                <a:lnTo>
                  <a:pt x="1721968" y="140058"/>
                </a:lnTo>
                <a:lnTo>
                  <a:pt x="1757527" y="76814"/>
                </a:lnTo>
                <a:lnTo>
                  <a:pt x="1793107" y="49705"/>
                </a:lnTo>
                <a:lnTo>
                  <a:pt x="1828677" y="40658"/>
                </a:lnTo>
                <a:lnTo>
                  <a:pt x="1864246" y="36155"/>
                </a:lnTo>
                <a:lnTo>
                  <a:pt x="1899806" y="58731"/>
                </a:lnTo>
                <a:lnTo>
                  <a:pt x="1935375" y="94876"/>
                </a:lnTo>
                <a:lnTo>
                  <a:pt x="1970945" y="117472"/>
                </a:lnTo>
                <a:lnTo>
                  <a:pt x="2006504" y="158131"/>
                </a:lnTo>
                <a:lnTo>
                  <a:pt x="2042084" y="180717"/>
                </a:lnTo>
                <a:lnTo>
                  <a:pt x="2077654" y="198789"/>
                </a:lnTo>
                <a:lnTo>
                  <a:pt x="2113223" y="230411"/>
                </a:lnTo>
                <a:lnTo>
                  <a:pt x="2148782" y="275593"/>
                </a:lnTo>
                <a:lnTo>
                  <a:pt x="2184352" y="302702"/>
                </a:lnTo>
                <a:lnTo>
                  <a:pt x="2219921" y="307205"/>
                </a:lnTo>
                <a:lnTo>
                  <a:pt x="2255502" y="302702"/>
                </a:lnTo>
                <a:lnTo>
                  <a:pt x="2291061" y="298179"/>
                </a:lnTo>
                <a:lnTo>
                  <a:pt x="2326630" y="347884"/>
                </a:lnTo>
                <a:lnTo>
                  <a:pt x="2362200" y="374972"/>
                </a:lnTo>
                <a:lnTo>
                  <a:pt x="2397769" y="365946"/>
                </a:lnTo>
                <a:lnTo>
                  <a:pt x="2433329" y="379496"/>
                </a:lnTo>
                <a:lnTo>
                  <a:pt x="2468898" y="397569"/>
                </a:lnTo>
                <a:lnTo>
                  <a:pt x="2504478" y="384019"/>
                </a:lnTo>
                <a:lnTo>
                  <a:pt x="2540048" y="402081"/>
                </a:lnTo>
                <a:lnTo>
                  <a:pt x="2575607" y="411128"/>
                </a:lnTo>
                <a:lnTo>
                  <a:pt x="2611177" y="429201"/>
                </a:lnTo>
                <a:lnTo>
                  <a:pt x="2646736" y="447263"/>
                </a:lnTo>
              </a:path>
            </a:pathLst>
          </a:custGeom>
          <a:ln w="13852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713035" y="6813482"/>
            <a:ext cx="657225" cy="262255"/>
          </a:xfrm>
          <a:custGeom>
            <a:avLst/>
            <a:gdLst/>
            <a:ahLst/>
            <a:cxnLst/>
            <a:rect l="l" t="t" r="r" b="b"/>
            <a:pathLst>
              <a:path w="657225" h="262254">
                <a:moveTo>
                  <a:pt x="0" y="262211"/>
                </a:moveTo>
                <a:lnTo>
                  <a:pt x="31622" y="226076"/>
                </a:lnTo>
                <a:lnTo>
                  <a:pt x="67181" y="185418"/>
                </a:lnTo>
                <a:lnTo>
                  <a:pt x="102750" y="135723"/>
                </a:lnTo>
                <a:lnTo>
                  <a:pt x="138320" y="81505"/>
                </a:lnTo>
                <a:lnTo>
                  <a:pt x="173879" y="40846"/>
                </a:lnTo>
                <a:lnTo>
                  <a:pt x="209459" y="22774"/>
                </a:lnTo>
                <a:lnTo>
                  <a:pt x="245018" y="22774"/>
                </a:lnTo>
                <a:lnTo>
                  <a:pt x="280598" y="40846"/>
                </a:lnTo>
                <a:lnTo>
                  <a:pt x="316157" y="58909"/>
                </a:lnTo>
                <a:lnTo>
                  <a:pt x="351727" y="81505"/>
                </a:lnTo>
                <a:lnTo>
                  <a:pt x="387297" y="108614"/>
                </a:lnTo>
                <a:lnTo>
                  <a:pt x="422856" y="117650"/>
                </a:lnTo>
                <a:lnTo>
                  <a:pt x="458425" y="122153"/>
                </a:lnTo>
                <a:lnTo>
                  <a:pt x="494005" y="140236"/>
                </a:lnTo>
                <a:lnTo>
                  <a:pt x="529554" y="162832"/>
                </a:lnTo>
                <a:lnTo>
                  <a:pt x="565134" y="140236"/>
                </a:lnTo>
                <a:lnTo>
                  <a:pt x="600704" y="81505"/>
                </a:lnTo>
                <a:lnTo>
                  <a:pt x="636252" y="31821"/>
                </a:lnTo>
                <a:lnTo>
                  <a:pt x="657131" y="0"/>
                </a:lnTo>
              </a:path>
            </a:pathLst>
          </a:custGeom>
          <a:ln w="13852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214867" y="6964961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86" y="0"/>
                </a:moveTo>
                <a:lnTo>
                  <a:pt x="12452" y="1602"/>
                </a:lnTo>
                <a:lnTo>
                  <a:pt x="5972" y="5971"/>
                </a:lnTo>
                <a:lnTo>
                  <a:pt x="1602" y="12448"/>
                </a:lnTo>
                <a:lnTo>
                  <a:pt x="0" y="20376"/>
                </a:lnTo>
                <a:lnTo>
                  <a:pt x="1602" y="28313"/>
                </a:lnTo>
                <a:lnTo>
                  <a:pt x="5972" y="34789"/>
                </a:lnTo>
                <a:lnTo>
                  <a:pt x="12452" y="39153"/>
                </a:lnTo>
                <a:lnTo>
                  <a:pt x="20386" y="40752"/>
                </a:lnTo>
                <a:lnTo>
                  <a:pt x="28314" y="39153"/>
                </a:lnTo>
                <a:lnTo>
                  <a:pt x="34792" y="34789"/>
                </a:lnTo>
                <a:lnTo>
                  <a:pt x="39160" y="28313"/>
                </a:lnTo>
                <a:lnTo>
                  <a:pt x="40763" y="20376"/>
                </a:lnTo>
                <a:lnTo>
                  <a:pt x="39160" y="12448"/>
                </a:lnTo>
                <a:lnTo>
                  <a:pt x="34792" y="5971"/>
                </a:lnTo>
                <a:lnTo>
                  <a:pt x="28314" y="1602"/>
                </a:lnTo>
                <a:lnTo>
                  <a:pt x="20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214867" y="6964961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763" y="20376"/>
                </a:moveTo>
                <a:lnTo>
                  <a:pt x="39160" y="28313"/>
                </a:lnTo>
                <a:lnTo>
                  <a:pt x="34792" y="34789"/>
                </a:lnTo>
                <a:lnTo>
                  <a:pt x="28314" y="39153"/>
                </a:lnTo>
                <a:lnTo>
                  <a:pt x="20386" y="40752"/>
                </a:lnTo>
                <a:lnTo>
                  <a:pt x="12452" y="39153"/>
                </a:lnTo>
                <a:lnTo>
                  <a:pt x="5972" y="34789"/>
                </a:lnTo>
                <a:lnTo>
                  <a:pt x="1602" y="28313"/>
                </a:lnTo>
                <a:lnTo>
                  <a:pt x="0" y="20376"/>
                </a:lnTo>
                <a:lnTo>
                  <a:pt x="1602" y="12448"/>
                </a:lnTo>
                <a:lnTo>
                  <a:pt x="5972" y="5971"/>
                </a:lnTo>
                <a:lnTo>
                  <a:pt x="12452" y="1602"/>
                </a:lnTo>
                <a:lnTo>
                  <a:pt x="20386" y="0"/>
                </a:lnTo>
                <a:lnTo>
                  <a:pt x="28314" y="1602"/>
                </a:lnTo>
                <a:lnTo>
                  <a:pt x="34792" y="5971"/>
                </a:lnTo>
                <a:lnTo>
                  <a:pt x="39160" y="12448"/>
                </a:lnTo>
                <a:lnTo>
                  <a:pt x="40763" y="20376"/>
                </a:lnTo>
                <a:close/>
              </a:path>
            </a:pathLst>
          </a:custGeom>
          <a:ln w="8146">
            <a:solidFill>
              <a:srgbClr val="006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784433" y="6671306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86" y="0"/>
                </a:moveTo>
                <a:lnTo>
                  <a:pt x="12452" y="1602"/>
                </a:lnTo>
                <a:lnTo>
                  <a:pt x="5972" y="5971"/>
                </a:lnTo>
                <a:lnTo>
                  <a:pt x="1602" y="12448"/>
                </a:lnTo>
                <a:lnTo>
                  <a:pt x="0" y="20376"/>
                </a:lnTo>
                <a:lnTo>
                  <a:pt x="1602" y="28313"/>
                </a:lnTo>
                <a:lnTo>
                  <a:pt x="5972" y="34789"/>
                </a:lnTo>
                <a:lnTo>
                  <a:pt x="12452" y="39153"/>
                </a:lnTo>
                <a:lnTo>
                  <a:pt x="20386" y="40752"/>
                </a:lnTo>
                <a:lnTo>
                  <a:pt x="28314" y="39153"/>
                </a:lnTo>
                <a:lnTo>
                  <a:pt x="34792" y="34789"/>
                </a:lnTo>
                <a:lnTo>
                  <a:pt x="39160" y="28313"/>
                </a:lnTo>
                <a:lnTo>
                  <a:pt x="40763" y="20376"/>
                </a:lnTo>
                <a:lnTo>
                  <a:pt x="39160" y="12448"/>
                </a:lnTo>
                <a:lnTo>
                  <a:pt x="34792" y="5971"/>
                </a:lnTo>
                <a:lnTo>
                  <a:pt x="28314" y="1602"/>
                </a:lnTo>
                <a:lnTo>
                  <a:pt x="20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784433" y="6671306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763" y="20376"/>
                </a:moveTo>
                <a:lnTo>
                  <a:pt x="39160" y="28313"/>
                </a:lnTo>
                <a:lnTo>
                  <a:pt x="34792" y="34789"/>
                </a:lnTo>
                <a:lnTo>
                  <a:pt x="28314" y="39153"/>
                </a:lnTo>
                <a:lnTo>
                  <a:pt x="20386" y="40752"/>
                </a:lnTo>
                <a:lnTo>
                  <a:pt x="12452" y="39153"/>
                </a:lnTo>
                <a:lnTo>
                  <a:pt x="5972" y="34789"/>
                </a:lnTo>
                <a:lnTo>
                  <a:pt x="1602" y="28313"/>
                </a:lnTo>
                <a:lnTo>
                  <a:pt x="0" y="20376"/>
                </a:lnTo>
                <a:lnTo>
                  <a:pt x="1602" y="12448"/>
                </a:lnTo>
                <a:lnTo>
                  <a:pt x="5972" y="5971"/>
                </a:lnTo>
                <a:lnTo>
                  <a:pt x="12452" y="1602"/>
                </a:lnTo>
                <a:lnTo>
                  <a:pt x="20386" y="0"/>
                </a:lnTo>
                <a:lnTo>
                  <a:pt x="28314" y="1602"/>
                </a:lnTo>
                <a:lnTo>
                  <a:pt x="34792" y="5971"/>
                </a:lnTo>
                <a:lnTo>
                  <a:pt x="39160" y="12448"/>
                </a:lnTo>
                <a:lnTo>
                  <a:pt x="40763" y="20376"/>
                </a:lnTo>
                <a:close/>
              </a:path>
            </a:pathLst>
          </a:custGeom>
          <a:ln w="8146">
            <a:solidFill>
              <a:srgbClr val="006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215260" y="692430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65" y="0"/>
                </a:moveTo>
                <a:lnTo>
                  <a:pt x="12434" y="1599"/>
                </a:lnTo>
                <a:lnTo>
                  <a:pt x="5961" y="5963"/>
                </a:lnTo>
                <a:lnTo>
                  <a:pt x="1599" y="12439"/>
                </a:lnTo>
                <a:lnTo>
                  <a:pt x="0" y="20376"/>
                </a:lnTo>
                <a:lnTo>
                  <a:pt x="1599" y="28308"/>
                </a:lnTo>
                <a:lnTo>
                  <a:pt x="5961" y="34785"/>
                </a:lnTo>
                <a:lnTo>
                  <a:pt x="12434" y="39151"/>
                </a:lnTo>
                <a:lnTo>
                  <a:pt x="20365" y="40752"/>
                </a:lnTo>
                <a:lnTo>
                  <a:pt x="28293" y="39151"/>
                </a:lnTo>
                <a:lnTo>
                  <a:pt x="34771" y="34785"/>
                </a:lnTo>
                <a:lnTo>
                  <a:pt x="39139" y="28308"/>
                </a:lnTo>
                <a:lnTo>
                  <a:pt x="40742" y="20376"/>
                </a:lnTo>
                <a:lnTo>
                  <a:pt x="39139" y="12439"/>
                </a:lnTo>
                <a:lnTo>
                  <a:pt x="34771" y="5963"/>
                </a:lnTo>
                <a:lnTo>
                  <a:pt x="28293" y="1599"/>
                </a:lnTo>
                <a:lnTo>
                  <a:pt x="20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215260" y="692430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742" y="20376"/>
                </a:moveTo>
                <a:lnTo>
                  <a:pt x="39139" y="28308"/>
                </a:lnTo>
                <a:lnTo>
                  <a:pt x="34771" y="34785"/>
                </a:lnTo>
                <a:lnTo>
                  <a:pt x="28293" y="39151"/>
                </a:lnTo>
                <a:lnTo>
                  <a:pt x="20365" y="40752"/>
                </a:lnTo>
                <a:lnTo>
                  <a:pt x="12434" y="39151"/>
                </a:lnTo>
                <a:lnTo>
                  <a:pt x="5961" y="34785"/>
                </a:lnTo>
                <a:lnTo>
                  <a:pt x="1599" y="28308"/>
                </a:lnTo>
                <a:lnTo>
                  <a:pt x="0" y="20376"/>
                </a:lnTo>
                <a:lnTo>
                  <a:pt x="1599" y="12439"/>
                </a:lnTo>
                <a:lnTo>
                  <a:pt x="5961" y="5963"/>
                </a:lnTo>
                <a:lnTo>
                  <a:pt x="12434" y="1599"/>
                </a:lnTo>
                <a:lnTo>
                  <a:pt x="20365" y="0"/>
                </a:lnTo>
                <a:lnTo>
                  <a:pt x="28293" y="1599"/>
                </a:lnTo>
                <a:lnTo>
                  <a:pt x="34771" y="5963"/>
                </a:lnTo>
                <a:lnTo>
                  <a:pt x="39139" y="12439"/>
                </a:lnTo>
                <a:lnTo>
                  <a:pt x="40742" y="20376"/>
                </a:lnTo>
                <a:close/>
              </a:path>
            </a:pathLst>
          </a:custGeom>
          <a:ln w="8146">
            <a:solidFill>
              <a:srgbClr val="006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780775" y="6964961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86" y="0"/>
                </a:moveTo>
                <a:lnTo>
                  <a:pt x="12452" y="1602"/>
                </a:lnTo>
                <a:lnTo>
                  <a:pt x="5972" y="5971"/>
                </a:lnTo>
                <a:lnTo>
                  <a:pt x="1602" y="12448"/>
                </a:lnTo>
                <a:lnTo>
                  <a:pt x="0" y="20376"/>
                </a:lnTo>
                <a:lnTo>
                  <a:pt x="1602" y="28313"/>
                </a:lnTo>
                <a:lnTo>
                  <a:pt x="5972" y="34789"/>
                </a:lnTo>
                <a:lnTo>
                  <a:pt x="12452" y="39153"/>
                </a:lnTo>
                <a:lnTo>
                  <a:pt x="20386" y="40752"/>
                </a:lnTo>
                <a:lnTo>
                  <a:pt x="28314" y="39153"/>
                </a:lnTo>
                <a:lnTo>
                  <a:pt x="34792" y="34789"/>
                </a:lnTo>
                <a:lnTo>
                  <a:pt x="39160" y="28313"/>
                </a:lnTo>
                <a:lnTo>
                  <a:pt x="40763" y="20376"/>
                </a:lnTo>
                <a:lnTo>
                  <a:pt x="39160" y="12448"/>
                </a:lnTo>
                <a:lnTo>
                  <a:pt x="34792" y="5971"/>
                </a:lnTo>
                <a:lnTo>
                  <a:pt x="28314" y="1602"/>
                </a:lnTo>
                <a:lnTo>
                  <a:pt x="20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780775" y="6964961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763" y="20376"/>
                </a:moveTo>
                <a:lnTo>
                  <a:pt x="39160" y="28313"/>
                </a:lnTo>
                <a:lnTo>
                  <a:pt x="34792" y="34789"/>
                </a:lnTo>
                <a:lnTo>
                  <a:pt x="28314" y="39153"/>
                </a:lnTo>
                <a:lnTo>
                  <a:pt x="20386" y="40752"/>
                </a:lnTo>
                <a:lnTo>
                  <a:pt x="12452" y="39153"/>
                </a:lnTo>
                <a:lnTo>
                  <a:pt x="5972" y="34789"/>
                </a:lnTo>
                <a:lnTo>
                  <a:pt x="1602" y="28313"/>
                </a:lnTo>
                <a:lnTo>
                  <a:pt x="0" y="20376"/>
                </a:lnTo>
                <a:lnTo>
                  <a:pt x="1602" y="12448"/>
                </a:lnTo>
                <a:lnTo>
                  <a:pt x="5972" y="5971"/>
                </a:lnTo>
                <a:lnTo>
                  <a:pt x="12452" y="1602"/>
                </a:lnTo>
                <a:lnTo>
                  <a:pt x="20386" y="0"/>
                </a:lnTo>
                <a:lnTo>
                  <a:pt x="28314" y="1602"/>
                </a:lnTo>
                <a:lnTo>
                  <a:pt x="34792" y="5971"/>
                </a:lnTo>
                <a:lnTo>
                  <a:pt x="39160" y="12448"/>
                </a:lnTo>
                <a:lnTo>
                  <a:pt x="40763" y="20376"/>
                </a:lnTo>
                <a:close/>
              </a:path>
            </a:pathLst>
          </a:custGeom>
          <a:ln w="8146">
            <a:solidFill>
              <a:srgbClr val="006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117861" y="6789658"/>
            <a:ext cx="236443" cy="13774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3101958" y="6776077"/>
            <a:ext cx="27686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z="850" b="1" spc="-5">
                <a:latin typeface="Arial"/>
                <a:cs typeface="Arial"/>
              </a:rPr>
              <a:t>60g</a:t>
            </a:r>
            <a:endParaRPr sz="8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686955" y="6477929"/>
            <a:ext cx="236443" cy="13774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3671050" y="6470686"/>
            <a:ext cx="2768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20"/>
              </a:spcBef>
            </a:pPr>
            <a:r>
              <a:rPr sz="750" b="1" spc="5">
                <a:latin typeface="Arial"/>
                <a:cs typeface="Arial"/>
              </a:rPr>
              <a:t>200g</a:t>
            </a:r>
            <a:endParaRPr sz="7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4825124" y="6649607"/>
            <a:ext cx="236453" cy="13774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4809223" y="6645832"/>
            <a:ext cx="276860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30"/>
              </a:spcBef>
            </a:pPr>
            <a:r>
              <a:rPr sz="700" b="1" spc="15" dirty="0">
                <a:latin typeface="Arial"/>
                <a:cs typeface="Arial"/>
              </a:rPr>
              <a:t>185g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942933" y="6141923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691112" y="6141923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06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544805" y="6141923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12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398415" y="6141923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 dirty="0">
                <a:solidFill>
                  <a:srgbClr val="929496"/>
                </a:solidFill>
                <a:latin typeface="Arial"/>
                <a:cs typeface="Arial"/>
              </a:rPr>
              <a:t>18</a:t>
            </a:r>
            <a:r>
              <a:rPr sz="650" dirty="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146678" y="6141923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863290" y="6242024"/>
            <a:ext cx="78238" cy="122268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0981238" y="6249397"/>
            <a:ext cx="3854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>
                <a:latin typeface="Arial"/>
                <a:cs typeface="Arial"/>
              </a:rPr>
              <a:t>Glukose</a:t>
            </a:r>
            <a:endParaRPr sz="75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955633" y="7251889"/>
            <a:ext cx="3415029" cy="0"/>
          </a:xfrm>
          <a:custGeom>
            <a:avLst/>
            <a:gdLst/>
            <a:ahLst/>
            <a:cxnLst/>
            <a:rect l="l" t="t" r="r" b="b"/>
            <a:pathLst>
              <a:path w="3415030">
                <a:moveTo>
                  <a:pt x="0" y="0"/>
                </a:moveTo>
                <a:lnTo>
                  <a:pt x="3414534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370170" y="6303159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614684" y="6303159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261686" y="6303159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614684" y="7251889"/>
            <a:ext cx="2647315" cy="0"/>
          </a:xfrm>
          <a:custGeom>
            <a:avLst/>
            <a:gdLst/>
            <a:ahLst/>
            <a:cxnLst/>
            <a:rect l="l" t="t" r="r" b="b"/>
            <a:pathLst>
              <a:path w="2647315">
                <a:moveTo>
                  <a:pt x="0" y="0"/>
                </a:moveTo>
                <a:lnTo>
                  <a:pt x="2647008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276432" y="6303159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38192" y="6303159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599938" y="6303159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5687675" y="6145057"/>
            <a:ext cx="5156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7000"/>
              </a:lnSpc>
              <a:spcBef>
                <a:spcPts val="100"/>
              </a:spcBef>
            </a:pPr>
            <a:r>
              <a:rPr sz="700" spc="-10">
                <a:solidFill>
                  <a:srgbClr val="6A6B73"/>
                </a:solidFill>
                <a:latin typeface="Arial"/>
                <a:cs typeface="Arial"/>
              </a:rPr>
              <a:t>Glukose-  Du</a:t>
            </a:r>
            <a:r>
              <a:rPr sz="700" spc="-5">
                <a:solidFill>
                  <a:srgbClr val="6A6B73"/>
                </a:solidFill>
                <a:latin typeface="Arial"/>
                <a:cs typeface="Arial"/>
              </a:rPr>
              <a:t>rc</a:t>
            </a:r>
            <a:r>
              <a:rPr sz="700" spc="-10">
                <a:solidFill>
                  <a:srgbClr val="6A6B73"/>
                </a:solidFill>
                <a:latin typeface="Arial"/>
                <a:cs typeface="Arial"/>
              </a:rPr>
              <a:t>h</a:t>
            </a:r>
            <a:r>
              <a:rPr sz="700" spc="-5">
                <a:solidFill>
                  <a:srgbClr val="6A6B73"/>
                </a:solidFill>
                <a:latin typeface="Arial"/>
                <a:cs typeface="Arial"/>
              </a:rPr>
              <a:t>sc</a:t>
            </a:r>
            <a:r>
              <a:rPr sz="700" spc="-10">
                <a:solidFill>
                  <a:srgbClr val="6A6B73"/>
                </a:solidFill>
                <a:latin typeface="Arial"/>
                <a:cs typeface="Arial"/>
              </a:rPr>
              <a:t>hni</a:t>
            </a:r>
            <a:r>
              <a:rPr sz="700" spc="-5">
                <a:solidFill>
                  <a:srgbClr val="6A6B73"/>
                </a:solidFill>
                <a:latin typeface="Arial"/>
                <a:cs typeface="Arial"/>
              </a:rPr>
              <a:t>tt</a:t>
            </a:r>
            <a:endParaRPr sz="7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533252" y="6153263"/>
            <a:ext cx="14859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>
                <a:solidFill>
                  <a:srgbClr val="6A6B73"/>
                </a:solidFill>
                <a:latin typeface="Arial"/>
                <a:cs typeface="Arial"/>
              </a:rPr>
              <a:t>KH</a:t>
            </a:r>
            <a:endParaRPr sz="7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7057614" y="6145057"/>
            <a:ext cx="42227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000"/>
              </a:lnSpc>
              <a:spcBef>
                <a:spcPts val="100"/>
              </a:spcBef>
            </a:pPr>
            <a:r>
              <a:rPr sz="700" spc="-10">
                <a:solidFill>
                  <a:srgbClr val="6A6B73"/>
                </a:solidFill>
                <a:latin typeface="Arial"/>
                <a:cs typeface="Arial"/>
              </a:rPr>
              <a:t>Schnell  wi</a:t>
            </a:r>
            <a:r>
              <a:rPr sz="700" spc="-5">
                <a:solidFill>
                  <a:srgbClr val="6A6B73"/>
                </a:solidFill>
                <a:latin typeface="Arial"/>
                <a:cs typeface="Arial"/>
              </a:rPr>
              <a:t>rk</a:t>
            </a:r>
            <a:r>
              <a:rPr sz="700" spc="-10">
                <a:solidFill>
                  <a:srgbClr val="6A6B73"/>
                </a:solidFill>
                <a:latin typeface="Arial"/>
                <a:cs typeface="Arial"/>
              </a:rPr>
              <a:t>ende</a:t>
            </a:r>
            <a:r>
              <a:rPr sz="700" spc="-5">
                <a:solidFill>
                  <a:srgbClr val="6A6B73"/>
                </a:solidFill>
                <a:latin typeface="Arial"/>
                <a:cs typeface="Arial"/>
              </a:rPr>
              <a:t>s  Insulin</a:t>
            </a:r>
            <a:endParaRPr sz="7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7608977" y="6145057"/>
            <a:ext cx="6432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080" indent="-181610">
              <a:lnSpc>
                <a:spcPct val="107000"/>
              </a:lnSpc>
              <a:spcBef>
                <a:spcPts val="100"/>
              </a:spcBef>
            </a:pPr>
            <a:r>
              <a:rPr sz="700" spc="-10">
                <a:solidFill>
                  <a:srgbClr val="6A6B73"/>
                </a:solidFill>
                <a:latin typeface="Arial"/>
                <a:cs typeface="Arial"/>
              </a:rPr>
              <a:t>Lang wirkendes  </a:t>
            </a:r>
            <a:r>
              <a:rPr sz="700" spc="-5">
                <a:solidFill>
                  <a:srgbClr val="6A6B73"/>
                </a:solidFill>
                <a:latin typeface="Arial"/>
                <a:cs typeface="Arial"/>
              </a:rPr>
              <a:t>Insulin</a:t>
            </a:r>
            <a:endParaRPr sz="7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5906443" y="6512626"/>
            <a:ext cx="78238" cy="122247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5795550" y="6675711"/>
            <a:ext cx="299085" cy="4108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490"/>
              </a:spcBef>
            </a:pPr>
            <a:r>
              <a:rPr sz="1400" b="1" spc="5" dirty="0">
                <a:latin typeface="Arial"/>
                <a:cs typeface="Arial"/>
              </a:rPr>
              <a:t>8,3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50" spc="5" dirty="0">
                <a:solidFill>
                  <a:srgbClr val="929496"/>
                </a:solidFill>
                <a:latin typeface="Arial"/>
                <a:cs typeface="Arial"/>
              </a:rPr>
              <a:t>mm</a:t>
            </a:r>
            <a:r>
              <a:rPr sz="650" spc="-5" dirty="0">
                <a:solidFill>
                  <a:srgbClr val="929496"/>
                </a:solidFill>
                <a:latin typeface="Arial"/>
                <a:cs typeface="Arial"/>
              </a:rPr>
              <a:t>ol</a:t>
            </a:r>
            <a:r>
              <a:rPr sz="650" dirty="0">
                <a:solidFill>
                  <a:srgbClr val="929496"/>
                </a:solidFill>
                <a:latin typeface="Arial"/>
                <a:cs typeface="Arial"/>
              </a:rPr>
              <a:t>/L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6558331" y="6512636"/>
            <a:ext cx="98553" cy="122247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391735" y="6731109"/>
            <a:ext cx="431165" cy="240029"/>
          </a:xfrm>
          <a:custGeom>
            <a:avLst/>
            <a:gdLst/>
            <a:ahLst/>
            <a:cxnLst/>
            <a:rect l="l" t="t" r="r" b="b"/>
            <a:pathLst>
              <a:path w="431165" h="240029">
                <a:moveTo>
                  <a:pt x="390406" y="0"/>
                </a:moveTo>
                <a:lnTo>
                  <a:pt x="40742" y="0"/>
                </a:lnTo>
                <a:lnTo>
                  <a:pt x="24887" y="3204"/>
                </a:lnTo>
                <a:lnTo>
                  <a:pt x="11936" y="11940"/>
                </a:lnTo>
                <a:lnTo>
                  <a:pt x="3203" y="24892"/>
                </a:lnTo>
                <a:lnTo>
                  <a:pt x="0" y="40742"/>
                </a:lnTo>
                <a:lnTo>
                  <a:pt x="0" y="198800"/>
                </a:lnTo>
                <a:lnTo>
                  <a:pt x="3203" y="214650"/>
                </a:lnTo>
                <a:lnTo>
                  <a:pt x="11936" y="227601"/>
                </a:lnTo>
                <a:lnTo>
                  <a:pt x="24887" y="236337"/>
                </a:lnTo>
                <a:lnTo>
                  <a:pt x="40742" y="239542"/>
                </a:lnTo>
                <a:lnTo>
                  <a:pt x="390406" y="239542"/>
                </a:lnTo>
                <a:lnTo>
                  <a:pt x="406258" y="236337"/>
                </a:lnTo>
                <a:lnTo>
                  <a:pt x="419213" y="227601"/>
                </a:lnTo>
                <a:lnTo>
                  <a:pt x="427953" y="214650"/>
                </a:lnTo>
                <a:lnTo>
                  <a:pt x="431159" y="198800"/>
                </a:lnTo>
                <a:lnTo>
                  <a:pt x="431159" y="40742"/>
                </a:lnTo>
                <a:lnTo>
                  <a:pt x="427953" y="24892"/>
                </a:lnTo>
                <a:lnTo>
                  <a:pt x="419213" y="11940"/>
                </a:lnTo>
                <a:lnTo>
                  <a:pt x="406258" y="3204"/>
                </a:lnTo>
                <a:lnTo>
                  <a:pt x="390406" y="0"/>
                </a:lnTo>
                <a:close/>
              </a:path>
            </a:pathLst>
          </a:custGeom>
          <a:solidFill>
            <a:srgbClr val="FBB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6442608" y="6675711"/>
            <a:ext cx="328295" cy="4108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400" b="1" spc="10">
                <a:latin typeface="Arial"/>
                <a:cs typeface="Arial"/>
              </a:rPr>
              <a:t>44</a:t>
            </a:r>
            <a:r>
              <a:rPr sz="1400" b="1" spc="15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180"/>
              </a:spcBef>
            </a:pP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Gramm</a:t>
            </a:r>
            <a:endParaRPr sz="6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824427" y="7685256"/>
            <a:ext cx="442595" cy="365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30"/>
              </a:lnSpc>
              <a:spcBef>
                <a:spcPts val="105"/>
              </a:spcBef>
            </a:pPr>
            <a:r>
              <a:rPr sz="1150" dirty="0">
                <a:solidFill>
                  <a:srgbClr val="51A0CE"/>
                </a:solidFill>
                <a:latin typeface="Arial"/>
                <a:cs typeface="Arial"/>
              </a:rPr>
              <a:t>So.</a:t>
            </a:r>
            <a:endParaRPr sz="1150" dirty="0">
              <a:latin typeface="Arial"/>
              <a:cs typeface="Arial"/>
            </a:endParaRPr>
          </a:p>
          <a:p>
            <a:pPr marL="12700">
              <a:lnSpc>
                <a:spcPts val="1330"/>
              </a:lnSpc>
            </a:pPr>
            <a:r>
              <a:rPr sz="1150" b="1" dirty="0">
                <a:solidFill>
                  <a:srgbClr val="51A0CE"/>
                </a:solidFill>
                <a:latin typeface="Arial"/>
                <a:cs typeface="Arial"/>
              </a:rPr>
              <a:t>8</a:t>
            </a:r>
            <a:r>
              <a:rPr sz="1150" b="1" spc="-65" dirty="0">
                <a:solidFill>
                  <a:srgbClr val="51A0CE"/>
                </a:solidFill>
                <a:latin typeface="Arial"/>
                <a:cs typeface="Arial"/>
              </a:rPr>
              <a:t> </a:t>
            </a:r>
            <a:r>
              <a:rPr sz="1150" b="1" dirty="0" err="1">
                <a:solidFill>
                  <a:srgbClr val="51A0CE"/>
                </a:solidFill>
                <a:latin typeface="Arial"/>
                <a:cs typeface="Arial"/>
              </a:rPr>
              <a:t>Mrz</a:t>
            </a:r>
            <a:r>
              <a:rPr sz="1150" b="1" dirty="0">
                <a:solidFill>
                  <a:srgbClr val="51A0CE"/>
                </a:solidFill>
                <a:latin typeface="Arial"/>
                <a:cs typeface="Arial"/>
              </a:rPr>
              <a:t>.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1955625" y="7934459"/>
            <a:ext cx="3415029" cy="275590"/>
          </a:xfrm>
          <a:custGeom>
            <a:avLst/>
            <a:gdLst/>
            <a:ahLst/>
            <a:cxnLst/>
            <a:rect l="l" t="t" r="r" b="b"/>
            <a:pathLst>
              <a:path w="3415030" h="275590">
                <a:moveTo>
                  <a:pt x="0" y="0"/>
                </a:moveTo>
                <a:lnTo>
                  <a:pt x="3414534" y="0"/>
                </a:lnTo>
                <a:lnTo>
                  <a:pt x="3414534" y="275572"/>
                </a:lnTo>
                <a:lnTo>
                  <a:pt x="0" y="275572"/>
                </a:lnTo>
                <a:lnTo>
                  <a:pt x="0" y="0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959704" y="7437503"/>
            <a:ext cx="3415029" cy="4445"/>
          </a:xfrm>
          <a:custGeom>
            <a:avLst/>
            <a:gdLst/>
            <a:ahLst/>
            <a:cxnLst/>
            <a:rect l="l" t="t" r="r" b="b"/>
            <a:pathLst>
              <a:path w="3415030" h="4445">
                <a:moveTo>
                  <a:pt x="-4073" y="2031"/>
                </a:moveTo>
                <a:lnTo>
                  <a:pt x="3418607" y="2031"/>
                </a:lnTo>
              </a:path>
            </a:pathLst>
          </a:custGeom>
          <a:ln w="12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959704" y="7437507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44251" y="7437507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528797" y="7437507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813345" y="7437507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097885" y="7437507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382429" y="7437507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666978" y="7437507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951523" y="7437507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236064" y="7437507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520609" y="7437507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805149" y="7437507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089695" y="7437507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374244" y="7437507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955633" y="7441565"/>
            <a:ext cx="4445" cy="949325"/>
          </a:xfrm>
          <a:custGeom>
            <a:avLst/>
            <a:gdLst/>
            <a:ahLst/>
            <a:cxnLst/>
            <a:rect l="l" t="t" r="r" b="b"/>
            <a:pathLst>
              <a:path w="4445" h="949325">
                <a:moveTo>
                  <a:pt x="2031" y="-4073"/>
                </a:moveTo>
                <a:lnTo>
                  <a:pt x="2031" y="952819"/>
                </a:lnTo>
              </a:path>
            </a:pathLst>
          </a:custGeom>
          <a:ln w="12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890426" y="839031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02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11737331" y="7859038"/>
            <a:ext cx="13462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b="1" spc="5">
                <a:latin typeface="Arial"/>
                <a:cs typeface="Arial"/>
              </a:rPr>
              <a:t>1</a:t>
            </a:r>
            <a:r>
              <a:rPr sz="750" b="1" spc="1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1890426" y="7938532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02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1707914" y="6941741"/>
            <a:ext cx="163830" cy="5638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580"/>
              </a:spcBef>
            </a:pPr>
            <a:r>
              <a:rPr sz="750" b="1">
                <a:latin typeface="Arial"/>
                <a:cs typeface="Arial"/>
              </a:rPr>
              <a:t>3,</a:t>
            </a:r>
            <a:r>
              <a:rPr sz="750" b="1" spc="10">
                <a:latin typeface="Arial"/>
                <a:cs typeface="Arial"/>
              </a:rPr>
              <a:t>9</a:t>
            </a:r>
            <a:endParaRPr sz="7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90"/>
              </a:spcBef>
            </a:pPr>
            <a:r>
              <a:rPr sz="750" spc="1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60"/>
              </a:spcBef>
            </a:pPr>
            <a:r>
              <a:rPr sz="750" spc="5">
                <a:latin typeface="Arial"/>
                <a:cs typeface="Arial"/>
              </a:rPr>
              <a:t>2</a:t>
            </a:r>
            <a:r>
              <a:rPr sz="750" spc="1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1890426" y="7441574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02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890426" y="8214120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02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134059" y="8210041"/>
            <a:ext cx="89535" cy="18415"/>
          </a:xfrm>
          <a:custGeom>
            <a:avLst/>
            <a:gdLst/>
            <a:ahLst/>
            <a:cxnLst/>
            <a:rect l="l" t="t" r="r" b="b"/>
            <a:pathLst>
              <a:path w="89534" h="18415">
                <a:moveTo>
                  <a:pt x="0" y="0"/>
                </a:moveTo>
                <a:lnTo>
                  <a:pt x="5926" y="4523"/>
                </a:lnTo>
                <a:lnTo>
                  <a:pt x="41496" y="18072"/>
                </a:lnTo>
                <a:lnTo>
                  <a:pt x="77076" y="18072"/>
                </a:lnTo>
                <a:lnTo>
                  <a:pt x="88918" y="0"/>
                </a:lnTo>
              </a:path>
            </a:pathLst>
          </a:custGeom>
          <a:ln w="13852">
            <a:solidFill>
              <a:srgbClr val="E53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955633" y="7898307"/>
            <a:ext cx="2178685" cy="311785"/>
          </a:xfrm>
          <a:custGeom>
            <a:avLst/>
            <a:gdLst/>
            <a:ahLst/>
            <a:cxnLst/>
            <a:rect l="l" t="t" r="r" b="b"/>
            <a:pathLst>
              <a:path w="2178684" h="311784">
                <a:moveTo>
                  <a:pt x="0" y="49527"/>
                </a:moveTo>
                <a:lnTo>
                  <a:pt x="14701" y="27109"/>
                </a:lnTo>
                <a:lnTo>
                  <a:pt x="50270" y="4523"/>
                </a:lnTo>
                <a:lnTo>
                  <a:pt x="85840" y="0"/>
                </a:lnTo>
                <a:lnTo>
                  <a:pt x="121399" y="4523"/>
                </a:lnTo>
                <a:lnTo>
                  <a:pt x="156969" y="9046"/>
                </a:lnTo>
                <a:lnTo>
                  <a:pt x="192549" y="40679"/>
                </a:lnTo>
                <a:lnTo>
                  <a:pt x="228118" y="54228"/>
                </a:lnTo>
                <a:lnTo>
                  <a:pt x="263677" y="67788"/>
                </a:lnTo>
                <a:lnTo>
                  <a:pt x="299247" y="81337"/>
                </a:lnTo>
                <a:lnTo>
                  <a:pt x="334817" y="103923"/>
                </a:lnTo>
                <a:lnTo>
                  <a:pt x="370376" y="121985"/>
                </a:lnTo>
                <a:lnTo>
                  <a:pt x="405945" y="144581"/>
                </a:lnTo>
                <a:lnTo>
                  <a:pt x="441515" y="158131"/>
                </a:lnTo>
                <a:lnTo>
                  <a:pt x="477074" y="171691"/>
                </a:lnTo>
                <a:lnTo>
                  <a:pt x="512654" y="180717"/>
                </a:lnTo>
                <a:lnTo>
                  <a:pt x="548224" y="167167"/>
                </a:lnTo>
                <a:lnTo>
                  <a:pt x="583793" y="153607"/>
                </a:lnTo>
                <a:lnTo>
                  <a:pt x="619352" y="162644"/>
                </a:lnTo>
                <a:lnTo>
                  <a:pt x="654922" y="180717"/>
                </a:lnTo>
                <a:lnTo>
                  <a:pt x="690492" y="194276"/>
                </a:lnTo>
                <a:lnTo>
                  <a:pt x="726051" y="203302"/>
                </a:lnTo>
                <a:lnTo>
                  <a:pt x="761631" y="207826"/>
                </a:lnTo>
                <a:lnTo>
                  <a:pt x="797200" y="216872"/>
                </a:lnTo>
                <a:lnTo>
                  <a:pt x="832770" y="230411"/>
                </a:lnTo>
                <a:lnTo>
                  <a:pt x="868329" y="234935"/>
                </a:lnTo>
                <a:lnTo>
                  <a:pt x="903899" y="243982"/>
                </a:lnTo>
                <a:lnTo>
                  <a:pt x="939468" y="248484"/>
                </a:lnTo>
                <a:lnTo>
                  <a:pt x="975048" y="248484"/>
                </a:lnTo>
                <a:lnTo>
                  <a:pt x="1010607" y="253008"/>
                </a:lnTo>
                <a:lnTo>
                  <a:pt x="1046177" y="257520"/>
                </a:lnTo>
                <a:lnTo>
                  <a:pt x="1081747" y="257520"/>
                </a:lnTo>
                <a:lnTo>
                  <a:pt x="1117316" y="266557"/>
                </a:lnTo>
                <a:lnTo>
                  <a:pt x="1152875" y="271070"/>
                </a:lnTo>
                <a:lnTo>
                  <a:pt x="1188445" y="266557"/>
                </a:lnTo>
                <a:lnTo>
                  <a:pt x="1224025" y="271070"/>
                </a:lnTo>
                <a:lnTo>
                  <a:pt x="1259595" y="266557"/>
                </a:lnTo>
                <a:lnTo>
                  <a:pt x="1295154" y="253008"/>
                </a:lnTo>
                <a:lnTo>
                  <a:pt x="1330723" y="248484"/>
                </a:lnTo>
                <a:lnTo>
                  <a:pt x="1401852" y="230411"/>
                </a:lnTo>
                <a:lnTo>
                  <a:pt x="1437422" y="212349"/>
                </a:lnTo>
                <a:lnTo>
                  <a:pt x="1473002" y="194276"/>
                </a:lnTo>
                <a:lnTo>
                  <a:pt x="1508571" y="158131"/>
                </a:lnTo>
                <a:lnTo>
                  <a:pt x="1544130" y="135535"/>
                </a:lnTo>
                <a:lnTo>
                  <a:pt x="1579700" y="103923"/>
                </a:lnTo>
                <a:lnTo>
                  <a:pt x="1615270" y="63254"/>
                </a:lnTo>
                <a:lnTo>
                  <a:pt x="1650829" y="49705"/>
                </a:lnTo>
                <a:lnTo>
                  <a:pt x="1686398" y="72290"/>
                </a:lnTo>
                <a:lnTo>
                  <a:pt x="1721968" y="135535"/>
                </a:lnTo>
                <a:lnTo>
                  <a:pt x="1757527" y="176214"/>
                </a:lnTo>
                <a:lnTo>
                  <a:pt x="1793107" y="185240"/>
                </a:lnTo>
                <a:lnTo>
                  <a:pt x="1828677" y="221385"/>
                </a:lnTo>
                <a:lnTo>
                  <a:pt x="1864246" y="253008"/>
                </a:lnTo>
                <a:lnTo>
                  <a:pt x="1899806" y="253008"/>
                </a:lnTo>
                <a:lnTo>
                  <a:pt x="1935375" y="243982"/>
                </a:lnTo>
                <a:lnTo>
                  <a:pt x="1970945" y="253008"/>
                </a:lnTo>
                <a:lnTo>
                  <a:pt x="2006504" y="271070"/>
                </a:lnTo>
                <a:lnTo>
                  <a:pt x="2042084" y="266557"/>
                </a:lnTo>
                <a:lnTo>
                  <a:pt x="2077654" y="243982"/>
                </a:lnTo>
                <a:lnTo>
                  <a:pt x="2113223" y="253008"/>
                </a:lnTo>
                <a:lnTo>
                  <a:pt x="2148782" y="289143"/>
                </a:lnTo>
                <a:lnTo>
                  <a:pt x="2178425" y="311728"/>
                </a:lnTo>
              </a:path>
            </a:pathLst>
          </a:custGeom>
          <a:ln w="13852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4222987" y="7979644"/>
            <a:ext cx="1147445" cy="230504"/>
          </a:xfrm>
          <a:custGeom>
            <a:avLst/>
            <a:gdLst/>
            <a:ahLst/>
            <a:cxnLst/>
            <a:rect l="l" t="t" r="r" b="b"/>
            <a:pathLst>
              <a:path w="1147444" h="230504">
                <a:moveTo>
                  <a:pt x="0" y="230390"/>
                </a:moveTo>
                <a:lnTo>
                  <a:pt x="23706" y="194255"/>
                </a:lnTo>
                <a:lnTo>
                  <a:pt x="59275" y="131011"/>
                </a:lnTo>
                <a:lnTo>
                  <a:pt x="94845" y="81306"/>
                </a:lnTo>
                <a:lnTo>
                  <a:pt x="130414" y="90353"/>
                </a:lnTo>
                <a:lnTo>
                  <a:pt x="165974" y="94876"/>
                </a:lnTo>
                <a:lnTo>
                  <a:pt x="201543" y="76793"/>
                </a:lnTo>
                <a:lnTo>
                  <a:pt x="237123" y="63244"/>
                </a:lnTo>
                <a:lnTo>
                  <a:pt x="272693" y="45171"/>
                </a:lnTo>
                <a:lnTo>
                  <a:pt x="308252" y="40647"/>
                </a:lnTo>
                <a:lnTo>
                  <a:pt x="343821" y="45171"/>
                </a:lnTo>
                <a:lnTo>
                  <a:pt x="379381" y="67767"/>
                </a:lnTo>
                <a:lnTo>
                  <a:pt x="414950" y="99379"/>
                </a:lnTo>
                <a:lnTo>
                  <a:pt x="450520" y="140048"/>
                </a:lnTo>
                <a:lnTo>
                  <a:pt x="486100" y="140048"/>
                </a:lnTo>
                <a:lnTo>
                  <a:pt x="521669" y="135535"/>
                </a:lnTo>
                <a:lnTo>
                  <a:pt x="557229" y="135535"/>
                </a:lnTo>
                <a:lnTo>
                  <a:pt x="592798" y="140048"/>
                </a:lnTo>
                <a:lnTo>
                  <a:pt x="628368" y="162644"/>
                </a:lnTo>
                <a:lnTo>
                  <a:pt x="663927" y="171670"/>
                </a:lnTo>
                <a:lnTo>
                  <a:pt x="699507" y="194255"/>
                </a:lnTo>
                <a:lnTo>
                  <a:pt x="735066" y="216841"/>
                </a:lnTo>
                <a:lnTo>
                  <a:pt x="770646" y="176183"/>
                </a:lnTo>
                <a:lnTo>
                  <a:pt x="806205" y="121964"/>
                </a:lnTo>
                <a:lnTo>
                  <a:pt x="841775" y="67767"/>
                </a:lnTo>
                <a:lnTo>
                  <a:pt x="877345" y="13538"/>
                </a:lnTo>
                <a:lnTo>
                  <a:pt x="912904" y="4502"/>
                </a:lnTo>
                <a:lnTo>
                  <a:pt x="948473" y="0"/>
                </a:lnTo>
                <a:lnTo>
                  <a:pt x="984053" y="4502"/>
                </a:lnTo>
                <a:lnTo>
                  <a:pt x="1019602" y="18062"/>
                </a:lnTo>
                <a:lnTo>
                  <a:pt x="1055182" y="31611"/>
                </a:lnTo>
                <a:lnTo>
                  <a:pt x="1090752" y="49684"/>
                </a:lnTo>
                <a:lnTo>
                  <a:pt x="1126300" y="58720"/>
                </a:lnTo>
                <a:lnTo>
                  <a:pt x="1147179" y="58720"/>
                </a:lnTo>
              </a:path>
            </a:pathLst>
          </a:custGeom>
          <a:ln w="13852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194672" y="818062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86" y="0"/>
                </a:moveTo>
                <a:lnTo>
                  <a:pt x="12452" y="1602"/>
                </a:lnTo>
                <a:lnTo>
                  <a:pt x="5972" y="5971"/>
                </a:lnTo>
                <a:lnTo>
                  <a:pt x="1602" y="12448"/>
                </a:lnTo>
                <a:lnTo>
                  <a:pt x="0" y="20376"/>
                </a:lnTo>
                <a:lnTo>
                  <a:pt x="1602" y="28313"/>
                </a:lnTo>
                <a:lnTo>
                  <a:pt x="5972" y="34789"/>
                </a:lnTo>
                <a:lnTo>
                  <a:pt x="12452" y="39153"/>
                </a:lnTo>
                <a:lnTo>
                  <a:pt x="20386" y="40752"/>
                </a:lnTo>
                <a:lnTo>
                  <a:pt x="28314" y="39153"/>
                </a:lnTo>
                <a:lnTo>
                  <a:pt x="34792" y="34789"/>
                </a:lnTo>
                <a:lnTo>
                  <a:pt x="39160" y="28313"/>
                </a:lnTo>
                <a:lnTo>
                  <a:pt x="40763" y="20376"/>
                </a:lnTo>
                <a:lnTo>
                  <a:pt x="39160" y="12448"/>
                </a:lnTo>
                <a:lnTo>
                  <a:pt x="34792" y="5971"/>
                </a:lnTo>
                <a:lnTo>
                  <a:pt x="28314" y="1602"/>
                </a:lnTo>
                <a:lnTo>
                  <a:pt x="20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194672" y="818062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763" y="20376"/>
                </a:moveTo>
                <a:lnTo>
                  <a:pt x="39160" y="28313"/>
                </a:lnTo>
                <a:lnTo>
                  <a:pt x="34792" y="34789"/>
                </a:lnTo>
                <a:lnTo>
                  <a:pt x="28314" y="39153"/>
                </a:lnTo>
                <a:lnTo>
                  <a:pt x="20386" y="40752"/>
                </a:lnTo>
                <a:lnTo>
                  <a:pt x="12452" y="39153"/>
                </a:lnTo>
                <a:lnTo>
                  <a:pt x="5972" y="34789"/>
                </a:lnTo>
                <a:lnTo>
                  <a:pt x="1602" y="28313"/>
                </a:lnTo>
                <a:lnTo>
                  <a:pt x="0" y="20376"/>
                </a:lnTo>
                <a:lnTo>
                  <a:pt x="1602" y="12448"/>
                </a:lnTo>
                <a:lnTo>
                  <a:pt x="5972" y="5971"/>
                </a:lnTo>
                <a:lnTo>
                  <a:pt x="12452" y="1602"/>
                </a:lnTo>
                <a:lnTo>
                  <a:pt x="20386" y="0"/>
                </a:lnTo>
                <a:lnTo>
                  <a:pt x="28314" y="1602"/>
                </a:lnTo>
                <a:lnTo>
                  <a:pt x="34792" y="5971"/>
                </a:lnTo>
                <a:lnTo>
                  <a:pt x="39160" y="12448"/>
                </a:lnTo>
                <a:lnTo>
                  <a:pt x="40763" y="20376"/>
                </a:lnTo>
                <a:close/>
              </a:path>
            </a:pathLst>
          </a:custGeom>
          <a:ln w="8146">
            <a:solidFill>
              <a:srgbClr val="006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3731118" y="8085761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86" y="0"/>
                </a:moveTo>
                <a:lnTo>
                  <a:pt x="12452" y="1599"/>
                </a:lnTo>
                <a:lnTo>
                  <a:pt x="5972" y="5963"/>
                </a:lnTo>
                <a:lnTo>
                  <a:pt x="1602" y="12439"/>
                </a:lnTo>
                <a:lnTo>
                  <a:pt x="0" y="20376"/>
                </a:lnTo>
                <a:lnTo>
                  <a:pt x="1602" y="28308"/>
                </a:lnTo>
                <a:lnTo>
                  <a:pt x="5972" y="34785"/>
                </a:lnTo>
                <a:lnTo>
                  <a:pt x="12452" y="39151"/>
                </a:lnTo>
                <a:lnTo>
                  <a:pt x="20386" y="40752"/>
                </a:lnTo>
                <a:lnTo>
                  <a:pt x="28314" y="39151"/>
                </a:lnTo>
                <a:lnTo>
                  <a:pt x="34792" y="34785"/>
                </a:lnTo>
                <a:lnTo>
                  <a:pt x="39160" y="28308"/>
                </a:lnTo>
                <a:lnTo>
                  <a:pt x="40763" y="20376"/>
                </a:lnTo>
                <a:lnTo>
                  <a:pt x="39160" y="12439"/>
                </a:lnTo>
                <a:lnTo>
                  <a:pt x="34792" y="5963"/>
                </a:lnTo>
                <a:lnTo>
                  <a:pt x="28314" y="1599"/>
                </a:lnTo>
                <a:lnTo>
                  <a:pt x="20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3731118" y="8085761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763" y="20376"/>
                </a:moveTo>
                <a:lnTo>
                  <a:pt x="39160" y="28308"/>
                </a:lnTo>
                <a:lnTo>
                  <a:pt x="34792" y="34785"/>
                </a:lnTo>
                <a:lnTo>
                  <a:pt x="28314" y="39151"/>
                </a:lnTo>
                <a:lnTo>
                  <a:pt x="20386" y="40752"/>
                </a:lnTo>
                <a:lnTo>
                  <a:pt x="12452" y="39151"/>
                </a:lnTo>
                <a:lnTo>
                  <a:pt x="5972" y="34785"/>
                </a:lnTo>
                <a:lnTo>
                  <a:pt x="1602" y="28308"/>
                </a:lnTo>
                <a:lnTo>
                  <a:pt x="0" y="20376"/>
                </a:lnTo>
                <a:lnTo>
                  <a:pt x="1602" y="12439"/>
                </a:lnTo>
                <a:lnTo>
                  <a:pt x="5972" y="5963"/>
                </a:lnTo>
                <a:lnTo>
                  <a:pt x="12452" y="1599"/>
                </a:lnTo>
                <a:lnTo>
                  <a:pt x="20386" y="0"/>
                </a:lnTo>
                <a:lnTo>
                  <a:pt x="28314" y="1599"/>
                </a:lnTo>
                <a:lnTo>
                  <a:pt x="34792" y="5963"/>
                </a:lnTo>
                <a:lnTo>
                  <a:pt x="39160" y="12439"/>
                </a:lnTo>
                <a:lnTo>
                  <a:pt x="40763" y="20376"/>
                </a:lnTo>
                <a:close/>
              </a:path>
            </a:pathLst>
          </a:custGeom>
          <a:ln w="8146">
            <a:solidFill>
              <a:srgbClr val="006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3871813" y="8149003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86" y="0"/>
                </a:moveTo>
                <a:lnTo>
                  <a:pt x="12452" y="1602"/>
                </a:lnTo>
                <a:lnTo>
                  <a:pt x="5972" y="5971"/>
                </a:lnTo>
                <a:lnTo>
                  <a:pt x="1602" y="12448"/>
                </a:lnTo>
                <a:lnTo>
                  <a:pt x="0" y="20376"/>
                </a:lnTo>
                <a:lnTo>
                  <a:pt x="1602" y="28313"/>
                </a:lnTo>
                <a:lnTo>
                  <a:pt x="5972" y="34789"/>
                </a:lnTo>
                <a:lnTo>
                  <a:pt x="12452" y="39153"/>
                </a:lnTo>
                <a:lnTo>
                  <a:pt x="20386" y="40752"/>
                </a:lnTo>
                <a:lnTo>
                  <a:pt x="28314" y="39153"/>
                </a:lnTo>
                <a:lnTo>
                  <a:pt x="34792" y="34789"/>
                </a:lnTo>
                <a:lnTo>
                  <a:pt x="39160" y="28313"/>
                </a:lnTo>
                <a:lnTo>
                  <a:pt x="40763" y="20376"/>
                </a:lnTo>
                <a:lnTo>
                  <a:pt x="39160" y="12448"/>
                </a:lnTo>
                <a:lnTo>
                  <a:pt x="34792" y="5971"/>
                </a:lnTo>
                <a:lnTo>
                  <a:pt x="28314" y="1602"/>
                </a:lnTo>
                <a:lnTo>
                  <a:pt x="20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871813" y="8149003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763" y="20376"/>
                </a:moveTo>
                <a:lnTo>
                  <a:pt x="39160" y="28313"/>
                </a:lnTo>
                <a:lnTo>
                  <a:pt x="34792" y="34789"/>
                </a:lnTo>
                <a:lnTo>
                  <a:pt x="28314" y="39153"/>
                </a:lnTo>
                <a:lnTo>
                  <a:pt x="20386" y="40752"/>
                </a:lnTo>
                <a:lnTo>
                  <a:pt x="12452" y="39153"/>
                </a:lnTo>
                <a:lnTo>
                  <a:pt x="5972" y="34789"/>
                </a:lnTo>
                <a:lnTo>
                  <a:pt x="1602" y="28313"/>
                </a:lnTo>
                <a:lnTo>
                  <a:pt x="0" y="20376"/>
                </a:lnTo>
                <a:lnTo>
                  <a:pt x="1602" y="12448"/>
                </a:lnTo>
                <a:lnTo>
                  <a:pt x="5972" y="5971"/>
                </a:lnTo>
                <a:lnTo>
                  <a:pt x="12452" y="1602"/>
                </a:lnTo>
                <a:lnTo>
                  <a:pt x="20386" y="0"/>
                </a:lnTo>
                <a:lnTo>
                  <a:pt x="28314" y="1602"/>
                </a:lnTo>
                <a:lnTo>
                  <a:pt x="34792" y="5971"/>
                </a:lnTo>
                <a:lnTo>
                  <a:pt x="39160" y="12448"/>
                </a:lnTo>
                <a:lnTo>
                  <a:pt x="40763" y="20376"/>
                </a:lnTo>
                <a:close/>
              </a:path>
            </a:pathLst>
          </a:custGeom>
          <a:ln w="8146">
            <a:solidFill>
              <a:srgbClr val="006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4625107" y="8085761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86" y="0"/>
                </a:moveTo>
                <a:lnTo>
                  <a:pt x="12452" y="1599"/>
                </a:lnTo>
                <a:lnTo>
                  <a:pt x="5972" y="5963"/>
                </a:lnTo>
                <a:lnTo>
                  <a:pt x="1602" y="12439"/>
                </a:lnTo>
                <a:lnTo>
                  <a:pt x="0" y="20376"/>
                </a:lnTo>
                <a:lnTo>
                  <a:pt x="1602" y="28308"/>
                </a:lnTo>
                <a:lnTo>
                  <a:pt x="5972" y="34785"/>
                </a:lnTo>
                <a:lnTo>
                  <a:pt x="12452" y="39151"/>
                </a:lnTo>
                <a:lnTo>
                  <a:pt x="20386" y="40752"/>
                </a:lnTo>
                <a:lnTo>
                  <a:pt x="28314" y="39151"/>
                </a:lnTo>
                <a:lnTo>
                  <a:pt x="34792" y="34785"/>
                </a:lnTo>
                <a:lnTo>
                  <a:pt x="39160" y="28308"/>
                </a:lnTo>
                <a:lnTo>
                  <a:pt x="40763" y="20376"/>
                </a:lnTo>
                <a:lnTo>
                  <a:pt x="39160" y="12439"/>
                </a:lnTo>
                <a:lnTo>
                  <a:pt x="34792" y="5963"/>
                </a:lnTo>
                <a:lnTo>
                  <a:pt x="28314" y="1599"/>
                </a:lnTo>
                <a:lnTo>
                  <a:pt x="20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625107" y="8085761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763" y="20376"/>
                </a:moveTo>
                <a:lnTo>
                  <a:pt x="39160" y="28308"/>
                </a:lnTo>
                <a:lnTo>
                  <a:pt x="34792" y="34785"/>
                </a:lnTo>
                <a:lnTo>
                  <a:pt x="28314" y="39151"/>
                </a:lnTo>
                <a:lnTo>
                  <a:pt x="20386" y="40752"/>
                </a:lnTo>
                <a:lnTo>
                  <a:pt x="12452" y="39151"/>
                </a:lnTo>
                <a:lnTo>
                  <a:pt x="5972" y="34785"/>
                </a:lnTo>
                <a:lnTo>
                  <a:pt x="1602" y="28308"/>
                </a:lnTo>
                <a:lnTo>
                  <a:pt x="0" y="20376"/>
                </a:lnTo>
                <a:lnTo>
                  <a:pt x="1602" y="12439"/>
                </a:lnTo>
                <a:lnTo>
                  <a:pt x="5972" y="5963"/>
                </a:lnTo>
                <a:lnTo>
                  <a:pt x="12452" y="1599"/>
                </a:lnTo>
                <a:lnTo>
                  <a:pt x="20386" y="0"/>
                </a:lnTo>
                <a:lnTo>
                  <a:pt x="28314" y="1599"/>
                </a:lnTo>
                <a:lnTo>
                  <a:pt x="34792" y="5963"/>
                </a:lnTo>
                <a:lnTo>
                  <a:pt x="39160" y="12439"/>
                </a:lnTo>
                <a:lnTo>
                  <a:pt x="40763" y="20376"/>
                </a:lnTo>
                <a:close/>
              </a:path>
            </a:pathLst>
          </a:custGeom>
          <a:ln w="8146">
            <a:solidFill>
              <a:srgbClr val="006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117861" y="7942075"/>
            <a:ext cx="236443" cy="13774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3101958" y="7926527"/>
            <a:ext cx="27686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z="850" b="1" spc="-5">
                <a:latin typeface="Arial"/>
                <a:cs typeface="Arial"/>
              </a:rPr>
              <a:t>93g</a:t>
            </a:r>
            <a:endParaRPr sz="85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3686955" y="7847200"/>
            <a:ext cx="236443" cy="13774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3671050" y="7839657"/>
            <a:ext cx="2768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20"/>
              </a:spcBef>
            </a:pPr>
            <a:r>
              <a:rPr sz="750" b="1" spc="5" dirty="0">
                <a:latin typeface="Arial"/>
                <a:cs typeface="Arial"/>
              </a:rPr>
              <a:t>178g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4540588" y="7833649"/>
            <a:ext cx="236443" cy="137744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14524683" y="7830008"/>
            <a:ext cx="276860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30"/>
              </a:spcBef>
            </a:pPr>
            <a:r>
              <a:rPr sz="700" b="1" spc="15">
                <a:latin typeface="Arial"/>
                <a:cs typeface="Arial"/>
              </a:rPr>
              <a:t>145g</a:t>
            </a:r>
            <a:endParaRPr sz="7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1942933" y="7276266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2691112" y="7276266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06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3544805" y="7276266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12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4398415" y="7276266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 dirty="0">
                <a:solidFill>
                  <a:srgbClr val="929496"/>
                </a:solidFill>
                <a:latin typeface="Arial"/>
                <a:cs typeface="Arial"/>
              </a:rPr>
              <a:t>18</a:t>
            </a:r>
            <a:r>
              <a:rPr sz="650" dirty="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5146678" y="7276266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1955633" y="8386232"/>
            <a:ext cx="3415029" cy="0"/>
          </a:xfrm>
          <a:custGeom>
            <a:avLst/>
            <a:gdLst/>
            <a:ahLst/>
            <a:cxnLst/>
            <a:rect l="l" t="t" r="r" b="b"/>
            <a:pathLst>
              <a:path w="3415030">
                <a:moveTo>
                  <a:pt x="0" y="0"/>
                </a:moveTo>
                <a:lnTo>
                  <a:pt x="3414534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370170" y="7437503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614684" y="7437503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261686" y="7437503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614684" y="8386232"/>
            <a:ext cx="2647315" cy="0"/>
          </a:xfrm>
          <a:custGeom>
            <a:avLst/>
            <a:gdLst/>
            <a:ahLst/>
            <a:cxnLst/>
            <a:rect l="l" t="t" r="r" b="b"/>
            <a:pathLst>
              <a:path w="2647315">
                <a:moveTo>
                  <a:pt x="0" y="0"/>
                </a:moveTo>
                <a:lnTo>
                  <a:pt x="2647008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276432" y="7437503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6938192" y="7437503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7599938" y="7437503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614684" y="7437503"/>
            <a:ext cx="2647315" cy="0"/>
          </a:xfrm>
          <a:custGeom>
            <a:avLst/>
            <a:gdLst/>
            <a:ahLst/>
            <a:cxnLst/>
            <a:rect l="l" t="t" r="r" b="b"/>
            <a:pathLst>
              <a:path w="2647315">
                <a:moveTo>
                  <a:pt x="0" y="0"/>
                </a:moveTo>
                <a:lnTo>
                  <a:pt x="2647008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906443" y="7646970"/>
            <a:ext cx="78238" cy="122268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15618758" y="7810058"/>
            <a:ext cx="654050" cy="4108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490"/>
              </a:spcBef>
            </a:pPr>
            <a:r>
              <a:rPr sz="1400" b="1" spc="5">
                <a:latin typeface="Arial"/>
                <a:cs typeface="Arial"/>
              </a:rPr>
              <a:t>6,7</a:t>
            </a:r>
            <a:endParaRPr sz="1400">
              <a:latin typeface="Arial"/>
              <a:cs typeface="Arial"/>
            </a:endParaRPr>
          </a:p>
          <a:p>
            <a:pPr marL="189230">
              <a:lnSpc>
                <a:spcPct val="100000"/>
              </a:lnSpc>
              <a:spcBef>
                <a:spcPts val="180"/>
              </a:spcBef>
            </a:pP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mmol/L</a:t>
            </a:r>
            <a:endParaRPr sz="65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6558331" y="7646967"/>
            <a:ext cx="98553" cy="122268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6391735" y="7865451"/>
            <a:ext cx="431165" cy="240029"/>
          </a:xfrm>
          <a:custGeom>
            <a:avLst/>
            <a:gdLst/>
            <a:ahLst/>
            <a:cxnLst/>
            <a:rect l="l" t="t" r="r" b="b"/>
            <a:pathLst>
              <a:path w="431165" h="240029">
                <a:moveTo>
                  <a:pt x="390406" y="0"/>
                </a:moveTo>
                <a:lnTo>
                  <a:pt x="40742" y="0"/>
                </a:lnTo>
                <a:lnTo>
                  <a:pt x="24887" y="3204"/>
                </a:lnTo>
                <a:lnTo>
                  <a:pt x="11936" y="11943"/>
                </a:lnTo>
                <a:lnTo>
                  <a:pt x="3203" y="24900"/>
                </a:lnTo>
                <a:lnTo>
                  <a:pt x="0" y="40763"/>
                </a:lnTo>
                <a:lnTo>
                  <a:pt x="0" y="198800"/>
                </a:lnTo>
                <a:lnTo>
                  <a:pt x="3203" y="214652"/>
                </a:lnTo>
                <a:lnTo>
                  <a:pt x="11936" y="227606"/>
                </a:lnTo>
                <a:lnTo>
                  <a:pt x="24887" y="236346"/>
                </a:lnTo>
                <a:lnTo>
                  <a:pt x="40742" y="239552"/>
                </a:lnTo>
                <a:lnTo>
                  <a:pt x="390406" y="239552"/>
                </a:lnTo>
                <a:lnTo>
                  <a:pt x="406258" y="236346"/>
                </a:lnTo>
                <a:lnTo>
                  <a:pt x="419213" y="227606"/>
                </a:lnTo>
                <a:lnTo>
                  <a:pt x="427953" y="214652"/>
                </a:lnTo>
                <a:lnTo>
                  <a:pt x="431159" y="198800"/>
                </a:lnTo>
                <a:lnTo>
                  <a:pt x="431159" y="40763"/>
                </a:lnTo>
                <a:lnTo>
                  <a:pt x="427953" y="24900"/>
                </a:lnTo>
                <a:lnTo>
                  <a:pt x="419213" y="11943"/>
                </a:lnTo>
                <a:lnTo>
                  <a:pt x="406258" y="3204"/>
                </a:lnTo>
                <a:lnTo>
                  <a:pt x="390406" y="0"/>
                </a:lnTo>
                <a:close/>
              </a:path>
            </a:pathLst>
          </a:custGeom>
          <a:solidFill>
            <a:srgbClr val="FBB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16280507" y="7810058"/>
            <a:ext cx="654050" cy="4108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490"/>
              </a:spcBef>
            </a:pPr>
            <a:r>
              <a:rPr sz="1400" b="1" spc="10">
                <a:latin typeface="Arial"/>
                <a:cs typeface="Arial"/>
              </a:rPr>
              <a:t>416</a:t>
            </a:r>
            <a:endParaRPr sz="1400">
              <a:latin typeface="Arial"/>
              <a:cs typeface="Arial"/>
            </a:endParaRPr>
          </a:p>
          <a:p>
            <a:pPr marL="186690">
              <a:lnSpc>
                <a:spcPct val="100000"/>
              </a:lnSpc>
              <a:spcBef>
                <a:spcPts val="180"/>
              </a:spcBef>
            </a:pP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Gramm</a:t>
            </a:r>
            <a:endParaRPr sz="6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0824427" y="8817771"/>
            <a:ext cx="442595" cy="365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30"/>
              </a:lnSpc>
              <a:spcBef>
                <a:spcPts val="105"/>
              </a:spcBef>
            </a:pPr>
            <a:r>
              <a:rPr sz="1150">
                <a:solidFill>
                  <a:srgbClr val="51A0CE"/>
                </a:solidFill>
                <a:latin typeface="Arial"/>
                <a:cs typeface="Arial"/>
              </a:rPr>
              <a:t>Mo.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330"/>
              </a:lnSpc>
            </a:pPr>
            <a:r>
              <a:rPr sz="1150" b="1">
                <a:solidFill>
                  <a:srgbClr val="51A0CE"/>
                </a:solidFill>
                <a:latin typeface="Arial"/>
                <a:cs typeface="Arial"/>
              </a:rPr>
              <a:t>9</a:t>
            </a:r>
            <a:r>
              <a:rPr sz="1150" b="1" spc="-65">
                <a:solidFill>
                  <a:srgbClr val="51A0CE"/>
                </a:solidFill>
                <a:latin typeface="Arial"/>
                <a:cs typeface="Arial"/>
              </a:rPr>
              <a:t> </a:t>
            </a:r>
            <a:r>
              <a:rPr sz="1150" b="1">
                <a:solidFill>
                  <a:srgbClr val="51A0CE"/>
                </a:solidFill>
                <a:latin typeface="Arial"/>
                <a:cs typeface="Arial"/>
              </a:rPr>
              <a:t>Mrz.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1955625" y="9066969"/>
            <a:ext cx="3415029" cy="275590"/>
          </a:xfrm>
          <a:custGeom>
            <a:avLst/>
            <a:gdLst/>
            <a:ahLst/>
            <a:cxnLst/>
            <a:rect l="l" t="t" r="r" b="b"/>
            <a:pathLst>
              <a:path w="3415030" h="275590">
                <a:moveTo>
                  <a:pt x="0" y="0"/>
                </a:moveTo>
                <a:lnTo>
                  <a:pt x="3414534" y="0"/>
                </a:lnTo>
                <a:lnTo>
                  <a:pt x="3414534" y="275572"/>
                </a:lnTo>
                <a:lnTo>
                  <a:pt x="0" y="275572"/>
                </a:lnTo>
                <a:lnTo>
                  <a:pt x="0" y="0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959704" y="8570010"/>
            <a:ext cx="3415029" cy="4445"/>
          </a:xfrm>
          <a:custGeom>
            <a:avLst/>
            <a:gdLst/>
            <a:ahLst/>
            <a:cxnLst/>
            <a:rect l="l" t="t" r="r" b="b"/>
            <a:pathLst>
              <a:path w="3415030" h="4445">
                <a:moveTo>
                  <a:pt x="-4073" y="2031"/>
                </a:moveTo>
                <a:lnTo>
                  <a:pt x="3418607" y="2031"/>
                </a:lnTo>
              </a:path>
            </a:pathLst>
          </a:custGeom>
          <a:ln w="12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959704" y="8570015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244251" y="8570015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2528797" y="8570015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2813345" y="8570015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3097885" y="8570015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382429" y="8570015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666978" y="8570015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3951523" y="8570015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4236064" y="8570015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4520609" y="8570015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4805149" y="8570015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5089695" y="8570015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5374244" y="8570015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725"/>
                </a:moveTo>
                <a:lnTo>
                  <a:pt x="0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955633" y="8574083"/>
            <a:ext cx="4445" cy="949325"/>
          </a:xfrm>
          <a:custGeom>
            <a:avLst/>
            <a:gdLst/>
            <a:ahLst/>
            <a:cxnLst/>
            <a:rect l="l" t="t" r="r" b="b"/>
            <a:pathLst>
              <a:path w="4445" h="949325">
                <a:moveTo>
                  <a:pt x="2031" y="-4073"/>
                </a:moveTo>
                <a:lnTo>
                  <a:pt x="2031" y="952808"/>
                </a:lnTo>
              </a:path>
            </a:pathLst>
          </a:custGeom>
          <a:ln w="12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890426" y="9522818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02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11737331" y="8991538"/>
            <a:ext cx="13462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b="1" spc="5">
                <a:latin typeface="Arial"/>
                <a:cs typeface="Arial"/>
              </a:rPr>
              <a:t>1</a:t>
            </a:r>
            <a:r>
              <a:rPr sz="750" b="1" spc="1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1890426" y="907103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02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11707914" y="8076071"/>
            <a:ext cx="163830" cy="5619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580"/>
              </a:spcBef>
            </a:pPr>
            <a:r>
              <a:rPr sz="750" b="1">
                <a:latin typeface="Arial"/>
                <a:cs typeface="Arial"/>
              </a:rPr>
              <a:t>3,</a:t>
            </a:r>
            <a:r>
              <a:rPr sz="750" b="1" spc="10">
                <a:latin typeface="Arial"/>
                <a:cs typeface="Arial"/>
              </a:rPr>
              <a:t>9</a:t>
            </a:r>
            <a:endParaRPr sz="7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90"/>
              </a:spcBef>
            </a:pPr>
            <a:r>
              <a:rPr sz="750" spc="1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750" spc="5">
                <a:latin typeface="Arial"/>
                <a:cs typeface="Arial"/>
              </a:rPr>
              <a:t>2</a:t>
            </a:r>
            <a:r>
              <a:rPr sz="750" spc="1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1890426" y="857408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02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890426" y="9346627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02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955633" y="8985641"/>
            <a:ext cx="3415029" cy="294005"/>
          </a:xfrm>
          <a:custGeom>
            <a:avLst/>
            <a:gdLst/>
            <a:ahLst/>
            <a:cxnLst/>
            <a:rect l="l" t="t" r="r" b="b"/>
            <a:pathLst>
              <a:path w="3415030" h="294004">
                <a:moveTo>
                  <a:pt x="0" y="185229"/>
                </a:moveTo>
                <a:lnTo>
                  <a:pt x="14701" y="185229"/>
                </a:lnTo>
                <a:lnTo>
                  <a:pt x="50270" y="176193"/>
                </a:lnTo>
                <a:lnTo>
                  <a:pt x="85840" y="153597"/>
                </a:lnTo>
                <a:lnTo>
                  <a:pt x="121399" y="108426"/>
                </a:lnTo>
                <a:lnTo>
                  <a:pt x="156969" y="94876"/>
                </a:lnTo>
                <a:lnTo>
                  <a:pt x="192549" y="94876"/>
                </a:lnTo>
                <a:lnTo>
                  <a:pt x="228118" y="85850"/>
                </a:lnTo>
                <a:lnTo>
                  <a:pt x="263677" y="63254"/>
                </a:lnTo>
                <a:lnTo>
                  <a:pt x="299247" y="40668"/>
                </a:lnTo>
                <a:lnTo>
                  <a:pt x="334817" y="31632"/>
                </a:lnTo>
                <a:lnTo>
                  <a:pt x="370376" y="54218"/>
                </a:lnTo>
                <a:lnTo>
                  <a:pt x="405945" y="72280"/>
                </a:lnTo>
                <a:lnTo>
                  <a:pt x="441515" y="76803"/>
                </a:lnTo>
                <a:lnTo>
                  <a:pt x="477074" y="63254"/>
                </a:lnTo>
                <a:lnTo>
                  <a:pt x="512654" y="76803"/>
                </a:lnTo>
                <a:lnTo>
                  <a:pt x="548224" y="103913"/>
                </a:lnTo>
                <a:lnTo>
                  <a:pt x="583793" y="126509"/>
                </a:lnTo>
                <a:lnTo>
                  <a:pt x="619352" y="144571"/>
                </a:lnTo>
                <a:lnTo>
                  <a:pt x="654922" y="167157"/>
                </a:lnTo>
                <a:lnTo>
                  <a:pt x="690492" y="185229"/>
                </a:lnTo>
                <a:lnTo>
                  <a:pt x="726051" y="198789"/>
                </a:lnTo>
                <a:lnTo>
                  <a:pt x="761631" y="207815"/>
                </a:lnTo>
                <a:lnTo>
                  <a:pt x="797200" y="212339"/>
                </a:lnTo>
                <a:lnTo>
                  <a:pt x="832770" y="216862"/>
                </a:lnTo>
                <a:lnTo>
                  <a:pt x="868329" y="221385"/>
                </a:lnTo>
                <a:lnTo>
                  <a:pt x="903899" y="234924"/>
                </a:lnTo>
                <a:lnTo>
                  <a:pt x="939468" y="252997"/>
                </a:lnTo>
                <a:lnTo>
                  <a:pt x="975048" y="266557"/>
                </a:lnTo>
                <a:lnTo>
                  <a:pt x="1010607" y="266557"/>
                </a:lnTo>
                <a:lnTo>
                  <a:pt x="1046177" y="252997"/>
                </a:lnTo>
                <a:lnTo>
                  <a:pt x="1081747" y="248474"/>
                </a:lnTo>
                <a:lnTo>
                  <a:pt x="1117316" y="257520"/>
                </a:lnTo>
                <a:lnTo>
                  <a:pt x="1152875" y="262033"/>
                </a:lnTo>
                <a:lnTo>
                  <a:pt x="1188445" y="271070"/>
                </a:lnTo>
                <a:lnTo>
                  <a:pt x="1224025" y="275583"/>
                </a:lnTo>
                <a:lnTo>
                  <a:pt x="1259595" y="266557"/>
                </a:lnTo>
                <a:lnTo>
                  <a:pt x="1295154" y="225888"/>
                </a:lnTo>
                <a:lnTo>
                  <a:pt x="1330723" y="216862"/>
                </a:lnTo>
                <a:lnTo>
                  <a:pt x="1366283" y="221385"/>
                </a:lnTo>
                <a:lnTo>
                  <a:pt x="1401852" y="189753"/>
                </a:lnTo>
                <a:lnTo>
                  <a:pt x="1437422" y="171680"/>
                </a:lnTo>
                <a:lnTo>
                  <a:pt x="1473002" y="176193"/>
                </a:lnTo>
                <a:lnTo>
                  <a:pt x="1508571" y="176193"/>
                </a:lnTo>
                <a:lnTo>
                  <a:pt x="1544130" y="144571"/>
                </a:lnTo>
                <a:lnTo>
                  <a:pt x="1579700" y="131011"/>
                </a:lnTo>
                <a:lnTo>
                  <a:pt x="1615270" y="135545"/>
                </a:lnTo>
                <a:lnTo>
                  <a:pt x="1650829" y="153597"/>
                </a:lnTo>
                <a:lnTo>
                  <a:pt x="1686398" y="162644"/>
                </a:lnTo>
                <a:lnTo>
                  <a:pt x="1721968" y="167157"/>
                </a:lnTo>
                <a:lnTo>
                  <a:pt x="1757527" y="180706"/>
                </a:lnTo>
                <a:lnTo>
                  <a:pt x="1793107" y="176193"/>
                </a:lnTo>
                <a:lnTo>
                  <a:pt x="1828677" y="189753"/>
                </a:lnTo>
                <a:lnTo>
                  <a:pt x="1864246" y="198789"/>
                </a:lnTo>
                <a:lnTo>
                  <a:pt x="1899806" y="198789"/>
                </a:lnTo>
                <a:lnTo>
                  <a:pt x="1935375" y="140048"/>
                </a:lnTo>
                <a:lnTo>
                  <a:pt x="1970945" y="94876"/>
                </a:lnTo>
                <a:lnTo>
                  <a:pt x="2006504" y="85850"/>
                </a:lnTo>
                <a:lnTo>
                  <a:pt x="2042084" y="99389"/>
                </a:lnTo>
                <a:lnTo>
                  <a:pt x="2077654" y="108426"/>
                </a:lnTo>
                <a:lnTo>
                  <a:pt x="2113223" y="126509"/>
                </a:lnTo>
                <a:lnTo>
                  <a:pt x="2148782" y="131011"/>
                </a:lnTo>
                <a:lnTo>
                  <a:pt x="2184352" y="112959"/>
                </a:lnTo>
                <a:lnTo>
                  <a:pt x="2219921" y="117462"/>
                </a:lnTo>
                <a:lnTo>
                  <a:pt x="2255502" y="117462"/>
                </a:lnTo>
                <a:lnTo>
                  <a:pt x="2291061" y="131011"/>
                </a:lnTo>
                <a:lnTo>
                  <a:pt x="2326630" y="158120"/>
                </a:lnTo>
                <a:lnTo>
                  <a:pt x="2362200" y="171680"/>
                </a:lnTo>
                <a:lnTo>
                  <a:pt x="2397769" y="198789"/>
                </a:lnTo>
                <a:lnTo>
                  <a:pt x="2433329" y="221385"/>
                </a:lnTo>
                <a:lnTo>
                  <a:pt x="2468898" y="225888"/>
                </a:lnTo>
                <a:lnTo>
                  <a:pt x="2504478" y="225888"/>
                </a:lnTo>
                <a:lnTo>
                  <a:pt x="2540048" y="252997"/>
                </a:lnTo>
                <a:lnTo>
                  <a:pt x="2575607" y="275583"/>
                </a:lnTo>
                <a:lnTo>
                  <a:pt x="2611177" y="280106"/>
                </a:lnTo>
                <a:lnTo>
                  <a:pt x="2646736" y="289153"/>
                </a:lnTo>
                <a:lnTo>
                  <a:pt x="2682305" y="293655"/>
                </a:lnTo>
                <a:lnTo>
                  <a:pt x="2717875" y="284609"/>
                </a:lnTo>
                <a:lnTo>
                  <a:pt x="2753455" y="221385"/>
                </a:lnTo>
                <a:lnTo>
                  <a:pt x="2789025" y="158120"/>
                </a:lnTo>
                <a:lnTo>
                  <a:pt x="2824584" y="135545"/>
                </a:lnTo>
                <a:lnTo>
                  <a:pt x="2860153" y="121985"/>
                </a:lnTo>
                <a:lnTo>
                  <a:pt x="2895723" y="112959"/>
                </a:lnTo>
                <a:lnTo>
                  <a:pt x="2931282" y="94876"/>
                </a:lnTo>
                <a:lnTo>
                  <a:pt x="2966862" y="76803"/>
                </a:lnTo>
                <a:lnTo>
                  <a:pt x="3002421" y="67767"/>
                </a:lnTo>
                <a:lnTo>
                  <a:pt x="3038001" y="49694"/>
                </a:lnTo>
                <a:lnTo>
                  <a:pt x="3073560" y="40668"/>
                </a:lnTo>
                <a:lnTo>
                  <a:pt x="3109130" y="27109"/>
                </a:lnTo>
                <a:lnTo>
                  <a:pt x="3144700" y="27109"/>
                </a:lnTo>
                <a:lnTo>
                  <a:pt x="3180259" y="27109"/>
                </a:lnTo>
                <a:lnTo>
                  <a:pt x="3215828" y="22585"/>
                </a:lnTo>
                <a:lnTo>
                  <a:pt x="3251408" y="18083"/>
                </a:lnTo>
                <a:lnTo>
                  <a:pt x="3286957" y="27109"/>
                </a:lnTo>
                <a:lnTo>
                  <a:pt x="3322537" y="18083"/>
                </a:lnTo>
                <a:lnTo>
                  <a:pt x="3358107" y="0"/>
                </a:lnTo>
                <a:lnTo>
                  <a:pt x="3393655" y="9036"/>
                </a:lnTo>
                <a:lnTo>
                  <a:pt x="3414534" y="16983"/>
                </a:lnTo>
              </a:path>
            </a:pathLst>
          </a:custGeom>
          <a:ln w="13852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3185385" y="9258922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86" y="0"/>
                </a:moveTo>
                <a:lnTo>
                  <a:pt x="12452" y="1602"/>
                </a:lnTo>
                <a:lnTo>
                  <a:pt x="5972" y="5971"/>
                </a:lnTo>
                <a:lnTo>
                  <a:pt x="1602" y="12448"/>
                </a:lnTo>
                <a:lnTo>
                  <a:pt x="0" y="20376"/>
                </a:lnTo>
                <a:lnTo>
                  <a:pt x="1602" y="28313"/>
                </a:lnTo>
                <a:lnTo>
                  <a:pt x="5972" y="34789"/>
                </a:lnTo>
                <a:lnTo>
                  <a:pt x="12452" y="39153"/>
                </a:lnTo>
                <a:lnTo>
                  <a:pt x="20386" y="40752"/>
                </a:lnTo>
                <a:lnTo>
                  <a:pt x="28314" y="39153"/>
                </a:lnTo>
                <a:lnTo>
                  <a:pt x="34792" y="34789"/>
                </a:lnTo>
                <a:lnTo>
                  <a:pt x="39160" y="28313"/>
                </a:lnTo>
                <a:lnTo>
                  <a:pt x="40763" y="20376"/>
                </a:lnTo>
                <a:lnTo>
                  <a:pt x="39160" y="12448"/>
                </a:lnTo>
                <a:lnTo>
                  <a:pt x="34792" y="5971"/>
                </a:lnTo>
                <a:lnTo>
                  <a:pt x="28314" y="1602"/>
                </a:lnTo>
                <a:lnTo>
                  <a:pt x="20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185385" y="9258922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763" y="20376"/>
                </a:moveTo>
                <a:lnTo>
                  <a:pt x="39160" y="28313"/>
                </a:lnTo>
                <a:lnTo>
                  <a:pt x="34792" y="34789"/>
                </a:lnTo>
                <a:lnTo>
                  <a:pt x="28314" y="39153"/>
                </a:lnTo>
                <a:lnTo>
                  <a:pt x="20386" y="40752"/>
                </a:lnTo>
                <a:lnTo>
                  <a:pt x="12452" y="39153"/>
                </a:lnTo>
                <a:lnTo>
                  <a:pt x="5972" y="34789"/>
                </a:lnTo>
                <a:lnTo>
                  <a:pt x="1602" y="28313"/>
                </a:lnTo>
                <a:lnTo>
                  <a:pt x="0" y="20376"/>
                </a:lnTo>
                <a:lnTo>
                  <a:pt x="1602" y="12448"/>
                </a:lnTo>
                <a:lnTo>
                  <a:pt x="5972" y="5971"/>
                </a:lnTo>
                <a:lnTo>
                  <a:pt x="12452" y="1602"/>
                </a:lnTo>
                <a:lnTo>
                  <a:pt x="20386" y="0"/>
                </a:lnTo>
                <a:lnTo>
                  <a:pt x="28314" y="1602"/>
                </a:lnTo>
                <a:lnTo>
                  <a:pt x="34792" y="5971"/>
                </a:lnTo>
                <a:lnTo>
                  <a:pt x="39160" y="12448"/>
                </a:lnTo>
                <a:lnTo>
                  <a:pt x="40763" y="20376"/>
                </a:lnTo>
                <a:close/>
              </a:path>
            </a:pathLst>
          </a:custGeom>
          <a:ln w="8146">
            <a:solidFill>
              <a:srgbClr val="006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754872" y="9105318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86" y="0"/>
                </a:moveTo>
                <a:lnTo>
                  <a:pt x="12452" y="1602"/>
                </a:lnTo>
                <a:lnTo>
                  <a:pt x="5972" y="5971"/>
                </a:lnTo>
                <a:lnTo>
                  <a:pt x="1602" y="12448"/>
                </a:lnTo>
                <a:lnTo>
                  <a:pt x="0" y="20376"/>
                </a:lnTo>
                <a:lnTo>
                  <a:pt x="1602" y="28304"/>
                </a:lnTo>
                <a:lnTo>
                  <a:pt x="5972" y="34781"/>
                </a:lnTo>
                <a:lnTo>
                  <a:pt x="12452" y="39150"/>
                </a:lnTo>
                <a:lnTo>
                  <a:pt x="20386" y="40752"/>
                </a:lnTo>
                <a:lnTo>
                  <a:pt x="28314" y="39150"/>
                </a:lnTo>
                <a:lnTo>
                  <a:pt x="34792" y="34781"/>
                </a:lnTo>
                <a:lnTo>
                  <a:pt x="39160" y="28304"/>
                </a:lnTo>
                <a:lnTo>
                  <a:pt x="40763" y="20376"/>
                </a:lnTo>
                <a:lnTo>
                  <a:pt x="39160" y="12448"/>
                </a:lnTo>
                <a:lnTo>
                  <a:pt x="34792" y="5971"/>
                </a:lnTo>
                <a:lnTo>
                  <a:pt x="28314" y="1602"/>
                </a:lnTo>
                <a:lnTo>
                  <a:pt x="20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3754872" y="9105318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763" y="20376"/>
                </a:moveTo>
                <a:lnTo>
                  <a:pt x="39160" y="28304"/>
                </a:lnTo>
                <a:lnTo>
                  <a:pt x="34792" y="34781"/>
                </a:lnTo>
                <a:lnTo>
                  <a:pt x="28314" y="39150"/>
                </a:lnTo>
                <a:lnTo>
                  <a:pt x="20386" y="40752"/>
                </a:lnTo>
                <a:lnTo>
                  <a:pt x="12452" y="39150"/>
                </a:lnTo>
                <a:lnTo>
                  <a:pt x="5972" y="34781"/>
                </a:lnTo>
                <a:lnTo>
                  <a:pt x="1602" y="28304"/>
                </a:lnTo>
                <a:lnTo>
                  <a:pt x="0" y="20376"/>
                </a:lnTo>
                <a:lnTo>
                  <a:pt x="1602" y="12448"/>
                </a:lnTo>
                <a:lnTo>
                  <a:pt x="5972" y="5971"/>
                </a:lnTo>
                <a:lnTo>
                  <a:pt x="12452" y="1602"/>
                </a:lnTo>
                <a:lnTo>
                  <a:pt x="20386" y="0"/>
                </a:lnTo>
                <a:lnTo>
                  <a:pt x="28314" y="1602"/>
                </a:lnTo>
                <a:lnTo>
                  <a:pt x="34792" y="5971"/>
                </a:lnTo>
                <a:lnTo>
                  <a:pt x="39160" y="12448"/>
                </a:lnTo>
                <a:lnTo>
                  <a:pt x="40763" y="20376"/>
                </a:lnTo>
                <a:close/>
              </a:path>
            </a:pathLst>
          </a:custGeom>
          <a:ln w="8146">
            <a:solidFill>
              <a:srgbClr val="006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4043248" y="9078215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86" y="0"/>
                </a:moveTo>
                <a:lnTo>
                  <a:pt x="12452" y="1599"/>
                </a:lnTo>
                <a:lnTo>
                  <a:pt x="5972" y="5963"/>
                </a:lnTo>
                <a:lnTo>
                  <a:pt x="1602" y="12439"/>
                </a:lnTo>
                <a:lnTo>
                  <a:pt x="0" y="20376"/>
                </a:lnTo>
                <a:lnTo>
                  <a:pt x="1602" y="28304"/>
                </a:lnTo>
                <a:lnTo>
                  <a:pt x="5972" y="34781"/>
                </a:lnTo>
                <a:lnTo>
                  <a:pt x="12452" y="39150"/>
                </a:lnTo>
                <a:lnTo>
                  <a:pt x="20386" y="40752"/>
                </a:lnTo>
                <a:lnTo>
                  <a:pt x="28314" y="39150"/>
                </a:lnTo>
                <a:lnTo>
                  <a:pt x="34792" y="34781"/>
                </a:lnTo>
                <a:lnTo>
                  <a:pt x="39160" y="28304"/>
                </a:lnTo>
                <a:lnTo>
                  <a:pt x="40763" y="20376"/>
                </a:lnTo>
                <a:lnTo>
                  <a:pt x="39160" y="12439"/>
                </a:lnTo>
                <a:lnTo>
                  <a:pt x="34792" y="5963"/>
                </a:lnTo>
                <a:lnTo>
                  <a:pt x="28314" y="1599"/>
                </a:lnTo>
                <a:lnTo>
                  <a:pt x="20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4043248" y="9078215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763" y="20376"/>
                </a:moveTo>
                <a:lnTo>
                  <a:pt x="39160" y="28304"/>
                </a:lnTo>
                <a:lnTo>
                  <a:pt x="34792" y="34781"/>
                </a:lnTo>
                <a:lnTo>
                  <a:pt x="28314" y="39150"/>
                </a:lnTo>
                <a:lnTo>
                  <a:pt x="20386" y="40752"/>
                </a:lnTo>
                <a:lnTo>
                  <a:pt x="12452" y="39150"/>
                </a:lnTo>
                <a:lnTo>
                  <a:pt x="5972" y="34781"/>
                </a:lnTo>
                <a:lnTo>
                  <a:pt x="1602" y="28304"/>
                </a:lnTo>
                <a:lnTo>
                  <a:pt x="0" y="20376"/>
                </a:lnTo>
                <a:lnTo>
                  <a:pt x="1602" y="12439"/>
                </a:lnTo>
                <a:lnTo>
                  <a:pt x="5972" y="5963"/>
                </a:lnTo>
                <a:lnTo>
                  <a:pt x="12452" y="1599"/>
                </a:lnTo>
                <a:lnTo>
                  <a:pt x="20386" y="0"/>
                </a:lnTo>
                <a:lnTo>
                  <a:pt x="28314" y="1599"/>
                </a:lnTo>
                <a:lnTo>
                  <a:pt x="34792" y="5963"/>
                </a:lnTo>
                <a:lnTo>
                  <a:pt x="39160" y="12439"/>
                </a:lnTo>
                <a:lnTo>
                  <a:pt x="40763" y="20376"/>
                </a:lnTo>
                <a:close/>
              </a:path>
            </a:pathLst>
          </a:custGeom>
          <a:ln w="8146">
            <a:solidFill>
              <a:srgbClr val="006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4608942" y="9263445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386" y="0"/>
                </a:moveTo>
                <a:lnTo>
                  <a:pt x="12452" y="1599"/>
                </a:lnTo>
                <a:lnTo>
                  <a:pt x="5972" y="5963"/>
                </a:lnTo>
                <a:lnTo>
                  <a:pt x="1602" y="12439"/>
                </a:lnTo>
                <a:lnTo>
                  <a:pt x="0" y="20376"/>
                </a:lnTo>
                <a:lnTo>
                  <a:pt x="1602" y="28304"/>
                </a:lnTo>
                <a:lnTo>
                  <a:pt x="5972" y="34781"/>
                </a:lnTo>
                <a:lnTo>
                  <a:pt x="12452" y="39150"/>
                </a:lnTo>
                <a:lnTo>
                  <a:pt x="20386" y="40752"/>
                </a:lnTo>
                <a:lnTo>
                  <a:pt x="28314" y="39150"/>
                </a:lnTo>
                <a:lnTo>
                  <a:pt x="34792" y="34781"/>
                </a:lnTo>
                <a:lnTo>
                  <a:pt x="39160" y="28304"/>
                </a:lnTo>
                <a:lnTo>
                  <a:pt x="40763" y="20376"/>
                </a:lnTo>
                <a:lnTo>
                  <a:pt x="39160" y="12439"/>
                </a:lnTo>
                <a:lnTo>
                  <a:pt x="34792" y="5963"/>
                </a:lnTo>
                <a:lnTo>
                  <a:pt x="28314" y="1599"/>
                </a:lnTo>
                <a:lnTo>
                  <a:pt x="20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4608942" y="9263445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763" y="20376"/>
                </a:moveTo>
                <a:lnTo>
                  <a:pt x="39160" y="28304"/>
                </a:lnTo>
                <a:lnTo>
                  <a:pt x="34792" y="34781"/>
                </a:lnTo>
                <a:lnTo>
                  <a:pt x="28314" y="39150"/>
                </a:lnTo>
                <a:lnTo>
                  <a:pt x="20386" y="40752"/>
                </a:lnTo>
                <a:lnTo>
                  <a:pt x="12452" y="39150"/>
                </a:lnTo>
                <a:lnTo>
                  <a:pt x="5972" y="34781"/>
                </a:lnTo>
                <a:lnTo>
                  <a:pt x="1602" y="28304"/>
                </a:lnTo>
                <a:lnTo>
                  <a:pt x="0" y="20376"/>
                </a:lnTo>
                <a:lnTo>
                  <a:pt x="1602" y="12439"/>
                </a:lnTo>
                <a:lnTo>
                  <a:pt x="5972" y="5963"/>
                </a:lnTo>
                <a:lnTo>
                  <a:pt x="12452" y="1599"/>
                </a:lnTo>
                <a:lnTo>
                  <a:pt x="20386" y="0"/>
                </a:lnTo>
                <a:lnTo>
                  <a:pt x="28314" y="1599"/>
                </a:lnTo>
                <a:lnTo>
                  <a:pt x="34792" y="5963"/>
                </a:lnTo>
                <a:lnTo>
                  <a:pt x="39160" y="12439"/>
                </a:lnTo>
                <a:lnTo>
                  <a:pt x="40763" y="20376"/>
                </a:lnTo>
                <a:close/>
              </a:path>
            </a:pathLst>
          </a:custGeom>
          <a:ln w="8146">
            <a:solidFill>
              <a:srgbClr val="0065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3117861" y="8988744"/>
            <a:ext cx="236443" cy="13774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3101958" y="8974397"/>
            <a:ext cx="27686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z="850" b="1" spc="-5">
                <a:latin typeface="Arial"/>
                <a:cs typeface="Arial"/>
              </a:rPr>
              <a:t>90g</a:t>
            </a:r>
            <a:endParaRPr sz="850">
              <a:latin typeface="Arial"/>
              <a:cs typeface="Arial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3686955" y="8893868"/>
            <a:ext cx="236443" cy="13774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13671050" y="8885384"/>
            <a:ext cx="2768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20"/>
              </a:spcBef>
            </a:pPr>
            <a:r>
              <a:rPr sz="750" b="1" spc="5">
                <a:latin typeface="Arial"/>
                <a:cs typeface="Arial"/>
              </a:rPr>
              <a:t>116g</a:t>
            </a:r>
            <a:endParaRPr sz="750">
              <a:latin typeface="Arial"/>
              <a:cs typeface="Arial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4540588" y="8934529"/>
            <a:ext cx="236443" cy="137744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14524683" y="8930406"/>
            <a:ext cx="276860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30"/>
              </a:spcBef>
            </a:pPr>
            <a:r>
              <a:rPr sz="700" b="1" spc="15">
                <a:latin typeface="Arial"/>
                <a:cs typeface="Arial"/>
              </a:rPr>
              <a:t>192g</a:t>
            </a:r>
            <a:endParaRPr sz="70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1942933" y="8408774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2691112" y="8408774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06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3544805" y="8408774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12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4398415" y="8408774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 dirty="0">
                <a:solidFill>
                  <a:srgbClr val="929496"/>
                </a:solidFill>
                <a:latin typeface="Arial"/>
                <a:cs typeface="Arial"/>
              </a:rPr>
              <a:t>18</a:t>
            </a:r>
            <a:r>
              <a:rPr sz="650" dirty="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5146678" y="8408774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1955633" y="9518740"/>
            <a:ext cx="3415029" cy="0"/>
          </a:xfrm>
          <a:custGeom>
            <a:avLst/>
            <a:gdLst/>
            <a:ahLst/>
            <a:cxnLst/>
            <a:rect l="l" t="t" r="r" b="b"/>
            <a:pathLst>
              <a:path w="3415030">
                <a:moveTo>
                  <a:pt x="0" y="0"/>
                </a:moveTo>
                <a:lnTo>
                  <a:pt x="3414534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5370170" y="8570010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5614684" y="8570010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8261686" y="8570010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5614684" y="9518740"/>
            <a:ext cx="2647315" cy="0"/>
          </a:xfrm>
          <a:custGeom>
            <a:avLst/>
            <a:gdLst/>
            <a:ahLst/>
            <a:cxnLst/>
            <a:rect l="l" t="t" r="r" b="b"/>
            <a:pathLst>
              <a:path w="2647315">
                <a:moveTo>
                  <a:pt x="0" y="0"/>
                </a:moveTo>
                <a:lnTo>
                  <a:pt x="2647008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6276432" y="8570010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6938192" y="8570010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7599938" y="8570010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8725"/>
                </a:lnTo>
              </a:path>
            </a:pathLst>
          </a:custGeom>
          <a:ln w="8146">
            <a:solidFill>
              <a:srgbClr val="C7C8C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5614684" y="8570010"/>
            <a:ext cx="2647315" cy="0"/>
          </a:xfrm>
          <a:custGeom>
            <a:avLst/>
            <a:gdLst/>
            <a:ahLst/>
            <a:cxnLst/>
            <a:rect l="l" t="t" r="r" b="b"/>
            <a:pathLst>
              <a:path w="2647315">
                <a:moveTo>
                  <a:pt x="0" y="0"/>
                </a:moveTo>
                <a:lnTo>
                  <a:pt x="2647008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5906443" y="8779485"/>
            <a:ext cx="78238" cy="122247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15618758" y="8942568"/>
            <a:ext cx="654050" cy="4108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490"/>
              </a:spcBef>
            </a:pPr>
            <a:r>
              <a:rPr sz="1400" b="1" spc="5" dirty="0">
                <a:latin typeface="Arial"/>
                <a:cs typeface="Arial"/>
              </a:rPr>
              <a:t>8,4</a:t>
            </a:r>
            <a:endParaRPr sz="1400" dirty="0">
              <a:latin typeface="Arial"/>
              <a:cs typeface="Arial"/>
            </a:endParaRPr>
          </a:p>
          <a:p>
            <a:pPr marL="189230">
              <a:lnSpc>
                <a:spcPct val="100000"/>
              </a:lnSpc>
              <a:spcBef>
                <a:spcPts val="180"/>
              </a:spcBef>
            </a:pPr>
            <a:r>
              <a:rPr sz="650" dirty="0">
                <a:solidFill>
                  <a:srgbClr val="929496"/>
                </a:solidFill>
                <a:latin typeface="Arial"/>
                <a:cs typeface="Arial"/>
              </a:rPr>
              <a:t>mmol/L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6558331" y="8779495"/>
            <a:ext cx="98553" cy="122247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6391735" y="8997959"/>
            <a:ext cx="431165" cy="240029"/>
          </a:xfrm>
          <a:custGeom>
            <a:avLst/>
            <a:gdLst/>
            <a:ahLst/>
            <a:cxnLst/>
            <a:rect l="l" t="t" r="r" b="b"/>
            <a:pathLst>
              <a:path w="431165" h="240029">
                <a:moveTo>
                  <a:pt x="390406" y="0"/>
                </a:moveTo>
                <a:lnTo>
                  <a:pt x="40742" y="0"/>
                </a:lnTo>
                <a:lnTo>
                  <a:pt x="24887" y="3204"/>
                </a:lnTo>
                <a:lnTo>
                  <a:pt x="11936" y="11943"/>
                </a:lnTo>
                <a:lnTo>
                  <a:pt x="3203" y="24900"/>
                </a:lnTo>
                <a:lnTo>
                  <a:pt x="0" y="40763"/>
                </a:lnTo>
                <a:lnTo>
                  <a:pt x="0" y="198800"/>
                </a:lnTo>
                <a:lnTo>
                  <a:pt x="3203" y="214652"/>
                </a:lnTo>
                <a:lnTo>
                  <a:pt x="11936" y="227606"/>
                </a:lnTo>
                <a:lnTo>
                  <a:pt x="24887" y="236346"/>
                </a:lnTo>
                <a:lnTo>
                  <a:pt x="40742" y="239552"/>
                </a:lnTo>
                <a:lnTo>
                  <a:pt x="390406" y="239552"/>
                </a:lnTo>
                <a:lnTo>
                  <a:pt x="406258" y="236346"/>
                </a:lnTo>
                <a:lnTo>
                  <a:pt x="419213" y="227606"/>
                </a:lnTo>
                <a:lnTo>
                  <a:pt x="427953" y="214652"/>
                </a:lnTo>
                <a:lnTo>
                  <a:pt x="431159" y="198800"/>
                </a:lnTo>
                <a:lnTo>
                  <a:pt x="431159" y="40763"/>
                </a:lnTo>
                <a:lnTo>
                  <a:pt x="427953" y="24900"/>
                </a:lnTo>
                <a:lnTo>
                  <a:pt x="419213" y="11943"/>
                </a:lnTo>
                <a:lnTo>
                  <a:pt x="406258" y="3204"/>
                </a:lnTo>
                <a:lnTo>
                  <a:pt x="390406" y="0"/>
                </a:lnTo>
                <a:close/>
              </a:path>
            </a:pathLst>
          </a:custGeom>
          <a:solidFill>
            <a:srgbClr val="FBB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16280507" y="8942568"/>
            <a:ext cx="654050" cy="4108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490"/>
              </a:spcBef>
            </a:pPr>
            <a:r>
              <a:rPr sz="1400" b="1" spc="10" dirty="0">
                <a:latin typeface="Arial"/>
                <a:cs typeface="Arial"/>
              </a:rPr>
              <a:t>398</a:t>
            </a:r>
            <a:endParaRPr sz="1400" dirty="0">
              <a:latin typeface="Arial"/>
              <a:cs typeface="Arial"/>
            </a:endParaRPr>
          </a:p>
          <a:p>
            <a:pPr marL="186690">
              <a:lnSpc>
                <a:spcPct val="100000"/>
              </a:lnSpc>
              <a:spcBef>
                <a:spcPts val="180"/>
              </a:spcBef>
            </a:pPr>
            <a:r>
              <a:rPr sz="650" dirty="0">
                <a:solidFill>
                  <a:srgbClr val="929496"/>
                </a:solidFill>
                <a:latin typeface="Arial"/>
                <a:cs typeface="Arial"/>
              </a:rPr>
              <a:t>Gramm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1959704" y="9702517"/>
            <a:ext cx="3415029" cy="4445"/>
          </a:xfrm>
          <a:custGeom>
            <a:avLst/>
            <a:gdLst/>
            <a:ahLst/>
            <a:cxnLst/>
            <a:rect l="l" t="t" r="r" b="b"/>
            <a:pathLst>
              <a:path w="3415030" h="4445">
                <a:moveTo>
                  <a:pt x="-4073" y="2031"/>
                </a:moveTo>
                <a:lnTo>
                  <a:pt x="3418607" y="2031"/>
                </a:lnTo>
              </a:path>
            </a:pathLst>
          </a:custGeom>
          <a:ln w="12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959704" y="97025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3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2244251" y="97025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3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2528797" y="97025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3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2813345" y="97025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3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3097885" y="97025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3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382429" y="97025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3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3666978" y="97025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3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3951523" y="97025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3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4236064" y="97025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3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4520609" y="97025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3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4805149" y="97025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3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5089695" y="97025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3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5374244" y="9702508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3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955633" y="9706581"/>
            <a:ext cx="4445" cy="241300"/>
          </a:xfrm>
          <a:custGeom>
            <a:avLst/>
            <a:gdLst/>
            <a:ahLst/>
            <a:cxnLst/>
            <a:rect l="l" t="t" r="r" b="b"/>
            <a:pathLst>
              <a:path w="4445" h="241300">
                <a:moveTo>
                  <a:pt x="4062" y="240760"/>
                </a:moveTo>
                <a:lnTo>
                  <a:pt x="4062" y="0"/>
                </a:lnTo>
                <a:lnTo>
                  <a:pt x="0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11707914" y="9208602"/>
            <a:ext cx="163830" cy="5619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580"/>
              </a:spcBef>
            </a:pPr>
            <a:r>
              <a:rPr sz="750" b="1">
                <a:latin typeface="Arial"/>
                <a:cs typeface="Arial"/>
              </a:rPr>
              <a:t>3,</a:t>
            </a:r>
            <a:r>
              <a:rPr sz="750" b="1" spc="10">
                <a:latin typeface="Arial"/>
                <a:cs typeface="Arial"/>
              </a:rPr>
              <a:t>9</a:t>
            </a:r>
            <a:endParaRPr sz="7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90"/>
              </a:spcBef>
            </a:pPr>
            <a:r>
              <a:rPr sz="750" spc="1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750" spc="5">
                <a:latin typeface="Arial"/>
                <a:cs typeface="Arial"/>
              </a:rPr>
              <a:t>2</a:t>
            </a:r>
            <a:r>
              <a:rPr sz="750" spc="1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1890426" y="970658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02" y="0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 txBox="1"/>
          <p:nvPr/>
        </p:nvSpPr>
        <p:spPr>
          <a:xfrm>
            <a:off x="11942933" y="9541280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12691112" y="9541280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06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13544805" y="9541280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12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14398415" y="9541280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 dirty="0">
                <a:solidFill>
                  <a:srgbClr val="929496"/>
                </a:solidFill>
                <a:latin typeface="Arial"/>
                <a:cs typeface="Arial"/>
              </a:rPr>
              <a:t>18</a:t>
            </a:r>
            <a:r>
              <a:rPr sz="650" dirty="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 dirty="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15146678" y="9541280"/>
            <a:ext cx="2343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:</a:t>
            </a:r>
            <a:r>
              <a:rPr sz="650" spc="-5">
                <a:solidFill>
                  <a:srgbClr val="929496"/>
                </a:solidFill>
                <a:latin typeface="Arial"/>
                <a:cs typeface="Arial"/>
              </a:rPr>
              <a:t>0</a:t>
            </a:r>
            <a:r>
              <a:rPr sz="650">
                <a:solidFill>
                  <a:srgbClr val="929496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5370170" y="9702517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22"/>
                </a:lnTo>
              </a:path>
            </a:pathLst>
          </a:custGeom>
          <a:ln w="8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5614684" y="9702517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2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8261686" y="9702517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2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6276432" y="9702517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2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6938192" y="9702517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2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7599938" y="9702517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22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5614684" y="9702517"/>
            <a:ext cx="2647315" cy="0"/>
          </a:xfrm>
          <a:custGeom>
            <a:avLst/>
            <a:gdLst/>
            <a:ahLst/>
            <a:cxnLst/>
            <a:rect l="l" t="t" r="r" b="b"/>
            <a:pathLst>
              <a:path w="2647315">
                <a:moveTo>
                  <a:pt x="0" y="0"/>
                </a:moveTo>
                <a:lnTo>
                  <a:pt x="2647008" y="0"/>
                </a:lnTo>
              </a:path>
            </a:pathLst>
          </a:custGeom>
          <a:ln w="8146">
            <a:solidFill>
              <a:srgbClr val="C7C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5906443" y="9912001"/>
            <a:ext cx="78740" cy="35560"/>
          </a:xfrm>
          <a:custGeom>
            <a:avLst/>
            <a:gdLst/>
            <a:ahLst/>
            <a:cxnLst/>
            <a:rect l="l" t="t" r="r" b="b"/>
            <a:pathLst>
              <a:path w="78740" h="35559">
                <a:moveTo>
                  <a:pt x="70928" y="0"/>
                </a:moveTo>
                <a:lnTo>
                  <a:pt x="7309" y="0"/>
                </a:lnTo>
                <a:lnTo>
                  <a:pt x="0" y="6098"/>
                </a:lnTo>
                <a:lnTo>
                  <a:pt x="0" y="35339"/>
                </a:lnTo>
                <a:lnTo>
                  <a:pt x="12219" y="35339"/>
                </a:lnTo>
                <a:lnTo>
                  <a:pt x="12219" y="12213"/>
                </a:lnTo>
                <a:lnTo>
                  <a:pt x="78238" y="12213"/>
                </a:lnTo>
                <a:lnTo>
                  <a:pt x="78238" y="6098"/>
                </a:lnTo>
                <a:lnTo>
                  <a:pt x="70928" y="0"/>
                </a:lnTo>
                <a:close/>
              </a:path>
              <a:path w="78740" h="35559">
                <a:moveTo>
                  <a:pt x="78238" y="12213"/>
                </a:moveTo>
                <a:lnTo>
                  <a:pt x="64793" y="12213"/>
                </a:lnTo>
                <a:lnTo>
                  <a:pt x="64793" y="35339"/>
                </a:lnTo>
                <a:lnTo>
                  <a:pt x="78238" y="35339"/>
                </a:lnTo>
                <a:lnTo>
                  <a:pt x="78238" y="12213"/>
                </a:lnTo>
                <a:close/>
              </a:path>
            </a:pathLst>
          </a:custGeom>
          <a:solidFill>
            <a:srgbClr val="006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6581570" y="9912001"/>
            <a:ext cx="50800" cy="35560"/>
          </a:xfrm>
          <a:custGeom>
            <a:avLst/>
            <a:gdLst/>
            <a:ahLst/>
            <a:cxnLst/>
            <a:rect l="l" t="t" r="r" b="b"/>
            <a:pathLst>
              <a:path w="50800" h="35559">
                <a:moveTo>
                  <a:pt x="47443" y="34841"/>
                </a:moveTo>
                <a:lnTo>
                  <a:pt x="45700" y="35339"/>
                </a:lnTo>
                <a:lnTo>
                  <a:pt x="49872" y="35339"/>
                </a:lnTo>
                <a:lnTo>
                  <a:pt x="47443" y="34841"/>
                </a:lnTo>
                <a:close/>
              </a:path>
              <a:path w="50800" h="35559">
                <a:moveTo>
                  <a:pt x="4258" y="34240"/>
                </a:moveTo>
                <a:lnTo>
                  <a:pt x="0" y="35339"/>
                </a:lnTo>
                <a:lnTo>
                  <a:pt x="8223" y="35339"/>
                </a:lnTo>
                <a:lnTo>
                  <a:pt x="4258" y="34240"/>
                </a:lnTo>
                <a:close/>
              </a:path>
              <a:path w="50800" h="35559">
                <a:moveTo>
                  <a:pt x="50621" y="0"/>
                </a:moveTo>
                <a:lnTo>
                  <a:pt x="40624" y="3841"/>
                </a:lnTo>
                <a:lnTo>
                  <a:pt x="32493" y="10641"/>
                </a:lnTo>
                <a:lnTo>
                  <a:pt x="27029" y="19575"/>
                </a:lnTo>
                <a:lnTo>
                  <a:pt x="25030" y="29840"/>
                </a:lnTo>
                <a:lnTo>
                  <a:pt x="25030" y="34113"/>
                </a:lnTo>
                <a:lnTo>
                  <a:pt x="35023" y="30240"/>
                </a:lnTo>
                <a:lnTo>
                  <a:pt x="43154" y="23441"/>
                </a:lnTo>
                <a:lnTo>
                  <a:pt x="48621" y="14512"/>
                </a:lnTo>
                <a:lnTo>
                  <a:pt x="50621" y="4250"/>
                </a:lnTo>
                <a:lnTo>
                  <a:pt x="50621" y="0"/>
                </a:lnTo>
                <a:close/>
              </a:path>
            </a:pathLst>
          </a:custGeom>
          <a:solidFill>
            <a:srgbClr val="F6C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 txBox="1"/>
          <p:nvPr/>
        </p:nvSpPr>
        <p:spPr>
          <a:xfrm>
            <a:off x="10777473" y="5522889"/>
            <a:ext cx="2171700" cy="45910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15"/>
              </a:spcBef>
            </a:pPr>
            <a:r>
              <a:rPr sz="1800" b="1" spc="5" dirty="0" err="1">
                <a:solidFill>
                  <a:srgbClr val="00A5DC"/>
                </a:solidFill>
                <a:latin typeface="Arial"/>
                <a:cs typeface="Arial"/>
              </a:rPr>
              <a:t>Wochenübersicht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250"/>
              </a:lnSpc>
            </a:pPr>
            <a:r>
              <a:rPr sz="1050" b="1" spc="-5" dirty="0">
                <a:solidFill>
                  <a:srgbClr val="A6A6A6"/>
                </a:solidFill>
                <a:latin typeface="Arial"/>
                <a:cs typeface="Arial"/>
              </a:rPr>
              <a:t>7 </a:t>
            </a:r>
            <a:r>
              <a:rPr sz="1050" b="1" spc="-10" dirty="0" err="1">
                <a:solidFill>
                  <a:srgbClr val="A6A6A6"/>
                </a:solidFill>
                <a:latin typeface="Arial"/>
                <a:cs typeface="Arial"/>
              </a:rPr>
              <a:t>März</a:t>
            </a:r>
            <a:r>
              <a:rPr sz="1050" b="1" spc="-10" dirty="0">
                <a:solidFill>
                  <a:srgbClr val="A6A6A6"/>
                </a:solidFill>
                <a:latin typeface="Arial"/>
                <a:cs typeface="Arial"/>
              </a:rPr>
              <a:t> 2020 </a:t>
            </a:r>
            <a:r>
              <a:rPr sz="1050" b="1" spc="-5" dirty="0">
                <a:solidFill>
                  <a:srgbClr val="A6A6A6"/>
                </a:solidFill>
                <a:latin typeface="Arial"/>
                <a:cs typeface="Arial"/>
              </a:rPr>
              <a:t>- 3 </a:t>
            </a:r>
            <a:r>
              <a:rPr sz="1050" b="1" spc="-10" dirty="0">
                <a:solidFill>
                  <a:srgbClr val="A6A6A6"/>
                </a:solidFill>
                <a:latin typeface="Arial"/>
                <a:cs typeface="Arial"/>
              </a:rPr>
              <a:t>April 2020 </a:t>
            </a:r>
            <a:r>
              <a:rPr sz="850" spc="15" dirty="0">
                <a:solidFill>
                  <a:srgbClr val="A6A6A6"/>
                </a:solidFill>
                <a:latin typeface="Arial"/>
                <a:cs typeface="Arial"/>
              </a:rPr>
              <a:t>(28</a:t>
            </a:r>
            <a:r>
              <a:rPr sz="850" spc="-16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850" spc="15" dirty="0" err="1">
                <a:solidFill>
                  <a:srgbClr val="A6A6A6"/>
                </a:solidFill>
                <a:latin typeface="Arial"/>
                <a:cs typeface="Arial"/>
              </a:rPr>
              <a:t>Tage</a:t>
            </a:r>
            <a:r>
              <a:rPr sz="850" spc="15" dirty="0">
                <a:solidFill>
                  <a:srgbClr val="A6A6A6"/>
                </a:solidFill>
                <a:latin typeface="Arial"/>
                <a:cs typeface="Arial"/>
              </a:rPr>
              <a:t>)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837670" y="4963701"/>
            <a:ext cx="8952865" cy="4984115"/>
          </a:xfrm>
          <a:custGeom>
            <a:avLst/>
            <a:gdLst/>
            <a:ahLst/>
            <a:cxnLst/>
            <a:rect l="l" t="t" r="r" b="b"/>
            <a:pathLst>
              <a:path w="8952865" h="4984115">
                <a:moveTo>
                  <a:pt x="0" y="0"/>
                </a:moveTo>
                <a:lnTo>
                  <a:pt x="0" y="4983638"/>
                </a:lnTo>
                <a:lnTo>
                  <a:pt x="8952606" y="4983638"/>
                </a:lnTo>
                <a:lnTo>
                  <a:pt x="89526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47094" y="5068409"/>
            <a:ext cx="8943182" cy="4878931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2690712" y="837670"/>
            <a:ext cx="6576059" cy="691515"/>
          </a:xfrm>
          <a:custGeom>
            <a:avLst/>
            <a:gdLst/>
            <a:ahLst/>
            <a:cxnLst/>
            <a:rect l="l" t="t" r="r" b="b"/>
            <a:pathLst>
              <a:path w="6576059" h="691515">
                <a:moveTo>
                  <a:pt x="6261589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376951"/>
                </a:lnTo>
                <a:lnTo>
                  <a:pt x="3405" y="423372"/>
                </a:lnTo>
                <a:lnTo>
                  <a:pt x="13299" y="467677"/>
                </a:lnTo>
                <a:lnTo>
                  <a:pt x="29194" y="509381"/>
                </a:lnTo>
                <a:lnTo>
                  <a:pt x="50606" y="547999"/>
                </a:lnTo>
                <a:lnTo>
                  <a:pt x="77048" y="583043"/>
                </a:lnTo>
                <a:lnTo>
                  <a:pt x="108034" y="614030"/>
                </a:lnTo>
                <a:lnTo>
                  <a:pt x="143079" y="640471"/>
                </a:lnTo>
                <a:lnTo>
                  <a:pt x="181696" y="661883"/>
                </a:lnTo>
                <a:lnTo>
                  <a:pt x="223400" y="677779"/>
                </a:lnTo>
                <a:lnTo>
                  <a:pt x="267706" y="687672"/>
                </a:lnTo>
                <a:lnTo>
                  <a:pt x="314126" y="691078"/>
                </a:lnTo>
                <a:lnTo>
                  <a:pt x="6261589" y="691078"/>
                </a:lnTo>
                <a:lnTo>
                  <a:pt x="6308009" y="687672"/>
                </a:lnTo>
                <a:lnTo>
                  <a:pt x="6352315" y="677779"/>
                </a:lnTo>
                <a:lnTo>
                  <a:pt x="6394019" y="661883"/>
                </a:lnTo>
                <a:lnTo>
                  <a:pt x="6432636" y="640471"/>
                </a:lnTo>
                <a:lnTo>
                  <a:pt x="6467681" y="614030"/>
                </a:lnTo>
                <a:lnTo>
                  <a:pt x="6498667" y="583043"/>
                </a:lnTo>
                <a:lnTo>
                  <a:pt x="6525109" y="547999"/>
                </a:lnTo>
                <a:lnTo>
                  <a:pt x="6546521" y="509381"/>
                </a:lnTo>
                <a:lnTo>
                  <a:pt x="6562416" y="467677"/>
                </a:lnTo>
                <a:lnTo>
                  <a:pt x="6572310" y="423372"/>
                </a:lnTo>
                <a:lnTo>
                  <a:pt x="6575716" y="376951"/>
                </a:lnTo>
                <a:lnTo>
                  <a:pt x="6575716" y="314126"/>
                </a:lnTo>
                <a:lnTo>
                  <a:pt x="6572310" y="267706"/>
                </a:lnTo>
                <a:lnTo>
                  <a:pt x="6562416" y="223400"/>
                </a:lnTo>
                <a:lnTo>
                  <a:pt x="6546521" y="181696"/>
                </a:lnTo>
                <a:lnTo>
                  <a:pt x="6525109" y="143079"/>
                </a:lnTo>
                <a:lnTo>
                  <a:pt x="6498667" y="108034"/>
                </a:lnTo>
                <a:lnTo>
                  <a:pt x="6467681" y="77048"/>
                </a:lnTo>
                <a:lnTo>
                  <a:pt x="6432636" y="50606"/>
                </a:lnTo>
                <a:lnTo>
                  <a:pt x="6394019" y="29194"/>
                </a:lnTo>
                <a:lnTo>
                  <a:pt x="6352315" y="13299"/>
                </a:lnTo>
                <a:lnTo>
                  <a:pt x="6308009" y="3405"/>
                </a:lnTo>
                <a:lnTo>
                  <a:pt x="6261589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/>
          <p:nvPr/>
        </p:nvSpPr>
        <p:spPr>
          <a:xfrm>
            <a:off x="13182186" y="904137"/>
            <a:ext cx="558419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35" err="1">
                <a:solidFill>
                  <a:srgbClr val="FFFFFF"/>
                </a:solidFill>
                <a:latin typeface="Arial"/>
                <a:cs typeface="Arial"/>
              </a:rPr>
              <a:t>Monats</a:t>
            </a:r>
            <a:r>
              <a:rPr lang="de-DE" sz="3300" spc="-3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25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sz="33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45">
                <a:solidFill>
                  <a:srgbClr val="FFFFFF"/>
                </a:solidFill>
                <a:latin typeface="Arial"/>
                <a:cs typeface="Arial"/>
              </a:rPr>
              <a:t>Wochenübersicht</a:t>
            </a:r>
            <a:endParaRPr sz="3300">
              <a:latin typeface="Arial"/>
              <a:cs typeface="Arial"/>
            </a:endParaRPr>
          </a:p>
        </p:txBody>
      </p:sp>
      <p:sp>
        <p:nvSpPr>
          <p:cNvPr id="228" name="object 2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13</a:t>
            </a:fld>
            <a:endParaRPr spc="15"/>
          </a:p>
        </p:txBody>
      </p:sp>
      <p:sp>
        <p:nvSpPr>
          <p:cNvPr id="227" name="object 227"/>
          <p:cNvSpPr txBox="1"/>
          <p:nvPr/>
        </p:nvSpPr>
        <p:spPr>
          <a:xfrm>
            <a:off x="19392351" y="5844484"/>
            <a:ext cx="189230" cy="41160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</a:pPr>
            <a:r>
              <a:rPr sz="1150" spc="-5">
                <a:solidFill>
                  <a:srgbClr val="3C3C3B"/>
                </a:solidFill>
                <a:latin typeface="Arial"/>
                <a:cs typeface="Arial"/>
              </a:rPr>
              <a:t>Dient nur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zur </a:t>
            </a:r>
            <a:r>
              <a:rPr sz="1150" spc="-10">
                <a:solidFill>
                  <a:srgbClr val="3C3C3B"/>
                </a:solidFill>
                <a:latin typeface="Arial"/>
                <a:cs typeface="Arial"/>
              </a:rPr>
              <a:t>Veranschaulichung.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Keine realen</a:t>
            </a:r>
            <a:r>
              <a:rPr sz="1150" spc="7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Patientendaten.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" y="6208121"/>
            <a:ext cx="18428970" cy="3504565"/>
          </a:xfrm>
          <a:custGeom>
            <a:avLst/>
            <a:gdLst/>
            <a:ahLst/>
            <a:cxnLst/>
            <a:rect l="l" t="t" r="r" b="b"/>
            <a:pathLst>
              <a:path w="18428970" h="3504565">
                <a:moveTo>
                  <a:pt x="314126" y="0"/>
                </a:move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3189944"/>
                </a:lnTo>
                <a:lnTo>
                  <a:pt x="3405" y="3236365"/>
                </a:lnTo>
                <a:lnTo>
                  <a:pt x="13299" y="3280670"/>
                </a:lnTo>
                <a:lnTo>
                  <a:pt x="29194" y="3322374"/>
                </a:lnTo>
                <a:lnTo>
                  <a:pt x="50606" y="3360992"/>
                </a:lnTo>
                <a:lnTo>
                  <a:pt x="77048" y="3396036"/>
                </a:lnTo>
                <a:lnTo>
                  <a:pt x="108034" y="3427022"/>
                </a:lnTo>
                <a:lnTo>
                  <a:pt x="143079" y="3453464"/>
                </a:lnTo>
                <a:lnTo>
                  <a:pt x="181696" y="3474876"/>
                </a:lnTo>
                <a:lnTo>
                  <a:pt x="223400" y="3490771"/>
                </a:lnTo>
                <a:lnTo>
                  <a:pt x="267706" y="3500665"/>
                </a:lnTo>
                <a:lnTo>
                  <a:pt x="314126" y="3504071"/>
                </a:lnTo>
                <a:lnTo>
                  <a:pt x="18114631" y="3504071"/>
                </a:lnTo>
                <a:lnTo>
                  <a:pt x="18161052" y="3500665"/>
                </a:lnTo>
                <a:lnTo>
                  <a:pt x="18205357" y="3490771"/>
                </a:lnTo>
                <a:lnTo>
                  <a:pt x="18247061" y="3474876"/>
                </a:lnTo>
                <a:lnTo>
                  <a:pt x="18285679" y="3453464"/>
                </a:lnTo>
                <a:lnTo>
                  <a:pt x="18320723" y="3427022"/>
                </a:lnTo>
                <a:lnTo>
                  <a:pt x="18351709" y="3396036"/>
                </a:lnTo>
                <a:lnTo>
                  <a:pt x="18378151" y="3360992"/>
                </a:lnTo>
                <a:lnTo>
                  <a:pt x="18399563" y="3322374"/>
                </a:lnTo>
                <a:lnTo>
                  <a:pt x="18415458" y="3280670"/>
                </a:lnTo>
                <a:lnTo>
                  <a:pt x="18425352" y="3236365"/>
                </a:lnTo>
                <a:lnTo>
                  <a:pt x="18428758" y="3189944"/>
                </a:lnTo>
                <a:lnTo>
                  <a:pt x="18428758" y="314126"/>
                </a:lnTo>
                <a:lnTo>
                  <a:pt x="18425352" y="267706"/>
                </a:lnTo>
                <a:lnTo>
                  <a:pt x="18415458" y="223400"/>
                </a:lnTo>
                <a:lnTo>
                  <a:pt x="18399563" y="181696"/>
                </a:lnTo>
                <a:lnTo>
                  <a:pt x="18378151" y="143079"/>
                </a:lnTo>
                <a:lnTo>
                  <a:pt x="18351709" y="108034"/>
                </a:lnTo>
                <a:lnTo>
                  <a:pt x="18320723" y="77048"/>
                </a:lnTo>
                <a:lnTo>
                  <a:pt x="18285679" y="50606"/>
                </a:lnTo>
                <a:lnTo>
                  <a:pt x="18247061" y="29194"/>
                </a:lnTo>
                <a:lnTo>
                  <a:pt x="18205357" y="13299"/>
                </a:lnTo>
                <a:lnTo>
                  <a:pt x="18161052" y="3405"/>
                </a:lnTo>
                <a:lnTo>
                  <a:pt x="18114631" y="0"/>
                </a:lnTo>
                <a:lnTo>
                  <a:pt x="314126" y="0"/>
                </a:lnTo>
                <a:close/>
              </a:path>
            </a:pathLst>
          </a:custGeom>
          <a:ln w="10470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70320"/>
            <a:ext cx="20104100" cy="3783965"/>
          </a:xfrm>
          <a:custGeom>
            <a:avLst/>
            <a:gdLst/>
            <a:ahLst/>
            <a:cxnLst/>
            <a:rect l="l" t="t" r="r" b="b"/>
            <a:pathLst>
              <a:path w="20104100" h="3783965">
                <a:moveTo>
                  <a:pt x="0" y="3783958"/>
                </a:moveTo>
                <a:lnTo>
                  <a:pt x="20104099" y="3783958"/>
                </a:lnTo>
                <a:lnTo>
                  <a:pt x="20104099" y="0"/>
                </a:lnTo>
                <a:lnTo>
                  <a:pt x="0" y="0"/>
                </a:lnTo>
                <a:lnTo>
                  <a:pt x="0" y="3783958"/>
                </a:lnTo>
                <a:close/>
              </a:path>
            </a:pathLst>
          </a:custGeom>
          <a:solidFill>
            <a:srgbClr val="FFD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9735" y="682581"/>
            <a:ext cx="392112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0" spc="-30">
                <a:latin typeface="Arial"/>
                <a:cs typeface="Arial"/>
              </a:rPr>
              <a:t>So </a:t>
            </a:r>
            <a:r>
              <a:rPr sz="4100" b="0" spc="-65">
                <a:latin typeface="Arial"/>
                <a:cs typeface="Arial"/>
              </a:rPr>
              <a:t>einfach</a:t>
            </a:r>
            <a:r>
              <a:rPr sz="4100" b="0" spc="-365">
                <a:latin typeface="Arial"/>
                <a:cs typeface="Arial"/>
              </a:rPr>
              <a:t> </a:t>
            </a:r>
            <a:r>
              <a:rPr sz="4100" b="0" spc="-75">
                <a:latin typeface="Arial"/>
                <a:cs typeface="Arial"/>
              </a:rPr>
              <a:t>geht`s</a:t>
            </a:r>
            <a:endParaRPr sz="4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738" y="6442401"/>
            <a:ext cx="4136390" cy="22003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7090" marR="838200" indent="635" algn="ctr">
              <a:lnSpc>
                <a:spcPct val="101299"/>
              </a:lnSpc>
              <a:spcBef>
                <a:spcPts val="90"/>
              </a:spcBef>
            </a:pPr>
            <a:r>
              <a:rPr sz="2850" b="1" spc="15">
                <a:solidFill>
                  <a:srgbClr val="072098"/>
                </a:solidFill>
                <a:latin typeface="Arial"/>
                <a:cs typeface="Arial"/>
              </a:rPr>
              <a:t>Ihr </a:t>
            </a:r>
            <a:r>
              <a:rPr sz="2850" b="1" spc="10">
                <a:solidFill>
                  <a:srgbClr val="072098"/>
                </a:solidFill>
                <a:latin typeface="Arial"/>
                <a:cs typeface="Arial"/>
              </a:rPr>
              <a:t>Abbott  Diabetes</a:t>
            </a:r>
            <a:r>
              <a:rPr sz="2850" b="1" spc="-45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850" b="1" spc="10">
                <a:solidFill>
                  <a:srgbClr val="072098"/>
                </a:solidFill>
                <a:latin typeface="Arial"/>
                <a:cs typeface="Arial"/>
              </a:rPr>
              <a:t>Care</a:t>
            </a:r>
            <a:endParaRPr sz="2850">
              <a:latin typeface="Arial"/>
              <a:cs typeface="Arial"/>
            </a:endParaRPr>
          </a:p>
          <a:p>
            <a:pPr marL="12700" marR="5080" algn="ctr">
              <a:lnSpc>
                <a:spcPts val="3460"/>
              </a:lnSpc>
              <a:spcBef>
                <a:spcPts val="125"/>
              </a:spcBef>
            </a:pPr>
            <a:r>
              <a:rPr sz="2850" b="1" spc="10">
                <a:solidFill>
                  <a:srgbClr val="072098"/>
                </a:solidFill>
                <a:latin typeface="Arial"/>
                <a:cs typeface="Arial"/>
              </a:rPr>
              <a:t>Außendienstmitarbeiter  </a:t>
            </a:r>
            <a:r>
              <a:rPr sz="2850" b="1" spc="15" err="1">
                <a:solidFill>
                  <a:srgbClr val="072098"/>
                </a:solidFill>
                <a:latin typeface="Arial"/>
                <a:cs typeface="Arial"/>
              </a:rPr>
              <a:t>übergibt</a:t>
            </a:r>
            <a:r>
              <a:rPr sz="2850" b="1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850" b="1" spc="15" err="1">
                <a:solidFill>
                  <a:srgbClr val="072098"/>
                </a:solidFill>
                <a:latin typeface="Arial"/>
                <a:cs typeface="Arial"/>
              </a:rPr>
              <a:t>Ihnen</a:t>
            </a:r>
            <a:endParaRPr sz="285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60"/>
              </a:spcBef>
            </a:pPr>
            <a:r>
              <a:rPr lang="de-DE" sz="205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ie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-5" err="1">
                <a:solidFill>
                  <a:srgbClr val="212121"/>
                </a:solidFill>
                <a:latin typeface="Arial"/>
                <a:cs typeface="Arial"/>
              </a:rPr>
              <a:t>LibreView</a:t>
            </a:r>
            <a:r>
              <a:rPr sz="205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5" err="1">
                <a:solidFill>
                  <a:srgbClr val="212121"/>
                </a:solidFill>
                <a:latin typeface="Arial"/>
                <a:cs typeface="Arial"/>
              </a:rPr>
              <a:t>Mappe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49062" y="6442401"/>
            <a:ext cx="4387028" cy="305955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7495" marR="266700" indent="-1270" algn="ctr">
              <a:lnSpc>
                <a:spcPct val="101299"/>
              </a:lnSpc>
              <a:spcBef>
                <a:spcPts val="90"/>
              </a:spcBef>
            </a:pPr>
            <a:r>
              <a:rPr sz="2850" b="1" spc="10" err="1">
                <a:solidFill>
                  <a:srgbClr val="072098"/>
                </a:solidFill>
                <a:latin typeface="Arial"/>
                <a:cs typeface="Arial"/>
              </a:rPr>
              <a:t>Unter</a:t>
            </a:r>
            <a:r>
              <a:rPr lang="de-DE" sz="2850" b="1" spc="10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850" b="1" spc="10">
                <a:solidFill>
                  <a:srgbClr val="072098"/>
                </a:solidFill>
                <a:latin typeface="Arial"/>
                <a:cs typeface="Arial"/>
              </a:rPr>
              <a:t>www.LibreView.com</a:t>
            </a:r>
          </a:p>
          <a:p>
            <a:pPr marL="12700" marR="5080" indent="635" algn="ctr">
              <a:lnSpc>
                <a:spcPct val="100499"/>
              </a:lnSpc>
              <a:spcBef>
                <a:spcPts val="665"/>
              </a:spcBef>
            </a:pP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werden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Sie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gebeten</a:t>
            </a:r>
            <a:r>
              <a:rPr lang="de-DE" sz="205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 die</a:t>
            </a:r>
            <a:r>
              <a:rPr lang="de-DE" sz="20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Registrierung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 online</a:t>
            </a:r>
            <a:r>
              <a:rPr sz="2050" spc="-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abzuschließen</a:t>
            </a:r>
            <a:r>
              <a:rPr lang="de-DE" sz="2050">
                <a:solidFill>
                  <a:srgbClr val="212121"/>
                </a:solidFill>
                <a:latin typeface="Arial"/>
                <a:cs typeface="Arial"/>
              </a:rPr>
              <a:t>.</a:t>
            </a:r>
          </a:p>
          <a:p>
            <a:pPr marL="12700" marR="5080" indent="635" algn="ctr">
              <a:lnSpc>
                <a:spcPct val="100499"/>
              </a:lnSpc>
              <a:spcBef>
                <a:spcPts val="665"/>
              </a:spcBef>
            </a:pPr>
            <a:r>
              <a:rPr lang="de-DE" sz="2050">
                <a:solidFill>
                  <a:srgbClr val="212121"/>
                </a:solidFill>
                <a:latin typeface="Arial"/>
                <a:cs typeface="Arial"/>
              </a:rPr>
              <a:t>Erstellen Sie nach der erfolgreichen Registrierung Ihre Praxis.</a:t>
            </a:r>
          </a:p>
          <a:p>
            <a:pPr marL="12700" marR="5080" indent="635" algn="ctr">
              <a:lnSpc>
                <a:spcPct val="100499"/>
              </a:lnSpc>
              <a:spcBef>
                <a:spcPts val="665"/>
              </a:spcBef>
            </a:pPr>
            <a:r>
              <a:rPr lang="de-DE" sz="2050" spc="5">
                <a:solidFill>
                  <a:srgbClr val="212121"/>
                </a:solidFill>
                <a:latin typeface="Arial"/>
                <a:cs typeface="Arial"/>
              </a:rPr>
              <a:t>Danach können Sie </a:t>
            </a:r>
            <a:r>
              <a:rPr sz="2050" spc="5" err="1">
                <a:solidFill>
                  <a:srgbClr val="212121"/>
                </a:solidFill>
                <a:latin typeface="Arial"/>
                <a:cs typeface="Arial"/>
              </a:rPr>
              <a:t>Patientendaten</a:t>
            </a:r>
            <a:r>
              <a:rPr lang="de-DE" sz="205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hochladen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-30" err="1">
                <a:solidFill>
                  <a:srgbClr val="212121"/>
                </a:solidFill>
                <a:latin typeface="Arial"/>
                <a:cs typeface="Arial"/>
              </a:rPr>
              <a:t>bzw</a:t>
            </a:r>
            <a:r>
              <a:rPr sz="2050" spc="-3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sz="205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einsehen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32886" y="6442401"/>
            <a:ext cx="3401060" cy="300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4320" marR="266065" indent="-1270" algn="ctr">
              <a:lnSpc>
                <a:spcPct val="101299"/>
              </a:lnSpc>
              <a:spcBef>
                <a:spcPts val="90"/>
              </a:spcBef>
            </a:pPr>
            <a:r>
              <a:rPr sz="2850" b="1" spc="10" err="1">
                <a:solidFill>
                  <a:srgbClr val="072098"/>
                </a:solidFill>
                <a:latin typeface="Arial"/>
                <a:cs typeface="Arial"/>
              </a:rPr>
              <a:t>Anschließend</a:t>
            </a:r>
            <a:r>
              <a:rPr lang="de-DE" sz="2850" b="1" spc="10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850" b="1" spc="10" err="1">
                <a:solidFill>
                  <a:srgbClr val="072098"/>
                </a:solidFill>
                <a:latin typeface="Arial"/>
                <a:cs typeface="Arial"/>
              </a:rPr>
              <a:t>erhalten</a:t>
            </a:r>
            <a:r>
              <a:rPr sz="2850" b="1" spc="10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850" b="1" spc="15">
                <a:solidFill>
                  <a:srgbClr val="072098"/>
                </a:solidFill>
                <a:latin typeface="Arial"/>
                <a:cs typeface="Arial"/>
              </a:rPr>
              <a:t>Sie</a:t>
            </a:r>
            <a:r>
              <a:rPr sz="2850" b="1" spc="-60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850" b="1" spc="15" err="1">
                <a:solidFill>
                  <a:srgbClr val="072098"/>
                </a:solidFill>
                <a:latin typeface="Arial"/>
                <a:cs typeface="Arial"/>
              </a:rPr>
              <a:t>Ihre</a:t>
            </a:r>
            <a:r>
              <a:rPr lang="de-DE" sz="2850" b="1" spc="15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850" b="1" spc="15" err="1">
                <a:solidFill>
                  <a:srgbClr val="072098"/>
                </a:solidFill>
                <a:latin typeface="Arial"/>
                <a:cs typeface="Arial"/>
              </a:rPr>
              <a:t>Zugangsdetails</a:t>
            </a:r>
            <a:endParaRPr sz="2850">
              <a:latin typeface="Arial"/>
              <a:cs typeface="Arial"/>
            </a:endParaRPr>
          </a:p>
          <a:p>
            <a:pPr marL="12700" marR="5080" algn="ctr">
              <a:lnSpc>
                <a:spcPct val="100499"/>
              </a:lnSpc>
              <a:spcBef>
                <a:spcPts val="665"/>
              </a:spcBef>
            </a:pP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per 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E­</a:t>
            </a:r>
            <a:r>
              <a:rPr lang="de-DE" sz="2050" spc="5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Mail 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an die in dem</a:t>
            </a:r>
            <a:r>
              <a:rPr lang="de-DE" sz="20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5" err="1">
                <a:solidFill>
                  <a:srgbClr val="212121"/>
                </a:solidFill>
                <a:latin typeface="Arial"/>
                <a:cs typeface="Arial"/>
              </a:rPr>
              <a:t>Bestellformular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angegebene</a:t>
            </a:r>
            <a:r>
              <a:rPr lang="de-DE" sz="20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E­</a:t>
            </a:r>
            <a:r>
              <a:rPr lang="de-DE" sz="2050" spc="5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Mail­</a:t>
            </a:r>
            <a:r>
              <a:rPr lang="de-DE" sz="2050" spc="5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2050" spc="5" err="1">
                <a:solidFill>
                  <a:srgbClr val="212121"/>
                </a:solidFill>
                <a:latin typeface="Arial"/>
                <a:cs typeface="Arial"/>
              </a:rPr>
              <a:t>Adresse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und</a:t>
            </a:r>
            <a:r>
              <a:rPr sz="2050" spc="-8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befolgen</a:t>
            </a:r>
            <a:r>
              <a:rPr lang="de-DE" sz="20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die weiteren, in der 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lang="de-DE" sz="2050" spc="5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­Mail</a:t>
            </a:r>
            <a:r>
              <a:rPr lang="de-DE" sz="205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beschriebenen</a:t>
            </a:r>
            <a:r>
              <a:rPr sz="205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Instruktionen.</a:t>
            </a:r>
            <a:endParaRPr sz="2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4998" y="6325128"/>
            <a:ext cx="3969385" cy="28651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2850" b="1" spc="15">
                <a:solidFill>
                  <a:srgbClr val="072098"/>
                </a:solidFill>
                <a:latin typeface="Arial"/>
                <a:cs typeface="Arial"/>
              </a:rPr>
              <a:t>Sie </a:t>
            </a:r>
            <a:r>
              <a:rPr sz="2850" b="1" spc="10" err="1">
                <a:solidFill>
                  <a:srgbClr val="072098"/>
                </a:solidFill>
                <a:latin typeface="Arial"/>
                <a:cs typeface="Arial"/>
              </a:rPr>
              <a:t>als</a:t>
            </a:r>
            <a:r>
              <a:rPr sz="2850" b="1" spc="-125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850" b="1" spc="10" err="1">
                <a:solidFill>
                  <a:srgbClr val="072098"/>
                </a:solidFill>
                <a:latin typeface="Arial"/>
                <a:cs typeface="Arial"/>
              </a:rPr>
              <a:t>Arzt</a:t>
            </a:r>
            <a:endParaRPr sz="2850">
              <a:latin typeface="Arial"/>
              <a:cs typeface="Arial"/>
            </a:endParaRPr>
          </a:p>
          <a:p>
            <a:pPr marL="12065" marR="5080" algn="ctr">
              <a:lnSpc>
                <a:spcPct val="100499"/>
              </a:lnSpc>
              <a:spcBef>
                <a:spcPts val="665"/>
              </a:spcBef>
            </a:pP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füllen das 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Bestellformular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aus</a:t>
            </a:r>
            <a:r>
              <a:rPr sz="205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und</a:t>
            </a:r>
            <a:r>
              <a:rPr lang="de-DE" sz="20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unterschreiben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 es, </a:t>
            </a:r>
            <a:r>
              <a:rPr sz="2050" spc="5" err="1">
                <a:solidFill>
                  <a:srgbClr val="212121"/>
                </a:solidFill>
                <a:latin typeface="Arial"/>
                <a:cs typeface="Arial"/>
              </a:rPr>
              <a:t>sichten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den</a:t>
            </a:r>
            <a:r>
              <a:rPr lang="de-DE" sz="20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-15" err="1">
                <a:solidFill>
                  <a:srgbClr val="212121"/>
                </a:solidFill>
                <a:latin typeface="Arial"/>
                <a:cs typeface="Arial"/>
              </a:rPr>
              <a:t>Vertrag</a:t>
            </a:r>
            <a:r>
              <a:rPr sz="205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5" err="1">
                <a:solidFill>
                  <a:srgbClr val="212121"/>
                </a:solidFill>
                <a:latin typeface="Arial"/>
                <a:cs typeface="Arial"/>
              </a:rPr>
              <a:t>zur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-70">
                <a:solidFill>
                  <a:srgbClr val="212121"/>
                </a:solidFill>
                <a:latin typeface="Arial"/>
                <a:cs typeface="Arial"/>
              </a:rPr>
              <a:t>AV</a:t>
            </a:r>
            <a:r>
              <a:rPr lang="de-DE" sz="2050" spc="-7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unter</a:t>
            </a:r>
            <a:r>
              <a:rPr sz="2050" spc="5" err="1">
                <a:solidFill>
                  <a:srgbClr val="212121"/>
                </a:solidFill>
                <a:latin typeface="Arial"/>
                <a:cs typeface="Arial"/>
              </a:rPr>
              <a:t>schreiben</a:t>
            </a:r>
            <a:r>
              <a:rPr lang="de-DE" sz="205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diesen</a:t>
            </a:r>
            <a:r>
              <a:rPr lang="de-DE" sz="2050">
                <a:solidFill>
                  <a:srgbClr val="212121"/>
                </a:solidFill>
                <a:latin typeface="Arial"/>
                <a:cs typeface="Arial"/>
              </a:rPr>
              <a:t> und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übergeben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 die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beiden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unterschriebenen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Dokumente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 an </a:t>
            </a:r>
            <a:r>
              <a:rPr sz="2050" spc="5" err="1">
                <a:solidFill>
                  <a:srgbClr val="212121"/>
                </a:solidFill>
                <a:latin typeface="Arial"/>
                <a:cs typeface="Arial"/>
              </a:rPr>
              <a:t>Ihren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 Abbott</a:t>
            </a:r>
            <a:r>
              <a:rPr lang="de-DE" sz="205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err="1">
                <a:solidFill>
                  <a:srgbClr val="212121"/>
                </a:solidFill>
                <a:latin typeface="Arial"/>
                <a:cs typeface="Arial"/>
              </a:rPr>
              <a:t>Außendienstmitarbeiter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20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648516" y="6534956"/>
            <a:ext cx="0" cy="2950845"/>
          </a:xfrm>
          <a:custGeom>
            <a:avLst/>
            <a:gdLst/>
            <a:ahLst/>
            <a:cxnLst/>
            <a:rect l="l" t="t" r="r" b="b"/>
            <a:pathLst>
              <a:path h="2950845">
                <a:moveTo>
                  <a:pt x="0" y="0"/>
                </a:moveTo>
                <a:lnTo>
                  <a:pt x="0" y="2950821"/>
                </a:lnTo>
              </a:path>
            </a:pathLst>
          </a:custGeom>
          <a:ln w="24062">
            <a:solidFill>
              <a:srgbClr val="0720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48516" y="64620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062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48516" y="95222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062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40016" y="6534956"/>
            <a:ext cx="0" cy="2950845"/>
          </a:xfrm>
          <a:custGeom>
            <a:avLst/>
            <a:gdLst/>
            <a:ahLst/>
            <a:cxnLst/>
            <a:rect l="l" t="t" r="r" b="b"/>
            <a:pathLst>
              <a:path h="2950845">
                <a:moveTo>
                  <a:pt x="0" y="0"/>
                </a:moveTo>
                <a:lnTo>
                  <a:pt x="0" y="2950821"/>
                </a:lnTo>
              </a:path>
            </a:pathLst>
          </a:custGeom>
          <a:ln w="24062">
            <a:solidFill>
              <a:srgbClr val="0720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40016" y="64620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062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40016" y="95222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062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0348" y="6534956"/>
            <a:ext cx="0" cy="2950845"/>
          </a:xfrm>
          <a:custGeom>
            <a:avLst/>
            <a:gdLst/>
            <a:ahLst/>
            <a:cxnLst/>
            <a:rect l="l" t="t" r="r" b="b"/>
            <a:pathLst>
              <a:path h="2950845">
                <a:moveTo>
                  <a:pt x="0" y="0"/>
                </a:moveTo>
                <a:lnTo>
                  <a:pt x="0" y="2950821"/>
                </a:lnTo>
              </a:path>
            </a:pathLst>
          </a:custGeom>
          <a:ln w="24062">
            <a:solidFill>
              <a:srgbClr val="0720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0348" y="64620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062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50348" y="95222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062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06529" y="2206310"/>
            <a:ext cx="2863215" cy="2861945"/>
          </a:xfrm>
          <a:custGeom>
            <a:avLst/>
            <a:gdLst/>
            <a:ahLst/>
            <a:cxnLst/>
            <a:rect l="l" t="t" r="r" b="b"/>
            <a:pathLst>
              <a:path w="2863215" h="2861945">
                <a:moveTo>
                  <a:pt x="1431464" y="0"/>
                </a:moveTo>
                <a:lnTo>
                  <a:pt x="1383253" y="796"/>
                </a:lnTo>
                <a:lnTo>
                  <a:pt x="1335440" y="3168"/>
                </a:lnTo>
                <a:lnTo>
                  <a:pt x="1288052" y="7090"/>
                </a:lnTo>
                <a:lnTo>
                  <a:pt x="1241114" y="12539"/>
                </a:lnTo>
                <a:lnTo>
                  <a:pt x="1194649" y="19488"/>
                </a:lnTo>
                <a:lnTo>
                  <a:pt x="1148684" y="27912"/>
                </a:lnTo>
                <a:lnTo>
                  <a:pt x="1103243" y="37787"/>
                </a:lnTo>
                <a:lnTo>
                  <a:pt x="1058352" y="49088"/>
                </a:lnTo>
                <a:lnTo>
                  <a:pt x="1014035" y="61789"/>
                </a:lnTo>
                <a:lnTo>
                  <a:pt x="970317" y="75865"/>
                </a:lnTo>
                <a:lnTo>
                  <a:pt x="927224" y="91292"/>
                </a:lnTo>
                <a:lnTo>
                  <a:pt x="884781" y="108044"/>
                </a:lnTo>
                <a:lnTo>
                  <a:pt x="843012" y="126097"/>
                </a:lnTo>
                <a:lnTo>
                  <a:pt x="801943" y="145425"/>
                </a:lnTo>
                <a:lnTo>
                  <a:pt x="761599" y="166003"/>
                </a:lnTo>
                <a:lnTo>
                  <a:pt x="722005" y="187806"/>
                </a:lnTo>
                <a:lnTo>
                  <a:pt x="683185" y="210809"/>
                </a:lnTo>
                <a:lnTo>
                  <a:pt x="645166" y="234988"/>
                </a:lnTo>
                <a:lnTo>
                  <a:pt x="607971" y="260316"/>
                </a:lnTo>
                <a:lnTo>
                  <a:pt x="571627" y="286770"/>
                </a:lnTo>
                <a:lnTo>
                  <a:pt x="536157" y="314324"/>
                </a:lnTo>
                <a:lnTo>
                  <a:pt x="501588" y="342952"/>
                </a:lnTo>
                <a:lnTo>
                  <a:pt x="467944" y="372631"/>
                </a:lnTo>
                <a:lnTo>
                  <a:pt x="435250" y="403334"/>
                </a:lnTo>
                <a:lnTo>
                  <a:pt x="403531" y="435038"/>
                </a:lnTo>
                <a:lnTo>
                  <a:pt x="372813" y="467716"/>
                </a:lnTo>
                <a:lnTo>
                  <a:pt x="343120" y="501344"/>
                </a:lnTo>
                <a:lnTo>
                  <a:pt x="314477" y="535896"/>
                </a:lnTo>
                <a:lnTo>
                  <a:pt x="286910" y="571349"/>
                </a:lnTo>
                <a:lnTo>
                  <a:pt x="260444" y="607676"/>
                </a:lnTo>
                <a:lnTo>
                  <a:pt x="235103" y="644852"/>
                </a:lnTo>
                <a:lnTo>
                  <a:pt x="210912" y="682853"/>
                </a:lnTo>
                <a:lnTo>
                  <a:pt x="187898" y="721654"/>
                </a:lnTo>
                <a:lnTo>
                  <a:pt x="166084" y="761229"/>
                </a:lnTo>
                <a:lnTo>
                  <a:pt x="145496" y="801554"/>
                </a:lnTo>
                <a:lnTo>
                  <a:pt x="126158" y="842603"/>
                </a:lnTo>
                <a:lnTo>
                  <a:pt x="108097" y="884352"/>
                </a:lnTo>
                <a:lnTo>
                  <a:pt x="91337" y="926775"/>
                </a:lnTo>
                <a:lnTo>
                  <a:pt x="75902" y="969847"/>
                </a:lnTo>
                <a:lnTo>
                  <a:pt x="61819" y="1013543"/>
                </a:lnTo>
                <a:lnTo>
                  <a:pt x="49112" y="1057839"/>
                </a:lnTo>
                <a:lnTo>
                  <a:pt x="37806" y="1102709"/>
                </a:lnTo>
                <a:lnTo>
                  <a:pt x="27926" y="1148128"/>
                </a:lnTo>
                <a:lnTo>
                  <a:pt x="19497" y="1194071"/>
                </a:lnTo>
                <a:lnTo>
                  <a:pt x="12545" y="1240514"/>
                </a:lnTo>
                <a:lnTo>
                  <a:pt x="7094" y="1287430"/>
                </a:lnTo>
                <a:lnTo>
                  <a:pt x="3169" y="1334795"/>
                </a:lnTo>
                <a:lnTo>
                  <a:pt x="796" y="1382584"/>
                </a:lnTo>
                <a:lnTo>
                  <a:pt x="0" y="1430773"/>
                </a:lnTo>
                <a:lnTo>
                  <a:pt x="796" y="1478960"/>
                </a:lnTo>
                <a:lnTo>
                  <a:pt x="3169" y="1526749"/>
                </a:lnTo>
                <a:lnTo>
                  <a:pt x="7094" y="1574114"/>
                </a:lnTo>
                <a:lnTo>
                  <a:pt x="12545" y="1621029"/>
                </a:lnTo>
                <a:lnTo>
                  <a:pt x="19497" y="1667471"/>
                </a:lnTo>
                <a:lnTo>
                  <a:pt x="27926" y="1713414"/>
                </a:lnTo>
                <a:lnTo>
                  <a:pt x="37806" y="1758832"/>
                </a:lnTo>
                <a:lnTo>
                  <a:pt x="49112" y="1803702"/>
                </a:lnTo>
                <a:lnTo>
                  <a:pt x="61819" y="1847997"/>
                </a:lnTo>
                <a:lnTo>
                  <a:pt x="75902" y="1891693"/>
                </a:lnTo>
                <a:lnTo>
                  <a:pt x="91337" y="1934765"/>
                </a:lnTo>
                <a:lnTo>
                  <a:pt x="108097" y="1977188"/>
                </a:lnTo>
                <a:lnTo>
                  <a:pt x="126158" y="2018936"/>
                </a:lnTo>
                <a:lnTo>
                  <a:pt x="145496" y="2059985"/>
                </a:lnTo>
                <a:lnTo>
                  <a:pt x="166084" y="2100309"/>
                </a:lnTo>
                <a:lnTo>
                  <a:pt x="187898" y="2139884"/>
                </a:lnTo>
                <a:lnTo>
                  <a:pt x="210912" y="2178684"/>
                </a:lnTo>
                <a:lnTo>
                  <a:pt x="235103" y="2216685"/>
                </a:lnTo>
                <a:lnTo>
                  <a:pt x="260444" y="2253862"/>
                </a:lnTo>
                <a:lnTo>
                  <a:pt x="286910" y="2290188"/>
                </a:lnTo>
                <a:lnTo>
                  <a:pt x="314477" y="2325641"/>
                </a:lnTo>
                <a:lnTo>
                  <a:pt x="343120" y="2360193"/>
                </a:lnTo>
                <a:lnTo>
                  <a:pt x="372813" y="2393821"/>
                </a:lnTo>
                <a:lnTo>
                  <a:pt x="403531" y="2426499"/>
                </a:lnTo>
                <a:lnTo>
                  <a:pt x="435250" y="2458202"/>
                </a:lnTo>
                <a:lnTo>
                  <a:pt x="467944" y="2488905"/>
                </a:lnTo>
                <a:lnTo>
                  <a:pt x="501588" y="2518583"/>
                </a:lnTo>
                <a:lnTo>
                  <a:pt x="536157" y="2547212"/>
                </a:lnTo>
                <a:lnTo>
                  <a:pt x="571627" y="2574765"/>
                </a:lnTo>
                <a:lnTo>
                  <a:pt x="607971" y="2601219"/>
                </a:lnTo>
                <a:lnTo>
                  <a:pt x="645166" y="2626548"/>
                </a:lnTo>
                <a:lnTo>
                  <a:pt x="683185" y="2650726"/>
                </a:lnTo>
                <a:lnTo>
                  <a:pt x="722005" y="2673729"/>
                </a:lnTo>
                <a:lnTo>
                  <a:pt x="761599" y="2695533"/>
                </a:lnTo>
                <a:lnTo>
                  <a:pt x="801943" y="2716111"/>
                </a:lnTo>
                <a:lnTo>
                  <a:pt x="843012" y="2735438"/>
                </a:lnTo>
                <a:lnTo>
                  <a:pt x="884781" y="2753491"/>
                </a:lnTo>
                <a:lnTo>
                  <a:pt x="927224" y="2770243"/>
                </a:lnTo>
                <a:lnTo>
                  <a:pt x="970317" y="2785670"/>
                </a:lnTo>
                <a:lnTo>
                  <a:pt x="1014035" y="2799746"/>
                </a:lnTo>
                <a:lnTo>
                  <a:pt x="1058352" y="2812447"/>
                </a:lnTo>
                <a:lnTo>
                  <a:pt x="1103243" y="2823748"/>
                </a:lnTo>
                <a:lnTo>
                  <a:pt x="1148684" y="2833623"/>
                </a:lnTo>
                <a:lnTo>
                  <a:pt x="1194649" y="2842047"/>
                </a:lnTo>
                <a:lnTo>
                  <a:pt x="1241114" y="2848996"/>
                </a:lnTo>
                <a:lnTo>
                  <a:pt x="1288052" y="2854445"/>
                </a:lnTo>
                <a:lnTo>
                  <a:pt x="1335440" y="2858367"/>
                </a:lnTo>
                <a:lnTo>
                  <a:pt x="1383253" y="2860739"/>
                </a:lnTo>
                <a:lnTo>
                  <a:pt x="1431464" y="2861535"/>
                </a:lnTo>
                <a:lnTo>
                  <a:pt x="1479675" y="2860739"/>
                </a:lnTo>
                <a:lnTo>
                  <a:pt x="1527487" y="2858367"/>
                </a:lnTo>
                <a:lnTo>
                  <a:pt x="1574875" y="2854445"/>
                </a:lnTo>
                <a:lnTo>
                  <a:pt x="1621814" y="2848996"/>
                </a:lnTo>
                <a:lnTo>
                  <a:pt x="1668278" y="2842047"/>
                </a:lnTo>
                <a:lnTo>
                  <a:pt x="1714244" y="2833623"/>
                </a:lnTo>
                <a:lnTo>
                  <a:pt x="1759684" y="2823748"/>
                </a:lnTo>
                <a:lnTo>
                  <a:pt x="1804576" y="2812447"/>
                </a:lnTo>
                <a:lnTo>
                  <a:pt x="1848893" y="2799746"/>
                </a:lnTo>
                <a:lnTo>
                  <a:pt x="1892610" y="2785670"/>
                </a:lnTo>
                <a:lnTo>
                  <a:pt x="1935703" y="2770243"/>
                </a:lnTo>
                <a:lnTo>
                  <a:pt x="1978147" y="2753491"/>
                </a:lnTo>
                <a:lnTo>
                  <a:pt x="2019915" y="2735438"/>
                </a:lnTo>
                <a:lnTo>
                  <a:pt x="2060984" y="2716111"/>
                </a:lnTo>
                <a:lnTo>
                  <a:pt x="2101328" y="2695533"/>
                </a:lnTo>
                <a:lnTo>
                  <a:pt x="2140923" y="2673729"/>
                </a:lnTo>
                <a:lnTo>
                  <a:pt x="2179742" y="2650726"/>
                </a:lnTo>
                <a:lnTo>
                  <a:pt x="2217762" y="2626548"/>
                </a:lnTo>
                <a:lnTo>
                  <a:pt x="2254956" y="2601219"/>
                </a:lnTo>
                <a:lnTo>
                  <a:pt x="2291301" y="2574765"/>
                </a:lnTo>
                <a:lnTo>
                  <a:pt x="2326770" y="2547212"/>
                </a:lnTo>
                <a:lnTo>
                  <a:pt x="2361340" y="2518583"/>
                </a:lnTo>
                <a:lnTo>
                  <a:pt x="2394984" y="2488905"/>
                </a:lnTo>
                <a:lnTo>
                  <a:pt x="2427678" y="2458202"/>
                </a:lnTo>
                <a:lnTo>
                  <a:pt x="2459397" y="2426499"/>
                </a:lnTo>
                <a:lnTo>
                  <a:pt x="2490115" y="2393821"/>
                </a:lnTo>
                <a:lnTo>
                  <a:pt x="2519808" y="2360193"/>
                </a:lnTo>
                <a:lnTo>
                  <a:pt x="2548450" y="2325641"/>
                </a:lnTo>
                <a:lnTo>
                  <a:pt x="2576017" y="2290188"/>
                </a:lnTo>
                <a:lnTo>
                  <a:pt x="2602484" y="2253862"/>
                </a:lnTo>
                <a:lnTo>
                  <a:pt x="2627825" y="2216685"/>
                </a:lnTo>
                <a:lnTo>
                  <a:pt x="2652015" y="2178684"/>
                </a:lnTo>
                <a:lnTo>
                  <a:pt x="2675030" y="2139884"/>
                </a:lnTo>
                <a:lnTo>
                  <a:pt x="2696844" y="2100309"/>
                </a:lnTo>
                <a:lnTo>
                  <a:pt x="2717432" y="2059985"/>
                </a:lnTo>
                <a:lnTo>
                  <a:pt x="2736769" y="2018936"/>
                </a:lnTo>
                <a:lnTo>
                  <a:pt x="2754830" y="1977188"/>
                </a:lnTo>
                <a:lnTo>
                  <a:pt x="2771591" y="1934765"/>
                </a:lnTo>
                <a:lnTo>
                  <a:pt x="2787025" y="1891693"/>
                </a:lnTo>
                <a:lnTo>
                  <a:pt x="2801109" y="1847997"/>
                </a:lnTo>
                <a:lnTo>
                  <a:pt x="2813816" y="1803702"/>
                </a:lnTo>
                <a:lnTo>
                  <a:pt x="2825122" y="1758832"/>
                </a:lnTo>
                <a:lnTo>
                  <a:pt x="2835002" y="1713414"/>
                </a:lnTo>
                <a:lnTo>
                  <a:pt x="2843430" y="1667471"/>
                </a:lnTo>
                <a:lnTo>
                  <a:pt x="2850383" y="1621029"/>
                </a:lnTo>
                <a:lnTo>
                  <a:pt x="2855834" y="1574114"/>
                </a:lnTo>
                <a:lnTo>
                  <a:pt x="2859758" y="1526749"/>
                </a:lnTo>
                <a:lnTo>
                  <a:pt x="2862131" y="1478960"/>
                </a:lnTo>
                <a:lnTo>
                  <a:pt x="2862928" y="1430773"/>
                </a:lnTo>
                <a:lnTo>
                  <a:pt x="2862131" y="1382584"/>
                </a:lnTo>
                <a:lnTo>
                  <a:pt x="2859758" y="1334795"/>
                </a:lnTo>
                <a:lnTo>
                  <a:pt x="2855834" y="1287430"/>
                </a:lnTo>
                <a:lnTo>
                  <a:pt x="2850383" y="1240514"/>
                </a:lnTo>
                <a:lnTo>
                  <a:pt x="2843430" y="1194071"/>
                </a:lnTo>
                <a:lnTo>
                  <a:pt x="2835002" y="1148128"/>
                </a:lnTo>
                <a:lnTo>
                  <a:pt x="2825122" y="1102709"/>
                </a:lnTo>
                <a:lnTo>
                  <a:pt x="2813816" y="1057839"/>
                </a:lnTo>
                <a:lnTo>
                  <a:pt x="2801109" y="1013543"/>
                </a:lnTo>
                <a:lnTo>
                  <a:pt x="2787025" y="969847"/>
                </a:lnTo>
                <a:lnTo>
                  <a:pt x="2771591" y="926775"/>
                </a:lnTo>
                <a:lnTo>
                  <a:pt x="2754830" y="884352"/>
                </a:lnTo>
                <a:lnTo>
                  <a:pt x="2736769" y="842603"/>
                </a:lnTo>
                <a:lnTo>
                  <a:pt x="2717432" y="801554"/>
                </a:lnTo>
                <a:lnTo>
                  <a:pt x="2696844" y="761229"/>
                </a:lnTo>
                <a:lnTo>
                  <a:pt x="2675030" y="721654"/>
                </a:lnTo>
                <a:lnTo>
                  <a:pt x="2652015" y="682853"/>
                </a:lnTo>
                <a:lnTo>
                  <a:pt x="2627825" y="644852"/>
                </a:lnTo>
                <a:lnTo>
                  <a:pt x="2602484" y="607676"/>
                </a:lnTo>
                <a:lnTo>
                  <a:pt x="2576017" y="571349"/>
                </a:lnTo>
                <a:lnTo>
                  <a:pt x="2548450" y="535896"/>
                </a:lnTo>
                <a:lnTo>
                  <a:pt x="2519808" y="501344"/>
                </a:lnTo>
                <a:lnTo>
                  <a:pt x="2490115" y="467716"/>
                </a:lnTo>
                <a:lnTo>
                  <a:pt x="2459397" y="435038"/>
                </a:lnTo>
                <a:lnTo>
                  <a:pt x="2427678" y="403334"/>
                </a:lnTo>
                <a:lnTo>
                  <a:pt x="2394984" y="372631"/>
                </a:lnTo>
                <a:lnTo>
                  <a:pt x="2361340" y="342952"/>
                </a:lnTo>
                <a:lnTo>
                  <a:pt x="2326770" y="314324"/>
                </a:lnTo>
                <a:lnTo>
                  <a:pt x="2291301" y="286770"/>
                </a:lnTo>
                <a:lnTo>
                  <a:pt x="2254956" y="260316"/>
                </a:lnTo>
                <a:lnTo>
                  <a:pt x="2217762" y="234988"/>
                </a:lnTo>
                <a:lnTo>
                  <a:pt x="2179742" y="210809"/>
                </a:lnTo>
                <a:lnTo>
                  <a:pt x="2140923" y="187806"/>
                </a:lnTo>
                <a:lnTo>
                  <a:pt x="2101328" y="166003"/>
                </a:lnTo>
                <a:lnTo>
                  <a:pt x="2060984" y="145425"/>
                </a:lnTo>
                <a:lnTo>
                  <a:pt x="2019915" y="126097"/>
                </a:lnTo>
                <a:lnTo>
                  <a:pt x="1978147" y="108044"/>
                </a:lnTo>
                <a:lnTo>
                  <a:pt x="1935703" y="91292"/>
                </a:lnTo>
                <a:lnTo>
                  <a:pt x="1892610" y="75865"/>
                </a:lnTo>
                <a:lnTo>
                  <a:pt x="1848893" y="61789"/>
                </a:lnTo>
                <a:lnTo>
                  <a:pt x="1804576" y="49088"/>
                </a:lnTo>
                <a:lnTo>
                  <a:pt x="1759684" y="37787"/>
                </a:lnTo>
                <a:lnTo>
                  <a:pt x="1714244" y="27912"/>
                </a:lnTo>
                <a:lnTo>
                  <a:pt x="1668278" y="19488"/>
                </a:lnTo>
                <a:lnTo>
                  <a:pt x="1621814" y="12539"/>
                </a:lnTo>
                <a:lnTo>
                  <a:pt x="1574875" y="7090"/>
                </a:lnTo>
                <a:lnTo>
                  <a:pt x="1527487" y="3168"/>
                </a:lnTo>
                <a:lnTo>
                  <a:pt x="1479675" y="796"/>
                </a:lnTo>
                <a:lnTo>
                  <a:pt x="1431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6529" y="2206310"/>
            <a:ext cx="2863215" cy="2861945"/>
          </a:xfrm>
          <a:custGeom>
            <a:avLst/>
            <a:gdLst/>
            <a:ahLst/>
            <a:cxnLst/>
            <a:rect l="l" t="t" r="r" b="b"/>
            <a:pathLst>
              <a:path w="2863215" h="2861945">
                <a:moveTo>
                  <a:pt x="1431464" y="2861535"/>
                </a:moveTo>
                <a:lnTo>
                  <a:pt x="1479675" y="2860739"/>
                </a:lnTo>
                <a:lnTo>
                  <a:pt x="1527487" y="2858367"/>
                </a:lnTo>
                <a:lnTo>
                  <a:pt x="1574875" y="2854445"/>
                </a:lnTo>
                <a:lnTo>
                  <a:pt x="1621814" y="2848996"/>
                </a:lnTo>
                <a:lnTo>
                  <a:pt x="1668278" y="2842047"/>
                </a:lnTo>
                <a:lnTo>
                  <a:pt x="1714244" y="2833623"/>
                </a:lnTo>
                <a:lnTo>
                  <a:pt x="1759684" y="2823748"/>
                </a:lnTo>
                <a:lnTo>
                  <a:pt x="1804576" y="2812447"/>
                </a:lnTo>
                <a:lnTo>
                  <a:pt x="1848893" y="2799746"/>
                </a:lnTo>
                <a:lnTo>
                  <a:pt x="1892610" y="2785670"/>
                </a:lnTo>
                <a:lnTo>
                  <a:pt x="1935703" y="2770243"/>
                </a:lnTo>
                <a:lnTo>
                  <a:pt x="1978147" y="2753491"/>
                </a:lnTo>
                <a:lnTo>
                  <a:pt x="2019915" y="2735438"/>
                </a:lnTo>
                <a:lnTo>
                  <a:pt x="2060984" y="2716111"/>
                </a:lnTo>
                <a:lnTo>
                  <a:pt x="2101328" y="2695533"/>
                </a:lnTo>
                <a:lnTo>
                  <a:pt x="2140923" y="2673729"/>
                </a:lnTo>
                <a:lnTo>
                  <a:pt x="2179742" y="2650726"/>
                </a:lnTo>
                <a:lnTo>
                  <a:pt x="2217762" y="2626548"/>
                </a:lnTo>
                <a:lnTo>
                  <a:pt x="2254956" y="2601219"/>
                </a:lnTo>
                <a:lnTo>
                  <a:pt x="2291301" y="2574765"/>
                </a:lnTo>
                <a:lnTo>
                  <a:pt x="2326770" y="2547212"/>
                </a:lnTo>
                <a:lnTo>
                  <a:pt x="2361340" y="2518583"/>
                </a:lnTo>
                <a:lnTo>
                  <a:pt x="2394984" y="2488905"/>
                </a:lnTo>
                <a:lnTo>
                  <a:pt x="2427678" y="2458202"/>
                </a:lnTo>
                <a:lnTo>
                  <a:pt x="2459397" y="2426499"/>
                </a:lnTo>
                <a:lnTo>
                  <a:pt x="2490115" y="2393821"/>
                </a:lnTo>
                <a:lnTo>
                  <a:pt x="2519808" y="2360193"/>
                </a:lnTo>
                <a:lnTo>
                  <a:pt x="2548450" y="2325641"/>
                </a:lnTo>
                <a:lnTo>
                  <a:pt x="2576017" y="2290188"/>
                </a:lnTo>
                <a:lnTo>
                  <a:pt x="2602484" y="2253862"/>
                </a:lnTo>
                <a:lnTo>
                  <a:pt x="2627825" y="2216685"/>
                </a:lnTo>
                <a:lnTo>
                  <a:pt x="2652015" y="2178684"/>
                </a:lnTo>
                <a:lnTo>
                  <a:pt x="2675030" y="2139884"/>
                </a:lnTo>
                <a:lnTo>
                  <a:pt x="2696844" y="2100309"/>
                </a:lnTo>
                <a:lnTo>
                  <a:pt x="2717432" y="2059985"/>
                </a:lnTo>
                <a:lnTo>
                  <a:pt x="2736769" y="2018936"/>
                </a:lnTo>
                <a:lnTo>
                  <a:pt x="2754830" y="1977188"/>
                </a:lnTo>
                <a:lnTo>
                  <a:pt x="2771591" y="1934765"/>
                </a:lnTo>
                <a:lnTo>
                  <a:pt x="2787025" y="1891693"/>
                </a:lnTo>
                <a:lnTo>
                  <a:pt x="2801109" y="1847997"/>
                </a:lnTo>
                <a:lnTo>
                  <a:pt x="2813816" y="1803702"/>
                </a:lnTo>
                <a:lnTo>
                  <a:pt x="2825122" y="1758832"/>
                </a:lnTo>
                <a:lnTo>
                  <a:pt x="2835002" y="1713414"/>
                </a:lnTo>
                <a:lnTo>
                  <a:pt x="2843430" y="1667471"/>
                </a:lnTo>
                <a:lnTo>
                  <a:pt x="2850383" y="1621029"/>
                </a:lnTo>
                <a:lnTo>
                  <a:pt x="2855834" y="1574114"/>
                </a:lnTo>
                <a:lnTo>
                  <a:pt x="2859758" y="1526749"/>
                </a:lnTo>
                <a:lnTo>
                  <a:pt x="2862131" y="1478960"/>
                </a:lnTo>
                <a:lnTo>
                  <a:pt x="2862928" y="1430773"/>
                </a:lnTo>
                <a:lnTo>
                  <a:pt x="2862131" y="1382584"/>
                </a:lnTo>
                <a:lnTo>
                  <a:pt x="2859758" y="1334795"/>
                </a:lnTo>
                <a:lnTo>
                  <a:pt x="2855834" y="1287430"/>
                </a:lnTo>
                <a:lnTo>
                  <a:pt x="2850383" y="1240514"/>
                </a:lnTo>
                <a:lnTo>
                  <a:pt x="2843430" y="1194071"/>
                </a:lnTo>
                <a:lnTo>
                  <a:pt x="2835002" y="1148128"/>
                </a:lnTo>
                <a:lnTo>
                  <a:pt x="2825122" y="1102709"/>
                </a:lnTo>
                <a:lnTo>
                  <a:pt x="2813816" y="1057839"/>
                </a:lnTo>
                <a:lnTo>
                  <a:pt x="2801109" y="1013543"/>
                </a:lnTo>
                <a:lnTo>
                  <a:pt x="2787025" y="969847"/>
                </a:lnTo>
                <a:lnTo>
                  <a:pt x="2771591" y="926775"/>
                </a:lnTo>
                <a:lnTo>
                  <a:pt x="2754830" y="884352"/>
                </a:lnTo>
                <a:lnTo>
                  <a:pt x="2736769" y="842603"/>
                </a:lnTo>
                <a:lnTo>
                  <a:pt x="2717432" y="801554"/>
                </a:lnTo>
                <a:lnTo>
                  <a:pt x="2696844" y="761229"/>
                </a:lnTo>
                <a:lnTo>
                  <a:pt x="2675030" y="721654"/>
                </a:lnTo>
                <a:lnTo>
                  <a:pt x="2652015" y="682853"/>
                </a:lnTo>
                <a:lnTo>
                  <a:pt x="2627825" y="644852"/>
                </a:lnTo>
                <a:lnTo>
                  <a:pt x="2602484" y="607676"/>
                </a:lnTo>
                <a:lnTo>
                  <a:pt x="2576017" y="571349"/>
                </a:lnTo>
                <a:lnTo>
                  <a:pt x="2548450" y="535896"/>
                </a:lnTo>
                <a:lnTo>
                  <a:pt x="2519808" y="501344"/>
                </a:lnTo>
                <a:lnTo>
                  <a:pt x="2490115" y="467716"/>
                </a:lnTo>
                <a:lnTo>
                  <a:pt x="2459397" y="435038"/>
                </a:lnTo>
                <a:lnTo>
                  <a:pt x="2427678" y="403334"/>
                </a:lnTo>
                <a:lnTo>
                  <a:pt x="2394984" y="372631"/>
                </a:lnTo>
                <a:lnTo>
                  <a:pt x="2361340" y="342952"/>
                </a:lnTo>
                <a:lnTo>
                  <a:pt x="2326770" y="314324"/>
                </a:lnTo>
                <a:lnTo>
                  <a:pt x="2291301" y="286770"/>
                </a:lnTo>
                <a:lnTo>
                  <a:pt x="2254956" y="260316"/>
                </a:lnTo>
                <a:lnTo>
                  <a:pt x="2217762" y="234988"/>
                </a:lnTo>
                <a:lnTo>
                  <a:pt x="2179742" y="210809"/>
                </a:lnTo>
                <a:lnTo>
                  <a:pt x="2140923" y="187806"/>
                </a:lnTo>
                <a:lnTo>
                  <a:pt x="2101328" y="166003"/>
                </a:lnTo>
                <a:lnTo>
                  <a:pt x="2060984" y="145425"/>
                </a:lnTo>
                <a:lnTo>
                  <a:pt x="2019915" y="126097"/>
                </a:lnTo>
                <a:lnTo>
                  <a:pt x="1978147" y="108044"/>
                </a:lnTo>
                <a:lnTo>
                  <a:pt x="1935703" y="91292"/>
                </a:lnTo>
                <a:lnTo>
                  <a:pt x="1892610" y="75865"/>
                </a:lnTo>
                <a:lnTo>
                  <a:pt x="1848893" y="61789"/>
                </a:lnTo>
                <a:lnTo>
                  <a:pt x="1804576" y="49088"/>
                </a:lnTo>
                <a:lnTo>
                  <a:pt x="1759684" y="37787"/>
                </a:lnTo>
                <a:lnTo>
                  <a:pt x="1714244" y="27912"/>
                </a:lnTo>
                <a:lnTo>
                  <a:pt x="1668278" y="19488"/>
                </a:lnTo>
                <a:lnTo>
                  <a:pt x="1621814" y="12539"/>
                </a:lnTo>
                <a:lnTo>
                  <a:pt x="1574875" y="7090"/>
                </a:lnTo>
                <a:lnTo>
                  <a:pt x="1527487" y="3168"/>
                </a:lnTo>
                <a:lnTo>
                  <a:pt x="1479675" y="796"/>
                </a:lnTo>
                <a:lnTo>
                  <a:pt x="1431464" y="0"/>
                </a:lnTo>
                <a:lnTo>
                  <a:pt x="1383253" y="796"/>
                </a:lnTo>
                <a:lnTo>
                  <a:pt x="1335440" y="3168"/>
                </a:lnTo>
                <a:lnTo>
                  <a:pt x="1288052" y="7090"/>
                </a:lnTo>
                <a:lnTo>
                  <a:pt x="1241114" y="12539"/>
                </a:lnTo>
                <a:lnTo>
                  <a:pt x="1194649" y="19488"/>
                </a:lnTo>
                <a:lnTo>
                  <a:pt x="1148684" y="27912"/>
                </a:lnTo>
                <a:lnTo>
                  <a:pt x="1103243" y="37787"/>
                </a:lnTo>
                <a:lnTo>
                  <a:pt x="1058352" y="49088"/>
                </a:lnTo>
                <a:lnTo>
                  <a:pt x="1014035" y="61789"/>
                </a:lnTo>
                <a:lnTo>
                  <a:pt x="970317" y="75865"/>
                </a:lnTo>
                <a:lnTo>
                  <a:pt x="927224" y="91292"/>
                </a:lnTo>
                <a:lnTo>
                  <a:pt x="884781" y="108044"/>
                </a:lnTo>
                <a:lnTo>
                  <a:pt x="843012" y="126097"/>
                </a:lnTo>
                <a:lnTo>
                  <a:pt x="801943" y="145425"/>
                </a:lnTo>
                <a:lnTo>
                  <a:pt x="761599" y="166003"/>
                </a:lnTo>
                <a:lnTo>
                  <a:pt x="722005" y="187806"/>
                </a:lnTo>
                <a:lnTo>
                  <a:pt x="683185" y="210809"/>
                </a:lnTo>
                <a:lnTo>
                  <a:pt x="645166" y="234988"/>
                </a:lnTo>
                <a:lnTo>
                  <a:pt x="607971" y="260316"/>
                </a:lnTo>
                <a:lnTo>
                  <a:pt x="571627" y="286770"/>
                </a:lnTo>
                <a:lnTo>
                  <a:pt x="536157" y="314324"/>
                </a:lnTo>
                <a:lnTo>
                  <a:pt x="501588" y="342952"/>
                </a:lnTo>
                <a:lnTo>
                  <a:pt x="467944" y="372631"/>
                </a:lnTo>
                <a:lnTo>
                  <a:pt x="435250" y="403334"/>
                </a:lnTo>
                <a:lnTo>
                  <a:pt x="403531" y="435038"/>
                </a:lnTo>
                <a:lnTo>
                  <a:pt x="372813" y="467716"/>
                </a:lnTo>
                <a:lnTo>
                  <a:pt x="343120" y="501344"/>
                </a:lnTo>
                <a:lnTo>
                  <a:pt x="314477" y="535896"/>
                </a:lnTo>
                <a:lnTo>
                  <a:pt x="286910" y="571349"/>
                </a:lnTo>
                <a:lnTo>
                  <a:pt x="260444" y="607676"/>
                </a:lnTo>
                <a:lnTo>
                  <a:pt x="235103" y="644852"/>
                </a:lnTo>
                <a:lnTo>
                  <a:pt x="210912" y="682853"/>
                </a:lnTo>
                <a:lnTo>
                  <a:pt x="187898" y="721654"/>
                </a:lnTo>
                <a:lnTo>
                  <a:pt x="166084" y="761229"/>
                </a:lnTo>
                <a:lnTo>
                  <a:pt x="145496" y="801554"/>
                </a:lnTo>
                <a:lnTo>
                  <a:pt x="126158" y="842603"/>
                </a:lnTo>
                <a:lnTo>
                  <a:pt x="108097" y="884352"/>
                </a:lnTo>
                <a:lnTo>
                  <a:pt x="91337" y="926775"/>
                </a:lnTo>
                <a:lnTo>
                  <a:pt x="75902" y="969847"/>
                </a:lnTo>
                <a:lnTo>
                  <a:pt x="61819" y="1013543"/>
                </a:lnTo>
                <a:lnTo>
                  <a:pt x="49112" y="1057839"/>
                </a:lnTo>
                <a:lnTo>
                  <a:pt x="37806" y="1102709"/>
                </a:lnTo>
                <a:lnTo>
                  <a:pt x="27926" y="1148128"/>
                </a:lnTo>
                <a:lnTo>
                  <a:pt x="19497" y="1194071"/>
                </a:lnTo>
                <a:lnTo>
                  <a:pt x="12545" y="1240514"/>
                </a:lnTo>
                <a:lnTo>
                  <a:pt x="7094" y="1287430"/>
                </a:lnTo>
                <a:lnTo>
                  <a:pt x="3169" y="1334795"/>
                </a:lnTo>
                <a:lnTo>
                  <a:pt x="796" y="1382584"/>
                </a:lnTo>
                <a:lnTo>
                  <a:pt x="0" y="1430773"/>
                </a:lnTo>
                <a:lnTo>
                  <a:pt x="796" y="1478960"/>
                </a:lnTo>
                <a:lnTo>
                  <a:pt x="3169" y="1526749"/>
                </a:lnTo>
                <a:lnTo>
                  <a:pt x="7094" y="1574114"/>
                </a:lnTo>
                <a:lnTo>
                  <a:pt x="12545" y="1621029"/>
                </a:lnTo>
                <a:lnTo>
                  <a:pt x="19497" y="1667471"/>
                </a:lnTo>
                <a:lnTo>
                  <a:pt x="27926" y="1713414"/>
                </a:lnTo>
                <a:lnTo>
                  <a:pt x="37806" y="1758832"/>
                </a:lnTo>
                <a:lnTo>
                  <a:pt x="49112" y="1803702"/>
                </a:lnTo>
                <a:lnTo>
                  <a:pt x="61819" y="1847997"/>
                </a:lnTo>
                <a:lnTo>
                  <a:pt x="75902" y="1891693"/>
                </a:lnTo>
                <a:lnTo>
                  <a:pt x="91337" y="1934765"/>
                </a:lnTo>
                <a:lnTo>
                  <a:pt x="108097" y="1977188"/>
                </a:lnTo>
                <a:lnTo>
                  <a:pt x="126158" y="2018936"/>
                </a:lnTo>
                <a:lnTo>
                  <a:pt x="145496" y="2059985"/>
                </a:lnTo>
                <a:lnTo>
                  <a:pt x="166084" y="2100309"/>
                </a:lnTo>
                <a:lnTo>
                  <a:pt x="187898" y="2139884"/>
                </a:lnTo>
                <a:lnTo>
                  <a:pt x="210912" y="2178684"/>
                </a:lnTo>
                <a:lnTo>
                  <a:pt x="235103" y="2216685"/>
                </a:lnTo>
                <a:lnTo>
                  <a:pt x="260444" y="2253862"/>
                </a:lnTo>
                <a:lnTo>
                  <a:pt x="286910" y="2290188"/>
                </a:lnTo>
                <a:lnTo>
                  <a:pt x="314477" y="2325641"/>
                </a:lnTo>
                <a:lnTo>
                  <a:pt x="343120" y="2360193"/>
                </a:lnTo>
                <a:lnTo>
                  <a:pt x="372813" y="2393821"/>
                </a:lnTo>
                <a:lnTo>
                  <a:pt x="403531" y="2426499"/>
                </a:lnTo>
                <a:lnTo>
                  <a:pt x="435250" y="2458202"/>
                </a:lnTo>
                <a:lnTo>
                  <a:pt x="467944" y="2488905"/>
                </a:lnTo>
                <a:lnTo>
                  <a:pt x="501588" y="2518583"/>
                </a:lnTo>
                <a:lnTo>
                  <a:pt x="536157" y="2547212"/>
                </a:lnTo>
                <a:lnTo>
                  <a:pt x="571627" y="2574765"/>
                </a:lnTo>
                <a:lnTo>
                  <a:pt x="607971" y="2601219"/>
                </a:lnTo>
                <a:lnTo>
                  <a:pt x="645166" y="2626548"/>
                </a:lnTo>
                <a:lnTo>
                  <a:pt x="683185" y="2650726"/>
                </a:lnTo>
                <a:lnTo>
                  <a:pt x="722005" y="2673729"/>
                </a:lnTo>
                <a:lnTo>
                  <a:pt x="761599" y="2695533"/>
                </a:lnTo>
                <a:lnTo>
                  <a:pt x="801943" y="2716111"/>
                </a:lnTo>
                <a:lnTo>
                  <a:pt x="843012" y="2735438"/>
                </a:lnTo>
                <a:lnTo>
                  <a:pt x="884781" y="2753491"/>
                </a:lnTo>
                <a:lnTo>
                  <a:pt x="927224" y="2770243"/>
                </a:lnTo>
                <a:lnTo>
                  <a:pt x="970317" y="2785670"/>
                </a:lnTo>
                <a:lnTo>
                  <a:pt x="1014035" y="2799746"/>
                </a:lnTo>
                <a:lnTo>
                  <a:pt x="1058352" y="2812447"/>
                </a:lnTo>
                <a:lnTo>
                  <a:pt x="1103243" y="2823748"/>
                </a:lnTo>
                <a:lnTo>
                  <a:pt x="1148684" y="2833623"/>
                </a:lnTo>
                <a:lnTo>
                  <a:pt x="1194649" y="2842047"/>
                </a:lnTo>
                <a:lnTo>
                  <a:pt x="1241114" y="2848996"/>
                </a:lnTo>
                <a:lnTo>
                  <a:pt x="1288052" y="2854445"/>
                </a:lnTo>
                <a:lnTo>
                  <a:pt x="1335440" y="2858367"/>
                </a:lnTo>
                <a:lnTo>
                  <a:pt x="1383253" y="2860739"/>
                </a:lnTo>
                <a:lnTo>
                  <a:pt x="1431464" y="2861535"/>
                </a:lnTo>
                <a:close/>
              </a:path>
            </a:pathLst>
          </a:custGeom>
          <a:ln w="37925">
            <a:solidFill>
              <a:srgbClr val="00A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76556" y="4819646"/>
            <a:ext cx="523240" cy="534670"/>
          </a:xfrm>
          <a:custGeom>
            <a:avLst/>
            <a:gdLst/>
            <a:ahLst/>
            <a:cxnLst/>
            <a:rect l="l" t="t" r="r" b="b"/>
            <a:pathLst>
              <a:path w="523239" h="534670">
                <a:moveTo>
                  <a:pt x="261437" y="0"/>
                </a:moveTo>
                <a:lnTo>
                  <a:pt x="214444" y="4304"/>
                </a:lnTo>
                <a:lnTo>
                  <a:pt x="170215" y="16715"/>
                </a:lnTo>
                <a:lnTo>
                  <a:pt x="129486" y="36476"/>
                </a:lnTo>
                <a:lnTo>
                  <a:pt x="92998" y="62834"/>
                </a:lnTo>
                <a:lnTo>
                  <a:pt x="61488" y="95034"/>
                </a:lnTo>
                <a:lnTo>
                  <a:pt x="35694" y="132320"/>
                </a:lnTo>
                <a:lnTo>
                  <a:pt x="16356" y="173939"/>
                </a:lnTo>
                <a:lnTo>
                  <a:pt x="4212" y="219135"/>
                </a:lnTo>
                <a:lnTo>
                  <a:pt x="0" y="267154"/>
                </a:lnTo>
                <a:lnTo>
                  <a:pt x="4212" y="315178"/>
                </a:lnTo>
                <a:lnTo>
                  <a:pt x="16356" y="360379"/>
                </a:lnTo>
                <a:lnTo>
                  <a:pt x="35694" y="402002"/>
                </a:lnTo>
                <a:lnTo>
                  <a:pt x="61488" y="439291"/>
                </a:lnTo>
                <a:lnTo>
                  <a:pt x="92998" y="471492"/>
                </a:lnTo>
                <a:lnTo>
                  <a:pt x="129486" y="497851"/>
                </a:lnTo>
                <a:lnTo>
                  <a:pt x="170215" y="517614"/>
                </a:lnTo>
                <a:lnTo>
                  <a:pt x="214444" y="530024"/>
                </a:lnTo>
                <a:lnTo>
                  <a:pt x="261437" y="534329"/>
                </a:lnTo>
                <a:lnTo>
                  <a:pt x="308429" y="530024"/>
                </a:lnTo>
                <a:lnTo>
                  <a:pt x="352659" y="517614"/>
                </a:lnTo>
                <a:lnTo>
                  <a:pt x="393387" y="497851"/>
                </a:lnTo>
                <a:lnTo>
                  <a:pt x="429875" y="471492"/>
                </a:lnTo>
                <a:lnTo>
                  <a:pt x="461385" y="439291"/>
                </a:lnTo>
                <a:lnTo>
                  <a:pt x="487179" y="402002"/>
                </a:lnTo>
                <a:lnTo>
                  <a:pt x="506517" y="360379"/>
                </a:lnTo>
                <a:lnTo>
                  <a:pt x="518661" y="315178"/>
                </a:lnTo>
                <a:lnTo>
                  <a:pt x="522874" y="267154"/>
                </a:lnTo>
                <a:lnTo>
                  <a:pt x="518661" y="219135"/>
                </a:lnTo>
                <a:lnTo>
                  <a:pt x="506517" y="173939"/>
                </a:lnTo>
                <a:lnTo>
                  <a:pt x="487179" y="132320"/>
                </a:lnTo>
                <a:lnTo>
                  <a:pt x="461385" y="95034"/>
                </a:lnTo>
                <a:lnTo>
                  <a:pt x="429875" y="62834"/>
                </a:lnTo>
                <a:lnTo>
                  <a:pt x="393387" y="36476"/>
                </a:lnTo>
                <a:lnTo>
                  <a:pt x="352659" y="16715"/>
                </a:lnTo>
                <a:lnTo>
                  <a:pt x="308429" y="4304"/>
                </a:lnTo>
                <a:lnTo>
                  <a:pt x="261437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026380" y="4860358"/>
            <a:ext cx="243204" cy="4356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b="1" spc="-42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26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04254" y="2920494"/>
            <a:ext cx="1459865" cy="1433830"/>
          </a:xfrm>
          <a:custGeom>
            <a:avLst/>
            <a:gdLst/>
            <a:ahLst/>
            <a:cxnLst/>
            <a:rect l="l" t="t" r="r" b="b"/>
            <a:pathLst>
              <a:path w="1459864" h="1433829">
                <a:moveTo>
                  <a:pt x="666720" y="658"/>
                </a:moveTo>
                <a:lnTo>
                  <a:pt x="620021" y="8909"/>
                </a:lnTo>
                <a:lnTo>
                  <a:pt x="576608" y="25901"/>
                </a:lnTo>
                <a:lnTo>
                  <a:pt x="537876" y="51263"/>
                </a:lnTo>
                <a:lnTo>
                  <a:pt x="505224" y="84626"/>
                </a:lnTo>
                <a:lnTo>
                  <a:pt x="480048" y="125619"/>
                </a:lnTo>
                <a:lnTo>
                  <a:pt x="477598" y="130823"/>
                </a:lnTo>
                <a:lnTo>
                  <a:pt x="471483" y="136561"/>
                </a:lnTo>
                <a:lnTo>
                  <a:pt x="423136" y="153853"/>
                </a:lnTo>
                <a:lnTo>
                  <a:pt x="389545" y="179423"/>
                </a:lnTo>
                <a:lnTo>
                  <a:pt x="364322" y="213405"/>
                </a:lnTo>
                <a:lnTo>
                  <a:pt x="346471" y="254693"/>
                </a:lnTo>
                <a:lnTo>
                  <a:pt x="335465" y="301873"/>
                </a:lnTo>
                <a:lnTo>
                  <a:pt x="331735" y="349447"/>
                </a:lnTo>
                <a:lnTo>
                  <a:pt x="333413" y="397284"/>
                </a:lnTo>
                <a:lnTo>
                  <a:pt x="338628" y="445253"/>
                </a:lnTo>
                <a:lnTo>
                  <a:pt x="341266" y="464305"/>
                </a:lnTo>
                <a:lnTo>
                  <a:pt x="342438" y="483155"/>
                </a:lnTo>
                <a:lnTo>
                  <a:pt x="339642" y="501781"/>
                </a:lnTo>
                <a:lnTo>
                  <a:pt x="330377" y="520162"/>
                </a:lnTo>
                <a:lnTo>
                  <a:pt x="325651" y="528764"/>
                </a:lnTo>
                <a:lnTo>
                  <a:pt x="322534" y="538679"/>
                </a:lnTo>
                <a:lnTo>
                  <a:pt x="320729" y="549184"/>
                </a:lnTo>
                <a:lnTo>
                  <a:pt x="320042" y="558178"/>
                </a:lnTo>
                <a:lnTo>
                  <a:pt x="320037" y="564443"/>
                </a:lnTo>
                <a:lnTo>
                  <a:pt x="320939" y="608581"/>
                </a:lnTo>
                <a:lnTo>
                  <a:pt x="327933" y="655880"/>
                </a:lnTo>
                <a:lnTo>
                  <a:pt x="341191" y="701345"/>
                </a:lnTo>
                <a:lnTo>
                  <a:pt x="360986" y="744874"/>
                </a:lnTo>
                <a:lnTo>
                  <a:pt x="387590" y="786363"/>
                </a:lnTo>
                <a:lnTo>
                  <a:pt x="391223" y="791242"/>
                </a:lnTo>
                <a:lnTo>
                  <a:pt x="394082" y="796771"/>
                </a:lnTo>
                <a:lnTo>
                  <a:pt x="396825" y="802226"/>
                </a:lnTo>
                <a:lnTo>
                  <a:pt x="412547" y="832916"/>
                </a:lnTo>
                <a:lnTo>
                  <a:pt x="428346" y="863581"/>
                </a:lnTo>
                <a:lnTo>
                  <a:pt x="443563" y="894488"/>
                </a:lnTo>
                <a:lnTo>
                  <a:pt x="457535" y="925908"/>
                </a:lnTo>
                <a:lnTo>
                  <a:pt x="461553" y="940421"/>
                </a:lnTo>
                <a:lnTo>
                  <a:pt x="463044" y="955973"/>
                </a:lnTo>
                <a:lnTo>
                  <a:pt x="463299" y="972102"/>
                </a:lnTo>
                <a:lnTo>
                  <a:pt x="463578" y="986818"/>
                </a:lnTo>
                <a:lnTo>
                  <a:pt x="417579" y="1003258"/>
                </a:lnTo>
                <a:lnTo>
                  <a:pt x="406144" y="1006471"/>
                </a:lnTo>
                <a:lnTo>
                  <a:pt x="359368" y="1021078"/>
                </a:lnTo>
                <a:lnTo>
                  <a:pt x="313416" y="1037340"/>
                </a:lnTo>
                <a:lnTo>
                  <a:pt x="268533" y="1055719"/>
                </a:lnTo>
                <a:lnTo>
                  <a:pt x="224966" y="1076677"/>
                </a:lnTo>
                <a:lnTo>
                  <a:pt x="182961" y="1100677"/>
                </a:lnTo>
                <a:lnTo>
                  <a:pt x="142765" y="1128180"/>
                </a:lnTo>
                <a:lnTo>
                  <a:pt x="104625" y="1159650"/>
                </a:lnTo>
                <a:lnTo>
                  <a:pt x="69069" y="1196342"/>
                </a:lnTo>
                <a:lnTo>
                  <a:pt x="40213" y="1236349"/>
                </a:lnTo>
                <a:lnTo>
                  <a:pt x="18672" y="1279924"/>
                </a:lnTo>
                <a:lnTo>
                  <a:pt x="5062" y="1327322"/>
                </a:lnTo>
                <a:lnTo>
                  <a:pt x="0" y="1378795"/>
                </a:lnTo>
                <a:lnTo>
                  <a:pt x="868" y="1392407"/>
                </a:lnTo>
                <a:lnTo>
                  <a:pt x="31510" y="1427480"/>
                </a:lnTo>
                <a:lnTo>
                  <a:pt x="1399611" y="1433349"/>
                </a:lnTo>
                <a:lnTo>
                  <a:pt x="1405842" y="1433474"/>
                </a:lnTo>
                <a:lnTo>
                  <a:pt x="1446287" y="1417972"/>
                </a:lnTo>
                <a:lnTo>
                  <a:pt x="1459829" y="1383381"/>
                </a:lnTo>
                <a:lnTo>
                  <a:pt x="1458806" y="1353245"/>
                </a:lnTo>
                <a:lnTo>
                  <a:pt x="1446585" y="1295060"/>
                </a:lnTo>
                <a:lnTo>
                  <a:pt x="1410034" y="1221688"/>
                </a:lnTo>
                <a:lnTo>
                  <a:pt x="1383293" y="1187892"/>
                </a:lnTo>
                <a:lnTo>
                  <a:pt x="753440" y="1187892"/>
                </a:lnTo>
                <a:lnTo>
                  <a:pt x="707954" y="1187856"/>
                </a:lnTo>
                <a:lnTo>
                  <a:pt x="662999" y="1180658"/>
                </a:lnTo>
                <a:lnTo>
                  <a:pt x="619857" y="1166252"/>
                </a:lnTo>
                <a:lnTo>
                  <a:pt x="579808" y="1144597"/>
                </a:lnTo>
                <a:lnTo>
                  <a:pt x="544132" y="1115647"/>
                </a:lnTo>
                <a:lnTo>
                  <a:pt x="514110" y="1079359"/>
                </a:lnTo>
                <a:lnTo>
                  <a:pt x="520644" y="1073586"/>
                </a:lnTo>
                <a:lnTo>
                  <a:pt x="527236" y="1067864"/>
                </a:lnTo>
                <a:lnTo>
                  <a:pt x="533618" y="1061962"/>
                </a:lnTo>
                <a:lnTo>
                  <a:pt x="539522" y="1055653"/>
                </a:lnTo>
                <a:lnTo>
                  <a:pt x="544819" y="1048718"/>
                </a:lnTo>
                <a:lnTo>
                  <a:pt x="549788" y="1041154"/>
                </a:lnTo>
                <a:lnTo>
                  <a:pt x="554840" y="1032965"/>
                </a:lnTo>
                <a:lnTo>
                  <a:pt x="560391" y="1024157"/>
                </a:lnTo>
                <a:lnTo>
                  <a:pt x="1111016" y="1024157"/>
                </a:lnTo>
                <a:lnTo>
                  <a:pt x="1065356" y="1009533"/>
                </a:lnTo>
                <a:lnTo>
                  <a:pt x="1014618" y="995592"/>
                </a:lnTo>
                <a:lnTo>
                  <a:pt x="1008346" y="993980"/>
                </a:lnTo>
                <a:lnTo>
                  <a:pt x="997540" y="990367"/>
                </a:lnTo>
                <a:lnTo>
                  <a:pt x="997417" y="986818"/>
                </a:lnTo>
                <a:lnTo>
                  <a:pt x="732857" y="986818"/>
                </a:lnTo>
                <a:lnTo>
                  <a:pt x="680946" y="979208"/>
                </a:lnTo>
                <a:lnTo>
                  <a:pt x="634931" y="963062"/>
                </a:lnTo>
                <a:lnTo>
                  <a:pt x="594279" y="938929"/>
                </a:lnTo>
                <a:lnTo>
                  <a:pt x="558462" y="907354"/>
                </a:lnTo>
                <a:lnTo>
                  <a:pt x="526947" y="868884"/>
                </a:lnTo>
                <a:lnTo>
                  <a:pt x="495525" y="813273"/>
                </a:lnTo>
                <a:lnTo>
                  <a:pt x="476111" y="752228"/>
                </a:lnTo>
                <a:lnTo>
                  <a:pt x="474655" y="745317"/>
                </a:lnTo>
                <a:lnTo>
                  <a:pt x="467797" y="739422"/>
                </a:lnTo>
                <a:lnTo>
                  <a:pt x="463033" y="733359"/>
                </a:lnTo>
                <a:lnTo>
                  <a:pt x="457512" y="727158"/>
                </a:lnTo>
                <a:lnTo>
                  <a:pt x="451655" y="721106"/>
                </a:lnTo>
                <a:lnTo>
                  <a:pt x="446463" y="714853"/>
                </a:lnTo>
                <a:lnTo>
                  <a:pt x="433380" y="678676"/>
                </a:lnTo>
                <a:lnTo>
                  <a:pt x="415829" y="619432"/>
                </a:lnTo>
                <a:lnTo>
                  <a:pt x="406717" y="572243"/>
                </a:lnTo>
                <a:lnTo>
                  <a:pt x="410662" y="560293"/>
                </a:lnTo>
                <a:lnTo>
                  <a:pt x="421110" y="551006"/>
                </a:lnTo>
                <a:lnTo>
                  <a:pt x="438761" y="541774"/>
                </a:lnTo>
                <a:lnTo>
                  <a:pt x="443745" y="539428"/>
                </a:lnTo>
                <a:lnTo>
                  <a:pt x="446781" y="528375"/>
                </a:lnTo>
                <a:lnTo>
                  <a:pt x="448206" y="523334"/>
                </a:lnTo>
                <a:lnTo>
                  <a:pt x="454135" y="500338"/>
                </a:lnTo>
                <a:lnTo>
                  <a:pt x="459677" y="477202"/>
                </a:lnTo>
                <a:lnTo>
                  <a:pt x="465812" y="454302"/>
                </a:lnTo>
                <a:lnTo>
                  <a:pt x="499826" y="384054"/>
                </a:lnTo>
                <a:lnTo>
                  <a:pt x="533613" y="351286"/>
                </a:lnTo>
                <a:lnTo>
                  <a:pt x="574474" y="333659"/>
                </a:lnTo>
                <a:lnTo>
                  <a:pt x="622018" y="331078"/>
                </a:lnTo>
                <a:lnTo>
                  <a:pt x="1127148" y="331078"/>
                </a:lnTo>
                <a:lnTo>
                  <a:pt x="1127102" y="329146"/>
                </a:lnTo>
                <a:lnTo>
                  <a:pt x="1121515" y="282076"/>
                </a:lnTo>
                <a:lnTo>
                  <a:pt x="1110755" y="237079"/>
                </a:lnTo>
                <a:lnTo>
                  <a:pt x="1094073" y="194486"/>
                </a:lnTo>
                <a:lnTo>
                  <a:pt x="1070721" y="154627"/>
                </a:lnTo>
                <a:lnTo>
                  <a:pt x="1039951" y="117834"/>
                </a:lnTo>
                <a:lnTo>
                  <a:pt x="1001016" y="84437"/>
                </a:lnTo>
                <a:lnTo>
                  <a:pt x="1007131" y="66672"/>
                </a:lnTo>
                <a:lnTo>
                  <a:pt x="1012971" y="49884"/>
                </a:lnTo>
                <a:lnTo>
                  <a:pt x="1018391" y="33679"/>
                </a:lnTo>
                <a:lnTo>
                  <a:pt x="1023246" y="17664"/>
                </a:lnTo>
                <a:lnTo>
                  <a:pt x="1024072" y="9088"/>
                </a:lnTo>
                <a:lnTo>
                  <a:pt x="1022873" y="6679"/>
                </a:lnTo>
                <a:lnTo>
                  <a:pt x="826401" y="6679"/>
                </a:lnTo>
                <a:lnTo>
                  <a:pt x="770679" y="5653"/>
                </a:lnTo>
                <a:lnTo>
                  <a:pt x="715308" y="1518"/>
                </a:lnTo>
                <a:lnTo>
                  <a:pt x="666720" y="658"/>
                </a:lnTo>
                <a:close/>
              </a:path>
              <a:path w="1459864" h="1433829">
                <a:moveTo>
                  <a:pt x="1113174" y="1024848"/>
                </a:moveTo>
                <a:lnTo>
                  <a:pt x="896862" y="1024848"/>
                </a:lnTo>
                <a:lnTo>
                  <a:pt x="944044" y="1082166"/>
                </a:lnTo>
                <a:lnTo>
                  <a:pt x="915101" y="1117286"/>
                </a:lnTo>
                <a:lnTo>
                  <a:pt x="880289" y="1145463"/>
                </a:lnTo>
                <a:lnTo>
                  <a:pt x="840888" y="1166652"/>
                </a:lnTo>
                <a:lnTo>
                  <a:pt x="798178" y="1180810"/>
                </a:lnTo>
                <a:lnTo>
                  <a:pt x="753440" y="1187892"/>
                </a:lnTo>
                <a:lnTo>
                  <a:pt x="1383293" y="1187892"/>
                </a:lnTo>
                <a:lnTo>
                  <a:pt x="1342516" y="1147566"/>
                </a:lnTo>
                <a:lnTo>
                  <a:pt x="1302203" y="1117100"/>
                </a:lnTo>
                <a:lnTo>
                  <a:pt x="1258684" y="1089924"/>
                </a:lnTo>
                <a:lnTo>
                  <a:pt x="1212137" y="1065318"/>
                </a:lnTo>
                <a:lnTo>
                  <a:pt x="1164287" y="1043989"/>
                </a:lnTo>
                <a:lnTo>
                  <a:pt x="1115303" y="1025530"/>
                </a:lnTo>
                <a:lnTo>
                  <a:pt x="1113174" y="1024848"/>
                </a:lnTo>
                <a:close/>
              </a:path>
              <a:path w="1459864" h="1433829">
                <a:moveTo>
                  <a:pt x="1111016" y="1024157"/>
                </a:moveTo>
                <a:lnTo>
                  <a:pt x="560391" y="1024157"/>
                </a:lnTo>
                <a:lnTo>
                  <a:pt x="608297" y="1049520"/>
                </a:lnTo>
                <a:lnTo>
                  <a:pt x="656349" y="1066641"/>
                </a:lnTo>
                <a:lnTo>
                  <a:pt x="704491" y="1075414"/>
                </a:lnTo>
                <a:lnTo>
                  <a:pt x="752669" y="1075729"/>
                </a:lnTo>
                <a:lnTo>
                  <a:pt x="800827" y="1067479"/>
                </a:lnTo>
                <a:lnTo>
                  <a:pt x="848910" y="1050554"/>
                </a:lnTo>
                <a:lnTo>
                  <a:pt x="896862" y="1024848"/>
                </a:lnTo>
                <a:lnTo>
                  <a:pt x="1113174" y="1024848"/>
                </a:lnTo>
                <a:lnTo>
                  <a:pt x="1111016" y="1024157"/>
                </a:lnTo>
                <a:close/>
              </a:path>
              <a:path w="1459864" h="1433829">
                <a:moveTo>
                  <a:pt x="1127611" y="390972"/>
                </a:moveTo>
                <a:lnTo>
                  <a:pt x="957133" y="390972"/>
                </a:lnTo>
                <a:lnTo>
                  <a:pt x="963906" y="391494"/>
                </a:lnTo>
                <a:lnTo>
                  <a:pt x="970843" y="392923"/>
                </a:lnTo>
                <a:lnTo>
                  <a:pt x="1003545" y="425223"/>
                </a:lnTo>
                <a:lnTo>
                  <a:pt x="1018554" y="485648"/>
                </a:lnTo>
                <a:lnTo>
                  <a:pt x="1014901" y="518748"/>
                </a:lnTo>
                <a:lnTo>
                  <a:pt x="1013296" y="528375"/>
                </a:lnTo>
                <a:lnTo>
                  <a:pt x="1013976" y="535932"/>
                </a:lnTo>
                <a:lnTo>
                  <a:pt x="1018823" y="541237"/>
                </a:lnTo>
                <a:lnTo>
                  <a:pt x="1029717" y="544109"/>
                </a:lnTo>
                <a:lnTo>
                  <a:pt x="1035622" y="546551"/>
                </a:lnTo>
                <a:lnTo>
                  <a:pt x="1041625" y="551727"/>
                </a:lnTo>
                <a:lnTo>
                  <a:pt x="1046391" y="558178"/>
                </a:lnTo>
                <a:lnTo>
                  <a:pt x="1048585" y="564443"/>
                </a:lnTo>
                <a:lnTo>
                  <a:pt x="1048518" y="607567"/>
                </a:lnTo>
                <a:lnTo>
                  <a:pt x="1041130" y="648982"/>
                </a:lnTo>
                <a:lnTo>
                  <a:pt x="1026336" y="687983"/>
                </a:lnTo>
                <a:lnTo>
                  <a:pt x="1004053" y="723862"/>
                </a:lnTo>
                <a:lnTo>
                  <a:pt x="994963" y="736909"/>
                </a:lnTo>
                <a:lnTo>
                  <a:pt x="987548" y="749941"/>
                </a:lnTo>
                <a:lnTo>
                  <a:pt x="981386" y="763305"/>
                </a:lnTo>
                <a:lnTo>
                  <a:pt x="976054" y="777348"/>
                </a:lnTo>
                <a:lnTo>
                  <a:pt x="956602" y="824449"/>
                </a:lnTo>
                <a:lnTo>
                  <a:pt x="932319" y="866841"/>
                </a:lnTo>
                <a:lnTo>
                  <a:pt x="902729" y="904028"/>
                </a:lnTo>
                <a:lnTo>
                  <a:pt x="867356" y="935515"/>
                </a:lnTo>
                <a:lnTo>
                  <a:pt x="825728" y="960805"/>
                </a:lnTo>
                <a:lnTo>
                  <a:pt x="777369" y="979404"/>
                </a:lnTo>
                <a:lnTo>
                  <a:pt x="742679" y="985484"/>
                </a:lnTo>
                <a:lnTo>
                  <a:pt x="732857" y="986818"/>
                </a:lnTo>
                <a:lnTo>
                  <a:pt x="997417" y="986818"/>
                </a:lnTo>
                <a:lnTo>
                  <a:pt x="996460" y="971976"/>
                </a:lnTo>
                <a:lnTo>
                  <a:pt x="995552" y="956447"/>
                </a:lnTo>
                <a:lnTo>
                  <a:pt x="996444" y="941711"/>
                </a:lnTo>
                <a:lnTo>
                  <a:pt x="1000880" y="929144"/>
                </a:lnTo>
                <a:lnTo>
                  <a:pt x="1019723" y="897552"/>
                </a:lnTo>
                <a:lnTo>
                  <a:pt x="1037221" y="865444"/>
                </a:lnTo>
                <a:lnTo>
                  <a:pt x="1052709" y="832394"/>
                </a:lnTo>
                <a:lnTo>
                  <a:pt x="1065527" y="797975"/>
                </a:lnTo>
                <a:lnTo>
                  <a:pt x="1066532" y="794803"/>
                </a:lnTo>
                <a:lnTo>
                  <a:pt x="1068470" y="791703"/>
                </a:lnTo>
                <a:lnTo>
                  <a:pt x="1093159" y="758341"/>
                </a:lnTo>
                <a:lnTo>
                  <a:pt x="1122165" y="689469"/>
                </a:lnTo>
                <a:lnTo>
                  <a:pt x="1139202" y="621740"/>
                </a:lnTo>
                <a:lnTo>
                  <a:pt x="1143479" y="590269"/>
                </a:lnTo>
                <a:lnTo>
                  <a:pt x="1142269" y="559215"/>
                </a:lnTo>
                <a:lnTo>
                  <a:pt x="1132960" y="529219"/>
                </a:lnTo>
                <a:lnTo>
                  <a:pt x="1124389" y="506231"/>
                </a:lnTo>
                <a:lnTo>
                  <a:pt x="1120753" y="483762"/>
                </a:lnTo>
                <a:lnTo>
                  <a:pt x="1121033" y="461321"/>
                </a:lnTo>
                <a:lnTo>
                  <a:pt x="1124206" y="438415"/>
                </a:lnTo>
                <a:lnTo>
                  <a:pt x="1125463" y="431620"/>
                </a:lnTo>
                <a:lnTo>
                  <a:pt x="1125745" y="428185"/>
                </a:lnTo>
                <a:lnTo>
                  <a:pt x="1127611" y="390972"/>
                </a:lnTo>
                <a:close/>
              </a:path>
              <a:path w="1459864" h="1433829">
                <a:moveTo>
                  <a:pt x="1127148" y="331078"/>
                </a:moveTo>
                <a:lnTo>
                  <a:pt x="622018" y="331078"/>
                </a:lnTo>
                <a:lnTo>
                  <a:pt x="675853" y="343445"/>
                </a:lnTo>
                <a:lnTo>
                  <a:pt x="714380" y="356808"/>
                </a:lnTo>
                <a:lnTo>
                  <a:pt x="753176" y="369535"/>
                </a:lnTo>
                <a:lnTo>
                  <a:pt x="792317" y="380727"/>
                </a:lnTo>
                <a:lnTo>
                  <a:pt x="831880" y="389485"/>
                </a:lnTo>
                <a:lnTo>
                  <a:pt x="894000" y="392738"/>
                </a:lnTo>
                <a:lnTo>
                  <a:pt x="925607" y="391489"/>
                </a:lnTo>
                <a:lnTo>
                  <a:pt x="957133" y="390972"/>
                </a:lnTo>
                <a:lnTo>
                  <a:pt x="1127611" y="390972"/>
                </a:lnTo>
                <a:lnTo>
                  <a:pt x="1128263" y="377960"/>
                </a:lnTo>
                <a:lnTo>
                  <a:pt x="1127148" y="331078"/>
                </a:lnTo>
                <a:close/>
              </a:path>
              <a:path w="1459864" h="1433829">
                <a:moveTo>
                  <a:pt x="1006105" y="0"/>
                </a:moveTo>
                <a:lnTo>
                  <a:pt x="972118" y="3768"/>
                </a:lnTo>
                <a:lnTo>
                  <a:pt x="955112" y="5216"/>
                </a:lnTo>
                <a:lnTo>
                  <a:pt x="938107" y="5769"/>
                </a:lnTo>
                <a:lnTo>
                  <a:pt x="826401" y="6679"/>
                </a:lnTo>
                <a:lnTo>
                  <a:pt x="1022873" y="6679"/>
                </a:lnTo>
                <a:lnTo>
                  <a:pt x="1021201" y="3319"/>
                </a:lnTo>
                <a:lnTo>
                  <a:pt x="1015068" y="306"/>
                </a:lnTo>
                <a:lnTo>
                  <a:pt x="1006105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98936" y="2187348"/>
            <a:ext cx="2900854" cy="316662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21010" y="4860358"/>
            <a:ext cx="310515" cy="4356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b="1" spc="1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26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02078" y="2206310"/>
            <a:ext cx="2863215" cy="2861945"/>
          </a:xfrm>
          <a:custGeom>
            <a:avLst/>
            <a:gdLst/>
            <a:ahLst/>
            <a:cxnLst/>
            <a:rect l="l" t="t" r="r" b="b"/>
            <a:pathLst>
              <a:path w="2863215" h="2861945">
                <a:moveTo>
                  <a:pt x="1431464" y="0"/>
                </a:moveTo>
                <a:lnTo>
                  <a:pt x="1383253" y="796"/>
                </a:lnTo>
                <a:lnTo>
                  <a:pt x="1335440" y="3168"/>
                </a:lnTo>
                <a:lnTo>
                  <a:pt x="1288052" y="7090"/>
                </a:lnTo>
                <a:lnTo>
                  <a:pt x="1241114" y="12539"/>
                </a:lnTo>
                <a:lnTo>
                  <a:pt x="1194649" y="19488"/>
                </a:lnTo>
                <a:lnTo>
                  <a:pt x="1148684" y="27912"/>
                </a:lnTo>
                <a:lnTo>
                  <a:pt x="1103243" y="37787"/>
                </a:lnTo>
                <a:lnTo>
                  <a:pt x="1058352" y="49088"/>
                </a:lnTo>
                <a:lnTo>
                  <a:pt x="1014035" y="61789"/>
                </a:lnTo>
                <a:lnTo>
                  <a:pt x="970317" y="75865"/>
                </a:lnTo>
                <a:lnTo>
                  <a:pt x="927224" y="91292"/>
                </a:lnTo>
                <a:lnTo>
                  <a:pt x="884781" y="108044"/>
                </a:lnTo>
                <a:lnTo>
                  <a:pt x="843012" y="126097"/>
                </a:lnTo>
                <a:lnTo>
                  <a:pt x="801943" y="145425"/>
                </a:lnTo>
                <a:lnTo>
                  <a:pt x="761599" y="166003"/>
                </a:lnTo>
                <a:lnTo>
                  <a:pt x="722005" y="187806"/>
                </a:lnTo>
                <a:lnTo>
                  <a:pt x="683185" y="210809"/>
                </a:lnTo>
                <a:lnTo>
                  <a:pt x="645166" y="234988"/>
                </a:lnTo>
                <a:lnTo>
                  <a:pt x="607971" y="260316"/>
                </a:lnTo>
                <a:lnTo>
                  <a:pt x="571627" y="286770"/>
                </a:lnTo>
                <a:lnTo>
                  <a:pt x="536157" y="314324"/>
                </a:lnTo>
                <a:lnTo>
                  <a:pt x="501588" y="342952"/>
                </a:lnTo>
                <a:lnTo>
                  <a:pt x="467944" y="372631"/>
                </a:lnTo>
                <a:lnTo>
                  <a:pt x="435250" y="403334"/>
                </a:lnTo>
                <a:lnTo>
                  <a:pt x="403531" y="435038"/>
                </a:lnTo>
                <a:lnTo>
                  <a:pt x="372813" y="467716"/>
                </a:lnTo>
                <a:lnTo>
                  <a:pt x="343120" y="501344"/>
                </a:lnTo>
                <a:lnTo>
                  <a:pt x="314477" y="535896"/>
                </a:lnTo>
                <a:lnTo>
                  <a:pt x="286910" y="571349"/>
                </a:lnTo>
                <a:lnTo>
                  <a:pt x="260444" y="607676"/>
                </a:lnTo>
                <a:lnTo>
                  <a:pt x="235103" y="644852"/>
                </a:lnTo>
                <a:lnTo>
                  <a:pt x="210912" y="682853"/>
                </a:lnTo>
                <a:lnTo>
                  <a:pt x="187898" y="721654"/>
                </a:lnTo>
                <a:lnTo>
                  <a:pt x="166084" y="761229"/>
                </a:lnTo>
                <a:lnTo>
                  <a:pt x="145496" y="801554"/>
                </a:lnTo>
                <a:lnTo>
                  <a:pt x="126158" y="842603"/>
                </a:lnTo>
                <a:lnTo>
                  <a:pt x="108097" y="884352"/>
                </a:lnTo>
                <a:lnTo>
                  <a:pt x="91337" y="926775"/>
                </a:lnTo>
                <a:lnTo>
                  <a:pt x="75902" y="969847"/>
                </a:lnTo>
                <a:lnTo>
                  <a:pt x="61819" y="1013543"/>
                </a:lnTo>
                <a:lnTo>
                  <a:pt x="49112" y="1057839"/>
                </a:lnTo>
                <a:lnTo>
                  <a:pt x="37806" y="1102709"/>
                </a:lnTo>
                <a:lnTo>
                  <a:pt x="27926" y="1148128"/>
                </a:lnTo>
                <a:lnTo>
                  <a:pt x="19497" y="1194071"/>
                </a:lnTo>
                <a:lnTo>
                  <a:pt x="12545" y="1240514"/>
                </a:lnTo>
                <a:lnTo>
                  <a:pt x="7094" y="1287430"/>
                </a:lnTo>
                <a:lnTo>
                  <a:pt x="3169" y="1334795"/>
                </a:lnTo>
                <a:lnTo>
                  <a:pt x="796" y="1382584"/>
                </a:lnTo>
                <a:lnTo>
                  <a:pt x="0" y="1430773"/>
                </a:lnTo>
                <a:lnTo>
                  <a:pt x="796" y="1478960"/>
                </a:lnTo>
                <a:lnTo>
                  <a:pt x="3169" y="1526749"/>
                </a:lnTo>
                <a:lnTo>
                  <a:pt x="7094" y="1574114"/>
                </a:lnTo>
                <a:lnTo>
                  <a:pt x="12545" y="1621029"/>
                </a:lnTo>
                <a:lnTo>
                  <a:pt x="19497" y="1667471"/>
                </a:lnTo>
                <a:lnTo>
                  <a:pt x="27926" y="1713414"/>
                </a:lnTo>
                <a:lnTo>
                  <a:pt x="37806" y="1758832"/>
                </a:lnTo>
                <a:lnTo>
                  <a:pt x="49112" y="1803702"/>
                </a:lnTo>
                <a:lnTo>
                  <a:pt x="61819" y="1847997"/>
                </a:lnTo>
                <a:lnTo>
                  <a:pt x="75902" y="1891693"/>
                </a:lnTo>
                <a:lnTo>
                  <a:pt x="91337" y="1934765"/>
                </a:lnTo>
                <a:lnTo>
                  <a:pt x="108097" y="1977188"/>
                </a:lnTo>
                <a:lnTo>
                  <a:pt x="126158" y="2018936"/>
                </a:lnTo>
                <a:lnTo>
                  <a:pt x="145496" y="2059985"/>
                </a:lnTo>
                <a:lnTo>
                  <a:pt x="166084" y="2100309"/>
                </a:lnTo>
                <a:lnTo>
                  <a:pt x="187898" y="2139884"/>
                </a:lnTo>
                <a:lnTo>
                  <a:pt x="210912" y="2178684"/>
                </a:lnTo>
                <a:lnTo>
                  <a:pt x="235103" y="2216685"/>
                </a:lnTo>
                <a:lnTo>
                  <a:pt x="260444" y="2253862"/>
                </a:lnTo>
                <a:lnTo>
                  <a:pt x="286910" y="2290188"/>
                </a:lnTo>
                <a:lnTo>
                  <a:pt x="314477" y="2325641"/>
                </a:lnTo>
                <a:lnTo>
                  <a:pt x="343120" y="2360193"/>
                </a:lnTo>
                <a:lnTo>
                  <a:pt x="372813" y="2393821"/>
                </a:lnTo>
                <a:lnTo>
                  <a:pt x="403531" y="2426499"/>
                </a:lnTo>
                <a:lnTo>
                  <a:pt x="435250" y="2458202"/>
                </a:lnTo>
                <a:lnTo>
                  <a:pt x="467944" y="2488905"/>
                </a:lnTo>
                <a:lnTo>
                  <a:pt x="501588" y="2518583"/>
                </a:lnTo>
                <a:lnTo>
                  <a:pt x="536157" y="2547212"/>
                </a:lnTo>
                <a:lnTo>
                  <a:pt x="571627" y="2574765"/>
                </a:lnTo>
                <a:lnTo>
                  <a:pt x="607971" y="2601219"/>
                </a:lnTo>
                <a:lnTo>
                  <a:pt x="645166" y="2626548"/>
                </a:lnTo>
                <a:lnTo>
                  <a:pt x="683185" y="2650726"/>
                </a:lnTo>
                <a:lnTo>
                  <a:pt x="722005" y="2673729"/>
                </a:lnTo>
                <a:lnTo>
                  <a:pt x="761599" y="2695533"/>
                </a:lnTo>
                <a:lnTo>
                  <a:pt x="801943" y="2716111"/>
                </a:lnTo>
                <a:lnTo>
                  <a:pt x="843012" y="2735438"/>
                </a:lnTo>
                <a:lnTo>
                  <a:pt x="884781" y="2753491"/>
                </a:lnTo>
                <a:lnTo>
                  <a:pt x="927224" y="2770243"/>
                </a:lnTo>
                <a:lnTo>
                  <a:pt x="970317" y="2785670"/>
                </a:lnTo>
                <a:lnTo>
                  <a:pt x="1014035" y="2799746"/>
                </a:lnTo>
                <a:lnTo>
                  <a:pt x="1058352" y="2812447"/>
                </a:lnTo>
                <a:lnTo>
                  <a:pt x="1103243" y="2823748"/>
                </a:lnTo>
                <a:lnTo>
                  <a:pt x="1148684" y="2833623"/>
                </a:lnTo>
                <a:lnTo>
                  <a:pt x="1194649" y="2842047"/>
                </a:lnTo>
                <a:lnTo>
                  <a:pt x="1241114" y="2848996"/>
                </a:lnTo>
                <a:lnTo>
                  <a:pt x="1288052" y="2854445"/>
                </a:lnTo>
                <a:lnTo>
                  <a:pt x="1335440" y="2858367"/>
                </a:lnTo>
                <a:lnTo>
                  <a:pt x="1383253" y="2860739"/>
                </a:lnTo>
                <a:lnTo>
                  <a:pt x="1431464" y="2861535"/>
                </a:lnTo>
                <a:lnTo>
                  <a:pt x="1479675" y="2860739"/>
                </a:lnTo>
                <a:lnTo>
                  <a:pt x="1527487" y="2858367"/>
                </a:lnTo>
                <a:lnTo>
                  <a:pt x="1574875" y="2854445"/>
                </a:lnTo>
                <a:lnTo>
                  <a:pt x="1621814" y="2848996"/>
                </a:lnTo>
                <a:lnTo>
                  <a:pt x="1668278" y="2842047"/>
                </a:lnTo>
                <a:lnTo>
                  <a:pt x="1714244" y="2833623"/>
                </a:lnTo>
                <a:lnTo>
                  <a:pt x="1759684" y="2823748"/>
                </a:lnTo>
                <a:lnTo>
                  <a:pt x="1804576" y="2812447"/>
                </a:lnTo>
                <a:lnTo>
                  <a:pt x="1848893" y="2799746"/>
                </a:lnTo>
                <a:lnTo>
                  <a:pt x="1892610" y="2785670"/>
                </a:lnTo>
                <a:lnTo>
                  <a:pt x="1935703" y="2770243"/>
                </a:lnTo>
                <a:lnTo>
                  <a:pt x="1978147" y="2753491"/>
                </a:lnTo>
                <a:lnTo>
                  <a:pt x="2019915" y="2735438"/>
                </a:lnTo>
                <a:lnTo>
                  <a:pt x="2060984" y="2716111"/>
                </a:lnTo>
                <a:lnTo>
                  <a:pt x="2101328" y="2695533"/>
                </a:lnTo>
                <a:lnTo>
                  <a:pt x="2140923" y="2673729"/>
                </a:lnTo>
                <a:lnTo>
                  <a:pt x="2179742" y="2650726"/>
                </a:lnTo>
                <a:lnTo>
                  <a:pt x="2217762" y="2626548"/>
                </a:lnTo>
                <a:lnTo>
                  <a:pt x="2254956" y="2601219"/>
                </a:lnTo>
                <a:lnTo>
                  <a:pt x="2291301" y="2574765"/>
                </a:lnTo>
                <a:lnTo>
                  <a:pt x="2326770" y="2547212"/>
                </a:lnTo>
                <a:lnTo>
                  <a:pt x="2361340" y="2518583"/>
                </a:lnTo>
                <a:lnTo>
                  <a:pt x="2394984" y="2488905"/>
                </a:lnTo>
                <a:lnTo>
                  <a:pt x="2427678" y="2458202"/>
                </a:lnTo>
                <a:lnTo>
                  <a:pt x="2459397" y="2426499"/>
                </a:lnTo>
                <a:lnTo>
                  <a:pt x="2490115" y="2393821"/>
                </a:lnTo>
                <a:lnTo>
                  <a:pt x="2519808" y="2360193"/>
                </a:lnTo>
                <a:lnTo>
                  <a:pt x="2548450" y="2325641"/>
                </a:lnTo>
                <a:lnTo>
                  <a:pt x="2576017" y="2290188"/>
                </a:lnTo>
                <a:lnTo>
                  <a:pt x="2602484" y="2253862"/>
                </a:lnTo>
                <a:lnTo>
                  <a:pt x="2627825" y="2216685"/>
                </a:lnTo>
                <a:lnTo>
                  <a:pt x="2652015" y="2178684"/>
                </a:lnTo>
                <a:lnTo>
                  <a:pt x="2675030" y="2139884"/>
                </a:lnTo>
                <a:lnTo>
                  <a:pt x="2696844" y="2100309"/>
                </a:lnTo>
                <a:lnTo>
                  <a:pt x="2717432" y="2059985"/>
                </a:lnTo>
                <a:lnTo>
                  <a:pt x="2736769" y="2018936"/>
                </a:lnTo>
                <a:lnTo>
                  <a:pt x="2754830" y="1977188"/>
                </a:lnTo>
                <a:lnTo>
                  <a:pt x="2771591" y="1934765"/>
                </a:lnTo>
                <a:lnTo>
                  <a:pt x="2787025" y="1891693"/>
                </a:lnTo>
                <a:lnTo>
                  <a:pt x="2801109" y="1847997"/>
                </a:lnTo>
                <a:lnTo>
                  <a:pt x="2813816" y="1803702"/>
                </a:lnTo>
                <a:lnTo>
                  <a:pt x="2825122" y="1758832"/>
                </a:lnTo>
                <a:lnTo>
                  <a:pt x="2835002" y="1713414"/>
                </a:lnTo>
                <a:lnTo>
                  <a:pt x="2843430" y="1667471"/>
                </a:lnTo>
                <a:lnTo>
                  <a:pt x="2850383" y="1621029"/>
                </a:lnTo>
                <a:lnTo>
                  <a:pt x="2855834" y="1574114"/>
                </a:lnTo>
                <a:lnTo>
                  <a:pt x="2859758" y="1526749"/>
                </a:lnTo>
                <a:lnTo>
                  <a:pt x="2862131" y="1478960"/>
                </a:lnTo>
                <a:lnTo>
                  <a:pt x="2862928" y="1430773"/>
                </a:lnTo>
                <a:lnTo>
                  <a:pt x="2862131" y="1382584"/>
                </a:lnTo>
                <a:lnTo>
                  <a:pt x="2859758" y="1334795"/>
                </a:lnTo>
                <a:lnTo>
                  <a:pt x="2855834" y="1287430"/>
                </a:lnTo>
                <a:lnTo>
                  <a:pt x="2850383" y="1240514"/>
                </a:lnTo>
                <a:lnTo>
                  <a:pt x="2843430" y="1194071"/>
                </a:lnTo>
                <a:lnTo>
                  <a:pt x="2835002" y="1148128"/>
                </a:lnTo>
                <a:lnTo>
                  <a:pt x="2825122" y="1102709"/>
                </a:lnTo>
                <a:lnTo>
                  <a:pt x="2813816" y="1057839"/>
                </a:lnTo>
                <a:lnTo>
                  <a:pt x="2801109" y="1013543"/>
                </a:lnTo>
                <a:lnTo>
                  <a:pt x="2787025" y="969847"/>
                </a:lnTo>
                <a:lnTo>
                  <a:pt x="2771591" y="926775"/>
                </a:lnTo>
                <a:lnTo>
                  <a:pt x="2754830" y="884352"/>
                </a:lnTo>
                <a:lnTo>
                  <a:pt x="2736769" y="842603"/>
                </a:lnTo>
                <a:lnTo>
                  <a:pt x="2717432" y="801554"/>
                </a:lnTo>
                <a:lnTo>
                  <a:pt x="2696844" y="761229"/>
                </a:lnTo>
                <a:lnTo>
                  <a:pt x="2675030" y="721654"/>
                </a:lnTo>
                <a:lnTo>
                  <a:pt x="2652015" y="682853"/>
                </a:lnTo>
                <a:lnTo>
                  <a:pt x="2627825" y="644852"/>
                </a:lnTo>
                <a:lnTo>
                  <a:pt x="2602484" y="607676"/>
                </a:lnTo>
                <a:lnTo>
                  <a:pt x="2576017" y="571349"/>
                </a:lnTo>
                <a:lnTo>
                  <a:pt x="2548450" y="535896"/>
                </a:lnTo>
                <a:lnTo>
                  <a:pt x="2519808" y="501344"/>
                </a:lnTo>
                <a:lnTo>
                  <a:pt x="2490115" y="467716"/>
                </a:lnTo>
                <a:lnTo>
                  <a:pt x="2459397" y="435038"/>
                </a:lnTo>
                <a:lnTo>
                  <a:pt x="2427678" y="403334"/>
                </a:lnTo>
                <a:lnTo>
                  <a:pt x="2394984" y="372631"/>
                </a:lnTo>
                <a:lnTo>
                  <a:pt x="2361340" y="342952"/>
                </a:lnTo>
                <a:lnTo>
                  <a:pt x="2326770" y="314324"/>
                </a:lnTo>
                <a:lnTo>
                  <a:pt x="2291301" y="286770"/>
                </a:lnTo>
                <a:lnTo>
                  <a:pt x="2254956" y="260316"/>
                </a:lnTo>
                <a:lnTo>
                  <a:pt x="2217762" y="234988"/>
                </a:lnTo>
                <a:lnTo>
                  <a:pt x="2179742" y="210809"/>
                </a:lnTo>
                <a:lnTo>
                  <a:pt x="2140923" y="187806"/>
                </a:lnTo>
                <a:lnTo>
                  <a:pt x="2101328" y="166003"/>
                </a:lnTo>
                <a:lnTo>
                  <a:pt x="2060984" y="145425"/>
                </a:lnTo>
                <a:lnTo>
                  <a:pt x="2019915" y="126097"/>
                </a:lnTo>
                <a:lnTo>
                  <a:pt x="1978147" y="108044"/>
                </a:lnTo>
                <a:lnTo>
                  <a:pt x="1935703" y="91292"/>
                </a:lnTo>
                <a:lnTo>
                  <a:pt x="1892610" y="75865"/>
                </a:lnTo>
                <a:lnTo>
                  <a:pt x="1848893" y="61789"/>
                </a:lnTo>
                <a:lnTo>
                  <a:pt x="1804576" y="49088"/>
                </a:lnTo>
                <a:lnTo>
                  <a:pt x="1759684" y="37787"/>
                </a:lnTo>
                <a:lnTo>
                  <a:pt x="1714244" y="27912"/>
                </a:lnTo>
                <a:lnTo>
                  <a:pt x="1668278" y="19488"/>
                </a:lnTo>
                <a:lnTo>
                  <a:pt x="1621814" y="12539"/>
                </a:lnTo>
                <a:lnTo>
                  <a:pt x="1574875" y="7090"/>
                </a:lnTo>
                <a:lnTo>
                  <a:pt x="1527487" y="3168"/>
                </a:lnTo>
                <a:lnTo>
                  <a:pt x="1479675" y="796"/>
                </a:lnTo>
                <a:lnTo>
                  <a:pt x="1431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02078" y="2206310"/>
            <a:ext cx="2863215" cy="2861945"/>
          </a:xfrm>
          <a:custGeom>
            <a:avLst/>
            <a:gdLst/>
            <a:ahLst/>
            <a:cxnLst/>
            <a:rect l="l" t="t" r="r" b="b"/>
            <a:pathLst>
              <a:path w="2863215" h="2861945">
                <a:moveTo>
                  <a:pt x="1431464" y="2861535"/>
                </a:moveTo>
                <a:lnTo>
                  <a:pt x="1479675" y="2860739"/>
                </a:lnTo>
                <a:lnTo>
                  <a:pt x="1527487" y="2858367"/>
                </a:lnTo>
                <a:lnTo>
                  <a:pt x="1574875" y="2854445"/>
                </a:lnTo>
                <a:lnTo>
                  <a:pt x="1621814" y="2848996"/>
                </a:lnTo>
                <a:lnTo>
                  <a:pt x="1668278" y="2842047"/>
                </a:lnTo>
                <a:lnTo>
                  <a:pt x="1714244" y="2833623"/>
                </a:lnTo>
                <a:lnTo>
                  <a:pt x="1759684" y="2823748"/>
                </a:lnTo>
                <a:lnTo>
                  <a:pt x="1804576" y="2812447"/>
                </a:lnTo>
                <a:lnTo>
                  <a:pt x="1848893" y="2799746"/>
                </a:lnTo>
                <a:lnTo>
                  <a:pt x="1892610" y="2785670"/>
                </a:lnTo>
                <a:lnTo>
                  <a:pt x="1935703" y="2770243"/>
                </a:lnTo>
                <a:lnTo>
                  <a:pt x="1978147" y="2753491"/>
                </a:lnTo>
                <a:lnTo>
                  <a:pt x="2019915" y="2735438"/>
                </a:lnTo>
                <a:lnTo>
                  <a:pt x="2060984" y="2716111"/>
                </a:lnTo>
                <a:lnTo>
                  <a:pt x="2101328" y="2695533"/>
                </a:lnTo>
                <a:lnTo>
                  <a:pt x="2140923" y="2673729"/>
                </a:lnTo>
                <a:lnTo>
                  <a:pt x="2179742" y="2650726"/>
                </a:lnTo>
                <a:lnTo>
                  <a:pt x="2217762" y="2626548"/>
                </a:lnTo>
                <a:lnTo>
                  <a:pt x="2254956" y="2601219"/>
                </a:lnTo>
                <a:lnTo>
                  <a:pt x="2291301" y="2574765"/>
                </a:lnTo>
                <a:lnTo>
                  <a:pt x="2326770" y="2547212"/>
                </a:lnTo>
                <a:lnTo>
                  <a:pt x="2361340" y="2518583"/>
                </a:lnTo>
                <a:lnTo>
                  <a:pt x="2394984" y="2488905"/>
                </a:lnTo>
                <a:lnTo>
                  <a:pt x="2427678" y="2458202"/>
                </a:lnTo>
                <a:lnTo>
                  <a:pt x="2459397" y="2426499"/>
                </a:lnTo>
                <a:lnTo>
                  <a:pt x="2490115" y="2393821"/>
                </a:lnTo>
                <a:lnTo>
                  <a:pt x="2519808" y="2360193"/>
                </a:lnTo>
                <a:lnTo>
                  <a:pt x="2548450" y="2325641"/>
                </a:lnTo>
                <a:lnTo>
                  <a:pt x="2576017" y="2290188"/>
                </a:lnTo>
                <a:lnTo>
                  <a:pt x="2602484" y="2253862"/>
                </a:lnTo>
                <a:lnTo>
                  <a:pt x="2627825" y="2216685"/>
                </a:lnTo>
                <a:lnTo>
                  <a:pt x="2652015" y="2178684"/>
                </a:lnTo>
                <a:lnTo>
                  <a:pt x="2675030" y="2139884"/>
                </a:lnTo>
                <a:lnTo>
                  <a:pt x="2696844" y="2100309"/>
                </a:lnTo>
                <a:lnTo>
                  <a:pt x="2717432" y="2059985"/>
                </a:lnTo>
                <a:lnTo>
                  <a:pt x="2736769" y="2018936"/>
                </a:lnTo>
                <a:lnTo>
                  <a:pt x="2754830" y="1977188"/>
                </a:lnTo>
                <a:lnTo>
                  <a:pt x="2771591" y="1934765"/>
                </a:lnTo>
                <a:lnTo>
                  <a:pt x="2787025" y="1891693"/>
                </a:lnTo>
                <a:lnTo>
                  <a:pt x="2801109" y="1847997"/>
                </a:lnTo>
                <a:lnTo>
                  <a:pt x="2813816" y="1803702"/>
                </a:lnTo>
                <a:lnTo>
                  <a:pt x="2825122" y="1758832"/>
                </a:lnTo>
                <a:lnTo>
                  <a:pt x="2835002" y="1713414"/>
                </a:lnTo>
                <a:lnTo>
                  <a:pt x="2843430" y="1667471"/>
                </a:lnTo>
                <a:lnTo>
                  <a:pt x="2850383" y="1621029"/>
                </a:lnTo>
                <a:lnTo>
                  <a:pt x="2855834" y="1574114"/>
                </a:lnTo>
                <a:lnTo>
                  <a:pt x="2859758" y="1526749"/>
                </a:lnTo>
                <a:lnTo>
                  <a:pt x="2862131" y="1478960"/>
                </a:lnTo>
                <a:lnTo>
                  <a:pt x="2862928" y="1430773"/>
                </a:lnTo>
                <a:lnTo>
                  <a:pt x="2862131" y="1382584"/>
                </a:lnTo>
                <a:lnTo>
                  <a:pt x="2859758" y="1334795"/>
                </a:lnTo>
                <a:lnTo>
                  <a:pt x="2855834" y="1287430"/>
                </a:lnTo>
                <a:lnTo>
                  <a:pt x="2850383" y="1240514"/>
                </a:lnTo>
                <a:lnTo>
                  <a:pt x="2843430" y="1194071"/>
                </a:lnTo>
                <a:lnTo>
                  <a:pt x="2835002" y="1148128"/>
                </a:lnTo>
                <a:lnTo>
                  <a:pt x="2825122" y="1102709"/>
                </a:lnTo>
                <a:lnTo>
                  <a:pt x="2813816" y="1057839"/>
                </a:lnTo>
                <a:lnTo>
                  <a:pt x="2801109" y="1013543"/>
                </a:lnTo>
                <a:lnTo>
                  <a:pt x="2787025" y="969847"/>
                </a:lnTo>
                <a:lnTo>
                  <a:pt x="2771591" y="926775"/>
                </a:lnTo>
                <a:lnTo>
                  <a:pt x="2754830" y="884352"/>
                </a:lnTo>
                <a:lnTo>
                  <a:pt x="2736769" y="842603"/>
                </a:lnTo>
                <a:lnTo>
                  <a:pt x="2717432" y="801554"/>
                </a:lnTo>
                <a:lnTo>
                  <a:pt x="2696844" y="761229"/>
                </a:lnTo>
                <a:lnTo>
                  <a:pt x="2675030" y="721654"/>
                </a:lnTo>
                <a:lnTo>
                  <a:pt x="2652015" y="682853"/>
                </a:lnTo>
                <a:lnTo>
                  <a:pt x="2627825" y="644852"/>
                </a:lnTo>
                <a:lnTo>
                  <a:pt x="2602484" y="607676"/>
                </a:lnTo>
                <a:lnTo>
                  <a:pt x="2576017" y="571349"/>
                </a:lnTo>
                <a:lnTo>
                  <a:pt x="2548450" y="535896"/>
                </a:lnTo>
                <a:lnTo>
                  <a:pt x="2519808" y="501344"/>
                </a:lnTo>
                <a:lnTo>
                  <a:pt x="2490115" y="467716"/>
                </a:lnTo>
                <a:lnTo>
                  <a:pt x="2459397" y="435038"/>
                </a:lnTo>
                <a:lnTo>
                  <a:pt x="2427678" y="403334"/>
                </a:lnTo>
                <a:lnTo>
                  <a:pt x="2394984" y="372631"/>
                </a:lnTo>
                <a:lnTo>
                  <a:pt x="2361340" y="342952"/>
                </a:lnTo>
                <a:lnTo>
                  <a:pt x="2326770" y="314324"/>
                </a:lnTo>
                <a:lnTo>
                  <a:pt x="2291301" y="286770"/>
                </a:lnTo>
                <a:lnTo>
                  <a:pt x="2254956" y="260316"/>
                </a:lnTo>
                <a:lnTo>
                  <a:pt x="2217762" y="234988"/>
                </a:lnTo>
                <a:lnTo>
                  <a:pt x="2179742" y="210809"/>
                </a:lnTo>
                <a:lnTo>
                  <a:pt x="2140923" y="187806"/>
                </a:lnTo>
                <a:lnTo>
                  <a:pt x="2101328" y="166003"/>
                </a:lnTo>
                <a:lnTo>
                  <a:pt x="2060984" y="145425"/>
                </a:lnTo>
                <a:lnTo>
                  <a:pt x="2019915" y="126097"/>
                </a:lnTo>
                <a:lnTo>
                  <a:pt x="1978147" y="108044"/>
                </a:lnTo>
                <a:lnTo>
                  <a:pt x="1935703" y="91292"/>
                </a:lnTo>
                <a:lnTo>
                  <a:pt x="1892610" y="75865"/>
                </a:lnTo>
                <a:lnTo>
                  <a:pt x="1848893" y="61789"/>
                </a:lnTo>
                <a:lnTo>
                  <a:pt x="1804576" y="49088"/>
                </a:lnTo>
                <a:lnTo>
                  <a:pt x="1759684" y="37787"/>
                </a:lnTo>
                <a:lnTo>
                  <a:pt x="1714244" y="27912"/>
                </a:lnTo>
                <a:lnTo>
                  <a:pt x="1668278" y="19488"/>
                </a:lnTo>
                <a:lnTo>
                  <a:pt x="1621814" y="12539"/>
                </a:lnTo>
                <a:lnTo>
                  <a:pt x="1574875" y="7090"/>
                </a:lnTo>
                <a:lnTo>
                  <a:pt x="1527487" y="3168"/>
                </a:lnTo>
                <a:lnTo>
                  <a:pt x="1479675" y="796"/>
                </a:lnTo>
                <a:lnTo>
                  <a:pt x="1431464" y="0"/>
                </a:lnTo>
                <a:lnTo>
                  <a:pt x="1383253" y="796"/>
                </a:lnTo>
                <a:lnTo>
                  <a:pt x="1335440" y="3168"/>
                </a:lnTo>
                <a:lnTo>
                  <a:pt x="1288052" y="7090"/>
                </a:lnTo>
                <a:lnTo>
                  <a:pt x="1241114" y="12539"/>
                </a:lnTo>
                <a:lnTo>
                  <a:pt x="1194649" y="19488"/>
                </a:lnTo>
                <a:lnTo>
                  <a:pt x="1148684" y="27912"/>
                </a:lnTo>
                <a:lnTo>
                  <a:pt x="1103243" y="37787"/>
                </a:lnTo>
                <a:lnTo>
                  <a:pt x="1058352" y="49088"/>
                </a:lnTo>
                <a:lnTo>
                  <a:pt x="1014035" y="61789"/>
                </a:lnTo>
                <a:lnTo>
                  <a:pt x="970317" y="75865"/>
                </a:lnTo>
                <a:lnTo>
                  <a:pt x="927224" y="91292"/>
                </a:lnTo>
                <a:lnTo>
                  <a:pt x="884781" y="108044"/>
                </a:lnTo>
                <a:lnTo>
                  <a:pt x="843012" y="126097"/>
                </a:lnTo>
                <a:lnTo>
                  <a:pt x="801943" y="145425"/>
                </a:lnTo>
                <a:lnTo>
                  <a:pt x="761599" y="166003"/>
                </a:lnTo>
                <a:lnTo>
                  <a:pt x="722005" y="187806"/>
                </a:lnTo>
                <a:lnTo>
                  <a:pt x="683185" y="210809"/>
                </a:lnTo>
                <a:lnTo>
                  <a:pt x="645166" y="234988"/>
                </a:lnTo>
                <a:lnTo>
                  <a:pt x="607971" y="260316"/>
                </a:lnTo>
                <a:lnTo>
                  <a:pt x="571627" y="286770"/>
                </a:lnTo>
                <a:lnTo>
                  <a:pt x="536157" y="314324"/>
                </a:lnTo>
                <a:lnTo>
                  <a:pt x="501588" y="342952"/>
                </a:lnTo>
                <a:lnTo>
                  <a:pt x="467944" y="372631"/>
                </a:lnTo>
                <a:lnTo>
                  <a:pt x="435250" y="403334"/>
                </a:lnTo>
                <a:lnTo>
                  <a:pt x="403531" y="435038"/>
                </a:lnTo>
                <a:lnTo>
                  <a:pt x="372813" y="467716"/>
                </a:lnTo>
                <a:lnTo>
                  <a:pt x="343120" y="501344"/>
                </a:lnTo>
                <a:lnTo>
                  <a:pt x="314477" y="535896"/>
                </a:lnTo>
                <a:lnTo>
                  <a:pt x="286910" y="571349"/>
                </a:lnTo>
                <a:lnTo>
                  <a:pt x="260444" y="607676"/>
                </a:lnTo>
                <a:lnTo>
                  <a:pt x="235103" y="644852"/>
                </a:lnTo>
                <a:lnTo>
                  <a:pt x="210912" y="682853"/>
                </a:lnTo>
                <a:lnTo>
                  <a:pt x="187898" y="721654"/>
                </a:lnTo>
                <a:lnTo>
                  <a:pt x="166084" y="761229"/>
                </a:lnTo>
                <a:lnTo>
                  <a:pt x="145496" y="801554"/>
                </a:lnTo>
                <a:lnTo>
                  <a:pt x="126158" y="842603"/>
                </a:lnTo>
                <a:lnTo>
                  <a:pt x="108097" y="884352"/>
                </a:lnTo>
                <a:lnTo>
                  <a:pt x="91337" y="926775"/>
                </a:lnTo>
                <a:lnTo>
                  <a:pt x="75902" y="969847"/>
                </a:lnTo>
                <a:lnTo>
                  <a:pt x="61819" y="1013543"/>
                </a:lnTo>
                <a:lnTo>
                  <a:pt x="49112" y="1057839"/>
                </a:lnTo>
                <a:lnTo>
                  <a:pt x="37806" y="1102709"/>
                </a:lnTo>
                <a:lnTo>
                  <a:pt x="27926" y="1148128"/>
                </a:lnTo>
                <a:lnTo>
                  <a:pt x="19497" y="1194071"/>
                </a:lnTo>
                <a:lnTo>
                  <a:pt x="12545" y="1240514"/>
                </a:lnTo>
                <a:lnTo>
                  <a:pt x="7094" y="1287430"/>
                </a:lnTo>
                <a:lnTo>
                  <a:pt x="3169" y="1334795"/>
                </a:lnTo>
                <a:lnTo>
                  <a:pt x="796" y="1382584"/>
                </a:lnTo>
                <a:lnTo>
                  <a:pt x="0" y="1430773"/>
                </a:lnTo>
                <a:lnTo>
                  <a:pt x="796" y="1478960"/>
                </a:lnTo>
                <a:lnTo>
                  <a:pt x="3169" y="1526749"/>
                </a:lnTo>
                <a:lnTo>
                  <a:pt x="7094" y="1574114"/>
                </a:lnTo>
                <a:lnTo>
                  <a:pt x="12545" y="1621029"/>
                </a:lnTo>
                <a:lnTo>
                  <a:pt x="19497" y="1667471"/>
                </a:lnTo>
                <a:lnTo>
                  <a:pt x="27926" y="1713414"/>
                </a:lnTo>
                <a:lnTo>
                  <a:pt x="37806" y="1758832"/>
                </a:lnTo>
                <a:lnTo>
                  <a:pt x="49112" y="1803702"/>
                </a:lnTo>
                <a:lnTo>
                  <a:pt x="61819" y="1847997"/>
                </a:lnTo>
                <a:lnTo>
                  <a:pt x="75902" y="1891693"/>
                </a:lnTo>
                <a:lnTo>
                  <a:pt x="91337" y="1934765"/>
                </a:lnTo>
                <a:lnTo>
                  <a:pt x="108097" y="1977188"/>
                </a:lnTo>
                <a:lnTo>
                  <a:pt x="126158" y="2018936"/>
                </a:lnTo>
                <a:lnTo>
                  <a:pt x="145496" y="2059985"/>
                </a:lnTo>
                <a:lnTo>
                  <a:pt x="166084" y="2100309"/>
                </a:lnTo>
                <a:lnTo>
                  <a:pt x="187898" y="2139884"/>
                </a:lnTo>
                <a:lnTo>
                  <a:pt x="210912" y="2178684"/>
                </a:lnTo>
                <a:lnTo>
                  <a:pt x="235103" y="2216685"/>
                </a:lnTo>
                <a:lnTo>
                  <a:pt x="260444" y="2253862"/>
                </a:lnTo>
                <a:lnTo>
                  <a:pt x="286910" y="2290188"/>
                </a:lnTo>
                <a:lnTo>
                  <a:pt x="314477" y="2325641"/>
                </a:lnTo>
                <a:lnTo>
                  <a:pt x="343120" y="2360193"/>
                </a:lnTo>
                <a:lnTo>
                  <a:pt x="372813" y="2393821"/>
                </a:lnTo>
                <a:lnTo>
                  <a:pt x="403531" y="2426499"/>
                </a:lnTo>
                <a:lnTo>
                  <a:pt x="435250" y="2458202"/>
                </a:lnTo>
                <a:lnTo>
                  <a:pt x="467944" y="2488905"/>
                </a:lnTo>
                <a:lnTo>
                  <a:pt x="501588" y="2518583"/>
                </a:lnTo>
                <a:lnTo>
                  <a:pt x="536157" y="2547212"/>
                </a:lnTo>
                <a:lnTo>
                  <a:pt x="571627" y="2574765"/>
                </a:lnTo>
                <a:lnTo>
                  <a:pt x="607971" y="2601219"/>
                </a:lnTo>
                <a:lnTo>
                  <a:pt x="645166" y="2626548"/>
                </a:lnTo>
                <a:lnTo>
                  <a:pt x="683185" y="2650726"/>
                </a:lnTo>
                <a:lnTo>
                  <a:pt x="722005" y="2673729"/>
                </a:lnTo>
                <a:lnTo>
                  <a:pt x="761599" y="2695533"/>
                </a:lnTo>
                <a:lnTo>
                  <a:pt x="801943" y="2716111"/>
                </a:lnTo>
                <a:lnTo>
                  <a:pt x="843012" y="2735438"/>
                </a:lnTo>
                <a:lnTo>
                  <a:pt x="884781" y="2753491"/>
                </a:lnTo>
                <a:lnTo>
                  <a:pt x="927224" y="2770243"/>
                </a:lnTo>
                <a:lnTo>
                  <a:pt x="970317" y="2785670"/>
                </a:lnTo>
                <a:lnTo>
                  <a:pt x="1014035" y="2799746"/>
                </a:lnTo>
                <a:lnTo>
                  <a:pt x="1058352" y="2812447"/>
                </a:lnTo>
                <a:lnTo>
                  <a:pt x="1103243" y="2823748"/>
                </a:lnTo>
                <a:lnTo>
                  <a:pt x="1148684" y="2833623"/>
                </a:lnTo>
                <a:lnTo>
                  <a:pt x="1194649" y="2842047"/>
                </a:lnTo>
                <a:lnTo>
                  <a:pt x="1241114" y="2848996"/>
                </a:lnTo>
                <a:lnTo>
                  <a:pt x="1288052" y="2854445"/>
                </a:lnTo>
                <a:lnTo>
                  <a:pt x="1335440" y="2858367"/>
                </a:lnTo>
                <a:lnTo>
                  <a:pt x="1383253" y="2860739"/>
                </a:lnTo>
                <a:lnTo>
                  <a:pt x="1431464" y="2861535"/>
                </a:lnTo>
                <a:close/>
              </a:path>
            </a:pathLst>
          </a:custGeom>
          <a:ln w="37925">
            <a:solidFill>
              <a:srgbClr val="00A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072105" y="4819646"/>
            <a:ext cx="523240" cy="534670"/>
          </a:xfrm>
          <a:custGeom>
            <a:avLst/>
            <a:gdLst/>
            <a:ahLst/>
            <a:cxnLst/>
            <a:rect l="l" t="t" r="r" b="b"/>
            <a:pathLst>
              <a:path w="523240" h="534670">
                <a:moveTo>
                  <a:pt x="261437" y="0"/>
                </a:moveTo>
                <a:lnTo>
                  <a:pt x="214444" y="4304"/>
                </a:lnTo>
                <a:lnTo>
                  <a:pt x="170215" y="16715"/>
                </a:lnTo>
                <a:lnTo>
                  <a:pt x="129486" y="36476"/>
                </a:lnTo>
                <a:lnTo>
                  <a:pt x="92998" y="62834"/>
                </a:lnTo>
                <a:lnTo>
                  <a:pt x="61488" y="95034"/>
                </a:lnTo>
                <a:lnTo>
                  <a:pt x="35694" y="132320"/>
                </a:lnTo>
                <a:lnTo>
                  <a:pt x="16356" y="173939"/>
                </a:lnTo>
                <a:lnTo>
                  <a:pt x="4212" y="219135"/>
                </a:lnTo>
                <a:lnTo>
                  <a:pt x="0" y="267154"/>
                </a:lnTo>
                <a:lnTo>
                  <a:pt x="4212" y="315178"/>
                </a:lnTo>
                <a:lnTo>
                  <a:pt x="16356" y="360379"/>
                </a:lnTo>
                <a:lnTo>
                  <a:pt x="35694" y="402002"/>
                </a:lnTo>
                <a:lnTo>
                  <a:pt x="61488" y="439291"/>
                </a:lnTo>
                <a:lnTo>
                  <a:pt x="92998" y="471492"/>
                </a:lnTo>
                <a:lnTo>
                  <a:pt x="129486" y="497851"/>
                </a:lnTo>
                <a:lnTo>
                  <a:pt x="170215" y="517614"/>
                </a:lnTo>
                <a:lnTo>
                  <a:pt x="214444" y="530024"/>
                </a:lnTo>
                <a:lnTo>
                  <a:pt x="261437" y="534329"/>
                </a:lnTo>
                <a:lnTo>
                  <a:pt x="308429" y="530024"/>
                </a:lnTo>
                <a:lnTo>
                  <a:pt x="352659" y="517614"/>
                </a:lnTo>
                <a:lnTo>
                  <a:pt x="393387" y="497851"/>
                </a:lnTo>
                <a:lnTo>
                  <a:pt x="429875" y="471492"/>
                </a:lnTo>
                <a:lnTo>
                  <a:pt x="461385" y="439291"/>
                </a:lnTo>
                <a:lnTo>
                  <a:pt x="487179" y="402002"/>
                </a:lnTo>
                <a:lnTo>
                  <a:pt x="506517" y="360379"/>
                </a:lnTo>
                <a:lnTo>
                  <a:pt x="518661" y="315178"/>
                </a:lnTo>
                <a:lnTo>
                  <a:pt x="522874" y="267154"/>
                </a:lnTo>
                <a:lnTo>
                  <a:pt x="518661" y="219135"/>
                </a:lnTo>
                <a:lnTo>
                  <a:pt x="506517" y="173939"/>
                </a:lnTo>
                <a:lnTo>
                  <a:pt x="487179" y="132320"/>
                </a:lnTo>
                <a:lnTo>
                  <a:pt x="461385" y="95034"/>
                </a:lnTo>
                <a:lnTo>
                  <a:pt x="429875" y="62834"/>
                </a:lnTo>
                <a:lnTo>
                  <a:pt x="393387" y="36476"/>
                </a:lnTo>
                <a:lnTo>
                  <a:pt x="352659" y="16715"/>
                </a:lnTo>
                <a:lnTo>
                  <a:pt x="308429" y="4304"/>
                </a:lnTo>
                <a:lnTo>
                  <a:pt x="261437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205190" y="4860358"/>
            <a:ext cx="310515" cy="4356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b="1" spc="1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26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608806" y="3487509"/>
            <a:ext cx="1449705" cy="834390"/>
          </a:xfrm>
          <a:custGeom>
            <a:avLst/>
            <a:gdLst/>
            <a:ahLst/>
            <a:cxnLst/>
            <a:rect l="l" t="t" r="r" b="b"/>
            <a:pathLst>
              <a:path w="1449705" h="834389">
                <a:moveTo>
                  <a:pt x="0" y="0"/>
                </a:moveTo>
                <a:lnTo>
                  <a:pt x="0" y="834058"/>
                </a:lnTo>
                <a:lnTo>
                  <a:pt x="1449474" y="834058"/>
                </a:lnTo>
                <a:lnTo>
                  <a:pt x="1449474" y="516748"/>
                </a:lnTo>
                <a:lnTo>
                  <a:pt x="724731" y="516748"/>
                </a:lnTo>
                <a:lnTo>
                  <a:pt x="0" y="0"/>
                </a:lnTo>
                <a:close/>
              </a:path>
              <a:path w="1449705" h="834389">
                <a:moveTo>
                  <a:pt x="1449474" y="0"/>
                </a:moveTo>
                <a:lnTo>
                  <a:pt x="724731" y="516748"/>
                </a:lnTo>
                <a:lnTo>
                  <a:pt x="1449474" y="516748"/>
                </a:lnTo>
                <a:lnTo>
                  <a:pt x="1449474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005112" y="2920298"/>
            <a:ext cx="655320" cy="177800"/>
          </a:xfrm>
          <a:custGeom>
            <a:avLst/>
            <a:gdLst/>
            <a:ahLst/>
            <a:cxnLst/>
            <a:rect l="l" t="t" r="r" b="b"/>
            <a:pathLst>
              <a:path w="655320" h="177800">
                <a:moveTo>
                  <a:pt x="325361" y="0"/>
                </a:moveTo>
                <a:lnTo>
                  <a:pt x="0" y="177575"/>
                </a:lnTo>
                <a:lnTo>
                  <a:pt x="654911" y="177575"/>
                </a:lnTo>
                <a:lnTo>
                  <a:pt x="325361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66994" y="3150179"/>
            <a:ext cx="1133475" cy="792480"/>
          </a:xfrm>
          <a:custGeom>
            <a:avLst/>
            <a:gdLst/>
            <a:ahLst/>
            <a:cxnLst/>
            <a:rect l="l" t="t" r="r" b="b"/>
            <a:pathLst>
              <a:path w="1133475" h="792479">
                <a:moveTo>
                  <a:pt x="1133138" y="0"/>
                </a:moveTo>
                <a:lnTo>
                  <a:pt x="0" y="0"/>
                </a:lnTo>
                <a:lnTo>
                  <a:pt x="0" y="388270"/>
                </a:lnTo>
                <a:lnTo>
                  <a:pt x="566506" y="792227"/>
                </a:lnTo>
                <a:lnTo>
                  <a:pt x="637998" y="741254"/>
                </a:lnTo>
                <a:lnTo>
                  <a:pt x="566506" y="741254"/>
                </a:lnTo>
                <a:lnTo>
                  <a:pt x="41485" y="366878"/>
                </a:lnTo>
                <a:lnTo>
                  <a:pt x="41485" y="41485"/>
                </a:lnTo>
                <a:lnTo>
                  <a:pt x="1133138" y="41485"/>
                </a:lnTo>
                <a:lnTo>
                  <a:pt x="1133138" y="0"/>
                </a:lnTo>
                <a:close/>
              </a:path>
              <a:path w="1133475" h="792479">
                <a:moveTo>
                  <a:pt x="1133138" y="41485"/>
                </a:moveTo>
                <a:lnTo>
                  <a:pt x="1091652" y="41485"/>
                </a:lnTo>
                <a:lnTo>
                  <a:pt x="1091593" y="366878"/>
                </a:lnTo>
                <a:lnTo>
                  <a:pt x="566506" y="741254"/>
                </a:lnTo>
                <a:lnTo>
                  <a:pt x="637998" y="741254"/>
                </a:lnTo>
                <a:lnTo>
                  <a:pt x="1133079" y="388270"/>
                </a:lnTo>
                <a:lnTo>
                  <a:pt x="1133138" y="41485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11046" y="3259693"/>
            <a:ext cx="441325" cy="469900"/>
          </a:xfrm>
          <a:custGeom>
            <a:avLst/>
            <a:gdLst/>
            <a:ahLst/>
            <a:cxnLst/>
            <a:rect l="l" t="t" r="r" b="b"/>
            <a:pathLst>
              <a:path w="441325" h="469900">
                <a:moveTo>
                  <a:pt x="230506" y="0"/>
                </a:moveTo>
                <a:lnTo>
                  <a:pt x="184712" y="4539"/>
                </a:lnTo>
                <a:lnTo>
                  <a:pt x="141752" y="17588"/>
                </a:lnTo>
                <a:lnTo>
                  <a:pt x="102640" y="38289"/>
                </a:lnTo>
                <a:lnTo>
                  <a:pt x="68377" y="65792"/>
                </a:lnTo>
                <a:lnTo>
                  <a:pt x="39974" y="99241"/>
                </a:lnTo>
                <a:lnTo>
                  <a:pt x="18438" y="137783"/>
                </a:lnTo>
                <a:lnTo>
                  <a:pt x="4777" y="180562"/>
                </a:lnTo>
                <a:lnTo>
                  <a:pt x="0" y="226726"/>
                </a:lnTo>
                <a:lnTo>
                  <a:pt x="4732" y="278279"/>
                </a:lnTo>
                <a:lnTo>
                  <a:pt x="18311" y="325105"/>
                </a:lnTo>
                <a:lnTo>
                  <a:pt x="39810" y="366543"/>
                </a:lnTo>
                <a:lnTo>
                  <a:pt x="68300" y="401931"/>
                </a:lnTo>
                <a:lnTo>
                  <a:pt x="102854" y="430607"/>
                </a:lnTo>
                <a:lnTo>
                  <a:pt x="142545" y="451909"/>
                </a:lnTo>
                <a:lnTo>
                  <a:pt x="186445" y="465175"/>
                </a:lnTo>
                <a:lnTo>
                  <a:pt x="233626" y="469744"/>
                </a:lnTo>
                <a:lnTo>
                  <a:pt x="279200" y="465304"/>
                </a:lnTo>
                <a:lnTo>
                  <a:pt x="321794" y="452303"/>
                </a:lnTo>
                <a:lnTo>
                  <a:pt x="360379" y="431223"/>
                </a:lnTo>
                <a:lnTo>
                  <a:pt x="363038" y="428950"/>
                </a:lnTo>
                <a:lnTo>
                  <a:pt x="236139" y="428950"/>
                </a:lnTo>
                <a:lnTo>
                  <a:pt x="192430" y="424313"/>
                </a:lnTo>
                <a:lnTo>
                  <a:pt x="152882" y="410776"/>
                </a:lnTo>
                <a:lnTo>
                  <a:pt x="118427" y="388901"/>
                </a:lnTo>
                <a:lnTo>
                  <a:pt x="90001" y="359248"/>
                </a:lnTo>
                <a:lnTo>
                  <a:pt x="68540" y="322380"/>
                </a:lnTo>
                <a:lnTo>
                  <a:pt x="54978" y="278856"/>
                </a:lnTo>
                <a:lnTo>
                  <a:pt x="50249" y="229239"/>
                </a:lnTo>
                <a:lnTo>
                  <a:pt x="56188" y="178875"/>
                </a:lnTo>
                <a:lnTo>
                  <a:pt x="73258" y="133791"/>
                </a:lnTo>
                <a:lnTo>
                  <a:pt x="100342" y="95716"/>
                </a:lnTo>
                <a:lnTo>
                  <a:pt x="136323" y="66380"/>
                </a:lnTo>
                <a:lnTo>
                  <a:pt x="180083" y="47510"/>
                </a:lnTo>
                <a:lnTo>
                  <a:pt x="230506" y="40836"/>
                </a:lnTo>
                <a:lnTo>
                  <a:pt x="363102" y="40836"/>
                </a:lnTo>
                <a:lnTo>
                  <a:pt x="360231" y="38418"/>
                </a:lnTo>
                <a:lnTo>
                  <a:pt x="321093" y="17586"/>
                </a:lnTo>
                <a:lnTo>
                  <a:pt x="277356" y="4525"/>
                </a:lnTo>
                <a:lnTo>
                  <a:pt x="230506" y="0"/>
                </a:lnTo>
                <a:close/>
              </a:path>
              <a:path w="441325" h="469900">
                <a:moveTo>
                  <a:pt x="421421" y="366753"/>
                </a:moveTo>
                <a:lnTo>
                  <a:pt x="377464" y="366753"/>
                </a:lnTo>
                <a:lnTo>
                  <a:pt x="348572" y="393173"/>
                </a:lnTo>
                <a:lnTo>
                  <a:pt x="314565" y="412698"/>
                </a:lnTo>
                <a:lnTo>
                  <a:pt x="276675" y="424799"/>
                </a:lnTo>
                <a:lnTo>
                  <a:pt x="236139" y="428950"/>
                </a:lnTo>
                <a:lnTo>
                  <a:pt x="363038" y="428950"/>
                </a:lnTo>
                <a:lnTo>
                  <a:pt x="393930" y="402546"/>
                </a:lnTo>
                <a:lnTo>
                  <a:pt x="421421" y="366753"/>
                </a:lnTo>
                <a:close/>
              </a:path>
              <a:path w="441325" h="469900">
                <a:moveTo>
                  <a:pt x="373362" y="334743"/>
                </a:moveTo>
                <a:lnTo>
                  <a:pt x="255625" y="334743"/>
                </a:lnTo>
                <a:lnTo>
                  <a:pt x="259462" y="350759"/>
                </a:lnTo>
                <a:lnTo>
                  <a:pt x="267546" y="362134"/>
                </a:lnTo>
                <a:lnTo>
                  <a:pt x="278929" y="368921"/>
                </a:lnTo>
                <a:lnTo>
                  <a:pt x="292661" y="371171"/>
                </a:lnTo>
                <a:lnTo>
                  <a:pt x="321309" y="366031"/>
                </a:lnTo>
                <a:lnTo>
                  <a:pt x="353701" y="350563"/>
                </a:lnTo>
                <a:lnTo>
                  <a:pt x="373362" y="334743"/>
                </a:lnTo>
                <a:close/>
              </a:path>
              <a:path w="441325" h="469900">
                <a:moveTo>
                  <a:pt x="229856" y="109316"/>
                </a:moveTo>
                <a:lnTo>
                  <a:pt x="183971" y="118574"/>
                </a:lnTo>
                <a:lnTo>
                  <a:pt x="145920" y="143595"/>
                </a:lnTo>
                <a:lnTo>
                  <a:pt x="117060" y="180250"/>
                </a:lnTo>
                <a:lnTo>
                  <a:pt x="98748" y="224407"/>
                </a:lnTo>
                <a:lnTo>
                  <a:pt x="92342" y="271939"/>
                </a:lnTo>
                <a:lnTo>
                  <a:pt x="99251" y="309878"/>
                </a:lnTo>
                <a:lnTo>
                  <a:pt x="118407" y="341277"/>
                </a:lnTo>
                <a:lnTo>
                  <a:pt x="147454" y="362664"/>
                </a:lnTo>
                <a:lnTo>
                  <a:pt x="184036" y="370564"/>
                </a:lnTo>
                <a:lnTo>
                  <a:pt x="204022" y="367701"/>
                </a:lnTo>
                <a:lnTo>
                  <a:pt x="222956" y="359945"/>
                </a:lnTo>
                <a:lnTo>
                  <a:pt x="240013" y="348543"/>
                </a:lnTo>
                <a:lnTo>
                  <a:pt x="254369" y="334743"/>
                </a:lnTo>
                <a:lnTo>
                  <a:pt x="373362" y="334743"/>
                </a:lnTo>
                <a:lnTo>
                  <a:pt x="382731" y="327204"/>
                </a:lnTo>
                <a:lnTo>
                  <a:pt x="308378" y="327204"/>
                </a:lnTo>
                <a:lnTo>
                  <a:pt x="306118" y="323445"/>
                </a:lnTo>
                <a:lnTo>
                  <a:pt x="195941" y="323445"/>
                </a:lnTo>
                <a:lnTo>
                  <a:pt x="175117" y="319195"/>
                </a:lnTo>
                <a:lnTo>
                  <a:pt x="159289" y="307346"/>
                </a:lnTo>
                <a:lnTo>
                  <a:pt x="149227" y="289254"/>
                </a:lnTo>
                <a:lnTo>
                  <a:pt x="145702" y="266274"/>
                </a:lnTo>
                <a:lnTo>
                  <a:pt x="151917" y="229239"/>
                </a:lnTo>
                <a:lnTo>
                  <a:pt x="169497" y="193676"/>
                </a:lnTo>
                <a:lnTo>
                  <a:pt x="196847" y="166940"/>
                </a:lnTo>
                <a:lnTo>
                  <a:pt x="232369" y="156393"/>
                </a:lnTo>
                <a:lnTo>
                  <a:pt x="345137" y="156393"/>
                </a:lnTo>
                <a:lnTo>
                  <a:pt x="345648" y="154529"/>
                </a:lnTo>
                <a:lnTo>
                  <a:pt x="300189" y="154529"/>
                </a:lnTo>
                <a:lnTo>
                  <a:pt x="286741" y="133943"/>
                </a:lnTo>
                <a:lnTo>
                  <a:pt x="270222" y="119903"/>
                </a:lnTo>
                <a:lnTo>
                  <a:pt x="251103" y="111873"/>
                </a:lnTo>
                <a:lnTo>
                  <a:pt x="229856" y="109316"/>
                </a:lnTo>
                <a:close/>
              </a:path>
              <a:path w="441325" h="469900">
                <a:moveTo>
                  <a:pt x="363102" y="40836"/>
                </a:moveTo>
                <a:lnTo>
                  <a:pt x="230506" y="40836"/>
                </a:lnTo>
                <a:lnTo>
                  <a:pt x="274970" y="45501"/>
                </a:lnTo>
                <a:lnTo>
                  <a:pt x="314991" y="59113"/>
                </a:lnTo>
                <a:lnTo>
                  <a:pt x="348944" y="81099"/>
                </a:lnTo>
                <a:lnTo>
                  <a:pt x="375207" y="110884"/>
                </a:lnTo>
                <a:lnTo>
                  <a:pt x="392155" y="147893"/>
                </a:lnTo>
                <a:lnTo>
                  <a:pt x="398165" y="191554"/>
                </a:lnTo>
                <a:lnTo>
                  <a:pt x="390884" y="245332"/>
                </a:lnTo>
                <a:lnTo>
                  <a:pt x="371921" y="288366"/>
                </a:lnTo>
                <a:lnTo>
                  <a:pt x="345704" y="316870"/>
                </a:lnTo>
                <a:lnTo>
                  <a:pt x="316524" y="327204"/>
                </a:lnTo>
                <a:lnTo>
                  <a:pt x="382731" y="327204"/>
                </a:lnTo>
                <a:lnTo>
                  <a:pt x="385846" y="324698"/>
                </a:lnTo>
                <a:lnTo>
                  <a:pt x="413761" y="288342"/>
                </a:lnTo>
                <a:lnTo>
                  <a:pt x="433421" y="241498"/>
                </a:lnTo>
                <a:lnTo>
                  <a:pt x="440866" y="184025"/>
                </a:lnTo>
                <a:lnTo>
                  <a:pt x="435079" y="139820"/>
                </a:lnTo>
                <a:lnTo>
                  <a:pt x="418716" y="100304"/>
                </a:lnTo>
                <a:lnTo>
                  <a:pt x="393269" y="66247"/>
                </a:lnTo>
                <a:lnTo>
                  <a:pt x="363102" y="40836"/>
                </a:lnTo>
                <a:close/>
              </a:path>
              <a:path w="441325" h="469900">
                <a:moveTo>
                  <a:pt x="345137" y="156393"/>
                </a:moveTo>
                <a:lnTo>
                  <a:pt x="232369" y="156393"/>
                </a:lnTo>
                <a:lnTo>
                  <a:pt x="251526" y="160789"/>
                </a:lnTo>
                <a:lnTo>
                  <a:pt x="267320" y="172721"/>
                </a:lnTo>
                <a:lnTo>
                  <a:pt x="278047" y="190305"/>
                </a:lnTo>
                <a:lnTo>
                  <a:pt x="282001" y="211658"/>
                </a:lnTo>
                <a:lnTo>
                  <a:pt x="275534" y="248473"/>
                </a:lnTo>
                <a:lnTo>
                  <a:pt x="257583" y="284750"/>
                </a:lnTo>
                <a:lnTo>
                  <a:pt x="230327" y="312428"/>
                </a:lnTo>
                <a:lnTo>
                  <a:pt x="195941" y="323445"/>
                </a:lnTo>
                <a:lnTo>
                  <a:pt x="306118" y="323445"/>
                </a:lnTo>
                <a:lnTo>
                  <a:pt x="304608" y="320932"/>
                </a:lnTo>
                <a:lnTo>
                  <a:pt x="304632" y="312428"/>
                </a:lnTo>
                <a:lnTo>
                  <a:pt x="305049" y="306224"/>
                </a:lnTo>
                <a:lnTo>
                  <a:pt x="306255" y="299019"/>
                </a:lnTo>
                <a:lnTo>
                  <a:pt x="308045" y="291464"/>
                </a:lnTo>
                <a:lnTo>
                  <a:pt x="310241" y="283855"/>
                </a:lnTo>
                <a:lnTo>
                  <a:pt x="345137" y="156393"/>
                </a:lnTo>
                <a:close/>
              </a:path>
              <a:path w="441325" h="469900">
                <a:moveTo>
                  <a:pt x="355455" y="118708"/>
                </a:moveTo>
                <a:lnTo>
                  <a:pt x="311498" y="118708"/>
                </a:lnTo>
                <a:lnTo>
                  <a:pt x="300189" y="154529"/>
                </a:lnTo>
                <a:lnTo>
                  <a:pt x="345648" y="154529"/>
                </a:lnTo>
                <a:lnTo>
                  <a:pt x="355455" y="118708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532024" y="2206306"/>
            <a:ext cx="2863215" cy="2861945"/>
          </a:xfrm>
          <a:custGeom>
            <a:avLst/>
            <a:gdLst/>
            <a:ahLst/>
            <a:cxnLst/>
            <a:rect l="l" t="t" r="r" b="b"/>
            <a:pathLst>
              <a:path w="2863215" h="2861945">
                <a:moveTo>
                  <a:pt x="1431464" y="0"/>
                </a:moveTo>
                <a:lnTo>
                  <a:pt x="1383253" y="796"/>
                </a:lnTo>
                <a:lnTo>
                  <a:pt x="1335440" y="3168"/>
                </a:lnTo>
                <a:lnTo>
                  <a:pt x="1288052" y="7090"/>
                </a:lnTo>
                <a:lnTo>
                  <a:pt x="1241114" y="12539"/>
                </a:lnTo>
                <a:lnTo>
                  <a:pt x="1194649" y="19488"/>
                </a:lnTo>
                <a:lnTo>
                  <a:pt x="1148684" y="27912"/>
                </a:lnTo>
                <a:lnTo>
                  <a:pt x="1103243" y="37787"/>
                </a:lnTo>
                <a:lnTo>
                  <a:pt x="1058352" y="49088"/>
                </a:lnTo>
                <a:lnTo>
                  <a:pt x="1014035" y="61789"/>
                </a:lnTo>
                <a:lnTo>
                  <a:pt x="970317" y="75865"/>
                </a:lnTo>
                <a:lnTo>
                  <a:pt x="927224" y="91292"/>
                </a:lnTo>
                <a:lnTo>
                  <a:pt x="884781" y="108044"/>
                </a:lnTo>
                <a:lnTo>
                  <a:pt x="843012" y="126097"/>
                </a:lnTo>
                <a:lnTo>
                  <a:pt x="801943" y="145425"/>
                </a:lnTo>
                <a:lnTo>
                  <a:pt x="761599" y="166003"/>
                </a:lnTo>
                <a:lnTo>
                  <a:pt x="722005" y="187806"/>
                </a:lnTo>
                <a:lnTo>
                  <a:pt x="683185" y="210809"/>
                </a:lnTo>
                <a:lnTo>
                  <a:pt x="645166" y="234988"/>
                </a:lnTo>
                <a:lnTo>
                  <a:pt x="607971" y="260316"/>
                </a:lnTo>
                <a:lnTo>
                  <a:pt x="571627" y="286770"/>
                </a:lnTo>
                <a:lnTo>
                  <a:pt x="536157" y="314324"/>
                </a:lnTo>
                <a:lnTo>
                  <a:pt x="501588" y="342952"/>
                </a:lnTo>
                <a:lnTo>
                  <a:pt x="467944" y="372631"/>
                </a:lnTo>
                <a:lnTo>
                  <a:pt x="435250" y="403334"/>
                </a:lnTo>
                <a:lnTo>
                  <a:pt x="403531" y="435038"/>
                </a:lnTo>
                <a:lnTo>
                  <a:pt x="372813" y="467716"/>
                </a:lnTo>
                <a:lnTo>
                  <a:pt x="343120" y="501344"/>
                </a:lnTo>
                <a:lnTo>
                  <a:pt x="314477" y="535896"/>
                </a:lnTo>
                <a:lnTo>
                  <a:pt x="286910" y="571349"/>
                </a:lnTo>
                <a:lnTo>
                  <a:pt x="260444" y="607676"/>
                </a:lnTo>
                <a:lnTo>
                  <a:pt x="235103" y="644852"/>
                </a:lnTo>
                <a:lnTo>
                  <a:pt x="210912" y="682853"/>
                </a:lnTo>
                <a:lnTo>
                  <a:pt x="187898" y="721654"/>
                </a:lnTo>
                <a:lnTo>
                  <a:pt x="166084" y="761229"/>
                </a:lnTo>
                <a:lnTo>
                  <a:pt x="145496" y="801554"/>
                </a:lnTo>
                <a:lnTo>
                  <a:pt x="126158" y="842603"/>
                </a:lnTo>
                <a:lnTo>
                  <a:pt x="108097" y="884352"/>
                </a:lnTo>
                <a:lnTo>
                  <a:pt x="91337" y="926775"/>
                </a:lnTo>
                <a:lnTo>
                  <a:pt x="75902" y="969847"/>
                </a:lnTo>
                <a:lnTo>
                  <a:pt x="61819" y="1013543"/>
                </a:lnTo>
                <a:lnTo>
                  <a:pt x="49112" y="1057839"/>
                </a:lnTo>
                <a:lnTo>
                  <a:pt x="37806" y="1102709"/>
                </a:lnTo>
                <a:lnTo>
                  <a:pt x="27926" y="1148128"/>
                </a:lnTo>
                <a:lnTo>
                  <a:pt x="19497" y="1194071"/>
                </a:lnTo>
                <a:lnTo>
                  <a:pt x="12545" y="1240514"/>
                </a:lnTo>
                <a:lnTo>
                  <a:pt x="7094" y="1287430"/>
                </a:lnTo>
                <a:lnTo>
                  <a:pt x="3169" y="1334795"/>
                </a:lnTo>
                <a:lnTo>
                  <a:pt x="796" y="1382584"/>
                </a:lnTo>
                <a:lnTo>
                  <a:pt x="0" y="1430773"/>
                </a:lnTo>
                <a:lnTo>
                  <a:pt x="796" y="1478960"/>
                </a:lnTo>
                <a:lnTo>
                  <a:pt x="3169" y="1526749"/>
                </a:lnTo>
                <a:lnTo>
                  <a:pt x="7094" y="1574114"/>
                </a:lnTo>
                <a:lnTo>
                  <a:pt x="12545" y="1621029"/>
                </a:lnTo>
                <a:lnTo>
                  <a:pt x="19497" y="1667471"/>
                </a:lnTo>
                <a:lnTo>
                  <a:pt x="27926" y="1713414"/>
                </a:lnTo>
                <a:lnTo>
                  <a:pt x="37806" y="1758832"/>
                </a:lnTo>
                <a:lnTo>
                  <a:pt x="49112" y="1803702"/>
                </a:lnTo>
                <a:lnTo>
                  <a:pt x="61819" y="1847997"/>
                </a:lnTo>
                <a:lnTo>
                  <a:pt x="75902" y="1891693"/>
                </a:lnTo>
                <a:lnTo>
                  <a:pt x="91337" y="1934765"/>
                </a:lnTo>
                <a:lnTo>
                  <a:pt x="108097" y="1977188"/>
                </a:lnTo>
                <a:lnTo>
                  <a:pt x="126158" y="2018936"/>
                </a:lnTo>
                <a:lnTo>
                  <a:pt x="145496" y="2059985"/>
                </a:lnTo>
                <a:lnTo>
                  <a:pt x="166084" y="2100309"/>
                </a:lnTo>
                <a:lnTo>
                  <a:pt x="187898" y="2139884"/>
                </a:lnTo>
                <a:lnTo>
                  <a:pt x="210912" y="2178684"/>
                </a:lnTo>
                <a:lnTo>
                  <a:pt x="235103" y="2216685"/>
                </a:lnTo>
                <a:lnTo>
                  <a:pt x="260444" y="2253862"/>
                </a:lnTo>
                <a:lnTo>
                  <a:pt x="286910" y="2290188"/>
                </a:lnTo>
                <a:lnTo>
                  <a:pt x="314477" y="2325641"/>
                </a:lnTo>
                <a:lnTo>
                  <a:pt x="343120" y="2360193"/>
                </a:lnTo>
                <a:lnTo>
                  <a:pt x="372813" y="2393821"/>
                </a:lnTo>
                <a:lnTo>
                  <a:pt x="403531" y="2426499"/>
                </a:lnTo>
                <a:lnTo>
                  <a:pt x="435250" y="2458202"/>
                </a:lnTo>
                <a:lnTo>
                  <a:pt x="467944" y="2488905"/>
                </a:lnTo>
                <a:lnTo>
                  <a:pt x="501588" y="2518583"/>
                </a:lnTo>
                <a:lnTo>
                  <a:pt x="536157" y="2547212"/>
                </a:lnTo>
                <a:lnTo>
                  <a:pt x="571627" y="2574765"/>
                </a:lnTo>
                <a:lnTo>
                  <a:pt x="607971" y="2601219"/>
                </a:lnTo>
                <a:lnTo>
                  <a:pt x="645166" y="2626548"/>
                </a:lnTo>
                <a:lnTo>
                  <a:pt x="683185" y="2650726"/>
                </a:lnTo>
                <a:lnTo>
                  <a:pt x="722005" y="2673729"/>
                </a:lnTo>
                <a:lnTo>
                  <a:pt x="761599" y="2695533"/>
                </a:lnTo>
                <a:lnTo>
                  <a:pt x="801943" y="2716111"/>
                </a:lnTo>
                <a:lnTo>
                  <a:pt x="843012" y="2735438"/>
                </a:lnTo>
                <a:lnTo>
                  <a:pt x="884781" y="2753491"/>
                </a:lnTo>
                <a:lnTo>
                  <a:pt x="927224" y="2770243"/>
                </a:lnTo>
                <a:lnTo>
                  <a:pt x="970317" y="2785670"/>
                </a:lnTo>
                <a:lnTo>
                  <a:pt x="1014035" y="2799746"/>
                </a:lnTo>
                <a:lnTo>
                  <a:pt x="1058352" y="2812447"/>
                </a:lnTo>
                <a:lnTo>
                  <a:pt x="1103243" y="2823748"/>
                </a:lnTo>
                <a:lnTo>
                  <a:pt x="1148684" y="2833623"/>
                </a:lnTo>
                <a:lnTo>
                  <a:pt x="1194649" y="2842047"/>
                </a:lnTo>
                <a:lnTo>
                  <a:pt x="1241114" y="2848996"/>
                </a:lnTo>
                <a:lnTo>
                  <a:pt x="1288052" y="2854445"/>
                </a:lnTo>
                <a:lnTo>
                  <a:pt x="1335440" y="2858367"/>
                </a:lnTo>
                <a:lnTo>
                  <a:pt x="1383253" y="2860739"/>
                </a:lnTo>
                <a:lnTo>
                  <a:pt x="1431464" y="2861535"/>
                </a:lnTo>
                <a:lnTo>
                  <a:pt x="1479675" y="2860739"/>
                </a:lnTo>
                <a:lnTo>
                  <a:pt x="1527487" y="2858367"/>
                </a:lnTo>
                <a:lnTo>
                  <a:pt x="1574875" y="2854445"/>
                </a:lnTo>
                <a:lnTo>
                  <a:pt x="1621814" y="2848996"/>
                </a:lnTo>
                <a:lnTo>
                  <a:pt x="1668278" y="2842047"/>
                </a:lnTo>
                <a:lnTo>
                  <a:pt x="1714244" y="2833623"/>
                </a:lnTo>
                <a:lnTo>
                  <a:pt x="1759684" y="2823748"/>
                </a:lnTo>
                <a:lnTo>
                  <a:pt x="1804576" y="2812447"/>
                </a:lnTo>
                <a:lnTo>
                  <a:pt x="1848893" y="2799746"/>
                </a:lnTo>
                <a:lnTo>
                  <a:pt x="1892610" y="2785670"/>
                </a:lnTo>
                <a:lnTo>
                  <a:pt x="1935703" y="2770243"/>
                </a:lnTo>
                <a:lnTo>
                  <a:pt x="1978147" y="2753491"/>
                </a:lnTo>
                <a:lnTo>
                  <a:pt x="2019915" y="2735438"/>
                </a:lnTo>
                <a:lnTo>
                  <a:pt x="2060984" y="2716111"/>
                </a:lnTo>
                <a:lnTo>
                  <a:pt x="2101328" y="2695533"/>
                </a:lnTo>
                <a:lnTo>
                  <a:pt x="2140923" y="2673729"/>
                </a:lnTo>
                <a:lnTo>
                  <a:pt x="2179742" y="2650726"/>
                </a:lnTo>
                <a:lnTo>
                  <a:pt x="2217762" y="2626548"/>
                </a:lnTo>
                <a:lnTo>
                  <a:pt x="2254956" y="2601219"/>
                </a:lnTo>
                <a:lnTo>
                  <a:pt x="2291301" y="2574765"/>
                </a:lnTo>
                <a:lnTo>
                  <a:pt x="2326770" y="2547212"/>
                </a:lnTo>
                <a:lnTo>
                  <a:pt x="2361340" y="2518583"/>
                </a:lnTo>
                <a:lnTo>
                  <a:pt x="2394984" y="2488905"/>
                </a:lnTo>
                <a:lnTo>
                  <a:pt x="2427678" y="2458202"/>
                </a:lnTo>
                <a:lnTo>
                  <a:pt x="2459397" y="2426499"/>
                </a:lnTo>
                <a:lnTo>
                  <a:pt x="2490115" y="2393821"/>
                </a:lnTo>
                <a:lnTo>
                  <a:pt x="2519808" y="2360193"/>
                </a:lnTo>
                <a:lnTo>
                  <a:pt x="2548450" y="2325641"/>
                </a:lnTo>
                <a:lnTo>
                  <a:pt x="2576017" y="2290188"/>
                </a:lnTo>
                <a:lnTo>
                  <a:pt x="2602484" y="2253862"/>
                </a:lnTo>
                <a:lnTo>
                  <a:pt x="2627825" y="2216685"/>
                </a:lnTo>
                <a:lnTo>
                  <a:pt x="2652015" y="2178684"/>
                </a:lnTo>
                <a:lnTo>
                  <a:pt x="2675030" y="2139884"/>
                </a:lnTo>
                <a:lnTo>
                  <a:pt x="2696844" y="2100309"/>
                </a:lnTo>
                <a:lnTo>
                  <a:pt x="2717432" y="2059985"/>
                </a:lnTo>
                <a:lnTo>
                  <a:pt x="2736769" y="2018936"/>
                </a:lnTo>
                <a:lnTo>
                  <a:pt x="2754830" y="1977188"/>
                </a:lnTo>
                <a:lnTo>
                  <a:pt x="2771591" y="1934765"/>
                </a:lnTo>
                <a:lnTo>
                  <a:pt x="2787025" y="1891693"/>
                </a:lnTo>
                <a:lnTo>
                  <a:pt x="2801109" y="1847997"/>
                </a:lnTo>
                <a:lnTo>
                  <a:pt x="2813816" y="1803702"/>
                </a:lnTo>
                <a:lnTo>
                  <a:pt x="2825122" y="1758832"/>
                </a:lnTo>
                <a:lnTo>
                  <a:pt x="2835002" y="1713414"/>
                </a:lnTo>
                <a:lnTo>
                  <a:pt x="2843430" y="1667471"/>
                </a:lnTo>
                <a:lnTo>
                  <a:pt x="2850383" y="1621029"/>
                </a:lnTo>
                <a:lnTo>
                  <a:pt x="2855834" y="1574114"/>
                </a:lnTo>
                <a:lnTo>
                  <a:pt x="2859758" y="1526749"/>
                </a:lnTo>
                <a:lnTo>
                  <a:pt x="2862131" y="1478960"/>
                </a:lnTo>
                <a:lnTo>
                  <a:pt x="2862928" y="1430773"/>
                </a:lnTo>
                <a:lnTo>
                  <a:pt x="2862131" y="1382584"/>
                </a:lnTo>
                <a:lnTo>
                  <a:pt x="2859758" y="1334795"/>
                </a:lnTo>
                <a:lnTo>
                  <a:pt x="2855834" y="1287430"/>
                </a:lnTo>
                <a:lnTo>
                  <a:pt x="2850383" y="1240514"/>
                </a:lnTo>
                <a:lnTo>
                  <a:pt x="2843430" y="1194071"/>
                </a:lnTo>
                <a:lnTo>
                  <a:pt x="2835002" y="1148128"/>
                </a:lnTo>
                <a:lnTo>
                  <a:pt x="2825122" y="1102709"/>
                </a:lnTo>
                <a:lnTo>
                  <a:pt x="2813816" y="1057839"/>
                </a:lnTo>
                <a:lnTo>
                  <a:pt x="2801109" y="1013543"/>
                </a:lnTo>
                <a:lnTo>
                  <a:pt x="2787025" y="969847"/>
                </a:lnTo>
                <a:lnTo>
                  <a:pt x="2771591" y="926775"/>
                </a:lnTo>
                <a:lnTo>
                  <a:pt x="2754830" y="884352"/>
                </a:lnTo>
                <a:lnTo>
                  <a:pt x="2736769" y="842603"/>
                </a:lnTo>
                <a:lnTo>
                  <a:pt x="2717432" y="801554"/>
                </a:lnTo>
                <a:lnTo>
                  <a:pt x="2696844" y="761229"/>
                </a:lnTo>
                <a:lnTo>
                  <a:pt x="2675030" y="721654"/>
                </a:lnTo>
                <a:lnTo>
                  <a:pt x="2652015" y="682853"/>
                </a:lnTo>
                <a:lnTo>
                  <a:pt x="2627825" y="644852"/>
                </a:lnTo>
                <a:lnTo>
                  <a:pt x="2602484" y="607676"/>
                </a:lnTo>
                <a:lnTo>
                  <a:pt x="2576017" y="571349"/>
                </a:lnTo>
                <a:lnTo>
                  <a:pt x="2548450" y="535896"/>
                </a:lnTo>
                <a:lnTo>
                  <a:pt x="2519808" y="501344"/>
                </a:lnTo>
                <a:lnTo>
                  <a:pt x="2490115" y="467716"/>
                </a:lnTo>
                <a:lnTo>
                  <a:pt x="2459397" y="435038"/>
                </a:lnTo>
                <a:lnTo>
                  <a:pt x="2427678" y="403334"/>
                </a:lnTo>
                <a:lnTo>
                  <a:pt x="2394984" y="372631"/>
                </a:lnTo>
                <a:lnTo>
                  <a:pt x="2361340" y="342952"/>
                </a:lnTo>
                <a:lnTo>
                  <a:pt x="2326770" y="314324"/>
                </a:lnTo>
                <a:lnTo>
                  <a:pt x="2291301" y="286770"/>
                </a:lnTo>
                <a:lnTo>
                  <a:pt x="2254956" y="260316"/>
                </a:lnTo>
                <a:lnTo>
                  <a:pt x="2217762" y="234988"/>
                </a:lnTo>
                <a:lnTo>
                  <a:pt x="2179742" y="210809"/>
                </a:lnTo>
                <a:lnTo>
                  <a:pt x="2140923" y="187806"/>
                </a:lnTo>
                <a:lnTo>
                  <a:pt x="2101328" y="166003"/>
                </a:lnTo>
                <a:lnTo>
                  <a:pt x="2060984" y="145425"/>
                </a:lnTo>
                <a:lnTo>
                  <a:pt x="2019915" y="126097"/>
                </a:lnTo>
                <a:lnTo>
                  <a:pt x="1978147" y="108044"/>
                </a:lnTo>
                <a:lnTo>
                  <a:pt x="1935703" y="91292"/>
                </a:lnTo>
                <a:lnTo>
                  <a:pt x="1892610" y="75865"/>
                </a:lnTo>
                <a:lnTo>
                  <a:pt x="1848893" y="61789"/>
                </a:lnTo>
                <a:lnTo>
                  <a:pt x="1804576" y="49088"/>
                </a:lnTo>
                <a:lnTo>
                  <a:pt x="1759684" y="37787"/>
                </a:lnTo>
                <a:lnTo>
                  <a:pt x="1714244" y="27912"/>
                </a:lnTo>
                <a:lnTo>
                  <a:pt x="1668278" y="19488"/>
                </a:lnTo>
                <a:lnTo>
                  <a:pt x="1621814" y="12539"/>
                </a:lnTo>
                <a:lnTo>
                  <a:pt x="1574875" y="7090"/>
                </a:lnTo>
                <a:lnTo>
                  <a:pt x="1527487" y="3168"/>
                </a:lnTo>
                <a:lnTo>
                  <a:pt x="1479675" y="796"/>
                </a:lnTo>
                <a:lnTo>
                  <a:pt x="1431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532024" y="2206306"/>
            <a:ext cx="2863215" cy="2861945"/>
          </a:xfrm>
          <a:custGeom>
            <a:avLst/>
            <a:gdLst/>
            <a:ahLst/>
            <a:cxnLst/>
            <a:rect l="l" t="t" r="r" b="b"/>
            <a:pathLst>
              <a:path w="2863215" h="2861945">
                <a:moveTo>
                  <a:pt x="1431464" y="2861535"/>
                </a:moveTo>
                <a:lnTo>
                  <a:pt x="1479675" y="2860739"/>
                </a:lnTo>
                <a:lnTo>
                  <a:pt x="1527487" y="2858367"/>
                </a:lnTo>
                <a:lnTo>
                  <a:pt x="1574875" y="2854445"/>
                </a:lnTo>
                <a:lnTo>
                  <a:pt x="1621814" y="2848996"/>
                </a:lnTo>
                <a:lnTo>
                  <a:pt x="1668278" y="2842047"/>
                </a:lnTo>
                <a:lnTo>
                  <a:pt x="1714244" y="2833623"/>
                </a:lnTo>
                <a:lnTo>
                  <a:pt x="1759684" y="2823748"/>
                </a:lnTo>
                <a:lnTo>
                  <a:pt x="1804576" y="2812447"/>
                </a:lnTo>
                <a:lnTo>
                  <a:pt x="1848893" y="2799746"/>
                </a:lnTo>
                <a:lnTo>
                  <a:pt x="1892610" y="2785670"/>
                </a:lnTo>
                <a:lnTo>
                  <a:pt x="1935703" y="2770243"/>
                </a:lnTo>
                <a:lnTo>
                  <a:pt x="1978147" y="2753491"/>
                </a:lnTo>
                <a:lnTo>
                  <a:pt x="2019915" y="2735438"/>
                </a:lnTo>
                <a:lnTo>
                  <a:pt x="2060984" y="2716111"/>
                </a:lnTo>
                <a:lnTo>
                  <a:pt x="2101328" y="2695533"/>
                </a:lnTo>
                <a:lnTo>
                  <a:pt x="2140923" y="2673729"/>
                </a:lnTo>
                <a:lnTo>
                  <a:pt x="2179742" y="2650726"/>
                </a:lnTo>
                <a:lnTo>
                  <a:pt x="2217762" y="2626548"/>
                </a:lnTo>
                <a:lnTo>
                  <a:pt x="2254956" y="2601219"/>
                </a:lnTo>
                <a:lnTo>
                  <a:pt x="2291301" y="2574765"/>
                </a:lnTo>
                <a:lnTo>
                  <a:pt x="2326770" y="2547212"/>
                </a:lnTo>
                <a:lnTo>
                  <a:pt x="2361340" y="2518583"/>
                </a:lnTo>
                <a:lnTo>
                  <a:pt x="2394984" y="2488905"/>
                </a:lnTo>
                <a:lnTo>
                  <a:pt x="2427678" y="2458202"/>
                </a:lnTo>
                <a:lnTo>
                  <a:pt x="2459397" y="2426499"/>
                </a:lnTo>
                <a:lnTo>
                  <a:pt x="2490115" y="2393821"/>
                </a:lnTo>
                <a:lnTo>
                  <a:pt x="2519808" y="2360193"/>
                </a:lnTo>
                <a:lnTo>
                  <a:pt x="2548450" y="2325641"/>
                </a:lnTo>
                <a:lnTo>
                  <a:pt x="2576017" y="2290188"/>
                </a:lnTo>
                <a:lnTo>
                  <a:pt x="2602484" y="2253862"/>
                </a:lnTo>
                <a:lnTo>
                  <a:pt x="2627825" y="2216685"/>
                </a:lnTo>
                <a:lnTo>
                  <a:pt x="2652015" y="2178684"/>
                </a:lnTo>
                <a:lnTo>
                  <a:pt x="2675030" y="2139884"/>
                </a:lnTo>
                <a:lnTo>
                  <a:pt x="2696844" y="2100309"/>
                </a:lnTo>
                <a:lnTo>
                  <a:pt x="2717432" y="2059985"/>
                </a:lnTo>
                <a:lnTo>
                  <a:pt x="2736769" y="2018936"/>
                </a:lnTo>
                <a:lnTo>
                  <a:pt x="2754830" y="1977188"/>
                </a:lnTo>
                <a:lnTo>
                  <a:pt x="2771591" y="1934765"/>
                </a:lnTo>
                <a:lnTo>
                  <a:pt x="2787025" y="1891693"/>
                </a:lnTo>
                <a:lnTo>
                  <a:pt x="2801109" y="1847997"/>
                </a:lnTo>
                <a:lnTo>
                  <a:pt x="2813816" y="1803702"/>
                </a:lnTo>
                <a:lnTo>
                  <a:pt x="2825122" y="1758832"/>
                </a:lnTo>
                <a:lnTo>
                  <a:pt x="2835002" y="1713414"/>
                </a:lnTo>
                <a:lnTo>
                  <a:pt x="2843430" y="1667471"/>
                </a:lnTo>
                <a:lnTo>
                  <a:pt x="2850383" y="1621029"/>
                </a:lnTo>
                <a:lnTo>
                  <a:pt x="2855834" y="1574114"/>
                </a:lnTo>
                <a:lnTo>
                  <a:pt x="2859758" y="1526749"/>
                </a:lnTo>
                <a:lnTo>
                  <a:pt x="2862131" y="1478960"/>
                </a:lnTo>
                <a:lnTo>
                  <a:pt x="2862928" y="1430773"/>
                </a:lnTo>
                <a:lnTo>
                  <a:pt x="2862131" y="1382584"/>
                </a:lnTo>
                <a:lnTo>
                  <a:pt x="2859758" y="1334795"/>
                </a:lnTo>
                <a:lnTo>
                  <a:pt x="2855834" y="1287430"/>
                </a:lnTo>
                <a:lnTo>
                  <a:pt x="2850383" y="1240514"/>
                </a:lnTo>
                <a:lnTo>
                  <a:pt x="2843430" y="1194071"/>
                </a:lnTo>
                <a:lnTo>
                  <a:pt x="2835002" y="1148128"/>
                </a:lnTo>
                <a:lnTo>
                  <a:pt x="2825122" y="1102709"/>
                </a:lnTo>
                <a:lnTo>
                  <a:pt x="2813816" y="1057839"/>
                </a:lnTo>
                <a:lnTo>
                  <a:pt x="2801109" y="1013543"/>
                </a:lnTo>
                <a:lnTo>
                  <a:pt x="2787025" y="969847"/>
                </a:lnTo>
                <a:lnTo>
                  <a:pt x="2771591" y="926775"/>
                </a:lnTo>
                <a:lnTo>
                  <a:pt x="2754830" y="884352"/>
                </a:lnTo>
                <a:lnTo>
                  <a:pt x="2736769" y="842603"/>
                </a:lnTo>
                <a:lnTo>
                  <a:pt x="2717432" y="801554"/>
                </a:lnTo>
                <a:lnTo>
                  <a:pt x="2696844" y="761229"/>
                </a:lnTo>
                <a:lnTo>
                  <a:pt x="2675030" y="721654"/>
                </a:lnTo>
                <a:lnTo>
                  <a:pt x="2652015" y="682853"/>
                </a:lnTo>
                <a:lnTo>
                  <a:pt x="2627825" y="644852"/>
                </a:lnTo>
                <a:lnTo>
                  <a:pt x="2602484" y="607676"/>
                </a:lnTo>
                <a:lnTo>
                  <a:pt x="2576017" y="571349"/>
                </a:lnTo>
                <a:lnTo>
                  <a:pt x="2548450" y="535896"/>
                </a:lnTo>
                <a:lnTo>
                  <a:pt x="2519808" y="501344"/>
                </a:lnTo>
                <a:lnTo>
                  <a:pt x="2490115" y="467716"/>
                </a:lnTo>
                <a:lnTo>
                  <a:pt x="2459397" y="435038"/>
                </a:lnTo>
                <a:lnTo>
                  <a:pt x="2427678" y="403334"/>
                </a:lnTo>
                <a:lnTo>
                  <a:pt x="2394984" y="372631"/>
                </a:lnTo>
                <a:lnTo>
                  <a:pt x="2361340" y="342952"/>
                </a:lnTo>
                <a:lnTo>
                  <a:pt x="2326770" y="314324"/>
                </a:lnTo>
                <a:lnTo>
                  <a:pt x="2291301" y="286770"/>
                </a:lnTo>
                <a:lnTo>
                  <a:pt x="2254956" y="260316"/>
                </a:lnTo>
                <a:lnTo>
                  <a:pt x="2217762" y="234988"/>
                </a:lnTo>
                <a:lnTo>
                  <a:pt x="2179742" y="210809"/>
                </a:lnTo>
                <a:lnTo>
                  <a:pt x="2140923" y="187806"/>
                </a:lnTo>
                <a:lnTo>
                  <a:pt x="2101328" y="166003"/>
                </a:lnTo>
                <a:lnTo>
                  <a:pt x="2060984" y="145425"/>
                </a:lnTo>
                <a:lnTo>
                  <a:pt x="2019915" y="126097"/>
                </a:lnTo>
                <a:lnTo>
                  <a:pt x="1978147" y="108044"/>
                </a:lnTo>
                <a:lnTo>
                  <a:pt x="1935703" y="91292"/>
                </a:lnTo>
                <a:lnTo>
                  <a:pt x="1892610" y="75865"/>
                </a:lnTo>
                <a:lnTo>
                  <a:pt x="1848893" y="61789"/>
                </a:lnTo>
                <a:lnTo>
                  <a:pt x="1804576" y="49088"/>
                </a:lnTo>
                <a:lnTo>
                  <a:pt x="1759684" y="37787"/>
                </a:lnTo>
                <a:lnTo>
                  <a:pt x="1714244" y="27912"/>
                </a:lnTo>
                <a:lnTo>
                  <a:pt x="1668278" y="19488"/>
                </a:lnTo>
                <a:lnTo>
                  <a:pt x="1621814" y="12539"/>
                </a:lnTo>
                <a:lnTo>
                  <a:pt x="1574875" y="7090"/>
                </a:lnTo>
                <a:lnTo>
                  <a:pt x="1527487" y="3168"/>
                </a:lnTo>
                <a:lnTo>
                  <a:pt x="1479675" y="796"/>
                </a:lnTo>
                <a:lnTo>
                  <a:pt x="1431464" y="0"/>
                </a:lnTo>
                <a:lnTo>
                  <a:pt x="1383253" y="796"/>
                </a:lnTo>
                <a:lnTo>
                  <a:pt x="1335440" y="3168"/>
                </a:lnTo>
                <a:lnTo>
                  <a:pt x="1288052" y="7090"/>
                </a:lnTo>
                <a:lnTo>
                  <a:pt x="1241114" y="12539"/>
                </a:lnTo>
                <a:lnTo>
                  <a:pt x="1194649" y="19488"/>
                </a:lnTo>
                <a:lnTo>
                  <a:pt x="1148684" y="27912"/>
                </a:lnTo>
                <a:lnTo>
                  <a:pt x="1103243" y="37787"/>
                </a:lnTo>
                <a:lnTo>
                  <a:pt x="1058352" y="49088"/>
                </a:lnTo>
                <a:lnTo>
                  <a:pt x="1014035" y="61789"/>
                </a:lnTo>
                <a:lnTo>
                  <a:pt x="970317" y="75865"/>
                </a:lnTo>
                <a:lnTo>
                  <a:pt x="927224" y="91292"/>
                </a:lnTo>
                <a:lnTo>
                  <a:pt x="884781" y="108044"/>
                </a:lnTo>
                <a:lnTo>
                  <a:pt x="843012" y="126097"/>
                </a:lnTo>
                <a:lnTo>
                  <a:pt x="801943" y="145425"/>
                </a:lnTo>
                <a:lnTo>
                  <a:pt x="761599" y="166003"/>
                </a:lnTo>
                <a:lnTo>
                  <a:pt x="722005" y="187806"/>
                </a:lnTo>
                <a:lnTo>
                  <a:pt x="683185" y="210809"/>
                </a:lnTo>
                <a:lnTo>
                  <a:pt x="645166" y="234988"/>
                </a:lnTo>
                <a:lnTo>
                  <a:pt x="607971" y="260316"/>
                </a:lnTo>
                <a:lnTo>
                  <a:pt x="571627" y="286770"/>
                </a:lnTo>
                <a:lnTo>
                  <a:pt x="536157" y="314324"/>
                </a:lnTo>
                <a:lnTo>
                  <a:pt x="501588" y="342952"/>
                </a:lnTo>
                <a:lnTo>
                  <a:pt x="467944" y="372631"/>
                </a:lnTo>
                <a:lnTo>
                  <a:pt x="435250" y="403334"/>
                </a:lnTo>
                <a:lnTo>
                  <a:pt x="403531" y="435038"/>
                </a:lnTo>
                <a:lnTo>
                  <a:pt x="372813" y="467716"/>
                </a:lnTo>
                <a:lnTo>
                  <a:pt x="343120" y="501344"/>
                </a:lnTo>
                <a:lnTo>
                  <a:pt x="314477" y="535896"/>
                </a:lnTo>
                <a:lnTo>
                  <a:pt x="286910" y="571349"/>
                </a:lnTo>
                <a:lnTo>
                  <a:pt x="260444" y="607676"/>
                </a:lnTo>
                <a:lnTo>
                  <a:pt x="235103" y="644852"/>
                </a:lnTo>
                <a:lnTo>
                  <a:pt x="210912" y="682853"/>
                </a:lnTo>
                <a:lnTo>
                  <a:pt x="187898" y="721654"/>
                </a:lnTo>
                <a:lnTo>
                  <a:pt x="166084" y="761229"/>
                </a:lnTo>
                <a:lnTo>
                  <a:pt x="145496" y="801554"/>
                </a:lnTo>
                <a:lnTo>
                  <a:pt x="126158" y="842603"/>
                </a:lnTo>
                <a:lnTo>
                  <a:pt x="108097" y="884352"/>
                </a:lnTo>
                <a:lnTo>
                  <a:pt x="91337" y="926775"/>
                </a:lnTo>
                <a:lnTo>
                  <a:pt x="75902" y="969847"/>
                </a:lnTo>
                <a:lnTo>
                  <a:pt x="61819" y="1013543"/>
                </a:lnTo>
                <a:lnTo>
                  <a:pt x="49112" y="1057839"/>
                </a:lnTo>
                <a:lnTo>
                  <a:pt x="37806" y="1102709"/>
                </a:lnTo>
                <a:lnTo>
                  <a:pt x="27926" y="1148128"/>
                </a:lnTo>
                <a:lnTo>
                  <a:pt x="19497" y="1194071"/>
                </a:lnTo>
                <a:lnTo>
                  <a:pt x="12545" y="1240514"/>
                </a:lnTo>
                <a:lnTo>
                  <a:pt x="7094" y="1287430"/>
                </a:lnTo>
                <a:lnTo>
                  <a:pt x="3169" y="1334795"/>
                </a:lnTo>
                <a:lnTo>
                  <a:pt x="796" y="1382584"/>
                </a:lnTo>
                <a:lnTo>
                  <a:pt x="0" y="1430773"/>
                </a:lnTo>
                <a:lnTo>
                  <a:pt x="796" y="1478960"/>
                </a:lnTo>
                <a:lnTo>
                  <a:pt x="3169" y="1526749"/>
                </a:lnTo>
                <a:lnTo>
                  <a:pt x="7094" y="1574114"/>
                </a:lnTo>
                <a:lnTo>
                  <a:pt x="12545" y="1621029"/>
                </a:lnTo>
                <a:lnTo>
                  <a:pt x="19497" y="1667471"/>
                </a:lnTo>
                <a:lnTo>
                  <a:pt x="27926" y="1713414"/>
                </a:lnTo>
                <a:lnTo>
                  <a:pt x="37806" y="1758832"/>
                </a:lnTo>
                <a:lnTo>
                  <a:pt x="49112" y="1803702"/>
                </a:lnTo>
                <a:lnTo>
                  <a:pt x="61819" y="1847997"/>
                </a:lnTo>
                <a:lnTo>
                  <a:pt x="75902" y="1891693"/>
                </a:lnTo>
                <a:lnTo>
                  <a:pt x="91337" y="1934765"/>
                </a:lnTo>
                <a:lnTo>
                  <a:pt x="108097" y="1977188"/>
                </a:lnTo>
                <a:lnTo>
                  <a:pt x="126158" y="2018936"/>
                </a:lnTo>
                <a:lnTo>
                  <a:pt x="145496" y="2059985"/>
                </a:lnTo>
                <a:lnTo>
                  <a:pt x="166084" y="2100309"/>
                </a:lnTo>
                <a:lnTo>
                  <a:pt x="187898" y="2139884"/>
                </a:lnTo>
                <a:lnTo>
                  <a:pt x="210912" y="2178684"/>
                </a:lnTo>
                <a:lnTo>
                  <a:pt x="235103" y="2216685"/>
                </a:lnTo>
                <a:lnTo>
                  <a:pt x="260444" y="2253862"/>
                </a:lnTo>
                <a:lnTo>
                  <a:pt x="286910" y="2290188"/>
                </a:lnTo>
                <a:lnTo>
                  <a:pt x="314477" y="2325641"/>
                </a:lnTo>
                <a:lnTo>
                  <a:pt x="343120" y="2360193"/>
                </a:lnTo>
                <a:lnTo>
                  <a:pt x="372813" y="2393821"/>
                </a:lnTo>
                <a:lnTo>
                  <a:pt x="403531" y="2426499"/>
                </a:lnTo>
                <a:lnTo>
                  <a:pt x="435250" y="2458202"/>
                </a:lnTo>
                <a:lnTo>
                  <a:pt x="467944" y="2488905"/>
                </a:lnTo>
                <a:lnTo>
                  <a:pt x="501588" y="2518583"/>
                </a:lnTo>
                <a:lnTo>
                  <a:pt x="536157" y="2547212"/>
                </a:lnTo>
                <a:lnTo>
                  <a:pt x="571627" y="2574765"/>
                </a:lnTo>
                <a:lnTo>
                  <a:pt x="607971" y="2601219"/>
                </a:lnTo>
                <a:lnTo>
                  <a:pt x="645166" y="2626548"/>
                </a:lnTo>
                <a:lnTo>
                  <a:pt x="683185" y="2650726"/>
                </a:lnTo>
                <a:lnTo>
                  <a:pt x="722005" y="2673729"/>
                </a:lnTo>
                <a:lnTo>
                  <a:pt x="761599" y="2695533"/>
                </a:lnTo>
                <a:lnTo>
                  <a:pt x="801943" y="2716111"/>
                </a:lnTo>
                <a:lnTo>
                  <a:pt x="843012" y="2735438"/>
                </a:lnTo>
                <a:lnTo>
                  <a:pt x="884781" y="2753491"/>
                </a:lnTo>
                <a:lnTo>
                  <a:pt x="927224" y="2770243"/>
                </a:lnTo>
                <a:lnTo>
                  <a:pt x="970317" y="2785670"/>
                </a:lnTo>
                <a:lnTo>
                  <a:pt x="1014035" y="2799746"/>
                </a:lnTo>
                <a:lnTo>
                  <a:pt x="1058352" y="2812447"/>
                </a:lnTo>
                <a:lnTo>
                  <a:pt x="1103243" y="2823748"/>
                </a:lnTo>
                <a:lnTo>
                  <a:pt x="1148684" y="2833623"/>
                </a:lnTo>
                <a:lnTo>
                  <a:pt x="1194649" y="2842047"/>
                </a:lnTo>
                <a:lnTo>
                  <a:pt x="1241114" y="2848996"/>
                </a:lnTo>
                <a:lnTo>
                  <a:pt x="1288052" y="2854445"/>
                </a:lnTo>
                <a:lnTo>
                  <a:pt x="1335440" y="2858367"/>
                </a:lnTo>
                <a:lnTo>
                  <a:pt x="1383253" y="2860739"/>
                </a:lnTo>
                <a:lnTo>
                  <a:pt x="1431464" y="2861535"/>
                </a:lnTo>
                <a:close/>
              </a:path>
            </a:pathLst>
          </a:custGeom>
          <a:ln w="37925">
            <a:solidFill>
              <a:srgbClr val="00A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702051" y="4819646"/>
            <a:ext cx="523240" cy="534670"/>
          </a:xfrm>
          <a:custGeom>
            <a:avLst/>
            <a:gdLst/>
            <a:ahLst/>
            <a:cxnLst/>
            <a:rect l="l" t="t" r="r" b="b"/>
            <a:pathLst>
              <a:path w="523240" h="534670">
                <a:moveTo>
                  <a:pt x="261437" y="0"/>
                </a:moveTo>
                <a:lnTo>
                  <a:pt x="214444" y="4304"/>
                </a:lnTo>
                <a:lnTo>
                  <a:pt x="170215" y="16715"/>
                </a:lnTo>
                <a:lnTo>
                  <a:pt x="129486" y="36476"/>
                </a:lnTo>
                <a:lnTo>
                  <a:pt x="92998" y="62834"/>
                </a:lnTo>
                <a:lnTo>
                  <a:pt x="61488" y="95034"/>
                </a:lnTo>
                <a:lnTo>
                  <a:pt x="35694" y="132320"/>
                </a:lnTo>
                <a:lnTo>
                  <a:pt x="16356" y="173939"/>
                </a:lnTo>
                <a:lnTo>
                  <a:pt x="4212" y="219135"/>
                </a:lnTo>
                <a:lnTo>
                  <a:pt x="0" y="267154"/>
                </a:lnTo>
                <a:lnTo>
                  <a:pt x="4212" y="315178"/>
                </a:lnTo>
                <a:lnTo>
                  <a:pt x="16356" y="360379"/>
                </a:lnTo>
                <a:lnTo>
                  <a:pt x="35694" y="402002"/>
                </a:lnTo>
                <a:lnTo>
                  <a:pt x="61488" y="439291"/>
                </a:lnTo>
                <a:lnTo>
                  <a:pt x="92998" y="471492"/>
                </a:lnTo>
                <a:lnTo>
                  <a:pt x="129486" y="497851"/>
                </a:lnTo>
                <a:lnTo>
                  <a:pt x="170215" y="517614"/>
                </a:lnTo>
                <a:lnTo>
                  <a:pt x="214444" y="530024"/>
                </a:lnTo>
                <a:lnTo>
                  <a:pt x="261437" y="534329"/>
                </a:lnTo>
                <a:lnTo>
                  <a:pt x="308429" y="530024"/>
                </a:lnTo>
                <a:lnTo>
                  <a:pt x="352659" y="517614"/>
                </a:lnTo>
                <a:lnTo>
                  <a:pt x="393387" y="497851"/>
                </a:lnTo>
                <a:lnTo>
                  <a:pt x="429875" y="471492"/>
                </a:lnTo>
                <a:lnTo>
                  <a:pt x="461385" y="439291"/>
                </a:lnTo>
                <a:lnTo>
                  <a:pt x="487179" y="402002"/>
                </a:lnTo>
                <a:lnTo>
                  <a:pt x="506517" y="360379"/>
                </a:lnTo>
                <a:lnTo>
                  <a:pt x="518661" y="315178"/>
                </a:lnTo>
                <a:lnTo>
                  <a:pt x="522874" y="267154"/>
                </a:lnTo>
                <a:lnTo>
                  <a:pt x="518661" y="219135"/>
                </a:lnTo>
                <a:lnTo>
                  <a:pt x="506517" y="173939"/>
                </a:lnTo>
                <a:lnTo>
                  <a:pt x="487179" y="132320"/>
                </a:lnTo>
                <a:lnTo>
                  <a:pt x="461385" y="95034"/>
                </a:lnTo>
                <a:lnTo>
                  <a:pt x="429875" y="62834"/>
                </a:lnTo>
                <a:lnTo>
                  <a:pt x="393387" y="36476"/>
                </a:lnTo>
                <a:lnTo>
                  <a:pt x="352659" y="16715"/>
                </a:lnTo>
                <a:lnTo>
                  <a:pt x="308429" y="4304"/>
                </a:lnTo>
                <a:lnTo>
                  <a:pt x="261437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6835138" y="4860358"/>
            <a:ext cx="310515" cy="4356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b="1" spc="1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26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6142099" y="3051966"/>
            <a:ext cx="1647189" cy="1137920"/>
          </a:xfrm>
          <a:custGeom>
            <a:avLst/>
            <a:gdLst/>
            <a:ahLst/>
            <a:cxnLst/>
            <a:rect l="l" t="t" r="r" b="b"/>
            <a:pathLst>
              <a:path w="1647190" h="1137920">
                <a:moveTo>
                  <a:pt x="1380994" y="428185"/>
                </a:moveTo>
                <a:lnTo>
                  <a:pt x="1383108" y="413796"/>
                </a:lnTo>
                <a:lnTo>
                  <a:pt x="1384737" y="399264"/>
                </a:lnTo>
                <a:lnTo>
                  <a:pt x="1385786" y="384572"/>
                </a:lnTo>
                <a:lnTo>
                  <a:pt x="1386156" y="369706"/>
                </a:lnTo>
                <a:lnTo>
                  <a:pt x="1383219" y="323331"/>
                </a:lnTo>
                <a:lnTo>
                  <a:pt x="1374644" y="278674"/>
                </a:lnTo>
                <a:lnTo>
                  <a:pt x="1360784" y="236084"/>
                </a:lnTo>
                <a:lnTo>
                  <a:pt x="1341992" y="195905"/>
                </a:lnTo>
                <a:lnTo>
                  <a:pt x="1318622" y="158485"/>
                </a:lnTo>
                <a:lnTo>
                  <a:pt x="1291026" y="124169"/>
                </a:lnTo>
                <a:lnTo>
                  <a:pt x="1259558" y="93305"/>
                </a:lnTo>
                <a:lnTo>
                  <a:pt x="1224571" y="66239"/>
                </a:lnTo>
                <a:lnTo>
                  <a:pt x="1186418" y="43316"/>
                </a:lnTo>
                <a:lnTo>
                  <a:pt x="1145453" y="24885"/>
                </a:lnTo>
                <a:lnTo>
                  <a:pt x="1102029" y="11291"/>
                </a:lnTo>
                <a:lnTo>
                  <a:pt x="1056498" y="2880"/>
                </a:lnTo>
                <a:lnTo>
                  <a:pt x="1009215" y="0"/>
                </a:lnTo>
                <a:lnTo>
                  <a:pt x="961004" y="3002"/>
                </a:lnTo>
                <a:lnTo>
                  <a:pt x="914644" y="11763"/>
                </a:lnTo>
                <a:lnTo>
                  <a:pt x="870505" y="25912"/>
                </a:lnTo>
                <a:lnTo>
                  <a:pt x="828958" y="45079"/>
                </a:lnTo>
                <a:lnTo>
                  <a:pt x="790373" y="68894"/>
                </a:lnTo>
                <a:lnTo>
                  <a:pt x="755121" y="96986"/>
                </a:lnTo>
                <a:lnTo>
                  <a:pt x="723570" y="128986"/>
                </a:lnTo>
                <a:lnTo>
                  <a:pt x="696093" y="164522"/>
                </a:lnTo>
                <a:lnTo>
                  <a:pt x="673059" y="203225"/>
                </a:lnTo>
                <a:lnTo>
                  <a:pt x="654838" y="244725"/>
                </a:lnTo>
                <a:lnTo>
                  <a:pt x="639419" y="242045"/>
                </a:lnTo>
                <a:lnTo>
                  <a:pt x="623754" y="240101"/>
                </a:lnTo>
                <a:lnTo>
                  <a:pt x="607859" y="238916"/>
                </a:lnTo>
                <a:lnTo>
                  <a:pt x="591751" y="238516"/>
                </a:lnTo>
                <a:lnTo>
                  <a:pt x="545033" y="241878"/>
                </a:lnTo>
                <a:lnTo>
                  <a:pt x="500444" y="251644"/>
                </a:lnTo>
                <a:lnTo>
                  <a:pt x="458472" y="267335"/>
                </a:lnTo>
                <a:lnTo>
                  <a:pt x="419606" y="288470"/>
                </a:lnTo>
                <a:lnTo>
                  <a:pt x="384336" y="314571"/>
                </a:lnTo>
                <a:lnTo>
                  <a:pt x="353150" y="345158"/>
                </a:lnTo>
                <a:lnTo>
                  <a:pt x="326537" y="379751"/>
                </a:lnTo>
                <a:lnTo>
                  <a:pt x="304987" y="417870"/>
                </a:lnTo>
                <a:lnTo>
                  <a:pt x="288989" y="459036"/>
                </a:lnTo>
                <a:lnTo>
                  <a:pt x="279032" y="502769"/>
                </a:lnTo>
                <a:lnTo>
                  <a:pt x="275604" y="548590"/>
                </a:lnTo>
                <a:lnTo>
                  <a:pt x="275711" y="555359"/>
                </a:lnTo>
                <a:lnTo>
                  <a:pt x="276005" y="562084"/>
                </a:lnTo>
                <a:lnTo>
                  <a:pt x="276447" y="568775"/>
                </a:lnTo>
                <a:lnTo>
                  <a:pt x="276996" y="575437"/>
                </a:lnTo>
                <a:lnTo>
                  <a:pt x="226980" y="581438"/>
                </a:lnTo>
                <a:lnTo>
                  <a:pt x="179997" y="595470"/>
                </a:lnTo>
                <a:lnTo>
                  <a:pt x="136810" y="616794"/>
                </a:lnTo>
                <a:lnTo>
                  <a:pt x="98178" y="644670"/>
                </a:lnTo>
                <a:lnTo>
                  <a:pt x="64863" y="678358"/>
                </a:lnTo>
                <a:lnTo>
                  <a:pt x="37627" y="717119"/>
                </a:lnTo>
                <a:lnTo>
                  <a:pt x="17230" y="760211"/>
                </a:lnTo>
                <a:lnTo>
                  <a:pt x="4434" y="806896"/>
                </a:lnTo>
                <a:lnTo>
                  <a:pt x="0" y="856434"/>
                </a:lnTo>
                <a:lnTo>
                  <a:pt x="3989" y="903456"/>
                </a:lnTo>
                <a:lnTo>
                  <a:pt x="15526" y="947957"/>
                </a:lnTo>
                <a:lnTo>
                  <a:pt x="33962" y="989304"/>
                </a:lnTo>
                <a:lnTo>
                  <a:pt x="58648" y="1026867"/>
                </a:lnTo>
                <a:lnTo>
                  <a:pt x="88938" y="1060013"/>
                </a:lnTo>
                <a:lnTo>
                  <a:pt x="124183" y="1088111"/>
                </a:lnTo>
                <a:lnTo>
                  <a:pt x="163734" y="1110529"/>
                </a:lnTo>
                <a:lnTo>
                  <a:pt x="206944" y="1126635"/>
                </a:lnTo>
                <a:lnTo>
                  <a:pt x="253165" y="1135797"/>
                </a:lnTo>
                <a:lnTo>
                  <a:pt x="259238" y="1137117"/>
                </a:lnTo>
                <a:lnTo>
                  <a:pt x="265499" y="1137923"/>
                </a:lnTo>
                <a:lnTo>
                  <a:pt x="271970" y="1137923"/>
                </a:lnTo>
                <a:lnTo>
                  <a:pt x="1278348" y="1137923"/>
                </a:lnTo>
                <a:lnTo>
                  <a:pt x="1278725" y="1137923"/>
                </a:lnTo>
                <a:lnTo>
                  <a:pt x="1279071" y="1137818"/>
                </a:lnTo>
                <a:lnTo>
                  <a:pt x="1279447" y="1137818"/>
                </a:lnTo>
                <a:lnTo>
                  <a:pt x="1329304" y="1134251"/>
                </a:lnTo>
                <a:lnTo>
                  <a:pt x="1377109" y="1124424"/>
                </a:lnTo>
                <a:lnTo>
                  <a:pt x="1422428" y="1108765"/>
                </a:lnTo>
                <a:lnTo>
                  <a:pt x="1464825" y="1087700"/>
                </a:lnTo>
                <a:lnTo>
                  <a:pt x="1503865" y="1061653"/>
                </a:lnTo>
                <a:lnTo>
                  <a:pt x="1539112" y="1031053"/>
                </a:lnTo>
                <a:lnTo>
                  <a:pt x="1570132" y="996325"/>
                </a:lnTo>
                <a:lnTo>
                  <a:pt x="1596487" y="957895"/>
                </a:lnTo>
                <a:lnTo>
                  <a:pt x="1617744" y="916190"/>
                </a:lnTo>
                <a:lnTo>
                  <a:pt x="1633467" y="871635"/>
                </a:lnTo>
                <a:lnTo>
                  <a:pt x="1643219" y="824657"/>
                </a:lnTo>
                <a:lnTo>
                  <a:pt x="1646567" y="775683"/>
                </a:lnTo>
                <a:lnTo>
                  <a:pt x="1643273" y="727120"/>
                </a:lnTo>
                <a:lnTo>
                  <a:pt x="1633676" y="680524"/>
                </a:lnTo>
                <a:lnTo>
                  <a:pt x="1618200" y="636310"/>
                </a:lnTo>
                <a:lnTo>
                  <a:pt x="1597270" y="594889"/>
                </a:lnTo>
                <a:lnTo>
                  <a:pt x="1571313" y="556676"/>
                </a:lnTo>
                <a:lnTo>
                  <a:pt x="1540753" y="522084"/>
                </a:lnTo>
                <a:lnTo>
                  <a:pt x="1506016" y="491525"/>
                </a:lnTo>
                <a:lnTo>
                  <a:pt x="1467527" y="465414"/>
                </a:lnTo>
                <a:lnTo>
                  <a:pt x="1425711" y="444163"/>
                </a:lnTo>
                <a:lnTo>
                  <a:pt x="1380994" y="428185"/>
                </a:lnTo>
                <a:close/>
              </a:path>
            </a:pathLst>
          </a:custGeom>
          <a:ln w="115179">
            <a:solidFill>
              <a:srgbClr val="00A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14</a:t>
            </a:fld>
            <a:endParaRPr spc="15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161800" y="6133331"/>
            <a:ext cx="2447894" cy="189695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35812" y="575108"/>
            <a:ext cx="7868284" cy="5577205"/>
          </a:xfrm>
          <a:custGeom>
            <a:avLst/>
            <a:gdLst/>
            <a:ahLst/>
            <a:cxnLst/>
            <a:rect l="l" t="t" r="r" b="b"/>
            <a:pathLst>
              <a:path w="7868284" h="5577205">
                <a:moveTo>
                  <a:pt x="7868276" y="0"/>
                </a:moveTo>
                <a:lnTo>
                  <a:pt x="215846" y="0"/>
                </a:lnTo>
                <a:lnTo>
                  <a:pt x="166357" y="5700"/>
                </a:lnTo>
                <a:lnTo>
                  <a:pt x="120926" y="21938"/>
                </a:lnTo>
                <a:lnTo>
                  <a:pt x="80849" y="47416"/>
                </a:lnTo>
                <a:lnTo>
                  <a:pt x="47421" y="80840"/>
                </a:lnTo>
                <a:lnTo>
                  <a:pt x="21940" y="120914"/>
                </a:lnTo>
                <a:lnTo>
                  <a:pt x="5701" y="166341"/>
                </a:lnTo>
                <a:lnTo>
                  <a:pt x="0" y="215825"/>
                </a:lnTo>
                <a:lnTo>
                  <a:pt x="0" y="5360800"/>
                </a:lnTo>
                <a:lnTo>
                  <a:pt x="5701" y="5410300"/>
                </a:lnTo>
                <a:lnTo>
                  <a:pt x="21940" y="5455738"/>
                </a:lnTo>
                <a:lnTo>
                  <a:pt x="47421" y="5495819"/>
                </a:lnTo>
                <a:lnTo>
                  <a:pt x="80849" y="5529247"/>
                </a:lnTo>
                <a:lnTo>
                  <a:pt x="120926" y="5554728"/>
                </a:lnTo>
                <a:lnTo>
                  <a:pt x="166357" y="5570967"/>
                </a:lnTo>
                <a:lnTo>
                  <a:pt x="215846" y="5576667"/>
                </a:lnTo>
                <a:lnTo>
                  <a:pt x="7868276" y="5576667"/>
                </a:lnTo>
                <a:lnTo>
                  <a:pt x="7868276" y="0"/>
                </a:lnTo>
                <a:close/>
              </a:path>
            </a:pathLst>
          </a:custGeom>
          <a:solidFill>
            <a:srgbClr val="CFC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35812" y="542908"/>
            <a:ext cx="7868284" cy="5577205"/>
          </a:xfrm>
          <a:custGeom>
            <a:avLst/>
            <a:gdLst/>
            <a:ahLst/>
            <a:cxnLst/>
            <a:rect l="l" t="t" r="r" b="b"/>
            <a:pathLst>
              <a:path w="7868284" h="5577205">
                <a:moveTo>
                  <a:pt x="7868276" y="0"/>
                </a:moveTo>
                <a:lnTo>
                  <a:pt x="215846" y="0"/>
                </a:lnTo>
                <a:lnTo>
                  <a:pt x="166357" y="5701"/>
                </a:lnTo>
                <a:lnTo>
                  <a:pt x="120926" y="21942"/>
                </a:lnTo>
                <a:lnTo>
                  <a:pt x="80849" y="47426"/>
                </a:lnTo>
                <a:lnTo>
                  <a:pt x="47421" y="80857"/>
                </a:lnTo>
                <a:lnTo>
                  <a:pt x="21940" y="120938"/>
                </a:lnTo>
                <a:lnTo>
                  <a:pt x="5701" y="166374"/>
                </a:lnTo>
                <a:lnTo>
                  <a:pt x="0" y="215867"/>
                </a:lnTo>
                <a:lnTo>
                  <a:pt x="0" y="5360842"/>
                </a:lnTo>
                <a:lnTo>
                  <a:pt x="5701" y="5410340"/>
                </a:lnTo>
                <a:lnTo>
                  <a:pt x="21940" y="5455776"/>
                </a:lnTo>
                <a:lnTo>
                  <a:pt x="47421" y="5495852"/>
                </a:lnTo>
                <a:lnTo>
                  <a:pt x="80849" y="5529276"/>
                </a:lnTo>
                <a:lnTo>
                  <a:pt x="120926" y="5554753"/>
                </a:lnTo>
                <a:lnTo>
                  <a:pt x="166357" y="5570989"/>
                </a:lnTo>
                <a:lnTo>
                  <a:pt x="215846" y="5576688"/>
                </a:lnTo>
                <a:lnTo>
                  <a:pt x="7868276" y="5576688"/>
                </a:lnTo>
                <a:lnTo>
                  <a:pt x="7868276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59576" y="891040"/>
            <a:ext cx="7545070" cy="4880610"/>
          </a:xfrm>
          <a:custGeom>
            <a:avLst/>
            <a:gdLst/>
            <a:ahLst/>
            <a:cxnLst/>
            <a:rect l="l" t="t" r="r" b="b"/>
            <a:pathLst>
              <a:path w="7545069" h="4880610">
                <a:moveTo>
                  <a:pt x="7544513" y="0"/>
                </a:moveTo>
                <a:lnTo>
                  <a:pt x="7544513" y="4880437"/>
                </a:lnTo>
                <a:lnTo>
                  <a:pt x="0" y="4880437"/>
                </a:lnTo>
                <a:lnTo>
                  <a:pt x="0" y="0"/>
                </a:lnTo>
                <a:lnTo>
                  <a:pt x="7544513" y="0"/>
                </a:lnTo>
                <a:close/>
              </a:path>
            </a:pathLst>
          </a:custGeom>
          <a:solidFill>
            <a:srgbClr val="009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59586" y="865209"/>
            <a:ext cx="7544513" cy="493211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635636" y="281509"/>
            <a:ext cx="7468453" cy="610733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86810" y="955248"/>
            <a:ext cx="6233160" cy="4816475"/>
          </a:xfrm>
          <a:custGeom>
            <a:avLst/>
            <a:gdLst/>
            <a:ahLst/>
            <a:cxnLst/>
            <a:rect l="l" t="t" r="r" b="b"/>
            <a:pathLst>
              <a:path w="6233159" h="4816475">
                <a:moveTo>
                  <a:pt x="6232773" y="4816230"/>
                </a:moveTo>
                <a:lnTo>
                  <a:pt x="0" y="4816230"/>
                </a:lnTo>
                <a:lnTo>
                  <a:pt x="0" y="0"/>
                </a:lnTo>
                <a:lnTo>
                  <a:pt x="6232773" y="0"/>
                </a:lnTo>
                <a:lnTo>
                  <a:pt x="6232773" y="48162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91065" y="1091129"/>
            <a:ext cx="1688464" cy="407670"/>
          </a:xfrm>
          <a:custGeom>
            <a:avLst/>
            <a:gdLst/>
            <a:ahLst/>
            <a:cxnLst/>
            <a:rect l="l" t="t" r="r" b="b"/>
            <a:pathLst>
              <a:path w="1688465" h="407669">
                <a:moveTo>
                  <a:pt x="1688377" y="407579"/>
                </a:moveTo>
                <a:lnTo>
                  <a:pt x="0" y="407579"/>
                </a:lnTo>
                <a:lnTo>
                  <a:pt x="0" y="0"/>
                </a:lnTo>
                <a:lnTo>
                  <a:pt x="1688377" y="0"/>
                </a:lnTo>
                <a:lnTo>
                  <a:pt x="1688377" y="407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86195" y="925542"/>
            <a:ext cx="908685" cy="179070"/>
          </a:xfrm>
          <a:custGeom>
            <a:avLst/>
            <a:gdLst/>
            <a:ahLst/>
            <a:cxnLst/>
            <a:rect l="l" t="t" r="r" b="b"/>
            <a:pathLst>
              <a:path w="908684" h="179069">
                <a:moveTo>
                  <a:pt x="0" y="178968"/>
                </a:moveTo>
                <a:lnTo>
                  <a:pt x="908506" y="178968"/>
                </a:lnTo>
                <a:lnTo>
                  <a:pt x="908506" y="0"/>
                </a:lnTo>
                <a:lnTo>
                  <a:pt x="0" y="0"/>
                </a:lnTo>
                <a:lnTo>
                  <a:pt x="0" y="178968"/>
                </a:lnTo>
                <a:close/>
              </a:path>
            </a:pathLst>
          </a:custGeom>
          <a:solidFill>
            <a:srgbClr val="22221F">
              <a:alpha val="7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81098" y="1259061"/>
            <a:ext cx="247650" cy="121920"/>
          </a:xfrm>
          <a:custGeom>
            <a:avLst/>
            <a:gdLst/>
            <a:ahLst/>
            <a:cxnLst/>
            <a:rect l="l" t="t" r="r" b="b"/>
            <a:pathLst>
              <a:path w="247650" h="121919">
                <a:moveTo>
                  <a:pt x="123514" y="0"/>
                </a:moveTo>
                <a:lnTo>
                  <a:pt x="76007" y="9554"/>
                </a:lnTo>
                <a:lnTo>
                  <a:pt x="36976" y="35599"/>
                </a:lnTo>
                <a:lnTo>
                  <a:pt x="10336" y="74207"/>
                </a:lnTo>
                <a:lnTo>
                  <a:pt x="0" y="121451"/>
                </a:lnTo>
                <a:lnTo>
                  <a:pt x="247029" y="121451"/>
                </a:lnTo>
                <a:lnTo>
                  <a:pt x="236692" y="74207"/>
                </a:lnTo>
                <a:lnTo>
                  <a:pt x="210052" y="35599"/>
                </a:lnTo>
                <a:lnTo>
                  <a:pt x="171021" y="9554"/>
                </a:lnTo>
                <a:lnTo>
                  <a:pt x="123514" y="0"/>
                </a:lnTo>
                <a:close/>
              </a:path>
            </a:pathLst>
          </a:custGeom>
          <a:solidFill>
            <a:srgbClr val="000000">
              <a:alpha val="7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81098" y="1603592"/>
            <a:ext cx="247650" cy="121920"/>
          </a:xfrm>
          <a:custGeom>
            <a:avLst/>
            <a:gdLst/>
            <a:ahLst/>
            <a:cxnLst/>
            <a:rect l="l" t="t" r="r" b="b"/>
            <a:pathLst>
              <a:path w="247650" h="121919">
                <a:moveTo>
                  <a:pt x="247029" y="0"/>
                </a:moveTo>
                <a:lnTo>
                  <a:pt x="0" y="0"/>
                </a:lnTo>
                <a:lnTo>
                  <a:pt x="10371" y="47199"/>
                </a:lnTo>
                <a:lnTo>
                  <a:pt x="37015" y="85770"/>
                </a:lnTo>
                <a:lnTo>
                  <a:pt x="76030" y="111791"/>
                </a:lnTo>
                <a:lnTo>
                  <a:pt x="123514" y="121336"/>
                </a:lnTo>
                <a:lnTo>
                  <a:pt x="170995" y="111791"/>
                </a:lnTo>
                <a:lnTo>
                  <a:pt x="210005" y="85770"/>
                </a:lnTo>
                <a:lnTo>
                  <a:pt x="236648" y="47199"/>
                </a:lnTo>
                <a:lnTo>
                  <a:pt x="247029" y="0"/>
                </a:lnTo>
                <a:close/>
              </a:path>
            </a:pathLst>
          </a:custGeom>
          <a:solidFill>
            <a:srgbClr val="000000">
              <a:alpha val="7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976181" y="1016270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4">
                <a:moveTo>
                  <a:pt x="50909" y="0"/>
                </a:moveTo>
                <a:lnTo>
                  <a:pt x="0" y="0"/>
                </a:lnTo>
                <a:lnTo>
                  <a:pt x="25444" y="25465"/>
                </a:lnTo>
                <a:lnTo>
                  <a:pt x="50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52483" y="1638204"/>
            <a:ext cx="104775" cy="52705"/>
          </a:xfrm>
          <a:custGeom>
            <a:avLst/>
            <a:gdLst/>
            <a:ahLst/>
            <a:cxnLst/>
            <a:rect l="l" t="t" r="r" b="b"/>
            <a:pathLst>
              <a:path w="104775" h="52705">
                <a:moveTo>
                  <a:pt x="104248" y="0"/>
                </a:moveTo>
                <a:lnTo>
                  <a:pt x="0" y="0"/>
                </a:lnTo>
                <a:lnTo>
                  <a:pt x="52124" y="52124"/>
                </a:lnTo>
                <a:lnTo>
                  <a:pt x="104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52483" y="1293723"/>
            <a:ext cx="104775" cy="52705"/>
          </a:xfrm>
          <a:custGeom>
            <a:avLst/>
            <a:gdLst/>
            <a:ahLst/>
            <a:cxnLst/>
            <a:rect l="l" t="t" r="r" b="b"/>
            <a:pathLst>
              <a:path w="104775" h="52705">
                <a:moveTo>
                  <a:pt x="52124" y="0"/>
                </a:moveTo>
                <a:lnTo>
                  <a:pt x="0" y="52124"/>
                </a:lnTo>
                <a:lnTo>
                  <a:pt x="104248" y="52124"/>
                </a:lnTo>
                <a:lnTo>
                  <a:pt x="52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186195" y="954568"/>
            <a:ext cx="90868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35"/>
              </a:spcBef>
            </a:pPr>
            <a:r>
              <a:rPr sz="550" b="1" spc="20">
                <a:solidFill>
                  <a:srgbClr val="FFFFFF"/>
                </a:solidFill>
                <a:latin typeface="Arial"/>
                <a:cs typeface="Arial"/>
              </a:rPr>
              <a:t>Snapshot</a:t>
            </a:r>
            <a:endParaRPr sz="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980976" y="1391434"/>
            <a:ext cx="247650" cy="201295"/>
          </a:xfrm>
          <a:prstGeom prst="rect">
            <a:avLst/>
          </a:prstGeom>
          <a:solidFill>
            <a:srgbClr val="000000">
              <a:alpha val="77999"/>
            </a:srgbClr>
          </a:solidFill>
        </p:spPr>
        <p:txBody>
          <a:bodyPr vert="horz" wrap="square" lIns="0" tIns="5080" rIns="0" bIns="0" rtlCol="0">
            <a:spAutoFit/>
          </a:bodyPr>
          <a:lstStyle/>
          <a:p>
            <a:pPr marL="75565" marR="57150" indent="-11430">
              <a:lnSpc>
                <a:spcPct val="145000"/>
              </a:lnSpc>
              <a:spcBef>
                <a:spcPts val="40"/>
              </a:spcBef>
            </a:pPr>
            <a:r>
              <a:rPr sz="350" b="1" spc="15">
                <a:solidFill>
                  <a:srgbClr val="FFFFFF"/>
                </a:solidFill>
                <a:latin typeface="Arial"/>
                <a:cs typeface="Arial"/>
              </a:rPr>
              <a:t>Page  1 </a:t>
            </a:r>
            <a:r>
              <a:rPr sz="350" b="1" spc="5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50" b="1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" b="1" spc="15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347046" y="913109"/>
            <a:ext cx="230013" cy="23002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519954" y="1193241"/>
            <a:ext cx="5879894" cy="4569159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99570" y="368454"/>
            <a:ext cx="9676130" cy="1910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499"/>
              </a:lnSpc>
              <a:spcBef>
                <a:spcPts val="95"/>
              </a:spcBef>
            </a:pPr>
            <a:r>
              <a:rPr sz="4100" b="0" spc="-70">
                <a:latin typeface="Arial"/>
                <a:cs typeface="Arial"/>
              </a:rPr>
              <a:t>Organisieren </a:t>
            </a:r>
            <a:r>
              <a:rPr sz="4100" b="0" spc="-50">
                <a:latin typeface="Arial"/>
                <a:cs typeface="Arial"/>
              </a:rPr>
              <a:t>Sie die </a:t>
            </a:r>
            <a:r>
              <a:rPr sz="4100" b="0" spc="-70" err="1">
                <a:latin typeface="Arial"/>
                <a:cs typeface="Arial"/>
              </a:rPr>
              <a:t>Glukosedaten</a:t>
            </a:r>
            <a:r>
              <a:rPr sz="4100" b="0" spc="-70">
                <a:latin typeface="Arial"/>
                <a:cs typeface="Arial"/>
              </a:rPr>
              <a:t> </a:t>
            </a:r>
            <a:r>
              <a:rPr sz="4100" b="0" spc="-80" err="1">
                <a:latin typeface="Arial"/>
                <a:cs typeface="Arial"/>
              </a:rPr>
              <a:t>Ihrer</a:t>
            </a:r>
            <a:r>
              <a:rPr lang="de-DE" sz="4100" b="0" spc="-80">
                <a:latin typeface="Arial"/>
                <a:cs typeface="Arial"/>
              </a:rPr>
              <a:t> </a:t>
            </a:r>
            <a:r>
              <a:rPr sz="4100" b="0" spc="-65" err="1">
                <a:latin typeface="Arial"/>
                <a:cs typeface="Arial"/>
              </a:rPr>
              <a:t>Patienten</a:t>
            </a:r>
            <a:r>
              <a:rPr sz="4100" b="0" spc="-65">
                <a:latin typeface="Arial"/>
                <a:cs typeface="Arial"/>
              </a:rPr>
              <a:t> </a:t>
            </a:r>
            <a:r>
              <a:rPr sz="4100" b="0" spc="-35">
                <a:latin typeface="Arial"/>
                <a:cs typeface="Arial"/>
              </a:rPr>
              <a:t>in </a:t>
            </a:r>
            <a:r>
              <a:rPr sz="4100" b="0" spc="-60">
                <a:latin typeface="Arial"/>
                <a:cs typeface="Arial"/>
              </a:rPr>
              <a:t>einem </a:t>
            </a:r>
            <a:r>
              <a:rPr sz="4100" b="0" spc="-65">
                <a:latin typeface="Arial"/>
                <a:cs typeface="Arial"/>
              </a:rPr>
              <a:t>sicheren</a:t>
            </a:r>
            <a:r>
              <a:rPr sz="3600" b="0" spc="-97" baseline="31250">
                <a:latin typeface="Arial"/>
                <a:cs typeface="Arial"/>
              </a:rPr>
              <a:t>3</a:t>
            </a:r>
            <a:r>
              <a:rPr sz="4100" b="0" spc="-65">
                <a:latin typeface="Arial"/>
                <a:cs typeface="Arial"/>
              </a:rPr>
              <a:t>,</a:t>
            </a:r>
            <a:r>
              <a:rPr sz="4100" b="0" spc="-530">
                <a:latin typeface="Arial"/>
                <a:cs typeface="Arial"/>
              </a:rPr>
              <a:t> </a:t>
            </a:r>
            <a:r>
              <a:rPr sz="4100" b="0" spc="-75" err="1">
                <a:latin typeface="Arial"/>
                <a:cs typeface="Arial"/>
              </a:rPr>
              <a:t>webbasierten</a:t>
            </a:r>
            <a:r>
              <a:rPr lang="de-DE" sz="4100" b="0" spc="-75">
                <a:latin typeface="Arial"/>
                <a:cs typeface="Arial"/>
              </a:rPr>
              <a:t> </a:t>
            </a:r>
            <a:r>
              <a:rPr sz="4100" b="0" spc="-75" err="1">
                <a:latin typeface="Arial"/>
                <a:cs typeface="Arial"/>
              </a:rPr>
              <a:t>Diabetesmanagement</a:t>
            </a:r>
            <a:r>
              <a:rPr sz="4100" b="0" spc="-75">
                <a:latin typeface="Arial"/>
                <a:cs typeface="Arial"/>
              </a:rPr>
              <a:t>­</a:t>
            </a:r>
            <a:r>
              <a:rPr lang="de-DE" sz="4100" b="0" spc="-75">
                <a:latin typeface="Arial"/>
                <a:cs typeface="Arial"/>
              </a:rPr>
              <a:t>-</a:t>
            </a:r>
            <a:r>
              <a:rPr sz="4100" b="0" spc="-75">
                <a:latin typeface="Arial"/>
                <a:cs typeface="Arial"/>
              </a:rPr>
              <a:t>System.</a:t>
            </a:r>
            <a:endParaRPr sz="4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8514" y="5441234"/>
            <a:ext cx="2089785" cy="7946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720" marR="30480" indent="-8255" algn="ctr">
              <a:lnSpc>
                <a:spcPct val="101299"/>
              </a:lnSpc>
              <a:spcBef>
                <a:spcPts val="90"/>
              </a:spcBef>
            </a:pPr>
            <a:r>
              <a:rPr sz="2600" b="1" spc="15">
                <a:solidFill>
                  <a:srgbClr val="072098"/>
                </a:solidFill>
                <a:latin typeface="Arial"/>
                <a:cs typeface="Arial"/>
              </a:rPr>
              <a:t>Sicher</a:t>
            </a:r>
            <a:r>
              <a:rPr sz="2600" b="1" spc="22" baseline="31986">
                <a:solidFill>
                  <a:srgbClr val="072098"/>
                </a:solidFill>
                <a:latin typeface="Arial"/>
                <a:cs typeface="Arial"/>
              </a:rPr>
              <a:t>3 </a:t>
            </a:r>
            <a:r>
              <a:rPr sz="2600" b="1" spc="20">
                <a:solidFill>
                  <a:srgbClr val="072098"/>
                </a:solidFill>
                <a:latin typeface="Arial"/>
                <a:cs typeface="Arial"/>
              </a:rPr>
              <a:t>und</a:t>
            </a:r>
            <a:r>
              <a:rPr lang="de-DE" sz="2600" b="1" spc="20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600" b="1" spc="15" err="1">
                <a:solidFill>
                  <a:srgbClr val="072098"/>
                </a:solidFill>
                <a:latin typeface="Arial"/>
                <a:cs typeface="Arial"/>
              </a:rPr>
              <a:t>zuverlässig</a:t>
            </a:r>
            <a:endParaRPr sz="2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64943" y="2834156"/>
            <a:ext cx="2356485" cy="2356485"/>
          </a:xfrm>
          <a:custGeom>
            <a:avLst/>
            <a:gdLst/>
            <a:ahLst/>
            <a:cxnLst/>
            <a:rect l="l" t="t" r="r" b="b"/>
            <a:pathLst>
              <a:path w="2356485" h="2356485">
                <a:moveTo>
                  <a:pt x="1177974" y="2355949"/>
                </a:moveTo>
                <a:lnTo>
                  <a:pt x="1226530" y="2354966"/>
                </a:lnTo>
                <a:lnTo>
                  <a:pt x="1274586" y="2352044"/>
                </a:lnTo>
                <a:lnTo>
                  <a:pt x="1322105" y="2347220"/>
                </a:lnTo>
                <a:lnTo>
                  <a:pt x="1369048" y="2340531"/>
                </a:lnTo>
                <a:lnTo>
                  <a:pt x="1415377" y="2332017"/>
                </a:lnTo>
                <a:lnTo>
                  <a:pt x="1461055" y="2321714"/>
                </a:lnTo>
                <a:lnTo>
                  <a:pt x="1506044" y="2309661"/>
                </a:lnTo>
                <a:lnTo>
                  <a:pt x="1550305" y="2295896"/>
                </a:lnTo>
                <a:lnTo>
                  <a:pt x="1593801" y="2280456"/>
                </a:lnTo>
                <a:lnTo>
                  <a:pt x="1636495" y="2263379"/>
                </a:lnTo>
                <a:lnTo>
                  <a:pt x="1678347" y="2244704"/>
                </a:lnTo>
                <a:lnTo>
                  <a:pt x="1719321" y="2224467"/>
                </a:lnTo>
                <a:lnTo>
                  <a:pt x="1759378" y="2202708"/>
                </a:lnTo>
                <a:lnTo>
                  <a:pt x="1798481" y="2179463"/>
                </a:lnTo>
                <a:lnTo>
                  <a:pt x="1836591" y="2154772"/>
                </a:lnTo>
                <a:lnTo>
                  <a:pt x="1873670" y="2128671"/>
                </a:lnTo>
                <a:lnTo>
                  <a:pt x="1909682" y="2101198"/>
                </a:lnTo>
                <a:lnTo>
                  <a:pt x="1944587" y="2072393"/>
                </a:lnTo>
                <a:lnTo>
                  <a:pt x="1978348" y="2042291"/>
                </a:lnTo>
                <a:lnTo>
                  <a:pt x="2010928" y="2010932"/>
                </a:lnTo>
                <a:lnTo>
                  <a:pt x="2042287" y="1978353"/>
                </a:lnTo>
                <a:lnTo>
                  <a:pt x="2072389" y="1944591"/>
                </a:lnTo>
                <a:lnTo>
                  <a:pt x="2101195" y="1909686"/>
                </a:lnTo>
                <a:lnTo>
                  <a:pt x="2128668" y="1873675"/>
                </a:lnTo>
                <a:lnTo>
                  <a:pt x="2154769" y="1836595"/>
                </a:lnTo>
                <a:lnTo>
                  <a:pt x="2179461" y="1798485"/>
                </a:lnTo>
                <a:lnTo>
                  <a:pt x="2202706" y="1759383"/>
                </a:lnTo>
                <a:lnTo>
                  <a:pt x="2224465" y="1719326"/>
                </a:lnTo>
                <a:lnTo>
                  <a:pt x="2244702" y="1678352"/>
                </a:lnTo>
                <a:lnTo>
                  <a:pt x="2263378" y="1636499"/>
                </a:lnTo>
                <a:lnTo>
                  <a:pt x="2280455" y="1593806"/>
                </a:lnTo>
                <a:lnTo>
                  <a:pt x="2295895" y="1550309"/>
                </a:lnTo>
                <a:lnTo>
                  <a:pt x="2309660" y="1506047"/>
                </a:lnTo>
                <a:lnTo>
                  <a:pt x="2321714" y="1461058"/>
                </a:lnTo>
                <a:lnTo>
                  <a:pt x="2332016" y="1415380"/>
                </a:lnTo>
                <a:lnTo>
                  <a:pt x="2340531" y="1369050"/>
                </a:lnTo>
                <a:lnTo>
                  <a:pt x="2347219" y="1322107"/>
                </a:lnTo>
                <a:lnTo>
                  <a:pt x="2352044" y="1274588"/>
                </a:lnTo>
                <a:lnTo>
                  <a:pt x="2354966" y="1226531"/>
                </a:lnTo>
                <a:lnTo>
                  <a:pt x="2355949" y="1177974"/>
                </a:lnTo>
                <a:lnTo>
                  <a:pt x="2354966" y="1129419"/>
                </a:lnTo>
                <a:lnTo>
                  <a:pt x="2352044" y="1081363"/>
                </a:lnTo>
                <a:lnTo>
                  <a:pt x="2347219" y="1033845"/>
                </a:lnTo>
                <a:lnTo>
                  <a:pt x="2340531" y="986903"/>
                </a:lnTo>
                <a:lnTo>
                  <a:pt x="2332016" y="940574"/>
                </a:lnTo>
                <a:lnTo>
                  <a:pt x="2321714" y="894897"/>
                </a:lnTo>
                <a:lnTo>
                  <a:pt x="2309660" y="849908"/>
                </a:lnTo>
                <a:lnTo>
                  <a:pt x="2295895" y="805647"/>
                </a:lnTo>
                <a:lnTo>
                  <a:pt x="2280455" y="762151"/>
                </a:lnTo>
                <a:lnTo>
                  <a:pt x="2263378" y="719458"/>
                </a:lnTo>
                <a:lnTo>
                  <a:pt x="2244702" y="677605"/>
                </a:lnTo>
                <a:lnTo>
                  <a:pt x="2224465" y="636632"/>
                </a:lnTo>
                <a:lnTo>
                  <a:pt x="2202706" y="596575"/>
                </a:lnTo>
                <a:lnTo>
                  <a:pt x="2179461" y="557472"/>
                </a:lnTo>
                <a:lnTo>
                  <a:pt x="2154769" y="519362"/>
                </a:lnTo>
                <a:lnTo>
                  <a:pt x="2128668" y="482282"/>
                </a:lnTo>
                <a:lnTo>
                  <a:pt x="2101195" y="446271"/>
                </a:lnTo>
                <a:lnTo>
                  <a:pt x="2072389" y="411365"/>
                </a:lnTo>
                <a:lnTo>
                  <a:pt x="2042287" y="377604"/>
                </a:lnTo>
                <a:lnTo>
                  <a:pt x="2010928" y="345024"/>
                </a:lnTo>
                <a:lnTo>
                  <a:pt x="1978348" y="313665"/>
                </a:lnTo>
                <a:lnTo>
                  <a:pt x="1944587" y="283563"/>
                </a:lnTo>
                <a:lnTo>
                  <a:pt x="1909682" y="254756"/>
                </a:lnTo>
                <a:lnTo>
                  <a:pt x="1873670" y="227283"/>
                </a:lnTo>
                <a:lnTo>
                  <a:pt x="1836591" y="201182"/>
                </a:lnTo>
                <a:lnTo>
                  <a:pt x="1798481" y="176490"/>
                </a:lnTo>
                <a:lnTo>
                  <a:pt x="1759378" y="153245"/>
                </a:lnTo>
                <a:lnTo>
                  <a:pt x="1719321" y="131485"/>
                </a:lnTo>
                <a:lnTo>
                  <a:pt x="1678347" y="111248"/>
                </a:lnTo>
                <a:lnTo>
                  <a:pt x="1636495" y="92572"/>
                </a:lnTo>
                <a:lnTo>
                  <a:pt x="1593801" y="75495"/>
                </a:lnTo>
                <a:lnTo>
                  <a:pt x="1550305" y="60054"/>
                </a:lnTo>
                <a:lnTo>
                  <a:pt x="1506044" y="46289"/>
                </a:lnTo>
                <a:lnTo>
                  <a:pt x="1461055" y="34235"/>
                </a:lnTo>
                <a:lnTo>
                  <a:pt x="1415377" y="23932"/>
                </a:lnTo>
                <a:lnTo>
                  <a:pt x="1369048" y="15417"/>
                </a:lnTo>
                <a:lnTo>
                  <a:pt x="1322105" y="8729"/>
                </a:lnTo>
                <a:lnTo>
                  <a:pt x="1274586" y="3905"/>
                </a:lnTo>
                <a:lnTo>
                  <a:pt x="1226530" y="982"/>
                </a:lnTo>
                <a:lnTo>
                  <a:pt x="1177974" y="0"/>
                </a:lnTo>
                <a:lnTo>
                  <a:pt x="1129418" y="982"/>
                </a:lnTo>
                <a:lnTo>
                  <a:pt x="1081362" y="3905"/>
                </a:lnTo>
                <a:lnTo>
                  <a:pt x="1033843" y="8729"/>
                </a:lnTo>
                <a:lnTo>
                  <a:pt x="986901" y="15417"/>
                </a:lnTo>
                <a:lnTo>
                  <a:pt x="940571" y="23932"/>
                </a:lnTo>
                <a:lnTo>
                  <a:pt x="894893" y="34235"/>
                </a:lnTo>
                <a:lnTo>
                  <a:pt x="849905" y="46289"/>
                </a:lnTo>
                <a:lnTo>
                  <a:pt x="805643" y="60054"/>
                </a:lnTo>
                <a:lnTo>
                  <a:pt x="762147" y="75495"/>
                </a:lnTo>
                <a:lnTo>
                  <a:pt x="719453" y="92572"/>
                </a:lnTo>
                <a:lnTo>
                  <a:pt x="677601" y="111248"/>
                </a:lnTo>
                <a:lnTo>
                  <a:pt x="636627" y="131485"/>
                </a:lnTo>
                <a:lnTo>
                  <a:pt x="596570" y="153245"/>
                </a:lnTo>
                <a:lnTo>
                  <a:pt x="557468" y="176490"/>
                </a:lnTo>
                <a:lnTo>
                  <a:pt x="519357" y="201182"/>
                </a:lnTo>
                <a:lnTo>
                  <a:pt x="482278" y="227283"/>
                </a:lnTo>
                <a:lnTo>
                  <a:pt x="446266" y="254756"/>
                </a:lnTo>
                <a:lnTo>
                  <a:pt x="411361" y="283563"/>
                </a:lnTo>
                <a:lnTo>
                  <a:pt x="377600" y="313665"/>
                </a:lnTo>
                <a:lnTo>
                  <a:pt x="345020" y="345024"/>
                </a:lnTo>
                <a:lnTo>
                  <a:pt x="313661" y="377604"/>
                </a:lnTo>
                <a:lnTo>
                  <a:pt x="283559" y="411365"/>
                </a:lnTo>
                <a:lnTo>
                  <a:pt x="254753" y="446271"/>
                </a:lnTo>
                <a:lnTo>
                  <a:pt x="227280" y="482282"/>
                </a:lnTo>
                <a:lnTo>
                  <a:pt x="201179" y="519362"/>
                </a:lnTo>
                <a:lnTo>
                  <a:pt x="176487" y="557472"/>
                </a:lnTo>
                <a:lnTo>
                  <a:pt x="153243" y="596575"/>
                </a:lnTo>
                <a:lnTo>
                  <a:pt x="131483" y="636632"/>
                </a:lnTo>
                <a:lnTo>
                  <a:pt x="111246" y="677605"/>
                </a:lnTo>
                <a:lnTo>
                  <a:pt x="92571" y="719458"/>
                </a:lnTo>
                <a:lnTo>
                  <a:pt x="75494" y="762151"/>
                </a:lnTo>
                <a:lnTo>
                  <a:pt x="60053" y="805647"/>
                </a:lnTo>
                <a:lnTo>
                  <a:pt x="46288" y="849908"/>
                </a:lnTo>
                <a:lnTo>
                  <a:pt x="34235" y="894897"/>
                </a:lnTo>
                <a:lnTo>
                  <a:pt x="23932" y="940574"/>
                </a:lnTo>
                <a:lnTo>
                  <a:pt x="15417" y="986903"/>
                </a:lnTo>
                <a:lnTo>
                  <a:pt x="8729" y="1033845"/>
                </a:lnTo>
                <a:lnTo>
                  <a:pt x="3904" y="1081363"/>
                </a:lnTo>
                <a:lnTo>
                  <a:pt x="982" y="1129419"/>
                </a:lnTo>
                <a:lnTo>
                  <a:pt x="0" y="1177974"/>
                </a:lnTo>
                <a:lnTo>
                  <a:pt x="982" y="1226531"/>
                </a:lnTo>
                <a:lnTo>
                  <a:pt x="3904" y="1274588"/>
                </a:lnTo>
                <a:lnTo>
                  <a:pt x="8729" y="1322107"/>
                </a:lnTo>
                <a:lnTo>
                  <a:pt x="15417" y="1369050"/>
                </a:lnTo>
                <a:lnTo>
                  <a:pt x="23932" y="1415380"/>
                </a:lnTo>
                <a:lnTo>
                  <a:pt x="34235" y="1461058"/>
                </a:lnTo>
                <a:lnTo>
                  <a:pt x="46288" y="1506047"/>
                </a:lnTo>
                <a:lnTo>
                  <a:pt x="60053" y="1550309"/>
                </a:lnTo>
                <a:lnTo>
                  <a:pt x="75494" y="1593806"/>
                </a:lnTo>
                <a:lnTo>
                  <a:pt x="92571" y="1636499"/>
                </a:lnTo>
                <a:lnTo>
                  <a:pt x="111246" y="1678352"/>
                </a:lnTo>
                <a:lnTo>
                  <a:pt x="131483" y="1719326"/>
                </a:lnTo>
                <a:lnTo>
                  <a:pt x="153243" y="1759383"/>
                </a:lnTo>
                <a:lnTo>
                  <a:pt x="176487" y="1798485"/>
                </a:lnTo>
                <a:lnTo>
                  <a:pt x="201179" y="1836595"/>
                </a:lnTo>
                <a:lnTo>
                  <a:pt x="227280" y="1873675"/>
                </a:lnTo>
                <a:lnTo>
                  <a:pt x="254753" y="1909686"/>
                </a:lnTo>
                <a:lnTo>
                  <a:pt x="283559" y="1944591"/>
                </a:lnTo>
                <a:lnTo>
                  <a:pt x="313661" y="1978353"/>
                </a:lnTo>
                <a:lnTo>
                  <a:pt x="345020" y="2010932"/>
                </a:lnTo>
                <a:lnTo>
                  <a:pt x="377600" y="2042291"/>
                </a:lnTo>
                <a:lnTo>
                  <a:pt x="411361" y="2072393"/>
                </a:lnTo>
                <a:lnTo>
                  <a:pt x="446266" y="2101198"/>
                </a:lnTo>
                <a:lnTo>
                  <a:pt x="482278" y="2128671"/>
                </a:lnTo>
                <a:lnTo>
                  <a:pt x="519357" y="2154772"/>
                </a:lnTo>
                <a:lnTo>
                  <a:pt x="557468" y="2179463"/>
                </a:lnTo>
                <a:lnTo>
                  <a:pt x="596570" y="2202708"/>
                </a:lnTo>
                <a:lnTo>
                  <a:pt x="636627" y="2224467"/>
                </a:lnTo>
                <a:lnTo>
                  <a:pt x="677601" y="2244704"/>
                </a:lnTo>
                <a:lnTo>
                  <a:pt x="719453" y="2263379"/>
                </a:lnTo>
                <a:lnTo>
                  <a:pt x="762147" y="2280456"/>
                </a:lnTo>
                <a:lnTo>
                  <a:pt x="805643" y="2295896"/>
                </a:lnTo>
                <a:lnTo>
                  <a:pt x="849905" y="2309661"/>
                </a:lnTo>
                <a:lnTo>
                  <a:pt x="894893" y="2321714"/>
                </a:lnTo>
                <a:lnTo>
                  <a:pt x="940571" y="2332017"/>
                </a:lnTo>
                <a:lnTo>
                  <a:pt x="986901" y="2340531"/>
                </a:lnTo>
                <a:lnTo>
                  <a:pt x="1033843" y="2347220"/>
                </a:lnTo>
                <a:lnTo>
                  <a:pt x="1081362" y="2352044"/>
                </a:lnTo>
                <a:lnTo>
                  <a:pt x="1129418" y="2354966"/>
                </a:lnTo>
                <a:lnTo>
                  <a:pt x="1177974" y="2355949"/>
                </a:lnTo>
                <a:close/>
              </a:path>
            </a:pathLst>
          </a:custGeom>
          <a:ln w="52354">
            <a:solidFill>
              <a:srgbClr val="00A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37294" y="3820128"/>
            <a:ext cx="97155" cy="319405"/>
          </a:xfrm>
          <a:custGeom>
            <a:avLst/>
            <a:gdLst/>
            <a:ahLst/>
            <a:cxnLst/>
            <a:rect l="l" t="t" r="r" b="b"/>
            <a:pathLst>
              <a:path w="97155" h="319404">
                <a:moveTo>
                  <a:pt x="0" y="319224"/>
                </a:moveTo>
                <a:lnTo>
                  <a:pt x="96949" y="319224"/>
                </a:lnTo>
                <a:lnTo>
                  <a:pt x="96949" y="0"/>
                </a:lnTo>
                <a:lnTo>
                  <a:pt x="0" y="0"/>
                </a:lnTo>
                <a:lnTo>
                  <a:pt x="0" y="319224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37294" y="4218092"/>
            <a:ext cx="97155" cy="181610"/>
          </a:xfrm>
          <a:custGeom>
            <a:avLst/>
            <a:gdLst/>
            <a:ahLst/>
            <a:cxnLst/>
            <a:rect l="l" t="t" r="r" b="b"/>
            <a:pathLst>
              <a:path w="97155" h="181610">
                <a:moveTo>
                  <a:pt x="0" y="181200"/>
                </a:moveTo>
                <a:lnTo>
                  <a:pt x="96949" y="181200"/>
                </a:lnTo>
                <a:lnTo>
                  <a:pt x="96949" y="0"/>
                </a:lnTo>
                <a:lnTo>
                  <a:pt x="0" y="0"/>
                </a:lnTo>
                <a:lnTo>
                  <a:pt x="0" y="18120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29371" y="4216926"/>
            <a:ext cx="361315" cy="337185"/>
          </a:xfrm>
          <a:custGeom>
            <a:avLst/>
            <a:gdLst/>
            <a:ahLst/>
            <a:cxnLst/>
            <a:rect l="l" t="t" r="r" b="b"/>
            <a:pathLst>
              <a:path w="361314" h="337185">
                <a:moveTo>
                  <a:pt x="110216" y="0"/>
                </a:moveTo>
                <a:lnTo>
                  <a:pt x="68751" y="270211"/>
                </a:lnTo>
                <a:lnTo>
                  <a:pt x="22512" y="270211"/>
                </a:lnTo>
                <a:lnTo>
                  <a:pt x="13773" y="272078"/>
                </a:lnTo>
                <a:lnTo>
                  <a:pt x="6614" y="277161"/>
                </a:lnTo>
                <a:lnTo>
                  <a:pt x="1777" y="284683"/>
                </a:lnTo>
                <a:lnTo>
                  <a:pt x="0" y="293865"/>
                </a:lnTo>
                <a:lnTo>
                  <a:pt x="0" y="313121"/>
                </a:lnTo>
                <a:lnTo>
                  <a:pt x="1777" y="322303"/>
                </a:lnTo>
                <a:lnTo>
                  <a:pt x="6614" y="329825"/>
                </a:lnTo>
                <a:lnTo>
                  <a:pt x="13773" y="334907"/>
                </a:lnTo>
                <a:lnTo>
                  <a:pt x="22512" y="336775"/>
                </a:lnTo>
                <a:lnTo>
                  <a:pt x="361025" y="336775"/>
                </a:lnTo>
                <a:lnTo>
                  <a:pt x="110216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29371" y="4216926"/>
            <a:ext cx="361315" cy="337185"/>
          </a:xfrm>
          <a:custGeom>
            <a:avLst/>
            <a:gdLst/>
            <a:ahLst/>
            <a:cxnLst/>
            <a:rect l="l" t="t" r="r" b="b"/>
            <a:pathLst>
              <a:path w="361314" h="337185">
                <a:moveTo>
                  <a:pt x="110216" y="0"/>
                </a:moveTo>
                <a:lnTo>
                  <a:pt x="68751" y="270211"/>
                </a:lnTo>
                <a:lnTo>
                  <a:pt x="22512" y="270211"/>
                </a:lnTo>
                <a:lnTo>
                  <a:pt x="13773" y="272078"/>
                </a:lnTo>
                <a:lnTo>
                  <a:pt x="6614" y="277161"/>
                </a:lnTo>
                <a:lnTo>
                  <a:pt x="1777" y="284683"/>
                </a:lnTo>
                <a:lnTo>
                  <a:pt x="0" y="293865"/>
                </a:lnTo>
                <a:lnTo>
                  <a:pt x="0" y="313121"/>
                </a:lnTo>
                <a:lnTo>
                  <a:pt x="1777" y="322303"/>
                </a:lnTo>
                <a:lnTo>
                  <a:pt x="6614" y="329825"/>
                </a:lnTo>
                <a:lnTo>
                  <a:pt x="13773" y="334907"/>
                </a:lnTo>
                <a:lnTo>
                  <a:pt x="22512" y="336775"/>
                </a:lnTo>
                <a:lnTo>
                  <a:pt x="361025" y="336775"/>
                </a:lnTo>
              </a:path>
            </a:pathLst>
          </a:custGeom>
          <a:ln w="54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03456" y="4221267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794" y="0"/>
                </a:lnTo>
              </a:path>
            </a:pathLst>
          </a:custGeom>
          <a:ln w="6350">
            <a:solidFill>
              <a:srgbClr val="00A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00214" y="4178722"/>
            <a:ext cx="534035" cy="0"/>
          </a:xfrm>
          <a:custGeom>
            <a:avLst/>
            <a:gdLst/>
            <a:ahLst/>
            <a:cxnLst/>
            <a:rect l="l" t="t" r="r" b="b"/>
            <a:pathLst>
              <a:path w="534035">
                <a:moveTo>
                  <a:pt x="0" y="0"/>
                </a:moveTo>
                <a:lnTo>
                  <a:pt x="534036" y="0"/>
                </a:lnTo>
              </a:path>
            </a:pathLst>
          </a:custGeom>
          <a:ln w="78740">
            <a:solidFill>
              <a:srgbClr val="00A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22654" y="3534832"/>
            <a:ext cx="0" cy="604520"/>
          </a:xfrm>
          <a:custGeom>
            <a:avLst/>
            <a:gdLst/>
            <a:ahLst/>
            <a:cxnLst/>
            <a:rect l="l" t="t" r="r" b="b"/>
            <a:pathLst>
              <a:path h="604520">
                <a:moveTo>
                  <a:pt x="0" y="0"/>
                </a:moveTo>
                <a:lnTo>
                  <a:pt x="0" y="604520"/>
                </a:lnTo>
              </a:path>
            </a:pathLst>
          </a:custGeom>
          <a:ln w="44878">
            <a:solidFill>
              <a:srgbClr val="00A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00214" y="3506257"/>
            <a:ext cx="1024255" cy="0"/>
          </a:xfrm>
          <a:custGeom>
            <a:avLst/>
            <a:gdLst/>
            <a:ahLst/>
            <a:cxnLst/>
            <a:rect l="l" t="t" r="r" b="b"/>
            <a:pathLst>
              <a:path w="1024255">
                <a:moveTo>
                  <a:pt x="0" y="0"/>
                </a:moveTo>
                <a:lnTo>
                  <a:pt x="1024063" y="0"/>
                </a:lnTo>
              </a:path>
            </a:pathLst>
          </a:custGeom>
          <a:ln w="57150">
            <a:solidFill>
              <a:srgbClr val="00A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3945" y="3473872"/>
            <a:ext cx="1016635" cy="0"/>
          </a:xfrm>
          <a:custGeom>
            <a:avLst/>
            <a:gdLst/>
            <a:ahLst/>
            <a:cxnLst/>
            <a:rect l="l" t="t" r="r" b="b"/>
            <a:pathLst>
              <a:path w="1016635">
                <a:moveTo>
                  <a:pt x="0" y="0"/>
                </a:moveTo>
                <a:lnTo>
                  <a:pt x="1016602" y="0"/>
                </a:lnTo>
              </a:path>
            </a:pathLst>
          </a:custGeom>
          <a:ln w="7620">
            <a:solidFill>
              <a:srgbClr val="00A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01838" y="3534564"/>
            <a:ext cx="0" cy="296545"/>
          </a:xfrm>
          <a:custGeom>
            <a:avLst/>
            <a:gdLst/>
            <a:ahLst/>
            <a:cxnLst/>
            <a:rect l="l" t="t" r="r" b="b"/>
            <a:pathLst>
              <a:path h="296545">
                <a:moveTo>
                  <a:pt x="0" y="0"/>
                </a:moveTo>
                <a:lnTo>
                  <a:pt x="0" y="296420"/>
                </a:lnTo>
              </a:path>
            </a:pathLst>
          </a:custGeom>
          <a:ln w="44878">
            <a:solidFill>
              <a:srgbClr val="00A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00214" y="3470566"/>
            <a:ext cx="1024255" cy="755015"/>
          </a:xfrm>
          <a:custGeom>
            <a:avLst/>
            <a:gdLst/>
            <a:ahLst/>
            <a:cxnLst/>
            <a:rect l="l" t="t" r="r" b="b"/>
            <a:pathLst>
              <a:path w="1024255" h="755014">
                <a:moveTo>
                  <a:pt x="44878" y="668785"/>
                </a:moveTo>
                <a:lnTo>
                  <a:pt x="44878" y="63998"/>
                </a:lnTo>
                <a:lnTo>
                  <a:pt x="979184" y="63998"/>
                </a:lnTo>
                <a:lnTo>
                  <a:pt x="979184" y="360418"/>
                </a:lnTo>
                <a:lnTo>
                  <a:pt x="1024063" y="360418"/>
                </a:lnTo>
                <a:lnTo>
                  <a:pt x="1024063" y="15633"/>
                </a:lnTo>
                <a:lnTo>
                  <a:pt x="1024063" y="7036"/>
                </a:lnTo>
                <a:lnTo>
                  <a:pt x="1017026" y="0"/>
                </a:lnTo>
                <a:lnTo>
                  <a:pt x="1008430" y="0"/>
                </a:lnTo>
                <a:lnTo>
                  <a:pt x="15633" y="0"/>
                </a:lnTo>
                <a:lnTo>
                  <a:pt x="7036" y="0"/>
                </a:lnTo>
                <a:lnTo>
                  <a:pt x="0" y="7036"/>
                </a:lnTo>
                <a:lnTo>
                  <a:pt x="0" y="15633"/>
                </a:lnTo>
                <a:lnTo>
                  <a:pt x="0" y="738867"/>
                </a:lnTo>
                <a:lnTo>
                  <a:pt x="0" y="747464"/>
                </a:lnTo>
                <a:lnTo>
                  <a:pt x="7036" y="754490"/>
                </a:lnTo>
                <a:lnTo>
                  <a:pt x="15633" y="754490"/>
                </a:lnTo>
                <a:lnTo>
                  <a:pt x="534036" y="754490"/>
                </a:lnTo>
                <a:lnTo>
                  <a:pt x="534036" y="668785"/>
                </a:lnTo>
                <a:lnTo>
                  <a:pt x="44878" y="668785"/>
                </a:lnTo>
                <a:close/>
              </a:path>
            </a:pathLst>
          </a:custGeom>
          <a:ln w="54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45093" y="3534567"/>
            <a:ext cx="934719" cy="605155"/>
          </a:xfrm>
          <a:custGeom>
            <a:avLst/>
            <a:gdLst/>
            <a:ahLst/>
            <a:cxnLst/>
            <a:rect l="l" t="t" r="r" b="b"/>
            <a:pathLst>
              <a:path w="934719" h="605154">
                <a:moveTo>
                  <a:pt x="934306" y="0"/>
                </a:moveTo>
                <a:lnTo>
                  <a:pt x="0" y="0"/>
                </a:lnTo>
                <a:lnTo>
                  <a:pt x="0" y="604787"/>
                </a:lnTo>
                <a:lnTo>
                  <a:pt x="489157" y="604787"/>
                </a:lnTo>
                <a:lnTo>
                  <a:pt x="489157" y="303446"/>
                </a:lnTo>
                <a:lnTo>
                  <a:pt x="496183" y="296409"/>
                </a:lnTo>
                <a:lnTo>
                  <a:pt x="934306" y="296409"/>
                </a:lnTo>
                <a:lnTo>
                  <a:pt x="934306" y="0"/>
                </a:lnTo>
                <a:close/>
              </a:path>
              <a:path w="934719" h="605154">
                <a:moveTo>
                  <a:pt x="934306" y="296409"/>
                </a:moveTo>
                <a:lnTo>
                  <a:pt x="496183" y="296409"/>
                </a:lnTo>
                <a:lnTo>
                  <a:pt x="934306" y="296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45093" y="3534567"/>
            <a:ext cx="934719" cy="605155"/>
          </a:xfrm>
          <a:custGeom>
            <a:avLst/>
            <a:gdLst/>
            <a:ahLst/>
            <a:cxnLst/>
            <a:rect l="l" t="t" r="r" b="b"/>
            <a:pathLst>
              <a:path w="934719" h="605154">
                <a:moveTo>
                  <a:pt x="0" y="0"/>
                </a:moveTo>
                <a:lnTo>
                  <a:pt x="0" y="604787"/>
                </a:lnTo>
                <a:lnTo>
                  <a:pt x="489157" y="604787"/>
                </a:lnTo>
                <a:lnTo>
                  <a:pt x="489157" y="312042"/>
                </a:lnTo>
                <a:lnTo>
                  <a:pt x="489157" y="303446"/>
                </a:lnTo>
                <a:lnTo>
                  <a:pt x="496183" y="296409"/>
                </a:lnTo>
                <a:lnTo>
                  <a:pt x="504780" y="296409"/>
                </a:lnTo>
                <a:lnTo>
                  <a:pt x="934306" y="296420"/>
                </a:lnTo>
                <a:lnTo>
                  <a:pt x="934306" y="0"/>
                </a:lnTo>
                <a:lnTo>
                  <a:pt x="0" y="0"/>
                </a:lnTo>
                <a:close/>
              </a:path>
            </a:pathLst>
          </a:custGeom>
          <a:ln w="54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34245" y="3830983"/>
            <a:ext cx="841375" cy="600075"/>
          </a:xfrm>
          <a:custGeom>
            <a:avLst/>
            <a:gdLst/>
            <a:ahLst/>
            <a:cxnLst/>
            <a:rect l="l" t="t" r="r" b="b"/>
            <a:pathLst>
              <a:path w="841375" h="600075">
                <a:moveTo>
                  <a:pt x="834173" y="0"/>
                </a:moveTo>
                <a:lnTo>
                  <a:pt x="420604" y="0"/>
                </a:lnTo>
                <a:lnTo>
                  <a:pt x="0" y="275719"/>
                </a:lnTo>
                <a:lnTo>
                  <a:pt x="0" y="592442"/>
                </a:lnTo>
                <a:lnTo>
                  <a:pt x="7036" y="599479"/>
                </a:lnTo>
                <a:lnTo>
                  <a:pt x="834173" y="599479"/>
                </a:lnTo>
                <a:lnTo>
                  <a:pt x="841209" y="592442"/>
                </a:lnTo>
                <a:lnTo>
                  <a:pt x="841209" y="7036"/>
                </a:lnTo>
                <a:lnTo>
                  <a:pt x="834173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4245" y="3830983"/>
            <a:ext cx="841375" cy="600075"/>
          </a:xfrm>
          <a:custGeom>
            <a:avLst/>
            <a:gdLst/>
            <a:ahLst/>
            <a:cxnLst/>
            <a:rect l="l" t="t" r="r" b="b"/>
            <a:pathLst>
              <a:path w="841375" h="600075">
                <a:moveTo>
                  <a:pt x="420604" y="0"/>
                </a:moveTo>
                <a:lnTo>
                  <a:pt x="825576" y="0"/>
                </a:lnTo>
                <a:lnTo>
                  <a:pt x="834173" y="0"/>
                </a:lnTo>
                <a:lnTo>
                  <a:pt x="841209" y="7036"/>
                </a:lnTo>
                <a:lnTo>
                  <a:pt x="841209" y="15633"/>
                </a:lnTo>
                <a:lnTo>
                  <a:pt x="841209" y="583856"/>
                </a:lnTo>
                <a:lnTo>
                  <a:pt x="841209" y="592442"/>
                </a:lnTo>
                <a:lnTo>
                  <a:pt x="834173" y="599479"/>
                </a:lnTo>
                <a:lnTo>
                  <a:pt x="825576" y="599479"/>
                </a:lnTo>
                <a:lnTo>
                  <a:pt x="15633" y="599479"/>
                </a:lnTo>
                <a:lnTo>
                  <a:pt x="7036" y="599479"/>
                </a:lnTo>
                <a:lnTo>
                  <a:pt x="0" y="592442"/>
                </a:lnTo>
                <a:lnTo>
                  <a:pt x="0" y="583856"/>
                </a:lnTo>
                <a:lnTo>
                  <a:pt x="0" y="275719"/>
                </a:lnTo>
              </a:path>
            </a:pathLst>
          </a:custGeom>
          <a:ln w="54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34245" y="3830983"/>
            <a:ext cx="445770" cy="308610"/>
          </a:xfrm>
          <a:custGeom>
            <a:avLst/>
            <a:gdLst/>
            <a:ahLst/>
            <a:cxnLst/>
            <a:rect l="l" t="t" r="r" b="b"/>
            <a:pathLst>
              <a:path w="445769" h="308610">
                <a:moveTo>
                  <a:pt x="445159" y="0"/>
                </a:moveTo>
                <a:lnTo>
                  <a:pt x="7036" y="0"/>
                </a:lnTo>
                <a:lnTo>
                  <a:pt x="0" y="7036"/>
                </a:lnTo>
                <a:lnTo>
                  <a:pt x="0" y="308367"/>
                </a:lnTo>
                <a:lnTo>
                  <a:pt x="445159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34245" y="3830983"/>
            <a:ext cx="445770" cy="308610"/>
          </a:xfrm>
          <a:custGeom>
            <a:avLst/>
            <a:gdLst/>
            <a:ahLst/>
            <a:cxnLst/>
            <a:rect l="l" t="t" r="r" b="b"/>
            <a:pathLst>
              <a:path w="445769" h="308610">
                <a:moveTo>
                  <a:pt x="445159" y="0"/>
                </a:moveTo>
                <a:lnTo>
                  <a:pt x="15633" y="0"/>
                </a:lnTo>
                <a:lnTo>
                  <a:pt x="7036" y="0"/>
                </a:lnTo>
                <a:lnTo>
                  <a:pt x="0" y="7036"/>
                </a:lnTo>
                <a:lnTo>
                  <a:pt x="0" y="15633"/>
                </a:lnTo>
                <a:lnTo>
                  <a:pt x="0" y="308367"/>
                </a:lnTo>
              </a:path>
            </a:pathLst>
          </a:custGeom>
          <a:ln w="54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90075" y="3887298"/>
            <a:ext cx="734695" cy="483234"/>
          </a:xfrm>
          <a:custGeom>
            <a:avLst/>
            <a:gdLst/>
            <a:ahLst/>
            <a:cxnLst/>
            <a:rect l="l" t="t" r="r" b="b"/>
            <a:pathLst>
              <a:path w="734694" h="483235">
                <a:moveTo>
                  <a:pt x="734323" y="482948"/>
                </a:moveTo>
                <a:lnTo>
                  <a:pt x="0" y="482948"/>
                </a:lnTo>
                <a:lnTo>
                  <a:pt x="0" y="0"/>
                </a:lnTo>
                <a:lnTo>
                  <a:pt x="734323" y="0"/>
                </a:lnTo>
                <a:lnTo>
                  <a:pt x="734323" y="482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66146" y="4421156"/>
            <a:ext cx="1016635" cy="132715"/>
          </a:xfrm>
          <a:custGeom>
            <a:avLst/>
            <a:gdLst/>
            <a:ahLst/>
            <a:cxnLst/>
            <a:rect l="l" t="t" r="r" b="b"/>
            <a:pathLst>
              <a:path w="1016635" h="132714">
                <a:moveTo>
                  <a:pt x="909312" y="0"/>
                </a:moveTo>
                <a:lnTo>
                  <a:pt x="68102" y="0"/>
                </a:lnTo>
                <a:lnTo>
                  <a:pt x="0" y="132477"/>
                </a:lnTo>
                <a:lnTo>
                  <a:pt x="1016503" y="132477"/>
                </a:lnTo>
                <a:lnTo>
                  <a:pt x="909312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66146" y="4421156"/>
            <a:ext cx="1016635" cy="132715"/>
          </a:xfrm>
          <a:custGeom>
            <a:avLst/>
            <a:gdLst/>
            <a:ahLst/>
            <a:cxnLst/>
            <a:rect l="l" t="t" r="r" b="b"/>
            <a:pathLst>
              <a:path w="1016635" h="132714">
                <a:moveTo>
                  <a:pt x="68102" y="0"/>
                </a:moveTo>
                <a:lnTo>
                  <a:pt x="909312" y="0"/>
                </a:lnTo>
                <a:lnTo>
                  <a:pt x="1016503" y="132477"/>
                </a:lnTo>
                <a:lnTo>
                  <a:pt x="0" y="132477"/>
                </a:lnTo>
                <a:lnTo>
                  <a:pt x="68102" y="0"/>
                </a:lnTo>
                <a:close/>
              </a:path>
            </a:pathLst>
          </a:custGeom>
          <a:ln w="54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94246" y="4498957"/>
            <a:ext cx="944244" cy="0"/>
          </a:xfrm>
          <a:custGeom>
            <a:avLst/>
            <a:gdLst/>
            <a:ahLst/>
            <a:cxnLst/>
            <a:rect l="l" t="t" r="r" b="b"/>
            <a:pathLst>
              <a:path w="944244">
                <a:moveTo>
                  <a:pt x="944159" y="0"/>
                </a:moveTo>
                <a:lnTo>
                  <a:pt x="0" y="0"/>
                </a:lnTo>
              </a:path>
            </a:pathLst>
          </a:custGeom>
          <a:ln w="54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96317" y="3997100"/>
            <a:ext cx="328295" cy="74295"/>
          </a:xfrm>
          <a:custGeom>
            <a:avLst/>
            <a:gdLst/>
            <a:ahLst/>
            <a:cxnLst/>
            <a:rect l="l" t="t" r="r" b="b"/>
            <a:pathLst>
              <a:path w="328294" h="74295">
                <a:moveTo>
                  <a:pt x="0" y="63568"/>
                </a:moveTo>
                <a:lnTo>
                  <a:pt x="32593" y="37154"/>
                </a:lnTo>
                <a:lnTo>
                  <a:pt x="70648" y="17134"/>
                </a:lnTo>
                <a:lnTo>
                  <a:pt x="113134" y="4438"/>
                </a:lnTo>
                <a:lnTo>
                  <a:pt x="159021" y="0"/>
                </a:lnTo>
                <a:lnTo>
                  <a:pt x="208694" y="5215"/>
                </a:lnTo>
                <a:lnTo>
                  <a:pt x="254256" y="20068"/>
                </a:lnTo>
                <a:lnTo>
                  <a:pt x="294388" y="43365"/>
                </a:lnTo>
                <a:lnTo>
                  <a:pt x="327770" y="73913"/>
                </a:lnTo>
              </a:path>
            </a:pathLst>
          </a:custGeom>
          <a:ln w="21706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43677" y="4076951"/>
            <a:ext cx="233045" cy="52705"/>
          </a:xfrm>
          <a:custGeom>
            <a:avLst/>
            <a:gdLst/>
            <a:ahLst/>
            <a:cxnLst/>
            <a:rect l="l" t="t" r="r" b="b"/>
            <a:pathLst>
              <a:path w="233044" h="52704">
                <a:moveTo>
                  <a:pt x="0" y="45202"/>
                </a:moveTo>
                <a:lnTo>
                  <a:pt x="23176" y="26420"/>
                </a:lnTo>
                <a:lnTo>
                  <a:pt x="50234" y="12184"/>
                </a:lnTo>
                <a:lnTo>
                  <a:pt x="80440" y="3156"/>
                </a:lnTo>
                <a:lnTo>
                  <a:pt x="113064" y="0"/>
                </a:lnTo>
                <a:lnTo>
                  <a:pt x="148383" y="3708"/>
                </a:lnTo>
                <a:lnTo>
                  <a:pt x="180775" y="14269"/>
                </a:lnTo>
                <a:lnTo>
                  <a:pt x="209306" y="30833"/>
                </a:lnTo>
                <a:lnTo>
                  <a:pt x="233040" y="52553"/>
                </a:lnTo>
              </a:path>
            </a:pathLst>
          </a:custGeom>
          <a:ln w="21706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91084" y="4085313"/>
            <a:ext cx="274572" cy="17862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260888" y="5441234"/>
            <a:ext cx="1695450" cy="7946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0160" algn="ctr">
              <a:lnSpc>
                <a:spcPct val="101299"/>
              </a:lnSpc>
              <a:spcBef>
                <a:spcPts val="90"/>
              </a:spcBef>
            </a:pPr>
            <a:r>
              <a:rPr sz="2600" b="1" spc="15">
                <a:solidFill>
                  <a:srgbClr val="072098"/>
                </a:solidFill>
                <a:latin typeface="Arial"/>
                <a:cs typeface="Arial"/>
              </a:rPr>
              <a:t>Schneller</a:t>
            </a:r>
            <a:r>
              <a:rPr lang="de-DE" sz="2600" b="1" spc="15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600" b="1" spc="10" err="1">
                <a:solidFill>
                  <a:srgbClr val="072098"/>
                </a:solidFill>
                <a:latin typeface="Arial"/>
                <a:cs typeface="Arial"/>
              </a:rPr>
              <a:t>Überblick</a:t>
            </a:r>
            <a:endParaRPr sz="2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918854" y="2834156"/>
            <a:ext cx="2356485" cy="2356485"/>
          </a:xfrm>
          <a:custGeom>
            <a:avLst/>
            <a:gdLst/>
            <a:ahLst/>
            <a:cxnLst/>
            <a:rect l="l" t="t" r="r" b="b"/>
            <a:pathLst>
              <a:path w="2356484" h="2356485">
                <a:moveTo>
                  <a:pt x="1177974" y="2355949"/>
                </a:moveTo>
                <a:lnTo>
                  <a:pt x="1226530" y="2354966"/>
                </a:lnTo>
                <a:lnTo>
                  <a:pt x="1274586" y="2352044"/>
                </a:lnTo>
                <a:lnTo>
                  <a:pt x="1322105" y="2347220"/>
                </a:lnTo>
                <a:lnTo>
                  <a:pt x="1369048" y="2340531"/>
                </a:lnTo>
                <a:lnTo>
                  <a:pt x="1415377" y="2332017"/>
                </a:lnTo>
                <a:lnTo>
                  <a:pt x="1461055" y="2321714"/>
                </a:lnTo>
                <a:lnTo>
                  <a:pt x="1506044" y="2309661"/>
                </a:lnTo>
                <a:lnTo>
                  <a:pt x="1550305" y="2295896"/>
                </a:lnTo>
                <a:lnTo>
                  <a:pt x="1593801" y="2280456"/>
                </a:lnTo>
                <a:lnTo>
                  <a:pt x="1636495" y="2263379"/>
                </a:lnTo>
                <a:lnTo>
                  <a:pt x="1678347" y="2244704"/>
                </a:lnTo>
                <a:lnTo>
                  <a:pt x="1719321" y="2224467"/>
                </a:lnTo>
                <a:lnTo>
                  <a:pt x="1759378" y="2202708"/>
                </a:lnTo>
                <a:lnTo>
                  <a:pt x="1798481" y="2179463"/>
                </a:lnTo>
                <a:lnTo>
                  <a:pt x="1836591" y="2154772"/>
                </a:lnTo>
                <a:lnTo>
                  <a:pt x="1873670" y="2128671"/>
                </a:lnTo>
                <a:lnTo>
                  <a:pt x="1909682" y="2101198"/>
                </a:lnTo>
                <a:lnTo>
                  <a:pt x="1944587" y="2072393"/>
                </a:lnTo>
                <a:lnTo>
                  <a:pt x="1978348" y="2042291"/>
                </a:lnTo>
                <a:lnTo>
                  <a:pt x="2010928" y="2010932"/>
                </a:lnTo>
                <a:lnTo>
                  <a:pt x="2042287" y="1978353"/>
                </a:lnTo>
                <a:lnTo>
                  <a:pt x="2072389" y="1944591"/>
                </a:lnTo>
                <a:lnTo>
                  <a:pt x="2101195" y="1909686"/>
                </a:lnTo>
                <a:lnTo>
                  <a:pt x="2128668" y="1873675"/>
                </a:lnTo>
                <a:lnTo>
                  <a:pt x="2154769" y="1836595"/>
                </a:lnTo>
                <a:lnTo>
                  <a:pt x="2179461" y="1798485"/>
                </a:lnTo>
                <a:lnTo>
                  <a:pt x="2202706" y="1759383"/>
                </a:lnTo>
                <a:lnTo>
                  <a:pt x="2224465" y="1719326"/>
                </a:lnTo>
                <a:lnTo>
                  <a:pt x="2244702" y="1678352"/>
                </a:lnTo>
                <a:lnTo>
                  <a:pt x="2263378" y="1636499"/>
                </a:lnTo>
                <a:lnTo>
                  <a:pt x="2280455" y="1593806"/>
                </a:lnTo>
                <a:lnTo>
                  <a:pt x="2295895" y="1550309"/>
                </a:lnTo>
                <a:lnTo>
                  <a:pt x="2309660" y="1506047"/>
                </a:lnTo>
                <a:lnTo>
                  <a:pt x="2321714" y="1461058"/>
                </a:lnTo>
                <a:lnTo>
                  <a:pt x="2332016" y="1415380"/>
                </a:lnTo>
                <a:lnTo>
                  <a:pt x="2340531" y="1369050"/>
                </a:lnTo>
                <a:lnTo>
                  <a:pt x="2347219" y="1322107"/>
                </a:lnTo>
                <a:lnTo>
                  <a:pt x="2352044" y="1274588"/>
                </a:lnTo>
                <a:lnTo>
                  <a:pt x="2354966" y="1226531"/>
                </a:lnTo>
                <a:lnTo>
                  <a:pt x="2355949" y="1177974"/>
                </a:lnTo>
                <a:lnTo>
                  <a:pt x="2354966" y="1129419"/>
                </a:lnTo>
                <a:lnTo>
                  <a:pt x="2352044" y="1081363"/>
                </a:lnTo>
                <a:lnTo>
                  <a:pt x="2347219" y="1033845"/>
                </a:lnTo>
                <a:lnTo>
                  <a:pt x="2340531" y="986903"/>
                </a:lnTo>
                <a:lnTo>
                  <a:pt x="2332016" y="940574"/>
                </a:lnTo>
                <a:lnTo>
                  <a:pt x="2321714" y="894897"/>
                </a:lnTo>
                <a:lnTo>
                  <a:pt x="2309660" y="849908"/>
                </a:lnTo>
                <a:lnTo>
                  <a:pt x="2295895" y="805647"/>
                </a:lnTo>
                <a:lnTo>
                  <a:pt x="2280455" y="762151"/>
                </a:lnTo>
                <a:lnTo>
                  <a:pt x="2263378" y="719458"/>
                </a:lnTo>
                <a:lnTo>
                  <a:pt x="2244702" y="677605"/>
                </a:lnTo>
                <a:lnTo>
                  <a:pt x="2224465" y="636632"/>
                </a:lnTo>
                <a:lnTo>
                  <a:pt x="2202706" y="596575"/>
                </a:lnTo>
                <a:lnTo>
                  <a:pt x="2179461" y="557472"/>
                </a:lnTo>
                <a:lnTo>
                  <a:pt x="2154769" y="519362"/>
                </a:lnTo>
                <a:lnTo>
                  <a:pt x="2128668" y="482282"/>
                </a:lnTo>
                <a:lnTo>
                  <a:pt x="2101195" y="446271"/>
                </a:lnTo>
                <a:lnTo>
                  <a:pt x="2072389" y="411365"/>
                </a:lnTo>
                <a:lnTo>
                  <a:pt x="2042287" y="377604"/>
                </a:lnTo>
                <a:lnTo>
                  <a:pt x="2010928" y="345024"/>
                </a:lnTo>
                <a:lnTo>
                  <a:pt x="1978348" y="313665"/>
                </a:lnTo>
                <a:lnTo>
                  <a:pt x="1944587" y="283563"/>
                </a:lnTo>
                <a:lnTo>
                  <a:pt x="1909682" y="254756"/>
                </a:lnTo>
                <a:lnTo>
                  <a:pt x="1873670" y="227283"/>
                </a:lnTo>
                <a:lnTo>
                  <a:pt x="1836591" y="201182"/>
                </a:lnTo>
                <a:lnTo>
                  <a:pt x="1798481" y="176490"/>
                </a:lnTo>
                <a:lnTo>
                  <a:pt x="1759378" y="153245"/>
                </a:lnTo>
                <a:lnTo>
                  <a:pt x="1719321" y="131485"/>
                </a:lnTo>
                <a:lnTo>
                  <a:pt x="1678347" y="111248"/>
                </a:lnTo>
                <a:lnTo>
                  <a:pt x="1636495" y="92572"/>
                </a:lnTo>
                <a:lnTo>
                  <a:pt x="1593801" y="75495"/>
                </a:lnTo>
                <a:lnTo>
                  <a:pt x="1550305" y="60054"/>
                </a:lnTo>
                <a:lnTo>
                  <a:pt x="1506044" y="46289"/>
                </a:lnTo>
                <a:lnTo>
                  <a:pt x="1461055" y="34235"/>
                </a:lnTo>
                <a:lnTo>
                  <a:pt x="1415377" y="23932"/>
                </a:lnTo>
                <a:lnTo>
                  <a:pt x="1369048" y="15417"/>
                </a:lnTo>
                <a:lnTo>
                  <a:pt x="1322105" y="8729"/>
                </a:lnTo>
                <a:lnTo>
                  <a:pt x="1274586" y="3905"/>
                </a:lnTo>
                <a:lnTo>
                  <a:pt x="1226530" y="982"/>
                </a:lnTo>
                <a:lnTo>
                  <a:pt x="1177974" y="0"/>
                </a:lnTo>
                <a:lnTo>
                  <a:pt x="1129418" y="982"/>
                </a:lnTo>
                <a:lnTo>
                  <a:pt x="1081362" y="3905"/>
                </a:lnTo>
                <a:lnTo>
                  <a:pt x="1033843" y="8729"/>
                </a:lnTo>
                <a:lnTo>
                  <a:pt x="986901" y="15417"/>
                </a:lnTo>
                <a:lnTo>
                  <a:pt x="940571" y="23932"/>
                </a:lnTo>
                <a:lnTo>
                  <a:pt x="894893" y="34235"/>
                </a:lnTo>
                <a:lnTo>
                  <a:pt x="849905" y="46289"/>
                </a:lnTo>
                <a:lnTo>
                  <a:pt x="805643" y="60054"/>
                </a:lnTo>
                <a:lnTo>
                  <a:pt x="762147" y="75495"/>
                </a:lnTo>
                <a:lnTo>
                  <a:pt x="719453" y="92572"/>
                </a:lnTo>
                <a:lnTo>
                  <a:pt x="677601" y="111248"/>
                </a:lnTo>
                <a:lnTo>
                  <a:pt x="636627" y="131485"/>
                </a:lnTo>
                <a:lnTo>
                  <a:pt x="596570" y="153245"/>
                </a:lnTo>
                <a:lnTo>
                  <a:pt x="557468" y="176490"/>
                </a:lnTo>
                <a:lnTo>
                  <a:pt x="519357" y="201182"/>
                </a:lnTo>
                <a:lnTo>
                  <a:pt x="482278" y="227283"/>
                </a:lnTo>
                <a:lnTo>
                  <a:pt x="446266" y="254756"/>
                </a:lnTo>
                <a:lnTo>
                  <a:pt x="411361" y="283563"/>
                </a:lnTo>
                <a:lnTo>
                  <a:pt x="377600" y="313665"/>
                </a:lnTo>
                <a:lnTo>
                  <a:pt x="345020" y="345024"/>
                </a:lnTo>
                <a:lnTo>
                  <a:pt x="313661" y="377604"/>
                </a:lnTo>
                <a:lnTo>
                  <a:pt x="283559" y="411365"/>
                </a:lnTo>
                <a:lnTo>
                  <a:pt x="254753" y="446271"/>
                </a:lnTo>
                <a:lnTo>
                  <a:pt x="227280" y="482282"/>
                </a:lnTo>
                <a:lnTo>
                  <a:pt x="201179" y="519362"/>
                </a:lnTo>
                <a:lnTo>
                  <a:pt x="176487" y="557472"/>
                </a:lnTo>
                <a:lnTo>
                  <a:pt x="153243" y="596575"/>
                </a:lnTo>
                <a:lnTo>
                  <a:pt x="131483" y="636632"/>
                </a:lnTo>
                <a:lnTo>
                  <a:pt x="111246" y="677605"/>
                </a:lnTo>
                <a:lnTo>
                  <a:pt x="92571" y="719458"/>
                </a:lnTo>
                <a:lnTo>
                  <a:pt x="75494" y="762151"/>
                </a:lnTo>
                <a:lnTo>
                  <a:pt x="60053" y="805647"/>
                </a:lnTo>
                <a:lnTo>
                  <a:pt x="46288" y="849908"/>
                </a:lnTo>
                <a:lnTo>
                  <a:pt x="34235" y="894897"/>
                </a:lnTo>
                <a:lnTo>
                  <a:pt x="23932" y="940574"/>
                </a:lnTo>
                <a:lnTo>
                  <a:pt x="15417" y="986903"/>
                </a:lnTo>
                <a:lnTo>
                  <a:pt x="8729" y="1033845"/>
                </a:lnTo>
                <a:lnTo>
                  <a:pt x="3904" y="1081363"/>
                </a:lnTo>
                <a:lnTo>
                  <a:pt x="982" y="1129419"/>
                </a:lnTo>
                <a:lnTo>
                  <a:pt x="0" y="1177974"/>
                </a:lnTo>
                <a:lnTo>
                  <a:pt x="982" y="1226531"/>
                </a:lnTo>
                <a:lnTo>
                  <a:pt x="3904" y="1274588"/>
                </a:lnTo>
                <a:lnTo>
                  <a:pt x="8729" y="1322107"/>
                </a:lnTo>
                <a:lnTo>
                  <a:pt x="15417" y="1369050"/>
                </a:lnTo>
                <a:lnTo>
                  <a:pt x="23932" y="1415380"/>
                </a:lnTo>
                <a:lnTo>
                  <a:pt x="34235" y="1461058"/>
                </a:lnTo>
                <a:lnTo>
                  <a:pt x="46288" y="1506047"/>
                </a:lnTo>
                <a:lnTo>
                  <a:pt x="60053" y="1550309"/>
                </a:lnTo>
                <a:lnTo>
                  <a:pt x="75494" y="1593806"/>
                </a:lnTo>
                <a:lnTo>
                  <a:pt x="92571" y="1636499"/>
                </a:lnTo>
                <a:lnTo>
                  <a:pt x="111246" y="1678352"/>
                </a:lnTo>
                <a:lnTo>
                  <a:pt x="131483" y="1719326"/>
                </a:lnTo>
                <a:lnTo>
                  <a:pt x="153243" y="1759383"/>
                </a:lnTo>
                <a:lnTo>
                  <a:pt x="176487" y="1798485"/>
                </a:lnTo>
                <a:lnTo>
                  <a:pt x="201179" y="1836595"/>
                </a:lnTo>
                <a:lnTo>
                  <a:pt x="227280" y="1873675"/>
                </a:lnTo>
                <a:lnTo>
                  <a:pt x="254753" y="1909686"/>
                </a:lnTo>
                <a:lnTo>
                  <a:pt x="283559" y="1944591"/>
                </a:lnTo>
                <a:lnTo>
                  <a:pt x="313661" y="1978353"/>
                </a:lnTo>
                <a:lnTo>
                  <a:pt x="345020" y="2010932"/>
                </a:lnTo>
                <a:lnTo>
                  <a:pt x="377600" y="2042291"/>
                </a:lnTo>
                <a:lnTo>
                  <a:pt x="411361" y="2072393"/>
                </a:lnTo>
                <a:lnTo>
                  <a:pt x="446266" y="2101198"/>
                </a:lnTo>
                <a:lnTo>
                  <a:pt x="482278" y="2128671"/>
                </a:lnTo>
                <a:lnTo>
                  <a:pt x="519357" y="2154772"/>
                </a:lnTo>
                <a:lnTo>
                  <a:pt x="557468" y="2179463"/>
                </a:lnTo>
                <a:lnTo>
                  <a:pt x="596570" y="2202708"/>
                </a:lnTo>
                <a:lnTo>
                  <a:pt x="636627" y="2224467"/>
                </a:lnTo>
                <a:lnTo>
                  <a:pt x="677601" y="2244704"/>
                </a:lnTo>
                <a:lnTo>
                  <a:pt x="719453" y="2263379"/>
                </a:lnTo>
                <a:lnTo>
                  <a:pt x="762147" y="2280456"/>
                </a:lnTo>
                <a:lnTo>
                  <a:pt x="805643" y="2295896"/>
                </a:lnTo>
                <a:lnTo>
                  <a:pt x="849905" y="2309661"/>
                </a:lnTo>
                <a:lnTo>
                  <a:pt x="894893" y="2321714"/>
                </a:lnTo>
                <a:lnTo>
                  <a:pt x="940571" y="2332017"/>
                </a:lnTo>
                <a:lnTo>
                  <a:pt x="986901" y="2340531"/>
                </a:lnTo>
                <a:lnTo>
                  <a:pt x="1033843" y="2347220"/>
                </a:lnTo>
                <a:lnTo>
                  <a:pt x="1081362" y="2352044"/>
                </a:lnTo>
                <a:lnTo>
                  <a:pt x="1129418" y="2354966"/>
                </a:lnTo>
                <a:lnTo>
                  <a:pt x="1177974" y="2355949"/>
                </a:lnTo>
                <a:close/>
              </a:path>
            </a:pathLst>
          </a:custGeom>
          <a:ln w="52354">
            <a:solidFill>
              <a:srgbClr val="00A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891126" y="4241547"/>
            <a:ext cx="434975" cy="363855"/>
          </a:xfrm>
          <a:custGeom>
            <a:avLst/>
            <a:gdLst/>
            <a:ahLst/>
            <a:cxnLst/>
            <a:rect l="l" t="t" r="r" b="b"/>
            <a:pathLst>
              <a:path w="434975" h="363854">
                <a:moveTo>
                  <a:pt x="409348" y="291467"/>
                </a:moveTo>
                <a:lnTo>
                  <a:pt x="25517" y="291467"/>
                </a:lnTo>
                <a:lnTo>
                  <a:pt x="15606" y="293481"/>
                </a:lnTo>
                <a:lnTo>
                  <a:pt x="7493" y="298964"/>
                </a:lnTo>
                <a:lnTo>
                  <a:pt x="2012" y="307078"/>
                </a:lnTo>
                <a:lnTo>
                  <a:pt x="0" y="316985"/>
                </a:lnTo>
                <a:lnTo>
                  <a:pt x="0" y="337748"/>
                </a:lnTo>
                <a:lnTo>
                  <a:pt x="2012" y="347655"/>
                </a:lnTo>
                <a:lnTo>
                  <a:pt x="7493" y="355769"/>
                </a:lnTo>
                <a:lnTo>
                  <a:pt x="15606" y="361252"/>
                </a:lnTo>
                <a:lnTo>
                  <a:pt x="25517" y="363266"/>
                </a:lnTo>
                <a:lnTo>
                  <a:pt x="409348" y="363266"/>
                </a:lnTo>
                <a:lnTo>
                  <a:pt x="419255" y="361252"/>
                </a:lnTo>
                <a:lnTo>
                  <a:pt x="427369" y="355769"/>
                </a:lnTo>
                <a:lnTo>
                  <a:pt x="432852" y="347655"/>
                </a:lnTo>
                <a:lnTo>
                  <a:pt x="434866" y="337748"/>
                </a:lnTo>
                <a:lnTo>
                  <a:pt x="434866" y="316985"/>
                </a:lnTo>
                <a:lnTo>
                  <a:pt x="432852" y="307078"/>
                </a:lnTo>
                <a:lnTo>
                  <a:pt x="427369" y="298964"/>
                </a:lnTo>
                <a:lnTo>
                  <a:pt x="419255" y="293481"/>
                </a:lnTo>
                <a:lnTo>
                  <a:pt x="409348" y="291467"/>
                </a:lnTo>
                <a:close/>
              </a:path>
              <a:path w="434975" h="363854">
                <a:moveTo>
                  <a:pt x="309896" y="0"/>
                </a:moveTo>
                <a:lnTo>
                  <a:pt x="124959" y="0"/>
                </a:lnTo>
                <a:lnTo>
                  <a:pt x="77945" y="291467"/>
                </a:lnTo>
                <a:lnTo>
                  <a:pt x="356921" y="291467"/>
                </a:lnTo>
                <a:lnTo>
                  <a:pt x="309896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22190" y="3419451"/>
            <a:ext cx="1149350" cy="835025"/>
          </a:xfrm>
          <a:custGeom>
            <a:avLst/>
            <a:gdLst/>
            <a:ahLst/>
            <a:cxnLst/>
            <a:rect l="l" t="t" r="r" b="b"/>
            <a:pathLst>
              <a:path w="1149350" h="835025">
                <a:moveTo>
                  <a:pt x="1142080" y="0"/>
                </a:moveTo>
                <a:lnTo>
                  <a:pt x="7203" y="0"/>
                </a:lnTo>
                <a:lnTo>
                  <a:pt x="0" y="7203"/>
                </a:lnTo>
                <a:lnTo>
                  <a:pt x="0" y="827817"/>
                </a:lnTo>
                <a:lnTo>
                  <a:pt x="7203" y="835021"/>
                </a:lnTo>
                <a:lnTo>
                  <a:pt x="1142080" y="835021"/>
                </a:lnTo>
                <a:lnTo>
                  <a:pt x="1149273" y="827817"/>
                </a:lnTo>
                <a:lnTo>
                  <a:pt x="1149273" y="7203"/>
                </a:lnTo>
                <a:lnTo>
                  <a:pt x="1142080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22190" y="3419451"/>
            <a:ext cx="1149350" cy="835025"/>
          </a:xfrm>
          <a:custGeom>
            <a:avLst/>
            <a:gdLst/>
            <a:ahLst/>
            <a:cxnLst/>
            <a:rect l="l" t="t" r="r" b="b"/>
            <a:pathLst>
              <a:path w="1149350" h="835025">
                <a:moveTo>
                  <a:pt x="1133274" y="835021"/>
                </a:moveTo>
                <a:lnTo>
                  <a:pt x="15999" y="835021"/>
                </a:lnTo>
                <a:lnTo>
                  <a:pt x="7203" y="835021"/>
                </a:lnTo>
                <a:lnTo>
                  <a:pt x="0" y="827817"/>
                </a:lnTo>
                <a:lnTo>
                  <a:pt x="0" y="819022"/>
                </a:lnTo>
                <a:lnTo>
                  <a:pt x="0" y="16009"/>
                </a:lnTo>
                <a:lnTo>
                  <a:pt x="0" y="7203"/>
                </a:lnTo>
                <a:lnTo>
                  <a:pt x="7203" y="0"/>
                </a:lnTo>
                <a:lnTo>
                  <a:pt x="15999" y="0"/>
                </a:lnTo>
                <a:lnTo>
                  <a:pt x="1133274" y="0"/>
                </a:lnTo>
                <a:lnTo>
                  <a:pt x="1142080" y="0"/>
                </a:lnTo>
                <a:lnTo>
                  <a:pt x="1149273" y="7203"/>
                </a:lnTo>
                <a:lnTo>
                  <a:pt x="1149273" y="16009"/>
                </a:lnTo>
                <a:lnTo>
                  <a:pt x="1149273" y="819022"/>
                </a:lnTo>
                <a:lnTo>
                  <a:pt x="1149273" y="827817"/>
                </a:lnTo>
                <a:lnTo>
                  <a:pt x="1142080" y="835021"/>
                </a:lnTo>
                <a:lnTo>
                  <a:pt x="1133274" y="835021"/>
                </a:lnTo>
                <a:close/>
              </a:path>
            </a:pathLst>
          </a:custGeom>
          <a:ln w="55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68776" y="3471541"/>
            <a:ext cx="1059815" cy="685800"/>
          </a:xfrm>
          <a:custGeom>
            <a:avLst/>
            <a:gdLst/>
            <a:ahLst/>
            <a:cxnLst/>
            <a:rect l="l" t="t" r="r" b="b"/>
            <a:pathLst>
              <a:path w="1059815" h="685800">
                <a:moveTo>
                  <a:pt x="1059391" y="685748"/>
                </a:moveTo>
                <a:lnTo>
                  <a:pt x="0" y="685748"/>
                </a:lnTo>
                <a:lnTo>
                  <a:pt x="0" y="0"/>
                </a:lnTo>
                <a:lnTo>
                  <a:pt x="1059391" y="0"/>
                </a:lnTo>
                <a:lnTo>
                  <a:pt x="1059391" y="685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617109" y="3761884"/>
            <a:ext cx="959485" cy="211454"/>
          </a:xfrm>
          <a:custGeom>
            <a:avLst/>
            <a:gdLst/>
            <a:ahLst/>
            <a:cxnLst/>
            <a:rect l="l" t="t" r="r" b="b"/>
            <a:pathLst>
              <a:path w="959484" h="211454">
                <a:moveTo>
                  <a:pt x="0" y="208193"/>
                </a:moveTo>
                <a:lnTo>
                  <a:pt x="167754" y="88145"/>
                </a:lnTo>
                <a:lnTo>
                  <a:pt x="175715" y="84363"/>
                </a:lnTo>
                <a:lnTo>
                  <a:pt x="184766" y="83115"/>
                </a:lnTo>
                <a:lnTo>
                  <a:pt x="193813" y="84397"/>
                </a:lnTo>
                <a:lnTo>
                  <a:pt x="201763" y="88208"/>
                </a:lnTo>
                <a:lnTo>
                  <a:pt x="252295" y="124667"/>
                </a:lnTo>
                <a:lnTo>
                  <a:pt x="284916" y="138387"/>
                </a:lnTo>
                <a:lnTo>
                  <a:pt x="323669" y="139570"/>
                </a:lnTo>
                <a:lnTo>
                  <a:pt x="363786" y="128796"/>
                </a:lnTo>
                <a:lnTo>
                  <a:pt x="400500" y="106647"/>
                </a:lnTo>
                <a:lnTo>
                  <a:pt x="501115" y="23435"/>
                </a:lnTo>
                <a:lnTo>
                  <a:pt x="540522" y="2500"/>
                </a:lnTo>
                <a:lnTo>
                  <a:pt x="581978" y="0"/>
                </a:lnTo>
                <a:lnTo>
                  <a:pt x="620640" y="15167"/>
                </a:lnTo>
                <a:lnTo>
                  <a:pt x="651666" y="47235"/>
                </a:lnTo>
                <a:lnTo>
                  <a:pt x="729150" y="169137"/>
                </a:lnTo>
                <a:lnTo>
                  <a:pt x="757178" y="198088"/>
                </a:lnTo>
                <a:lnTo>
                  <a:pt x="791852" y="211324"/>
                </a:lnTo>
                <a:lnTo>
                  <a:pt x="828839" y="208234"/>
                </a:lnTo>
                <a:lnTo>
                  <a:pt x="863806" y="188205"/>
                </a:lnTo>
                <a:lnTo>
                  <a:pt x="959436" y="103767"/>
                </a:lnTo>
              </a:path>
            </a:pathLst>
          </a:custGeom>
          <a:ln w="26690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48854" y="2821628"/>
            <a:ext cx="2408303" cy="2408303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41113" y="2908921"/>
            <a:ext cx="0" cy="3227705"/>
          </a:xfrm>
          <a:custGeom>
            <a:avLst/>
            <a:gdLst/>
            <a:ahLst/>
            <a:cxnLst/>
            <a:rect l="l" t="t" r="r" b="b"/>
            <a:pathLst>
              <a:path h="3227704">
                <a:moveTo>
                  <a:pt x="0" y="0"/>
                </a:moveTo>
                <a:lnTo>
                  <a:pt x="0" y="3227650"/>
                </a:lnTo>
              </a:path>
            </a:pathLst>
          </a:custGeom>
          <a:ln w="31412">
            <a:solidFill>
              <a:srgbClr val="0720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41113" y="2815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412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141113" y="61833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412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98510" y="2908921"/>
            <a:ext cx="0" cy="3227705"/>
          </a:xfrm>
          <a:custGeom>
            <a:avLst/>
            <a:gdLst/>
            <a:ahLst/>
            <a:cxnLst/>
            <a:rect l="l" t="t" r="r" b="b"/>
            <a:pathLst>
              <a:path h="3227704">
                <a:moveTo>
                  <a:pt x="0" y="0"/>
                </a:moveTo>
                <a:lnTo>
                  <a:pt x="0" y="3227650"/>
                </a:lnTo>
              </a:path>
            </a:pathLst>
          </a:custGeom>
          <a:ln w="31412">
            <a:solidFill>
              <a:srgbClr val="0720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98510" y="2815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412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98510" y="61833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412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24970" y="8675678"/>
            <a:ext cx="18439765" cy="17871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5" dirty="0">
                <a:latin typeface="Arial"/>
                <a:cs typeface="Arial"/>
              </a:rPr>
              <a:t>Das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Lesegerät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der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FreeStyle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Libre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Messsysteme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ist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sowohl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mg/dL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als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auch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mmol/L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erhältlich</a:t>
            </a:r>
            <a:r>
              <a:rPr sz="1200" spc="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Die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FreeStyle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LibreLink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App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kann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beim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initialen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Setup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sowohl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auf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mg/dL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als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auch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auf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mmol/L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eingestellt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werden</a:t>
            </a:r>
            <a:r>
              <a:rPr sz="1200" spc="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3099"/>
              </a:lnSpc>
            </a:pPr>
            <a:r>
              <a:rPr sz="1200" b="1" spc="-65" dirty="0">
                <a:latin typeface="Arial"/>
                <a:cs typeface="Arial"/>
              </a:rPr>
              <a:t>1. </a:t>
            </a:r>
            <a:r>
              <a:rPr sz="1200" spc="10" dirty="0">
                <a:latin typeface="Arial"/>
                <a:cs typeface="Arial"/>
              </a:rPr>
              <a:t>Die </a:t>
            </a:r>
            <a:r>
              <a:rPr sz="1200" spc="5" dirty="0" err="1">
                <a:latin typeface="Arial"/>
                <a:cs typeface="Arial"/>
              </a:rPr>
              <a:t>Übertragung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der </a:t>
            </a:r>
            <a:r>
              <a:rPr sz="1200" spc="10" dirty="0" err="1">
                <a:latin typeface="Arial"/>
                <a:cs typeface="Arial"/>
              </a:rPr>
              <a:t>Daten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zwischen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FreeStyle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LibreLink</a:t>
            </a:r>
            <a:r>
              <a:rPr sz="1200" spc="5" dirty="0">
                <a:latin typeface="Arial"/>
                <a:cs typeface="Arial"/>
              </a:rPr>
              <a:t>, </a:t>
            </a:r>
            <a:r>
              <a:rPr sz="1200" spc="5" dirty="0" err="1">
                <a:latin typeface="Arial"/>
                <a:cs typeface="Arial"/>
              </a:rPr>
              <a:t>LibreLinkUp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und </a:t>
            </a:r>
            <a:r>
              <a:rPr sz="1200" spc="5" dirty="0" err="1">
                <a:latin typeface="Arial"/>
                <a:cs typeface="Arial"/>
              </a:rPr>
              <a:t>LibreView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erfordert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eine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Internetverbindung</a:t>
            </a:r>
            <a:r>
              <a:rPr sz="1200" spc="5" dirty="0">
                <a:latin typeface="Arial"/>
                <a:cs typeface="Arial"/>
              </a:rPr>
              <a:t>. </a:t>
            </a:r>
            <a:r>
              <a:rPr sz="1200" b="1" spc="-65" dirty="0">
                <a:latin typeface="Arial"/>
                <a:cs typeface="Arial"/>
              </a:rPr>
              <a:t>2. </a:t>
            </a:r>
            <a:r>
              <a:rPr sz="1200" spc="5" dirty="0" err="1">
                <a:latin typeface="Arial"/>
                <a:cs typeface="Arial"/>
              </a:rPr>
              <a:t>LibreView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ist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eine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cloudbasierte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Anwendung</a:t>
            </a:r>
            <a:r>
              <a:rPr sz="1200" spc="10" dirty="0">
                <a:latin typeface="Arial"/>
                <a:cs typeface="Arial"/>
              </a:rPr>
              <a:t>, </a:t>
            </a:r>
            <a:r>
              <a:rPr sz="1200" spc="5" dirty="0">
                <a:latin typeface="Arial"/>
                <a:cs typeface="Arial"/>
              </a:rPr>
              <a:t>die </a:t>
            </a:r>
            <a:r>
              <a:rPr sz="1200" spc="10" dirty="0">
                <a:latin typeface="Arial"/>
                <a:cs typeface="Arial"/>
              </a:rPr>
              <a:t>von </a:t>
            </a:r>
            <a:r>
              <a:rPr sz="1200" spc="10" dirty="0" err="1">
                <a:latin typeface="Arial"/>
                <a:cs typeface="Arial"/>
              </a:rPr>
              <a:t>Newyu</a:t>
            </a:r>
            <a:r>
              <a:rPr sz="1200" spc="10" dirty="0">
                <a:latin typeface="Arial"/>
                <a:cs typeface="Arial"/>
              </a:rPr>
              <a:t>, </a:t>
            </a:r>
            <a:r>
              <a:rPr sz="1200" spc="5" dirty="0">
                <a:latin typeface="Arial"/>
                <a:cs typeface="Arial"/>
              </a:rPr>
              <a:t>Inc. </a:t>
            </a:r>
            <a:r>
              <a:rPr sz="1200" spc="5" dirty="0" err="1">
                <a:latin typeface="Arial"/>
                <a:cs typeface="Arial"/>
              </a:rPr>
              <a:t>entwickelt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wurde</a:t>
            </a:r>
            <a:r>
              <a:rPr sz="1200" spc="10" dirty="0">
                <a:latin typeface="Arial"/>
                <a:cs typeface="Arial"/>
              </a:rPr>
              <a:t> und </a:t>
            </a:r>
            <a:r>
              <a:rPr sz="1200" spc="5" dirty="0" err="1">
                <a:latin typeface="Arial"/>
                <a:cs typeface="Arial"/>
              </a:rPr>
              <a:t>bereitgestellt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wird</a:t>
            </a:r>
            <a:r>
              <a:rPr sz="1200" spc="5" dirty="0">
                <a:latin typeface="Arial"/>
                <a:cs typeface="Arial"/>
              </a:rPr>
              <a:t>.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65" dirty="0">
                <a:latin typeface="Arial"/>
                <a:cs typeface="Arial"/>
              </a:rPr>
              <a:t>3. </a:t>
            </a:r>
            <a:r>
              <a:rPr sz="1200" spc="10" dirty="0">
                <a:latin typeface="Arial"/>
                <a:cs typeface="Arial"/>
              </a:rPr>
              <a:t>Die </a:t>
            </a:r>
            <a:r>
              <a:rPr sz="1200" spc="5" dirty="0" err="1">
                <a:latin typeface="Arial"/>
                <a:cs typeface="Arial"/>
              </a:rPr>
              <a:t>LibreView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Daten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werden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in </a:t>
            </a:r>
            <a:r>
              <a:rPr sz="1200" spc="5" dirty="0" err="1">
                <a:latin typeface="Arial"/>
                <a:cs typeface="Arial"/>
              </a:rPr>
              <a:t>ein</a:t>
            </a:r>
            <a:r>
              <a:rPr sz="1200" spc="5" dirty="0">
                <a:latin typeface="Arial"/>
                <a:cs typeface="Arial"/>
              </a:rPr>
              <a:t>  </a:t>
            </a:r>
            <a:r>
              <a:rPr sz="1200" spc="5" dirty="0" err="1">
                <a:latin typeface="Arial"/>
                <a:cs typeface="Arial"/>
              </a:rPr>
              <a:t>virtuelles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nicht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öffentliches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Netzwerk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übertragen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und auf </a:t>
            </a:r>
            <a:r>
              <a:rPr sz="1200" spc="5" dirty="0" err="1">
                <a:latin typeface="Arial"/>
                <a:cs typeface="Arial"/>
              </a:rPr>
              <a:t>einer</a:t>
            </a:r>
            <a:r>
              <a:rPr sz="1200" spc="5" dirty="0">
                <a:latin typeface="Arial"/>
                <a:cs typeface="Arial"/>
              </a:rPr>
              <a:t> SQL-Server-</a:t>
            </a:r>
            <a:r>
              <a:rPr sz="1200" spc="5" dirty="0" err="1">
                <a:latin typeface="Arial"/>
                <a:cs typeface="Arial"/>
              </a:rPr>
              <a:t>Datenbank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gehostet</a:t>
            </a:r>
            <a:r>
              <a:rPr sz="1200" spc="5" dirty="0">
                <a:latin typeface="Arial"/>
                <a:cs typeface="Arial"/>
              </a:rPr>
              <a:t>. </a:t>
            </a:r>
            <a:r>
              <a:rPr sz="1200" spc="10" dirty="0">
                <a:latin typeface="Arial"/>
                <a:cs typeface="Arial"/>
              </a:rPr>
              <a:t>Die </a:t>
            </a:r>
            <a:r>
              <a:rPr sz="1200" spc="10" dirty="0" err="1">
                <a:latin typeface="Arial"/>
                <a:cs typeface="Arial"/>
              </a:rPr>
              <a:t>Daten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sind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auf </a:t>
            </a:r>
            <a:r>
              <a:rPr sz="1200" spc="5" dirty="0" err="1">
                <a:latin typeface="Arial"/>
                <a:cs typeface="Arial"/>
              </a:rPr>
              <a:t>Dateiebene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verschlüsselt</a:t>
            </a:r>
            <a:r>
              <a:rPr sz="1200" spc="5" dirty="0">
                <a:latin typeface="Arial"/>
                <a:cs typeface="Arial"/>
              </a:rPr>
              <a:t>. </a:t>
            </a:r>
            <a:r>
              <a:rPr sz="1200" spc="10" dirty="0">
                <a:latin typeface="Arial"/>
                <a:cs typeface="Arial"/>
              </a:rPr>
              <a:t>Die </a:t>
            </a:r>
            <a:r>
              <a:rPr sz="1200" dirty="0" err="1">
                <a:latin typeface="Arial"/>
                <a:cs typeface="Arial"/>
              </a:rPr>
              <a:t>Verschlüsselung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und </a:t>
            </a:r>
            <a:r>
              <a:rPr sz="1200" spc="5" dirty="0">
                <a:latin typeface="Arial"/>
                <a:cs typeface="Arial"/>
              </a:rPr>
              <a:t>Art </a:t>
            </a:r>
            <a:r>
              <a:rPr sz="1200" spc="10" dirty="0">
                <a:latin typeface="Arial"/>
                <a:cs typeface="Arial"/>
              </a:rPr>
              <a:t>der </a:t>
            </a:r>
            <a:r>
              <a:rPr sz="1200" spc="5" dirty="0" err="1">
                <a:latin typeface="Arial"/>
                <a:cs typeface="Arial"/>
              </a:rPr>
              <a:t>Schlüsselspeicherfunktionen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verhindern</a:t>
            </a:r>
            <a:r>
              <a:rPr sz="1200" spc="5" dirty="0">
                <a:latin typeface="Arial"/>
                <a:cs typeface="Arial"/>
              </a:rPr>
              <a:t>, </a:t>
            </a:r>
            <a:r>
              <a:rPr sz="1200" spc="10" dirty="0" err="1">
                <a:latin typeface="Arial"/>
                <a:cs typeface="Arial"/>
              </a:rPr>
              <a:t>dass</a:t>
            </a:r>
            <a:r>
              <a:rPr sz="1200" spc="10" dirty="0">
                <a:latin typeface="Arial"/>
                <a:cs typeface="Arial"/>
              </a:rPr>
              <a:t> der </a:t>
            </a:r>
            <a:r>
              <a:rPr sz="1200" spc="5" dirty="0">
                <a:latin typeface="Arial"/>
                <a:cs typeface="Arial"/>
              </a:rPr>
              <a:t>Cloud-Hosting-</a:t>
            </a:r>
            <a:r>
              <a:rPr sz="1200" spc="5" dirty="0" err="1">
                <a:latin typeface="Arial"/>
                <a:cs typeface="Arial"/>
              </a:rPr>
              <a:t>Anbieter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(Amazon </a:t>
            </a:r>
            <a:r>
              <a:rPr sz="1200" spc="5" dirty="0">
                <a:latin typeface="Arial"/>
                <a:cs typeface="Arial"/>
              </a:rPr>
              <a:t>Web  Services) die </a:t>
            </a:r>
            <a:r>
              <a:rPr sz="1200" spc="10" dirty="0" err="1">
                <a:latin typeface="Arial"/>
                <a:cs typeface="Arial"/>
              </a:rPr>
              <a:t>Daten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einsehen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kann</a:t>
            </a:r>
            <a:r>
              <a:rPr sz="1200" spc="10" dirty="0">
                <a:latin typeface="Arial"/>
                <a:cs typeface="Arial"/>
              </a:rPr>
              <a:t>. Bei </a:t>
            </a:r>
            <a:r>
              <a:rPr sz="1200" spc="10" dirty="0" err="1">
                <a:latin typeface="Arial"/>
                <a:cs typeface="Arial"/>
              </a:rPr>
              <a:t>Nutzung</a:t>
            </a:r>
            <a:r>
              <a:rPr sz="1200" spc="10" dirty="0">
                <a:latin typeface="Arial"/>
                <a:cs typeface="Arial"/>
              </a:rPr>
              <a:t> von </a:t>
            </a:r>
            <a:r>
              <a:rPr sz="1200" spc="5" dirty="0" err="1">
                <a:latin typeface="Arial"/>
                <a:cs typeface="Arial"/>
              </a:rPr>
              <a:t>LibreView</a:t>
            </a:r>
            <a:r>
              <a:rPr sz="1200" spc="5" dirty="0">
                <a:latin typeface="Arial"/>
                <a:cs typeface="Arial"/>
              </a:rPr>
              <a:t> in Deutschland </a:t>
            </a:r>
            <a:r>
              <a:rPr sz="1200" spc="10" dirty="0" err="1">
                <a:latin typeface="Arial"/>
                <a:cs typeface="Arial"/>
              </a:rPr>
              <a:t>werden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die </a:t>
            </a:r>
            <a:r>
              <a:rPr sz="1200" spc="10" dirty="0" err="1">
                <a:latin typeface="Arial"/>
                <a:cs typeface="Arial"/>
              </a:rPr>
              <a:t>Daten</a:t>
            </a:r>
            <a:r>
              <a:rPr sz="1200" spc="10" dirty="0">
                <a:latin typeface="Arial"/>
                <a:cs typeface="Arial"/>
              </a:rPr>
              <a:t> auf </a:t>
            </a:r>
            <a:r>
              <a:rPr sz="1200" spc="5" dirty="0" err="1">
                <a:latin typeface="Arial"/>
                <a:cs typeface="Arial"/>
              </a:rPr>
              <a:t>Servern</a:t>
            </a:r>
            <a:r>
              <a:rPr sz="1200" spc="5" dirty="0">
                <a:latin typeface="Arial"/>
                <a:cs typeface="Arial"/>
              </a:rPr>
              <a:t> in </a:t>
            </a:r>
            <a:r>
              <a:rPr sz="1200" spc="10" dirty="0">
                <a:latin typeface="Arial"/>
                <a:cs typeface="Arial"/>
              </a:rPr>
              <a:t>der </a:t>
            </a:r>
            <a:r>
              <a:rPr sz="1200" spc="20" dirty="0">
                <a:latin typeface="Arial"/>
                <a:cs typeface="Arial"/>
              </a:rPr>
              <a:t>EU </a:t>
            </a:r>
            <a:r>
              <a:rPr sz="1200" spc="5" dirty="0" err="1">
                <a:latin typeface="Arial"/>
                <a:cs typeface="Arial"/>
              </a:rPr>
              <a:t>gehostet</a:t>
            </a:r>
            <a:r>
              <a:rPr sz="1200" spc="5" dirty="0">
                <a:latin typeface="Arial"/>
                <a:cs typeface="Arial"/>
              </a:rPr>
              <a:t>. </a:t>
            </a:r>
            <a:r>
              <a:rPr sz="1200" spc="10" dirty="0">
                <a:latin typeface="Arial"/>
                <a:cs typeface="Arial"/>
              </a:rPr>
              <a:t>Der </a:t>
            </a:r>
            <a:r>
              <a:rPr sz="1200" spc="10" dirty="0" err="1">
                <a:latin typeface="Arial"/>
                <a:cs typeface="Arial"/>
              </a:rPr>
              <a:t>Zugang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15" dirty="0" err="1">
                <a:latin typeface="Arial"/>
                <a:cs typeface="Arial"/>
              </a:rPr>
              <a:t>zum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jeweiligen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Nutzer</a:t>
            </a:r>
            <a:r>
              <a:rPr sz="1200" spc="5" dirty="0">
                <a:latin typeface="Arial"/>
                <a:cs typeface="Arial"/>
              </a:rPr>
              <a:t>-Account </a:t>
            </a:r>
            <a:r>
              <a:rPr sz="1200" spc="5" dirty="0" err="1">
                <a:latin typeface="Arial"/>
                <a:cs typeface="Arial"/>
              </a:rPr>
              <a:t>ist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passwortgeschützt</a:t>
            </a:r>
            <a:r>
              <a:rPr sz="1200" spc="5" dirty="0">
                <a:latin typeface="Arial"/>
                <a:cs typeface="Arial"/>
              </a:rPr>
              <a:t>. </a:t>
            </a:r>
            <a:r>
              <a:rPr sz="1200" b="1" spc="-65" dirty="0">
                <a:latin typeface="Arial"/>
                <a:cs typeface="Arial"/>
              </a:rPr>
              <a:t>4. </a:t>
            </a:r>
            <a:r>
              <a:rPr sz="1200" spc="10" dirty="0">
                <a:latin typeface="Arial"/>
                <a:cs typeface="Arial"/>
              </a:rPr>
              <a:t>Die </a:t>
            </a:r>
            <a:r>
              <a:rPr sz="1200" spc="10" dirty="0" err="1">
                <a:latin typeface="Arial"/>
                <a:cs typeface="Arial"/>
              </a:rPr>
              <a:t>Nutzung</a:t>
            </a:r>
            <a:r>
              <a:rPr sz="1200" spc="10" dirty="0">
                <a:latin typeface="Arial"/>
                <a:cs typeface="Arial"/>
              </a:rPr>
              <a:t> von </a:t>
            </a:r>
            <a:r>
              <a:rPr sz="1200" spc="5" dirty="0" err="1">
                <a:latin typeface="Arial"/>
                <a:cs typeface="Arial"/>
              </a:rPr>
              <a:t>FreeStyle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LibreLink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erfordert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eine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Registrierung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bei</a:t>
            </a:r>
            <a:r>
              <a:rPr sz="1200" spc="5" dirty="0">
                <a:latin typeface="Arial"/>
                <a:cs typeface="Arial"/>
              </a:rPr>
              <a:t>  </a:t>
            </a:r>
            <a:r>
              <a:rPr sz="1200" spc="-5" dirty="0" err="1">
                <a:latin typeface="Arial"/>
                <a:cs typeface="Arial"/>
              </a:rPr>
              <a:t>LibreView</a:t>
            </a:r>
            <a:r>
              <a:rPr sz="1200" spc="-5" dirty="0">
                <a:latin typeface="Arial"/>
                <a:cs typeface="Arial"/>
              </a:rPr>
              <a:t>, </a:t>
            </a:r>
            <a:r>
              <a:rPr sz="1200" spc="10" dirty="0" err="1">
                <a:latin typeface="Arial"/>
                <a:cs typeface="Arial"/>
              </a:rPr>
              <a:t>einem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Dienst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von </a:t>
            </a:r>
            <a:r>
              <a:rPr sz="1200" spc="5" dirty="0">
                <a:latin typeface="Arial"/>
                <a:cs typeface="Arial"/>
              </a:rPr>
              <a:t>Abbott </a:t>
            </a:r>
            <a:r>
              <a:rPr sz="1200" spc="10" dirty="0">
                <a:latin typeface="Arial"/>
                <a:cs typeface="Arial"/>
              </a:rPr>
              <a:t>und </a:t>
            </a:r>
            <a:r>
              <a:rPr sz="1200" spc="10" dirty="0" err="1">
                <a:latin typeface="Arial"/>
                <a:cs typeface="Arial"/>
              </a:rPr>
              <a:t>Newyu</a:t>
            </a:r>
            <a:r>
              <a:rPr lang="de-DE" sz="1200" spc="10" dirty="0">
                <a:latin typeface="Arial"/>
                <a:cs typeface="Arial"/>
              </a:rPr>
              <a:t>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Inc.</a:t>
            </a:r>
            <a:r>
              <a:rPr lang="de-DE" sz="1200" spc="5" dirty="0">
                <a:latin typeface="Arial"/>
                <a:cs typeface="Arial"/>
              </a:rPr>
              <a:t> </a:t>
            </a:r>
            <a:r>
              <a:rPr lang="de-DE" sz="1200" b="1" spc="-65" dirty="0">
                <a:latin typeface="Arial"/>
                <a:cs typeface="Arial"/>
              </a:rPr>
              <a:t>5</a:t>
            </a:r>
            <a:r>
              <a:rPr sz="1200" b="1" spc="-65" dirty="0">
                <a:latin typeface="Arial"/>
                <a:cs typeface="Arial"/>
              </a:rPr>
              <a:t>. </a:t>
            </a:r>
            <a:r>
              <a:rPr sz="1200" spc="5" dirty="0" err="1">
                <a:latin typeface="Arial"/>
                <a:cs typeface="Arial"/>
              </a:rPr>
              <a:t>LibreLinkUp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ist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eine</a:t>
            </a:r>
            <a:r>
              <a:rPr sz="1200" spc="5" dirty="0">
                <a:latin typeface="Arial"/>
                <a:cs typeface="Arial"/>
              </a:rPr>
              <a:t> mobile </a:t>
            </a:r>
            <a:r>
              <a:rPr sz="1200" spc="5" dirty="0" err="1">
                <a:latin typeface="Arial"/>
                <a:cs typeface="Arial"/>
              </a:rPr>
              <a:t>Applikation</a:t>
            </a:r>
            <a:r>
              <a:rPr sz="1200" spc="5" dirty="0">
                <a:latin typeface="Arial"/>
                <a:cs typeface="Arial"/>
              </a:rPr>
              <a:t>, die </a:t>
            </a:r>
            <a:r>
              <a:rPr sz="1200" spc="10" dirty="0">
                <a:latin typeface="Arial"/>
                <a:cs typeface="Arial"/>
              </a:rPr>
              <a:t>von </a:t>
            </a:r>
            <a:r>
              <a:rPr sz="1200" spc="10" dirty="0" err="1">
                <a:latin typeface="Arial"/>
                <a:cs typeface="Arial"/>
              </a:rPr>
              <a:t>Newyu</a:t>
            </a:r>
            <a:r>
              <a:rPr lang="de-DE" sz="1200" spc="10" dirty="0">
                <a:latin typeface="Arial"/>
                <a:cs typeface="Arial"/>
              </a:rPr>
              <a:t>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Inc. </a:t>
            </a:r>
            <a:r>
              <a:rPr sz="1200" spc="5" dirty="0" err="1">
                <a:latin typeface="Arial"/>
                <a:cs typeface="Arial"/>
              </a:rPr>
              <a:t>entwickelt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wurde</a:t>
            </a:r>
            <a:r>
              <a:rPr sz="1200" spc="10" dirty="0">
                <a:latin typeface="Arial"/>
                <a:cs typeface="Arial"/>
              </a:rPr>
              <a:t> und </a:t>
            </a:r>
            <a:r>
              <a:rPr sz="1200" dirty="0" err="1">
                <a:latin typeface="Arial"/>
                <a:cs typeface="Arial"/>
              </a:rPr>
              <a:t>bereitgestellt</a:t>
            </a:r>
            <a:r>
              <a:rPr sz="1200" dirty="0">
                <a:latin typeface="Arial"/>
                <a:cs typeface="Arial"/>
              </a:rPr>
              <a:t>  </a:t>
            </a:r>
            <a:r>
              <a:rPr sz="1200" spc="5" dirty="0" err="1">
                <a:latin typeface="Arial"/>
                <a:cs typeface="Arial"/>
              </a:rPr>
              <a:t>wird</a:t>
            </a:r>
            <a:r>
              <a:rPr sz="1200" spc="5" dirty="0">
                <a:latin typeface="Arial"/>
                <a:cs typeface="Arial"/>
              </a:rPr>
              <a:t>. </a:t>
            </a:r>
            <a:r>
              <a:rPr sz="1200" spc="10" dirty="0">
                <a:latin typeface="Arial"/>
                <a:cs typeface="Arial"/>
              </a:rPr>
              <a:t>Die </a:t>
            </a:r>
            <a:r>
              <a:rPr sz="1200" spc="10" dirty="0" err="1">
                <a:latin typeface="Arial"/>
                <a:cs typeface="Arial"/>
              </a:rPr>
              <a:t>Nutzung</a:t>
            </a:r>
            <a:r>
              <a:rPr sz="1200" spc="10" dirty="0">
                <a:latin typeface="Arial"/>
                <a:cs typeface="Arial"/>
              </a:rPr>
              <a:t> von </a:t>
            </a:r>
            <a:r>
              <a:rPr sz="1200" spc="5" dirty="0" err="1">
                <a:latin typeface="Arial"/>
                <a:cs typeface="Arial"/>
              </a:rPr>
              <a:t>LibreLinkUp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erfordert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eine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Registrierung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bei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LibreView</a:t>
            </a:r>
            <a:r>
              <a:rPr sz="1200" spc="-5" dirty="0">
                <a:latin typeface="Arial"/>
                <a:cs typeface="Arial"/>
              </a:rPr>
              <a:t>, </a:t>
            </a:r>
            <a:r>
              <a:rPr sz="1200" spc="10" dirty="0" err="1">
                <a:latin typeface="Arial"/>
                <a:cs typeface="Arial"/>
              </a:rPr>
              <a:t>einem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Dienst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von </a:t>
            </a:r>
            <a:r>
              <a:rPr sz="1200" spc="5" dirty="0">
                <a:latin typeface="Arial"/>
                <a:cs typeface="Arial"/>
              </a:rPr>
              <a:t>Abbott </a:t>
            </a:r>
            <a:r>
              <a:rPr sz="1200" spc="10" dirty="0">
                <a:latin typeface="Arial"/>
                <a:cs typeface="Arial"/>
              </a:rPr>
              <a:t>und </a:t>
            </a:r>
            <a:r>
              <a:rPr sz="1200" spc="10" dirty="0" err="1">
                <a:latin typeface="Arial"/>
                <a:cs typeface="Arial"/>
              </a:rPr>
              <a:t>Newyu</a:t>
            </a:r>
            <a:r>
              <a:rPr lang="de-DE" sz="1200" spc="10" dirty="0">
                <a:latin typeface="Arial"/>
                <a:cs typeface="Arial"/>
              </a:rPr>
              <a:t>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Inc. </a:t>
            </a:r>
            <a:r>
              <a:rPr lang="de-DE" sz="1200" b="1" spc="-65" dirty="0">
                <a:latin typeface="Arial"/>
                <a:cs typeface="Arial"/>
              </a:rPr>
              <a:t>6</a:t>
            </a:r>
            <a:r>
              <a:rPr sz="1200" b="1" spc="-65" dirty="0">
                <a:latin typeface="Arial"/>
                <a:cs typeface="Arial"/>
              </a:rPr>
              <a:t>. </a:t>
            </a:r>
            <a:r>
              <a:rPr sz="1200" spc="10" dirty="0" err="1">
                <a:latin typeface="Arial"/>
                <a:cs typeface="Arial"/>
              </a:rPr>
              <a:t>Für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ein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vollständiges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glykämisches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Profil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muss der Sensor </a:t>
            </a:r>
            <a:r>
              <a:rPr sz="1200" spc="5" dirty="0" err="1">
                <a:latin typeface="Arial"/>
                <a:cs typeface="Arial"/>
              </a:rPr>
              <a:t>mindestens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einmal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alle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8 </a:t>
            </a:r>
            <a:r>
              <a:rPr sz="1200" spc="10" dirty="0" err="1">
                <a:latin typeface="Arial"/>
                <a:cs typeface="Arial"/>
              </a:rPr>
              <a:t>Stunden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gescannt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und </a:t>
            </a:r>
            <a:r>
              <a:rPr sz="1200" spc="5" dirty="0" err="1">
                <a:latin typeface="Arial"/>
                <a:cs typeface="Arial"/>
              </a:rPr>
              <a:t>alle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14 </a:t>
            </a:r>
            <a:r>
              <a:rPr sz="1200" spc="-25" dirty="0" err="1">
                <a:latin typeface="Arial"/>
                <a:cs typeface="Arial"/>
              </a:rPr>
              <a:t>Tage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5" dirty="0" err="1">
                <a:latin typeface="Arial"/>
                <a:cs typeface="Arial"/>
              </a:rPr>
              <a:t>ersetzt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werden</a:t>
            </a:r>
            <a:r>
              <a:rPr sz="1200" spc="10" dirty="0">
                <a:latin typeface="Arial"/>
                <a:cs typeface="Arial"/>
              </a:rPr>
              <a:t>. </a:t>
            </a:r>
            <a:r>
              <a:rPr lang="fr-FR" sz="1200" b="1" spc="10" dirty="0">
                <a:latin typeface="Arial"/>
                <a:cs typeface="Arial"/>
              </a:rPr>
              <a:t>7.</a:t>
            </a:r>
            <a:r>
              <a:rPr lang="fr-FR" sz="1200" spc="10" dirty="0">
                <a:latin typeface="Arial"/>
                <a:cs typeface="Arial"/>
              </a:rPr>
              <a:t> </a:t>
            </a:r>
            <a:r>
              <a:rPr lang="fr-FR" sz="1200" spc="10" dirty="0" err="1">
                <a:latin typeface="Arial"/>
                <a:cs typeface="Arial"/>
              </a:rPr>
              <a:t>Battelino</a:t>
            </a:r>
            <a:r>
              <a:rPr lang="fr-FR" sz="1200" spc="10" dirty="0">
                <a:latin typeface="Arial"/>
                <a:cs typeface="Arial"/>
              </a:rPr>
              <a:t> T, et al. </a:t>
            </a:r>
            <a:r>
              <a:rPr lang="fr-FR" sz="1200" spc="10" dirty="0" err="1">
                <a:latin typeface="Arial"/>
                <a:cs typeface="Arial"/>
              </a:rPr>
              <a:t>Diabetes</a:t>
            </a:r>
            <a:r>
              <a:rPr lang="fr-FR" sz="1200" spc="10" dirty="0">
                <a:latin typeface="Arial"/>
                <a:cs typeface="Arial"/>
              </a:rPr>
              <a:t> Care. 2019; 42(8): 1593-1603.</a:t>
            </a:r>
            <a:r>
              <a:rPr lang="de-DE" sz="1200" spc="10" dirty="0">
                <a:latin typeface="Arial"/>
                <a:cs typeface="Arial"/>
              </a:rPr>
              <a:t> </a:t>
            </a:r>
            <a:r>
              <a:rPr lang="de-DE" sz="1200" b="1" spc="-65" dirty="0">
                <a:latin typeface="Arial"/>
                <a:cs typeface="Arial"/>
              </a:rPr>
              <a:t>8</a:t>
            </a:r>
            <a:r>
              <a:rPr sz="1200" b="1" spc="-65" dirty="0">
                <a:latin typeface="Arial"/>
                <a:cs typeface="Arial"/>
              </a:rPr>
              <a:t>. </a:t>
            </a:r>
            <a:r>
              <a:rPr lang="fr-FR" sz="1200" spc="10" dirty="0">
                <a:latin typeface="Arial"/>
                <a:cs typeface="Arial"/>
              </a:rPr>
              <a:t>Dunn TC, et al. J </a:t>
            </a:r>
            <a:r>
              <a:rPr lang="fr-FR" sz="1200" spc="10" dirty="0" err="1">
                <a:latin typeface="Arial"/>
                <a:cs typeface="Arial"/>
              </a:rPr>
              <a:t>Diabetes</a:t>
            </a:r>
            <a:r>
              <a:rPr lang="fr-FR" sz="1200" spc="10" dirty="0">
                <a:latin typeface="Arial"/>
                <a:cs typeface="Arial"/>
              </a:rPr>
              <a:t> </a:t>
            </a:r>
            <a:r>
              <a:rPr lang="fr-FR" sz="1200" spc="10" dirty="0" err="1">
                <a:latin typeface="Arial"/>
                <a:cs typeface="Arial"/>
              </a:rPr>
              <a:t>Sci</a:t>
            </a:r>
            <a:r>
              <a:rPr lang="fr-FR" sz="1200" spc="10" dirty="0">
                <a:latin typeface="Arial"/>
                <a:cs typeface="Arial"/>
              </a:rPr>
              <a:t> </a:t>
            </a:r>
            <a:r>
              <a:rPr lang="fr-FR" sz="1200" spc="10" dirty="0" err="1">
                <a:latin typeface="Arial"/>
                <a:cs typeface="Arial"/>
              </a:rPr>
              <a:t>Technol</a:t>
            </a:r>
            <a:r>
              <a:rPr lang="fr-FR" sz="1200" spc="10" dirty="0">
                <a:latin typeface="Arial"/>
                <a:cs typeface="Arial"/>
              </a:rPr>
              <a:t>. 2017; 8(4): 720-730.</a:t>
            </a:r>
            <a:br>
              <a:rPr lang="de-DE" sz="1200" spc="-50" dirty="0">
                <a:latin typeface="Arial"/>
                <a:cs typeface="Arial"/>
              </a:rPr>
            </a:br>
            <a:r>
              <a:rPr lang="de-DE" sz="1200" spc="15" dirty="0">
                <a:latin typeface="Arial"/>
                <a:cs typeface="Arial"/>
              </a:rPr>
              <a:t>Die runde Form der Sensoren, </a:t>
            </a:r>
            <a:r>
              <a:rPr lang="de-DE" sz="1200" spc="15" dirty="0" err="1">
                <a:latin typeface="Arial"/>
                <a:cs typeface="Arial"/>
              </a:rPr>
              <a:t>FreeStyle</a:t>
            </a:r>
            <a:r>
              <a:rPr lang="de-DE" sz="1200" spc="15" dirty="0">
                <a:latin typeface="Arial"/>
                <a:cs typeface="Arial"/>
              </a:rPr>
              <a:t>, Libre und damit verbundene Markennamen sind Eigentum von Abbott.</a:t>
            </a:r>
            <a:r>
              <a:rPr lang="de-DE" sz="1200" spc="10" dirty="0">
                <a:latin typeface="Arial"/>
                <a:cs typeface="Arial"/>
              </a:rPr>
              <a:t> S</a:t>
            </a:r>
            <a:r>
              <a:rPr lang="de-DE" sz="1200" spc="15" dirty="0">
                <a:latin typeface="Arial"/>
                <a:cs typeface="Arial"/>
              </a:rPr>
              <a:t>onstige </a:t>
            </a:r>
            <a:r>
              <a:rPr lang="de-DE" sz="1200" spc="20" dirty="0">
                <a:latin typeface="Arial"/>
                <a:cs typeface="Arial"/>
              </a:rPr>
              <a:t>Markennamen </a:t>
            </a:r>
            <a:r>
              <a:rPr lang="de-DE" sz="1200" spc="15" dirty="0">
                <a:latin typeface="Arial"/>
                <a:cs typeface="Arial"/>
              </a:rPr>
              <a:t>sind Eigentum </a:t>
            </a:r>
            <a:r>
              <a:rPr lang="de-DE" sz="1200" spc="10" dirty="0">
                <a:latin typeface="Arial"/>
                <a:cs typeface="Arial"/>
              </a:rPr>
              <a:t>der jeweiligen </a:t>
            </a:r>
            <a:r>
              <a:rPr lang="de-DE" sz="1200" spc="5" dirty="0">
                <a:latin typeface="Arial"/>
                <a:cs typeface="Arial"/>
              </a:rPr>
              <a:t>Hersteller. </a:t>
            </a:r>
            <a:r>
              <a:rPr lang="de-DE" sz="1200" spc="15" dirty="0">
                <a:latin typeface="Arial"/>
                <a:cs typeface="Arial"/>
              </a:rPr>
              <a:t>Apple, das Apple Logo und </a:t>
            </a:r>
            <a:r>
              <a:rPr lang="de-DE" sz="1200" spc="10" dirty="0">
                <a:latin typeface="Arial"/>
                <a:cs typeface="Arial"/>
              </a:rPr>
              <a:t>iPhone </a:t>
            </a:r>
            <a:r>
              <a:rPr lang="de-DE" sz="1200" spc="15" dirty="0">
                <a:latin typeface="Arial"/>
                <a:cs typeface="Arial"/>
              </a:rPr>
              <a:t>sind </a:t>
            </a:r>
            <a:r>
              <a:rPr lang="de-DE" sz="1200" spc="20" dirty="0">
                <a:latin typeface="Arial"/>
                <a:cs typeface="Arial"/>
              </a:rPr>
              <a:t>Marken </a:t>
            </a:r>
            <a:r>
              <a:rPr lang="de-DE" sz="1200" spc="15" dirty="0">
                <a:latin typeface="Arial"/>
                <a:cs typeface="Arial"/>
              </a:rPr>
              <a:t>von</a:t>
            </a:r>
            <a:r>
              <a:rPr lang="de-DE" sz="1200" spc="10" dirty="0">
                <a:latin typeface="Arial"/>
                <a:cs typeface="Arial"/>
              </a:rPr>
              <a:t> </a:t>
            </a:r>
            <a:r>
              <a:rPr lang="de-DE" sz="1200" spc="15" dirty="0">
                <a:latin typeface="Arial"/>
                <a:cs typeface="Arial"/>
              </a:rPr>
              <a:t>Apple </a:t>
            </a:r>
            <a:r>
              <a:rPr sz="1200" spc="10" dirty="0">
                <a:latin typeface="Arial"/>
                <a:cs typeface="Arial"/>
              </a:rPr>
              <a:t>Inc., </a:t>
            </a:r>
            <a:r>
              <a:rPr sz="1200" spc="15" dirty="0" err="1">
                <a:latin typeface="Arial"/>
                <a:cs typeface="Arial"/>
              </a:rPr>
              <a:t>mit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15" dirty="0" err="1">
                <a:latin typeface="Arial"/>
                <a:cs typeface="Arial"/>
              </a:rPr>
              <a:t>Sitz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in </a:t>
            </a:r>
            <a:r>
              <a:rPr sz="1200" spc="15" dirty="0">
                <a:latin typeface="Arial"/>
                <a:cs typeface="Arial"/>
              </a:rPr>
              <a:t>den </a:t>
            </a:r>
            <a:r>
              <a:rPr sz="1200" spc="20" dirty="0">
                <a:latin typeface="Arial"/>
                <a:cs typeface="Arial"/>
              </a:rPr>
              <a:t>USA </a:t>
            </a:r>
            <a:r>
              <a:rPr sz="1200" spc="15" dirty="0">
                <a:latin typeface="Arial"/>
                <a:cs typeface="Arial"/>
              </a:rPr>
              <a:t>und </a:t>
            </a:r>
            <a:r>
              <a:rPr sz="1200" spc="10" dirty="0" err="1">
                <a:latin typeface="Arial"/>
                <a:cs typeface="Arial"/>
              </a:rPr>
              <a:t>weiteren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10" dirty="0" err="1">
                <a:latin typeface="Arial"/>
                <a:cs typeface="Arial"/>
              </a:rPr>
              <a:t>Ländern</a:t>
            </a:r>
            <a:r>
              <a:rPr sz="1200" spc="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latin typeface="Arial"/>
                <a:cs typeface="Arial"/>
              </a:rPr>
              <a:t>©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lang="de-DE" sz="1400" dirty="0">
                <a:latin typeface="Arial"/>
                <a:cs typeface="Arial"/>
              </a:rPr>
              <a:t>2020 Abbott</a:t>
            </a:r>
            <a:r>
              <a:rPr sz="1400" dirty="0">
                <a:latin typeface="Arial"/>
                <a:cs typeface="Arial"/>
              </a:rPr>
              <a:t> |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lang="de-DE" sz="1400" dirty="0">
                <a:latin typeface="Arial"/>
                <a:cs typeface="Arial"/>
              </a:rPr>
              <a:t>ADC-21030</a:t>
            </a:r>
            <a:r>
              <a:rPr sz="1400" dirty="0">
                <a:latin typeface="Arial"/>
                <a:cs typeface="Arial"/>
              </a:rPr>
              <a:t> v1.0 |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sense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image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118787" y="5441234"/>
            <a:ext cx="2068830" cy="7946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 indent="130175" algn="ctr">
              <a:lnSpc>
                <a:spcPct val="101299"/>
              </a:lnSpc>
              <a:spcBef>
                <a:spcPts val="90"/>
              </a:spcBef>
            </a:pPr>
            <a:r>
              <a:rPr sz="2600" b="1" spc="15" err="1">
                <a:solidFill>
                  <a:srgbClr val="072098"/>
                </a:solidFill>
                <a:latin typeface="Arial"/>
                <a:cs typeface="Arial"/>
              </a:rPr>
              <a:t>Einfaches</a:t>
            </a:r>
            <a:r>
              <a:rPr lang="de-DE" sz="2600" b="1" spc="15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600" b="1" spc="15">
                <a:solidFill>
                  <a:srgbClr val="072098"/>
                </a:solidFill>
                <a:latin typeface="Arial"/>
                <a:cs typeface="Arial"/>
              </a:rPr>
              <a:t>Hochlade</a:t>
            </a:r>
            <a:r>
              <a:rPr sz="2600" b="1" spc="20">
                <a:solidFill>
                  <a:srgbClr val="072098"/>
                </a:solidFill>
                <a:latin typeface="Arial"/>
                <a:cs typeface="Arial"/>
              </a:rPr>
              <a:t>n</a:t>
            </a:r>
            <a:r>
              <a:rPr sz="2600" b="1" spc="22" baseline="31986">
                <a:solidFill>
                  <a:srgbClr val="072098"/>
                </a:solidFill>
                <a:latin typeface="Arial"/>
                <a:cs typeface="Arial"/>
              </a:rPr>
              <a:t>1</a:t>
            </a:r>
            <a:endParaRPr sz="2600" baseline="31986">
              <a:latin typeface="Arial"/>
              <a:cs typeface="Arial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15</a:t>
            </a:fld>
            <a:endParaRPr spc="15"/>
          </a:p>
        </p:txBody>
      </p:sp>
      <p:pic>
        <p:nvPicPr>
          <p:cNvPr id="71" name="Grafik 70">
            <a:extLst>
              <a:ext uri="{FF2B5EF4-FFF2-40B4-BE49-F238E27FC236}">
                <a16:creationId xmlns:a16="http://schemas.microsoft.com/office/drawing/2014/main" id="{3B860D5E-5A50-4E43-8DEB-5894A824EE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743813" y="7070617"/>
            <a:ext cx="1776158" cy="1644588"/>
          </a:xfrm>
          <a:prstGeom prst="rect">
            <a:avLst/>
          </a:prstGeom>
        </p:spPr>
      </p:pic>
      <p:sp>
        <p:nvSpPr>
          <p:cNvPr id="67" name="object 2">
            <a:extLst>
              <a:ext uri="{FF2B5EF4-FFF2-40B4-BE49-F238E27FC236}">
                <a16:creationId xmlns:a16="http://schemas.microsoft.com/office/drawing/2014/main" id="{13EE2F2B-5448-4D28-A6E7-C21BC5672DA0}"/>
              </a:ext>
            </a:extLst>
          </p:cNvPr>
          <p:cNvSpPr/>
          <p:nvPr/>
        </p:nvSpPr>
        <p:spPr>
          <a:xfrm>
            <a:off x="694188" y="7092089"/>
            <a:ext cx="2064475" cy="1542424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7670"/>
            <a:ext cx="20104099" cy="9633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37670"/>
            <a:ext cx="9790430" cy="6264910"/>
          </a:xfrm>
          <a:custGeom>
            <a:avLst/>
            <a:gdLst/>
            <a:ahLst/>
            <a:cxnLst/>
            <a:rect l="l" t="t" r="r" b="b"/>
            <a:pathLst>
              <a:path w="9790430" h="6264909">
                <a:moveTo>
                  <a:pt x="0" y="6264563"/>
                </a:moveTo>
                <a:lnTo>
                  <a:pt x="9790277" y="6264563"/>
                </a:lnTo>
                <a:lnTo>
                  <a:pt x="9790277" y="0"/>
                </a:lnTo>
                <a:lnTo>
                  <a:pt x="0" y="0"/>
                </a:lnTo>
                <a:lnTo>
                  <a:pt x="0" y="6264563"/>
                </a:lnTo>
                <a:close/>
              </a:path>
            </a:pathLst>
          </a:custGeom>
          <a:solidFill>
            <a:srgbClr val="FFD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76399" y="2113150"/>
            <a:ext cx="7218507" cy="721887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68067" y="2736128"/>
            <a:ext cx="5990121" cy="59817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63221" y="5772818"/>
            <a:ext cx="2894965" cy="2943860"/>
          </a:xfrm>
          <a:custGeom>
            <a:avLst/>
            <a:gdLst/>
            <a:ahLst/>
            <a:cxnLst/>
            <a:rect l="l" t="t" r="r" b="b"/>
            <a:pathLst>
              <a:path w="2894965" h="2943859">
                <a:moveTo>
                  <a:pt x="0" y="2943376"/>
                </a:moveTo>
                <a:lnTo>
                  <a:pt x="48121" y="2941414"/>
                </a:lnTo>
                <a:lnTo>
                  <a:pt x="96044" y="2938697"/>
                </a:lnTo>
                <a:lnTo>
                  <a:pt x="143764" y="2935233"/>
                </a:lnTo>
                <a:lnTo>
                  <a:pt x="191273" y="2931026"/>
                </a:lnTo>
                <a:lnTo>
                  <a:pt x="238568" y="2926082"/>
                </a:lnTo>
                <a:lnTo>
                  <a:pt x="285641" y="2920407"/>
                </a:lnTo>
                <a:lnTo>
                  <a:pt x="332487" y="2914008"/>
                </a:lnTo>
                <a:lnTo>
                  <a:pt x="379101" y="2906889"/>
                </a:lnTo>
                <a:lnTo>
                  <a:pt x="425475" y="2899056"/>
                </a:lnTo>
                <a:lnTo>
                  <a:pt x="471606" y="2890516"/>
                </a:lnTo>
                <a:lnTo>
                  <a:pt x="517486" y="2881274"/>
                </a:lnTo>
                <a:lnTo>
                  <a:pt x="563110" y="2871336"/>
                </a:lnTo>
                <a:lnTo>
                  <a:pt x="608473" y="2860708"/>
                </a:lnTo>
                <a:lnTo>
                  <a:pt x="653568" y="2849395"/>
                </a:lnTo>
                <a:lnTo>
                  <a:pt x="698389" y="2837403"/>
                </a:lnTo>
                <a:lnTo>
                  <a:pt x="742932" y="2824738"/>
                </a:lnTo>
                <a:lnTo>
                  <a:pt x="787189" y="2811407"/>
                </a:lnTo>
                <a:lnTo>
                  <a:pt x="831156" y="2797414"/>
                </a:lnTo>
                <a:lnTo>
                  <a:pt x="874826" y="2782765"/>
                </a:lnTo>
                <a:lnTo>
                  <a:pt x="918194" y="2767467"/>
                </a:lnTo>
                <a:lnTo>
                  <a:pt x="961254" y="2751524"/>
                </a:lnTo>
                <a:lnTo>
                  <a:pt x="1003999" y="2734944"/>
                </a:lnTo>
                <a:lnTo>
                  <a:pt x="1046425" y="2717731"/>
                </a:lnTo>
                <a:lnTo>
                  <a:pt x="1088526" y="2699891"/>
                </a:lnTo>
                <a:lnTo>
                  <a:pt x="1130295" y="2681431"/>
                </a:lnTo>
                <a:lnTo>
                  <a:pt x="1171728" y="2662356"/>
                </a:lnTo>
                <a:lnTo>
                  <a:pt x="1212817" y="2642671"/>
                </a:lnTo>
                <a:lnTo>
                  <a:pt x="1253558" y="2622384"/>
                </a:lnTo>
                <a:lnTo>
                  <a:pt x="1293944" y="2601498"/>
                </a:lnTo>
                <a:lnTo>
                  <a:pt x="1333970" y="2580021"/>
                </a:lnTo>
                <a:lnTo>
                  <a:pt x="1373629" y="2557957"/>
                </a:lnTo>
                <a:lnTo>
                  <a:pt x="1412917" y="2535314"/>
                </a:lnTo>
                <a:lnTo>
                  <a:pt x="1451828" y="2512096"/>
                </a:lnTo>
                <a:lnTo>
                  <a:pt x="1490355" y="2488309"/>
                </a:lnTo>
                <a:lnTo>
                  <a:pt x="1528492" y="2463960"/>
                </a:lnTo>
                <a:lnTo>
                  <a:pt x="1566235" y="2439053"/>
                </a:lnTo>
                <a:lnTo>
                  <a:pt x="1603577" y="2413596"/>
                </a:lnTo>
                <a:lnTo>
                  <a:pt x="1640512" y="2387592"/>
                </a:lnTo>
                <a:lnTo>
                  <a:pt x="1677035" y="2361049"/>
                </a:lnTo>
                <a:lnTo>
                  <a:pt x="1713139" y="2333973"/>
                </a:lnTo>
                <a:lnTo>
                  <a:pt x="1748820" y="2306368"/>
                </a:lnTo>
                <a:lnTo>
                  <a:pt x="1784070" y="2278241"/>
                </a:lnTo>
                <a:lnTo>
                  <a:pt x="1818886" y="2249597"/>
                </a:lnTo>
                <a:lnTo>
                  <a:pt x="1853259" y="2220443"/>
                </a:lnTo>
                <a:lnTo>
                  <a:pt x="1887186" y="2190783"/>
                </a:lnTo>
                <a:lnTo>
                  <a:pt x="1920660" y="2160625"/>
                </a:lnTo>
                <a:lnTo>
                  <a:pt x="1953675" y="2129973"/>
                </a:lnTo>
                <a:lnTo>
                  <a:pt x="1986225" y="2098834"/>
                </a:lnTo>
                <a:lnTo>
                  <a:pt x="2018305" y="2067213"/>
                </a:lnTo>
                <a:lnTo>
                  <a:pt x="2049909" y="2035116"/>
                </a:lnTo>
                <a:lnTo>
                  <a:pt x="2081031" y="2002549"/>
                </a:lnTo>
                <a:lnTo>
                  <a:pt x="2111665" y="1969518"/>
                </a:lnTo>
                <a:lnTo>
                  <a:pt x="2141805" y="1936028"/>
                </a:lnTo>
                <a:lnTo>
                  <a:pt x="2171447" y="1902085"/>
                </a:lnTo>
                <a:lnTo>
                  <a:pt x="2200583" y="1867695"/>
                </a:lnTo>
                <a:lnTo>
                  <a:pt x="2229208" y="1832864"/>
                </a:lnTo>
                <a:lnTo>
                  <a:pt x="2257317" y="1797598"/>
                </a:lnTo>
                <a:lnTo>
                  <a:pt x="2284903" y="1761902"/>
                </a:lnTo>
                <a:lnTo>
                  <a:pt x="2311961" y="1725783"/>
                </a:lnTo>
                <a:lnTo>
                  <a:pt x="2338484" y="1689245"/>
                </a:lnTo>
                <a:lnTo>
                  <a:pt x="2364468" y="1652295"/>
                </a:lnTo>
                <a:lnTo>
                  <a:pt x="2389906" y="1614939"/>
                </a:lnTo>
                <a:lnTo>
                  <a:pt x="2414793" y="1577182"/>
                </a:lnTo>
                <a:lnTo>
                  <a:pt x="2439122" y="1539030"/>
                </a:lnTo>
                <a:lnTo>
                  <a:pt x="2462889" y="1500490"/>
                </a:lnTo>
                <a:lnTo>
                  <a:pt x="2486086" y="1461566"/>
                </a:lnTo>
                <a:lnTo>
                  <a:pt x="2508709" y="1422264"/>
                </a:lnTo>
                <a:lnTo>
                  <a:pt x="2530752" y="1382591"/>
                </a:lnTo>
                <a:lnTo>
                  <a:pt x="2552208" y="1342552"/>
                </a:lnTo>
                <a:lnTo>
                  <a:pt x="2573072" y="1302153"/>
                </a:lnTo>
                <a:lnTo>
                  <a:pt x="2593338" y="1261400"/>
                </a:lnTo>
                <a:lnTo>
                  <a:pt x="2613001" y="1220298"/>
                </a:lnTo>
                <a:lnTo>
                  <a:pt x="2632055" y="1178854"/>
                </a:lnTo>
                <a:lnTo>
                  <a:pt x="2650493" y="1137073"/>
                </a:lnTo>
                <a:lnTo>
                  <a:pt x="2668310" y="1094960"/>
                </a:lnTo>
                <a:lnTo>
                  <a:pt x="2685500" y="1052523"/>
                </a:lnTo>
                <a:lnTo>
                  <a:pt x="2702058" y="1009765"/>
                </a:lnTo>
                <a:lnTo>
                  <a:pt x="2717978" y="966694"/>
                </a:lnTo>
                <a:lnTo>
                  <a:pt x="2733253" y="923316"/>
                </a:lnTo>
                <a:lnTo>
                  <a:pt x="2747878" y="879635"/>
                </a:lnTo>
                <a:lnTo>
                  <a:pt x="2761848" y="835657"/>
                </a:lnTo>
                <a:lnTo>
                  <a:pt x="2775156" y="791390"/>
                </a:lnTo>
                <a:lnTo>
                  <a:pt x="2787796" y="746837"/>
                </a:lnTo>
                <a:lnTo>
                  <a:pt x="2799764" y="702006"/>
                </a:lnTo>
                <a:lnTo>
                  <a:pt x="2811053" y="656901"/>
                </a:lnTo>
                <a:lnTo>
                  <a:pt x="2821656" y="611529"/>
                </a:lnTo>
                <a:lnTo>
                  <a:pt x="2831570" y="565895"/>
                </a:lnTo>
                <a:lnTo>
                  <a:pt x="2840787" y="520006"/>
                </a:lnTo>
                <a:lnTo>
                  <a:pt x="2849302" y="473867"/>
                </a:lnTo>
                <a:lnTo>
                  <a:pt x="2857109" y="427483"/>
                </a:lnTo>
                <a:lnTo>
                  <a:pt x="2864202" y="380861"/>
                </a:lnTo>
                <a:lnTo>
                  <a:pt x="2870576" y="334007"/>
                </a:lnTo>
                <a:lnTo>
                  <a:pt x="2876225" y="286926"/>
                </a:lnTo>
                <a:lnTo>
                  <a:pt x="2881142" y="239623"/>
                </a:lnTo>
                <a:lnTo>
                  <a:pt x="2885323" y="192106"/>
                </a:lnTo>
                <a:lnTo>
                  <a:pt x="2888761" y="144379"/>
                </a:lnTo>
                <a:lnTo>
                  <a:pt x="2891450" y="96448"/>
                </a:lnTo>
                <a:lnTo>
                  <a:pt x="2893385" y="48320"/>
                </a:lnTo>
                <a:lnTo>
                  <a:pt x="2894561" y="0"/>
                </a:lnTo>
              </a:path>
            </a:pathLst>
          </a:custGeom>
          <a:ln w="50501">
            <a:solidFill>
              <a:srgbClr val="0720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13184" y="2728120"/>
            <a:ext cx="2943860" cy="2894965"/>
          </a:xfrm>
          <a:custGeom>
            <a:avLst/>
            <a:gdLst/>
            <a:ahLst/>
            <a:cxnLst/>
            <a:rect l="l" t="t" r="r" b="b"/>
            <a:pathLst>
              <a:path w="2943859" h="2894965">
                <a:moveTo>
                  <a:pt x="2943365" y="2894550"/>
                </a:moveTo>
                <a:lnTo>
                  <a:pt x="2941403" y="2846429"/>
                </a:lnTo>
                <a:lnTo>
                  <a:pt x="2938687" y="2798505"/>
                </a:lnTo>
                <a:lnTo>
                  <a:pt x="2935222" y="2750786"/>
                </a:lnTo>
                <a:lnTo>
                  <a:pt x="2931015" y="2703276"/>
                </a:lnTo>
                <a:lnTo>
                  <a:pt x="2926071" y="2655982"/>
                </a:lnTo>
                <a:lnTo>
                  <a:pt x="2920397" y="2608909"/>
                </a:lnTo>
                <a:lnTo>
                  <a:pt x="2913997" y="2562062"/>
                </a:lnTo>
                <a:lnTo>
                  <a:pt x="2906878" y="2515449"/>
                </a:lnTo>
                <a:lnTo>
                  <a:pt x="2899046" y="2469074"/>
                </a:lnTo>
                <a:lnTo>
                  <a:pt x="2890506" y="2422944"/>
                </a:lnTo>
                <a:lnTo>
                  <a:pt x="2881264" y="2377064"/>
                </a:lnTo>
                <a:lnTo>
                  <a:pt x="2871326" y="2331440"/>
                </a:lnTo>
                <a:lnTo>
                  <a:pt x="2860697" y="2286077"/>
                </a:lnTo>
                <a:lnTo>
                  <a:pt x="2849384" y="2240982"/>
                </a:lnTo>
                <a:lnTo>
                  <a:pt x="2837393" y="2196161"/>
                </a:lnTo>
                <a:lnTo>
                  <a:pt x="2824728" y="2151619"/>
                </a:lnTo>
                <a:lnTo>
                  <a:pt x="2811396" y="2107361"/>
                </a:lnTo>
                <a:lnTo>
                  <a:pt x="2797403" y="2063395"/>
                </a:lnTo>
                <a:lnTo>
                  <a:pt x="2782755" y="2019725"/>
                </a:lnTo>
                <a:lnTo>
                  <a:pt x="2767456" y="1976357"/>
                </a:lnTo>
                <a:lnTo>
                  <a:pt x="2751514" y="1933297"/>
                </a:lnTo>
                <a:lnTo>
                  <a:pt x="2734933" y="1890552"/>
                </a:lnTo>
                <a:lnTo>
                  <a:pt x="2717721" y="1848126"/>
                </a:lnTo>
                <a:lnTo>
                  <a:pt x="2699881" y="1806025"/>
                </a:lnTo>
                <a:lnTo>
                  <a:pt x="2681421" y="1764256"/>
                </a:lnTo>
                <a:lnTo>
                  <a:pt x="2662346" y="1722824"/>
                </a:lnTo>
                <a:lnTo>
                  <a:pt x="2642661" y="1681735"/>
                </a:lnTo>
                <a:lnTo>
                  <a:pt x="2622373" y="1640994"/>
                </a:lnTo>
                <a:lnTo>
                  <a:pt x="2601488" y="1600608"/>
                </a:lnTo>
                <a:lnTo>
                  <a:pt x="2580011" y="1560582"/>
                </a:lnTo>
                <a:lnTo>
                  <a:pt x="2557947" y="1520923"/>
                </a:lnTo>
                <a:lnTo>
                  <a:pt x="2535304" y="1481635"/>
                </a:lnTo>
                <a:lnTo>
                  <a:pt x="2512086" y="1442725"/>
                </a:lnTo>
                <a:lnTo>
                  <a:pt x="2488299" y="1404198"/>
                </a:lnTo>
                <a:lnTo>
                  <a:pt x="2463950" y="1366060"/>
                </a:lnTo>
                <a:lnTo>
                  <a:pt x="2439043" y="1328318"/>
                </a:lnTo>
                <a:lnTo>
                  <a:pt x="2413586" y="1290976"/>
                </a:lnTo>
                <a:lnTo>
                  <a:pt x="2387582" y="1254041"/>
                </a:lnTo>
                <a:lnTo>
                  <a:pt x="2361040" y="1217519"/>
                </a:lnTo>
                <a:lnTo>
                  <a:pt x="2333963" y="1181414"/>
                </a:lnTo>
                <a:lnTo>
                  <a:pt x="2306358" y="1145734"/>
                </a:lnTo>
                <a:lnTo>
                  <a:pt x="2278231" y="1110483"/>
                </a:lnTo>
                <a:lnTo>
                  <a:pt x="2249587" y="1075668"/>
                </a:lnTo>
                <a:lnTo>
                  <a:pt x="2220433" y="1041295"/>
                </a:lnTo>
                <a:lnTo>
                  <a:pt x="2190774" y="1007368"/>
                </a:lnTo>
                <a:lnTo>
                  <a:pt x="2160616" y="973895"/>
                </a:lnTo>
                <a:lnTo>
                  <a:pt x="2129964" y="940880"/>
                </a:lnTo>
                <a:lnTo>
                  <a:pt x="2098825" y="908330"/>
                </a:lnTo>
                <a:lnTo>
                  <a:pt x="2067204" y="876250"/>
                </a:lnTo>
                <a:lnTo>
                  <a:pt x="2035107" y="844646"/>
                </a:lnTo>
                <a:lnTo>
                  <a:pt x="2002540" y="813525"/>
                </a:lnTo>
                <a:lnTo>
                  <a:pt x="1969509" y="782891"/>
                </a:lnTo>
                <a:lnTo>
                  <a:pt x="1936019" y="752750"/>
                </a:lnTo>
                <a:lnTo>
                  <a:pt x="1902076" y="723109"/>
                </a:lnTo>
                <a:lnTo>
                  <a:pt x="1867687" y="693973"/>
                </a:lnTo>
                <a:lnTo>
                  <a:pt x="1832856" y="665348"/>
                </a:lnTo>
                <a:lnTo>
                  <a:pt x="1797590" y="637239"/>
                </a:lnTo>
                <a:lnTo>
                  <a:pt x="1761894" y="609653"/>
                </a:lnTo>
                <a:lnTo>
                  <a:pt x="1725774" y="582596"/>
                </a:lnTo>
                <a:lnTo>
                  <a:pt x="1689237" y="556072"/>
                </a:lnTo>
                <a:lnTo>
                  <a:pt x="1652287" y="530089"/>
                </a:lnTo>
                <a:lnTo>
                  <a:pt x="1614931" y="504651"/>
                </a:lnTo>
                <a:lnTo>
                  <a:pt x="1577174" y="479764"/>
                </a:lnTo>
                <a:lnTo>
                  <a:pt x="1539023" y="455435"/>
                </a:lnTo>
                <a:lnTo>
                  <a:pt x="1500482" y="431668"/>
                </a:lnTo>
                <a:lnTo>
                  <a:pt x="1461558" y="408471"/>
                </a:lnTo>
                <a:lnTo>
                  <a:pt x="1422257" y="385848"/>
                </a:lnTo>
                <a:lnTo>
                  <a:pt x="1382584" y="363806"/>
                </a:lnTo>
                <a:lnTo>
                  <a:pt x="1342545" y="342350"/>
                </a:lnTo>
                <a:lnTo>
                  <a:pt x="1302146" y="321486"/>
                </a:lnTo>
                <a:lnTo>
                  <a:pt x="1261393" y="301220"/>
                </a:lnTo>
                <a:lnTo>
                  <a:pt x="1220292" y="281557"/>
                </a:lnTo>
                <a:lnTo>
                  <a:pt x="1178848" y="262504"/>
                </a:lnTo>
                <a:lnTo>
                  <a:pt x="1137066" y="244066"/>
                </a:lnTo>
                <a:lnTo>
                  <a:pt x="1094954" y="226249"/>
                </a:lnTo>
                <a:lnTo>
                  <a:pt x="1052517" y="209058"/>
                </a:lnTo>
                <a:lnTo>
                  <a:pt x="1009760" y="192501"/>
                </a:lnTo>
                <a:lnTo>
                  <a:pt x="966689" y="176581"/>
                </a:lnTo>
                <a:lnTo>
                  <a:pt x="923310" y="161306"/>
                </a:lnTo>
                <a:lnTo>
                  <a:pt x="879630" y="146681"/>
                </a:lnTo>
                <a:lnTo>
                  <a:pt x="835653" y="132711"/>
                </a:lnTo>
                <a:lnTo>
                  <a:pt x="791385" y="119403"/>
                </a:lnTo>
                <a:lnTo>
                  <a:pt x="746833" y="106763"/>
                </a:lnTo>
                <a:lnTo>
                  <a:pt x="702002" y="94795"/>
                </a:lnTo>
                <a:lnTo>
                  <a:pt x="656897" y="83507"/>
                </a:lnTo>
                <a:lnTo>
                  <a:pt x="611525" y="72903"/>
                </a:lnTo>
                <a:lnTo>
                  <a:pt x="565892" y="62990"/>
                </a:lnTo>
                <a:lnTo>
                  <a:pt x="520003" y="53773"/>
                </a:lnTo>
                <a:lnTo>
                  <a:pt x="473864" y="45258"/>
                </a:lnTo>
                <a:lnTo>
                  <a:pt x="427481" y="37451"/>
                </a:lnTo>
                <a:lnTo>
                  <a:pt x="380859" y="30358"/>
                </a:lnTo>
                <a:lnTo>
                  <a:pt x="334005" y="23984"/>
                </a:lnTo>
                <a:lnTo>
                  <a:pt x="286924" y="18335"/>
                </a:lnTo>
                <a:lnTo>
                  <a:pt x="239622" y="13418"/>
                </a:lnTo>
                <a:lnTo>
                  <a:pt x="192105" y="9237"/>
                </a:lnTo>
                <a:lnTo>
                  <a:pt x="144378" y="5799"/>
                </a:lnTo>
                <a:lnTo>
                  <a:pt x="96448" y="3110"/>
                </a:lnTo>
                <a:lnTo>
                  <a:pt x="48320" y="1175"/>
                </a:lnTo>
                <a:lnTo>
                  <a:pt x="0" y="0"/>
                </a:lnTo>
              </a:path>
            </a:pathLst>
          </a:custGeom>
          <a:ln w="50501">
            <a:solidFill>
              <a:srgbClr val="0720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68472" y="2729343"/>
            <a:ext cx="2894965" cy="2943860"/>
          </a:xfrm>
          <a:custGeom>
            <a:avLst/>
            <a:gdLst/>
            <a:ahLst/>
            <a:cxnLst/>
            <a:rect l="l" t="t" r="r" b="b"/>
            <a:pathLst>
              <a:path w="2894965" h="2943860">
                <a:moveTo>
                  <a:pt x="2894561" y="0"/>
                </a:moveTo>
                <a:lnTo>
                  <a:pt x="2846439" y="1962"/>
                </a:lnTo>
                <a:lnTo>
                  <a:pt x="2798516" y="4678"/>
                </a:lnTo>
                <a:lnTo>
                  <a:pt x="2750796" y="8143"/>
                </a:lnTo>
                <a:lnTo>
                  <a:pt x="2703287" y="12350"/>
                </a:lnTo>
                <a:lnTo>
                  <a:pt x="2655992" y="17293"/>
                </a:lnTo>
                <a:lnTo>
                  <a:pt x="2608919" y="22968"/>
                </a:lnTo>
                <a:lnTo>
                  <a:pt x="2562073" y="29368"/>
                </a:lnTo>
                <a:lnTo>
                  <a:pt x="2515459" y="36487"/>
                </a:lnTo>
                <a:lnTo>
                  <a:pt x="2469085" y="44319"/>
                </a:lnTo>
                <a:lnTo>
                  <a:pt x="2422954" y="52859"/>
                </a:lnTo>
                <a:lnTo>
                  <a:pt x="2377074" y="62101"/>
                </a:lnTo>
                <a:lnTo>
                  <a:pt x="2331450" y="72039"/>
                </a:lnTo>
                <a:lnTo>
                  <a:pt x="2286087" y="82668"/>
                </a:lnTo>
                <a:lnTo>
                  <a:pt x="2240992" y="93981"/>
                </a:lnTo>
                <a:lnTo>
                  <a:pt x="2196171" y="105972"/>
                </a:lnTo>
                <a:lnTo>
                  <a:pt x="2151628" y="118637"/>
                </a:lnTo>
                <a:lnTo>
                  <a:pt x="2107371" y="131969"/>
                </a:lnTo>
                <a:lnTo>
                  <a:pt x="2063404" y="145962"/>
                </a:lnTo>
                <a:lnTo>
                  <a:pt x="2019734" y="160610"/>
                </a:lnTo>
                <a:lnTo>
                  <a:pt x="1976366" y="175909"/>
                </a:lnTo>
                <a:lnTo>
                  <a:pt x="1933307" y="191851"/>
                </a:lnTo>
                <a:lnTo>
                  <a:pt x="1890561" y="208432"/>
                </a:lnTo>
                <a:lnTo>
                  <a:pt x="1848135" y="225644"/>
                </a:lnTo>
                <a:lnTo>
                  <a:pt x="1806034" y="243484"/>
                </a:lnTo>
                <a:lnTo>
                  <a:pt x="1764265" y="261944"/>
                </a:lnTo>
                <a:lnTo>
                  <a:pt x="1722833" y="281019"/>
                </a:lnTo>
                <a:lnTo>
                  <a:pt x="1681743" y="300704"/>
                </a:lnTo>
                <a:lnTo>
                  <a:pt x="1641003" y="320992"/>
                </a:lnTo>
                <a:lnTo>
                  <a:pt x="1600616" y="341877"/>
                </a:lnTo>
                <a:lnTo>
                  <a:pt x="1560591" y="363355"/>
                </a:lnTo>
                <a:lnTo>
                  <a:pt x="1520931" y="385418"/>
                </a:lnTo>
                <a:lnTo>
                  <a:pt x="1481643" y="408061"/>
                </a:lnTo>
                <a:lnTo>
                  <a:pt x="1442732" y="431279"/>
                </a:lnTo>
                <a:lnTo>
                  <a:pt x="1404205" y="455066"/>
                </a:lnTo>
                <a:lnTo>
                  <a:pt x="1366068" y="479415"/>
                </a:lnTo>
                <a:lnTo>
                  <a:pt x="1328325" y="504322"/>
                </a:lnTo>
                <a:lnTo>
                  <a:pt x="1290983" y="529780"/>
                </a:lnTo>
                <a:lnTo>
                  <a:pt x="1254048" y="555783"/>
                </a:lnTo>
                <a:lnTo>
                  <a:pt x="1217526" y="582326"/>
                </a:lnTo>
                <a:lnTo>
                  <a:pt x="1181421" y="609403"/>
                </a:lnTo>
                <a:lnTo>
                  <a:pt x="1145740" y="637008"/>
                </a:lnTo>
                <a:lnTo>
                  <a:pt x="1110490" y="665135"/>
                </a:lnTo>
                <a:lnTo>
                  <a:pt x="1075674" y="693778"/>
                </a:lnTo>
                <a:lnTo>
                  <a:pt x="1041301" y="722933"/>
                </a:lnTo>
                <a:lnTo>
                  <a:pt x="1007374" y="752592"/>
                </a:lnTo>
                <a:lnTo>
                  <a:pt x="973900" y="782750"/>
                </a:lnTo>
                <a:lnTo>
                  <a:pt x="940886" y="813402"/>
                </a:lnTo>
                <a:lnTo>
                  <a:pt x="908335" y="844541"/>
                </a:lnTo>
                <a:lnTo>
                  <a:pt x="876255" y="876162"/>
                </a:lnTo>
                <a:lnTo>
                  <a:pt x="844651" y="908259"/>
                </a:lnTo>
                <a:lnTo>
                  <a:pt x="813530" y="940826"/>
                </a:lnTo>
                <a:lnTo>
                  <a:pt x="782895" y="973858"/>
                </a:lnTo>
                <a:lnTo>
                  <a:pt x="752755" y="1007348"/>
                </a:lnTo>
                <a:lnTo>
                  <a:pt x="723113" y="1041290"/>
                </a:lnTo>
                <a:lnTo>
                  <a:pt x="693977" y="1075680"/>
                </a:lnTo>
                <a:lnTo>
                  <a:pt x="665352" y="1110511"/>
                </a:lnTo>
                <a:lnTo>
                  <a:pt x="637243" y="1145777"/>
                </a:lnTo>
                <a:lnTo>
                  <a:pt x="609657" y="1181473"/>
                </a:lnTo>
                <a:lnTo>
                  <a:pt x="582600" y="1217593"/>
                </a:lnTo>
                <a:lnTo>
                  <a:pt x="556076" y="1254130"/>
                </a:lnTo>
                <a:lnTo>
                  <a:pt x="530092" y="1291080"/>
                </a:lnTo>
                <a:lnTo>
                  <a:pt x="504654" y="1328436"/>
                </a:lnTo>
                <a:lnTo>
                  <a:pt x="479767" y="1366193"/>
                </a:lnTo>
                <a:lnTo>
                  <a:pt x="455438" y="1404345"/>
                </a:lnTo>
                <a:lnTo>
                  <a:pt x="431671" y="1442886"/>
                </a:lnTo>
                <a:lnTo>
                  <a:pt x="408474" y="1481810"/>
                </a:lnTo>
                <a:lnTo>
                  <a:pt x="385851" y="1521111"/>
                </a:lnTo>
                <a:lnTo>
                  <a:pt x="363808" y="1560784"/>
                </a:lnTo>
                <a:lnTo>
                  <a:pt x="342352" y="1600823"/>
                </a:lnTo>
                <a:lnTo>
                  <a:pt x="321488" y="1641222"/>
                </a:lnTo>
                <a:lnTo>
                  <a:pt x="301222" y="1681975"/>
                </a:lnTo>
                <a:lnTo>
                  <a:pt x="281559" y="1723077"/>
                </a:lnTo>
                <a:lnTo>
                  <a:pt x="262505" y="1764521"/>
                </a:lnTo>
                <a:lnTo>
                  <a:pt x="244067" y="1806303"/>
                </a:lnTo>
                <a:lnTo>
                  <a:pt x="226250" y="1848415"/>
                </a:lnTo>
                <a:lnTo>
                  <a:pt x="209060" y="1890853"/>
                </a:lnTo>
                <a:lnTo>
                  <a:pt x="192502" y="1933610"/>
                </a:lnTo>
                <a:lnTo>
                  <a:pt x="176582" y="1976681"/>
                </a:lnTo>
                <a:lnTo>
                  <a:pt x="161307" y="2020060"/>
                </a:lnTo>
                <a:lnTo>
                  <a:pt x="146682" y="2063741"/>
                </a:lnTo>
                <a:lnTo>
                  <a:pt x="132712" y="2107718"/>
                </a:lnTo>
                <a:lnTo>
                  <a:pt x="119404" y="2151986"/>
                </a:lnTo>
                <a:lnTo>
                  <a:pt x="106764" y="2196538"/>
                </a:lnTo>
                <a:lnTo>
                  <a:pt x="94796" y="2241370"/>
                </a:lnTo>
                <a:lnTo>
                  <a:pt x="83508" y="2286474"/>
                </a:lnTo>
                <a:lnTo>
                  <a:pt x="72904" y="2331846"/>
                </a:lnTo>
                <a:lnTo>
                  <a:pt x="62990" y="2377480"/>
                </a:lnTo>
                <a:lnTo>
                  <a:pt x="53773" y="2423369"/>
                </a:lnTo>
                <a:lnTo>
                  <a:pt x="45258" y="2469509"/>
                </a:lnTo>
                <a:lnTo>
                  <a:pt x="37451" y="2515892"/>
                </a:lnTo>
                <a:lnTo>
                  <a:pt x="30358" y="2562514"/>
                </a:lnTo>
                <a:lnTo>
                  <a:pt x="23984" y="2609368"/>
                </a:lnTo>
                <a:lnTo>
                  <a:pt x="18336" y="2656450"/>
                </a:lnTo>
                <a:lnTo>
                  <a:pt x="13418" y="2703752"/>
                </a:lnTo>
                <a:lnTo>
                  <a:pt x="9237" y="2751270"/>
                </a:lnTo>
                <a:lnTo>
                  <a:pt x="5799" y="2798996"/>
                </a:lnTo>
                <a:lnTo>
                  <a:pt x="3110" y="2846927"/>
                </a:lnTo>
                <a:lnTo>
                  <a:pt x="1175" y="2895055"/>
                </a:lnTo>
                <a:lnTo>
                  <a:pt x="0" y="2943376"/>
                </a:lnTo>
              </a:path>
            </a:pathLst>
          </a:custGeom>
          <a:ln w="50501">
            <a:solidFill>
              <a:srgbClr val="0720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69704" y="5822865"/>
            <a:ext cx="2943860" cy="2894965"/>
          </a:xfrm>
          <a:custGeom>
            <a:avLst/>
            <a:gdLst/>
            <a:ahLst/>
            <a:cxnLst/>
            <a:rect l="l" t="t" r="r" b="b"/>
            <a:pathLst>
              <a:path w="2943859" h="2894965">
                <a:moveTo>
                  <a:pt x="0" y="0"/>
                </a:moveTo>
                <a:lnTo>
                  <a:pt x="1962" y="48121"/>
                </a:lnTo>
                <a:lnTo>
                  <a:pt x="4678" y="96044"/>
                </a:lnTo>
                <a:lnTo>
                  <a:pt x="8143" y="143764"/>
                </a:lnTo>
                <a:lnTo>
                  <a:pt x="12350" y="191273"/>
                </a:lnTo>
                <a:lnTo>
                  <a:pt x="17293" y="238568"/>
                </a:lnTo>
                <a:lnTo>
                  <a:pt x="22968" y="285641"/>
                </a:lnTo>
                <a:lnTo>
                  <a:pt x="29368" y="332487"/>
                </a:lnTo>
                <a:lnTo>
                  <a:pt x="36487" y="379100"/>
                </a:lnTo>
                <a:lnTo>
                  <a:pt x="44319" y="425475"/>
                </a:lnTo>
                <a:lnTo>
                  <a:pt x="52859" y="471606"/>
                </a:lnTo>
                <a:lnTo>
                  <a:pt x="62101" y="517486"/>
                </a:lnTo>
                <a:lnTo>
                  <a:pt x="72039" y="563110"/>
                </a:lnTo>
                <a:lnTo>
                  <a:pt x="82668" y="608472"/>
                </a:lnTo>
                <a:lnTo>
                  <a:pt x="93981" y="653567"/>
                </a:lnTo>
                <a:lnTo>
                  <a:pt x="105972" y="698389"/>
                </a:lnTo>
                <a:lnTo>
                  <a:pt x="118637" y="742931"/>
                </a:lnTo>
                <a:lnTo>
                  <a:pt x="131969" y="787188"/>
                </a:lnTo>
                <a:lnTo>
                  <a:pt x="145962" y="831155"/>
                </a:lnTo>
                <a:lnTo>
                  <a:pt x="160610" y="874825"/>
                </a:lnTo>
                <a:lnTo>
                  <a:pt x="175909" y="918193"/>
                </a:lnTo>
                <a:lnTo>
                  <a:pt x="191851" y="961252"/>
                </a:lnTo>
                <a:lnTo>
                  <a:pt x="208431" y="1003998"/>
                </a:lnTo>
                <a:lnTo>
                  <a:pt x="225644" y="1046424"/>
                </a:lnTo>
                <a:lnTo>
                  <a:pt x="243484" y="1088525"/>
                </a:lnTo>
                <a:lnTo>
                  <a:pt x="261944" y="1130294"/>
                </a:lnTo>
                <a:lnTo>
                  <a:pt x="281019" y="1171726"/>
                </a:lnTo>
                <a:lnTo>
                  <a:pt x="300704" y="1212815"/>
                </a:lnTo>
                <a:lnTo>
                  <a:pt x="320992" y="1253555"/>
                </a:lnTo>
                <a:lnTo>
                  <a:pt x="341877" y="1293942"/>
                </a:lnTo>
                <a:lnTo>
                  <a:pt x="363354" y="1333967"/>
                </a:lnTo>
                <a:lnTo>
                  <a:pt x="385418" y="1373627"/>
                </a:lnTo>
                <a:lnTo>
                  <a:pt x="408061" y="1412915"/>
                </a:lnTo>
                <a:lnTo>
                  <a:pt x="431279" y="1451825"/>
                </a:lnTo>
                <a:lnTo>
                  <a:pt x="455066" y="1490352"/>
                </a:lnTo>
                <a:lnTo>
                  <a:pt x="479415" y="1528489"/>
                </a:lnTo>
                <a:lnTo>
                  <a:pt x="504321" y="1566232"/>
                </a:lnTo>
                <a:lnTo>
                  <a:pt x="529779" y="1603573"/>
                </a:lnTo>
                <a:lnTo>
                  <a:pt x="555782" y="1640508"/>
                </a:lnTo>
                <a:lnTo>
                  <a:pt x="582325" y="1677031"/>
                </a:lnTo>
                <a:lnTo>
                  <a:pt x="609402" y="1713135"/>
                </a:lnTo>
                <a:lnTo>
                  <a:pt x="637007" y="1748816"/>
                </a:lnTo>
                <a:lnTo>
                  <a:pt x="665134" y="1784066"/>
                </a:lnTo>
                <a:lnTo>
                  <a:pt x="693778" y="1818881"/>
                </a:lnTo>
                <a:lnTo>
                  <a:pt x="722932" y="1853255"/>
                </a:lnTo>
                <a:lnTo>
                  <a:pt x="752591" y="1887181"/>
                </a:lnTo>
                <a:lnTo>
                  <a:pt x="782749" y="1920655"/>
                </a:lnTo>
                <a:lnTo>
                  <a:pt x="813401" y="1953670"/>
                </a:lnTo>
                <a:lnTo>
                  <a:pt x="844540" y="1986220"/>
                </a:lnTo>
                <a:lnTo>
                  <a:pt x="876161" y="2018300"/>
                </a:lnTo>
                <a:lnTo>
                  <a:pt x="908258" y="2049903"/>
                </a:lnTo>
                <a:lnTo>
                  <a:pt x="940825" y="2081025"/>
                </a:lnTo>
                <a:lnTo>
                  <a:pt x="973856" y="2111659"/>
                </a:lnTo>
                <a:lnTo>
                  <a:pt x="1007346" y="2141800"/>
                </a:lnTo>
                <a:lnTo>
                  <a:pt x="1041289" y="2171441"/>
                </a:lnTo>
                <a:lnTo>
                  <a:pt x="1075678" y="2200577"/>
                </a:lnTo>
                <a:lnTo>
                  <a:pt x="1110509" y="2229202"/>
                </a:lnTo>
                <a:lnTo>
                  <a:pt x="1145775" y="2257310"/>
                </a:lnTo>
                <a:lnTo>
                  <a:pt x="1181471" y="2284896"/>
                </a:lnTo>
                <a:lnTo>
                  <a:pt x="1217590" y="2311954"/>
                </a:lnTo>
                <a:lnTo>
                  <a:pt x="1254128" y="2338477"/>
                </a:lnTo>
                <a:lnTo>
                  <a:pt x="1291078" y="2364461"/>
                </a:lnTo>
                <a:lnTo>
                  <a:pt x="1328434" y="2389899"/>
                </a:lnTo>
                <a:lnTo>
                  <a:pt x="1366191" y="2414786"/>
                </a:lnTo>
                <a:lnTo>
                  <a:pt x="1404342" y="2439115"/>
                </a:lnTo>
                <a:lnTo>
                  <a:pt x="1442883" y="2462881"/>
                </a:lnTo>
                <a:lnTo>
                  <a:pt x="1481807" y="2486079"/>
                </a:lnTo>
                <a:lnTo>
                  <a:pt x="1521108" y="2508701"/>
                </a:lnTo>
                <a:lnTo>
                  <a:pt x="1560781" y="2530744"/>
                </a:lnTo>
                <a:lnTo>
                  <a:pt x="1600820" y="2552200"/>
                </a:lnTo>
                <a:lnTo>
                  <a:pt x="1641218" y="2573064"/>
                </a:lnTo>
                <a:lnTo>
                  <a:pt x="1681971" y="2593330"/>
                </a:lnTo>
                <a:lnTo>
                  <a:pt x="1723073" y="2612993"/>
                </a:lnTo>
                <a:lnTo>
                  <a:pt x="1764517" y="2632046"/>
                </a:lnTo>
                <a:lnTo>
                  <a:pt x="1806298" y="2650484"/>
                </a:lnTo>
                <a:lnTo>
                  <a:pt x="1848411" y="2668301"/>
                </a:lnTo>
                <a:lnTo>
                  <a:pt x="1890848" y="2685491"/>
                </a:lnTo>
                <a:lnTo>
                  <a:pt x="1933605" y="2702049"/>
                </a:lnTo>
                <a:lnTo>
                  <a:pt x="1976676" y="2717968"/>
                </a:lnTo>
                <a:lnTo>
                  <a:pt x="2020054" y="2733244"/>
                </a:lnTo>
                <a:lnTo>
                  <a:pt x="2063735" y="2747869"/>
                </a:lnTo>
                <a:lnTo>
                  <a:pt x="2107712" y="2761838"/>
                </a:lnTo>
                <a:lnTo>
                  <a:pt x="2151980" y="2775146"/>
                </a:lnTo>
                <a:lnTo>
                  <a:pt x="2196532" y="2787787"/>
                </a:lnTo>
                <a:lnTo>
                  <a:pt x="2241363" y="2799754"/>
                </a:lnTo>
                <a:lnTo>
                  <a:pt x="2286468" y="2811043"/>
                </a:lnTo>
                <a:lnTo>
                  <a:pt x="2331839" y="2821646"/>
                </a:lnTo>
                <a:lnTo>
                  <a:pt x="2377473" y="2831560"/>
                </a:lnTo>
                <a:lnTo>
                  <a:pt x="2423362" y="2840777"/>
                </a:lnTo>
                <a:lnTo>
                  <a:pt x="2469501" y="2849292"/>
                </a:lnTo>
                <a:lnTo>
                  <a:pt x="2515884" y="2857099"/>
                </a:lnTo>
                <a:lnTo>
                  <a:pt x="2562506" y="2864192"/>
                </a:lnTo>
                <a:lnTo>
                  <a:pt x="2609360" y="2870566"/>
                </a:lnTo>
                <a:lnTo>
                  <a:pt x="2656441" y="2876214"/>
                </a:lnTo>
                <a:lnTo>
                  <a:pt x="2703743" y="2881132"/>
                </a:lnTo>
                <a:lnTo>
                  <a:pt x="2751260" y="2885312"/>
                </a:lnTo>
                <a:lnTo>
                  <a:pt x="2798987" y="2888750"/>
                </a:lnTo>
                <a:lnTo>
                  <a:pt x="2846917" y="2891440"/>
                </a:lnTo>
                <a:lnTo>
                  <a:pt x="2895045" y="2893375"/>
                </a:lnTo>
                <a:lnTo>
                  <a:pt x="2943365" y="2894550"/>
                </a:lnTo>
              </a:path>
            </a:pathLst>
          </a:custGeom>
          <a:ln w="50501">
            <a:solidFill>
              <a:srgbClr val="0720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58192" y="57227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501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63131" y="27277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501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68059" y="57227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501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15210" y="7416360"/>
            <a:ext cx="2385060" cy="1744345"/>
          </a:xfrm>
          <a:custGeom>
            <a:avLst/>
            <a:gdLst/>
            <a:ahLst/>
            <a:cxnLst/>
            <a:rect l="l" t="t" r="r" b="b"/>
            <a:pathLst>
              <a:path w="2385059" h="1744345">
                <a:moveTo>
                  <a:pt x="1192267" y="0"/>
                </a:moveTo>
                <a:lnTo>
                  <a:pt x="1136141" y="949"/>
                </a:lnTo>
                <a:lnTo>
                  <a:pt x="1080684" y="3768"/>
                </a:lnTo>
                <a:lnTo>
                  <a:pt x="1025951" y="8416"/>
                </a:lnTo>
                <a:lnTo>
                  <a:pt x="972001" y="14850"/>
                </a:lnTo>
                <a:lnTo>
                  <a:pt x="918891" y="23030"/>
                </a:lnTo>
                <a:lnTo>
                  <a:pt x="866677" y="32912"/>
                </a:lnTo>
                <a:lnTo>
                  <a:pt x="815418" y="44455"/>
                </a:lnTo>
                <a:lnTo>
                  <a:pt x="765170" y="57617"/>
                </a:lnTo>
                <a:lnTo>
                  <a:pt x="715991" y="72356"/>
                </a:lnTo>
                <a:lnTo>
                  <a:pt x="667937" y="88630"/>
                </a:lnTo>
                <a:lnTo>
                  <a:pt x="621067" y="106398"/>
                </a:lnTo>
                <a:lnTo>
                  <a:pt x="575438" y="125618"/>
                </a:lnTo>
                <a:lnTo>
                  <a:pt x="531106" y="146247"/>
                </a:lnTo>
                <a:lnTo>
                  <a:pt x="488129" y="168244"/>
                </a:lnTo>
                <a:lnTo>
                  <a:pt x="446564" y="191567"/>
                </a:lnTo>
                <a:lnTo>
                  <a:pt x="406469" y="216175"/>
                </a:lnTo>
                <a:lnTo>
                  <a:pt x="367900" y="242024"/>
                </a:lnTo>
                <a:lnTo>
                  <a:pt x="330915" y="269074"/>
                </a:lnTo>
                <a:lnTo>
                  <a:pt x="295572" y="297282"/>
                </a:lnTo>
                <a:lnTo>
                  <a:pt x="261927" y="326607"/>
                </a:lnTo>
                <a:lnTo>
                  <a:pt x="230038" y="357006"/>
                </a:lnTo>
                <a:lnTo>
                  <a:pt x="199961" y="388438"/>
                </a:lnTo>
                <a:lnTo>
                  <a:pt x="171755" y="420862"/>
                </a:lnTo>
                <a:lnTo>
                  <a:pt x="145477" y="454234"/>
                </a:lnTo>
                <a:lnTo>
                  <a:pt x="121183" y="488514"/>
                </a:lnTo>
                <a:lnTo>
                  <a:pt x="98931" y="523659"/>
                </a:lnTo>
                <a:lnTo>
                  <a:pt x="78778" y="559627"/>
                </a:lnTo>
                <a:lnTo>
                  <a:pt x="60782" y="596377"/>
                </a:lnTo>
                <a:lnTo>
                  <a:pt x="45000" y="633867"/>
                </a:lnTo>
                <a:lnTo>
                  <a:pt x="31488" y="672054"/>
                </a:lnTo>
                <a:lnTo>
                  <a:pt x="20305" y="710898"/>
                </a:lnTo>
                <a:lnTo>
                  <a:pt x="11507" y="750355"/>
                </a:lnTo>
                <a:lnTo>
                  <a:pt x="5152" y="790385"/>
                </a:lnTo>
                <a:lnTo>
                  <a:pt x="1297" y="830945"/>
                </a:lnTo>
                <a:lnTo>
                  <a:pt x="0" y="871994"/>
                </a:lnTo>
                <a:lnTo>
                  <a:pt x="1297" y="913042"/>
                </a:lnTo>
                <a:lnTo>
                  <a:pt x="5152" y="953601"/>
                </a:lnTo>
                <a:lnTo>
                  <a:pt x="11507" y="993630"/>
                </a:lnTo>
                <a:lnTo>
                  <a:pt x="20305" y="1033087"/>
                </a:lnTo>
                <a:lnTo>
                  <a:pt x="31488" y="1071930"/>
                </a:lnTo>
                <a:lnTo>
                  <a:pt x="45000" y="1110117"/>
                </a:lnTo>
                <a:lnTo>
                  <a:pt x="60782" y="1147606"/>
                </a:lnTo>
                <a:lnTo>
                  <a:pt x="78778" y="1184355"/>
                </a:lnTo>
                <a:lnTo>
                  <a:pt x="98931" y="1220323"/>
                </a:lnTo>
                <a:lnTo>
                  <a:pt x="121183" y="1255468"/>
                </a:lnTo>
                <a:lnTo>
                  <a:pt x="145477" y="1289747"/>
                </a:lnTo>
                <a:lnTo>
                  <a:pt x="171755" y="1323119"/>
                </a:lnTo>
                <a:lnTo>
                  <a:pt x="199961" y="1355542"/>
                </a:lnTo>
                <a:lnTo>
                  <a:pt x="230038" y="1386973"/>
                </a:lnTo>
                <a:lnTo>
                  <a:pt x="261927" y="1417373"/>
                </a:lnTo>
                <a:lnTo>
                  <a:pt x="295572" y="1446697"/>
                </a:lnTo>
                <a:lnTo>
                  <a:pt x="330915" y="1474905"/>
                </a:lnTo>
                <a:lnTo>
                  <a:pt x="367900" y="1501955"/>
                </a:lnTo>
                <a:lnTo>
                  <a:pt x="406469" y="1527804"/>
                </a:lnTo>
                <a:lnTo>
                  <a:pt x="446564" y="1552411"/>
                </a:lnTo>
                <a:lnTo>
                  <a:pt x="488129" y="1575734"/>
                </a:lnTo>
                <a:lnTo>
                  <a:pt x="531106" y="1597731"/>
                </a:lnTo>
                <a:lnTo>
                  <a:pt x="575438" y="1618360"/>
                </a:lnTo>
                <a:lnTo>
                  <a:pt x="621067" y="1637579"/>
                </a:lnTo>
                <a:lnTo>
                  <a:pt x="667937" y="1655347"/>
                </a:lnTo>
                <a:lnTo>
                  <a:pt x="715991" y="1671622"/>
                </a:lnTo>
                <a:lnTo>
                  <a:pt x="765170" y="1686361"/>
                </a:lnTo>
                <a:lnTo>
                  <a:pt x="815418" y="1699523"/>
                </a:lnTo>
                <a:lnTo>
                  <a:pt x="866677" y="1711066"/>
                </a:lnTo>
                <a:lnTo>
                  <a:pt x="918891" y="1720948"/>
                </a:lnTo>
                <a:lnTo>
                  <a:pt x="972001" y="1729127"/>
                </a:lnTo>
                <a:lnTo>
                  <a:pt x="1025951" y="1735561"/>
                </a:lnTo>
                <a:lnTo>
                  <a:pt x="1080684" y="1740209"/>
                </a:lnTo>
                <a:lnTo>
                  <a:pt x="1136141" y="1743029"/>
                </a:lnTo>
                <a:lnTo>
                  <a:pt x="1192267" y="1743978"/>
                </a:lnTo>
                <a:lnTo>
                  <a:pt x="1248392" y="1743029"/>
                </a:lnTo>
                <a:lnTo>
                  <a:pt x="1303850" y="1740209"/>
                </a:lnTo>
                <a:lnTo>
                  <a:pt x="1358583" y="1735561"/>
                </a:lnTo>
                <a:lnTo>
                  <a:pt x="1412533" y="1729127"/>
                </a:lnTo>
                <a:lnTo>
                  <a:pt x="1465643" y="1720948"/>
                </a:lnTo>
                <a:lnTo>
                  <a:pt x="1517857" y="1711066"/>
                </a:lnTo>
                <a:lnTo>
                  <a:pt x="1569116" y="1699523"/>
                </a:lnTo>
                <a:lnTo>
                  <a:pt x="1619364" y="1686361"/>
                </a:lnTo>
                <a:lnTo>
                  <a:pt x="1668543" y="1671622"/>
                </a:lnTo>
                <a:lnTo>
                  <a:pt x="1716596" y="1655347"/>
                </a:lnTo>
                <a:lnTo>
                  <a:pt x="1763466" y="1637579"/>
                </a:lnTo>
                <a:lnTo>
                  <a:pt x="1809096" y="1618360"/>
                </a:lnTo>
                <a:lnTo>
                  <a:pt x="1853428" y="1597731"/>
                </a:lnTo>
                <a:lnTo>
                  <a:pt x="1896405" y="1575734"/>
                </a:lnTo>
                <a:lnTo>
                  <a:pt x="1937970" y="1552411"/>
                </a:lnTo>
                <a:lnTo>
                  <a:pt x="1978065" y="1527804"/>
                </a:lnTo>
                <a:lnTo>
                  <a:pt x="2016634" y="1501955"/>
                </a:lnTo>
                <a:lnTo>
                  <a:pt x="2053618" y="1474905"/>
                </a:lnTo>
                <a:lnTo>
                  <a:pt x="2088962" y="1446697"/>
                </a:lnTo>
                <a:lnTo>
                  <a:pt x="2122607" y="1417373"/>
                </a:lnTo>
                <a:lnTo>
                  <a:pt x="2154496" y="1386973"/>
                </a:lnTo>
                <a:lnTo>
                  <a:pt x="2184572" y="1355542"/>
                </a:lnTo>
                <a:lnTo>
                  <a:pt x="2212778" y="1323119"/>
                </a:lnTo>
                <a:lnTo>
                  <a:pt x="2239057" y="1289747"/>
                </a:lnTo>
                <a:lnTo>
                  <a:pt x="2263351" y="1255468"/>
                </a:lnTo>
                <a:lnTo>
                  <a:pt x="2285603" y="1220323"/>
                </a:lnTo>
                <a:lnTo>
                  <a:pt x="2305756" y="1184355"/>
                </a:lnTo>
                <a:lnTo>
                  <a:pt x="2323752" y="1147606"/>
                </a:lnTo>
                <a:lnTo>
                  <a:pt x="2339534" y="1110117"/>
                </a:lnTo>
                <a:lnTo>
                  <a:pt x="2353046" y="1071930"/>
                </a:lnTo>
                <a:lnTo>
                  <a:pt x="2364229" y="1033087"/>
                </a:lnTo>
                <a:lnTo>
                  <a:pt x="2373027" y="993630"/>
                </a:lnTo>
                <a:lnTo>
                  <a:pt x="2379382" y="953601"/>
                </a:lnTo>
                <a:lnTo>
                  <a:pt x="2383237" y="913042"/>
                </a:lnTo>
                <a:lnTo>
                  <a:pt x="2384534" y="871994"/>
                </a:lnTo>
                <a:lnTo>
                  <a:pt x="2383237" y="830945"/>
                </a:lnTo>
                <a:lnTo>
                  <a:pt x="2379382" y="790385"/>
                </a:lnTo>
                <a:lnTo>
                  <a:pt x="2373027" y="750355"/>
                </a:lnTo>
                <a:lnTo>
                  <a:pt x="2364229" y="710898"/>
                </a:lnTo>
                <a:lnTo>
                  <a:pt x="2353046" y="672054"/>
                </a:lnTo>
                <a:lnTo>
                  <a:pt x="2339534" y="633867"/>
                </a:lnTo>
                <a:lnTo>
                  <a:pt x="2323752" y="596377"/>
                </a:lnTo>
                <a:lnTo>
                  <a:pt x="2305756" y="559627"/>
                </a:lnTo>
                <a:lnTo>
                  <a:pt x="2285603" y="523659"/>
                </a:lnTo>
                <a:lnTo>
                  <a:pt x="2263351" y="488514"/>
                </a:lnTo>
                <a:lnTo>
                  <a:pt x="2239057" y="454234"/>
                </a:lnTo>
                <a:lnTo>
                  <a:pt x="2212778" y="420862"/>
                </a:lnTo>
                <a:lnTo>
                  <a:pt x="2184572" y="388438"/>
                </a:lnTo>
                <a:lnTo>
                  <a:pt x="2154496" y="357006"/>
                </a:lnTo>
                <a:lnTo>
                  <a:pt x="2122607" y="326607"/>
                </a:lnTo>
                <a:lnTo>
                  <a:pt x="2088962" y="297282"/>
                </a:lnTo>
                <a:lnTo>
                  <a:pt x="2053618" y="269074"/>
                </a:lnTo>
                <a:lnTo>
                  <a:pt x="2016634" y="242024"/>
                </a:lnTo>
                <a:lnTo>
                  <a:pt x="1978065" y="216175"/>
                </a:lnTo>
                <a:lnTo>
                  <a:pt x="1937970" y="191567"/>
                </a:lnTo>
                <a:lnTo>
                  <a:pt x="1896405" y="168244"/>
                </a:lnTo>
                <a:lnTo>
                  <a:pt x="1853428" y="146247"/>
                </a:lnTo>
                <a:lnTo>
                  <a:pt x="1809096" y="125618"/>
                </a:lnTo>
                <a:lnTo>
                  <a:pt x="1763466" y="106398"/>
                </a:lnTo>
                <a:lnTo>
                  <a:pt x="1716596" y="88630"/>
                </a:lnTo>
                <a:lnTo>
                  <a:pt x="1668543" y="72356"/>
                </a:lnTo>
                <a:lnTo>
                  <a:pt x="1619364" y="57617"/>
                </a:lnTo>
                <a:lnTo>
                  <a:pt x="1569116" y="44455"/>
                </a:lnTo>
                <a:lnTo>
                  <a:pt x="1517857" y="32912"/>
                </a:lnTo>
                <a:lnTo>
                  <a:pt x="1465643" y="23030"/>
                </a:lnTo>
                <a:lnTo>
                  <a:pt x="1412533" y="14850"/>
                </a:lnTo>
                <a:lnTo>
                  <a:pt x="1358583" y="8416"/>
                </a:lnTo>
                <a:lnTo>
                  <a:pt x="1303850" y="3768"/>
                </a:lnTo>
                <a:lnTo>
                  <a:pt x="1248392" y="949"/>
                </a:lnTo>
                <a:lnTo>
                  <a:pt x="1192267" y="0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  <a:effectLst>
            <a:softEdge rad="25400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61938" y="4265415"/>
            <a:ext cx="2152015" cy="1466686"/>
          </a:xfrm>
          <a:custGeom>
            <a:avLst/>
            <a:gdLst/>
            <a:ahLst/>
            <a:cxnLst/>
            <a:rect l="l" t="t" r="r" b="b"/>
            <a:pathLst>
              <a:path w="2152015" h="1235710">
                <a:moveTo>
                  <a:pt x="948419" y="0"/>
                </a:moveTo>
                <a:lnTo>
                  <a:pt x="889819" y="1428"/>
                </a:lnTo>
                <a:lnTo>
                  <a:pt x="832232" y="4701"/>
                </a:lnTo>
                <a:lnTo>
                  <a:pt x="775751" y="9777"/>
                </a:lnTo>
                <a:lnTo>
                  <a:pt x="720474" y="16610"/>
                </a:lnTo>
                <a:lnTo>
                  <a:pt x="666494" y="25158"/>
                </a:lnTo>
                <a:lnTo>
                  <a:pt x="613907" y="35376"/>
                </a:lnTo>
                <a:lnTo>
                  <a:pt x="562808" y="47223"/>
                </a:lnTo>
                <a:lnTo>
                  <a:pt x="513292" y="60653"/>
                </a:lnTo>
                <a:lnTo>
                  <a:pt x="465455" y="75623"/>
                </a:lnTo>
                <a:lnTo>
                  <a:pt x="419392" y="92089"/>
                </a:lnTo>
                <a:lnTo>
                  <a:pt x="375198" y="110009"/>
                </a:lnTo>
                <a:lnTo>
                  <a:pt x="332968" y="129338"/>
                </a:lnTo>
                <a:lnTo>
                  <a:pt x="292798" y="150033"/>
                </a:lnTo>
                <a:lnTo>
                  <a:pt x="254782" y="172050"/>
                </a:lnTo>
                <a:lnTo>
                  <a:pt x="219017" y="195346"/>
                </a:lnTo>
                <a:lnTo>
                  <a:pt x="185596" y="219877"/>
                </a:lnTo>
                <a:lnTo>
                  <a:pt x="154616" y="245600"/>
                </a:lnTo>
                <a:lnTo>
                  <a:pt x="126172" y="272471"/>
                </a:lnTo>
                <a:lnTo>
                  <a:pt x="77271" y="329481"/>
                </a:lnTo>
                <a:lnTo>
                  <a:pt x="39656" y="390561"/>
                </a:lnTo>
                <a:lnTo>
                  <a:pt x="14088" y="455360"/>
                </a:lnTo>
                <a:lnTo>
                  <a:pt x="1329" y="523531"/>
                </a:lnTo>
                <a:lnTo>
                  <a:pt x="0" y="558314"/>
                </a:lnTo>
                <a:lnTo>
                  <a:pt x="2056" y="592882"/>
                </a:lnTo>
                <a:lnTo>
                  <a:pt x="15983" y="661137"/>
                </a:lnTo>
                <a:lnTo>
                  <a:pt x="42421" y="727820"/>
                </a:lnTo>
                <a:lnTo>
                  <a:pt x="80679" y="792456"/>
                </a:lnTo>
                <a:lnTo>
                  <a:pt x="104025" y="823858"/>
                </a:lnTo>
                <a:lnTo>
                  <a:pt x="130067" y="854570"/>
                </a:lnTo>
                <a:lnTo>
                  <a:pt x="158720" y="884531"/>
                </a:lnTo>
                <a:lnTo>
                  <a:pt x="189897" y="913684"/>
                </a:lnTo>
                <a:lnTo>
                  <a:pt x="223512" y="941968"/>
                </a:lnTo>
                <a:lnTo>
                  <a:pt x="259479" y="969325"/>
                </a:lnTo>
                <a:lnTo>
                  <a:pt x="297710" y="995693"/>
                </a:lnTo>
                <a:lnTo>
                  <a:pt x="338121" y="1021015"/>
                </a:lnTo>
                <a:lnTo>
                  <a:pt x="380625" y="1045231"/>
                </a:lnTo>
                <a:lnTo>
                  <a:pt x="425136" y="1068280"/>
                </a:lnTo>
                <a:lnTo>
                  <a:pt x="471568" y="1090104"/>
                </a:lnTo>
                <a:lnTo>
                  <a:pt x="519833" y="1110644"/>
                </a:lnTo>
                <a:lnTo>
                  <a:pt x="569847" y="1129839"/>
                </a:lnTo>
                <a:lnTo>
                  <a:pt x="621523" y="1147631"/>
                </a:lnTo>
                <a:lnTo>
                  <a:pt x="674774" y="1163960"/>
                </a:lnTo>
                <a:lnTo>
                  <a:pt x="729515" y="1178766"/>
                </a:lnTo>
                <a:lnTo>
                  <a:pt x="785659" y="1191990"/>
                </a:lnTo>
                <a:lnTo>
                  <a:pt x="843120" y="1203572"/>
                </a:lnTo>
                <a:lnTo>
                  <a:pt x="901812" y="1213454"/>
                </a:lnTo>
                <a:lnTo>
                  <a:pt x="961649" y="1221575"/>
                </a:lnTo>
                <a:lnTo>
                  <a:pt x="1022544" y="1227876"/>
                </a:lnTo>
                <a:lnTo>
                  <a:pt x="1083608" y="1232245"/>
                </a:lnTo>
                <a:lnTo>
                  <a:pt x="1143946" y="1234638"/>
                </a:lnTo>
                <a:lnTo>
                  <a:pt x="1203462" y="1235098"/>
                </a:lnTo>
                <a:lnTo>
                  <a:pt x="1262061" y="1233670"/>
                </a:lnTo>
                <a:lnTo>
                  <a:pt x="1319649" y="1230396"/>
                </a:lnTo>
                <a:lnTo>
                  <a:pt x="1376129" y="1225321"/>
                </a:lnTo>
                <a:lnTo>
                  <a:pt x="1431407" y="1218487"/>
                </a:lnTo>
                <a:lnTo>
                  <a:pt x="1485387" y="1209939"/>
                </a:lnTo>
                <a:lnTo>
                  <a:pt x="1537974" y="1199720"/>
                </a:lnTo>
                <a:lnTo>
                  <a:pt x="1589073" y="1187873"/>
                </a:lnTo>
                <a:lnTo>
                  <a:pt x="1638589" y="1174443"/>
                </a:lnTo>
                <a:lnTo>
                  <a:pt x="1686426" y="1159472"/>
                </a:lnTo>
                <a:lnTo>
                  <a:pt x="1732489" y="1143005"/>
                </a:lnTo>
                <a:lnTo>
                  <a:pt x="1776683" y="1125085"/>
                </a:lnTo>
                <a:lnTo>
                  <a:pt x="1818913" y="1105756"/>
                </a:lnTo>
                <a:lnTo>
                  <a:pt x="1859083" y="1085061"/>
                </a:lnTo>
                <a:lnTo>
                  <a:pt x="1897098" y="1063043"/>
                </a:lnTo>
                <a:lnTo>
                  <a:pt x="1932864" y="1039747"/>
                </a:lnTo>
                <a:lnTo>
                  <a:pt x="1966284" y="1015216"/>
                </a:lnTo>
                <a:lnTo>
                  <a:pt x="1997264" y="989493"/>
                </a:lnTo>
                <a:lnTo>
                  <a:pt x="2025709" y="962623"/>
                </a:lnTo>
                <a:lnTo>
                  <a:pt x="2074609" y="905613"/>
                </a:lnTo>
                <a:lnTo>
                  <a:pt x="2112224" y="844534"/>
                </a:lnTo>
                <a:lnTo>
                  <a:pt x="2137793" y="779736"/>
                </a:lnTo>
                <a:lnTo>
                  <a:pt x="2150552" y="711567"/>
                </a:lnTo>
                <a:lnTo>
                  <a:pt x="2151881" y="676784"/>
                </a:lnTo>
                <a:lnTo>
                  <a:pt x="2149824" y="642216"/>
                </a:lnTo>
                <a:lnTo>
                  <a:pt x="2135897" y="573961"/>
                </a:lnTo>
                <a:lnTo>
                  <a:pt x="2109460" y="507278"/>
                </a:lnTo>
                <a:lnTo>
                  <a:pt x="2071202" y="442642"/>
                </a:lnTo>
                <a:lnTo>
                  <a:pt x="2047856" y="411240"/>
                </a:lnTo>
                <a:lnTo>
                  <a:pt x="2021813" y="380529"/>
                </a:lnTo>
                <a:lnTo>
                  <a:pt x="1993160" y="350567"/>
                </a:lnTo>
                <a:lnTo>
                  <a:pt x="1961983" y="321414"/>
                </a:lnTo>
                <a:lnTo>
                  <a:pt x="1928368" y="293130"/>
                </a:lnTo>
                <a:lnTo>
                  <a:pt x="1892402" y="265774"/>
                </a:lnTo>
                <a:lnTo>
                  <a:pt x="1854170" y="239405"/>
                </a:lnTo>
                <a:lnTo>
                  <a:pt x="1813759" y="214083"/>
                </a:lnTo>
                <a:lnTo>
                  <a:pt x="1771255" y="189868"/>
                </a:lnTo>
                <a:lnTo>
                  <a:pt x="1726744" y="166818"/>
                </a:lnTo>
                <a:lnTo>
                  <a:pt x="1680313" y="144994"/>
                </a:lnTo>
                <a:lnTo>
                  <a:pt x="1632047" y="124454"/>
                </a:lnTo>
                <a:lnTo>
                  <a:pt x="1582034" y="105259"/>
                </a:lnTo>
                <a:lnTo>
                  <a:pt x="1530358" y="87467"/>
                </a:lnTo>
                <a:lnTo>
                  <a:pt x="1477106" y="71139"/>
                </a:lnTo>
                <a:lnTo>
                  <a:pt x="1422366" y="56333"/>
                </a:lnTo>
                <a:lnTo>
                  <a:pt x="1366221" y="43109"/>
                </a:lnTo>
                <a:lnTo>
                  <a:pt x="1308760" y="31526"/>
                </a:lnTo>
                <a:lnTo>
                  <a:pt x="1250068" y="21645"/>
                </a:lnTo>
                <a:lnTo>
                  <a:pt x="1190232" y="13523"/>
                </a:lnTo>
                <a:lnTo>
                  <a:pt x="1129337" y="7222"/>
                </a:lnTo>
                <a:lnTo>
                  <a:pt x="1068272" y="2853"/>
                </a:lnTo>
                <a:lnTo>
                  <a:pt x="1007935" y="460"/>
                </a:lnTo>
                <a:lnTo>
                  <a:pt x="948419" y="0"/>
                </a:lnTo>
                <a:close/>
              </a:path>
            </a:pathLst>
          </a:custGeom>
          <a:solidFill>
            <a:srgbClr val="FFFFFF"/>
          </a:solidFill>
          <a:effectLst>
            <a:softEdge rad="25400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724490" y="4545010"/>
            <a:ext cx="1815464" cy="1105535"/>
          </a:xfrm>
          <a:custGeom>
            <a:avLst/>
            <a:gdLst/>
            <a:ahLst/>
            <a:cxnLst/>
            <a:rect l="l" t="t" r="r" b="b"/>
            <a:pathLst>
              <a:path w="1815465" h="1105535">
                <a:moveTo>
                  <a:pt x="907626" y="0"/>
                </a:moveTo>
                <a:lnTo>
                  <a:pt x="847949" y="1175"/>
                </a:lnTo>
                <a:lnTo>
                  <a:pt x="789303" y="4652"/>
                </a:lnTo>
                <a:lnTo>
                  <a:pt x="731807" y="10358"/>
                </a:lnTo>
                <a:lnTo>
                  <a:pt x="675581" y="18220"/>
                </a:lnTo>
                <a:lnTo>
                  <a:pt x="620744" y="28165"/>
                </a:lnTo>
                <a:lnTo>
                  <a:pt x="567417" y="40121"/>
                </a:lnTo>
                <a:lnTo>
                  <a:pt x="515719" y="54015"/>
                </a:lnTo>
                <a:lnTo>
                  <a:pt x="465769" y="69774"/>
                </a:lnTo>
                <a:lnTo>
                  <a:pt x="417686" y="87325"/>
                </a:lnTo>
                <a:lnTo>
                  <a:pt x="371592" y="106596"/>
                </a:lnTo>
                <a:lnTo>
                  <a:pt x="327604" y="127513"/>
                </a:lnTo>
                <a:lnTo>
                  <a:pt x="285844" y="150004"/>
                </a:lnTo>
                <a:lnTo>
                  <a:pt x="246429" y="173996"/>
                </a:lnTo>
                <a:lnTo>
                  <a:pt x="209481" y="199416"/>
                </a:lnTo>
                <a:lnTo>
                  <a:pt x="175118" y="226191"/>
                </a:lnTo>
                <a:lnTo>
                  <a:pt x="143460" y="254249"/>
                </a:lnTo>
                <a:lnTo>
                  <a:pt x="114626" y="283517"/>
                </a:lnTo>
                <a:lnTo>
                  <a:pt x="88737" y="313921"/>
                </a:lnTo>
                <a:lnTo>
                  <a:pt x="65912" y="345390"/>
                </a:lnTo>
                <a:lnTo>
                  <a:pt x="29932" y="411230"/>
                </a:lnTo>
                <a:lnTo>
                  <a:pt x="7642" y="480452"/>
                </a:lnTo>
                <a:lnTo>
                  <a:pt x="0" y="552475"/>
                </a:lnTo>
                <a:lnTo>
                  <a:pt x="1930" y="588799"/>
                </a:lnTo>
                <a:lnTo>
                  <a:pt x="17016" y="659492"/>
                </a:lnTo>
                <a:lnTo>
                  <a:pt x="46271" y="727094"/>
                </a:lnTo>
                <a:lnTo>
                  <a:pt x="88737" y="791022"/>
                </a:lnTo>
                <a:lnTo>
                  <a:pt x="114626" y="821426"/>
                </a:lnTo>
                <a:lnTo>
                  <a:pt x="143460" y="850693"/>
                </a:lnTo>
                <a:lnTo>
                  <a:pt x="175118" y="878750"/>
                </a:lnTo>
                <a:lnTo>
                  <a:pt x="209481" y="905525"/>
                </a:lnTo>
                <a:lnTo>
                  <a:pt x="246429" y="930945"/>
                </a:lnTo>
                <a:lnTo>
                  <a:pt x="285844" y="954937"/>
                </a:lnTo>
                <a:lnTo>
                  <a:pt x="327604" y="977427"/>
                </a:lnTo>
                <a:lnTo>
                  <a:pt x="371592" y="998344"/>
                </a:lnTo>
                <a:lnTo>
                  <a:pt x="417686" y="1017614"/>
                </a:lnTo>
                <a:lnTo>
                  <a:pt x="465769" y="1035165"/>
                </a:lnTo>
                <a:lnTo>
                  <a:pt x="515719" y="1050924"/>
                </a:lnTo>
                <a:lnTo>
                  <a:pt x="567417" y="1064818"/>
                </a:lnTo>
                <a:lnTo>
                  <a:pt x="620744" y="1076774"/>
                </a:lnTo>
                <a:lnTo>
                  <a:pt x="675581" y="1086719"/>
                </a:lnTo>
                <a:lnTo>
                  <a:pt x="731807" y="1094582"/>
                </a:lnTo>
                <a:lnTo>
                  <a:pt x="789303" y="1100288"/>
                </a:lnTo>
                <a:lnTo>
                  <a:pt x="847949" y="1103765"/>
                </a:lnTo>
                <a:lnTo>
                  <a:pt x="907626" y="1104940"/>
                </a:lnTo>
                <a:lnTo>
                  <a:pt x="967303" y="1103765"/>
                </a:lnTo>
                <a:lnTo>
                  <a:pt x="1025950" y="1100288"/>
                </a:lnTo>
                <a:lnTo>
                  <a:pt x="1083446" y="1094582"/>
                </a:lnTo>
                <a:lnTo>
                  <a:pt x="1139672" y="1086719"/>
                </a:lnTo>
                <a:lnTo>
                  <a:pt x="1194508" y="1076774"/>
                </a:lnTo>
                <a:lnTo>
                  <a:pt x="1247835" y="1064818"/>
                </a:lnTo>
                <a:lnTo>
                  <a:pt x="1299534" y="1050924"/>
                </a:lnTo>
                <a:lnTo>
                  <a:pt x="1349484" y="1035165"/>
                </a:lnTo>
                <a:lnTo>
                  <a:pt x="1397566" y="1017614"/>
                </a:lnTo>
                <a:lnTo>
                  <a:pt x="1443661" y="998344"/>
                </a:lnTo>
                <a:lnTo>
                  <a:pt x="1487648" y="977427"/>
                </a:lnTo>
                <a:lnTo>
                  <a:pt x="1529409" y="954937"/>
                </a:lnTo>
                <a:lnTo>
                  <a:pt x="1568823" y="930945"/>
                </a:lnTo>
                <a:lnTo>
                  <a:pt x="1605772" y="905525"/>
                </a:lnTo>
                <a:lnTo>
                  <a:pt x="1640135" y="878750"/>
                </a:lnTo>
                <a:lnTo>
                  <a:pt x="1671793" y="850693"/>
                </a:lnTo>
                <a:lnTo>
                  <a:pt x="1700626" y="821426"/>
                </a:lnTo>
                <a:lnTo>
                  <a:pt x="1726515" y="791022"/>
                </a:lnTo>
                <a:lnTo>
                  <a:pt x="1749340" y="759553"/>
                </a:lnTo>
                <a:lnTo>
                  <a:pt x="1785321" y="693716"/>
                </a:lnTo>
                <a:lnTo>
                  <a:pt x="1807611" y="624495"/>
                </a:lnTo>
                <a:lnTo>
                  <a:pt x="1815253" y="552475"/>
                </a:lnTo>
                <a:lnTo>
                  <a:pt x="1813323" y="516150"/>
                </a:lnTo>
                <a:lnTo>
                  <a:pt x="1798237" y="445454"/>
                </a:lnTo>
                <a:lnTo>
                  <a:pt x="1768982" y="377851"/>
                </a:lnTo>
                <a:lnTo>
                  <a:pt x="1726515" y="313921"/>
                </a:lnTo>
                <a:lnTo>
                  <a:pt x="1700626" y="283517"/>
                </a:lnTo>
                <a:lnTo>
                  <a:pt x="1671793" y="254249"/>
                </a:lnTo>
                <a:lnTo>
                  <a:pt x="1640135" y="226191"/>
                </a:lnTo>
                <a:lnTo>
                  <a:pt x="1605772" y="199416"/>
                </a:lnTo>
                <a:lnTo>
                  <a:pt x="1568823" y="173996"/>
                </a:lnTo>
                <a:lnTo>
                  <a:pt x="1529409" y="150004"/>
                </a:lnTo>
                <a:lnTo>
                  <a:pt x="1487648" y="127513"/>
                </a:lnTo>
                <a:lnTo>
                  <a:pt x="1443661" y="106596"/>
                </a:lnTo>
                <a:lnTo>
                  <a:pt x="1397566" y="87325"/>
                </a:lnTo>
                <a:lnTo>
                  <a:pt x="1349484" y="69774"/>
                </a:lnTo>
                <a:lnTo>
                  <a:pt x="1299534" y="54015"/>
                </a:lnTo>
                <a:lnTo>
                  <a:pt x="1247835" y="40121"/>
                </a:lnTo>
                <a:lnTo>
                  <a:pt x="1194508" y="28165"/>
                </a:lnTo>
                <a:lnTo>
                  <a:pt x="1139672" y="18220"/>
                </a:lnTo>
                <a:lnTo>
                  <a:pt x="1083446" y="10358"/>
                </a:lnTo>
                <a:lnTo>
                  <a:pt x="1025950" y="4652"/>
                </a:lnTo>
                <a:lnTo>
                  <a:pt x="967303" y="1175"/>
                </a:lnTo>
                <a:lnTo>
                  <a:pt x="907626" y="0"/>
                </a:lnTo>
                <a:close/>
              </a:path>
            </a:pathLst>
          </a:custGeom>
          <a:solidFill>
            <a:srgbClr val="EEEEEE"/>
          </a:solidFill>
          <a:effectLst>
            <a:softEdge rad="25400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21765" y="2149475"/>
            <a:ext cx="756320" cy="64543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softEdge rad="20320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38504" y="852853"/>
            <a:ext cx="1522854" cy="2030476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15215" y="8272309"/>
            <a:ext cx="2384532" cy="223929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65716" y="8036283"/>
            <a:ext cx="147955" cy="255270"/>
          </a:xfrm>
          <a:custGeom>
            <a:avLst/>
            <a:gdLst/>
            <a:ahLst/>
            <a:cxnLst/>
            <a:rect l="l" t="t" r="r" b="b"/>
            <a:pathLst>
              <a:path w="147955" h="255270">
                <a:moveTo>
                  <a:pt x="84562" y="0"/>
                </a:moveTo>
                <a:lnTo>
                  <a:pt x="23528" y="0"/>
                </a:lnTo>
                <a:lnTo>
                  <a:pt x="23161" y="3643"/>
                </a:lnTo>
                <a:lnTo>
                  <a:pt x="29207" y="7338"/>
                </a:lnTo>
                <a:lnTo>
                  <a:pt x="33186" y="12430"/>
                </a:lnTo>
                <a:lnTo>
                  <a:pt x="35372" y="18953"/>
                </a:lnTo>
                <a:lnTo>
                  <a:pt x="36040" y="26941"/>
                </a:lnTo>
                <a:lnTo>
                  <a:pt x="35777" y="33295"/>
                </a:lnTo>
                <a:lnTo>
                  <a:pt x="35030" y="40327"/>
                </a:lnTo>
                <a:lnTo>
                  <a:pt x="33867" y="48040"/>
                </a:lnTo>
                <a:lnTo>
                  <a:pt x="366" y="234799"/>
                </a:lnTo>
                <a:lnTo>
                  <a:pt x="0" y="236631"/>
                </a:lnTo>
                <a:lnTo>
                  <a:pt x="0" y="249364"/>
                </a:lnTo>
                <a:lnTo>
                  <a:pt x="5151" y="254829"/>
                </a:lnTo>
                <a:lnTo>
                  <a:pt x="141932" y="254829"/>
                </a:lnTo>
                <a:lnTo>
                  <a:pt x="147440" y="223521"/>
                </a:lnTo>
                <a:lnTo>
                  <a:pt x="44490" y="223521"/>
                </a:lnTo>
                <a:lnTo>
                  <a:pt x="84562" y="0"/>
                </a:lnTo>
                <a:close/>
              </a:path>
            </a:pathLst>
          </a:custGeom>
          <a:solidFill>
            <a:srgbClr val="139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37075" y="8039574"/>
            <a:ext cx="80531" cy="25154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26812" y="8036286"/>
            <a:ext cx="183515" cy="259079"/>
          </a:xfrm>
          <a:custGeom>
            <a:avLst/>
            <a:gdLst/>
            <a:ahLst/>
            <a:cxnLst/>
            <a:rect l="l" t="t" r="r" b="b"/>
            <a:pathLst>
              <a:path w="183515" h="259079">
                <a:moveTo>
                  <a:pt x="79044" y="0"/>
                </a:moveTo>
                <a:lnTo>
                  <a:pt x="23894" y="0"/>
                </a:lnTo>
                <a:lnTo>
                  <a:pt x="23151" y="3999"/>
                </a:lnTo>
                <a:lnTo>
                  <a:pt x="32344" y="6910"/>
                </a:lnTo>
                <a:lnTo>
                  <a:pt x="35663" y="13842"/>
                </a:lnTo>
                <a:lnTo>
                  <a:pt x="35663" y="29119"/>
                </a:lnTo>
                <a:lnTo>
                  <a:pt x="34920" y="34574"/>
                </a:lnTo>
                <a:lnTo>
                  <a:pt x="237" y="228610"/>
                </a:lnTo>
                <a:lnTo>
                  <a:pt x="0" y="230066"/>
                </a:lnTo>
                <a:lnTo>
                  <a:pt x="0" y="241720"/>
                </a:lnTo>
                <a:lnTo>
                  <a:pt x="4031" y="246819"/>
                </a:lnTo>
                <a:lnTo>
                  <a:pt x="49644" y="258276"/>
                </a:lnTo>
                <a:lnTo>
                  <a:pt x="63600" y="258829"/>
                </a:lnTo>
                <a:lnTo>
                  <a:pt x="111934" y="250406"/>
                </a:lnTo>
                <a:lnTo>
                  <a:pt x="146976" y="228610"/>
                </a:lnTo>
                <a:lnTo>
                  <a:pt x="69851" y="228610"/>
                </a:lnTo>
                <a:lnTo>
                  <a:pt x="61404" y="228435"/>
                </a:lnTo>
                <a:lnTo>
                  <a:pt x="53578" y="227748"/>
                </a:lnTo>
                <a:lnTo>
                  <a:pt x="46166" y="226309"/>
                </a:lnTo>
                <a:lnTo>
                  <a:pt x="38962" y="223878"/>
                </a:lnTo>
                <a:lnTo>
                  <a:pt x="58448" y="116488"/>
                </a:lnTo>
                <a:lnTo>
                  <a:pt x="79044" y="0"/>
                </a:lnTo>
                <a:close/>
              </a:path>
              <a:path w="183515" h="259079">
                <a:moveTo>
                  <a:pt x="172510" y="99756"/>
                </a:moveTo>
                <a:lnTo>
                  <a:pt x="102206" y="99756"/>
                </a:lnTo>
                <a:lnTo>
                  <a:pt x="120695" y="103070"/>
                </a:lnTo>
                <a:lnTo>
                  <a:pt x="133777" y="112355"/>
                </a:lnTo>
                <a:lnTo>
                  <a:pt x="141552" y="126622"/>
                </a:lnTo>
                <a:lnTo>
                  <a:pt x="144121" y="144885"/>
                </a:lnTo>
                <a:lnTo>
                  <a:pt x="144121" y="150340"/>
                </a:lnTo>
                <a:lnTo>
                  <a:pt x="143398" y="155806"/>
                </a:lnTo>
                <a:lnTo>
                  <a:pt x="142228" y="161995"/>
                </a:lnTo>
                <a:lnTo>
                  <a:pt x="141922" y="163806"/>
                </a:lnTo>
                <a:lnTo>
                  <a:pt x="133249" y="190060"/>
                </a:lnTo>
                <a:lnTo>
                  <a:pt x="117790" y="210544"/>
                </a:lnTo>
                <a:lnTo>
                  <a:pt x="96471" y="223861"/>
                </a:lnTo>
                <a:lnTo>
                  <a:pt x="70217" y="228610"/>
                </a:lnTo>
                <a:lnTo>
                  <a:pt x="146976" y="228610"/>
                </a:lnTo>
                <a:lnTo>
                  <a:pt x="170683" y="197246"/>
                </a:lnTo>
                <a:lnTo>
                  <a:pt x="183104" y="154717"/>
                </a:lnTo>
                <a:lnTo>
                  <a:pt x="183470" y="147786"/>
                </a:lnTo>
                <a:lnTo>
                  <a:pt x="183470" y="141241"/>
                </a:lnTo>
                <a:lnTo>
                  <a:pt x="179116" y="111591"/>
                </a:lnTo>
                <a:lnTo>
                  <a:pt x="172510" y="99756"/>
                </a:lnTo>
                <a:close/>
              </a:path>
              <a:path w="183515" h="259079">
                <a:moveTo>
                  <a:pt x="116540" y="68437"/>
                </a:moveTo>
                <a:lnTo>
                  <a:pt x="76835" y="78992"/>
                </a:lnTo>
                <a:lnTo>
                  <a:pt x="72050" y="91379"/>
                </a:lnTo>
                <a:lnTo>
                  <a:pt x="72050" y="98290"/>
                </a:lnTo>
                <a:lnTo>
                  <a:pt x="73526" y="103023"/>
                </a:lnTo>
                <a:lnTo>
                  <a:pt x="76835" y="106289"/>
                </a:lnTo>
                <a:lnTo>
                  <a:pt x="82974" y="103581"/>
                </a:lnTo>
                <a:lnTo>
                  <a:pt x="89249" y="101523"/>
                </a:lnTo>
                <a:lnTo>
                  <a:pt x="95660" y="100214"/>
                </a:lnTo>
                <a:lnTo>
                  <a:pt x="102206" y="99756"/>
                </a:lnTo>
                <a:lnTo>
                  <a:pt x="172510" y="99756"/>
                </a:lnTo>
                <a:lnTo>
                  <a:pt x="166281" y="88595"/>
                </a:lnTo>
                <a:lnTo>
                  <a:pt x="145308" y="73721"/>
                </a:lnTo>
                <a:lnTo>
                  <a:pt x="116540" y="68437"/>
                </a:lnTo>
                <a:close/>
              </a:path>
            </a:pathLst>
          </a:custGeom>
          <a:solidFill>
            <a:srgbClr val="139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529641" y="8105087"/>
            <a:ext cx="297499" cy="190758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845084" y="8036290"/>
            <a:ext cx="250190" cy="255270"/>
          </a:xfrm>
          <a:custGeom>
            <a:avLst/>
            <a:gdLst/>
            <a:ahLst/>
            <a:cxnLst/>
            <a:rect l="l" t="t" r="r" b="b"/>
            <a:pathLst>
              <a:path w="250190" h="255270">
                <a:moveTo>
                  <a:pt x="56626" y="0"/>
                </a:moveTo>
                <a:lnTo>
                  <a:pt x="722" y="0"/>
                </a:lnTo>
                <a:lnTo>
                  <a:pt x="0" y="3643"/>
                </a:lnTo>
                <a:lnTo>
                  <a:pt x="8960" y="10817"/>
                </a:lnTo>
                <a:lnTo>
                  <a:pt x="15992" y="22293"/>
                </a:lnTo>
                <a:lnTo>
                  <a:pt x="21923" y="37730"/>
                </a:lnTo>
                <a:lnTo>
                  <a:pt x="27580" y="56783"/>
                </a:lnTo>
                <a:lnTo>
                  <a:pt x="80898" y="254829"/>
                </a:lnTo>
                <a:lnTo>
                  <a:pt x="99640" y="254829"/>
                </a:lnTo>
                <a:lnTo>
                  <a:pt x="139722" y="186748"/>
                </a:lnTo>
                <a:lnTo>
                  <a:pt x="102583" y="186748"/>
                </a:lnTo>
                <a:lnTo>
                  <a:pt x="100236" y="173294"/>
                </a:lnTo>
                <a:lnTo>
                  <a:pt x="96748" y="157487"/>
                </a:lnTo>
                <a:lnTo>
                  <a:pt x="92488" y="140054"/>
                </a:lnTo>
                <a:lnTo>
                  <a:pt x="87882" y="121943"/>
                </a:lnTo>
                <a:lnTo>
                  <a:pt x="56626" y="0"/>
                </a:lnTo>
                <a:close/>
              </a:path>
              <a:path w="250190" h="255270">
                <a:moveTo>
                  <a:pt x="249667" y="0"/>
                </a:moveTo>
                <a:lnTo>
                  <a:pt x="229071" y="0"/>
                </a:lnTo>
                <a:lnTo>
                  <a:pt x="219724" y="965"/>
                </a:lnTo>
                <a:lnTo>
                  <a:pt x="211925" y="3910"/>
                </a:lnTo>
                <a:lnTo>
                  <a:pt x="205438" y="8905"/>
                </a:lnTo>
                <a:lnTo>
                  <a:pt x="200025" y="16020"/>
                </a:lnTo>
                <a:lnTo>
                  <a:pt x="138247" y="121943"/>
                </a:lnTo>
                <a:lnTo>
                  <a:pt x="127579" y="140109"/>
                </a:lnTo>
                <a:lnTo>
                  <a:pt x="117662" y="157624"/>
                </a:lnTo>
                <a:lnTo>
                  <a:pt x="109090" y="173555"/>
                </a:lnTo>
                <a:lnTo>
                  <a:pt x="102583" y="186748"/>
                </a:lnTo>
                <a:lnTo>
                  <a:pt x="139722" y="186748"/>
                </a:lnTo>
                <a:lnTo>
                  <a:pt x="249667" y="0"/>
                </a:lnTo>
                <a:close/>
              </a:path>
            </a:pathLst>
          </a:custGeom>
          <a:solidFill>
            <a:srgbClr val="139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089247" y="8039574"/>
            <a:ext cx="263139" cy="256271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63566" y="8107273"/>
            <a:ext cx="283210" cy="187960"/>
          </a:xfrm>
          <a:custGeom>
            <a:avLst/>
            <a:gdLst/>
            <a:ahLst/>
            <a:cxnLst/>
            <a:rect l="l" t="t" r="r" b="b"/>
            <a:pathLst>
              <a:path w="283209" h="187959">
                <a:moveTo>
                  <a:pt x="51474" y="2544"/>
                </a:moveTo>
                <a:lnTo>
                  <a:pt x="732" y="2544"/>
                </a:lnTo>
                <a:lnTo>
                  <a:pt x="0" y="6554"/>
                </a:lnTo>
                <a:lnTo>
                  <a:pt x="6559" y="11093"/>
                </a:lnTo>
                <a:lnTo>
                  <a:pt x="11595" y="19149"/>
                </a:lnTo>
                <a:lnTo>
                  <a:pt x="15521" y="29732"/>
                </a:lnTo>
                <a:lnTo>
                  <a:pt x="18753" y="41852"/>
                </a:lnTo>
                <a:lnTo>
                  <a:pt x="52961" y="187470"/>
                </a:lnTo>
                <a:lnTo>
                  <a:pt x="68762" y="187470"/>
                </a:lnTo>
                <a:lnTo>
                  <a:pt x="105578" y="120121"/>
                </a:lnTo>
                <a:lnTo>
                  <a:pt x="75013" y="120121"/>
                </a:lnTo>
                <a:lnTo>
                  <a:pt x="74280" y="109933"/>
                </a:lnTo>
                <a:lnTo>
                  <a:pt x="72804" y="104112"/>
                </a:lnTo>
                <a:lnTo>
                  <a:pt x="71704" y="99379"/>
                </a:lnTo>
                <a:lnTo>
                  <a:pt x="51474" y="2544"/>
                </a:lnTo>
                <a:close/>
              </a:path>
              <a:path w="283209" h="187959">
                <a:moveTo>
                  <a:pt x="173260" y="62615"/>
                </a:moveTo>
                <a:lnTo>
                  <a:pt x="136414" y="62615"/>
                </a:lnTo>
                <a:lnTo>
                  <a:pt x="136781" y="68814"/>
                </a:lnTo>
                <a:lnTo>
                  <a:pt x="138257" y="76803"/>
                </a:lnTo>
                <a:lnTo>
                  <a:pt x="140833" y="85913"/>
                </a:lnTo>
                <a:lnTo>
                  <a:pt x="166937" y="187470"/>
                </a:lnTo>
                <a:lnTo>
                  <a:pt x="182004" y="187470"/>
                </a:lnTo>
                <a:lnTo>
                  <a:pt x="219510" y="120121"/>
                </a:lnTo>
                <a:lnTo>
                  <a:pt x="185680" y="120121"/>
                </a:lnTo>
                <a:lnTo>
                  <a:pt x="184957" y="109933"/>
                </a:lnTo>
                <a:lnTo>
                  <a:pt x="183481" y="104112"/>
                </a:lnTo>
                <a:lnTo>
                  <a:pt x="182371" y="99379"/>
                </a:lnTo>
                <a:lnTo>
                  <a:pt x="173260" y="62615"/>
                </a:lnTo>
                <a:close/>
              </a:path>
              <a:path w="283209" h="187959">
                <a:moveTo>
                  <a:pt x="157743" y="0"/>
                </a:moveTo>
                <a:lnTo>
                  <a:pt x="141199" y="0"/>
                </a:lnTo>
                <a:lnTo>
                  <a:pt x="86049" y="99379"/>
                </a:lnTo>
                <a:lnTo>
                  <a:pt x="83840" y="103389"/>
                </a:lnTo>
                <a:lnTo>
                  <a:pt x="80154" y="109933"/>
                </a:lnTo>
                <a:lnTo>
                  <a:pt x="75013" y="120121"/>
                </a:lnTo>
                <a:lnTo>
                  <a:pt x="105578" y="120121"/>
                </a:lnTo>
                <a:lnTo>
                  <a:pt x="124278" y="85913"/>
                </a:lnTo>
                <a:lnTo>
                  <a:pt x="127836" y="79460"/>
                </a:lnTo>
                <a:lnTo>
                  <a:pt x="131179" y="73314"/>
                </a:lnTo>
                <a:lnTo>
                  <a:pt x="134106" y="67643"/>
                </a:lnTo>
                <a:lnTo>
                  <a:pt x="136414" y="62615"/>
                </a:lnTo>
                <a:lnTo>
                  <a:pt x="173260" y="62615"/>
                </a:lnTo>
                <a:lnTo>
                  <a:pt x="157743" y="0"/>
                </a:lnTo>
                <a:close/>
              </a:path>
              <a:path w="283209" h="187959">
                <a:moveTo>
                  <a:pt x="273195" y="1099"/>
                </a:moveTo>
                <a:lnTo>
                  <a:pt x="266955" y="1099"/>
                </a:lnTo>
                <a:lnTo>
                  <a:pt x="259361" y="2247"/>
                </a:lnTo>
                <a:lnTo>
                  <a:pt x="196339" y="99379"/>
                </a:lnTo>
                <a:lnTo>
                  <a:pt x="193774" y="104478"/>
                </a:lnTo>
                <a:lnTo>
                  <a:pt x="190475" y="109933"/>
                </a:lnTo>
                <a:lnTo>
                  <a:pt x="185680" y="120121"/>
                </a:lnTo>
                <a:lnTo>
                  <a:pt x="219510" y="120121"/>
                </a:lnTo>
                <a:lnTo>
                  <a:pt x="282755" y="6554"/>
                </a:lnTo>
                <a:lnTo>
                  <a:pt x="278714" y="3277"/>
                </a:lnTo>
                <a:lnTo>
                  <a:pt x="273195" y="1099"/>
                </a:lnTo>
                <a:close/>
              </a:path>
            </a:pathLst>
          </a:custGeom>
          <a:solidFill>
            <a:srgbClr val="139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21423" y="6047952"/>
            <a:ext cx="757555" cy="0"/>
          </a:xfrm>
          <a:custGeom>
            <a:avLst/>
            <a:gdLst/>
            <a:ahLst/>
            <a:cxnLst/>
            <a:rect l="l" t="t" r="r" b="b"/>
            <a:pathLst>
              <a:path w="757555">
                <a:moveTo>
                  <a:pt x="0" y="0"/>
                </a:moveTo>
                <a:lnTo>
                  <a:pt x="757537" y="0"/>
                </a:lnTo>
              </a:path>
            </a:pathLst>
          </a:custGeom>
          <a:ln w="15695">
            <a:solidFill>
              <a:srgbClr val="F36D3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90504" y="60479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695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294427" y="60479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695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777894" y="5711225"/>
            <a:ext cx="144145" cy="253365"/>
          </a:xfrm>
          <a:custGeom>
            <a:avLst/>
            <a:gdLst/>
            <a:ahLst/>
            <a:cxnLst/>
            <a:rect l="l" t="t" r="r" b="b"/>
            <a:pathLst>
              <a:path w="144144" h="253364">
                <a:moveTo>
                  <a:pt x="0" y="253028"/>
                </a:moveTo>
                <a:lnTo>
                  <a:pt x="144142" y="0"/>
                </a:lnTo>
              </a:path>
            </a:pathLst>
          </a:custGeom>
          <a:ln w="15695">
            <a:solidFill>
              <a:srgbClr val="F36D3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762721" y="5990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695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929628" y="56979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695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77894" y="6083836"/>
            <a:ext cx="144145" cy="253365"/>
          </a:xfrm>
          <a:custGeom>
            <a:avLst/>
            <a:gdLst/>
            <a:ahLst/>
            <a:cxnLst/>
            <a:rect l="l" t="t" r="r" b="b"/>
            <a:pathLst>
              <a:path w="144144" h="253364">
                <a:moveTo>
                  <a:pt x="0" y="0"/>
                </a:moveTo>
                <a:lnTo>
                  <a:pt x="144142" y="253028"/>
                </a:lnTo>
              </a:path>
            </a:pathLst>
          </a:custGeom>
          <a:ln w="15695">
            <a:solidFill>
              <a:srgbClr val="F36D3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762721" y="60572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695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929628" y="63501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5695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621403" y="5925008"/>
            <a:ext cx="255270" cy="180340"/>
          </a:xfrm>
          <a:custGeom>
            <a:avLst/>
            <a:gdLst/>
            <a:ahLst/>
            <a:cxnLst/>
            <a:rect l="l" t="t" r="r" b="b"/>
            <a:pathLst>
              <a:path w="255269" h="180339">
                <a:moveTo>
                  <a:pt x="95044" y="37674"/>
                </a:moveTo>
                <a:lnTo>
                  <a:pt x="91693" y="37674"/>
                </a:lnTo>
                <a:lnTo>
                  <a:pt x="72625" y="41524"/>
                </a:lnTo>
                <a:lnTo>
                  <a:pt x="57055" y="52024"/>
                </a:lnTo>
                <a:lnTo>
                  <a:pt x="46559" y="67597"/>
                </a:lnTo>
                <a:lnTo>
                  <a:pt x="42710" y="86667"/>
                </a:lnTo>
                <a:lnTo>
                  <a:pt x="42710" y="88091"/>
                </a:lnTo>
                <a:lnTo>
                  <a:pt x="42920" y="90908"/>
                </a:lnTo>
                <a:lnTo>
                  <a:pt x="26159" y="94808"/>
                </a:lnTo>
                <a:lnTo>
                  <a:pt x="12523" y="104396"/>
                </a:lnTo>
                <a:lnTo>
                  <a:pt x="3354" y="118335"/>
                </a:lnTo>
                <a:lnTo>
                  <a:pt x="0" y="135294"/>
                </a:lnTo>
                <a:lnTo>
                  <a:pt x="3024" y="151437"/>
                </a:lnTo>
                <a:lnTo>
                  <a:pt x="39234" y="179429"/>
                </a:lnTo>
                <a:lnTo>
                  <a:pt x="41140" y="179764"/>
                </a:lnTo>
                <a:lnTo>
                  <a:pt x="198140" y="179764"/>
                </a:lnTo>
                <a:lnTo>
                  <a:pt x="220399" y="175157"/>
                </a:lnTo>
                <a:lnTo>
                  <a:pt x="238480" y="162882"/>
                </a:lnTo>
                <a:lnTo>
                  <a:pt x="250666" y="144736"/>
                </a:lnTo>
                <a:lnTo>
                  <a:pt x="255133" y="122540"/>
                </a:lnTo>
                <a:lnTo>
                  <a:pt x="252046" y="103963"/>
                </a:lnTo>
                <a:lnTo>
                  <a:pt x="243471" y="87941"/>
                </a:lnTo>
                <a:lnTo>
                  <a:pt x="230440" y="75493"/>
                </a:lnTo>
                <a:lnTo>
                  <a:pt x="213983" y="67641"/>
                </a:lnTo>
                <a:lnTo>
                  <a:pt x="214464" y="64626"/>
                </a:lnTo>
                <a:lnTo>
                  <a:pt x="214778" y="61558"/>
                </a:lnTo>
                <a:lnTo>
                  <a:pt x="214778" y="58406"/>
                </a:lnTo>
                <a:lnTo>
                  <a:pt x="210792" y="38658"/>
                </a:lnTo>
                <a:lnTo>
                  <a:pt x="101473" y="38658"/>
                </a:lnTo>
                <a:lnTo>
                  <a:pt x="98311" y="38019"/>
                </a:lnTo>
                <a:lnTo>
                  <a:pt x="95044" y="37674"/>
                </a:lnTo>
                <a:close/>
              </a:path>
              <a:path w="255269" h="180339">
                <a:moveTo>
                  <a:pt x="156382" y="0"/>
                </a:moveTo>
                <a:lnTo>
                  <a:pt x="138261" y="2873"/>
                </a:lnTo>
                <a:lnTo>
                  <a:pt x="122472" y="10883"/>
                </a:lnTo>
                <a:lnTo>
                  <a:pt x="109911" y="23116"/>
                </a:lnTo>
                <a:lnTo>
                  <a:pt x="101473" y="38658"/>
                </a:lnTo>
                <a:lnTo>
                  <a:pt x="210792" y="38658"/>
                </a:lnTo>
                <a:lnTo>
                  <a:pt x="210189" y="35670"/>
                </a:lnTo>
                <a:lnTo>
                  <a:pt x="197674" y="17105"/>
                </a:lnTo>
                <a:lnTo>
                  <a:pt x="179112" y="4589"/>
                </a:lnTo>
                <a:lnTo>
                  <a:pt x="1563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621403" y="5925008"/>
            <a:ext cx="255270" cy="180340"/>
          </a:xfrm>
          <a:custGeom>
            <a:avLst/>
            <a:gdLst/>
            <a:ahLst/>
            <a:cxnLst/>
            <a:rect l="l" t="t" r="r" b="b"/>
            <a:pathLst>
              <a:path w="255269" h="180339">
                <a:moveTo>
                  <a:pt x="213983" y="67641"/>
                </a:moveTo>
                <a:lnTo>
                  <a:pt x="214464" y="64626"/>
                </a:lnTo>
                <a:lnTo>
                  <a:pt x="214778" y="61558"/>
                </a:lnTo>
                <a:lnTo>
                  <a:pt x="214778" y="58406"/>
                </a:lnTo>
                <a:lnTo>
                  <a:pt x="210189" y="35670"/>
                </a:lnTo>
                <a:lnTo>
                  <a:pt x="197674" y="17105"/>
                </a:lnTo>
                <a:lnTo>
                  <a:pt x="179112" y="4589"/>
                </a:lnTo>
                <a:lnTo>
                  <a:pt x="156382" y="0"/>
                </a:lnTo>
                <a:lnTo>
                  <a:pt x="138261" y="2873"/>
                </a:lnTo>
                <a:lnTo>
                  <a:pt x="122472" y="10883"/>
                </a:lnTo>
                <a:lnTo>
                  <a:pt x="109911" y="23116"/>
                </a:lnTo>
                <a:lnTo>
                  <a:pt x="101473" y="38658"/>
                </a:lnTo>
                <a:lnTo>
                  <a:pt x="98311" y="38019"/>
                </a:lnTo>
                <a:lnTo>
                  <a:pt x="95044" y="37674"/>
                </a:lnTo>
                <a:lnTo>
                  <a:pt x="91693" y="37674"/>
                </a:lnTo>
                <a:lnTo>
                  <a:pt x="72625" y="41524"/>
                </a:lnTo>
                <a:lnTo>
                  <a:pt x="57055" y="52024"/>
                </a:lnTo>
                <a:lnTo>
                  <a:pt x="46559" y="67597"/>
                </a:lnTo>
                <a:lnTo>
                  <a:pt x="42710" y="86667"/>
                </a:lnTo>
                <a:lnTo>
                  <a:pt x="42710" y="88091"/>
                </a:lnTo>
                <a:lnTo>
                  <a:pt x="42804" y="89505"/>
                </a:lnTo>
                <a:lnTo>
                  <a:pt x="42920" y="90908"/>
                </a:lnTo>
                <a:lnTo>
                  <a:pt x="26159" y="94808"/>
                </a:lnTo>
                <a:lnTo>
                  <a:pt x="12523" y="104396"/>
                </a:lnTo>
                <a:lnTo>
                  <a:pt x="3354" y="118335"/>
                </a:lnTo>
                <a:lnTo>
                  <a:pt x="0" y="135294"/>
                </a:lnTo>
                <a:lnTo>
                  <a:pt x="3024" y="151437"/>
                </a:lnTo>
                <a:lnTo>
                  <a:pt x="39234" y="179429"/>
                </a:lnTo>
                <a:lnTo>
                  <a:pt x="41140" y="179764"/>
                </a:lnTo>
                <a:lnTo>
                  <a:pt x="42145" y="179764"/>
                </a:lnTo>
                <a:lnTo>
                  <a:pt x="198077" y="179764"/>
                </a:lnTo>
                <a:lnTo>
                  <a:pt x="198245" y="179743"/>
                </a:lnTo>
                <a:lnTo>
                  <a:pt x="220399" y="175157"/>
                </a:lnTo>
                <a:lnTo>
                  <a:pt x="238480" y="162882"/>
                </a:lnTo>
                <a:lnTo>
                  <a:pt x="250666" y="144736"/>
                </a:lnTo>
                <a:lnTo>
                  <a:pt x="255133" y="122540"/>
                </a:lnTo>
                <a:lnTo>
                  <a:pt x="252046" y="103963"/>
                </a:lnTo>
                <a:lnTo>
                  <a:pt x="243471" y="87941"/>
                </a:lnTo>
                <a:lnTo>
                  <a:pt x="230440" y="75493"/>
                </a:lnTo>
                <a:lnTo>
                  <a:pt x="213983" y="67641"/>
                </a:lnTo>
                <a:close/>
              </a:path>
            </a:pathLst>
          </a:custGeom>
          <a:ln w="10460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571997" y="5223432"/>
            <a:ext cx="2605826" cy="1883722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894865" y="8596596"/>
            <a:ext cx="1842875" cy="1109924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824970" y="1686952"/>
            <a:ext cx="7466965" cy="2475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>
              <a:lnSpc>
                <a:spcPct val="100200"/>
              </a:lnSpc>
              <a:spcBef>
                <a:spcPts val="95"/>
              </a:spcBef>
            </a:pPr>
            <a:r>
              <a:rPr sz="5350" b="0" spc="-95" err="1">
                <a:solidFill>
                  <a:srgbClr val="072098"/>
                </a:solidFill>
                <a:latin typeface="Arial"/>
                <a:cs typeface="Arial"/>
              </a:rPr>
              <a:t>Digitales</a:t>
            </a:r>
            <a:r>
              <a:rPr sz="5350" b="0" spc="-95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5350" b="0" spc="-110">
                <a:solidFill>
                  <a:srgbClr val="072098"/>
                </a:solidFill>
                <a:latin typeface="Arial"/>
                <a:cs typeface="Arial"/>
              </a:rPr>
              <a:t>Diabetes</a:t>
            </a:r>
            <a:r>
              <a:rPr lang="de-DE" sz="5350" b="0" spc="-110">
                <a:solidFill>
                  <a:srgbClr val="072098"/>
                </a:solidFill>
                <a:latin typeface="Arial"/>
                <a:cs typeface="Arial"/>
              </a:rPr>
              <a:t>-</a:t>
            </a:r>
            <a:r>
              <a:rPr sz="5350" b="0" spc="-110">
                <a:solidFill>
                  <a:srgbClr val="072098"/>
                </a:solidFill>
                <a:latin typeface="Arial"/>
                <a:cs typeface="Arial"/>
              </a:rPr>
              <a:t>­  </a:t>
            </a:r>
            <a:r>
              <a:rPr sz="5350" b="0" spc="-95">
                <a:solidFill>
                  <a:srgbClr val="072098"/>
                </a:solidFill>
                <a:latin typeface="Arial"/>
                <a:cs typeface="Arial"/>
              </a:rPr>
              <a:t>management </a:t>
            </a:r>
            <a:r>
              <a:rPr sz="5350" b="0" spc="-80">
                <a:solidFill>
                  <a:srgbClr val="072098"/>
                </a:solidFill>
                <a:latin typeface="Arial"/>
                <a:cs typeface="Arial"/>
              </a:rPr>
              <a:t>rund </a:t>
            </a:r>
            <a:r>
              <a:rPr sz="5350" b="0" spc="-105">
                <a:solidFill>
                  <a:srgbClr val="072098"/>
                </a:solidFill>
                <a:latin typeface="Arial"/>
                <a:cs typeface="Arial"/>
              </a:rPr>
              <a:t>um  </a:t>
            </a:r>
            <a:r>
              <a:rPr sz="5350" b="0" spc="-95">
                <a:solidFill>
                  <a:srgbClr val="072098"/>
                </a:solidFill>
                <a:latin typeface="Arial"/>
                <a:cs typeface="Arial"/>
              </a:rPr>
              <a:t>FreeStyle </a:t>
            </a:r>
            <a:r>
              <a:rPr sz="5350" b="0" spc="-85">
                <a:solidFill>
                  <a:srgbClr val="072098"/>
                </a:solidFill>
                <a:latin typeface="Arial"/>
                <a:cs typeface="Arial"/>
              </a:rPr>
              <a:t>Libre</a:t>
            </a:r>
            <a:r>
              <a:rPr sz="5350" b="0" spc="-370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5350" b="0" spc="-110">
                <a:solidFill>
                  <a:srgbClr val="072098"/>
                </a:solidFill>
                <a:latin typeface="Arial"/>
                <a:cs typeface="Arial"/>
              </a:rPr>
              <a:t>verbindet.</a:t>
            </a:r>
            <a:endParaRPr sz="53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4970" y="4332706"/>
            <a:ext cx="7452995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3700" spc="-35">
                <a:latin typeface="Arial"/>
                <a:cs typeface="Arial"/>
              </a:rPr>
              <a:t>So </a:t>
            </a:r>
            <a:r>
              <a:rPr sz="3700" spc="-60">
                <a:latin typeface="Arial"/>
                <a:cs typeface="Arial"/>
              </a:rPr>
              <a:t>können </a:t>
            </a:r>
            <a:r>
              <a:rPr sz="3700" spc="-65">
                <a:latin typeface="Arial"/>
                <a:cs typeface="Arial"/>
              </a:rPr>
              <a:t>Therapeuten, </a:t>
            </a:r>
            <a:r>
              <a:rPr sz="3700" spc="-60">
                <a:latin typeface="Arial"/>
                <a:cs typeface="Arial"/>
              </a:rPr>
              <a:t>Familie</a:t>
            </a:r>
            <a:r>
              <a:rPr sz="3700" spc="-545">
                <a:latin typeface="Arial"/>
                <a:cs typeface="Arial"/>
              </a:rPr>
              <a:t> </a:t>
            </a:r>
            <a:r>
              <a:rPr sz="3700" spc="-70">
                <a:latin typeface="Arial"/>
                <a:cs typeface="Arial"/>
              </a:rPr>
              <a:t>und  </a:t>
            </a:r>
            <a:r>
              <a:rPr sz="3700" spc="-60">
                <a:latin typeface="Arial"/>
                <a:cs typeface="Arial"/>
              </a:rPr>
              <a:t>Freunde </a:t>
            </a:r>
            <a:r>
              <a:rPr sz="3700" spc="-55">
                <a:latin typeface="Arial"/>
                <a:cs typeface="Arial"/>
              </a:rPr>
              <a:t>noch </a:t>
            </a:r>
            <a:r>
              <a:rPr sz="3700" spc="-65">
                <a:latin typeface="Arial"/>
                <a:cs typeface="Arial"/>
              </a:rPr>
              <a:t>besser</a:t>
            </a:r>
            <a:r>
              <a:rPr sz="3700" spc="-335">
                <a:latin typeface="Arial"/>
                <a:cs typeface="Arial"/>
              </a:rPr>
              <a:t> </a:t>
            </a:r>
            <a:r>
              <a:rPr sz="3700" spc="-75">
                <a:latin typeface="Arial"/>
                <a:cs typeface="Arial"/>
              </a:rPr>
              <a:t>unterstützen.</a:t>
            </a:r>
            <a:endParaRPr sz="37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349636" y="7416360"/>
            <a:ext cx="3054985" cy="3054985"/>
          </a:xfrm>
          <a:custGeom>
            <a:avLst/>
            <a:gdLst/>
            <a:ahLst/>
            <a:cxnLst/>
            <a:rect l="l" t="t" r="r" b="b"/>
            <a:pathLst>
              <a:path w="3054985" h="3054984">
                <a:moveTo>
                  <a:pt x="3054524" y="3054524"/>
                </a:moveTo>
                <a:lnTo>
                  <a:pt x="0" y="3054524"/>
                </a:lnTo>
                <a:lnTo>
                  <a:pt x="0" y="0"/>
                </a:lnTo>
                <a:lnTo>
                  <a:pt x="3054524" y="0"/>
                </a:lnTo>
                <a:lnTo>
                  <a:pt x="3054524" y="3054524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00028" y="7976475"/>
            <a:ext cx="1953895" cy="1116965"/>
          </a:xfrm>
          <a:custGeom>
            <a:avLst/>
            <a:gdLst/>
            <a:ahLst/>
            <a:cxnLst/>
            <a:rect l="l" t="t" r="r" b="b"/>
            <a:pathLst>
              <a:path w="1953895" h="1116965">
                <a:moveTo>
                  <a:pt x="1745582" y="1111316"/>
                </a:moveTo>
                <a:lnTo>
                  <a:pt x="1207620" y="1111316"/>
                </a:lnTo>
                <a:lnTo>
                  <a:pt x="1453271" y="1113098"/>
                </a:lnTo>
                <a:lnTo>
                  <a:pt x="1484319" y="1114345"/>
                </a:lnTo>
                <a:lnTo>
                  <a:pt x="1496335" y="1116015"/>
                </a:lnTo>
                <a:lnTo>
                  <a:pt x="1716172" y="1116570"/>
                </a:lnTo>
                <a:lnTo>
                  <a:pt x="1723258" y="1116346"/>
                </a:lnTo>
                <a:lnTo>
                  <a:pt x="1730192" y="1115561"/>
                </a:lnTo>
                <a:lnTo>
                  <a:pt x="1737001" y="1114156"/>
                </a:lnTo>
                <a:lnTo>
                  <a:pt x="1743710" y="1112078"/>
                </a:lnTo>
                <a:lnTo>
                  <a:pt x="1745582" y="1111316"/>
                </a:lnTo>
                <a:close/>
              </a:path>
              <a:path w="1953895" h="1116965">
                <a:moveTo>
                  <a:pt x="534881" y="349412"/>
                </a:moveTo>
                <a:lnTo>
                  <a:pt x="486965" y="357102"/>
                </a:lnTo>
                <a:lnTo>
                  <a:pt x="440299" y="372520"/>
                </a:lnTo>
                <a:lnTo>
                  <a:pt x="394915" y="395637"/>
                </a:lnTo>
                <a:lnTo>
                  <a:pt x="350842" y="426423"/>
                </a:lnTo>
                <a:lnTo>
                  <a:pt x="314071" y="460138"/>
                </a:lnTo>
                <a:lnTo>
                  <a:pt x="283462" y="497336"/>
                </a:lnTo>
                <a:lnTo>
                  <a:pt x="258605" y="537746"/>
                </a:lnTo>
                <a:lnTo>
                  <a:pt x="239088" y="581099"/>
                </a:lnTo>
                <a:lnTo>
                  <a:pt x="224503" y="627126"/>
                </a:lnTo>
                <a:lnTo>
                  <a:pt x="214437" y="675557"/>
                </a:lnTo>
                <a:lnTo>
                  <a:pt x="212359" y="684399"/>
                </a:lnTo>
                <a:lnTo>
                  <a:pt x="208803" y="690537"/>
                </a:lnTo>
                <a:lnTo>
                  <a:pt x="202889" y="694014"/>
                </a:lnTo>
                <a:lnTo>
                  <a:pt x="193736" y="694876"/>
                </a:lnTo>
                <a:lnTo>
                  <a:pt x="179226" y="695353"/>
                </a:lnTo>
                <a:lnTo>
                  <a:pt x="164935" y="697571"/>
                </a:lnTo>
                <a:lnTo>
                  <a:pt x="103960" y="720477"/>
                </a:lnTo>
                <a:lnTo>
                  <a:pt x="72342" y="745155"/>
                </a:lnTo>
                <a:lnTo>
                  <a:pt x="44034" y="777678"/>
                </a:lnTo>
                <a:lnTo>
                  <a:pt x="21138" y="816528"/>
                </a:lnTo>
                <a:lnTo>
                  <a:pt x="5759" y="860190"/>
                </a:lnTo>
                <a:lnTo>
                  <a:pt x="0" y="907147"/>
                </a:lnTo>
                <a:lnTo>
                  <a:pt x="5962" y="955884"/>
                </a:lnTo>
                <a:lnTo>
                  <a:pt x="25175" y="1003082"/>
                </a:lnTo>
                <a:lnTo>
                  <a:pt x="55945" y="1045291"/>
                </a:lnTo>
                <a:lnTo>
                  <a:pt x="95150" y="1079392"/>
                </a:lnTo>
                <a:lnTo>
                  <a:pt x="139670" y="1102261"/>
                </a:lnTo>
                <a:lnTo>
                  <a:pt x="186386" y="1110779"/>
                </a:lnTo>
                <a:lnTo>
                  <a:pt x="840272" y="1112821"/>
                </a:lnTo>
                <a:lnTo>
                  <a:pt x="1745582" y="1111316"/>
                </a:lnTo>
                <a:lnTo>
                  <a:pt x="1790693" y="1090628"/>
                </a:lnTo>
                <a:lnTo>
                  <a:pt x="1832273" y="1060289"/>
                </a:lnTo>
                <a:lnTo>
                  <a:pt x="1869219" y="1021021"/>
                </a:lnTo>
                <a:lnTo>
                  <a:pt x="1898975" y="979307"/>
                </a:lnTo>
                <a:lnTo>
                  <a:pt x="1902161" y="973202"/>
                </a:lnTo>
                <a:lnTo>
                  <a:pt x="918625" y="973202"/>
                </a:lnTo>
                <a:lnTo>
                  <a:pt x="904136" y="971883"/>
                </a:lnTo>
                <a:lnTo>
                  <a:pt x="894574" y="967087"/>
                </a:lnTo>
                <a:lnTo>
                  <a:pt x="889347" y="957815"/>
                </a:lnTo>
                <a:lnTo>
                  <a:pt x="887877" y="943214"/>
                </a:lnTo>
                <a:lnTo>
                  <a:pt x="888302" y="896023"/>
                </a:lnTo>
                <a:lnTo>
                  <a:pt x="888692" y="841811"/>
                </a:lnTo>
                <a:lnTo>
                  <a:pt x="888969" y="792638"/>
                </a:lnTo>
                <a:lnTo>
                  <a:pt x="889275" y="720477"/>
                </a:lnTo>
                <a:lnTo>
                  <a:pt x="889966" y="510264"/>
                </a:lnTo>
                <a:lnTo>
                  <a:pt x="890165" y="510138"/>
                </a:lnTo>
                <a:lnTo>
                  <a:pt x="894368" y="462456"/>
                </a:lnTo>
                <a:lnTo>
                  <a:pt x="906358" y="417491"/>
                </a:lnTo>
                <a:lnTo>
                  <a:pt x="925516" y="375925"/>
                </a:lnTo>
                <a:lnTo>
                  <a:pt x="925655" y="375723"/>
                </a:lnTo>
                <a:lnTo>
                  <a:pt x="696101" y="375723"/>
                </a:lnTo>
                <a:lnTo>
                  <a:pt x="685837" y="372990"/>
                </a:lnTo>
                <a:lnTo>
                  <a:pt x="634347" y="357327"/>
                </a:lnTo>
                <a:lnTo>
                  <a:pt x="584019" y="349477"/>
                </a:lnTo>
                <a:lnTo>
                  <a:pt x="534881" y="349412"/>
                </a:lnTo>
                <a:close/>
              </a:path>
              <a:path w="1953895" h="1116965">
                <a:moveTo>
                  <a:pt x="1178889" y="972613"/>
                </a:moveTo>
                <a:lnTo>
                  <a:pt x="1126837" y="972613"/>
                </a:lnTo>
                <a:lnTo>
                  <a:pt x="918625" y="973202"/>
                </a:lnTo>
                <a:lnTo>
                  <a:pt x="1387093" y="973202"/>
                </a:lnTo>
                <a:lnTo>
                  <a:pt x="1178889" y="972613"/>
                </a:lnTo>
                <a:close/>
              </a:path>
              <a:path w="1953895" h="1116965">
                <a:moveTo>
                  <a:pt x="1531217" y="240869"/>
                </a:moveTo>
                <a:lnTo>
                  <a:pt x="1150336" y="240869"/>
                </a:lnTo>
                <a:lnTo>
                  <a:pt x="1196929" y="244556"/>
                </a:lnTo>
                <a:lnTo>
                  <a:pt x="1241092" y="256666"/>
                </a:lnTo>
                <a:lnTo>
                  <a:pt x="1282029" y="276377"/>
                </a:lnTo>
                <a:lnTo>
                  <a:pt x="1318947" y="302865"/>
                </a:lnTo>
                <a:lnTo>
                  <a:pt x="1351052" y="335306"/>
                </a:lnTo>
                <a:lnTo>
                  <a:pt x="1377549" y="372877"/>
                </a:lnTo>
                <a:lnTo>
                  <a:pt x="1397645" y="414755"/>
                </a:lnTo>
                <a:lnTo>
                  <a:pt x="1410549" y="460138"/>
                </a:lnTo>
                <a:lnTo>
                  <a:pt x="1415458" y="508138"/>
                </a:lnTo>
                <a:lnTo>
                  <a:pt x="1415710" y="508285"/>
                </a:lnTo>
                <a:lnTo>
                  <a:pt x="1416402" y="705158"/>
                </a:lnTo>
                <a:lnTo>
                  <a:pt x="1416801" y="805790"/>
                </a:lnTo>
                <a:lnTo>
                  <a:pt x="1417001" y="841811"/>
                </a:lnTo>
                <a:lnTo>
                  <a:pt x="1417379" y="896023"/>
                </a:lnTo>
                <a:lnTo>
                  <a:pt x="1417814" y="943214"/>
                </a:lnTo>
                <a:lnTo>
                  <a:pt x="1416327" y="957965"/>
                </a:lnTo>
                <a:lnTo>
                  <a:pt x="1411100" y="967184"/>
                </a:lnTo>
                <a:lnTo>
                  <a:pt x="1401549" y="971915"/>
                </a:lnTo>
                <a:lnTo>
                  <a:pt x="1387093" y="973202"/>
                </a:lnTo>
                <a:lnTo>
                  <a:pt x="1902161" y="973202"/>
                </a:lnTo>
                <a:lnTo>
                  <a:pt x="1921904" y="935379"/>
                </a:lnTo>
                <a:lnTo>
                  <a:pt x="1938370" y="889469"/>
                </a:lnTo>
                <a:lnTo>
                  <a:pt x="1948740" y="841811"/>
                </a:lnTo>
                <a:lnTo>
                  <a:pt x="1953376" y="792638"/>
                </a:lnTo>
                <a:lnTo>
                  <a:pt x="1952644" y="742182"/>
                </a:lnTo>
                <a:lnTo>
                  <a:pt x="1946908" y="690677"/>
                </a:lnTo>
                <a:lnTo>
                  <a:pt x="1936376" y="643328"/>
                </a:lnTo>
                <a:lnTo>
                  <a:pt x="1920368" y="599876"/>
                </a:lnTo>
                <a:lnTo>
                  <a:pt x="1899183" y="560473"/>
                </a:lnTo>
                <a:lnTo>
                  <a:pt x="1873123" y="525272"/>
                </a:lnTo>
                <a:lnTo>
                  <a:pt x="1842490" y="494426"/>
                </a:lnTo>
                <a:lnTo>
                  <a:pt x="1807584" y="468089"/>
                </a:lnTo>
                <a:lnTo>
                  <a:pt x="1768706" y="446413"/>
                </a:lnTo>
                <a:lnTo>
                  <a:pt x="1726157" y="429552"/>
                </a:lnTo>
                <a:lnTo>
                  <a:pt x="1680239" y="417658"/>
                </a:lnTo>
                <a:lnTo>
                  <a:pt x="1637746" y="411782"/>
                </a:lnTo>
                <a:lnTo>
                  <a:pt x="1608716" y="411782"/>
                </a:lnTo>
                <a:lnTo>
                  <a:pt x="1598265" y="410796"/>
                </a:lnTo>
                <a:lnTo>
                  <a:pt x="1590018" y="405817"/>
                </a:lnTo>
                <a:lnTo>
                  <a:pt x="1585150" y="397332"/>
                </a:lnTo>
                <a:lnTo>
                  <a:pt x="1582362" y="387037"/>
                </a:lnTo>
                <a:lnTo>
                  <a:pt x="1580444" y="375723"/>
                </a:lnTo>
                <a:lnTo>
                  <a:pt x="1578364" y="365085"/>
                </a:lnTo>
                <a:lnTo>
                  <a:pt x="1564024" y="316604"/>
                </a:lnTo>
                <a:lnTo>
                  <a:pt x="1546243" y="270957"/>
                </a:lnTo>
                <a:lnTo>
                  <a:pt x="1531217" y="240869"/>
                </a:lnTo>
                <a:close/>
              </a:path>
              <a:path w="1953895" h="1116965">
                <a:moveTo>
                  <a:pt x="1198559" y="890011"/>
                </a:moveTo>
                <a:lnTo>
                  <a:pt x="1162880" y="890011"/>
                </a:lnTo>
                <a:lnTo>
                  <a:pt x="1168743" y="890786"/>
                </a:lnTo>
                <a:lnTo>
                  <a:pt x="1193307" y="891918"/>
                </a:lnTo>
                <a:lnTo>
                  <a:pt x="1198559" y="890011"/>
                </a:lnTo>
                <a:close/>
              </a:path>
              <a:path w="1953895" h="1116965">
                <a:moveTo>
                  <a:pt x="1149961" y="600296"/>
                </a:moveTo>
                <a:lnTo>
                  <a:pt x="1110934" y="615088"/>
                </a:lnTo>
                <a:lnTo>
                  <a:pt x="1081203" y="653185"/>
                </a:lnTo>
                <a:lnTo>
                  <a:pt x="1077975" y="675242"/>
                </a:lnTo>
                <a:lnTo>
                  <a:pt x="1085688" y="697368"/>
                </a:lnTo>
                <a:lnTo>
                  <a:pt x="1099889" y="729675"/>
                </a:lnTo>
                <a:lnTo>
                  <a:pt x="1103303" y="761553"/>
                </a:lnTo>
                <a:lnTo>
                  <a:pt x="1100313" y="793398"/>
                </a:lnTo>
                <a:lnTo>
                  <a:pt x="1095301" y="825605"/>
                </a:lnTo>
                <a:lnTo>
                  <a:pt x="1091076" y="863208"/>
                </a:lnTo>
                <a:lnTo>
                  <a:pt x="1095497" y="882526"/>
                </a:lnTo>
                <a:lnTo>
                  <a:pt x="1113712" y="889650"/>
                </a:lnTo>
                <a:lnTo>
                  <a:pt x="1150870" y="890671"/>
                </a:lnTo>
                <a:lnTo>
                  <a:pt x="1156827" y="890671"/>
                </a:lnTo>
                <a:lnTo>
                  <a:pt x="1162880" y="890011"/>
                </a:lnTo>
                <a:lnTo>
                  <a:pt x="1198559" y="890011"/>
                </a:lnTo>
                <a:lnTo>
                  <a:pt x="1209550" y="886020"/>
                </a:lnTo>
                <a:lnTo>
                  <a:pt x="1216582" y="870414"/>
                </a:lnTo>
                <a:lnTo>
                  <a:pt x="1213517" y="842421"/>
                </a:lnTo>
                <a:lnTo>
                  <a:pt x="1205240" y="805790"/>
                </a:lnTo>
                <a:lnTo>
                  <a:pt x="1200714" y="768701"/>
                </a:lnTo>
                <a:lnTo>
                  <a:pt x="1204240" y="731117"/>
                </a:lnTo>
                <a:lnTo>
                  <a:pt x="1220124" y="693001"/>
                </a:lnTo>
                <a:lnTo>
                  <a:pt x="1226739" y="671533"/>
                </a:lnTo>
                <a:lnTo>
                  <a:pt x="1222693" y="649596"/>
                </a:lnTo>
                <a:lnTo>
                  <a:pt x="1209912" y="629216"/>
                </a:lnTo>
                <a:lnTo>
                  <a:pt x="1190324" y="612418"/>
                </a:lnTo>
                <a:lnTo>
                  <a:pt x="1170245" y="603027"/>
                </a:lnTo>
                <a:lnTo>
                  <a:pt x="1149961" y="600296"/>
                </a:lnTo>
                <a:close/>
              </a:path>
              <a:path w="1953895" h="1116965">
                <a:moveTo>
                  <a:pt x="1157079" y="343588"/>
                </a:moveTo>
                <a:lnTo>
                  <a:pt x="1108997" y="348771"/>
                </a:lnTo>
                <a:lnTo>
                  <a:pt x="1067488" y="366065"/>
                </a:lnTo>
                <a:lnTo>
                  <a:pt x="1032918" y="395160"/>
                </a:lnTo>
                <a:lnTo>
                  <a:pt x="1005652" y="435752"/>
                </a:lnTo>
                <a:lnTo>
                  <a:pt x="986058" y="487531"/>
                </a:lnTo>
                <a:lnTo>
                  <a:pt x="987056" y="502350"/>
                </a:lnTo>
                <a:lnTo>
                  <a:pt x="993376" y="510813"/>
                </a:lnTo>
                <a:lnTo>
                  <a:pt x="1004068" y="514604"/>
                </a:lnTo>
                <a:lnTo>
                  <a:pt x="1018182" y="515405"/>
                </a:lnTo>
                <a:lnTo>
                  <a:pt x="1303052" y="514974"/>
                </a:lnTo>
                <a:lnTo>
                  <a:pt x="1320320" y="496473"/>
                </a:lnTo>
                <a:lnTo>
                  <a:pt x="1303431" y="443912"/>
                </a:lnTo>
                <a:lnTo>
                  <a:pt x="1277976" y="401700"/>
                </a:lnTo>
                <a:lnTo>
                  <a:pt x="1244642" y="370480"/>
                </a:lnTo>
                <a:lnTo>
                  <a:pt x="1204113" y="350896"/>
                </a:lnTo>
                <a:lnTo>
                  <a:pt x="1157079" y="343588"/>
                </a:lnTo>
                <a:close/>
              </a:path>
              <a:path w="1953895" h="1116965">
                <a:moveTo>
                  <a:pt x="1302788" y="515017"/>
                </a:moveTo>
                <a:lnTo>
                  <a:pt x="1287892" y="515017"/>
                </a:lnTo>
                <a:lnTo>
                  <a:pt x="1295052" y="515174"/>
                </a:lnTo>
                <a:lnTo>
                  <a:pt x="1302153" y="515121"/>
                </a:lnTo>
                <a:lnTo>
                  <a:pt x="1302788" y="515017"/>
                </a:lnTo>
                <a:close/>
              </a:path>
              <a:path w="1953895" h="1116965">
                <a:moveTo>
                  <a:pt x="1303052" y="514974"/>
                </a:moveTo>
                <a:lnTo>
                  <a:pt x="1126066" y="514974"/>
                </a:lnTo>
                <a:lnTo>
                  <a:pt x="1233950" y="515033"/>
                </a:lnTo>
                <a:lnTo>
                  <a:pt x="1302788" y="515017"/>
                </a:lnTo>
                <a:lnTo>
                  <a:pt x="1303052" y="514974"/>
                </a:lnTo>
                <a:close/>
              </a:path>
              <a:path w="1953895" h="1116965">
                <a:moveTo>
                  <a:pt x="1631253" y="410884"/>
                </a:moveTo>
                <a:lnTo>
                  <a:pt x="1620126" y="411053"/>
                </a:lnTo>
                <a:lnTo>
                  <a:pt x="1608716" y="411782"/>
                </a:lnTo>
                <a:lnTo>
                  <a:pt x="1637746" y="411782"/>
                </a:lnTo>
                <a:lnTo>
                  <a:pt x="1631253" y="410884"/>
                </a:lnTo>
                <a:close/>
              </a:path>
              <a:path w="1953895" h="1116965">
                <a:moveTo>
                  <a:pt x="1129410" y="0"/>
                </a:moveTo>
                <a:lnTo>
                  <a:pt x="1083045" y="4744"/>
                </a:lnTo>
                <a:lnTo>
                  <a:pt x="1037610" y="14462"/>
                </a:lnTo>
                <a:lnTo>
                  <a:pt x="993576" y="28883"/>
                </a:lnTo>
                <a:lnTo>
                  <a:pt x="951415" y="47737"/>
                </a:lnTo>
                <a:lnTo>
                  <a:pt x="911599" y="70753"/>
                </a:lnTo>
                <a:lnTo>
                  <a:pt x="874600" y="97660"/>
                </a:lnTo>
                <a:lnTo>
                  <a:pt x="840891" y="128187"/>
                </a:lnTo>
                <a:lnTo>
                  <a:pt x="810943" y="162065"/>
                </a:lnTo>
                <a:lnTo>
                  <a:pt x="778855" y="208201"/>
                </a:lnTo>
                <a:lnTo>
                  <a:pt x="752235" y="256940"/>
                </a:lnTo>
                <a:lnTo>
                  <a:pt x="730048" y="307829"/>
                </a:lnTo>
                <a:lnTo>
                  <a:pt x="711260" y="360415"/>
                </a:lnTo>
                <a:lnTo>
                  <a:pt x="707575" y="369474"/>
                </a:lnTo>
                <a:lnTo>
                  <a:pt x="702934" y="374564"/>
                </a:lnTo>
                <a:lnTo>
                  <a:pt x="696101" y="375723"/>
                </a:lnTo>
                <a:lnTo>
                  <a:pt x="925655" y="375723"/>
                </a:lnTo>
                <a:lnTo>
                  <a:pt x="951116" y="338526"/>
                </a:lnTo>
                <a:lnTo>
                  <a:pt x="982431" y="306059"/>
                </a:lnTo>
                <a:lnTo>
                  <a:pt x="1018736" y="279294"/>
                </a:lnTo>
                <a:lnTo>
                  <a:pt x="1059306" y="258995"/>
                </a:lnTo>
                <a:lnTo>
                  <a:pt x="1103414" y="245931"/>
                </a:lnTo>
                <a:lnTo>
                  <a:pt x="1150336" y="240869"/>
                </a:lnTo>
                <a:lnTo>
                  <a:pt x="1531217" y="240869"/>
                </a:lnTo>
                <a:lnTo>
                  <a:pt x="1524894" y="228209"/>
                </a:lnTo>
                <a:lnTo>
                  <a:pt x="1499849" y="188422"/>
                </a:lnTo>
                <a:lnTo>
                  <a:pt x="1470981" y="151663"/>
                </a:lnTo>
                <a:lnTo>
                  <a:pt x="1438162" y="117994"/>
                </a:lnTo>
                <a:lnTo>
                  <a:pt x="1401263" y="87480"/>
                </a:lnTo>
                <a:lnTo>
                  <a:pt x="1360158" y="60185"/>
                </a:lnTo>
                <a:lnTo>
                  <a:pt x="1314718" y="36173"/>
                </a:lnTo>
                <a:lnTo>
                  <a:pt x="1269357" y="18316"/>
                </a:lnTo>
                <a:lnTo>
                  <a:pt x="1223038" y="6515"/>
                </a:lnTo>
                <a:lnTo>
                  <a:pt x="1176231" y="500"/>
                </a:lnTo>
                <a:lnTo>
                  <a:pt x="1129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7097" y="9491443"/>
            <a:ext cx="2740025" cy="296545"/>
          </a:xfrm>
          <a:custGeom>
            <a:avLst/>
            <a:gdLst/>
            <a:ahLst/>
            <a:cxnLst/>
            <a:rect l="l" t="t" r="r" b="b"/>
            <a:pathLst>
              <a:path w="2740025" h="296545">
                <a:moveTo>
                  <a:pt x="95871" y="0"/>
                </a:moveTo>
                <a:lnTo>
                  <a:pt x="58610" y="7204"/>
                </a:lnTo>
                <a:lnTo>
                  <a:pt x="28130" y="28348"/>
                </a:lnTo>
                <a:lnTo>
                  <a:pt x="7552" y="62731"/>
                </a:lnTo>
                <a:lnTo>
                  <a:pt x="0" y="109651"/>
                </a:lnTo>
                <a:lnTo>
                  <a:pt x="0" y="291645"/>
                </a:lnTo>
                <a:lnTo>
                  <a:pt x="48218" y="291645"/>
                </a:lnTo>
                <a:lnTo>
                  <a:pt x="48218" y="195774"/>
                </a:lnTo>
                <a:lnTo>
                  <a:pt x="191753" y="195774"/>
                </a:lnTo>
                <a:lnTo>
                  <a:pt x="191753" y="148121"/>
                </a:lnTo>
                <a:lnTo>
                  <a:pt x="48218" y="148121"/>
                </a:lnTo>
                <a:lnTo>
                  <a:pt x="48218" y="109651"/>
                </a:lnTo>
                <a:lnTo>
                  <a:pt x="51950" y="82285"/>
                </a:lnTo>
                <a:lnTo>
                  <a:pt x="62142" y="62937"/>
                </a:lnTo>
                <a:lnTo>
                  <a:pt x="77284" y="51447"/>
                </a:lnTo>
                <a:lnTo>
                  <a:pt x="95871" y="47652"/>
                </a:lnTo>
                <a:lnTo>
                  <a:pt x="175173" y="47652"/>
                </a:lnTo>
                <a:lnTo>
                  <a:pt x="163618" y="28348"/>
                </a:lnTo>
                <a:lnTo>
                  <a:pt x="133134" y="7204"/>
                </a:lnTo>
                <a:lnTo>
                  <a:pt x="95871" y="0"/>
                </a:lnTo>
                <a:close/>
              </a:path>
              <a:path w="2740025" h="296545">
                <a:moveTo>
                  <a:pt x="191753" y="195774"/>
                </a:moveTo>
                <a:lnTo>
                  <a:pt x="143524" y="195774"/>
                </a:lnTo>
                <a:lnTo>
                  <a:pt x="143524" y="291645"/>
                </a:lnTo>
                <a:lnTo>
                  <a:pt x="191753" y="291645"/>
                </a:lnTo>
                <a:lnTo>
                  <a:pt x="191753" y="195774"/>
                </a:lnTo>
                <a:close/>
              </a:path>
              <a:path w="2740025" h="296545">
                <a:moveTo>
                  <a:pt x="175173" y="47652"/>
                </a:moveTo>
                <a:lnTo>
                  <a:pt x="95871" y="47652"/>
                </a:lnTo>
                <a:lnTo>
                  <a:pt x="114457" y="51447"/>
                </a:lnTo>
                <a:lnTo>
                  <a:pt x="129600" y="62937"/>
                </a:lnTo>
                <a:lnTo>
                  <a:pt x="139792" y="82285"/>
                </a:lnTo>
                <a:lnTo>
                  <a:pt x="143524" y="109651"/>
                </a:lnTo>
                <a:lnTo>
                  <a:pt x="143524" y="148121"/>
                </a:lnTo>
                <a:lnTo>
                  <a:pt x="191753" y="148121"/>
                </a:lnTo>
                <a:lnTo>
                  <a:pt x="191753" y="109651"/>
                </a:lnTo>
                <a:lnTo>
                  <a:pt x="184198" y="62731"/>
                </a:lnTo>
                <a:lnTo>
                  <a:pt x="175173" y="47652"/>
                </a:lnTo>
                <a:close/>
              </a:path>
              <a:path w="2740025" h="296545">
                <a:moveTo>
                  <a:pt x="324367" y="4596"/>
                </a:moveTo>
                <a:lnTo>
                  <a:pt x="288200" y="4596"/>
                </a:lnTo>
                <a:lnTo>
                  <a:pt x="288200" y="291645"/>
                </a:lnTo>
                <a:lnTo>
                  <a:pt x="331256" y="291645"/>
                </a:lnTo>
                <a:lnTo>
                  <a:pt x="331256" y="108509"/>
                </a:lnTo>
                <a:lnTo>
                  <a:pt x="388212" y="108509"/>
                </a:lnTo>
                <a:lnTo>
                  <a:pt x="324367" y="4596"/>
                </a:lnTo>
                <a:close/>
              </a:path>
              <a:path w="2740025" h="296545">
                <a:moveTo>
                  <a:pt x="388212" y="108509"/>
                </a:moveTo>
                <a:lnTo>
                  <a:pt x="331256" y="108509"/>
                </a:lnTo>
                <a:lnTo>
                  <a:pt x="443777" y="291645"/>
                </a:lnTo>
                <a:lnTo>
                  <a:pt x="479953" y="291645"/>
                </a:lnTo>
                <a:lnTo>
                  <a:pt x="479953" y="187732"/>
                </a:lnTo>
                <a:lnTo>
                  <a:pt x="436887" y="187732"/>
                </a:lnTo>
                <a:lnTo>
                  <a:pt x="388212" y="108509"/>
                </a:lnTo>
                <a:close/>
              </a:path>
              <a:path w="2740025" h="296545">
                <a:moveTo>
                  <a:pt x="479953" y="4596"/>
                </a:moveTo>
                <a:lnTo>
                  <a:pt x="436887" y="4596"/>
                </a:lnTo>
                <a:lnTo>
                  <a:pt x="436887" y="187732"/>
                </a:lnTo>
                <a:lnTo>
                  <a:pt x="479953" y="187732"/>
                </a:lnTo>
                <a:lnTo>
                  <a:pt x="479953" y="4596"/>
                </a:lnTo>
                <a:close/>
              </a:path>
              <a:path w="2740025" h="296545">
                <a:moveTo>
                  <a:pt x="672272" y="0"/>
                </a:moveTo>
                <a:lnTo>
                  <a:pt x="635011" y="7204"/>
                </a:lnTo>
                <a:lnTo>
                  <a:pt x="604531" y="28348"/>
                </a:lnTo>
                <a:lnTo>
                  <a:pt x="583954" y="62731"/>
                </a:lnTo>
                <a:lnTo>
                  <a:pt x="576401" y="109651"/>
                </a:lnTo>
                <a:lnTo>
                  <a:pt x="576401" y="291645"/>
                </a:lnTo>
                <a:lnTo>
                  <a:pt x="624619" y="291645"/>
                </a:lnTo>
                <a:lnTo>
                  <a:pt x="624619" y="195774"/>
                </a:lnTo>
                <a:lnTo>
                  <a:pt x="768144" y="195774"/>
                </a:lnTo>
                <a:lnTo>
                  <a:pt x="768144" y="148121"/>
                </a:lnTo>
                <a:lnTo>
                  <a:pt x="624619" y="148121"/>
                </a:lnTo>
                <a:lnTo>
                  <a:pt x="624619" y="109651"/>
                </a:lnTo>
                <a:lnTo>
                  <a:pt x="628351" y="82285"/>
                </a:lnTo>
                <a:lnTo>
                  <a:pt x="638543" y="62937"/>
                </a:lnTo>
                <a:lnTo>
                  <a:pt x="653686" y="51447"/>
                </a:lnTo>
                <a:lnTo>
                  <a:pt x="672272" y="47652"/>
                </a:lnTo>
                <a:lnTo>
                  <a:pt x="751567" y="47652"/>
                </a:lnTo>
                <a:lnTo>
                  <a:pt x="740014" y="28348"/>
                </a:lnTo>
                <a:lnTo>
                  <a:pt x="709534" y="7204"/>
                </a:lnTo>
                <a:lnTo>
                  <a:pt x="672272" y="0"/>
                </a:lnTo>
                <a:close/>
              </a:path>
              <a:path w="2740025" h="296545">
                <a:moveTo>
                  <a:pt x="768144" y="195774"/>
                </a:moveTo>
                <a:lnTo>
                  <a:pt x="719925" y="195774"/>
                </a:lnTo>
                <a:lnTo>
                  <a:pt x="719925" y="291645"/>
                </a:lnTo>
                <a:lnTo>
                  <a:pt x="768144" y="291645"/>
                </a:lnTo>
                <a:lnTo>
                  <a:pt x="768144" y="195774"/>
                </a:lnTo>
                <a:close/>
              </a:path>
              <a:path w="2740025" h="296545">
                <a:moveTo>
                  <a:pt x="751567" y="47652"/>
                </a:moveTo>
                <a:lnTo>
                  <a:pt x="672272" y="47652"/>
                </a:lnTo>
                <a:lnTo>
                  <a:pt x="690859" y="51447"/>
                </a:lnTo>
                <a:lnTo>
                  <a:pt x="706002" y="62937"/>
                </a:lnTo>
                <a:lnTo>
                  <a:pt x="716193" y="82285"/>
                </a:lnTo>
                <a:lnTo>
                  <a:pt x="719925" y="109651"/>
                </a:lnTo>
                <a:lnTo>
                  <a:pt x="719925" y="148121"/>
                </a:lnTo>
                <a:lnTo>
                  <a:pt x="768144" y="148121"/>
                </a:lnTo>
                <a:lnTo>
                  <a:pt x="768144" y="109651"/>
                </a:lnTo>
                <a:lnTo>
                  <a:pt x="760591" y="62731"/>
                </a:lnTo>
                <a:lnTo>
                  <a:pt x="751567" y="47652"/>
                </a:lnTo>
                <a:close/>
              </a:path>
              <a:path w="2740025" h="296545">
                <a:moveTo>
                  <a:pt x="912820" y="4596"/>
                </a:moveTo>
                <a:lnTo>
                  <a:pt x="864601" y="4596"/>
                </a:lnTo>
                <a:lnTo>
                  <a:pt x="864601" y="291645"/>
                </a:lnTo>
                <a:lnTo>
                  <a:pt x="1008126" y="291645"/>
                </a:lnTo>
                <a:lnTo>
                  <a:pt x="1008126" y="243992"/>
                </a:lnTo>
                <a:lnTo>
                  <a:pt x="912820" y="243992"/>
                </a:lnTo>
                <a:lnTo>
                  <a:pt x="912820" y="4596"/>
                </a:lnTo>
                <a:close/>
              </a:path>
              <a:path w="2740025" h="296545">
                <a:moveTo>
                  <a:pt x="1064386" y="4596"/>
                </a:moveTo>
                <a:lnTo>
                  <a:pt x="1009267" y="4596"/>
                </a:lnTo>
                <a:lnTo>
                  <a:pt x="1105139" y="176821"/>
                </a:lnTo>
                <a:lnTo>
                  <a:pt x="1105139" y="291645"/>
                </a:lnTo>
                <a:lnTo>
                  <a:pt x="1152792" y="291645"/>
                </a:lnTo>
                <a:lnTo>
                  <a:pt x="1152792" y="176821"/>
                </a:lnTo>
                <a:lnTo>
                  <a:pt x="1183151" y="122289"/>
                </a:lnTo>
                <a:lnTo>
                  <a:pt x="1128677" y="122289"/>
                </a:lnTo>
                <a:lnTo>
                  <a:pt x="1064386" y="4596"/>
                </a:lnTo>
                <a:close/>
              </a:path>
              <a:path w="2740025" h="296545">
                <a:moveTo>
                  <a:pt x="1248674" y="4596"/>
                </a:moveTo>
                <a:lnTo>
                  <a:pt x="1193555" y="4596"/>
                </a:lnTo>
                <a:lnTo>
                  <a:pt x="1128677" y="122289"/>
                </a:lnTo>
                <a:lnTo>
                  <a:pt x="1183151" y="122289"/>
                </a:lnTo>
                <a:lnTo>
                  <a:pt x="1248674" y="4596"/>
                </a:lnTo>
                <a:close/>
              </a:path>
              <a:path w="2740025" h="296545">
                <a:moveTo>
                  <a:pt x="1288274" y="223333"/>
                </a:moveTo>
                <a:lnTo>
                  <a:pt x="1282536" y="266389"/>
                </a:lnTo>
                <a:lnTo>
                  <a:pt x="1321360" y="288851"/>
                </a:lnTo>
                <a:lnTo>
                  <a:pt x="1364063" y="296242"/>
                </a:lnTo>
                <a:lnTo>
                  <a:pt x="1401645" y="290563"/>
                </a:lnTo>
                <a:lnTo>
                  <a:pt x="1433953" y="273635"/>
                </a:lnTo>
                <a:lnTo>
                  <a:pt x="1453711" y="249165"/>
                </a:lnTo>
                <a:lnTo>
                  <a:pt x="1365204" y="249165"/>
                </a:lnTo>
                <a:lnTo>
                  <a:pt x="1347048" y="247308"/>
                </a:lnTo>
                <a:lnTo>
                  <a:pt x="1328463" y="242060"/>
                </a:lnTo>
                <a:lnTo>
                  <a:pt x="1309016" y="233907"/>
                </a:lnTo>
                <a:lnTo>
                  <a:pt x="1288274" y="223333"/>
                </a:lnTo>
                <a:close/>
              </a:path>
              <a:path w="2740025" h="296545">
                <a:moveTo>
                  <a:pt x="1373822" y="0"/>
                </a:moveTo>
                <a:lnTo>
                  <a:pt x="1337373" y="6163"/>
                </a:lnTo>
                <a:lnTo>
                  <a:pt x="1307007" y="23467"/>
                </a:lnTo>
                <a:lnTo>
                  <a:pt x="1286221" y="50137"/>
                </a:lnTo>
                <a:lnTo>
                  <a:pt x="1278516" y="84395"/>
                </a:lnTo>
                <a:lnTo>
                  <a:pt x="1288637" y="123665"/>
                </a:lnTo>
                <a:lnTo>
                  <a:pt x="1313939" y="148630"/>
                </a:lnTo>
                <a:lnTo>
                  <a:pt x="1346833" y="164697"/>
                </a:lnTo>
                <a:lnTo>
                  <a:pt x="1379726" y="177272"/>
                </a:lnTo>
                <a:lnTo>
                  <a:pt x="1405029" y="191758"/>
                </a:lnTo>
                <a:lnTo>
                  <a:pt x="1415150" y="213564"/>
                </a:lnTo>
                <a:lnTo>
                  <a:pt x="1410334" y="229300"/>
                </a:lnTo>
                <a:lnTo>
                  <a:pt x="1398144" y="240407"/>
                </a:lnTo>
                <a:lnTo>
                  <a:pt x="1381971" y="246993"/>
                </a:lnTo>
                <a:lnTo>
                  <a:pt x="1365204" y="249165"/>
                </a:lnTo>
                <a:lnTo>
                  <a:pt x="1453711" y="249165"/>
                </a:lnTo>
                <a:lnTo>
                  <a:pt x="1456575" y="245618"/>
                </a:lnTo>
                <a:lnTo>
                  <a:pt x="1465096" y="206674"/>
                </a:lnTo>
                <a:lnTo>
                  <a:pt x="1450946" y="164271"/>
                </a:lnTo>
                <a:lnTo>
                  <a:pt x="1417204" y="138456"/>
                </a:lnTo>
                <a:lnTo>
                  <a:pt x="1376930" y="121155"/>
                </a:lnTo>
                <a:lnTo>
                  <a:pt x="1343188" y="104294"/>
                </a:lnTo>
                <a:lnTo>
                  <a:pt x="1329038" y="79798"/>
                </a:lnTo>
                <a:lnTo>
                  <a:pt x="1332177" y="67423"/>
                </a:lnTo>
                <a:lnTo>
                  <a:pt x="1341237" y="56982"/>
                </a:lnTo>
                <a:lnTo>
                  <a:pt x="1355679" y="49769"/>
                </a:lnTo>
                <a:lnTo>
                  <a:pt x="1374963" y="47077"/>
                </a:lnTo>
                <a:lnTo>
                  <a:pt x="1452394" y="47077"/>
                </a:lnTo>
                <a:lnTo>
                  <a:pt x="1457641" y="34449"/>
                </a:lnTo>
                <a:lnTo>
                  <a:pt x="1436709" y="19136"/>
                </a:lnTo>
                <a:lnTo>
                  <a:pt x="1416803" y="8397"/>
                </a:lnTo>
                <a:lnTo>
                  <a:pt x="1396361" y="2072"/>
                </a:lnTo>
                <a:lnTo>
                  <a:pt x="1373822" y="0"/>
                </a:lnTo>
                <a:close/>
              </a:path>
              <a:path w="2740025" h="296545">
                <a:moveTo>
                  <a:pt x="1452394" y="47077"/>
                </a:moveTo>
                <a:lnTo>
                  <a:pt x="1374963" y="47077"/>
                </a:lnTo>
                <a:lnTo>
                  <a:pt x="1392644" y="49159"/>
                </a:lnTo>
                <a:lnTo>
                  <a:pt x="1410056" y="54686"/>
                </a:lnTo>
                <a:lnTo>
                  <a:pt x="1426714" y="62582"/>
                </a:lnTo>
                <a:lnTo>
                  <a:pt x="1442134" y="71767"/>
                </a:lnTo>
                <a:lnTo>
                  <a:pt x="1452394" y="47077"/>
                </a:lnTo>
                <a:close/>
              </a:path>
              <a:path w="2740025" h="296545">
                <a:moveTo>
                  <a:pt x="1681529" y="243992"/>
                </a:moveTo>
                <a:lnTo>
                  <a:pt x="1538005" y="243992"/>
                </a:lnTo>
                <a:lnTo>
                  <a:pt x="1538005" y="291645"/>
                </a:lnTo>
                <a:lnTo>
                  <a:pt x="1681529" y="291645"/>
                </a:lnTo>
                <a:lnTo>
                  <a:pt x="1681529" y="243992"/>
                </a:lnTo>
                <a:close/>
              </a:path>
              <a:path w="2740025" h="296545">
                <a:moveTo>
                  <a:pt x="1633887" y="52249"/>
                </a:moveTo>
                <a:lnTo>
                  <a:pt x="1586234" y="52249"/>
                </a:lnTo>
                <a:lnTo>
                  <a:pt x="1586234" y="243992"/>
                </a:lnTo>
                <a:lnTo>
                  <a:pt x="1633887" y="243992"/>
                </a:lnTo>
                <a:lnTo>
                  <a:pt x="1633887" y="52249"/>
                </a:lnTo>
                <a:close/>
              </a:path>
              <a:path w="2740025" h="296545">
                <a:moveTo>
                  <a:pt x="1681529" y="4596"/>
                </a:moveTo>
                <a:lnTo>
                  <a:pt x="1538005" y="4596"/>
                </a:lnTo>
                <a:lnTo>
                  <a:pt x="1538005" y="52249"/>
                </a:lnTo>
                <a:lnTo>
                  <a:pt x="1681529" y="52249"/>
                </a:lnTo>
                <a:lnTo>
                  <a:pt x="1681529" y="4596"/>
                </a:lnTo>
                <a:close/>
              </a:path>
              <a:path w="2740025" h="296545">
                <a:moveTo>
                  <a:pt x="1922077" y="4596"/>
                </a:moveTo>
                <a:lnTo>
                  <a:pt x="1778553" y="4596"/>
                </a:lnTo>
                <a:lnTo>
                  <a:pt x="1778553" y="291645"/>
                </a:lnTo>
                <a:lnTo>
                  <a:pt x="1922077" y="291645"/>
                </a:lnTo>
                <a:lnTo>
                  <a:pt x="1922077" y="243992"/>
                </a:lnTo>
                <a:lnTo>
                  <a:pt x="1826782" y="243992"/>
                </a:lnTo>
                <a:lnTo>
                  <a:pt x="1826782" y="157880"/>
                </a:lnTo>
                <a:lnTo>
                  <a:pt x="1922077" y="157880"/>
                </a:lnTo>
                <a:lnTo>
                  <a:pt x="1922077" y="109651"/>
                </a:lnTo>
                <a:lnTo>
                  <a:pt x="1826782" y="109651"/>
                </a:lnTo>
                <a:lnTo>
                  <a:pt x="1826782" y="52249"/>
                </a:lnTo>
                <a:lnTo>
                  <a:pt x="1922077" y="52249"/>
                </a:lnTo>
                <a:lnTo>
                  <a:pt x="1922077" y="4596"/>
                </a:lnTo>
                <a:close/>
              </a:path>
              <a:path w="2740025" h="296545">
                <a:moveTo>
                  <a:pt x="2110375" y="4596"/>
                </a:moveTo>
                <a:lnTo>
                  <a:pt x="2019100" y="4596"/>
                </a:lnTo>
                <a:lnTo>
                  <a:pt x="2019100" y="291645"/>
                </a:lnTo>
                <a:lnTo>
                  <a:pt x="2067319" y="291645"/>
                </a:lnTo>
                <a:lnTo>
                  <a:pt x="2067319" y="195774"/>
                </a:lnTo>
                <a:lnTo>
                  <a:pt x="2161382" y="195774"/>
                </a:lnTo>
                <a:lnTo>
                  <a:pt x="2154007" y="185439"/>
                </a:lnTo>
                <a:lnTo>
                  <a:pt x="2175161" y="170548"/>
                </a:lnTo>
                <a:lnTo>
                  <a:pt x="2191471" y="150704"/>
                </a:lnTo>
                <a:lnTo>
                  <a:pt x="2192614" y="148121"/>
                </a:lnTo>
                <a:lnTo>
                  <a:pt x="2067319" y="148121"/>
                </a:lnTo>
                <a:lnTo>
                  <a:pt x="2067319" y="52249"/>
                </a:lnTo>
                <a:lnTo>
                  <a:pt x="2190762" y="52249"/>
                </a:lnTo>
                <a:lnTo>
                  <a:pt x="2177622" y="32726"/>
                </a:lnTo>
                <a:lnTo>
                  <a:pt x="2147309" y="12149"/>
                </a:lnTo>
                <a:lnTo>
                  <a:pt x="2110375" y="4596"/>
                </a:lnTo>
                <a:close/>
              </a:path>
              <a:path w="2740025" h="296545">
                <a:moveTo>
                  <a:pt x="2161382" y="195774"/>
                </a:moveTo>
                <a:lnTo>
                  <a:pt x="2102344" y="195774"/>
                </a:lnTo>
                <a:lnTo>
                  <a:pt x="2171232" y="291645"/>
                </a:lnTo>
                <a:lnTo>
                  <a:pt x="2229795" y="291645"/>
                </a:lnTo>
                <a:lnTo>
                  <a:pt x="2161382" y="195774"/>
                </a:lnTo>
                <a:close/>
              </a:path>
              <a:path w="2740025" h="296545">
                <a:moveTo>
                  <a:pt x="2190762" y="52249"/>
                </a:moveTo>
                <a:lnTo>
                  <a:pt x="2110375" y="52249"/>
                </a:lnTo>
                <a:lnTo>
                  <a:pt x="2128966" y="56070"/>
                </a:lnTo>
                <a:lnTo>
                  <a:pt x="2144108" y="66456"/>
                </a:lnTo>
                <a:lnTo>
                  <a:pt x="2154297" y="81793"/>
                </a:lnTo>
                <a:lnTo>
                  <a:pt x="2158028" y="100468"/>
                </a:lnTo>
                <a:lnTo>
                  <a:pt x="2154297" y="118816"/>
                </a:lnTo>
                <a:lnTo>
                  <a:pt x="2144108" y="133985"/>
                </a:lnTo>
                <a:lnTo>
                  <a:pt x="2128966" y="144309"/>
                </a:lnTo>
                <a:lnTo>
                  <a:pt x="2110375" y="148121"/>
                </a:lnTo>
                <a:lnTo>
                  <a:pt x="2192614" y="148121"/>
                </a:lnTo>
                <a:lnTo>
                  <a:pt x="2201967" y="126985"/>
                </a:lnTo>
                <a:lnTo>
                  <a:pt x="2205681" y="100468"/>
                </a:lnTo>
                <a:lnTo>
                  <a:pt x="2198137" y="63206"/>
                </a:lnTo>
                <a:lnTo>
                  <a:pt x="2190762" y="52249"/>
                </a:lnTo>
                <a:close/>
              </a:path>
              <a:path w="2740025" h="296545">
                <a:moveTo>
                  <a:pt x="2450825" y="4596"/>
                </a:moveTo>
                <a:lnTo>
                  <a:pt x="2307301" y="4596"/>
                </a:lnTo>
                <a:lnTo>
                  <a:pt x="2307301" y="291645"/>
                </a:lnTo>
                <a:lnTo>
                  <a:pt x="2450825" y="291645"/>
                </a:lnTo>
                <a:lnTo>
                  <a:pt x="2450825" y="243992"/>
                </a:lnTo>
                <a:lnTo>
                  <a:pt x="2355519" y="243992"/>
                </a:lnTo>
                <a:lnTo>
                  <a:pt x="2355519" y="157880"/>
                </a:lnTo>
                <a:lnTo>
                  <a:pt x="2450825" y="157880"/>
                </a:lnTo>
                <a:lnTo>
                  <a:pt x="2450825" y="109651"/>
                </a:lnTo>
                <a:lnTo>
                  <a:pt x="2355519" y="109651"/>
                </a:lnTo>
                <a:lnTo>
                  <a:pt x="2355519" y="52249"/>
                </a:lnTo>
                <a:lnTo>
                  <a:pt x="2450825" y="52249"/>
                </a:lnTo>
                <a:lnTo>
                  <a:pt x="2450825" y="4596"/>
                </a:lnTo>
                <a:close/>
              </a:path>
              <a:path w="2740025" h="296545">
                <a:moveTo>
                  <a:pt x="2584015" y="4596"/>
                </a:moveTo>
                <a:lnTo>
                  <a:pt x="2547838" y="4596"/>
                </a:lnTo>
                <a:lnTo>
                  <a:pt x="2547838" y="291645"/>
                </a:lnTo>
                <a:lnTo>
                  <a:pt x="2590894" y="291645"/>
                </a:lnTo>
                <a:lnTo>
                  <a:pt x="2590894" y="108509"/>
                </a:lnTo>
                <a:lnTo>
                  <a:pt x="2647860" y="108509"/>
                </a:lnTo>
                <a:lnTo>
                  <a:pt x="2584015" y="4596"/>
                </a:lnTo>
                <a:close/>
              </a:path>
              <a:path w="2740025" h="296545">
                <a:moveTo>
                  <a:pt x="2647860" y="108509"/>
                </a:moveTo>
                <a:lnTo>
                  <a:pt x="2590894" y="108509"/>
                </a:lnTo>
                <a:lnTo>
                  <a:pt x="2703425" y="291645"/>
                </a:lnTo>
                <a:lnTo>
                  <a:pt x="2739591" y="291645"/>
                </a:lnTo>
                <a:lnTo>
                  <a:pt x="2739591" y="187732"/>
                </a:lnTo>
                <a:lnTo>
                  <a:pt x="2696535" y="187732"/>
                </a:lnTo>
                <a:lnTo>
                  <a:pt x="2647860" y="108509"/>
                </a:lnTo>
                <a:close/>
              </a:path>
              <a:path w="2740025" h="296545">
                <a:moveTo>
                  <a:pt x="2739591" y="4596"/>
                </a:moveTo>
                <a:lnTo>
                  <a:pt x="2696535" y="4596"/>
                </a:lnTo>
                <a:lnTo>
                  <a:pt x="2696535" y="187732"/>
                </a:lnTo>
                <a:lnTo>
                  <a:pt x="2739591" y="187732"/>
                </a:lnTo>
                <a:lnTo>
                  <a:pt x="2739591" y="4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35753" y="7416360"/>
            <a:ext cx="3054985" cy="3054985"/>
          </a:xfrm>
          <a:custGeom>
            <a:avLst/>
            <a:gdLst/>
            <a:ahLst/>
            <a:cxnLst/>
            <a:rect l="l" t="t" r="r" b="b"/>
            <a:pathLst>
              <a:path w="3054984" h="3054984">
                <a:moveTo>
                  <a:pt x="3054524" y="3054524"/>
                </a:moveTo>
                <a:lnTo>
                  <a:pt x="0" y="3054524"/>
                </a:lnTo>
                <a:lnTo>
                  <a:pt x="0" y="0"/>
                </a:lnTo>
                <a:lnTo>
                  <a:pt x="3054524" y="0"/>
                </a:lnTo>
                <a:lnTo>
                  <a:pt x="3054524" y="3054524"/>
                </a:lnTo>
                <a:close/>
              </a:path>
            </a:pathLst>
          </a:custGeom>
          <a:solidFill>
            <a:srgbClr val="F36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86385" y="7987622"/>
            <a:ext cx="953769" cy="1162685"/>
          </a:xfrm>
          <a:custGeom>
            <a:avLst/>
            <a:gdLst/>
            <a:ahLst/>
            <a:cxnLst/>
            <a:rect l="l" t="t" r="r" b="b"/>
            <a:pathLst>
              <a:path w="953770" h="1162684">
                <a:moveTo>
                  <a:pt x="337257" y="681780"/>
                </a:moveTo>
                <a:lnTo>
                  <a:pt x="291792" y="681780"/>
                </a:lnTo>
                <a:lnTo>
                  <a:pt x="645048" y="930243"/>
                </a:lnTo>
                <a:lnTo>
                  <a:pt x="646461" y="932903"/>
                </a:lnTo>
                <a:lnTo>
                  <a:pt x="644179" y="938767"/>
                </a:lnTo>
                <a:lnTo>
                  <a:pt x="637093" y="961934"/>
                </a:lnTo>
                <a:lnTo>
                  <a:pt x="633593" y="985407"/>
                </a:lnTo>
                <a:lnTo>
                  <a:pt x="633548" y="1009174"/>
                </a:lnTo>
                <a:lnTo>
                  <a:pt x="636828" y="1033225"/>
                </a:lnTo>
                <a:lnTo>
                  <a:pt x="651611" y="1075221"/>
                </a:lnTo>
                <a:lnTo>
                  <a:pt x="676358" y="1110396"/>
                </a:lnTo>
                <a:lnTo>
                  <a:pt x="709030" y="1137464"/>
                </a:lnTo>
                <a:lnTo>
                  <a:pt x="747587" y="1155136"/>
                </a:lnTo>
                <a:lnTo>
                  <a:pt x="789988" y="1162126"/>
                </a:lnTo>
                <a:lnTo>
                  <a:pt x="834194" y="1157148"/>
                </a:lnTo>
                <a:lnTo>
                  <a:pt x="877827" y="1138588"/>
                </a:lnTo>
                <a:lnTo>
                  <a:pt x="913137" y="1108756"/>
                </a:lnTo>
                <a:lnTo>
                  <a:pt x="938554" y="1070044"/>
                </a:lnTo>
                <a:lnTo>
                  <a:pt x="952504" y="1024844"/>
                </a:lnTo>
                <a:lnTo>
                  <a:pt x="953415" y="975551"/>
                </a:lnTo>
                <a:lnTo>
                  <a:pt x="940466" y="929056"/>
                </a:lnTo>
                <a:lnTo>
                  <a:pt x="927011" y="907972"/>
                </a:lnTo>
                <a:lnTo>
                  <a:pt x="658796" y="907972"/>
                </a:lnTo>
                <a:lnTo>
                  <a:pt x="337257" y="681780"/>
                </a:lnTo>
                <a:close/>
              </a:path>
              <a:path w="953770" h="1162684">
                <a:moveTo>
                  <a:pt x="789661" y="833723"/>
                </a:moveTo>
                <a:lnTo>
                  <a:pt x="718823" y="852216"/>
                </a:lnTo>
                <a:lnTo>
                  <a:pt x="664147" y="901281"/>
                </a:lnTo>
                <a:lnTo>
                  <a:pt x="660744" y="905951"/>
                </a:lnTo>
                <a:lnTo>
                  <a:pt x="658796" y="907972"/>
                </a:lnTo>
                <a:lnTo>
                  <a:pt x="927011" y="907972"/>
                </a:lnTo>
                <a:lnTo>
                  <a:pt x="915180" y="889433"/>
                </a:lnTo>
                <a:lnTo>
                  <a:pt x="879992" y="858873"/>
                </a:lnTo>
                <a:lnTo>
                  <a:pt x="837340" y="839572"/>
                </a:lnTo>
                <a:lnTo>
                  <a:pt x="789661" y="833723"/>
                </a:lnTo>
                <a:close/>
              </a:path>
              <a:path w="953770" h="1162684">
                <a:moveTo>
                  <a:pt x="178918" y="421873"/>
                </a:moveTo>
                <a:lnTo>
                  <a:pt x="131870" y="423955"/>
                </a:lnTo>
                <a:lnTo>
                  <a:pt x="83707" y="440476"/>
                </a:lnTo>
                <a:lnTo>
                  <a:pt x="44673" y="469760"/>
                </a:lnTo>
                <a:lnTo>
                  <a:pt x="16533" y="509095"/>
                </a:lnTo>
                <a:lnTo>
                  <a:pt x="1053" y="555769"/>
                </a:lnTo>
                <a:lnTo>
                  <a:pt x="0" y="607070"/>
                </a:lnTo>
                <a:lnTo>
                  <a:pt x="12989" y="653553"/>
                </a:lnTo>
                <a:lnTo>
                  <a:pt x="38072" y="693454"/>
                </a:lnTo>
                <a:lnTo>
                  <a:pt x="73222" y="724392"/>
                </a:lnTo>
                <a:lnTo>
                  <a:pt x="116415" y="743987"/>
                </a:lnTo>
                <a:lnTo>
                  <a:pt x="163386" y="749944"/>
                </a:lnTo>
                <a:lnTo>
                  <a:pt x="208912" y="741931"/>
                </a:lnTo>
                <a:lnTo>
                  <a:pt x="250468" y="720750"/>
                </a:lnTo>
                <a:lnTo>
                  <a:pt x="285530" y="687204"/>
                </a:lnTo>
                <a:lnTo>
                  <a:pt x="289457" y="682209"/>
                </a:lnTo>
                <a:lnTo>
                  <a:pt x="291792" y="681780"/>
                </a:lnTo>
                <a:lnTo>
                  <a:pt x="337257" y="681780"/>
                </a:lnTo>
                <a:lnTo>
                  <a:pt x="304954" y="659110"/>
                </a:lnTo>
                <a:lnTo>
                  <a:pt x="304472" y="656597"/>
                </a:lnTo>
                <a:lnTo>
                  <a:pt x="306671" y="651383"/>
                </a:lnTo>
                <a:lnTo>
                  <a:pt x="316405" y="621499"/>
                </a:lnTo>
                <a:lnTo>
                  <a:pt x="320390" y="591374"/>
                </a:lnTo>
                <a:lnTo>
                  <a:pt x="318568" y="561053"/>
                </a:lnTo>
                <a:lnTo>
                  <a:pt x="310880" y="530580"/>
                </a:lnTo>
                <a:lnTo>
                  <a:pt x="308556" y="523910"/>
                </a:lnTo>
                <a:lnTo>
                  <a:pt x="310126" y="520905"/>
                </a:lnTo>
                <a:lnTo>
                  <a:pt x="341856" y="498257"/>
                </a:lnTo>
                <a:lnTo>
                  <a:pt x="297079" y="498257"/>
                </a:lnTo>
                <a:lnTo>
                  <a:pt x="294954" y="496571"/>
                </a:lnTo>
                <a:lnTo>
                  <a:pt x="290441" y="490456"/>
                </a:lnTo>
                <a:lnTo>
                  <a:pt x="258265" y="455791"/>
                </a:lnTo>
                <a:lnTo>
                  <a:pt x="221070" y="432708"/>
                </a:lnTo>
                <a:lnTo>
                  <a:pt x="178918" y="421873"/>
                </a:lnTo>
                <a:close/>
              </a:path>
              <a:path w="953770" h="1162684">
                <a:moveTo>
                  <a:pt x="717726" y="0"/>
                </a:moveTo>
                <a:lnTo>
                  <a:pt x="641604" y="21783"/>
                </a:lnTo>
                <a:lnTo>
                  <a:pt x="609371" y="46719"/>
                </a:lnTo>
                <a:lnTo>
                  <a:pt x="584933" y="78217"/>
                </a:lnTo>
                <a:lnTo>
                  <a:pt x="568858" y="114449"/>
                </a:lnTo>
                <a:lnTo>
                  <a:pt x="561710" y="153587"/>
                </a:lnTo>
                <a:lnTo>
                  <a:pt x="564055" y="193805"/>
                </a:lnTo>
                <a:lnTo>
                  <a:pt x="576460" y="233275"/>
                </a:lnTo>
                <a:lnTo>
                  <a:pt x="599489" y="270169"/>
                </a:lnTo>
                <a:lnTo>
                  <a:pt x="604222" y="275960"/>
                </a:lnTo>
                <a:lnTo>
                  <a:pt x="604567" y="278211"/>
                </a:lnTo>
                <a:lnTo>
                  <a:pt x="297079" y="498257"/>
                </a:lnTo>
                <a:lnTo>
                  <a:pt x="341856" y="498257"/>
                </a:lnTo>
                <a:lnTo>
                  <a:pt x="624148" y="296158"/>
                </a:lnTo>
                <a:lnTo>
                  <a:pt x="815950" y="296158"/>
                </a:lnTo>
                <a:lnTo>
                  <a:pt x="842056" y="273981"/>
                </a:lnTo>
                <a:lnTo>
                  <a:pt x="867498" y="235096"/>
                </a:lnTo>
                <a:lnTo>
                  <a:pt x="881175" y="190119"/>
                </a:lnTo>
                <a:lnTo>
                  <a:pt x="881460" y="141618"/>
                </a:lnTo>
                <a:lnTo>
                  <a:pt x="868169" y="95392"/>
                </a:lnTo>
                <a:lnTo>
                  <a:pt x="843361" y="56335"/>
                </a:lnTo>
                <a:lnTo>
                  <a:pt x="808825" y="26229"/>
                </a:lnTo>
                <a:lnTo>
                  <a:pt x="766350" y="6857"/>
                </a:lnTo>
                <a:lnTo>
                  <a:pt x="717726" y="0"/>
                </a:lnTo>
                <a:close/>
              </a:path>
              <a:path w="953770" h="1162684">
                <a:moveTo>
                  <a:pt x="815950" y="296158"/>
                </a:moveTo>
                <a:lnTo>
                  <a:pt x="624148" y="296158"/>
                </a:lnTo>
                <a:lnTo>
                  <a:pt x="627562" y="297174"/>
                </a:lnTo>
                <a:lnTo>
                  <a:pt x="632766" y="300681"/>
                </a:lnTo>
                <a:lnTo>
                  <a:pt x="663290" y="317211"/>
                </a:lnTo>
                <a:lnTo>
                  <a:pt x="695125" y="326542"/>
                </a:lnTo>
                <a:lnTo>
                  <a:pt x="728184" y="328573"/>
                </a:lnTo>
                <a:lnTo>
                  <a:pt x="762385" y="323204"/>
                </a:lnTo>
                <a:lnTo>
                  <a:pt x="806476" y="304207"/>
                </a:lnTo>
                <a:lnTo>
                  <a:pt x="815950" y="296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73236" y="9489047"/>
            <a:ext cx="1379855" cy="287655"/>
          </a:xfrm>
          <a:custGeom>
            <a:avLst/>
            <a:gdLst/>
            <a:ahLst/>
            <a:cxnLst/>
            <a:rect l="l" t="t" r="r" b="b"/>
            <a:pathLst>
              <a:path w="1379854" h="287654">
                <a:moveTo>
                  <a:pt x="129179" y="47652"/>
                </a:moveTo>
                <a:lnTo>
                  <a:pt x="81526" y="47652"/>
                </a:lnTo>
                <a:lnTo>
                  <a:pt x="81526" y="287048"/>
                </a:lnTo>
                <a:lnTo>
                  <a:pt x="129179" y="287048"/>
                </a:lnTo>
                <a:lnTo>
                  <a:pt x="129179" y="47652"/>
                </a:lnTo>
                <a:close/>
              </a:path>
              <a:path w="1379854" h="287654">
                <a:moveTo>
                  <a:pt x="210695" y="0"/>
                </a:moveTo>
                <a:lnTo>
                  <a:pt x="0" y="0"/>
                </a:lnTo>
                <a:lnTo>
                  <a:pt x="0" y="47652"/>
                </a:lnTo>
                <a:lnTo>
                  <a:pt x="210695" y="47652"/>
                </a:lnTo>
                <a:lnTo>
                  <a:pt x="210695" y="0"/>
                </a:lnTo>
                <a:close/>
              </a:path>
              <a:path w="1379854" h="287654">
                <a:moveTo>
                  <a:pt x="417369" y="0"/>
                </a:moveTo>
                <a:lnTo>
                  <a:pt x="273845" y="0"/>
                </a:lnTo>
                <a:lnTo>
                  <a:pt x="273845" y="287048"/>
                </a:lnTo>
                <a:lnTo>
                  <a:pt x="417369" y="287048"/>
                </a:lnTo>
                <a:lnTo>
                  <a:pt x="417369" y="239406"/>
                </a:lnTo>
                <a:lnTo>
                  <a:pt x="322073" y="239406"/>
                </a:lnTo>
                <a:lnTo>
                  <a:pt x="322073" y="153283"/>
                </a:lnTo>
                <a:lnTo>
                  <a:pt x="417369" y="153283"/>
                </a:lnTo>
                <a:lnTo>
                  <a:pt x="417369" y="105064"/>
                </a:lnTo>
                <a:lnTo>
                  <a:pt x="322073" y="105064"/>
                </a:lnTo>
                <a:lnTo>
                  <a:pt x="322073" y="47652"/>
                </a:lnTo>
                <a:lnTo>
                  <a:pt x="417369" y="47652"/>
                </a:lnTo>
                <a:lnTo>
                  <a:pt x="417369" y="0"/>
                </a:lnTo>
                <a:close/>
              </a:path>
              <a:path w="1379854" h="287654">
                <a:moveTo>
                  <a:pt x="657917" y="239406"/>
                </a:moveTo>
                <a:lnTo>
                  <a:pt x="514392" y="239406"/>
                </a:lnTo>
                <a:lnTo>
                  <a:pt x="514392" y="287048"/>
                </a:lnTo>
                <a:lnTo>
                  <a:pt x="657917" y="287048"/>
                </a:lnTo>
                <a:lnTo>
                  <a:pt x="657917" y="239406"/>
                </a:lnTo>
                <a:close/>
              </a:path>
              <a:path w="1379854" h="287654">
                <a:moveTo>
                  <a:pt x="610264" y="47652"/>
                </a:moveTo>
                <a:lnTo>
                  <a:pt x="562611" y="47652"/>
                </a:lnTo>
                <a:lnTo>
                  <a:pt x="562611" y="239406"/>
                </a:lnTo>
                <a:lnTo>
                  <a:pt x="610264" y="239406"/>
                </a:lnTo>
                <a:lnTo>
                  <a:pt x="610264" y="47652"/>
                </a:lnTo>
                <a:close/>
              </a:path>
              <a:path w="1379854" h="287654">
                <a:moveTo>
                  <a:pt x="657917" y="0"/>
                </a:moveTo>
                <a:lnTo>
                  <a:pt x="514392" y="0"/>
                </a:lnTo>
                <a:lnTo>
                  <a:pt x="514392" y="47652"/>
                </a:lnTo>
                <a:lnTo>
                  <a:pt x="657917" y="47652"/>
                </a:lnTo>
                <a:lnTo>
                  <a:pt x="657917" y="0"/>
                </a:lnTo>
                <a:close/>
              </a:path>
              <a:path w="1379854" h="287654">
                <a:moveTo>
                  <a:pt x="803158" y="0"/>
                </a:moveTo>
                <a:lnTo>
                  <a:pt x="754940" y="0"/>
                </a:lnTo>
                <a:lnTo>
                  <a:pt x="754940" y="287048"/>
                </a:lnTo>
                <a:lnTo>
                  <a:pt x="898464" y="287048"/>
                </a:lnTo>
                <a:lnTo>
                  <a:pt x="898464" y="239406"/>
                </a:lnTo>
                <a:lnTo>
                  <a:pt x="803158" y="239406"/>
                </a:lnTo>
                <a:lnTo>
                  <a:pt x="803158" y="0"/>
                </a:lnTo>
                <a:close/>
              </a:path>
              <a:path w="1379854" h="287654">
                <a:moveTo>
                  <a:pt x="1090783" y="0"/>
                </a:moveTo>
                <a:lnTo>
                  <a:pt x="947259" y="0"/>
                </a:lnTo>
                <a:lnTo>
                  <a:pt x="947259" y="287048"/>
                </a:lnTo>
                <a:lnTo>
                  <a:pt x="1090783" y="287048"/>
                </a:lnTo>
                <a:lnTo>
                  <a:pt x="1090783" y="239406"/>
                </a:lnTo>
                <a:lnTo>
                  <a:pt x="995477" y="239406"/>
                </a:lnTo>
                <a:lnTo>
                  <a:pt x="995477" y="153283"/>
                </a:lnTo>
                <a:lnTo>
                  <a:pt x="1090783" y="153283"/>
                </a:lnTo>
                <a:lnTo>
                  <a:pt x="1090783" y="105064"/>
                </a:lnTo>
                <a:lnTo>
                  <a:pt x="995477" y="105064"/>
                </a:lnTo>
                <a:lnTo>
                  <a:pt x="995477" y="47652"/>
                </a:lnTo>
                <a:lnTo>
                  <a:pt x="1090783" y="47652"/>
                </a:lnTo>
                <a:lnTo>
                  <a:pt x="1090783" y="0"/>
                </a:lnTo>
                <a:close/>
              </a:path>
              <a:path w="1379854" h="287654">
                <a:moveTo>
                  <a:pt x="1223973" y="0"/>
                </a:moveTo>
                <a:lnTo>
                  <a:pt x="1187796" y="0"/>
                </a:lnTo>
                <a:lnTo>
                  <a:pt x="1187796" y="287048"/>
                </a:lnTo>
                <a:lnTo>
                  <a:pt x="1230863" y="287048"/>
                </a:lnTo>
                <a:lnTo>
                  <a:pt x="1230863" y="103913"/>
                </a:lnTo>
                <a:lnTo>
                  <a:pt x="1287814" y="103913"/>
                </a:lnTo>
                <a:lnTo>
                  <a:pt x="1223973" y="0"/>
                </a:lnTo>
                <a:close/>
              </a:path>
              <a:path w="1379854" h="287654">
                <a:moveTo>
                  <a:pt x="1287814" y="103913"/>
                </a:moveTo>
                <a:lnTo>
                  <a:pt x="1230863" y="103913"/>
                </a:lnTo>
                <a:lnTo>
                  <a:pt x="1343383" y="287048"/>
                </a:lnTo>
                <a:lnTo>
                  <a:pt x="1379549" y="287048"/>
                </a:lnTo>
                <a:lnTo>
                  <a:pt x="1379549" y="183146"/>
                </a:lnTo>
                <a:lnTo>
                  <a:pt x="1336493" y="183146"/>
                </a:lnTo>
                <a:lnTo>
                  <a:pt x="1287814" y="103913"/>
                </a:lnTo>
                <a:close/>
              </a:path>
              <a:path w="1379854" h="287654">
                <a:moveTo>
                  <a:pt x="1379549" y="0"/>
                </a:moveTo>
                <a:lnTo>
                  <a:pt x="1336493" y="0"/>
                </a:lnTo>
                <a:lnTo>
                  <a:pt x="1336493" y="183146"/>
                </a:lnTo>
                <a:lnTo>
                  <a:pt x="1379549" y="183146"/>
                </a:lnTo>
                <a:lnTo>
                  <a:pt x="1379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7416360"/>
            <a:ext cx="3042285" cy="3054985"/>
          </a:xfrm>
          <a:custGeom>
            <a:avLst/>
            <a:gdLst/>
            <a:ahLst/>
            <a:cxnLst/>
            <a:rect l="l" t="t" r="r" b="b"/>
            <a:pathLst>
              <a:path w="3042285" h="3054984">
                <a:moveTo>
                  <a:pt x="0" y="3054524"/>
                </a:moveTo>
                <a:lnTo>
                  <a:pt x="3041697" y="3054524"/>
                </a:lnTo>
                <a:lnTo>
                  <a:pt x="3041697" y="0"/>
                </a:lnTo>
                <a:lnTo>
                  <a:pt x="0" y="0"/>
                </a:lnTo>
                <a:lnTo>
                  <a:pt x="0" y="3054524"/>
                </a:lnTo>
                <a:close/>
              </a:path>
            </a:pathLst>
          </a:custGeom>
          <a:solidFill>
            <a:srgbClr val="FFD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0293" y="7894339"/>
            <a:ext cx="1427480" cy="118745"/>
          </a:xfrm>
          <a:custGeom>
            <a:avLst/>
            <a:gdLst/>
            <a:ahLst/>
            <a:cxnLst/>
            <a:rect l="l" t="t" r="r" b="b"/>
            <a:pathLst>
              <a:path w="1427480" h="118745">
                <a:moveTo>
                  <a:pt x="1427165" y="71171"/>
                </a:moveTo>
                <a:lnTo>
                  <a:pt x="49202" y="71171"/>
                </a:lnTo>
                <a:lnTo>
                  <a:pt x="98377" y="71402"/>
                </a:lnTo>
                <a:lnTo>
                  <a:pt x="147529" y="72211"/>
                </a:lnTo>
                <a:lnTo>
                  <a:pt x="245776" y="75185"/>
                </a:lnTo>
                <a:lnTo>
                  <a:pt x="491256" y="86184"/>
                </a:lnTo>
                <a:lnTo>
                  <a:pt x="1335404" y="115724"/>
                </a:lnTo>
                <a:lnTo>
                  <a:pt x="1384647" y="118388"/>
                </a:lnTo>
                <a:lnTo>
                  <a:pt x="1412089" y="118230"/>
                </a:lnTo>
                <a:lnTo>
                  <a:pt x="1424113" y="108052"/>
                </a:lnTo>
                <a:lnTo>
                  <a:pt x="1427103" y="80660"/>
                </a:lnTo>
                <a:lnTo>
                  <a:pt x="1427165" y="71171"/>
                </a:lnTo>
                <a:close/>
              </a:path>
              <a:path w="1427480" h="118745">
                <a:moveTo>
                  <a:pt x="821" y="71603"/>
                </a:moveTo>
                <a:lnTo>
                  <a:pt x="0" y="71610"/>
                </a:lnTo>
                <a:lnTo>
                  <a:pt x="146" y="71777"/>
                </a:lnTo>
                <a:lnTo>
                  <a:pt x="821" y="71603"/>
                </a:lnTo>
                <a:close/>
              </a:path>
              <a:path w="1427480" h="118745">
                <a:moveTo>
                  <a:pt x="1388994" y="0"/>
                </a:moveTo>
                <a:lnTo>
                  <a:pt x="143000" y="56155"/>
                </a:lnTo>
                <a:lnTo>
                  <a:pt x="71067" y="58763"/>
                </a:lnTo>
                <a:lnTo>
                  <a:pt x="35191" y="62703"/>
                </a:lnTo>
                <a:lnTo>
                  <a:pt x="821" y="71603"/>
                </a:lnTo>
                <a:lnTo>
                  <a:pt x="1427165" y="71171"/>
                </a:lnTo>
                <a:lnTo>
                  <a:pt x="1427443" y="28857"/>
                </a:lnTo>
                <a:lnTo>
                  <a:pt x="1425237" y="13184"/>
                </a:lnTo>
                <a:lnTo>
                  <a:pt x="1418027" y="4180"/>
                </a:lnTo>
                <a:lnTo>
                  <a:pt x="1405913" y="300"/>
                </a:lnTo>
                <a:lnTo>
                  <a:pt x="1388994" y="0"/>
                </a:lnTo>
                <a:close/>
              </a:path>
            </a:pathLst>
          </a:custGeom>
          <a:solidFill>
            <a:srgbClr val="F36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2778" y="9056241"/>
            <a:ext cx="1415415" cy="113664"/>
          </a:xfrm>
          <a:custGeom>
            <a:avLst/>
            <a:gdLst/>
            <a:ahLst/>
            <a:cxnLst/>
            <a:rect l="l" t="t" r="r" b="b"/>
            <a:pathLst>
              <a:path w="1415414" h="113665">
                <a:moveTo>
                  <a:pt x="198" y="29538"/>
                </a:moveTo>
                <a:lnTo>
                  <a:pt x="0" y="36344"/>
                </a:lnTo>
                <a:lnTo>
                  <a:pt x="1362377" y="113085"/>
                </a:lnTo>
                <a:lnTo>
                  <a:pt x="1390968" y="111632"/>
                </a:lnTo>
                <a:lnTo>
                  <a:pt x="1407690" y="102719"/>
                </a:lnTo>
                <a:lnTo>
                  <a:pt x="1414956" y="86486"/>
                </a:lnTo>
                <a:lnTo>
                  <a:pt x="1415076" y="73991"/>
                </a:lnTo>
                <a:lnTo>
                  <a:pt x="1415008" y="56668"/>
                </a:lnTo>
                <a:lnTo>
                  <a:pt x="1414533" y="39123"/>
                </a:lnTo>
                <a:lnTo>
                  <a:pt x="1412999" y="29644"/>
                </a:lnTo>
                <a:lnTo>
                  <a:pt x="45838" y="29644"/>
                </a:lnTo>
                <a:lnTo>
                  <a:pt x="198" y="29538"/>
                </a:lnTo>
                <a:close/>
              </a:path>
              <a:path w="1415414" h="113665">
                <a:moveTo>
                  <a:pt x="1360691" y="0"/>
                </a:moveTo>
                <a:lnTo>
                  <a:pt x="1159329" y="7266"/>
                </a:lnTo>
                <a:lnTo>
                  <a:pt x="45838" y="29644"/>
                </a:lnTo>
                <a:lnTo>
                  <a:pt x="1412999" y="29644"/>
                </a:lnTo>
                <a:lnTo>
                  <a:pt x="1411166" y="18321"/>
                </a:lnTo>
                <a:lnTo>
                  <a:pt x="1396184" y="4127"/>
                </a:lnTo>
                <a:lnTo>
                  <a:pt x="1360691" y="0"/>
                </a:lnTo>
                <a:close/>
              </a:path>
            </a:pathLst>
          </a:custGeom>
          <a:solidFill>
            <a:srgbClr val="F36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70258" y="8086555"/>
            <a:ext cx="1257935" cy="118110"/>
          </a:xfrm>
          <a:custGeom>
            <a:avLst/>
            <a:gdLst/>
            <a:ahLst/>
            <a:cxnLst/>
            <a:rect l="l" t="t" r="r" b="b"/>
            <a:pathLst>
              <a:path w="1257935" h="118109">
                <a:moveTo>
                  <a:pt x="1257370" y="74189"/>
                </a:moveTo>
                <a:lnTo>
                  <a:pt x="64067" y="74189"/>
                </a:lnTo>
                <a:lnTo>
                  <a:pt x="113317" y="75741"/>
                </a:lnTo>
                <a:lnTo>
                  <a:pt x="211763" y="80688"/>
                </a:lnTo>
                <a:lnTo>
                  <a:pt x="891951" y="103441"/>
                </a:lnTo>
                <a:lnTo>
                  <a:pt x="947047" y="105218"/>
                </a:lnTo>
                <a:lnTo>
                  <a:pt x="1057283" y="107245"/>
                </a:lnTo>
                <a:lnTo>
                  <a:pt x="1112234" y="109369"/>
                </a:lnTo>
                <a:lnTo>
                  <a:pt x="1227433" y="117727"/>
                </a:lnTo>
                <a:lnTo>
                  <a:pt x="1252376" y="110274"/>
                </a:lnTo>
                <a:lnTo>
                  <a:pt x="1257178" y="86235"/>
                </a:lnTo>
                <a:lnTo>
                  <a:pt x="1257303" y="82696"/>
                </a:lnTo>
                <a:lnTo>
                  <a:pt x="1257370" y="74189"/>
                </a:lnTo>
                <a:close/>
              </a:path>
              <a:path w="1257935" h="118109">
                <a:moveTo>
                  <a:pt x="1213345" y="0"/>
                </a:moveTo>
                <a:lnTo>
                  <a:pt x="0" y="55715"/>
                </a:lnTo>
                <a:lnTo>
                  <a:pt x="7622" y="73442"/>
                </a:lnTo>
                <a:lnTo>
                  <a:pt x="14722" y="74720"/>
                </a:lnTo>
                <a:lnTo>
                  <a:pt x="64067" y="74189"/>
                </a:lnTo>
                <a:lnTo>
                  <a:pt x="1257370" y="74189"/>
                </a:lnTo>
                <a:lnTo>
                  <a:pt x="1257647" y="38679"/>
                </a:lnTo>
                <a:lnTo>
                  <a:pt x="1256276" y="19494"/>
                </a:lnTo>
                <a:lnTo>
                  <a:pt x="1249058" y="7131"/>
                </a:lnTo>
                <a:lnTo>
                  <a:pt x="1235059" y="873"/>
                </a:lnTo>
                <a:lnTo>
                  <a:pt x="1213345" y="0"/>
                </a:lnTo>
                <a:close/>
              </a:path>
            </a:pathLst>
          </a:custGeom>
          <a:solidFill>
            <a:srgbClr val="F36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65195" y="8854416"/>
            <a:ext cx="1263015" cy="114935"/>
          </a:xfrm>
          <a:custGeom>
            <a:avLst/>
            <a:gdLst/>
            <a:ahLst/>
            <a:cxnLst/>
            <a:rect l="l" t="t" r="r" b="b"/>
            <a:pathLst>
              <a:path w="1263014" h="114934">
                <a:moveTo>
                  <a:pt x="1225627" y="0"/>
                </a:moveTo>
                <a:lnTo>
                  <a:pt x="1129761" y="4815"/>
                </a:lnTo>
                <a:lnTo>
                  <a:pt x="11800" y="45443"/>
                </a:lnTo>
                <a:lnTo>
                  <a:pt x="0" y="62699"/>
                </a:lnTo>
                <a:lnTo>
                  <a:pt x="1017656" y="104870"/>
                </a:lnTo>
                <a:lnTo>
                  <a:pt x="1113231" y="107476"/>
                </a:lnTo>
                <a:lnTo>
                  <a:pt x="1160870" y="109784"/>
                </a:lnTo>
                <a:lnTo>
                  <a:pt x="1208298" y="113766"/>
                </a:lnTo>
                <a:lnTo>
                  <a:pt x="1235679" y="114631"/>
                </a:lnTo>
                <a:lnTo>
                  <a:pt x="1253291" y="109152"/>
                </a:lnTo>
                <a:lnTo>
                  <a:pt x="1261943" y="95700"/>
                </a:lnTo>
                <a:lnTo>
                  <a:pt x="1262443" y="72647"/>
                </a:lnTo>
                <a:lnTo>
                  <a:pt x="1261570" y="62312"/>
                </a:lnTo>
                <a:lnTo>
                  <a:pt x="1261313" y="51909"/>
                </a:lnTo>
                <a:lnTo>
                  <a:pt x="1261608" y="41498"/>
                </a:lnTo>
                <a:lnTo>
                  <a:pt x="1262390" y="31140"/>
                </a:lnTo>
                <a:lnTo>
                  <a:pt x="1261379" y="15630"/>
                </a:lnTo>
                <a:lnTo>
                  <a:pt x="1254815" y="5741"/>
                </a:lnTo>
                <a:lnTo>
                  <a:pt x="1242848" y="767"/>
                </a:lnTo>
                <a:lnTo>
                  <a:pt x="1225627" y="0"/>
                </a:lnTo>
                <a:close/>
              </a:path>
            </a:pathLst>
          </a:custGeom>
          <a:solidFill>
            <a:srgbClr val="F36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2751" y="8660580"/>
            <a:ext cx="1165860" cy="121285"/>
          </a:xfrm>
          <a:custGeom>
            <a:avLst/>
            <a:gdLst/>
            <a:ahLst/>
            <a:cxnLst/>
            <a:rect l="l" t="t" r="r" b="b"/>
            <a:pathLst>
              <a:path w="1165860" h="121284">
                <a:moveTo>
                  <a:pt x="1139737" y="0"/>
                </a:moveTo>
                <a:lnTo>
                  <a:pt x="1117337" y="1007"/>
                </a:lnTo>
                <a:lnTo>
                  <a:pt x="1070969" y="6948"/>
                </a:lnTo>
                <a:lnTo>
                  <a:pt x="1024418" y="10214"/>
                </a:lnTo>
                <a:lnTo>
                  <a:pt x="977749" y="11711"/>
                </a:lnTo>
                <a:lnTo>
                  <a:pt x="884315" y="13033"/>
                </a:lnTo>
                <a:lnTo>
                  <a:pt x="837681" y="14672"/>
                </a:lnTo>
                <a:lnTo>
                  <a:pt x="733364" y="19747"/>
                </a:lnTo>
                <a:lnTo>
                  <a:pt x="2492" y="45603"/>
                </a:lnTo>
                <a:lnTo>
                  <a:pt x="0" y="65560"/>
                </a:lnTo>
                <a:lnTo>
                  <a:pt x="237169" y="78758"/>
                </a:lnTo>
                <a:lnTo>
                  <a:pt x="726009" y="97664"/>
                </a:lnTo>
                <a:lnTo>
                  <a:pt x="823933" y="103297"/>
                </a:lnTo>
                <a:lnTo>
                  <a:pt x="872660" y="105532"/>
                </a:lnTo>
                <a:lnTo>
                  <a:pt x="970179" y="107870"/>
                </a:lnTo>
                <a:lnTo>
                  <a:pt x="1018837" y="110406"/>
                </a:lnTo>
                <a:lnTo>
                  <a:pt x="1122593" y="121200"/>
                </a:lnTo>
                <a:lnTo>
                  <a:pt x="1151726" y="114571"/>
                </a:lnTo>
                <a:lnTo>
                  <a:pt x="1163217" y="89614"/>
                </a:lnTo>
                <a:lnTo>
                  <a:pt x="1165545" y="40357"/>
                </a:lnTo>
                <a:lnTo>
                  <a:pt x="1163082" y="19207"/>
                </a:lnTo>
                <a:lnTo>
                  <a:pt x="1154733" y="5910"/>
                </a:lnTo>
                <a:lnTo>
                  <a:pt x="1139737" y="0"/>
                </a:lnTo>
                <a:close/>
              </a:path>
            </a:pathLst>
          </a:custGeom>
          <a:solidFill>
            <a:srgbClr val="F36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63501" y="8279886"/>
            <a:ext cx="1164590" cy="113030"/>
          </a:xfrm>
          <a:custGeom>
            <a:avLst/>
            <a:gdLst/>
            <a:ahLst/>
            <a:cxnLst/>
            <a:rect l="l" t="t" r="r" b="b"/>
            <a:pathLst>
              <a:path w="1164589" h="113029">
                <a:moveTo>
                  <a:pt x="1120227" y="0"/>
                </a:moveTo>
                <a:lnTo>
                  <a:pt x="875515" y="8479"/>
                </a:lnTo>
                <a:lnTo>
                  <a:pt x="0" y="46239"/>
                </a:lnTo>
                <a:lnTo>
                  <a:pt x="7915" y="63380"/>
                </a:lnTo>
                <a:lnTo>
                  <a:pt x="263777" y="72114"/>
                </a:lnTo>
                <a:lnTo>
                  <a:pt x="1117578" y="112687"/>
                </a:lnTo>
                <a:lnTo>
                  <a:pt x="1141118" y="111547"/>
                </a:lnTo>
                <a:lnTo>
                  <a:pt x="1156445" y="104753"/>
                </a:lnTo>
                <a:lnTo>
                  <a:pt x="1163971" y="91578"/>
                </a:lnTo>
                <a:lnTo>
                  <a:pt x="1164091" y="74103"/>
                </a:lnTo>
                <a:lnTo>
                  <a:pt x="1164004" y="70278"/>
                </a:lnTo>
                <a:lnTo>
                  <a:pt x="1163271" y="63276"/>
                </a:lnTo>
                <a:lnTo>
                  <a:pt x="1162996" y="55169"/>
                </a:lnTo>
                <a:lnTo>
                  <a:pt x="1163277" y="47060"/>
                </a:lnTo>
                <a:lnTo>
                  <a:pt x="1164111" y="39035"/>
                </a:lnTo>
                <a:lnTo>
                  <a:pt x="1163873" y="19957"/>
                </a:lnTo>
                <a:lnTo>
                  <a:pt x="1156654" y="7596"/>
                </a:lnTo>
                <a:lnTo>
                  <a:pt x="1142193" y="1195"/>
                </a:lnTo>
                <a:lnTo>
                  <a:pt x="1120227" y="0"/>
                </a:lnTo>
                <a:close/>
              </a:path>
            </a:pathLst>
          </a:custGeom>
          <a:solidFill>
            <a:srgbClr val="F36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95471" y="8473647"/>
            <a:ext cx="1132840" cy="113030"/>
          </a:xfrm>
          <a:custGeom>
            <a:avLst/>
            <a:gdLst/>
            <a:ahLst/>
            <a:cxnLst/>
            <a:rect l="l" t="t" r="r" b="b"/>
            <a:pathLst>
              <a:path w="1132839" h="113029">
                <a:moveTo>
                  <a:pt x="1079317" y="0"/>
                </a:moveTo>
                <a:lnTo>
                  <a:pt x="919914" y="7735"/>
                </a:lnTo>
                <a:lnTo>
                  <a:pt x="0" y="40312"/>
                </a:lnTo>
                <a:lnTo>
                  <a:pt x="73" y="62731"/>
                </a:lnTo>
                <a:lnTo>
                  <a:pt x="136603" y="65377"/>
                </a:lnTo>
                <a:lnTo>
                  <a:pt x="182057" y="67118"/>
                </a:lnTo>
                <a:lnTo>
                  <a:pt x="1102056" y="112841"/>
                </a:lnTo>
                <a:lnTo>
                  <a:pt x="1124484" y="108355"/>
                </a:lnTo>
                <a:lnTo>
                  <a:pt x="1131040" y="88574"/>
                </a:lnTo>
                <a:lnTo>
                  <a:pt x="1132813" y="45087"/>
                </a:lnTo>
                <a:lnTo>
                  <a:pt x="1130933" y="21687"/>
                </a:lnTo>
                <a:lnTo>
                  <a:pt x="1121834" y="7477"/>
                </a:lnTo>
                <a:lnTo>
                  <a:pt x="1104851" y="800"/>
                </a:lnTo>
                <a:lnTo>
                  <a:pt x="1079317" y="0"/>
                </a:lnTo>
                <a:close/>
              </a:path>
            </a:pathLst>
          </a:custGeom>
          <a:solidFill>
            <a:srgbClr val="F36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2148" y="9573351"/>
            <a:ext cx="1844675" cy="296545"/>
          </a:xfrm>
          <a:custGeom>
            <a:avLst/>
            <a:gdLst/>
            <a:ahLst/>
            <a:cxnLst/>
            <a:rect l="l" t="t" r="r" b="b"/>
            <a:pathLst>
              <a:path w="1844675" h="296545">
                <a:moveTo>
                  <a:pt x="9758" y="223323"/>
                </a:moveTo>
                <a:lnTo>
                  <a:pt x="4020" y="266379"/>
                </a:lnTo>
                <a:lnTo>
                  <a:pt x="42842" y="288840"/>
                </a:lnTo>
                <a:lnTo>
                  <a:pt x="85536" y="296231"/>
                </a:lnTo>
                <a:lnTo>
                  <a:pt x="123124" y="290553"/>
                </a:lnTo>
                <a:lnTo>
                  <a:pt x="155436" y="273626"/>
                </a:lnTo>
                <a:lnTo>
                  <a:pt x="175198" y="249154"/>
                </a:lnTo>
                <a:lnTo>
                  <a:pt x="86688" y="249154"/>
                </a:lnTo>
                <a:lnTo>
                  <a:pt x="68530" y="247297"/>
                </a:lnTo>
                <a:lnTo>
                  <a:pt x="49943" y="242050"/>
                </a:lnTo>
                <a:lnTo>
                  <a:pt x="30496" y="233897"/>
                </a:lnTo>
                <a:lnTo>
                  <a:pt x="9758" y="223323"/>
                </a:lnTo>
                <a:close/>
              </a:path>
              <a:path w="1844675" h="296545">
                <a:moveTo>
                  <a:pt x="95295" y="0"/>
                </a:moveTo>
                <a:lnTo>
                  <a:pt x="58853" y="6161"/>
                </a:lnTo>
                <a:lnTo>
                  <a:pt x="28489" y="23463"/>
                </a:lnTo>
                <a:lnTo>
                  <a:pt x="7705" y="50133"/>
                </a:lnTo>
                <a:lnTo>
                  <a:pt x="0" y="84395"/>
                </a:lnTo>
                <a:lnTo>
                  <a:pt x="10121" y="123664"/>
                </a:lnTo>
                <a:lnTo>
                  <a:pt x="35423" y="148628"/>
                </a:lnTo>
                <a:lnTo>
                  <a:pt x="68317" y="164693"/>
                </a:lnTo>
                <a:lnTo>
                  <a:pt x="101210" y="177267"/>
                </a:lnTo>
                <a:lnTo>
                  <a:pt x="126513" y="191755"/>
                </a:lnTo>
                <a:lnTo>
                  <a:pt x="136634" y="213564"/>
                </a:lnTo>
                <a:lnTo>
                  <a:pt x="131816" y="229298"/>
                </a:lnTo>
                <a:lnTo>
                  <a:pt x="119624" y="240402"/>
                </a:lnTo>
                <a:lnTo>
                  <a:pt x="103451" y="246984"/>
                </a:lnTo>
                <a:lnTo>
                  <a:pt x="86688" y="249154"/>
                </a:lnTo>
                <a:lnTo>
                  <a:pt x="175198" y="249154"/>
                </a:lnTo>
                <a:lnTo>
                  <a:pt x="178059" y="245612"/>
                </a:lnTo>
                <a:lnTo>
                  <a:pt x="186580" y="206674"/>
                </a:lnTo>
                <a:lnTo>
                  <a:pt x="172430" y="164270"/>
                </a:lnTo>
                <a:lnTo>
                  <a:pt x="138688" y="138453"/>
                </a:lnTo>
                <a:lnTo>
                  <a:pt x="98414" y="121150"/>
                </a:lnTo>
                <a:lnTo>
                  <a:pt x="64672" y="104290"/>
                </a:lnTo>
                <a:lnTo>
                  <a:pt x="50522" y="79798"/>
                </a:lnTo>
                <a:lnTo>
                  <a:pt x="53660" y="67419"/>
                </a:lnTo>
                <a:lnTo>
                  <a:pt x="62717" y="56978"/>
                </a:lnTo>
                <a:lnTo>
                  <a:pt x="77158" y="49767"/>
                </a:lnTo>
                <a:lnTo>
                  <a:pt x="96447" y="47077"/>
                </a:lnTo>
                <a:lnTo>
                  <a:pt x="173866" y="47077"/>
                </a:lnTo>
                <a:lnTo>
                  <a:pt x="179114" y="34438"/>
                </a:lnTo>
                <a:lnTo>
                  <a:pt x="158189" y="19127"/>
                </a:lnTo>
                <a:lnTo>
                  <a:pt x="138285" y="8392"/>
                </a:lnTo>
                <a:lnTo>
                  <a:pt x="117841" y="2070"/>
                </a:lnTo>
                <a:lnTo>
                  <a:pt x="95295" y="0"/>
                </a:lnTo>
                <a:close/>
              </a:path>
              <a:path w="1844675" h="296545">
                <a:moveTo>
                  <a:pt x="173866" y="47077"/>
                </a:moveTo>
                <a:lnTo>
                  <a:pt x="96447" y="47077"/>
                </a:lnTo>
                <a:lnTo>
                  <a:pt x="114128" y="49157"/>
                </a:lnTo>
                <a:lnTo>
                  <a:pt x="131540" y="54681"/>
                </a:lnTo>
                <a:lnTo>
                  <a:pt x="148198" y="62573"/>
                </a:lnTo>
                <a:lnTo>
                  <a:pt x="163618" y="71756"/>
                </a:lnTo>
                <a:lnTo>
                  <a:pt x="173866" y="47077"/>
                </a:lnTo>
                <a:close/>
              </a:path>
              <a:path w="1844675" h="296545">
                <a:moveTo>
                  <a:pt x="376030" y="0"/>
                </a:moveTo>
                <a:lnTo>
                  <a:pt x="335656" y="7578"/>
                </a:lnTo>
                <a:lnTo>
                  <a:pt x="302142" y="28659"/>
                </a:lnTo>
                <a:lnTo>
                  <a:pt x="276701" y="60763"/>
                </a:lnTo>
                <a:lnTo>
                  <a:pt x="260547" y="101410"/>
                </a:lnTo>
                <a:lnTo>
                  <a:pt x="254892" y="148121"/>
                </a:lnTo>
                <a:lnTo>
                  <a:pt x="260547" y="194826"/>
                </a:lnTo>
                <a:lnTo>
                  <a:pt x="276701" y="235470"/>
                </a:lnTo>
                <a:lnTo>
                  <a:pt x="302142" y="267573"/>
                </a:lnTo>
                <a:lnTo>
                  <a:pt x="335656" y="288653"/>
                </a:lnTo>
                <a:lnTo>
                  <a:pt x="376030" y="296231"/>
                </a:lnTo>
                <a:lnTo>
                  <a:pt x="402661" y="292303"/>
                </a:lnTo>
                <a:lnTo>
                  <a:pt x="428055" y="281164"/>
                </a:lnTo>
                <a:lnTo>
                  <a:pt x="450543" y="263781"/>
                </a:lnTo>
                <a:lnTo>
                  <a:pt x="462562" y="248578"/>
                </a:lnTo>
                <a:lnTo>
                  <a:pt x="377747" y="248578"/>
                </a:lnTo>
                <a:lnTo>
                  <a:pt x="350821" y="241600"/>
                </a:lnTo>
                <a:lnTo>
                  <a:pt x="328521" y="221599"/>
                </a:lnTo>
                <a:lnTo>
                  <a:pt x="313324" y="189973"/>
                </a:lnTo>
                <a:lnTo>
                  <a:pt x="307707" y="148121"/>
                </a:lnTo>
                <a:lnTo>
                  <a:pt x="313324" y="106261"/>
                </a:lnTo>
                <a:lnTo>
                  <a:pt x="328521" y="74628"/>
                </a:lnTo>
                <a:lnTo>
                  <a:pt x="350821" y="54622"/>
                </a:lnTo>
                <a:lnTo>
                  <a:pt x="377747" y="47642"/>
                </a:lnTo>
                <a:lnTo>
                  <a:pt x="462928" y="47642"/>
                </a:lnTo>
                <a:lnTo>
                  <a:pt x="450543" y="32207"/>
                </a:lnTo>
                <a:lnTo>
                  <a:pt x="428055" y="14995"/>
                </a:lnTo>
                <a:lnTo>
                  <a:pt x="402661" y="3919"/>
                </a:lnTo>
                <a:lnTo>
                  <a:pt x="376030" y="0"/>
                </a:lnTo>
                <a:close/>
              </a:path>
              <a:path w="1844675" h="296545">
                <a:moveTo>
                  <a:pt x="438028" y="214715"/>
                </a:moveTo>
                <a:lnTo>
                  <a:pt x="423687" y="229937"/>
                </a:lnTo>
                <a:lnTo>
                  <a:pt x="408967" y="240474"/>
                </a:lnTo>
                <a:lnTo>
                  <a:pt x="393708" y="246597"/>
                </a:lnTo>
                <a:lnTo>
                  <a:pt x="377747" y="248578"/>
                </a:lnTo>
                <a:lnTo>
                  <a:pt x="462562" y="248578"/>
                </a:lnTo>
                <a:lnTo>
                  <a:pt x="468456" y="241123"/>
                </a:lnTo>
                <a:lnTo>
                  <a:pt x="438028" y="214715"/>
                </a:lnTo>
                <a:close/>
              </a:path>
              <a:path w="1844675" h="296545">
                <a:moveTo>
                  <a:pt x="462928" y="47642"/>
                </a:moveTo>
                <a:lnTo>
                  <a:pt x="377747" y="47642"/>
                </a:lnTo>
                <a:lnTo>
                  <a:pt x="393708" y="49545"/>
                </a:lnTo>
                <a:lnTo>
                  <a:pt x="408967" y="55540"/>
                </a:lnTo>
                <a:lnTo>
                  <a:pt x="423687" y="66054"/>
                </a:lnTo>
                <a:lnTo>
                  <a:pt x="438028" y="81515"/>
                </a:lnTo>
                <a:lnTo>
                  <a:pt x="468456" y="54532"/>
                </a:lnTo>
                <a:lnTo>
                  <a:pt x="462928" y="47642"/>
                </a:lnTo>
                <a:close/>
              </a:path>
              <a:path w="1844675" h="296545">
                <a:moveTo>
                  <a:pt x="643561" y="0"/>
                </a:moveTo>
                <a:lnTo>
                  <a:pt x="606300" y="7202"/>
                </a:lnTo>
                <a:lnTo>
                  <a:pt x="575820" y="28344"/>
                </a:lnTo>
                <a:lnTo>
                  <a:pt x="555242" y="62727"/>
                </a:lnTo>
                <a:lnTo>
                  <a:pt x="547690" y="109651"/>
                </a:lnTo>
                <a:lnTo>
                  <a:pt x="547690" y="291645"/>
                </a:lnTo>
                <a:lnTo>
                  <a:pt x="595908" y="291645"/>
                </a:lnTo>
                <a:lnTo>
                  <a:pt x="595908" y="195763"/>
                </a:lnTo>
                <a:lnTo>
                  <a:pt x="739432" y="195763"/>
                </a:lnTo>
                <a:lnTo>
                  <a:pt x="739432" y="148121"/>
                </a:lnTo>
                <a:lnTo>
                  <a:pt x="595908" y="148121"/>
                </a:lnTo>
                <a:lnTo>
                  <a:pt x="595908" y="109651"/>
                </a:lnTo>
                <a:lnTo>
                  <a:pt x="599640" y="82283"/>
                </a:lnTo>
                <a:lnTo>
                  <a:pt x="609832" y="62932"/>
                </a:lnTo>
                <a:lnTo>
                  <a:pt x="624975" y="51438"/>
                </a:lnTo>
                <a:lnTo>
                  <a:pt x="643561" y="47642"/>
                </a:lnTo>
                <a:lnTo>
                  <a:pt x="722852" y="47642"/>
                </a:lnTo>
                <a:lnTo>
                  <a:pt x="711302" y="28344"/>
                </a:lnTo>
                <a:lnTo>
                  <a:pt x="680822" y="7202"/>
                </a:lnTo>
                <a:lnTo>
                  <a:pt x="643561" y="0"/>
                </a:lnTo>
                <a:close/>
              </a:path>
              <a:path w="1844675" h="296545">
                <a:moveTo>
                  <a:pt x="739432" y="195763"/>
                </a:moveTo>
                <a:lnTo>
                  <a:pt x="691214" y="195763"/>
                </a:lnTo>
                <a:lnTo>
                  <a:pt x="691214" y="291645"/>
                </a:lnTo>
                <a:lnTo>
                  <a:pt x="739432" y="291645"/>
                </a:lnTo>
                <a:lnTo>
                  <a:pt x="739432" y="195763"/>
                </a:lnTo>
                <a:close/>
              </a:path>
              <a:path w="1844675" h="296545">
                <a:moveTo>
                  <a:pt x="722852" y="47642"/>
                </a:moveTo>
                <a:lnTo>
                  <a:pt x="643561" y="47642"/>
                </a:lnTo>
                <a:lnTo>
                  <a:pt x="662148" y="51438"/>
                </a:lnTo>
                <a:lnTo>
                  <a:pt x="677290" y="62932"/>
                </a:lnTo>
                <a:lnTo>
                  <a:pt x="687482" y="82283"/>
                </a:lnTo>
                <a:lnTo>
                  <a:pt x="691214" y="109651"/>
                </a:lnTo>
                <a:lnTo>
                  <a:pt x="691214" y="148121"/>
                </a:lnTo>
                <a:lnTo>
                  <a:pt x="739432" y="148121"/>
                </a:lnTo>
                <a:lnTo>
                  <a:pt x="739432" y="109651"/>
                </a:lnTo>
                <a:lnTo>
                  <a:pt x="731880" y="62727"/>
                </a:lnTo>
                <a:lnTo>
                  <a:pt x="722852" y="47642"/>
                </a:lnTo>
                <a:close/>
              </a:path>
              <a:path w="1844675" h="296545">
                <a:moveTo>
                  <a:pt x="872057" y="4586"/>
                </a:moveTo>
                <a:lnTo>
                  <a:pt x="835890" y="4586"/>
                </a:lnTo>
                <a:lnTo>
                  <a:pt x="835890" y="291645"/>
                </a:lnTo>
                <a:lnTo>
                  <a:pt x="878947" y="291645"/>
                </a:lnTo>
                <a:lnTo>
                  <a:pt x="878947" y="108499"/>
                </a:lnTo>
                <a:lnTo>
                  <a:pt x="935898" y="108499"/>
                </a:lnTo>
                <a:lnTo>
                  <a:pt x="872057" y="4586"/>
                </a:lnTo>
                <a:close/>
              </a:path>
              <a:path w="1844675" h="296545">
                <a:moveTo>
                  <a:pt x="935898" y="108499"/>
                </a:moveTo>
                <a:lnTo>
                  <a:pt x="878947" y="108499"/>
                </a:lnTo>
                <a:lnTo>
                  <a:pt x="991467" y="291645"/>
                </a:lnTo>
                <a:lnTo>
                  <a:pt x="1027633" y="291645"/>
                </a:lnTo>
                <a:lnTo>
                  <a:pt x="1027633" y="187732"/>
                </a:lnTo>
                <a:lnTo>
                  <a:pt x="984577" y="187732"/>
                </a:lnTo>
                <a:lnTo>
                  <a:pt x="935898" y="108499"/>
                </a:lnTo>
                <a:close/>
              </a:path>
              <a:path w="1844675" h="296545">
                <a:moveTo>
                  <a:pt x="1027633" y="4586"/>
                </a:moveTo>
                <a:lnTo>
                  <a:pt x="984577" y="4586"/>
                </a:lnTo>
                <a:lnTo>
                  <a:pt x="984577" y="187732"/>
                </a:lnTo>
                <a:lnTo>
                  <a:pt x="1027633" y="187732"/>
                </a:lnTo>
                <a:lnTo>
                  <a:pt x="1027633" y="4586"/>
                </a:lnTo>
                <a:close/>
              </a:path>
              <a:path w="1844675" h="296545">
                <a:moveTo>
                  <a:pt x="1160257" y="4586"/>
                </a:moveTo>
                <a:lnTo>
                  <a:pt x="1124091" y="4586"/>
                </a:lnTo>
                <a:lnTo>
                  <a:pt x="1124091" y="291645"/>
                </a:lnTo>
                <a:lnTo>
                  <a:pt x="1167147" y="291645"/>
                </a:lnTo>
                <a:lnTo>
                  <a:pt x="1167147" y="108499"/>
                </a:lnTo>
                <a:lnTo>
                  <a:pt x="1224099" y="108499"/>
                </a:lnTo>
                <a:lnTo>
                  <a:pt x="1160257" y="4586"/>
                </a:lnTo>
                <a:close/>
              </a:path>
              <a:path w="1844675" h="296545">
                <a:moveTo>
                  <a:pt x="1224099" y="108499"/>
                </a:moveTo>
                <a:lnTo>
                  <a:pt x="1167147" y="108499"/>
                </a:lnTo>
                <a:lnTo>
                  <a:pt x="1279667" y="291645"/>
                </a:lnTo>
                <a:lnTo>
                  <a:pt x="1315834" y="291645"/>
                </a:lnTo>
                <a:lnTo>
                  <a:pt x="1315834" y="187732"/>
                </a:lnTo>
                <a:lnTo>
                  <a:pt x="1272777" y="187732"/>
                </a:lnTo>
                <a:lnTo>
                  <a:pt x="1224099" y="108499"/>
                </a:lnTo>
                <a:close/>
              </a:path>
              <a:path w="1844675" h="296545">
                <a:moveTo>
                  <a:pt x="1315834" y="4586"/>
                </a:moveTo>
                <a:lnTo>
                  <a:pt x="1272777" y="4586"/>
                </a:lnTo>
                <a:lnTo>
                  <a:pt x="1272777" y="187732"/>
                </a:lnTo>
                <a:lnTo>
                  <a:pt x="1315834" y="187732"/>
                </a:lnTo>
                <a:lnTo>
                  <a:pt x="1315834" y="4586"/>
                </a:lnTo>
                <a:close/>
              </a:path>
              <a:path w="1844675" h="296545">
                <a:moveTo>
                  <a:pt x="1555816" y="4586"/>
                </a:moveTo>
                <a:lnTo>
                  <a:pt x="1412281" y="4586"/>
                </a:lnTo>
                <a:lnTo>
                  <a:pt x="1412281" y="291645"/>
                </a:lnTo>
                <a:lnTo>
                  <a:pt x="1555816" y="291645"/>
                </a:lnTo>
                <a:lnTo>
                  <a:pt x="1555816" y="243992"/>
                </a:lnTo>
                <a:lnTo>
                  <a:pt x="1460510" y="243992"/>
                </a:lnTo>
                <a:lnTo>
                  <a:pt x="1460510" y="157880"/>
                </a:lnTo>
                <a:lnTo>
                  <a:pt x="1555816" y="157880"/>
                </a:lnTo>
                <a:lnTo>
                  <a:pt x="1555816" y="109651"/>
                </a:lnTo>
                <a:lnTo>
                  <a:pt x="1460510" y="109651"/>
                </a:lnTo>
                <a:lnTo>
                  <a:pt x="1460510" y="52239"/>
                </a:lnTo>
                <a:lnTo>
                  <a:pt x="1555816" y="52239"/>
                </a:lnTo>
                <a:lnTo>
                  <a:pt x="1555816" y="4586"/>
                </a:lnTo>
                <a:close/>
              </a:path>
              <a:path w="1844675" h="296545">
                <a:moveTo>
                  <a:pt x="1688995" y="4586"/>
                </a:moveTo>
                <a:lnTo>
                  <a:pt x="1652829" y="4586"/>
                </a:lnTo>
                <a:lnTo>
                  <a:pt x="1652829" y="291645"/>
                </a:lnTo>
                <a:lnTo>
                  <a:pt x="1695885" y="291645"/>
                </a:lnTo>
                <a:lnTo>
                  <a:pt x="1695885" y="108499"/>
                </a:lnTo>
                <a:lnTo>
                  <a:pt x="1752843" y="108499"/>
                </a:lnTo>
                <a:lnTo>
                  <a:pt x="1688995" y="4586"/>
                </a:lnTo>
                <a:close/>
              </a:path>
              <a:path w="1844675" h="296545">
                <a:moveTo>
                  <a:pt x="1752843" y="108499"/>
                </a:moveTo>
                <a:lnTo>
                  <a:pt x="1695885" y="108499"/>
                </a:lnTo>
                <a:lnTo>
                  <a:pt x="1808416" y="291645"/>
                </a:lnTo>
                <a:lnTo>
                  <a:pt x="1844582" y="291645"/>
                </a:lnTo>
                <a:lnTo>
                  <a:pt x="1844582" y="187732"/>
                </a:lnTo>
                <a:lnTo>
                  <a:pt x="1801526" y="187732"/>
                </a:lnTo>
                <a:lnTo>
                  <a:pt x="1752843" y="108499"/>
                </a:lnTo>
                <a:close/>
              </a:path>
              <a:path w="1844675" h="296545">
                <a:moveTo>
                  <a:pt x="1844582" y="4586"/>
                </a:moveTo>
                <a:lnTo>
                  <a:pt x="1801526" y="4586"/>
                </a:lnTo>
                <a:lnTo>
                  <a:pt x="1801526" y="187732"/>
                </a:lnTo>
                <a:lnTo>
                  <a:pt x="1844582" y="187732"/>
                </a:lnTo>
                <a:lnTo>
                  <a:pt x="1844582" y="4586"/>
                </a:lnTo>
                <a:close/>
              </a:path>
            </a:pathLst>
          </a:custGeom>
          <a:solidFill>
            <a:srgbClr val="F36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9165120" y="5001013"/>
            <a:ext cx="146685" cy="114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de-DE" sz="650" dirty="0">
                <a:latin typeface="Arial"/>
                <a:cs typeface="Arial"/>
              </a:rPr>
              <a:t>5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664493" y="8037569"/>
            <a:ext cx="723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366182" y="4138842"/>
            <a:ext cx="1974850" cy="1466850"/>
          </a:xfrm>
          <a:custGeom>
            <a:avLst/>
            <a:gdLst/>
            <a:ahLst/>
            <a:cxnLst/>
            <a:rect l="l" t="t" r="r" b="b"/>
            <a:pathLst>
              <a:path w="1974850" h="1466850">
                <a:moveTo>
                  <a:pt x="987331" y="0"/>
                </a:moveTo>
                <a:lnTo>
                  <a:pt x="933158" y="1084"/>
                </a:lnTo>
                <a:lnTo>
                  <a:pt x="879749" y="4302"/>
                </a:lnTo>
                <a:lnTo>
                  <a:pt x="827179" y="9597"/>
                </a:lnTo>
                <a:lnTo>
                  <a:pt x="775524" y="16912"/>
                </a:lnTo>
                <a:lnTo>
                  <a:pt x="724857" y="26192"/>
                </a:lnTo>
                <a:lnTo>
                  <a:pt x="675256" y="37382"/>
                </a:lnTo>
                <a:lnTo>
                  <a:pt x="626795" y="50424"/>
                </a:lnTo>
                <a:lnTo>
                  <a:pt x="579549" y="65264"/>
                </a:lnTo>
                <a:lnTo>
                  <a:pt x="533593" y="81845"/>
                </a:lnTo>
                <a:lnTo>
                  <a:pt x="489004" y="100112"/>
                </a:lnTo>
                <a:lnTo>
                  <a:pt x="445856" y="120008"/>
                </a:lnTo>
                <a:lnTo>
                  <a:pt x="404224" y="141478"/>
                </a:lnTo>
                <a:lnTo>
                  <a:pt x="364184" y="164465"/>
                </a:lnTo>
                <a:lnTo>
                  <a:pt x="325811" y="188914"/>
                </a:lnTo>
                <a:lnTo>
                  <a:pt x="289180" y="214769"/>
                </a:lnTo>
                <a:lnTo>
                  <a:pt x="254368" y="241974"/>
                </a:lnTo>
                <a:lnTo>
                  <a:pt x="221448" y="270473"/>
                </a:lnTo>
                <a:lnTo>
                  <a:pt x="190496" y="300210"/>
                </a:lnTo>
                <a:lnTo>
                  <a:pt x="161588" y="331129"/>
                </a:lnTo>
                <a:lnTo>
                  <a:pt x="134798" y="363175"/>
                </a:lnTo>
                <a:lnTo>
                  <a:pt x="110203" y="396291"/>
                </a:lnTo>
                <a:lnTo>
                  <a:pt x="87877" y="430421"/>
                </a:lnTo>
                <a:lnTo>
                  <a:pt x="67895" y="465510"/>
                </a:lnTo>
                <a:lnTo>
                  <a:pt x="50334" y="501502"/>
                </a:lnTo>
                <a:lnTo>
                  <a:pt x="35268" y="538340"/>
                </a:lnTo>
                <a:lnTo>
                  <a:pt x="22772" y="575969"/>
                </a:lnTo>
                <a:lnTo>
                  <a:pt x="12922" y="614333"/>
                </a:lnTo>
                <a:lnTo>
                  <a:pt x="5793" y="653376"/>
                </a:lnTo>
                <a:lnTo>
                  <a:pt x="1460" y="693042"/>
                </a:lnTo>
                <a:lnTo>
                  <a:pt x="0" y="733276"/>
                </a:lnTo>
                <a:lnTo>
                  <a:pt x="1460" y="773508"/>
                </a:lnTo>
                <a:lnTo>
                  <a:pt x="5793" y="813173"/>
                </a:lnTo>
                <a:lnTo>
                  <a:pt x="12922" y="852216"/>
                </a:lnTo>
                <a:lnTo>
                  <a:pt x="22772" y="890579"/>
                </a:lnTo>
                <a:lnTo>
                  <a:pt x="35268" y="928208"/>
                </a:lnTo>
                <a:lnTo>
                  <a:pt x="50334" y="965046"/>
                </a:lnTo>
                <a:lnTo>
                  <a:pt x="67895" y="1001037"/>
                </a:lnTo>
                <a:lnTo>
                  <a:pt x="87877" y="1036126"/>
                </a:lnTo>
                <a:lnTo>
                  <a:pt x="110203" y="1070256"/>
                </a:lnTo>
                <a:lnTo>
                  <a:pt x="134798" y="1103372"/>
                </a:lnTo>
                <a:lnTo>
                  <a:pt x="161588" y="1135417"/>
                </a:lnTo>
                <a:lnTo>
                  <a:pt x="190496" y="1166337"/>
                </a:lnTo>
                <a:lnTo>
                  <a:pt x="221448" y="1196074"/>
                </a:lnTo>
                <a:lnTo>
                  <a:pt x="254368" y="1224573"/>
                </a:lnTo>
                <a:lnTo>
                  <a:pt x="289180" y="1251778"/>
                </a:lnTo>
                <a:lnTo>
                  <a:pt x="325811" y="1277633"/>
                </a:lnTo>
                <a:lnTo>
                  <a:pt x="364184" y="1302083"/>
                </a:lnTo>
                <a:lnTo>
                  <a:pt x="404224" y="1325070"/>
                </a:lnTo>
                <a:lnTo>
                  <a:pt x="445856" y="1346540"/>
                </a:lnTo>
                <a:lnTo>
                  <a:pt x="489004" y="1366437"/>
                </a:lnTo>
                <a:lnTo>
                  <a:pt x="533593" y="1384704"/>
                </a:lnTo>
                <a:lnTo>
                  <a:pt x="579549" y="1401285"/>
                </a:lnTo>
                <a:lnTo>
                  <a:pt x="626795" y="1416125"/>
                </a:lnTo>
                <a:lnTo>
                  <a:pt x="675256" y="1429168"/>
                </a:lnTo>
                <a:lnTo>
                  <a:pt x="724857" y="1440358"/>
                </a:lnTo>
                <a:lnTo>
                  <a:pt x="775524" y="1449639"/>
                </a:lnTo>
                <a:lnTo>
                  <a:pt x="827179" y="1456954"/>
                </a:lnTo>
                <a:lnTo>
                  <a:pt x="879749" y="1462249"/>
                </a:lnTo>
                <a:lnTo>
                  <a:pt x="933158" y="1465467"/>
                </a:lnTo>
                <a:lnTo>
                  <a:pt x="987331" y="1466552"/>
                </a:lnTo>
                <a:lnTo>
                  <a:pt x="1041503" y="1465467"/>
                </a:lnTo>
                <a:lnTo>
                  <a:pt x="1094912" y="1462249"/>
                </a:lnTo>
                <a:lnTo>
                  <a:pt x="1147482" y="1456954"/>
                </a:lnTo>
                <a:lnTo>
                  <a:pt x="1199138" y="1449639"/>
                </a:lnTo>
                <a:lnTo>
                  <a:pt x="1249804" y="1440358"/>
                </a:lnTo>
                <a:lnTo>
                  <a:pt x="1299405" y="1429168"/>
                </a:lnTo>
                <a:lnTo>
                  <a:pt x="1347867" y="1416125"/>
                </a:lnTo>
                <a:lnTo>
                  <a:pt x="1395113" y="1401285"/>
                </a:lnTo>
                <a:lnTo>
                  <a:pt x="1441068" y="1384704"/>
                </a:lnTo>
                <a:lnTo>
                  <a:pt x="1485658" y="1366437"/>
                </a:lnTo>
                <a:lnTo>
                  <a:pt x="1528806" y="1346540"/>
                </a:lnTo>
                <a:lnTo>
                  <a:pt x="1570438" y="1325070"/>
                </a:lnTo>
                <a:lnTo>
                  <a:pt x="1610477" y="1302083"/>
                </a:lnTo>
                <a:lnTo>
                  <a:pt x="1648850" y="1277633"/>
                </a:lnTo>
                <a:lnTo>
                  <a:pt x="1685481" y="1251778"/>
                </a:lnTo>
                <a:lnTo>
                  <a:pt x="1720294" y="1224573"/>
                </a:lnTo>
                <a:lnTo>
                  <a:pt x="1753214" y="1196074"/>
                </a:lnTo>
                <a:lnTo>
                  <a:pt x="1784165" y="1166337"/>
                </a:lnTo>
                <a:lnTo>
                  <a:pt x="1813074" y="1135417"/>
                </a:lnTo>
                <a:lnTo>
                  <a:pt x="1839863" y="1103372"/>
                </a:lnTo>
                <a:lnTo>
                  <a:pt x="1864459" y="1070256"/>
                </a:lnTo>
                <a:lnTo>
                  <a:pt x="1886785" y="1036126"/>
                </a:lnTo>
                <a:lnTo>
                  <a:pt x="1906766" y="1001037"/>
                </a:lnTo>
                <a:lnTo>
                  <a:pt x="1924328" y="965046"/>
                </a:lnTo>
                <a:lnTo>
                  <a:pt x="1939394" y="928208"/>
                </a:lnTo>
                <a:lnTo>
                  <a:pt x="1951890" y="890579"/>
                </a:lnTo>
                <a:lnTo>
                  <a:pt x="1961740" y="852216"/>
                </a:lnTo>
                <a:lnTo>
                  <a:pt x="1968868" y="813173"/>
                </a:lnTo>
                <a:lnTo>
                  <a:pt x="1973201" y="773508"/>
                </a:lnTo>
                <a:lnTo>
                  <a:pt x="1974662" y="733276"/>
                </a:lnTo>
                <a:lnTo>
                  <a:pt x="1973201" y="693042"/>
                </a:lnTo>
                <a:lnTo>
                  <a:pt x="1968868" y="653376"/>
                </a:lnTo>
                <a:lnTo>
                  <a:pt x="1961740" y="614333"/>
                </a:lnTo>
                <a:lnTo>
                  <a:pt x="1951890" y="575969"/>
                </a:lnTo>
                <a:lnTo>
                  <a:pt x="1939394" y="538340"/>
                </a:lnTo>
                <a:lnTo>
                  <a:pt x="1924328" y="501502"/>
                </a:lnTo>
                <a:lnTo>
                  <a:pt x="1906766" y="465510"/>
                </a:lnTo>
                <a:lnTo>
                  <a:pt x="1886785" y="430421"/>
                </a:lnTo>
                <a:lnTo>
                  <a:pt x="1864459" y="396291"/>
                </a:lnTo>
                <a:lnTo>
                  <a:pt x="1839863" y="363175"/>
                </a:lnTo>
                <a:lnTo>
                  <a:pt x="1813074" y="331129"/>
                </a:lnTo>
                <a:lnTo>
                  <a:pt x="1784165" y="300210"/>
                </a:lnTo>
                <a:lnTo>
                  <a:pt x="1753214" y="270473"/>
                </a:lnTo>
                <a:lnTo>
                  <a:pt x="1720294" y="241974"/>
                </a:lnTo>
                <a:lnTo>
                  <a:pt x="1685481" y="214769"/>
                </a:lnTo>
                <a:lnTo>
                  <a:pt x="1648850" y="188914"/>
                </a:lnTo>
                <a:lnTo>
                  <a:pt x="1610477" y="164465"/>
                </a:lnTo>
                <a:lnTo>
                  <a:pt x="1570438" y="141478"/>
                </a:lnTo>
                <a:lnTo>
                  <a:pt x="1528806" y="120008"/>
                </a:lnTo>
                <a:lnTo>
                  <a:pt x="1485658" y="100112"/>
                </a:lnTo>
                <a:lnTo>
                  <a:pt x="1441068" y="81845"/>
                </a:lnTo>
                <a:lnTo>
                  <a:pt x="1395113" y="65264"/>
                </a:lnTo>
                <a:lnTo>
                  <a:pt x="1347867" y="50424"/>
                </a:lnTo>
                <a:lnTo>
                  <a:pt x="1299405" y="37382"/>
                </a:lnTo>
                <a:lnTo>
                  <a:pt x="1249804" y="26192"/>
                </a:lnTo>
                <a:lnTo>
                  <a:pt x="1199138" y="16912"/>
                </a:lnTo>
                <a:lnTo>
                  <a:pt x="1147482" y="9597"/>
                </a:lnTo>
                <a:lnTo>
                  <a:pt x="1094912" y="4302"/>
                </a:lnTo>
                <a:lnTo>
                  <a:pt x="1041503" y="1084"/>
                </a:lnTo>
                <a:lnTo>
                  <a:pt x="987331" y="0"/>
                </a:lnTo>
                <a:close/>
              </a:path>
            </a:pathLst>
          </a:custGeom>
          <a:solidFill>
            <a:srgbClr val="FFFFFF"/>
          </a:solidFill>
          <a:effectLst>
            <a:softEdge rad="25400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042774" y="6471300"/>
            <a:ext cx="502821" cy="170129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869637" y="5290658"/>
            <a:ext cx="884151" cy="1336605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761751" y="4586176"/>
            <a:ext cx="1102171" cy="639960"/>
          </a:xfrm>
          <a:prstGeom prst="rect">
            <a:avLst/>
          </a:pr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447547" y="4449077"/>
            <a:ext cx="392156" cy="469330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574955" y="4610009"/>
            <a:ext cx="1111090" cy="615605"/>
          </a:xfrm>
          <a:prstGeom prst="rect">
            <a:avLst/>
          </a:pr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232820" y="4478474"/>
            <a:ext cx="376442" cy="450368"/>
          </a:xfrm>
          <a:prstGeom prst="rect">
            <a:avLst/>
          </a:prstGeom>
          <a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087689" y="5051014"/>
            <a:ext cx="83185" cy="152400"/>
          </a:xfrm>
          <a:custGeom>
            <a:avLst/>
            <a:gdLst/>
            <a:ahLst/>
            <a:cxnLst/>
            <a:rect l="l" t="t" r="r" b="b"/>
            <a:pathLst>
              <a:path w="83184" h="152400">
                <a:moveTo>
                  <a:pt x="47621" y="0"/>
                </a:moveTo>
                <a:lnTo>
                  <a:pt x="13245" y="0"/>
                </a:lnTo>
                <a:lnTo>
                  <a:pt x="13046" y="2177"/>
                </a:lnTo>
                <a:lnTo>
                  <a:pt x="18428" y="4575"/>
                </a:lnTo>
                <a:lnTo>
                  <a:pt x="20292" y="9141"/>
                </a:lnTo>
                <a:lnTo>
                  <a:pt x="20292" y="20889"/>
                </a:lnTo>
                <a:lnTo>
                  <a:pt x="19465" y="26753"/>
                </a:lnTo>
                <a:lnTo>
                  <a:pt x="18219" y="33716"/>
                </a:lnTo>
                <a:lnTo>
                  <a:pt x="209" y="140288"/>
                </a:lnTo>
                <a:lnTo>
                  <a:pt x="0" y="141367"/>
                </a:lnTo>
                <a:lnTo>
                  <a:pt x="0" y="148990"/>
                </a:lnTo>
                <a:lnTo>
                  <a:pt x="2900" y="152246"/>
                </a:lnTo>
                <a:lnTo>
                  <a:pt x="79913" y="152246"/>
                </a:lnTo>
                <a:lnTo>
                  <a:pt x="83023" y="133545"/>
                </a:lnTo>
                <a:lnTo>
                  <a:pt x="25056" y="133545"/>
                </a:lnTo>
                <a:lnTo>
                  <a:pt x="47621" y="0"/>
                </a:lnTo>
                <a:close/>
              </a:path>
            </a:pathLst>
          </a:custGeom>
          <a:solidFill>
            <a:srgbClr val="E14A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184172" y="5052979"/>
            <a:ext cx="45720" cy="150495"/>
          </a:xfrm>
          <a:custGeom>
            <a:avLst/>
            <a:gdLst/>
            <a:ahLst/>
            <a:cxnLst/>
            <a:rect l="l" t="t" r="r" b="b"/>
            <a:pathLst>
              <a:path w="45719" h="150495">
                <a:moveTo>
                  <a:pt x="40365" y="0"/>
                </a:moveTo>
                <a:lnTo>
                  <a:pt x="26700" y="0"/>
                </a:lnTo>
                <a:lnTo>
                  <a:pt x="20491" y="6083"/>
                </a:lnTo>
                <a:lnTo>
                  <a:pt x="19873" y="13266"/>
                </a:lnTo>
                <a:lnTo>
                  <a:pt x="19873" y="21308"/>
                </a:lnTo>
                <a:lnTo>
                  <a:pt x="24836" y="26753"/>
                </a:lnTo>
                <a:lnTo>
                  <a:pt x="38501" y="26753"/>
                </a:lnTo>
                <a:lnTo>
                  <a:pt x="44721" y="20878"/>
                </a:lnTo>
                <a:lnTo>
                  <a:pt x="45338" y="13266"/>
                </a:lnTo>
                <a:lnTo>
                  <a:pt x="45338" y="5434"/>
                </a:lnTo>
                <a:lnTo>
                  <a:pt x="40365" y="0"/>
                </a:lnTo>
                <a:close/>
              </a:path>
              <a:path w="45719" h="150495">
                <a:moveTo>
                  <a:pt x="39956" y="41977"/>
                </a:moveTo>
                <a:lnTo>
                  <a:pt x="8690" y="41977"/>
                </a:lnTo>
                <a:lnTo>
                  <a:pt x="8282" y="44155"/>
                </a:lnTo>
                <a:lnTo>
                  <a:pt x="13455" y="46103"/>
                </a:lnTo>
                <a:lnTo>
                  <a:pt x="15109" y="50019"/>
                </a:lnTo>
                <a:lnTo>
                  <a:pt x="15109" y="58940"/>
                </a:lnTo>
                <a:lnTo>
                  <a:pt x="14701" y="62416"/>
                </a:lnTo>
                <a:lnTo>
                  <a:pt x="14072" y="66333"/>
                </a:lnTo>
                <a:lnTo>
                  <a:pt x="0" y="150288"/>
                </a:lnTo>
                <a:lnTo>
                  <a:pt x="21737" y="150288"/>
                </a:lnTo>
                <a:lnTo>
                  <a:pt x="39956" y="41977"/>
                </a:lnTo>
                <a:close/>
              </a:path>
            </a:pathLst>
          </a:custGeom>
          <a:solidFill>
            <a:srgbClr val="E14A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234682" y="5051022"/>
            <a:ext cx="103505" cy="154940"/>
          </a:xfrm>
          <a:custGeom>
            <a:avLst/>
            <a:gdLst/>
            <a:ahLst/>
            <a:cxnLst/>
            <a:rect l="l" t="t" r="r" b="b"/>
            <a:pathLst>
              <a:path w="103505" h="154939">
                <a:moveTo>
                  <a:pt x="44522" y="0"/>
                </a:moveTo>
                <a:lnTo>
                  <a:pt x="13465" y="0"/>
                </a:lnTo>
                <a:lnTo>
                  <a:pt x="13046" y="2387"/>
                </a:lnTo>
                <a:lnTo>
                  <a:pt x="18219" y="4125"/>
                </a:lnTo>
                <a:lnTo>
                  <a:pt x="20083" y="8261"/>
                </a:lnTo>
                <a:lnTo>
                  <a:pt x="20083" y="17402"/>
                </a:lnTo>
                <a:lnTo>
                  <a:pt x="19674" y="20659"/>
                </a:lnTo>
                <a:lnTo>
                  <a:pt x="0" y="137451"/>
                </a:lnTo>
                <a:lnTo>
                  <a:pt x="0" y="144414"/>
                </a:lnTo>
                <a:lnTo>
                  <a:pt x="35820" y="154634"/>
                </a:lnTo>
                <a:lnTo>
                  <a:pt x="63037" y="149601"/>
                </a:lnTo>
                <a:lnTo>
                  <a:pt x="82763" y="136582"/>
                </a:lnTo>
                <a:lnTo>
                  <a:pt x="32711" y="136582"/>
                </a:lnTo>
                <a:lnTo>
                  <a:pt x="27329" y="136142"/>
                </a:lnTo>
                <a:lnTo>
                  <a:pt x="21948" y="133745"/>
                </a:lnTo>
                <a:lnTo>
                  <a:pt x="33409" y="66668"/>
                </a:lnTo>
                <a:lnTo>
                  <a:pt x="44522" y="0"/>
                </a:lnTo>
                <a:close/>
              </a:path>
              <a:path w="103505" h="154939">
                <a:moveTo>
                  <a:pt x="97138" y="59589"/>
                </a:moveTo>
                <a:lnTo>
                  <a:pt x="57558" y="59589"/>
                </a:lnTo>
                <a:lnTo>
                  <a:pt x="67973" y="61570"/>
                </a:lnTo>
                <a:lnTo>
                  <a:pt x="75339" y="67119"/>
                </a:lnTo>
                <a:lnTo>
                  <a:pt x="79714" y="75647"/>
                </a:lnTo>
                <a:lnTo>
                  <a:pt x="81159" y="86562"/>
                </a:lnTo>
                <a:lnTo>
                  <a:pt x="81159" y="89819"/>
                </a:lnTo>
                <a:lnTo>
                  <a:pt x="66335" y="125790"/>
                </a:lnTo>
                <a:lnTo>
                  <a:pt x="39548" y="136582"/>
                </a:lnTo>
                <a:lnTo>
                  <a:pt x="82763" y="136582"/>
                </a:lnTo>
                <a:lnTo>
                  <a:pt x="102489" y="96782"/>
                </a:lnTo>
                <a:lnTo>
                  <a:pt x="103316" y="84384"/>
                </a:lnTo>
                <a:lnTo>
                  <a:pt x="100863" y="66668"/>
                </a:lnTo>
                <a:lnTo>
                  <a:pt x="97138" y="59589"/>
                </a:lnTo>
                <a:close/>
              </a:path>
              <a:path w="103505" h="154939">
                <a:moveTo>
                  <a:pt x="65631" y="40888"/>
                </a:moveTo>
                <a:lnTo>
                  <a:pt x="58595" y="40888"/>
                </a:lnTo>
                <a:lnTo>
                  <a:pt x="52595" y="41977"/>
                </a:lnTo>
                <a:lnTo>
                  <a:pt x="47003" y="45234"/>
                </a:lnTo>
                <a:lnTo>
                  <a:pt x="43276" y="47192"/>
                </a:lnTo>
                <a:lnTo>
                  <a:pt x="40993" y="50888"/>
                </a:lnTo>
                <a:lnTo>
                  <a:pt x="40585" y="54584"/>
                </a:lnTo>
                <a:lnTo>
                  <a:pt x="40585" y="58720"/>
                </a:lnTo>
                <a:lnTo>
                  <a:pt x="41412" y="61547"/>
                </a:lnTo>
                <a:lnTo>
                  <a:pt x="43276" y="63505"/>
                </a:lnTo>
                <a:lnTo>
                  <a:pt x="47831" y="61108"/>
                </a:lnTo>
                <a:lnTo>
                  <a:pt x="52595" y="59589"/>
                </a:lnTo>
                <a:lnTo>
                  <a:pt x="97138" y="59589"/>
                </a:lnTo>
                <a:lnTo>
                  <a:pt x="93634" y="52930"/>
                </a:lnTo>
                <a:lnTo>
                  <a:pt x="81825" y="44045"/>
                </a:lnTo>
                <a:lnTo>
                  <a:pt x="65631" y="40888"/>
                </a:lnTo>
                <a:close/>
              </a:path>
            </a:pathLst>
          </a:custGeom>
          <a:solidFill>
            <a:srgbClr val="E14A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348895" y="5092348"/>
            <a:ext cx="78740" cy="111125"/>
          </a:xfrm>
          <a:custGeom>
            <a:avLst/>
            <a:gdLst/>
            <a:ahLst/>
            <a:cxnLst/>
            <a:rect l="l" t="t" r="r" b="b"/>
            <a:pathLst>
              <a:path w="78740" h="111125">
                <a:moveTo>
                  <a:pt x="36019" y="2607"/>
                </a:moveTo>
                <a:lnTo>
                  <a:pt x="7999" y="2607"/>
                </a:lnTo>
                <a:lnTo>
                  <a:pt x="7622" y="4994"/>
                </a:lnTo>
                <a:lnTo>
                  <a:pt x="12387" y="6732"/>
                </a:lnTo>
                <a:lnTo>
                  <a:pt x="14104" y="10648"/>
                </a:lnTo>
                <a:lnTo>
                  <a:pt x="13979" y="20868"/>
                </a:lnTo>
                <a:lnTo>
                  <a:pt x="13727" y="23046"/>
                </a:lnTo>
                <a:lnTo>
                  <a:pt x="13151" y="26962"/>
                </a:lnTo>
                <a:lnTo>
                  <a:pt x="0" y="110907"/>
                </a:lnTo>
                <a:lnTo>
                  <a:pt x="20009" y="110907"/>
                </a:lnTo>
                <a:lnTo>
                  <a:pt x="27831" y="60668"/>
                </a:lnTo>
                <a:lnTo>
                  <a:pt x="46187" y="24064"/>
                </a:lnTo>
                <a:lnTo>
                  <a:pt x="47189" y="23706"/>
                </a:lnTo>
                <a:lnTo>
                  <a:pt x="32972" y="23706"/>
                </a:lnTo>
                <a:lnTo>
                  <a:pt x="36019" y="2607"/>
                </a:lnTo>
                <a:close/>
              </a:path>
              <a:path w="78740" h="111125">
                <a:moveTo>
                  <a:pt x="70332" y="0"/>
                </a:moveTo>
                <a:lnTo>
                  <a:pt x="64050" y="0"/>
                </a:lnTo>
                <a:lnTo>
                  <a:pt x="56299" y="1165"/>
                </a:lnTo>
                <a:lnTo>
                  <a:pt x="48370" y="5083"/>
                </a:lnTo>
                <a:lnTo>
                  <a:pt x="40511" y="12386"/>
                </a:lnTo>
                <a:lnTo>
                  <a:pt x="32972" y="23706"/>
                </a:lnTo>
                <a:lnTo>
                  <a:pt x="47189" y="23706"/>
                </a:lnTo>
                <a:lnTo>
                  <a:pt x="54511" y="21088"/>
                </a:lnTo>
                <a:lnTo>
                  <a:pt x="55663" y="20868"/>
                </a:lnTo>
                <a:lnTo>
                  <a:pt x="71994" y="20868"/>
                </a:lnTo>
                <a:lnTo>
                  <a:pt x="77777" y="19130"/>
                </a:lnTo>
                <a:lnTo>
                  <a:pt x="78531" y="5863"/>
                </a:lnTo>
                <a:lnTo>
                  <a:pt x="75097" y="2387"/>
                </a:lnTo>
                <a:lnTo>
                  <a:pt x="70332" y="0"/>
                </a:lnTo>
                <a:close/>
              </a:path>
              <a:path w="78740" h="111125">
                <a:moveTo>
                  <a:pt x="71994" y="20868"/>
                </a:moveTo>
                <a:lnTo>
                  <a:pt x="59474" y="20868"/>
                </a:lnTo>
                <a:lnTo>
                  <a:pt x="61757" y="21308"/>
                </a:lnTo>
                <a:lnTo>
                  <a:pt x="70531" y="21308"/>
                </a:lnTo>
                <a:lnTo>
                  <a:pt x="71994" y="20868"/>
                </a:lnTo>
                <a:close/>
              </a:path>
            </a:pathLst>
          </a:custGeom>
          <a:solidFill>
            <a:srgbClr val="E14A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426096" y="5092121"/>
            <a:ext cx="90805" cy="114300"/>
          </a:xfrm>
          <a:custGeom>
            <a:avLst/>
            <a:gdLst/>
            <a:ahLst/>
            <a:cxnLst/>
            <a:rect l="l" t="t" r="r" b="b"/>
            <a:pathLst>
              <a:path w="90805" h="114300">
                <a:moveTo>
                  <a:pt x="55474" y="0"/>
                </a:moveTo>
                <a:lnTo>
                  <a:pt x="19727" y="15525"/>
                </a:lnTo>
                <a:lnTo>
                  <a:pt x="565" y="56982"/>
                </a:lnTo>
                <a:lnTo>
                  <a:pt x="0" y="63296"/>
                </a:lnTo>
                <a:lnTo>
                  <a:pt x="0" y="66123"/>
                </a:lnTo>
                <a:lnTo>
                  <a:pt x="3210" y="85706"/>
                </a:lnTo>
                <a:lnTo>
                  <a:pt x="12245" y="100807"/>
                </a:lnTo>
                <a:lnTo>
                  <a:pt x="26212" y="110525"/>
                </a:lnTo>
                <a:lnTo>
                  <a:pt x="44218" y="113965"/>
                </a:lnTo>
                <a:lnTo>
                  <a:pt x="52989" y="113510"/>
                </a:lnTo>
                <a:lnTo>
                  <a:pt x="77777" y="98740"/>
                </a:lnTo>
                <a:lnTo>
                  <a:pt x="77777" y="95484"/>
                </a:lnTo>
                <a:lnTo>
                  <a:pt x="49569" y="95484"/>
                </a:lnTo>
                <a:lnTo>
                  <a:pt x="37234" y="93397"/>
                </a:lnTo>
                <a:lnTo>
                  <a:pt x="28139" y="87273"/>
                </a:lnTo>
                <a:lnTo>
                  <a:pt x="22512" y="77315"/>
                </a:lnTo>
                <a:lnTo>
                  <a:pt x="20585" y="63725"/>
                </a:lnTo>
                <a:lnTo>
                  <a:pt x="20674" y="59380"/>
                </a:lnTo>
                <a:lnTo>
                  <a:pt x="42394" y="20007"/>
                </a:lnTo>
                <a:lnTo>
                  <a:pt x="52417" y="17842"/>
                </a:lnTo>
                <a:lnTo>
                  <a:pt x="84978" y="17842"/>
                </a:lnTo>
                <a:lnTo>
                  <a:pt x="80775" y="10385"/>
                </a:lnTo>
                <a:lnTo>
                  <a:pt x="69768" y="2644"/>
                </a:lnTo>
                <a:lnTo>
                  <a:pt x="55474" y="0"/>
                </a:lnTo>
                <a:close/>
              </a:path>
              <a:path w="90805" h="114300">
                <a:moveTo>
                  <a:pt x="75296" y="87431"/>
                </a:moveTo>
                <a:lnTo>
                  <a:pt x="68943" y="91260"/>
                </a:lnTo>
                <a:lnTo>
                  <a:pt x="62503" y="93743"/>
                </a:lnTo>
                <a:lnTo>
                  <a:pt x="56027" y="95082"/>
                </a:lnTo>
                <a:lnTo>
                  <a:pt x="49569" y="95484"/>
                </a:lnTo>
                <a:lnTo>
                  <a:pt x="77777" y="95484"/>
                </a:lnTo>
                <a:lnTo>
                  <a:pt x="77777" y="91997"/>
                </a:lnTo>
                <a:lnTo>
                  <a:pt x="77013" y="89389"/>
                </a:lnTo>
                <a:lnTo>
                  <a:pt x="75296" y="87431"/>
                </a:lnTo>
                <a:close/>
              </a:path>
              <a:path w="90805" h="114300">
                <a:moveTo>
                  <a:pt x="84978" y="17842"/>
                </a:moveTo>
                <a:lnTo>
                  <a:pt x="52417" y="17842"/>
                </a:lnTo>
                <a:lnTo>
                  <a:pt x="60865" y="19282"/>
                </a:lnTo>
                <a:lnTo>
                  <a:pt x="66812" y="23494"/>
                </a:lnTo>
                <a:lnTo>
                  <a:pt x="70328" y="30317"/>
                </a:lnTo>
                <a:lnTo>
                  <a:pt x="71484" y="39590"/>
                </a:lnTo>
                <a:lnTo>
                  <a:pt x="71484" y="42846"/>
                </a:lnTo>
                <a:lnTo>
                  <a:pt x="71296" y="44585"/>
                </a:lnTo>
                <a:lnTo>
                  <a:pt x="32019" y="44585"/>
                </a:lnTo>
                <a:lnTo>
                  <a:pt x="27454" y="49160"/>
                </a:lnTo>
                <a:lnTo>
                  <a:pt x="27454" y="58511"/>
                </a:lnTo>
                <a:lnTo>
                  <a:pt x="27643" y="59380"/>
                </a:lnTo>
                <a:lnTo>
                  <a:pt x="27643" y="60469"/>
                </a:lnTo>
                <a:lnTo>
                  <a:pt x="85023" y="60469"/>
                </a:lnTo>
                <a:lnTo>
                  <a:pt x="89400" y="55464"/>
                </a:lnTo>
                <a:lnTo>
                  <a:pt x="90164" y="46982"/>
                </a:lnTo>
                <a:lnTo>
                  <a:pt x="90353" y="44585"/>
                </a:lnTo>
                <a:lnTo>
                  <a:pt x="90290" y="39590"/>
                </a:lnTo>
                <a:lnTo>
                  <a:pt x="87851" y="22939"/>
                </a:lnTo>
                <a:lnTo>
                  <a:pt x="84978" y="17842"/>
                </a:lnTo>
                <a:close/>
              </a:path>
            </a:pathLst>
          </a:custGeom>
          <a:solidFill>
            <a:srgbClr val="E14A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528554" y="5051014"/>
            <a:ext cx="83185" cy="152400"/>
          </a:xfrm>
          <a:custGeom>
            <a:avLst/>
            <a:gdLst/>
            <a:ahLst/>
            <a:cxnLst/>
            <a:rect l="l" t="t" r="r" b="b"/>
            <a:pathLst>
              <a:path w="83184" h="152400">
                <a:moveTo>
                  <a:pt x="47621" y="0"/>
                </a:moveTo>
                <a:lnTo>
                  <a:pt x="13256" y="0"/>
                </a:lnTo>
                <a:lnTo>
                  <a:pt x="13046" y="2177"/>
                </a:lnTo>
                <a:lnTo>
                  <a:pt x="18428" y="4575"/>
                </a:lnTo>
                <a:lnTo>
                  <a:pt x="20292" y="9141"/>
                </a:lnTo>
                <a:lnTo>
                  <a:pt x="20292" y="20889"/>
                </a:lnTo>
                <a:lnTo>
                  <a:pt x="19465" y="26753"/>
                </a:lnTo>
                <a:lnTo>
                  <a:pt x="18219" y="33716"/>
                </a:lnTo>
                <a:lnTo>
                  <a:pt x="209" y="140288"/>
                </a:lnTo>
                <a:lnTo>
                  <a:pt x="0" y="141367"/>
                </a:lnTo>
                <a:lnTo>
                  <a:pt x="0" y="148990"/>
                </a:lnTo>
                <a:lnTo>
                  <a:pt x="2900" y="152246"/>
                </a:lnTo>
                <a:lnTo>
                  <a:pt x="79924" y="152246"/>
                </a:lnTo>
                <a:lnTo>
                  <a:pt x="83023" y="133545"/>
                </a:lnTo>
                <a:lnTo>
                  <a:pt x="25056" y="133545"/>
                </a:lnTo>
                <a:lnTo>
                  <a:pt x="47621" y="0"/>
                </a:lnTo>
                <a:close/>
              </a:path>
            </a:pathLst>
          </a:custGeom>
          <a:solidFill>
            <a:srgbClr val="E14A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625036" y="5052979"/>
            <a:ext cx="45720" cy="150495"/>
          </a:xfrm>
          <a:custGeom>
            <a:avLst/>
            <a:gdLst/>
            <a:ahLst/>
            <a:cxnLst/>
            <a:rect l="l" t="t" r="r" b="b"/>
            <a:pathLst>
              <a:path w="45719" h="150495">
                <a:moveTo>
                  <a:pt x="40375" y="0"/>
                </a:moveTo>
                <a:lnTo>
                  <a:pt x="26711" y="0"/>
                </a:lnTo>
                <a:lnTo>
                  <a:pt x="20491" y="6083"/>
                </a:lnTo>
                <a:lnTo>
                  <a:pt x="19873" y="13266"/>
                </a:lnTo>
                <a:lnTo>
                  <a:pt x="19873" y="21308"/>
                </a:lnTo>
                <a:lnTo>
                  <a:pt x="24847" y="26753"/>
                </a:lnTo>
                <a:lnTo>
                  <a:pt x="38511" y="26753"/>
                </a:lnTo>
                <a:lnTo>
                  <a:pt x="44721" y="20878"/>
                </a:lnTo>
                <a:lnTo>
                  <a:pt x="45338" y="13266"/>
                </a:lnTo>
                <a:lnTo>
                  <a:pt x="45338" y="5434"/>
                </a:lnTo>
                <a:lnTo>
                  <a:pt x="40375" y="0"/>
                </a:lnTo>
                <a:close/>
              </a:path>
              <a:path w="45719" h="150495">
                <a:moveTo>
                  <a:pt x="39956" y="41977"/>
                </a:moveTo>
                <a:lnTo>
                  <a:pt x="8690" y="41977"/>
                </a:lnTo>
                <a:lnTo>
                  <a:pt x="8282" y="44155"/>
                </a:lnTo>
                <a:lnTo>
                  <a:pt x="13455" y="46103"/>
                </a:lnTo>
                <a:lnTo>
                  <a:pt x="15109" y="50019"/>
                </a:lnTo>
                <a:lnTo>
                  <a:pt x="15109" y="58940"/>
                </a:lnTo>
                <a:lnTo>
                  <a:pt x="14701" y="62416"/>
                </a:lnTo>
                <a:lnTo>
                  <a:pt x="14083" y="66333"/>
                </a:lnTo>
                <a:lnTo>
                  <a:pt x="0" y="150288"/>
                </a:lnTo>
                <a:lnTo>
                  <a:pt x="21737" y="150288"/>
                </a:lnTo>
                <a:lnTo>
                  <a:pt x="39956" y="41977"/>
                </a:lnTo>
                <a:close/>
              </a:path>
            </a:pathLst>
          </a:custGeom>
          <a:solidFill>
            <a:srgbClr val="E14A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675551" y="5092128"/>
            <a:ext cx="101600" cy="111760"/>
          </a:xfrm>
          <a:custGeom>
            <a:avLst/>
            <a:gdLst/>
            <a:ahLst/>
            <a:cxnLst/>
            <a:rect l="l" t="t" r="r" b="b"/>
            <a:pathLst>
              <a:path w="101600" h="111760">
                <a:moveTo>
                  <a:pt x="38302" y="2827"/>
                </a:moveTo>
                <a:lnTo>
                  <a:pt x="8701" y="2827"/>
                </a:lnTo>
                <a:lnTo>
                  <a:pt x="8282" y="5005"/>
                </a:lnTo>
                <a:lnTo>
                  <a:pt x="13455" y="6952"/>
                </a:lnTo>
                <a:lnTo>
                  <a:pt x="15119" y="10868"/>
                </a:lnTo>
                <a:lnTo>
                  <a:pt x="15119" y="19789"/>
                </a:lnTo>
                <a:lnTo>
                  <a:pt x="14701" y="23266"/>
                </a:lnTo>
                <a:lnTo>
                  <a:pt x="14083" y="27182"/>
                </a:lnTo>
                <a:lnTo>
                  <a:pt x="0" y="111137"/>
                </a:lnTo>
                <a:lnTo>
                  <a:pt x="21528" y="111137"/>
                </a:lnTo>
                <a:lnTo>
                  <a:pt x="34375" y="35663"/>
                </a:lnTo>
                <a:lnTo>
                  <a:pt x="62532" y="18051"/>
                </a:lnTo>
                <a:lnTo>
                  <a:pt x="98846" y="18051"/>
                </a:lnTo>
                <a:lnTo>
                  <a:pt x="98616" y="16742"/>
                </a:lnTo>
                <a:lnTo>
                  <a:pt x="36438" y="16742"/>
                </a:lnTo>
                <a:lnTo>
                  <a:pt x="38302" y="2827"/>
                </a:lnTo>
                <a:close/>
              </a:path>
              <a:path w="101600" h="111760">
                <a:moveTo>
                  <a:pt x="98846" y="18051"/>
                </a:moveTo>
                <a:lnTo>
                  <a:pt x="73505" y="18051"/>
                </a:lnTo>
                <a:lnTo>
                  <a:pt x="79097" y="24575"/>
                </a:lnTo>
                <a:lnTo>
                  <a:pt x="79050" y="37621"/>
                </a:lnTo>
                <a:lnTo>
                  <a:pt x="78887" y="39140"/>
                </a:lnTo>
                <a:lnTo>
                  <a:pt x="78431" y="41538"/>
                </a:lnTo>
                <a:lnTo>
                  <a:pt x="68741" y="99389"/>
                </a:lnTo>
                <a:lnTo>
                  <a:pt x="68531" y="100478"/>
                </a:lnTo>
                <a:lnTo>
                  <a:pt x="68531" y="107871"/>
                </a:lnTo>
                <a:lnTo>
                  <a:pt x="71432" y="111137"/>
                </a:lnTo>
                <a:lnTo>
                  <a:pt x="89861" y="111137"/>
                </a:lnTo>
                <a:lnTo>
                  <a:pt x="89861" y="103954"/>
                </a:lnTo>
                <a:lnTo>
                  <a:pt x="90478" y="98960"/>
                </a:lnTo>
                <a:lnTo>
                  <a:pt x="92342" y="87431"/>
                </a:lnTo>
                <a:lnTo>
                  <a:pt x="100053" y="41318"/>
                </a:lnTo>
                <a:lnTo>
                  <a:pt x="100834" y="37621"/>
                </a:lnTo>
                <a:lnTo>
                  <a:pt x="100940" y="35663"/>
                </a:lnTo>
                <a:lnTo>
                  <a:pt x="101033" y="30449"/>
                </a:lnTo>
                <a:lnTo>
                  <a:pt x="98846" y="18051"/>
                </a:lnTo>
                <a:close/>
              </a:path>
              <a:path w="101600" h="111760">
                <a:moveTo>
                  <a:pt x="72468" y="0"/>
                </a:moveTo>
                <a:lnTo>
                  <a:pt x="62645" y="965"/>
                </a:lnTo>
                <a:lnTo>
                  <a:pt x="53213" y="3969"/>
                </a:lnTo>
                <a:lnTo>
                  <a:pt x="44400" y="9174"/>
                </a:lnTo>
                <a:lnTo>
                  <a:pt x="36438" y="16742"/>
                </a:lnTo>
                <a:lnTo>
                  <a:pt x="98616" y="16742"/>
                </a:lnTo>
                <a:lnTo>
                  <a:pt x="98462" y="15871"/>
                </a:lnTo>
                <a:lnTo>
                  <a:pt x="91796" y="6495"/>
                </a:lnTo>
                <a:lnTo>
                  <a:pt x="82608" y="1484"/>
                </a:lnTo>
                <a:lnTo>
                  <a:pt x="72468" y="0"/>
                </a:lnTo>
                <a:close/>
              </a:path>
            </a:pathLst>
          </a:custGeom>
          <a:solidFill>
            <a:srgbClr val="E14A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789000" y="5051018"/>
            <a:ext cx="108585" cy="152400"/>
          </a:xfrm>
          <a:custGeom>
            <a:avLst/>
            <a:gdLst/>
            <a:ahLst/>
            <a:cxnLst/>
            <a:rect l="l" t="t" r="r" b="b"/>
            <a:pathLst>
              <a:path w="108584" h="152400">
                <a:moveTo>
                  <a:pt x="47213" y="0"/>
                </a:moveTo>
                <a:lnTo>
                  <a:pt x="15947" y="0"/>
                </a:lnTo>
                <a:lnTo>
                  <a:pt x="15538" y="2397"/>
                </a:lnTo>
                <a:lnTo>
                  <a:pt x="20711" y="4135"/>
                </a:lnTo>
                <a:lnTo>
                  <a:pt x="22575" y="8271"/>
                </a:lnTo>
                <a:lnTo>
                  <a:pt x="22575" y="17182"/>
                </a:lnTo>
                <a:lnTo>
                  <a:pt x="22156" y="20449"/>
                </a:lnTo>
                <a:lnTo>
                  <a:pt x="21329" y="24365"/>
                </a:lnTo>
                <a:lnTo>
                  <a:pt x="0" y="152246"/>
                </a:lnTo>
                <a:lnTo>
                  <a:pt x="21538" y="152246"/>
                </a:lnTo>
                <a:lnTo>
                  <a:pt x="31067" y="95913"/>
                </a:lnTo>
                <a:lnTo>
                  <a:pt x="56478" y="95913"/>
                </a:lnTo>
                <a:lnTo>
                  <a:pt x="53631" y="91567"/>
                </a:lnTo>
                <a:lnTo>
                  <a:pt x="57617" y="88081"/>
                </a:lnTo>
                <a:lnTo>
                  <a:pt x="32512" y="88081"/>
                </a:lnTo>
                <a:lnTo>
                  <a:pt x="47213" y="0"/>
                </a:lnTo>
                <a:close/>
              </a:path>
              <a:path w="108584" h="152400">
                <a:moveTo>
                  <a:pt x="56478" y="95913"/>
                </a:moveTo>
                <a:lnTo>
                  <a:pt x="31067" y="95913"/>
                </a:lnTo>
                <a:lnTo>
                  <a:pt x="60249" y="141158"/>
                </a:lnTo>
                <a:lnTo>
                  <a:pt x="65641" y="149848"/>
                </a:lnTo>
                <a:lnTo>
                  <a:pt x="70605" y="152246"/>
                </a:lnTo>
                <a:lnTo>
                  <a:pt x="93379" y="152246"/>
                </a:lnTo>
                <a:lnTo>
                  <a:pt x="56478" y="95913"/>
                </a:lnTo>
                <a:close/>
              </a:path>
              <a:path w="108584" h="152400">
                <a:moveTo>
                  <a:pt x="108080" y="43935"/>
                </a:moveTo>
                <a:lnTo>
                  <a:pt x="82405" y="43935"/>
                </a:lnTo>
                <a:lnTo>
                  <a:pt x="32512" y="88081"/>
                </a:lnTo>
                <a:lnTo>
                  <a:pt x="57617" y="88081"/>
                </a:lnTo>
                <a:lnTo>
                  <a:pt x="108080" y="43935"/>
                </a:lnTo>
                <a:close/>
              </a:path>
            </a:pathLst>
          </a:custGeom>
          <a:solidFill>
            <a:srgbClr val="E14A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907431" y="5051019"/>
            <a:ext cx="140970" cy="156210"/>
          </a:xfrm>
          <a:custGeom>
            <a:avLst/>
            <a:gdLst/>
            <a:ahLst/>
            <a:cxnLst/>
            <a:rect l="l" t="t" r="r" b="b"/>
            <a:pathLst>
              <a:path w="140969" h="156210">
                <a:moveTo>
                  <a:pt x="40166" y="0"/>
                </a:moveTo>
                <a:lnTo>
                  <a:pt x="6628" y="0"/>
                </a:lnTo>
                <a:lnTo>
                  <a:pt x="6209" y="2177"/>
                </a:lnTo>
                <a:lnTo>
                  <a:pt x="11601" y="4565"/>
                </a:lnTo>
                <a:lnTo>
                  <a:pt x="13245" y="9350"/>
                </a:lnTo>
                <a:lnTo>
                  <a:pt x="13245" y="21098"/>
                </a:lnTo>
                <a:lnTo>
                  <a:pt x="12418" y="26973"/>
                </a:lnTo>
                <a:lnTo>
                  <a:pt x="11381" y="33925"/>
                </a:lnTo>
                <a:lnTo>
                  <a:pt x="1444" y="93086"/>
                </a:lnTo>
                <a:lnTo>
                  <a:pt x="408" y="98520"/>
                </a:lnTo>
                <a:lnTo>
                  <a:pt x="3" y="103479"/>
                </a:lnTo>
                <a:lnTo>
                  <a:pt x="17797" y="147188"/>
                </a:lnTo>
                <a:lnTo>
                  <a:pt x="52595" y="155723"/>
                </a:lnTo>
                <a:lnTo>
                  <a:pt x="65709" y="154836"/>
                </a:lnTo>
                <a:lnTo>
                  <a:pt x="78340" y="152052"/>
                </a:lnTo>
                <a:lnTo>
                  <a:pt x="90001" y="147188"/>
                </a:lnTo>
                <a:lnTo>
                  <a:pt x="100206" y="140058"/>
                </a:lnTo>
                <a:lnTo>
                  <a:pt x="103497" y="136582"/>
                </a:lnTo>
                <a:lnTo>
                  <a:pt x="56312" y="136582"/>
                </a:lnTo>
                <a:lnTo>
                  <a:pt x="47830" y="135899"/>
                </a:lnTo>
                <a:lnTo>
                  <a:pt x="23391" y="114185"/>
                </a:lnTo>
                <a:lnTo>
                  <a:pt x="23391" y="101567"/>
                </a:lnTo>
                <a:lnTo>
                  <a:pt x="23810" y="97431"/>
                </a:lnTo>
                <a:lnTo>
                  <a:pt x="24637" y="93086"/>
                </a:lnTo>
                <a:lnTo>
                  <a:pt x="40166" y="0"/>
                </a:lnTo>
                <a:close/>
              </a:path>
              <a:path w="140969" h="156210">
                <a:moveTo>
                  <a:pt x="140372" y="0"/>
                </a:moveTo>
                <a:lnTo>
                  <a:pt x="118017" y="0"/>
                </a:lnTo>
                <a:lnTo>
                  <a:pt x="102489" y="93086"/>
                </a:lnTo>
                <a:lnTo>
                  <a:pt x="100031" y="103525"/>
                </a:lnTo>
                <a:lnTo>
                  <a:pt x="72877" y="133891"/>
                </a:lnTo>
                <a:lnTo>
                  <a:pt x="56312" y="136582"/>
                </a:lnTo>
                <a:lnTo>
                  <a:pt x="103497" y="136582"/>
                </a:lnTo>
                <a:lnTo>
                  <a:pt x="108598" y="131193"/>
                </a:lnTo>
                <a:lnTo>
                  <a:pt x="115631" y="120491"/>
                </a:lnTo>
                <a:lnTo>
                  <a:pt x="121111" y="107829"/>
                </a:lnTo>
                <a:lnTo>
                  <a:pt x="124844" y="93086"/>
                </a:lnTo>
                <a:lnTo>
                  <a:pt x="140372" y="0"/>
                </a:lnTo>
                <a:close/>
              </a:path>
            </a:pathLst>
          </a:custGeom>
          <a:solidFill>
            <a:srgbClr val="E14A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048210" y="5092126"/>
            <a:ext cx="116839" cy="163830"/>
          </a:xfrm>
          <a:custGeom>
            <a:avLst/>
            <a:gdLst/>
            <a:ahLst/>
            <a:cxnLst/>
            <a:rect l="l" t="t" r="r" b="b"/>
            <a:pathLst>
              <a:path w="116840" h="163829">
                <a:moveTo>
                  <a:pt x="48029" y="2827"/>
                </a:moveTo>
                <a:lnTo>
                  <a:pt x="17402" y="2827"/>
                </a:lnTo>
                <a:lnTo>
                  <a:pt x="16983" y="5005"/>
                </a:lnTo>
                <a:lnTo>
                  <a:pt x="22156" y="6963"/>
                </a:lnTo>
                <a:lnTo>
                  <a:pt x="24020" y="11088"/>
                </a:lnTo>
                <a:lnTo>
                  <a:pt x="24014" y="20272"/>
                </a:lnTo>
                <a:lnTo>
                  <a:pt x="23601" y="23486"/>
                </a:lnTo>
                <a:lnTo>
                  <a:pt x="0" y="163764"/>
                </a:lnTo>
                <a:lnTo>
                  <a:pt x="21329" y="163764"/>
                </a:lnTo>
                <a:lnTo>
                  <a:pt x="43485" y="32187"/>
                </a:lnTo>
                <a:lnTo>
                  <a:pt x="70186" y="18271"/>
                </a:lnTo>
                <a:lnTo>
                  <a:pt x="110401" y="18271"/>
                </a:lnTo>
                <a:lnTo>
                  <a:pt x="108336" y="14135"/>
                </a:lnTo>
                <a:lnTo>
                  <a:pt x="46584" y="14135"/>
                </a:lnTo>
                <a:lnTo>
                  <a:pt x="48029" y="2827"/>
                </a:lnTo>
                <a:close/>
              </a:path>
              <a:path w="116840" h="163829">
                <a:moveTo>
                  <a:pt x="42658" y="90478"/>
                </a:moveTo>
                <a:lnTo>
                  <a:pt x="39548" y="92866"/>
                </a:lnTo>
                <a:lnTo>
                  <a:pt x="37894" y="96782"/>
                </a:lnTo>
                <a:lnTo>
                  <a:pt x="37894" y="103305"/>
                </a:lnTo>
                <a:lnTo>
                  <a:pt x="38721" y="105913"/>
                </a:lnTo>
                <a:lnTo>
                  <a:pt x="40375" y="107871"/>
                </a:lnTo>
                <a:lnTo>
                  <a:pt x="44522" y="112656"/>
                </a:lnTo>
                <a:lnTo>
                  <a:pt x="50940" y="113745"/>
                </a:lnTo>
                <a:lnTo>
                  <a:pt x="56940" y="113745"/>
                </a:lnTo>
                <a:lnTo>
                  <a:pt x="80068" y="108987"/>
                </a:lnTo>
                <a:lnTo>
                  <a:pt x="97548" y="96237"/>
                </a:lnTo>
                <a:lnTo>
                  <a:pt x="97895" y="95693"/>
                </a:lnTo>
                <a:lnTo>
                  <a:pt x="51349" y="95693"/>
                </a:lnTo>
                <a:lnTo>
                  <a:pt x="46584" y="93735"/>
                </a:lnTo>
                <a:lnTo>
                  <a:pt x="42658" y="90478"/>
                </a:lnTo>
                <a:close/>
              </a:path>
              <a:path w="116840" h="163829">
                <a:moveTo>
                  <a:pt x="110401" y="18271"/>
                </a:moveTo>
                <a:lnTo>
                  <a:pt x="70186" y="18271"/>
                </a:lnTo>
                <a:lnTo>
                  <a:pt x="80310" y="20272"/>
                </a:lnTo>
                <a:lnTo>
                  <a:pt x="87636" y="25963"/>
                </a:lnTo>
                <a:lnTo>
                  <a:pt x="92087" y="34876"/>
                </a:lnTo>
                <a:lnTo>
                  <a:pt x="93588" y="46543"/>
                </a:lnTo>
                <a:lnTo>
                  <a:pt x="93476" y="51548"/>
                </a:lnTo>
                <a:lnTo>
                  <a:pt x="69699" y="93002"/>
                </a:lnTo>
                <a:lnTo>
                  <a:pt x="56731" y="95693"/>
                </a:lnTo>
                <a:lnTo>
                  <a:pt x="97895" y="95693"/>
                </a:lnTo>
                <a:lnTo>
                  <a:pt x="109320" y="77778"/>
                </a:lnTo>
                <a:lnTo>
                  <a:pt x="115326" y="55893"/>
                </a:lnTo>
                <a:lnTo>
                  <a:pt x="115944" y="51548"/>
                </a:lnTo>
                <a:lnTo>
                  <a:pt x="116362" y="47192"/>
                </a:lnTo>
                <a:lnTo>
                  <a:pt x="116362" y="43056"/>
                </a:lnTo>
                <a:lnTo>
                  <a:pt x="114104" y="25687"/>
                </a:lnTo>
                <a:lnTo>
                  <a:pt x="110401" y="18271"/>
                </a:lnTo>
                <a:close/>
              </a:path>
              <a:path w="116840" h="163829">
                <a:moveTo>
                  <a:pt x="79924" y="0"/>
                </a:moveTo>
                <a:lnTo>
                  <a:pt x="78678" y="0"/>
                </a:lnTo>
                <a:lnTo>
                  <a:pt x="70606" y="1139"/>
                </a:lnTo>
                <a:lnTo>
                  <a:pt x="62089" y="3887"/>
                </a:lnTo>
                <a:lnTo>
                  <a:pt x="53843" y="8225"/>
                </a:lnTo>
                <a:lnTo>
                  <a:pt x="46584" y="14135"/>
                </a:lnTo>
                <a:lnTo>
                  <a:pt x="108336" y="14135"/>
                </a:lnTo>
                <a:lnTo>
                  <a:pt x="107304" y="12069"/>
                </a:lnTo>
                <a:lnTo>
                  <a:pt x="95923" y="3180"/>
                </a:lnTo>
                <a:lnTo>
                  <a:pt x="79924" y="0"/>
                </a:lnTo>
                <a:close/>
              </a:path>
            </a:pathLst>
          </a:custGeom>
          <a:solidFill>
            <a:srgbClr val="E14A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2</a:t>
            </a:fld>
            <a:endParaRPr spc="15" dirty="0"/>
          </a:p>
        </p:txBody>
      </p:sp>
      <p:sp>
        <p:nvSpPr>
          <p:cNvPr id="77" name="object 56">
            <a:extLst>
              <a:ext uri="{FF2B5EF4-FFF2-40B4-BE49-F238E27FC236}">
                <a16:creationId xmlns:a16="http://schemas.microsoft.com/office/drawing/2014/main" id="{9C62701C-D3F6-4EC1-AB24-1E755398D85B}"/>
              </a:ext>
            </a:extLst>
          </p:cNvPr>
          <p:cNvSpPr txBox="1"/>
          <p:nvPr/>
        </p:nvSpPr>
        <p:spPr>
          <a:xfrm>
            <a:off x="17685108" y="5001013"/>
            <a:ext cx="146685" cy="114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latin typeface="Arial"/>
                <a:cs typeface="Arial"/>
              </a:rPr>
              <a:t>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445D5800-7470-46A0-A4CF-FFC3EF131459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11958319" h="8167370">
                <a:moveTo>
                  <a:pt x="0" y="8167290"/>
                </a:moveTo>
                <a:lnTo>
                  <a:pt x="11957751" y="8167290"/>
                </a:lnTo>
                <a:lnTo>
                  <a:pt x="11957751" y="0"/>
                </a:lnTo>
                <a:lnTo>
                  <a:pt x="0" y="0"/>
                </a:lnTo>
                <a:lnTo>
                  <a:pt x="0" y="8167290"/>
                </a:lnTo>
                <a:close/>
              </a:path>
            </a:pathLst>
          </a:custGeom>
          <a:solidFill>
            <a:srgbClr val="FFD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8FFF033-9C33-4665-968F-6E3C0A1D7102}"/>
              </a:ext>
            </a:extLst>
          </p:cNvPr>
          <p:cNvSpPr/>
          <p:nvPr/>
        </p:nvSpPr>
        <p:spPr>
          <a:xfrm>
            <a:off x="791935" y="719818"/>
            <a:ext cx="18520229" cy="9869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B32850B-D6AC-449E-8A9A-D8830623D613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935" y="1651317"/>
            <a:ext cx="18520229" cy="7419860"/>
          </a:xfrm>
          <a:prstGeom prst="rect">
            <a:avLst/>
          </a:prstGeom>
        </p:spPr>
      </p:pic>
      <p:sp>
        <p:nvSpPr>
          <p:cNvPr id="6" name="object 25">
            <a:extLst>
              <a:ext uri="{FF2B5EF4-FFF2-40B4-BE49-F238E27FC236}">
                <a16:creationId xmlns:a16="http://schemas.microsoft.com/office/drawing/2014/main" id="{75747AD8-99DC-48D9-9B26-3639107DC540}"/>
              </a:ext>
            </a:extLst>
          </p:cNvPr>
          <p:cNvSpPr txBox="1"/>
          <p:nvPr/>
        </p:nvSpPr>
        <p:spPr>
          <a:xfrm>
            <a:off x="3339548" y="8770190"/>
            <a:ext cx="6712501" cy="119872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720" marR="30480" indent="-8255" algn="ctr">
              <a:lnSpc>
                <a:spcPct val="101299"/>
              </a:lnSpc>
              <a:spcBef>
                <a:spcPts val="90"/>
              </a:spcBef>
            </a:pPr>
            <a:r>
              <a:rPr lang="de-DE" sz="2600" spc="15" dirty="0">
                <a:latin typeface="Arial"/>
                <a:cs typeface="Arial"/>
              </a:rPr>
              <a:t>Das </a:t>
            </a:r>
            <a:r>
              <a:rPr lang="de-DE" sz="2600" spc="15" dirty="0" err="1">
                <a:latin typeface="Arial"/>
                <a:cs typeface="Arial"/>
              </a:rPr>
              <a:t>FreeStyle</a:t>
            </a:r>
            <a:r>
              <a:rPr lang="de-DE" sz="2600" spc="15" dirty="0">
                <a:latin typeface="Arial"/>
                <a:cs typeface="Arial"/>
              </a:rPr>
              <a:t> Libre 2 Lesegerät </a:t>
            </a:r>
            <a:br>
              <a:rPr lang="de-DE" sz="2600" spc="15" dirty="0">
                <a:latin typeface="Arial"/>
                <a:cs typeface="Arial"/>
              </a:rPr>
            </a:br>
            <a:r>
              <a:rPr lang="de-DE" sz="2600" spc="15" dirty="0">
                <a:latin typeface="Arial"/>
                <a:cs typeface="Arial"/>
              </a:rPr>
              <a:t>überträgt die Daten </a:t>
            </a:r>
            <a:r>
              <a:rPr lang="de-DE" sz="2600" b="1" spc="15" dirty="0">
                <a:latin typeface="Arial"/>
                <a:cs typeface="Arial"/>
              </a:rPr>
              <a:t>mittels Kabel </a:t>
            </a:r>
            <a:br>
              <a:rPr lang="de-DE" sz="2600" spc="15" dirty="0">
                <a:latin typeface="Arial"/>
                <a:cs typeface="Arial"/>
              </a:rPr>
            </a:br>
            <a:r>
              <a:rPr lang="de-DE" sz="2600" spc="15" dirty="0">
                <a:latin typeface="Arial"/>
                <a:cs typeface="Arial"/>
              </a:rPr>
              <a:t>an LibreView</a:t>
            </a:r>
            <a:r>
              <a:rPr lang="de-DE" sz="2600" spc="15" baseline="30000" dirty="0">
                <a:latin typeface="Arial"/>
                <a:cs typeface="Arial"/>
              </a:rPr>
              <a:t>2</a:t>
            </a:r>
            <a:r>
              <a:rPr lang="de-DE" sz="2600" spc="1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77591E7A-4C0C-44C8-A246-CEC219B8104F}"/>
              </a:ext>
            </a:extLst>
          </p:cNvPr>
          <p:cNvSpPr txBox="1"/>
          <p:nvPr/>
        </p:nvSpPr>
        <p:spPr>
          <a:xfrm>
            <a:off x="10192778" y="8770190"/>
            <a:ext cx="6712501" cy="1224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720" marR="30480" indent="-8255" algn="ctr">
              <a:lnSpc>
                <a:spcPct val="101299"/>
              </a:lnSpc>
              <a:spcBef>
                <a:spcPts val="90"/>
              </a:spcBef>
            </a:pPr>
            <a:r>
              <a:rPr lang="de-DE" sz="2600" spc="15" dirty="0" err="1">
                <a:latin typeface="Arial"/>
                <a:cs typeface="Arial"/>
              </a:rPr>
              <a:t>FreeStyle</a:t>
            </a:r>
            <a:r>
              <a:rPr lang="de-DE" sz="2600" spc="15" dirty="0">
                <a:latin typeface="Arial"/>
                <a:cs typeface="Arial"/>
              </a:rPr>
              <a:t> LibreLink</a:t>
            </a:r>
            <a:r>
              <a:rPr lang="de-DE" sz="2600" spc="15" baseline="30000" dirty="0">
                <a:latin typeface="Arial"/>
                <a:cs typeface="Arial"/>
              </a:rPr>
              <a:t>4</a:t>
            </a:r>
            <a:r>
              <a:rPr lang="de-DE" sz="2600" spc="15" dirty="0">
                <a:latin typeface="Arial"/>
                <a:cs typeface="Arial"/>
              </a:rPr>
              <a:t> lädt die Daten bei</a:t>
            </a:r>
          </a:p>
          <a:p>
            <a:pPr marL="45720" marR="30480" indent="-8255" algn="ctr">
              <a:lnSpc>
                <a:spcPct val="101299"/>
              </a:lnSpc>
              <a:spcBef>
                <a:spcPts val="90"/>
              </a:spcBef>
            </a:pPr>
            <a:r>
              <a:rPr lang="de-DE" sz="2600" spc="15" dirty="0">
                <a:latin typeface="Arial"/>
                <a:cs typeface="Arial"/>
              </a:rPr>
              <a:t>bestehender Internetverbindung</a:t>
            </a:r>
          </a:p>
          <a:p>
            <a:pPr marL="45720" marR="30480" indent="-8255" algn="ctr">
              <a:lnSpc>
                <a:spcPct val="101299"/>
              </a:lnSpc>
              <a:spcBef>
                <a:spcPts val="90"/>
              </a:spcBef>
            </a:pPr>
            <a:r>
              <a:rPr lang="de-DE" sz="2600" spc="15" dirty="0">
                <a:latin typeface="Arial"/>
                <a:cs typeface="Arial"/>
              </a:rPr>
              <a:t>automatisch </a:t>
            </a:r>
            <a:r>
              <a:rPr lang="de-DE" sz="2600" b="1" spc="15" dirty="0">
                <a:latin typeface="Arial"/>
                <a:cs typeface="Arial"/>
              </a:rPr>
              <a:t>in </a:t>
            </a:r>
            <a:r>
              <a:rPr lang="de-DE" sz="2600" b="1" spc="15" dirty="0" err="1">
                <a:latin typeface="Arial"/>
                <a:cs typeface="Arial"/>
              </a:rPr>
              <a:t>LibreView</a:t>
            </a:r>
            <a:r>
              <a:rPr lang="de-DE" sz="2600" spc="15" dirty="0">
                <a:latin typeface="Arial"/>
                <a:cs typeface="Arial"/>
              </a:rPr>
              <a:t>.</a:t>
            </a:r>
            <a:endParaRPr lang="de-DE" sz="2600" dirty="0">
              <a:latin typeface="Arial"/>
              <a:cs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0F2DD957-61E1-4306-8928-343A239D5FDE}"/>
              </a:ext>
            </a:extLst>
          </p:cNvPr>
          <p:cNvSpPr txBox="1">
            <a:spLocks/>
          </p:cNvSpPr>
          <p:nvPr/>
        </p:nvSpPr>
        <p:spPr>
          <a:xfrm>
            <a:off x="1257057" y="1055338"/>
            <a:ext cx="13927455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11100" b="1" i="0">
                <a:solidFill>
                  <a:srgbClr val="F36D36"/>
                </a:solidFill>
                <a:latin typeface="Brandon Grotesque Bold"/>
                <a:ea typeface="+mj-ea"/>
                <a:cs typeface="Brandon Grotesque Bold"/>
              </a:defRPr>
            </a:lvl1pPr>
          </a:lstStyle>
          <a:p>
            <a:r>
              <a:rPr lang="de-DE" sz="4100" b="0" dirty="0">
                <a:latin typeface="Arial" panose="020B0604020202020204" pitchFamily="34" charset="0"/>
                <a:cs typeface="Arial" panose="020B0604020202020204" pitchFamily="34" charset="0"/>
              </a:rPr>
              <a:t>Vernetztes Diabetesmanagement</a:t>
            </a:r>
          </a:p>
        </p:txBody>
      </p:sp>
      <p:sp>
        <p:nvSpPr>
          <p:cNvPr id="10" name="object 76">
            <a:extLst>
              <a:ext uri="{FF2B5EF4-FFF2-40B4-BE49-F238E27FC236}">
                <a16:creationId xmlns:a16="http://schemas.microsoft.com/office/drawing/2014/main" id="{45CADAE9-927A-4610-8C0F-11CDD7D8BE8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9557119" y="10794040"/>
            <a:ext cx="3340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3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312245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03584"/>
            <a:ext cx="20104100" cy="5049520"/>
          </a:xfrm>
          <a:custGeom>
            <a:avLst/>
            <a:gdLst/>
            <a:ahLst/>
            <a:cxnLst/>
            <a:rect l="l" t="t" r="r" b="b"/>
            <a:pathLst>
              <a:path w="20104100" h="5049520">
                <a:moveTo>
                  <a:pt x="0" y="5049113"/>
                </a:moveTo>
                <a:lnTo>
                  <a:pt x="20104099" y="5049113"/>
                </a:lnTo>
                <a:lnTo>
                  <a:pt x="20104099" y="0"/>
                </a:lnTo>
                <a:lnTo>
                  <a:pt x="0" y="0"/>
                </a:lnTo>
                <a:lnTo>
                  <a:pt x="0" y="5049113"/>
                </a:lnTo>
                <a:close/>
              </a:path>
            </a:pathLst>
          </a:custGeom>
          <a:solidFill>
            <a:srgbClr val="FFD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7670" y="7881480"/>
            <a:ext cx="18428970" cy="2584450"/>
          </a:xfrm>
          <a:custGeom>
            <a:avLst/>
            <a:gdLst/>
            <a:ahLst/>
            <a:cxnLst/>
            <a:rect l="l" t="t" r="r" b="b"/>
            <a:pathLst>
              <a:path w="18428970" h="2584450">
                <a:moveTo>
                  <a:pt x="314126" y="0"/>
                </a:move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2270046"/>
                </a:lnTo>
                <a:lnTo>
                  <a:pt x="3405" y="2316464"/>
                </a:lnTo>
                <a:lnTo>
                  <a:pt x="13299" y="2360767"/>
                </a:lnTo>
                <a:lnTo>
                  <a:pt x="29194" y="2402471"/>
                </a:lnTo>
                <a:lnTo>
                  <a:pt x="50606" y="2441088"/>
                </a:lnTo>
                <a:lnTo>
                  <a:pt x="77048" y="2476133"/>
                </a:lnTo>
                <a:lnTo>
                  <a:pt x="108034" y="2507120"/>
                </a:lnTo>
                <a:lnTo>
                  <a:pt x="143079" y="2533563"/>
                </a:lnTo>
                <a:lnTo>
                  <a:pt x="181696" y="2554975"/>
                </a:lnTo>
                <a:lnTo>
                  <a:pt x="223400" y="2570872"/>
                </a:lnTo>
                <a:lnTo>
                  <a:pt x="267706" y="2580766"/>
                </a:lnTo>
                <a:lnTo>
                  <a:pt x="314126" y="2584172"/>
                </a:lnTo>
                <a:lnTo>
                  <a:pt x="18114631" y="2584172"/>
                </a:lnTo>
                <a:lnTo>
                  <a:pt x="18161052" y="2580766"/>
                </a:lnTo>
                <a:lnTo>
                  <a:pt x="18205357" y="2570872"/>
                </a:lnTo>
                <a:lnTo>
                  <a:pt x="18247061" y="2554975"/>
                </a:lnTo>
                <a:lnTo>
                  <a:pt x="18285679" y="2533563"/>
                </a:lnTo>
                <a:lnTo>
                  <a:pt x="18320723" y="2507120"/>
                </a:lnTo>
                <a:lnTo>
                  <a:pt x="18351709" y="2476133"/>
                </a:lnTo>
                <a:lnTo>
                  <a:pt x="18378151" y="2441088"/>
                </a:lnTo>
                <a:lnTo>
                  <a:pt x="18399563" y="2402471"/>
                </a:lnTo>
                <a:lnTo>
                  <a:pt x="18415458" y="2360767"/>
                </a:lnTo>
                <a:lnTo>
                  <a:pt x="18425352" y="2316464"/>
                </a:lnTo>
                <a:lnTo>
                  <a:pt x="18428758" y="2270046"/>
                </a:lnTo>
                <a:lnTo>
                  <a:pt x="18428758" y="314126"/>
                </a:lnTo>
                <a:lnTo>
                  <a:pt x="18425352" y="267706"/>
                </a:lnTo>
                <a:lnTo>
                  <a:pt x="18415458" y="223400"/>
                </a:lnTo>
                <a:lnTo>
                  <a:pt x="18399563" y="181696"/>
                </a:lnTo>
                <a:lnTo>
                  <a:pt x="18378151" y="143079"/>
                </a:lnTo>
                <a:lnTo>
                  <a:pt x="18351709" y="108034"/>
                </a:lnTo>
                <a:lnTo>
                  <a:pt x="18320723" y="77048"/>
                </a:lnTo>
                <a:lnTo>
                  <a:pt x="18285679" y="50606"/>
                </a:lnTo>
                <a:lnTo>
                  <a:pt x="18247061" y="29194"/>
                </a:lnTo>
                <a:lnTo>
                  <a:pt x="18205357" y="13299"/>
                </a:lnTo>
                <a:lnTo>
                  <a:pt x="18161052" y="3405"/>
                </a:lnTo>
                <a:lnTo>
                  <a:pt x="18114631" y="0"/>
                </a:lnTo>
                <a:lnTo>
                  <a:pt x="314126" y="0"/>
                </a:lnTo>
                <a:close/>
              </a:path>
            </a:pathLst>
          </a:custGeom>
          <a:ln w="10470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9735" y="682581"/>
            <a:ext cx="1392745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0" spc="-90">
                <a:latin typeface="Arial"/>
                <a:cs typeface="Arial"/>
              </a:rPr>
              <a:t>Vereinfachtes </a:t>
            </a:r>
            <a:r>
              <a:rPr sz="4100" b="0" spc="-70">
                <a:latin typeface="Arial"/>
                <a:cs typeface="Arial"/>
              </a:rPr>
              <a:t>Diabetesmanagement </a:t>
            </a:r>
            <a:r>
              <a:rPr sz="4100" b="0" spc="-50">
                <a:latin typeface="Arial"/>
                <a:cs typeface="Arial"/>
              </a:rPr>
              <a:t>für Sie </a:t>
            </a:r>
            <a:r>
              <a:rPr sz="4100" b="0" spc="-45">
                <a:latin typeface="Arial"/>
                <a:cs typeface="Arial"/>
              </a:rPr>
              <a:t>und </a:t>
            </a:r>
            <a:r>
              <a:rPr sz="4100" b="0" spc="-55">
                <a:latin typeface="Arial"/>
                <a:cs typeface="Arial"/>
              </a:rPr>
              <a:t>Ihre</a:t>
            </a:r>
            <a:r>
              <a:rPr sz="4100" b="0" spc="-635">
                <a:latin typeface="Arial"/>
                <a:cs typeface="Arial"/>
              </a:rPr>
              <a:t> </a:t>
            </a:r>
            <a:r>
              <a:rPr sz="4100" b="0" spc="-75">
                <a:latin typeface="Arial"/>
                <a:cs typeface="Arial"/>
              </a:rPr>
              <a:t>Patienten</a:t>
            </a:r>
            <a:endParaRPr sz="4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6642" y="8289542"/>
            <a:ext cx="5525135" cy="16090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2850" b="1" spc="15" dirty="0">
                <a:solidFill>
                  <a:srgbClr val="072098"/>
                </a:solidFill>
                <a:latin typeface="Arial"/>
                <a:cs typeface="Arial"/>
              </a:rPr>
              <a:t>Sicher</a:t>
            </a:r>
            <a:r>
              <a:rPr sz="2475" b="1" spc="22" baseline="31986" dirty="0">
                <a:solidFill>
                  <a:srgbClr val="072098"/>
                </a:solidFill>
                <a:latin typeface="Arial"/>
                <a:cs typeface="Arial"/>
              </a:rPr>
              <a:t>3 </a:t>
            </a:r>
            <a:r>
              <a:rPr sz="2850" b="1" spc="20" dirty="0">
                <a:solidFill>
                  <a:srgbClr val="072098"/>
                </a:solidFill>
                <a:latin typeface="Arial"/>
                <a:cs typeface="Arial"/>
              </a:rPr>
              <a:t>und</a:t>
            </a:r>
            <a:r>
              <a:rPr sz="2850" b="1" spc="-145" dirty="0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850" b="1" spc="10" dirty="0" err="1">
                <a:solidFill>
                  <a:srgbClr val="072098"/>
                </a:solidFill>
                <a:latin typeface="Arial"/>
                <a:cs typeface="Arial"/>
              </a:rPr>
              <a:t>zuverlässig</a:t>
            </a:r>
            <a:endParaRPr sz="2850" dirty="0">
              <a:latin typeface="Arial"/>
              <a:cs typeface="Arial"/>
            </a:endParaRPr>
          </a:p>
          <a:p>
            <a:pPr marL="38100" marR="30480" algn="ctr">
              <a:lnSpc>
                <a:spcPct val="100499"/>
              </a:lnSpc>
              <a:spcBef>
                <a:spcPts val="665"/>
              </a:spcBef>
            </a:pPr>
            <a:r>
              <a:rPr sz="2050" spc="5" dirty="0" err="1">
                <a:solidFill>
                  <a:srgbClr val="212121"/>
                </a:solidFill>
                <a:latin typeface="Arial"/>
                <a:cs typeface="Arial"/>
              </a:rPr>
              <a:t>Jederzeit</a:t>
            </a:r>
            <a:r>
              <a:rPr sz="205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und überall</a:t>
            </a:r>
            <a:r>
              <a:rPr sz="1800" baseline="32407" dirty="0">
                <a:solidFill>
                  <a:srgbClr val="212121"/>
                </a:solidFill>
                <a:latin typeface="Arial"/>
                <a:cs typeface="Arial"/>
              </a:rPr>
              <a:t>1 </a:t>
            </a:r>
            <a:r>
              <a:rPr sz="2050" spc="-5" dirty="0" err="1">
                <a:solidFill>
                  <a:srgbClr val="212121"/>
                </a:solidFill>
                <a:latin typeface="Arial"/>
                <a:cs typeface="Arial"/>
              </a:rPr>
              <a:t>Zugriff</a:t>
            </a:r>
            <a:r>
              <a:rPr sz="205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auf </a:t>
            </a:r>
            <a:r>
              <a:rPr sz="2050" dirty="0" err="1">
                <a:solidFill>
                  <a:srgbClr val="212121"/>
                </a:solidFill>
                <a:latin typeface="Arial"/>
                <a:cs typeface="Arial"/>
              </a:rPr>
              <a:t>Glukosedaten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  in </a:t>
            </a:r>
            <a:r>
              <a:rPr sz="2050" dirty="0" err="1">
                <a:solidFill>
                  <a:srgbClr val="212121"/>
                </a:solidFill>
                <a:latin typeface="Arial"/>
                <a:cs typeface="Arial"/>
              </a:rPr>
              <a:t>einem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dirty="0" err="1">
                <a:solidFill>
                  <a:srgbClr val="212121"/>
                </a:solidFill>
                <a:latin typeface="Arial"/>
                <a:cs typeface="Arial"/>
              </a:rPr>
              <a:t>sicheren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2050" dirty="0" err="1">
                <a:solidFill>
                  <a:srgbClr val="212121"/>
                </a:solidFill>
                <a:latin typeface="Arial"/>
                <a:cs typeface="Arial"/>
              </a:rPr>
              <a:t>webbasierten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  </a:t>
            </a:r>
            <a:r>
              <a:rPr sz="2050" dirty="0" err="1">
                <a:solidFill>
                  <a:srgbClr val="212121"/>
                </a:solidFill>
                <a:latin typeface="Arial"/>
                <a:cs typeface="Arial"/>
              </a:rPr>
              <a:t>Diabetesmanagement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­</a:t>
            </a:r>
            <a:r>
              <a:rPr lang="de-DE" sz="2050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System.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69989" y="8289542"/>
            <a:ext cx="4264025" cy="1610697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2850" b="1" spc="15" dirty="0">
                <a:solidFill>
                  <a:srgbClr val="072098"/>
                </a:solidFill>
                <a:latin typeface="Arial"/>
                <a:cs typeface="Arial"/>
              </a:rPr>
              <a:t>Schneller</a:t>
            </a:r>
            <a:r>
              <a:rPr sz="2850" b="1" dirty="0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850" b="1" spc="10" dirty="0" err="1">
                <a:solidFill>
                  <a:srgbClr val="072098"/>
                </a:solidFill>
                <a:latin typeface="Arial"/>
                <a:cs typeface="Arial"/>
              </a:rPr>
              <a:t>Überblick</a:t>
            </a:r>
            <a:endParaRPr sz="2850" dirty="0">
              <a:latin typeface="Arial"/>
              <a:cs typeface="Arial"/>
            </a:endParaRPr>
          </a:p>
          <a:p>
            <a:pPr marL="37465" marR="30480" algn="ctr">
              <a:lnSpc>
                <a:spcPct val="100499"/>
              </a:lnSpc>
              <a:spcBef>
                <a:spcPts val="665"/>
              </a:spcBef>
            </a:pP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Das </a:t>
            </a:r>
            <a:r>
              <a:rPr sz="2050" dirty="0" err="1">
                <a:solidFill>
                  <a:srgbClr val="212121"/>
                </a:solidFill>
                <a:latin typeface="Arial"/>
                <a:cs typeface="Arial"/>
              </a:rPr>
              <a:t>vollständige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dirty="0" err="1">
                <a:solidFill>
                  <a:srgbClr val="212121"/>
                </a:solidFill>
                <a:latin typeface="Arial"/>
                <a:cs typeface="Arial"/>
              </a:rPr>
              <a:t>glykämische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dirty="0" err="1">
                <a:solidFill>
                  <a:srgbClr val="212121"/>
                </a:solidFill>
                <a:latin typeface="Arial"/>
                <a:cs typeface="Arial"/>
              </a:rPr>
              <a:t>Profil</a:t>
            </a:r>
            <a:r>
              <a:rPr lang="de-DE" sz="2050" baseline="30000" dirty="0">
                <a:solidFill>
                  <a:srgbClr val="212121"/>
                </a:solidFill>
                <a:latin typeface="Arial"/>
                <a:cs typeface="Arial"/>
              </a:rPr>
              <a:t>6</a:t>
            </a:r>
            <a:r>
              <a:rPr sz="1800" baseline="32407" dirty="0">
                <a:solidFill>
                  <a:srgbClr val="212121"/>
                </a:solidFill>
                <a:latin typeface="Arial"/>
                <a:cs typeface="Arial"/>
              </a:rPr>
              <a:t>  </a:t>
            </a:r>
            <a:r>
              <a:rPr sz="2050" dirty="0" err="1">
                <a:solidFill>
                  <a:srgbClr val="212121"/>
                </a:solidFill>
                <a:latin typeface="Arial"/>
                <a:cs typeface="Arial"/>
              </a:rPr>
              <a:t>Ihrer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5" dirty="0" err="1">
                <a:solidFill>
                  <a:srgbClr val="212121"/>
                </a:solidFill>
                <a:latin typeface="Arial"/>
                <a:cs typeface="Arial"/>
              </a:rPr>
              <a:t>Patienten</a:t>
            </a:r>
            <a:r>
              <a:rPr sz="205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auf </a:t>
            </a:r>
            <a:r>
              <a:rPr sz="2050" dirty="0" err="1">
                <a:solidFill>
                  <a:srgbClr val="212121"/>
                </a:solidFill>
                <a:latin typeface="Arial"/>
                <a:cs typeface="Arial"/>
              </a:rPr>
              <a:t>einen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dirty="0" err="1">
                <a:solidFill>
                  <a:srgbClr val="212121"/>
                </a:solidFill>
                <a:latin typeface="Arial"/>
                <a:cs typeface="Arial"/>
              </a:rPr>
              <a:t>Blick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dirty="0" err="1">
                <a:solidFill>
                  <a:srgbClr val="212121"/>
                </a:solidFill>
                <a:latin typeface="Arial"/>
                <a:cs typeface="Arial"/>
              </a:rPr>
              <a:t>für</a:t>
            </a:r>
            <a:r>
              <a:rPr lang="de-DE" sz="20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dirty="0" err="1">
                <a:solidFill>
                  <a:srgbClr val="212121"/>
                </a:solidFill>
                <a:latin typeface="Arial"/>
                <a:cs typeface="Arial"/>
              </a:rPr>
              <a:t>fundierte</a:t>
            </a:r>
            <a:r>
              <a:rPr sz="205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5" dirty="0" err="1">
                <a:solidFill>
                  <a:srgbClr val="212121"/>
                </a:solidFill>
                <a:latin typeface="Arial"/>
                <a:cs typeface="Arial"/>
              </a:rPr>
              <a:t>Therapieentscheidungen</a:t>
            </a:r>
            <a:r>
              <a:rPr sz="2050" spc="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36753" y="8289542"/>
            <a:ext cx="4106545" cy="16090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2850" b="1" spc="15">
                <a:solidFill>
                  <a:srgbClr val="072098"/>
                </a:solidFill>
                <a:latin typeface="Arial"/>
                <a:cs typeface="Arial"/>
              </a:rPr>
              <a:t>Einfaches</a:t>
            </a:r>
            <a:r>
              <a:rPr sz="2850" b="1" spc="-15">
                <a:solidFill>
                  <a:srgbClr val="072098"/>
                </a:solidFill>
                <a:latin typeface="Arial"/>
                <a:cs typeface="Arial"/>
              </a:rPr>
              <a:t> </a:t>
            </a:r>
            <a:r>
              <a:rPr sz="2850" b="1" spc="15">
                <a:solidFill>
                  <a:srgbClr val="072098"/>
                </a:solidFill>
                <a:latin typeface="Arial"/>
                <a:cs typeface="Arial"/>
              </a:rPr>
              <a:t>Hochladen</a:t>
            </a:r>
            <a:r>
              <a:rPr sz="2475" b="1" spc="22" baseline="31986">
                <a:solidFill>
                  <a:srgbClr val="072098"/>
                </a:solidFill>
                <a:latin typeface="Arial"/>
                <a:cs typeface="Arial"/>
              </a:rPr>
              <a:t>1</a:t>
            </a:r>
            <a:endParaRPr sz="2475" baseline="31986">
              <a:latin typeface="Arial"/>
              <a:cs typeface="Arial"/>
            </a:endParaRPr>
          </a:p>
          <a:p>
            <a:pPr marL="38100" marR="30480" indent="635" algn="ctr">
              <a:lnSpc>
                <a:spcPct val="100499"/>
              </a:lnSpc>
              <a:spcBef>
                <a:spcPts val="665"/>
              </a:spcBef>
            </a:pP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Glukosedaten von zu 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Hause oder  unterwegs hochladen 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spart 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Zeit</a:t>
            </a:r>
            <a:r>
              <a:rPr sz="2050" spc="-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für  Ihre</a:t>
            </a:r>
            <a:r>
              <a:rPr sz="205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Patientengespräche.</a:t>
            </a:r>
            <a:endParaRPr sz="20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149505" y="8411729"/>
            <a:ext cx="0" cy="1560195"/>
          </a:xfrm>
          <a:custGeom>
            <a:avLst/>
            <a:gdLst/>
            <a:ahLst/>
            <a:cxnLst/>
            <a:rect l="l" t="t" r="r" b="b"/>
            <a:pathLst>
              <a:path h="1560195">
                <a:moveTo>
                  <a:pt x="0" y="0"/>
                </a:moveTo>
                <a:lnTo>
                  <a:pt x="0" y="1559942"/>
                </a:lnTo>
              </a:path>
            </a:pathLst>
          </a:custGeom>
          <a:ln w="24062">
            <a:solidFill>
              <a:srgbClr val="0720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49505" y="83391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062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49505" y="100079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062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06583" y="8411729"/>
            <a:ext cx="0" cy="1560195"/>
          </a:xfrm>
          <a:custGeom>
            <a:avLst/>
            <a:gdLst/>
            <a:ahLst/>
            <a:cxnLst/>
            <a:rect l="l" t="t" r="r" b="b"/>
            <a:pathLst>
              <a:path h="1560195">
                <a:moveTo>
                  <a:pt x="0" y="0"/>
                </a:moveTo>
                <a:lnTo>
                  <a:pt x="0" y="1559942"/>
                </a:lnTo>
              </a:path>
            </a:pathLst>
          </a:custGeom>
          <a:ln w="24062">
            <a:solidFill>
              <a:srgbClr val="0720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06583" y="83391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062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06583" y="100079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062">
            <a:solidFill>
              <a:srgbClr val="072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4757" y="2827140"/>
            <a:ext cx="4003940" cy="400201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50079" y="2827140"/>
            <a:ext cx="4003940" cy="400201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35453" y="2859402"/>
            <a:ext cx="3964304" cy="3949700"/>
          </a:xfrm>
          <a:custGeom>
            <a:avLst/>
            <a:gdLst/>
            <a:ahLst/>
            <a:cxnLst/>
            <a:rect l="l" t="t" r="r" b="b"/>
            <a:pathLst>
              <a:path w="3964305" h="3949700">
                <a:moveTo>
                  <a:pt x="2219739" y="3937000"/>
                </a:moveTo>
                <a:lnTo>
                  <a:pt x="1744098" y="3937000"/>
                </a:lnTo>
                <a:lnTo>
                  <a:pt x="1791046" y="3949700"/>
                </a:lnTo>
                <a:lnTo>
                  <a:pt x="2172790" y="3949700"/>
                </a:lnTo>
                <a:lnTo>
                  <a:pt x="2219739" y="3937000"/>
                </a:lnTo>
                <a:close/>
              </a:path>
              <a:path w="3964305" h="3949700">
                <a:moveTo>
                  <a:pt x="2312621" y="3924300"/>
                </a:moveTo>
                <a:lnTo>
                  <a:pt x="1651215" y="3924300"/>
                </a:lnTo>
                <a:lnTo>
                  <a:pt x="1697483" y="3937000"/>
                </a:lnTo>
                <a:lnTo>
                  <a:pt x="2266353" y="3937000"/>
                </a:lnTo>
                <a:lnTo>
                  <a:pt x="2312621" y="3924300"/>
                </a:lnTo>
                <a:close/>
              </a:path>
              <a:path w="3964305" h="3949700">
                <a:moveTo>
                  <a:pt x="2358529" y="25400"/>
                </a:moveTo>
                <a:lnTo>
                  <a:pt x="1605307" y="25400"/>
                </a:lnTo>
                <a:lnTo>
                  <a:pt x="1559772" y="38100"/>
                </a:lnTo>
                <a:lnTo>
                  <a:pt x="1252552" y="127000"/>
                </a:lnTo>
                <a:lnTo>
                  <a:pt x="1210466" y="152400"/>
                </a:lnTo>
                <a:lnTo>
                  <a:pt x="1168869" y="165100"/>
                </a:lnTo>
                <a:lnTo>
                  <a:pt x="1127775" y="190500"/>
                </a:lnTo>
                <a:lnTo>
                  <a:pt x="1087196" y="203200"/>
                </a:lnTo>
                <a:lnTo>
                  <a:pt x="1007637" y="254000"/>
                </a:lnTo>
                <a:lnTo>
                  <a:pt x="968683" y="266700"/>
                </a:lnTo>
                <a:lnTo>
                  <a:pt x="930296" y="292100"/>
                </a:lnTo>
                <a:lnTo>
                  <a:pt x="892490" y="317500"/>
                </a:lnTo>
                <a:lnTo>
                  <a:pt x="855277" y="342900"/>
                </a:lnTo>
                <a:lnTo>
                  <a:pt x="818670" y="368300"/>
                </a:lnTo>
                <a:lnTo>
                  <a:pt x="782682" y="393700"/>
                </a:lnTo>
                <a:lnTo>
                  <a:pt x="747327" y="419100"/>
                </a:lnTo>
                <a:lnTo>
                  <a:pt x="712617" y="457200"/>
                </a:lnTo>
                <a:lnTo>
                  <a:pt x="678565" y="482600"/>
                </a:lnTo>
                <a:lnTo>
                  <a:pt x="645185" y="508000"/>
                </a:lnTo>
                <a:lnTo>
                  <a:pt x="612489" y="546100"/>
                </a:lnTo>
                <a:lnTo>
                  <a:pt x="580490" y="571500"/>
                </a:lnTo>
                <a:lnTo>
                  <a:pt x="549201" y="609600"/>
                </a:lnTo>
                <a:lnTo>
                  <a:pt x="518635" y="635000"/>
                </a:lnTo>
                <a:lnTo>
                  <a:pt x="488805" y="673100"/>
                </a:lnTo>
                <a:lnTo>
                  <a:pt x="459725" y="711200"/>
                </a:lnTo>
                <a:lnTo>
                  <a:pt x="431406" y="736600"/>
                </a:lnTo>
                <a:lnTo>
                  <a:pt x="403863" y="774700"/>
                </a:lnTo>
                <a:lnTo>
                  <a:pt x="377107" y="812800"/>
                </a:lnTo>
                <a:lnTo>
                  <a:pt x="351153" y="850900"/>
                </a:lnTo>
                <a:lnTo>
                  <a:pt x="326012" y="889000"/>
                </a:lnTo>
                <a:lnTo>
                  <a:pt x="301699" y="927100"/>
                </a:lnTo>
                <a:lnTo>
                  <a:pt x="278225" y="965200"/>
                </a:lnTo>
                <a:lnTo>
                  <a:pt x="255604" y="1003300"/>
                </a:lnTo>
                <a:lnTo>
                  <a:pt x="233849" y="1041400"/>
                </a:lnTo>
                <a:lnTo>
                  <a:pt x="212973" y="1079500"/>
                </a:lnTo>
                <a:lnTo>
                  <a:pt x="192989" y="1117600"/>
                </a:lnTo>
                <a:lnTo>
                  <a:pt x="173910" y="1168400"/>
                </a:lnTo>
                <a:lnTo>
                  <a:pt x="155748" y="1206500"/>
                </a:lnTo>
                <a:lnTo>
                  <a:pt x="138518" y="1244600"/>
                </a:lnTo>
                <a:lnTo>
                  <a:pt x="122231" y="1282700"/>
                </a:lnTo>
                <a:lnTo>
                  <a:pt x="106900" y="1333500"/>
                </a:lnTo>
                <a:lnTo>
                  <a:pt x="92540" y="1371600"/>
                </a:lnTo>
                <a:lnTo>
                  <a:pt x="79162" y="1422400"/>
                </a:lnTo>
                <a:lnTo>
                  <a:pt x="66779" y="1460500"/>
                </a:lnTo>
                <a:lnTo>
                  <a:pt x="55406" y="1511300"/>
                </a:lnTo>
                <a:lnTo>
                  <a:pt x="45054" y="1549400"/>
                </a:lnTo>
                <a:lnTo>
                  <a:pt x="35736" y="1600200"/>
                </a:lnTo>
                <a:lnTo>
                  <a:pt x="27467" y="1638300"/>
                </a:lnTo>
                <a:lnTo>
                  <a:pt x="20257" y="1689100"/>
                </a:lnTo>
                <a:lnTo>
                  <a:pt x="14121" y="1739900"/>
                </a:lnTo>
                <a:lnTo>
                  <a:pt x="9072" y="1778000"/>
                </a:lnTo>
                <a:lnTo>
                  <a:pt x="5122" y="1828800"/>
                </a:lnTo>
                <a:lnTo>
                  <a:pt x="2285" y="1879600"/>
                </a:lnTo>
                <a:lnTo>
                  <a:pt x="573" y="1930400"/>
                </a:lnTo>
                <a:lnTo>
                  <a:pt x="0" y="1981200"/>
                </a:lnTo>
                <a:lnTo>
                  <a:pt x="573" y="2019300"/>
                </a:lnTo>
                <a:lnTo>
                  <a:pt x="2285" y="2070100"/>
                </a:lnTo>
                <a:lnTo>
                  <a:pt x="5122" y="2120900"/>
                </a:lnTo>
                <a:lnTo>
                  <a:pt x="9072" y="2171700"/>
                </a:lnTo>
                <a:lnTo>
                  <a:pt x="14121" y="2209800"/>
                </a:lnTo>
                <a:lnTo>
                  <a:pt x="20257" y="2260600"/>
                </a:lnTo>
                <a:lnTo>
                  <a:pt x="27467" y="2311400"/>
                </a:lnTo>
                <a:lnTo>
                  <a:pt x="35736" y="2349500"/>
                </a:lnTo>
                <a:lnTo>
                  <a:pt x="45054" y="2400300"/>
                </a:lnTo>
                <a:lnTo>
                  <a:pt x="55406" y="2438400"/>
                </a:lnTo>
                <a:lnTo>
                  <a:pt x="66779" y="2489200"/>
                </a:lnTo>
                <a:lnTo>
                  <a:pt x="79162" y="2527300"/>
                </a:lnTo>
                <a:lnTo>
                  <a:pt x="92540" y="2578100"/>
                </a:lnTo>
                <a:lnTo>
                  <a:pt x="106900" y="2616200"/>
                </a:lnTo>
                <a:lnTo>
                  <a:pt x="122231" y="2667000"/>
                </a:lnTo>
                <a:lnTo>
                  <a:pt x="138518" y="2705100"/>
                </a:lnTo>
                <a:lnTo>
                  <a:pt x="155748" y="2743200"/>
                </a:lnTo>
                <a:lnTo>
                  <a:pt x="173910" y="2794000"/>
                </a:lnTo>
                <a:lnTo>
                  <a:pt x="192989" y="2832100"/>
                </a:lnTo>
                <a:lnTo>
                  <a:pt x="212973" y="2870200"/>
                </a:lnTo>
                <a:lnTo>
                  <a:pt x="233849" y="2908300"/>
                </a:lnTo>
                <a:lnTo>
                  <a:pt x="255604" y="2946400"/>
                </a:lnTo>
                <a:lnTo>
                  <a:pt x="278225" y="2984500"/>
                </a:lnTo>
                <a:lnTo>
                  <a:pt x="301699" y="3022600"/>
                </a:lnTo>
                <a:lnTo>
                  <a:pt x="326012" y="3060700"/>
                </a:lnTo>
                <a:lnTo>
                  <a:pt x="351153" y="3098800"/>
                </a:lnTo>
                <a:lnTo>
                  <a:pt x="377107" y="3136900"/>
                </a:lnTo>
                <a:lnTo>
                  <a:pt x="403863" y="3175000"/>
                </a:lnTo>
                <a:lnTo>
                  <a:pt x="431406" y="3213100"/>
                </a:lnTo>
                <a:lnTo>
                  <a:pt x="459725" y="3238500"/>
                </a:lnTo>
                <a:lnTo>
                  <a:pt x="488805" y="3276600"/>
                </a:lnTo>
                <a:lnTo>
                  <a:pt x="518635" y="3314700"/>
                </a:lnTo>
                <a:lnTo>
                  <a:pt x="549201" y="3340100"/>
                </a:lnTo>
                <a:lnTo>
                  <a:pt x="580490" y="3378200"/>
                </a:lnTo>
                <a:lnTo>
                  <a:pt x="612489" y="3403600"/>
                </a:lnTo>
                <a:lnTo>
                  <a:pt x="645185" y="3441700"/>
                </a:lnTo>
                <a:lnTo>
                  <a:pt x="678565" y="3467100"/>
                </a:lnTo>
                <a:lnTo>
                  <a:pt x="712617" y="3492500"/>
                </a:lnTo>
                <a:lnTo>
                  <a:pt x="747327" y="3530600"/>
                </a:lnTo>
                <a:lnTo>
                  <a:pt x="782682" y="3556000"/>
                </a:lnTo>
                <a:lnTo>
                  <a:pt x="818670" y="3581400"/>
                </a:lnTo>
                <a:lnTo>
                  <a:pt x="855277" y="3606800"/>
                </a:lnTo>
                <a:lnTo>
                  <a:pt x="892490" y="3632200"/>
                </a:lnTo>
                <a:lnTo>
                  <a:pt x="930296" y="3657600"/>
                </a:lnTo>
                <a:lnTo>
                  <a:pt x="968683" y="3683000"/>
                </a:lnTo>
                <a:lnTo>
                  <a:pt x="1007637" y="3695700"/>
                </a:lnTo>
                <a:lnTo>
                  <a:pt x="1087196" y="3746500"/>
                </a:lnTo>
                <a:lnTo>
                  <a:pt x="1127775" y="3759200"/>
                </a:lnTo>
                <a:lnTo>
                  <a:pt x="1168869" y="3784600"/>
                </a:lnTo>
                <a:lnTo>
                  <a:pt x="1210466" y="3797300"/>
                </a:lnTo>
                <a:lnTo>
                  <a:pt x="1252552" y="3822700"/>
                </a:lnTo>
                <a:lnTo>
                  <a:pt x="1295114" y="3835400"/>
                </a:lnTo>
                <a:lnTo>
                  <a:pt x="1605307" y="3924300"/>
                </a:lnTo>
                <a:lnTo>
                  <a:pt x="2358529" y="3924300"/>
                </a:lnTo>
                <a:lnTo>
                  <a:pt x="2668722" y="3835400"/>
                </a:lnTo>
                <a:lnTo>
                  <a:pt x="2711285" y="3822700"/>
                </a:lnTo>
                <a:lnTo>
                  <a:pt x="2753371" y="3797300"/>
                </a:lnTo>
                <a:lnTo>
                  <a:pt x="2794967" y="3784600"/>
                </a:lnTo>
                <a:lnTo>
                  <a:pt x="2836062" y="3759200"/>
                </a:lnTo>
                <a:lnTo>
                  <a:pt x="2876640" y="3746500"/>
                </a:lnTo>
                <a:lnTo>
                  <a:pt x="2956199" y="3695700"/>
                </a:lnTo>
                <a:lnTo>
                  <a:pt x="2995153" y="3683000"/>
                </a:lnTo>
                <a:lnTo>
                  <a:pt x="3033540" y="3657600"/>
                </a:lnTo>
                <a:lnTo>
                  <a:pt x="3071347" y="3632200"/>
                </a:lnTo>
                <a:lnTo>
                  <a:pt x="3108560" y="3606800"/>
                </a:lnTo>
                <a:lnTo>
                  <a:pt x="3145167" y="3581400"/>
                </a:lnTo>
                <a:lnTo>
                  <a:pt x="3181154" y="3556000"/>
                </a:lnTo>
                <a:lnTo>
                  <a:pt x="3216509" y="3530600"/>
                </a:lnTo>
                <a:lnTo>
                  <a:pt x="3251219" y="3492500"/>
                </a:lnTo>
                <a:lnTo>
                  <a:pt x="3285271" y="3467100"/>
                </a:lnTo>
                <a:lnTo>
                  <a:pt x="3318651" y="3441700"/>
                </a:lnTo>
                <a:lnTo>
                  <a:pt x="3351348" y="3403600"/>
                </a:lnTo>
                <a:lnTo>
                  <a:pt x="3383347" y="3378200"/>
                </a:lnTo>
                <a:lnTo>
                  <a:pt x="3414636" y="3340100"/>
                </a:lnTo>
                <a:lnTo>
                  <a:pt x="3445201" y="3314700"/>
                </a:lnTo>
                <a:lnTo>
                  <a:pt x="3475031" y="3276600"/>
                </a:lnTo>
                <a:lnTo>
                  <a:pt x="3504112" y="3238500"/>
                </a:lnTo>
                <a:lnTo>
                  <a:pt x="3532430" y="3213100"/>
                </a:lnTo>
                <a:lnTo>
                  <a:pt x="3559974" y="3175000"/>
                </a:lnTo>
                <a:lnTo>
                  <a:pt x="3586729" y="3136900"/>
                </a:lnTo>
                <a:lnTo>
                  <a:pt x="3612684" y="3098800"/>
                </a:lnTo>
                <a:lnTo>
                  <a:pt x="3637824" y="3060700"/>
                </a:lnTo>
                <a:lnTo>
                  <a:pt x="3662138" y="3022600"/>
                </a:lnTo>
                <a:lnTo>
                  <a:pt x="3685611" y="2984500"/>
                </a:lnTo>
                <a:lnTo>
                  <a:pt x="3708232" y="2946400"/>
                </a:lnTo>
                <a:lnTo>
                  <a:pt x="3729987" y="2908300"/>
                </a:lnTo>
                <a:lnTo>
                  <a:pt x="3750863" y="2870200"/>
                </a:lnTo>
                <a:lnTo>
                  <a:pt x="3770847" y="2832100"/>
                </a:lnTo>
                <a:lnTo>
                  <a:pt x="3789927" y="2794000"/>
                </a:lnTo>
                <a:lnTo>
                  <a:pt x="3808088" y="2743200"/>
                </a:lnTo>
                <a:lnTo>
                  <a:pt x="3825319" y="2705100"/>
                </a:lnTo>
                <a:lnTo>
                  <a:pt x="3841606" y="2667000"/>
                </a:lnTo>
                <a:lnTo>
                  <a:pt x="3856936" y="2616200"/>
                </a:lnTo>
                <a:lnTo>
                  <a:pt x="3871297" y="2578100"/>
                </a:lnTo>
                <a:lnTo>
                  <a:pt x="3884675" y="2527300"/>
                </a:lnTo>
                <a:lnTo>
                  <a:pt x="3897057" y="2489200"/>
                </a:lnTo>
                <a:lnTo>
                  <a:pt x="3908431" y="2438400"/>
                </a:lnTo>
                <a:lnTo>
                  <a:pt x="3918783" y="2400300"/>
                </a:lnTo>
                <a:lnTo>
                  <a:pt x="3928100" y="2349500"/>
                </a:lnTo>
                <a:lnTo>
                  <a:pt x="3936370" y="2311400"/>
                </a:lnTo>
                <a:lnTo>
                  <a:pt x="3943579" y="2260600"/>
                </a:lnTo>
                <a:lnTo>
                  <a:pt x="3949715" y="2209800"/>
                </a:lnTo>
                <a:lnTo>
                  <a:pt x="3954764" y="2171700"/>
                </a:lnTo>
                <a:lnTo>
                  <a:pt x="3958714" y="2120900"/>
                </a:lnTo>
                <a:lnTo>
                  <a:pt x="3961551" y="2070100"/>
                </a:lnTo>
                <a:lnTo>
                  <a:pt x="3963263" y="2019300"/>
                </a:lnTo>
                <a:lnTo>
                  <a:pt x="3963837" y="1981200"/>
                </a:lnTo>
                <a:lnTo>
                  <a:pt x="3963263" y="1930400"/>
                </a:lnTo>
                <a:lnTo>
                  <a:pt x="3961551" y="1879600"/>
                </a:lnTo>
                <a:lnTo>
                  <a:pt x="3958714" y="1828800"/>
                </a:lnTo>
                <a:lnTo>
                  <a:pt x="3954764" y="1778000"/>
                </a:lnTo>
                <a:lnTo>
                  <a:pt x="3949715" y="1739900"/>
                </a:lnTo>
                <a:lnTo>
                  <a:pt x="3943579" y="1689100"/>
                </a:lnTo>
                <a:lnTo>
                  <a:pt x="3936370" y="1638300"/>
                </a:lnTo>
                <a:lnTo>
                  <a:pt x="3928100" y="1600200"/>
                </a:lnTo>
                <a:lnTo>
                  <a:pt x="3918783" y="1549400"/>
                </a:lnTo>
                <a:lnTo>
                  <a:pt x="3908431" y="1511300"/>
                </a:lnTo>
                <a:lnTo>
                  <a:pt x="3897057" y="1460500"/>
                </a:lnTo>
                <a:lnTo>
                  <a:pt x="3884675" y="1422400"/>
                </a:lnTo>
                <a:lnTo>
                  <a:pt x="3871297" y="1371600"/>
                </a:lnTo>
                <a:lnTo>
                  <a:pt x="3856936" y="1333500"/>
                </a:lnTo>
                <a:lnTo>
                  <a:pt x="3841606" y="1282700"/>
                </a:lnTo>
                <a:lnTo>
                  <a:pt x="3825319" y="1244600"/>
                </a:lnTo>
                <a:lnTo>
                  <a:pt x="3808088" y="1206500"/>
                </a:lnTo>
                <a:lnTo>
                  <a:pt x="3789927" y="1168400"/>
                </a:lnTo>
                <a:lnTo>
                  <a:pt x="3770847" y="1117600"/>
                </a:lnTo>
                <a:lnTo>
                  <a:pt x="3750863" y="1079500"/>
                </a:lnTo>
                <a:lnTo>
                  <a:pt x="3729987" y="1041400"/>
                </a:lnTo>
                <a:lnTo>
                  <a:pt x="3708232" y="1003300"/>
                </a:lnTo>
                <a:lnTo>
                  <a:pt x="3685611" y="965200"/>
                </a:lnTo>
                <a:lnTo>
                  <a:pt x="3662138" y="927100"/>
                </a:lnTo>
                <a:lnTo>
                  <a:pt x="3637824" y="889000"/>
                </a:lnTo>
                <a:lnTo>
                  <a:pt x="3612684" y="850900"/>
                </a:lnTo>
                <a:lnTo>
                  <a:pt x="3586729" y="812800"/>
                </a:lnTo>
                <a:lnTo>
                  <a:pt x="3559974" y="774700"/>
                </a:lnTo>
                <a:lnTo>
                  <a:pt x="3532430" y="736600"/>
                </a:lnTo>
                <a:lnTo>
                  <a:pt x="3504112" y="711200"/>
                </a:lnTo>
                <a:lnTo>
                  <a:pt x="3475031" y="673100"/>
                </a:lnTo>
                <a:lnTo>
                  <a:pt x="3445201" y="635000"/>
                </a:lnTo>
                <a:lnTo>
                  <a:pt x="3414636" y="609600"/>
                </a:lnTo>
                <a:lnTo>
                  <a:pt x="3383347" y="571500"/>
                </a:lnTo>
                <a:lnTo>
                  <a:pt x="3351348" y="546100"/>
                </a:lnTo>
                <a:lnTo>
                  <a:pt x="3318651" y="508000"/>
                </a:lnTo>
                <a:lnTo>
                  <a:pt x="3285271" y="482600"/>
                </a:lnTo>
                <a:lnTo>
                  <a:pt x="3251219" y="457200"/>
                </a:lnTo>
                <a:lnTo>
                  <a:pt x="3216509" y="419100"/>
                </a:lnTo>
                <a:lnTo>
                  <a:pt x="3181154" y="393700"/>
                </a:lnTo>
                <a:lnTo>
                  <a:pt x="3145167" y="368300"/>
                </a:lnTo>
                <a:lnTo>
                  <a:pt x="3108560" y="342900"/>
                </a:lnTo>
                <a:lnTo>
                  <a:pt x="3071347" y="317500"/>
                </a:lnTo>
                <a:lnTo>
                  <a:pt x="3033540" y="292100"/>
                </a:lnTo>
                <a:lnTo>
                  <a:pt x="2995153" y="266700"/>
                </a:lnTo>
                <a:lnTo>
                  <a:pt x="2956199" y="254000"/>
                </a:lnTo>
                <a:lnTo>
                  <a:pt x="2876640" y="203200"/>
                </a:lnTo>
                <a:lnTo>
                  <a:pt x="2836062" y="190500"/>
                </a:lnTo>
                <a:lnTo>
                  <a:pt x="2794967" y="165100"/>
                </a:lnTo>
                <a:lnTo>
                  <a:pt x="2753371" y="152400"/>
                </a:lnTo>
                <a:lnTo>
                  <a:pt x="2711285" y="127000"/>
                </a:lnTo>
                <a:lnTo>
                  <a:pt x="2404064" y="38100"/>
                </a:lnTo>
                <a:lnTo>
                  <a:pt x="2358529" y="25400"/>
                </a:lnTo>
                <a:close/>
              </a:path>
              <a:path w="3964305" h="3949700">
                <a:moveTo>
                  <a:pt x="2266353" y="12700"/>
                </a:moveTo>
                <a:lnTo>
                  <a:pt x="1697483" y="12700"/>
                </a:lnTo>
                <a:lnTo>
                  <a:pt x="1651215" y="25400"/>
                </a:lnTo>
                <a:lnTo>
                  <a:pt x="2312621" y="25400"/>
                </a:lnTo>
                <a:lnTo>
                  <a:pt x="2266353" y="12700"/>
                </a:lnTo>
                <a:close/>
              </a:path>
              <a:path w="3964305" h="3949700">
                <a:moveTo>
                  <a:pt x="2172790" y="0"/>
                </a:moveTo>
                <a:lnTo>
                  <a:pt x="1791046" y="0"/>
                </a:lnTo>
                <a:lnTo>
                  <a:pt x="1744098" y="12700"/>
                </a:lnTo>
                <a:lnTo>
                  <a:pt x="2219739" y="12700"/>
                </a:lnTo>
                <a:lnTo>
                  <a:pt x="2172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35453" y="2847191"/>
            <a:ext cx="3964304" cy="3962400"/>
          </a:xfrm>
          <a:custGeom>
            <a:avLst/>
            <a:gdLst/>
            <a:ahLst/>
            <a:cxnLst/>
            <a:rect l="l" t="t" r="r" b="b"/>
            <a:pathLst>
              <a:path w="3964305" h="3962400">
                <a:moveTo>
                  <a:pt x="1981918" y="3961910"/>
                </a:moveTo>
                <a:lnTo>
                  <a:pt x="2030072" y="3961337"/>
                </a:lnTo>
                <a:lnTo>
                  <a:pt x="2077944" y="3959626"/>
                </a:lnTo>
                <a:lnTo>
                  <a:pt x="2125521" y="3956790"/>
                </a:lnTo>
                <a:lnTo>
                  <a:pt x="2172790" y="3952842"/>
                </a:lnTo>
                <a:lnTo>
                  <a:pt x="2219739" y="3947795"/>
                </a:lnTo>
                <a:lnTo>
                  <a:pt x="2266353" y="3941662"/>
                </a:lnTo>
                <a:lnTo>
                  <a:pt x="2312621" y="3934457"/>
                </a:lnTo>
                <a:lnTo>
                  <a:pt x="2358529" y="3926191"/>
                </a:lnTo>
                <a:lnTo>
                  <a:pt x="2404064" y="3916878"/>
                </a:lnTo>
                <a:lnTo>
                  <a:pt x="2449214" y="3906531"/>
                </a:lnTo>
                <a:lnTo>
                  <a:pt x="2493965" y="3895163"/>
                </a:lnTo>
                <a:lnTo>
                  <a:pt x="2538304" y="3882786"/>
                </a:lnTo>
                <a:lnTo>
                  <a:pt x="2582219" y="3869415"/>
                </a:lnTo>
                <a:lnTo>
                  <a:pt x="2625696" y="3855061"/>
                </a:lnTo>
                <a:lnTo>
                  <a:pt x="2668722" y="3839738"/>
                </a:lnTo>
                <a:lnTo>
                  <a:pt x="2711285" y="3823459"/>
                </a:lnTo>
                <a:lnTo>
                  <a:pt x="2753371" y="3806237"/>
                </a:lnTo>
                <a:lnTo>
                  <a:pt x="2794967" y="3788084"/>
                </a:lnTo>
                <a:lnTo>
                  <a:pt x="2836062" y="3769014"/>
                </a:lnTo>
                <a:lnTo>
                  <a:pt x="2876640" y="3749040"/>
                </a:lnTo>
                <a:lnTo>
                  <a:pt x="2916690" y="3728174"/>
                </a:lnTo>
                <a:lnTo>
                  <a:pt x="2956199" y="3706429"/>
                </a:lnTo>
                <a:lnTo>
                  <a:pt x="2995153" y="3683820"/>
                </a:lnTo>
                <a:lnTo>
                  <a:pt x="3033540" y="3660357"/>
                </a:lnTo>
                <a:lnTo>
                  <a:pt x="3071347" y="3636056"/>
                </a:lnTo>
                <a:lnTo>
                  <a:pt x="3108560" y="3610927"/>
                </a:lnTo>
                <a:lnTo>
                  <a:pt x="3145167" y="3584985"/>
                </a:lnTo>
                <a:lnTo>
                  <a:pt x="3181154" y="3558243"/>
                </a:lnTo>
                <a:lnTo>
                  <a:pt x="3216509" y="3530713"/>
                </a:lnTo>
                <a:lnTo>
                  <a:pt x="3251219" y="3502408"/>
                </a:lnTo>
                <a:lnTo>
                  <a:pt x="3285271" y="3473341"/>
                </a:lnTo>
                <a:lnTo>
                  <a:pt x="3318651" y="3443526"/>
                </a:lnTo>
                <a:lnTo>
                  <a:pt x="3351348" y="3412975"/>
                </a:lnTo>
                <a:lnTo>
                  <a:pt x="3383347" y="3381702"/>
                </a:lnTo>
                <a:lnTo>
                  <a:pt x="3414636" y="3349718"/>
                </a:lnTo>
                <a:lnTo>
                  <a:pt x="3445201" y="3317038"/>
                </a:lnTo>
                <a:lnTo>
                  <a:pt x="3475031" y="3283673"/>
                </a:lnTo>
                <a:lnTo>
                  <a:pt x="3504112" y="3249638"/>
                </a:lnTo>
                <a:lnTo>
                  <a:pt x="3532430" y="3214945"/>
                </a:lnTo>
                <a:lnTo>
                  <a:pt x="3559974" y="3179607"/>
                </a:lnTo>
                <a:lnTo>
                  <a:pt x="3586729" y="3143637"/>
                </a:lnTo>
                <a:lnTo>
                  <a:pt x="3612684" y="3107048"/>
                </a:lnTo>
                <a:lnTo>
                  <a:pt x="3637824" y="3069853"/>
                </a:lnTo>
                <a:lnTo>
                  <a:pt x="3662138" y="3032065"/>
                </a:lnTo>
                <a:lnTo>
                  <a:pt x="3685611" y="2993697"/>
                </a:lnTo>
                <a:lnTo>
                  <a:pt x="3708232" y="2954761"/>
                </a:lnTo>
                <a:lnTo>
                  <a:pt x="3729987" y="2915272"/>
                </a:lnTo>
                <a:lnTo>
                  <a:pt x="3750863" y="2875241"/>
                </a:lnTo>
                <a:lnTo>
                  <a:pt x="3770847" y="2834682"/>
                </a:lnTo>
                <a:lnTo>
                  <a:pt x="3789927" y="2793608"/>
                </a:lnTo>
                <a:lnTo>
                  <a:pt x="3808088" y="2752032"/>
                </a:lnTo>
                <a:lnTo>
                  <a:pt x="3825319" y="2709966"/>
                </a:lnTo>
                <a:lnTo>
                  <a:pt x="3841606" y="2667424"/>
                </a:lnTo>
                <a:lnTo>
                  <a:pt x="3856936" y="2624419"/>
                </a:lnTo>
                <a:lnTo>
                  <a:pt x="3871297" y="2580963"/>
                </a:lnTo>
                <a:lnTo>
                  <a:pt x="3884675" y="2537070"/>
                </a:lnTo>
                <a:lnTo>
                  <a:pt x="3897057" y="2492752"/>
                </a:lnTo>
                <a:lnTo>
                  <a:pt x="3908431" y="2448023"/>
                </a:lnTo>
                <a:lnTo>
                  <a:pt x="3918783" y="2402895"/>
                </a:lnTo>
                <a:lnTo>
                  <a:pt x="3928100" y="2357382"/>
                </a:lnTo>
                <a:lnTo>
                  <a:pt x="3936370" y="2311497"/>
                </a:lnTo>
                <a:lnTo>
                  <a:pt x="3943579" y="2265251"/>
                </a:lnTo>
                <a:lnTo>
                  <a:pt x="3949715" y="2218659"/>
                </a:lnTo>
                <a:lnTo>
                  <a:pt x="3954764" y="2171734"/>
                </a:lnTo>
                <a:lnTo>
                  <a:pt x="3958714" y="2124488"/>
                </a:lnTo>
                <a:lnTo>
                  <a:pt x="3961551" y="2076934"/>
                </a:lnTo>
                <a:lnTo>
                  <a:pt x="3963263" y="2029085"/>
                </a:lnTo>
                <a:lnTo>
                  <a:pt x="3963837" y="1980955"/>
                </a:lnTo>
                <a:lnTo>
                  <a:pt x="3963263" y="1932825"/>
                </a:lnTo>
                <a:lnTo>
                  <a:pt x="3961551" y="1884976"/>
                </a:lnTo>
                <a:lnTo>
                  <a:pt x="3958714" y="1837422"/>
                </a:lnTo>
                <a:lnTo>
                  <a:pt x="3954764" y="1790176"/>
                </a:lnTo>
                <a:lnTo>
                  <a:pt x="3949715" y="1743250"/>
                </a:lnTo>
                <a:lnTo>
                  <a:pt x="3943579" y="1696658"/>
                </a:lnTo>
                <a:lnTo>
                  <a:pt x="3936370" y="1650413"/>
                </a:lnTo>
                <a:lnTo>
                  <a:pt x="3928100" y="1604528"/>
                </a:lnTo>
                <a:lnTo>
                  <a:pt x="3918783" y="1559014"/>
                </a:lnTo>
                <a:lnTo>
                  <a:pt x="3908431" y="1513887"/>
                </a:lnTo>
                <a:lnTo>
                  <a:pt x="3897057" y="1469158"/>
                </a:lnTo>
                <a:lnTo>
                  <a:pt x="3884675" y="1424840"/>
                </a:lnTo>
                <a:lnTo>
                  <a:pt x="3871297" y="1380947"/>
                </a:lnTo>
                <a:lnTo>
                  <a:pt x="3856936" y="1337491"/>
                </a:lnTo>
                <a:lnTo>
                  <a:pt x="3841606" y="1294486"/>
                </a:lnTo>
                <a:lnTo>
                  <a:pt x="3825319" y="1251944"/>
                </a:lnTo>
                <a:lnTo>
                  <a:pt x="3808088" y="1209878"/>
                </a:lnTo>
                <a:lnTo>
                  <a:pt x="3789927" y="1168302"/>
                </a:lnTo>
                <a:lnTo>
                  <a:pt x="3770847" y="1127228"/>
                </a:lnTo>
                <a:lnTo>
                  <a:pt x="3750863" y="1086669"/>
                </a:lnTo>
                <a:lnTo>
                  <a:pt x="3729987" y="1046638"/>
                </a:lnTo>
                <a:lnTo>
                  <a:pt x="3708232" y="1007148"/>
                </a:lnTo>
                <a:lnTo>
                  <a:pt x="3685611" y="968213"/>
                </a:lnTo>
                <a:lnTo>
                  <a:pt x="3662138" y="929845"/>
                </a:lnTo>
                <a:lnTo>
                  <a:pt x="3637824" y="892057"/>
                </a:lnTo>
                <a:lnTo>
                  <a:pt x="3612684" y="854862"/>
                </a:lnTo>
                <a:lnTo>
                  <a:pt x="3586729" y="818273"/>
                </a:lnTo>
                <a:lnTo>
                  <a:pt x="3559974" y="782303"/>
                </a:lnTo>
                <a:lnTo>
                  <a:pt x="3532430" y="746965"/>
                </a:lnTo>
                <a:lnTo>
                  <a:pt x="3504112" y="712272"/>
                </a:lnTo>
                <a:lnTo>
                  <a:pt x="3475031" y="678236"/>
                </a:lnTo>
                <a:lnTo>
                  <a:pt x="3445201" y="644872"/>
                </a:lnTo>
                <a:lnTo>
                  <a:pt x="3414636" y="612192"/>
                </a:lnTo>
                <a:lnTo>
                  <a:pt x="3383347" y="580208"/>
                </a:lnTo>
                <a:lnTo>
                  <a:pt x="3351348" y="548935"/>
                </a:lnTo>
                <a:lnTo>
                  <a:pt x="3318651" y="518384"/>
                </a:lnTo>
                <a:lnTo>
                  <a:pt x="3285271" y="488568"/>
                </a:lnTo>
                <a:lnTo>
                  <a:pt x="3251219" y="459502"/>
                </a:lnTo>
                <a:lnTo>
                  <a:pt x="3216509" y="431197"/>
                </a:lnTo>
                <a:lnTo>
                  <a:pt x="3181154" y="403667"/>
                </a:lnTo>
                <a:lnTo>
                  <a:pt x="3145167" y="376924"/>
                </a:lnTo>
                <a:lnTo>
                  <a:pt x="3108560" y="350982"/>
                </a:lnTo>
                <a:lnTo>
                  <a:pt x="3071347" y="325854"/>
                </a:lnTo>
                <a:lnTo>
                  <a:pt x="3033540" y="301552"/>
                </a:lnTo>
                <a:lnTo>
                  <a:pt x="2995153" y="278090"/>
                </a:lnTo>
                <a:lnTo>
                  <a:pt x="2956199" y="255480"/>
                </a:lnTo>
                <a:lnTo>
                  <a:pt x="2916690" y="233736"/>
                </a:lnTo>
                <a:lnTo>
                  <a:pt x="2876640" y="212870"/>
                </a:lnTo>
                <a:lnTo>
                  <a:pt x="2836062" y="192896"/>
                </a:lnTo>
                <a:lnTo>
                  <a:pt x="2794967" y="173826"/>
                </a:lnTo>
                <a:lnTo>
                  <a:pt x="2753371" y="155673"/>
                </a:lnTo>
                <a:lnTo>
                  <a:pt x="2711285" y="138451"/>
                </a:lnTo>
                <a:lnTo>
                  <a:pt x="2668722" y="122171"/>
                </a:lnTo>
                <a:lnTo>
                  <a:pt x="2625696" y="106849"/>
                </a:lnTo>
                <a:lnTo>
                  <a:pt x="2582219" y="92495"/>
                </a:lnTo>
                <a:lnTo>
                  <a:pt x="2538304" y="79123"/>
                </a:lnTo>
                <a:lnTo>
                  <a:pt x="2493965" y="66747"/>
                </a:lnTo>
                <a:lnTo>
                  <a:pt x="2449214" y="55379"/>
                </a:lnTo>
                <a:lnTo>
                  <a:pt x="2404064" y="45032"/>
                </a:lnTo>
                <a:lnTo>
                  <a:pt x="2358529" y="35719"/>
                </a:lnTo>
                <a:lnTo>
                  <a:pt x="2312621" y="27453"/>
                </a:lnTo>
                <a:lnTo>
                  <a:pt x="2266353" y="20247"/>
                </a:lnTo>
                <a:lnTo>
                  <a:pt x="2219739" y="14115"/>
                </a:lnTo>
                <a:lnTo>
                  <a:pt x="2172790" y="9068"/>
                </a:lnTo>
                <a:lnTo>
                  <a:pt x="2125521" y="5120"/>
                </a:lnTo>
                <a:lnTo>
                  <a:pt x="2077944" y="2284"/>
                </a:lnTo>
                <a:lnTo>
                  <a:pt x="2030072" y="573"/>
                </a:lnTo>
                <a:lnTo>
                  <a:pt x="1981918" y="0"/>
                </a:lnTo>
                <a:lnTo>
                  <a:pt x="1933764" y="573"/>
                </a:lnTo>
                <a:lnTo>
                  <a:pt x="1885892" y="2284"/>
                </a:lnTo>
                <a:lnTo>
                  <a:pt x="1838315" y="5120"/>
                </a:lnTo>
                <a:lnTo>
                  <a:pt x="1791046" y="9068"/>
                </a:lnTo>
                <a:lnTo>
                  <a:pt x="1744098" y="14115"/>
                </a:lnTo>
                <a:lnTo>
                  <a:pt x="1697483" y="20247"/>
                </a:lnTo>
                <a:lnTo>
                  <a:pt x="1651215" y="27453"/>
                </a:lnTo>
                <a:lnTo>
                  <a:pt x="1605307" y="35719"/>
                </a:lnTo>
                <a:lnTo>
                  <a:pt x="1559772" y="45032"/>
                </a:lnTo>
                <a:lnTo>
                  <a:pt x="1514622" y="55379"/>
                </a:lnTo>
                <a:lnTo>
                  <a:pt x="1469871" y="66747"/>
                </a:lnTo>
                <a:lnTo>
                  <a:pt x="1425532" y="79123"/>
                </a:lnTo>
                <a:lnTo>
                  <a:pt x="1381618" y="92495"/>
                </a:lnTo>
                <a:lnTo>
                  <a:pt x="1338141" y="106849"/>
                </a:lnTo>
                <a:lnTo>
                  <a:pt x="1295114" y="122171"/>
                </a:lnTo>
                <a:lnTo>
                  <a:pt x="1252552" y="138451"/>
                </a:lnTo>
                <a:lnTo>
                  <a:pt x="1210466" y="155673"/>
                </a:lnTo>
                <a:lnTo>
                  <a:pt x="1168869" y="173826"/>
                </a:lnTo>
                <a:lnTo>
                  <a:pt x="1127775" y="192896"/>
                </a:lnTo>
                <a:lnTo>
                  <a:pt x="1087196" y="212870"/>
                </a:lnTo>
                <a:lnTo>
                  <a:pt x="1047146" y="233736"/>
                </a:lnTo>
                <a:lnTo>
                  <a:pt x="1007637" y="255480"/>
                </a:lnTo>
                <a:lnTo>
                  <a:pt x="968683" y="278090"/>
                </a:lnTo>
                <a:lnTo>
                  <a:pt x="930296" y="301552"/>
                </a:lnTo>
                <a:lnTo>
                  <a:pt x="892490" y="325854"/>
                </a:lnTo>
                <a:lnTo>
                  <a:pt x="855277" y="350982"/>
                </a:lnTo>
                <a:lnTo>
                  <a:pt x="818670" y="376924"/>
                </a:lnTo>
                <a:lnTo>
                  <a:pt x="782682" y="403667"/>
                </a:lnTo>
                <a:lnTo>
                  <a:pt x="747327" y="431197"/>
                </a:lnTo>
                <a:lnTo>
                  <a:pt x="712617" y="459502"/>
                </a:lnTo>
                <a:lnTo>
                  <a:pt x="678565" y="488568"/>
                </a:lnTo>
                <a:lnTo>
                  <a:pt x="645185" y="518384"/>
                </a:lnTo>
                <a:lnTo>
                  <a:pt x="612489" y="548935"/>
                </a:lnTo>
                <a:lnTo>
                  <a:pt x="580490" y="580208"/>
                </a:lnTo>
                <a:lnTo>
                  <a:pt x="549201" y="612192"/>
                </a:lnTo>
                <a:lnTo>
                  <a:pt x="518635" y="644872"/>
                </a:lnTo>
                <a:lnTo>
                  <a:pt x="488805" y="678236"/>
                </a:lnTo>
                <a:lnTo>
                  <a:pt x="459725" y="712272"/>
                </a:lnTo>
                <a:lnTo>
                  <a:pt x="431406" y="746965"/>
                </a:lnTo>
                <a:lnTo>
                  <a:pt x="403863" y="782303"/>
                </a:lnTo>
                <a:lnTo>
                  <a:pt x="377107" y="818273"/>
                </a:lnTo>
                <a:lnTo>
                  <a:pt x="351153" y="854862"/>
                </a:lnTo>
                <a:lnTo>
                  <a:pt x="326012" y="892057"/>
                </a:lnTo>
                <a:lnTo>
                  <a:pt x="301699" y="929845"/>
                </a:lnTo>
                <a:lnTo>
                  <a:pt x="278225" y="968213"/>
                </a:lnTo>
                <a:lnTo>
                  <a:pt x="255604" y="1007148"/>
                </a:lnTo>
                <a:lnTo>
                  <a:pt x="233849" y="1046638"/>
                </a:lnTo>
                <a:lnTo>
                  <a:pt x="212973" y="1086669"/>
                </a:lnTo>
                <a:lnTo>
                  <a:pt x="192989" y="1127228"/>
                </a:lnTo>
                <a:lnTo>
                  <a:pt x="173910" y="1168302"/>
                </a:lnTo>
                <a:lnTo>
                  <a:pt x="155748" y="1209878"/>
                </a:lnTo>
                <a:lnTo>
                  <a:pt x="138518" y="1251944"/>
                </a:lnTo>
                <a:lnTo>
                  <a:pt x="122231" y="1294486"/>
                </a:lnTo>
                <a:lnTo>
                  <a:pt x="106900" y="1337491"/>
                </a:lnTo>
                <a:lnTo>
                  <a:pt x="92540" y="1380947"/>
                </a:lnTo>
                <a:lnTo>
                  <a:pt x="79162" y="1424840"/>
                </a:lnTo>
                <a:lnTo>
                  <a:pt x="66779" y="1469158"/>
                </a:lnTo>
                <a:lnTo>
                  <a:pt x="55406" y="1513887"/>
                </a:lnTo>
                <a:lnTo>
                  <a:pt x="45054" y="1559014"/>
                </a:lnTo>
                <a:lnTo>
                  <a:pt x="35736" y="1604528"/>
                </a:lnTo>
                <a:lnTo>
                  <a:pt x="27467" y="1650413"/>
                </a:lnTo>
                <a:lnTo>
                  <a:pt x="20257" y="1696658"/>
                </a:lnTo>
                <a:lnTo>
                  <a:pt x="14121" y="1743250"/>
                </a:lnTo>
                <a:lnTo>
                  <a:pt x="9072" y="1790176"/>
                </a:lnTo>
                <a:lnTo>
                  <a:pt x="5122" y="1837422"/>
                </a:lnTo>
                <a:lnTo>
                  <a:pt x="2285" y="1884976"/>
                </a:lnTo>
                <a:lnTo>
                  <a:pt x="573" y="1932825"/>
                </a:lnTo>
                <a:lnTo>
                  <a:pt x="0" y="1980955"/>
                </a:lnTo>
                <a:lnTo>
                  <a:pt x="573" y="2029085"/>
                </a:lnTo>
                <a:lnTo>
                  <a:pt x="2285" y="2076934"/>
                </a:lnTo>
                <a:lnTo>
                  <a:pt x="5122" y="2124488"/>
                </a:lnTo>
                <a:lnTo>
                  <a:pt x="9072" y="2171734"/>
                </a:lnTo>
                <a:lnTo>
                  <a:pt x="14121" y="2218659"/>
                </a:lnTo>
                <a:lnTo>
                  <a:pt x="20257" y="2265251"/>
                </a:lnTo>
                <a:lnTo>
                  <a:pt x="27467" y="2311497"/>
                </a:lnTo>
                <a:lnTo>
                  <a:pt x="35736" y="2357382"/>
                </a:lnTo>
                <a:lnTo>
                  <a:pt x="45054" y="2402895"/>
                </a:lnTo>
                <a:lnTo>
                  <a:pt x="55406" y="2448023"/>
                </a:lnTo>
                <a:lnTo>
                  <a:pt x="66779" y="2492752"/>
                </a:lnTo>
                <a:lnTo>
                  <a:pt x="79162" y="2537070"/>
                </a:lnTo>
                <a:lnTo>
                  <a:pt x="92540" y="2580963"/>
                </a:lnTo>
                <a:lnTo>
                  <a:pt x="106900" y="2624419"/>
                </a:lnTo>
                <a:lnTo>
                  <a:pt x="122231" y="2667424"/>
                </a:lnTo>
                <a:lnTo>
                  <a:pt x="138518" y="2709966"/>
                </a:lnTo>
                <a:lnTo>
                  <a:pt x="155748" y="2752032"/>
                </a:lnTo>
                <a:lnTo>
                  <a:pt x="173910" y="2793608"/>
                </a:lnTo>
                <a:lnTo>
                  <a:pt x="192989" y="2834682"/>
                </a:lnTo>
                <a:lnTo>
                  <a:pt x="212973" y="2875241"/>
                </a:lnTo>
                <a:lnTo>
                  <a:pt x="233849" y="2915272"/>
                </a:lnTo>
                <a:lnTo>
                  <a:pt x="255604" y="2954761"/>
                </a:lnTo>
                <a:lnTo>
                  <a:pt x="278225" y="2993697"/>
                </a:lnTo>
                <a:lnTo>
                  <a:pt x="301699" y="3032065"/>
                </a:lnTo>
                <a:lnTo>
                  <a:pt x="326012" y="3069853"/>
                </a:lnTo>
                <a:lnTo>
                  <a:pt x="351153" y="3107048"/>
                </a:lnTo>
                <a:lnTo>
                  <a:pt x="377107" y="3143637"/>
                </a:lnTo>
                <a:lnTo>
                  <a:pt x="403863" y="3179607"/>
                </a:lnTo>
                <a:lnTo>
                  <a:pt x="431406" y="3214945"/>
                </a:lnTo>
                <a:lnTo>
                  <a:pt x="459725" y="3249638"/>
                </a:lnTo>
                <a:lnTo>
                  <a:pt x="488805" y="3283673"/>
                </a:lnTo>
                <a:lnTo>
                  <a:pt x="518635" y="3317038"/>
                </a:lnTo>
                <a:lnTo>
                  <a:pt x="549201" y="3349718"/>
                </a:lnTo>
                <a:lnTo>
                  <a:pt x="580490" y="3381702"/>
                </a:lnTo>
                <a:lnTo>
                  <a:pt x="612489" y="3412975"/>
                </a:lnTo>
                <a:lnTo>
                  <a:pt x="645185" y="3443526"/>
                </a:lnTo>
                <a:lnTo>
                  <a:pt x="678565" y="3473341"/>
                </a:lnTo>
                <a:lnTo>
                  <a:pt x="712617" y="3502408"/>
                </a:lnTo>
                <a:lnTo>
                  <a:pt x="747327" y="3530713"/>
                </a:lnTo>
                <a:lnTo>
                  <a:pt x="782682" y="3558243"/>
                </a:lnTo>
                <a:lnTo>
                  <a:pt x="818670" y="3584985"/>
                </a:lnTo>
                <a:lnTo>
                  <a:pt x="855277" y="3610927"/>
                </a:lnTo>
                <a:lnTo>
                  <a:pt x="892490" y="3636056"/>
                </a:lnTo>
                <a:lnTo>
                  <a:pt x="930296" y="3660357"/>
                </a:lnTo>
                <a:lnTo>
                  <a:pt x="968683" y="3683820"/>
                </a:lnTo>
                <a:lnTo>
                  <a:pt x="1007637" y="3706429"/>
                </a:lnTo>
                <a:lnTo>
                  <a:pt x="1047146" y="3728174"/>
                </a:lnTo>
                <a:lnTo>
                  <a:pt x="1087196" y="3749040"/>
                </a:lnTo>
                <a:lnTo>
                  <a:pt x="1127775" y="3769014"/>
                </a:lnTo>
                <a:lnTo>
                  <a:pt x="1168869" y="3788084"/>
                </a:lnTo>
                <a:lnTo>
                  <a:pt x="1210466" y="3806237"/>
                </a:lnTo>
                <a:lnTo>
                  <a:pt x="1252552" y="3823459"/>
                </a:lnTo>
                <a:lnTo>
                  <a:pt x="1295114" y="3839738"/>
                </a:lnTo>
                <a:lnTo>
                  <a:pt x="1338141" y="3855061"/>
                </a:lnTo>
                <a:lnTo>
                  <a:pt x="1381618" y="3869415"/>
                </a:lnTo>
                <a:lnTo>
                  <a:pt x="1425532" y="3882786"/>
                </a:lnTo>
                <a:lnTo>
                  <a:pt x="1469871" y="3895163"/>
                </a:lnTo>
                <a:lnTo>
                  <a:pt x="1514622" y="3906531"/>
                </a:lnTo>
                <a:lnTo>
                  <a:pt x="1559772" y="3916878"/>
                </a:lnTo>
                <a:lnTo>
                  <a:pt x="1605307" y="3926191"/>
                </a:lnTo>
                <a:lnTo>
                  <a:pt x="1651215" y="3934457"/>
                </a:lnTo>
                <a:lnTo>
                  <a:pt x="1697483" y="3941662"/>
                </a:lnTo>
                <a:lnTo>
                  <a:pt x="1744098" y="3947795"/>
                </a:lnTo>
                <a:lnTo>
                  <a:pt x="1791046" y="3952842"/>
                </a:lnTo>
                <a:lnTo>
                  <a:pt x="1838315" y="3956790"/>
                </a:lnTo>
                <a:lnTo>
                  <a:pt x="1885892" y="3959626"/>
                </a:lnTo>
                <a:lnTo>
                  <a:pt x="1933764" y="3961337"/>
                </a:lnTo>
                <a:lnTo>
                  <a:pt x="1981918" y="3961910"/>
                </a:lnTo>
                <a:close/>
              </a:path>
            </a:pathLst>
          </a:custGeom>
          <a:ln w="40103">
            <a:solidFill>
              <a:srgbClr val="00A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846504" y="5241770"/>
            <a:ext cx="784225" cy="655320"/>
          </a:xfrm>
          <a:custGeom>
            <a:avLst/>
            <a:gdLst/>
            <a:ahLst/>
            <a:cxnLst/>
            <a:rect l="l" t="t" r="r" b="b"/>
            <a:pathLst>
              <a:path w="784225" h="655320">
                <a:moveTo>
                  <a:pt x="738029" y="525491"/>
                </a:moveTo>
                <a:lnTo>
                  <a:pt x="45998" y="525491"/>
                </a:lnTo>
                <a:lnTo>
                  <a:pt x="28138" y="529121"/>
                </a:lnTo>
                <a:lnTo>
                  <a:pt x="13512" y="539005"/>
                </a:lnTo>
                <a:lnTo>
                  <a:pt x="3629" y="553635"/>
                </a:lnTo>
                <a:lnTo>
                  <a:pt x="0" y="571500"/>
                </a:lnTo>
                <a:lnTo>
                  <a:pt x="0" y="608934"/>
                </a:lnTo>
                <a:lnTo>
                  <a:pt x="3629" y="626794"/>
                </a:lnTo>
                <a:lnTo>
                  <a:pt x="13512" y="641420"/>
                </a:lnTo>
                <a:lnTo>
                  <a:pt x="28138" y="651303"/>
                </a:lnTo>
                <a:lnTo>
                  <a:pt x="45998" y="654932"/>
                </a:lnTo>
                <a:lnTo>
                  <a:pt x="738029" y="654932"/>
                </a:lnTo>
                <a:lnTo>
                  <a:pt x="755895" y="651303"/>
                </a:lnTo>
                <a:lnTo>
                  <a:pt x="770524" y="641420"/>
                </a:lnTo>
                <a:lnTo>
                  <a:pt x="780408" y="626794"/>
                </a:lnTo>
                <a:lnTo>
                  <a:pt x="784038" y="608934"/>
                </a:lnTo>
                <a:lnTo>
                  <a:pt x="784038" y="571500"/>
                </a:lnTo>
                <a:lnTo>
                  <a:pt x="780408" y="553635"/>
                </a:lnTo>
                <a:lnTo>
                  <a:pt x="770524" y="539005"/>
                </a:lnTo>
                <a:lnTo>
                  <a:pt x="755895" y="529121"/>
                </a:lnTo>
                <a:lnTo>
                  <a:pt x="738029" y="525491"/>
                </a:lnTo>
                <a:close/>
              </a:path>
              <a:path w="784225" h="655320">
                <a:moveTo>
                  <a:pt x="558726" y="0"/>
                </a:moveTo>
                <a:lnTo>
                  <a:pt x="225302" y="0"/>
                </a:lnTo>
                <a:lnTo>
                  <a:pt x="140529" y="525491"/>
                </a:lnTo>
                <a:lnTo>
                  <a:pt x="643498" y="525491"/>
                </a:lnTo>
                <a:lnTo>
                  <a:pt x="558726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846504" y="5241770"/>
            <a:ext cx="784225" cy="655320"/>
          </a:xfrm>
          <a:custGeom>
            <a:avLst/>
            <a:gdLst/>
            <a:ahLst/>
            <a:cxnLst/>
            <a:rect l="l" t="t" r="r" b="b"/>
            <a:pathLst>
              <a:path w="784225" h="655320">
                <a:moveTo>
                  <a:pt x="738029" y="525491"/>
                </a:moveTo>
                <a:lnTo>
                  <a:pt x="643498" y="525491"/>
                </a:lnTo>
                <a:lnTo>
                  <a:pt x="558726" y="0"/>
                </a:lnTo>
                <a:lnTo>
                  <a:pt x="225302" y="0"/>
                </a:lnTo>
                <a:lnTo>
                  <a:pt x="140529" y="525491"/>
                </a:lnTo>
                <a:lnTo>
                  <a:pt x="45998" y="525491"/>
                </a:lnTo>
                <a:lnTo>
                  <a:pt x="28138" y="529121"/>
                </a:lnTo>
                <a:lnTo>
                  <a:pt x="13512" y="539005"/>
                </a:lnTo>
                <a:lnTo>
                  <a:pt x="3629" y="553635"/>
                </a:lnTo>
                <a:lnTo>
                  <a:pt x="0" y="571500"/>
                </a:lnTo>
                <a:lnTo>
                  <a:pt x="0" y="608934"/>
                </a:lnTo>
                <a:lnTo>
                  <a:pt x="3629" y="626794"/>
                </a:lnTo>
                <a:lnTo>
                  <a:pt x="13512" y="641420"/>
                </a:lnTo>
                <a:lnTo>
                  <a:pt x="28138" y="651303"/>
                </a:lnTo>
                <a:lnTo>
                  <a:pt x="45998" y="654932"/>
                </a:lnTo>
                <a:lnTo>
                  <a:pt x="738029" y="654932"/>
                </a:lnTo>
                <a:lnTo>
                  <a:pt x="755895" y="651303"/>
                </a:lnTo>
                <a:lnTo>
                  <a:pt x="770524" y="641420"/>
                </a:lnTo>
                <a:lnTo>
                  <a:pt x="780408" y="626794"/>
                </a:lnTo>
                <a:lnTo>
                  <a:pt x="784038" y="608934"/>
                </a:lnTo>
                <a:lnTo>
                  <a:pt x="784038" y="571500"/>
                </a:lnTo>
                <a:lnTo>
                  <a:pt x="780408" y="553635"/>
                </a:lnTo>
                <a:lnTo>
                  <a:pt x="770524" y="539005"/>
                </a:lnTo>
                <a:lnTo>
                  <a:pt x="755895" y="529121"/>
                </a:lnTo>
                <a:lnTo>
                  <a:pt x="738029" y="525491"/>
                </a:lnTo>
                <a:close/>
              </a:path>
            </a:pathLst>
          </a:custGeom>
          <a:ln w="100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181330" y="3759587"/>
            <a:ext cx="2072639" cy="1505585"/>
          </a:xfrm>
          <a:custGeom>
            <a:avLst/>
            <a:gdLst/>
            <a:ahLst/>
            <a:cxnLst/>
            <a:rect l="l" t="t" r="r" b="b"/>
            <a:pathLst>
              <a:path w="2072640" h="1505585">
                <a:moveTo>
                  <a:pt x="2043225" y="0"/>
                </a:moveTo>
                <a:lnTo>
                  <a:pt x="28857" y="0"/>
                </a:lnTo>
                <a:lnTo>
                  <a:pt x="17651" y="2276"/>
                </a:lnTo>
                <a:lnTo>
                  <a:pt x="8476" y="8476"/>
                </a:lnTo>
                <a:lnTo>
                  <a:pt x="2276" y="17651"/>
                </a:lnTo>
                <a:lnTo>
                  <a:pt x="0" y="28857"/>
                </a:lnTo>
                <a:lnTo>
                  <a:pt x="0" y="1476625"/>
                </a:lnTo>
                <a:lnTo>
                  <a:pt x="2276" y="1487831"/>
                </a:lnTo>
                <a:lnTo>
                  <a:pt x="8476" y="1497006"/>
                </a:lnTo>
                <a:lnTo>
                  <a:pt x="17651" y="1503206"/>
                </a:lnTo>
                <a:lnTo>
                  <a:pt x="28857" y="1505482"/>
                </a:lnTo>
                <a:lnTo>
                  <a:pt x="2043225" y="1505482"/>
                </a:lnTo>
                <a:lnTo>
                  <a:pt x="2054431" y="1503206"/>
                </a:lnTo>
                <a:lnTo>
                  <a:pt x="2063607" y="1497006"/>
                </a:lnTo>
                <a:lnTo>
                  <a:pt x="2069806" y="1487831"/>
                </a:lnTo>
                <a:lnTo>
                  <a:pt x="2072083" y="1476625"/>
                </a:lnTo>
                <a:lnTo>
                  <a:pt x="2072083" y="28857"/>
                </a:lnTo>
                <a:lnTo>
                  <a:pt x="2069806" y="17651"/>
                </a:lnTo>
                <a:lnTo>
                  <a:pt x="2063607" y="8476"/>
                </a:lnTo>
                <a:lnTo>
                  <a:pt x="2054431" y="2276"/>
                </a:lnTo>
                <a:lnTo>
                  <a:pt x="2043225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81330" y="3759587"/>
            <a:ext cx="2072639" cy="1505585"/>
          </a:xfrm>
          <a:custGeom>
            <a:avLst/>
            <a:gdLst/>
            <a:ahLst/>
            <a:cxnLst/>
            <a:rect l="l" t="t" r="r" b="b"/>
            <a:pathLst>
              <a:path w="2072640" h="1505585">
                <a:moveTo>
                  <a:pt x="2043225" y="1505482"/>
                </a:moveTo>
                <a:lnTo>
                  <a:pt x="28857" y="1505482"/>
                </a:lnTo>
                <a:lnTo>
                  <a:pt x="17651" y="1503206"/>
                </a:lnTo>
                <a:lnTo>
                  <a:pt x="8476" y="1497006"/>
                </a:lnTo>
                <a:lnTo>
                  <a:pt x="2276" y="1487831"/>
                </a:lnTo>
                <a:lnTo>
                  <a:pt x="0" y="1476625"/>
                </a:lnTo>
                <a:lnTo>
                  <a:pt x="0" y="28857"/>
                </a:lnTo>
                <a:lnTo>
                  <a:pt x="2276" y="17651"/>
                </a:lnTo>
                <a:lnTo>
                  <a:pt x="8476" y="8476"/>
                </a:lnTo>
                <a:lnTo>
                  <a:pt x="17651" y="2276"/>
                </a:lnTo>
                <a:lnTo>
                  <a:pt x="28857" y="0"/>
                </a:lnTo>
                <a:lnTo>
                  <a:pt x="2043225" y="0"/>
                </a:lnTo>
                <a:lnTo>
                  <a:pt x="2054431" y="2276"/>
                </a:lnTo>
                <a:lnTo>
                  <a:pt x="2063607" y="8476"/>
                </a:lnTo>
                <a:lnTo>
                  <a:pt x="2069806" y="17651"/>
                </a:lnTo>
                <a:lnTo>
                  <a:pt x="2072083" y="28857"/>
                </a:lnTo>
                <a:lnTo>
                  <a:pt x="2072083" y="1476625"/>
                </a:lnTo>
                <a:lnTo>
                  <a:pt x="2069806" y="1487831"/>
                </a:lnTo>
                <a:lnTo>
                  <a:pt x="2063607" y="1497006"/>
                </a:lnTo>
                <a:lnTo>
                  <a:pt x="2054431" y="1503206"/>
                </a:lnTo>
                <a:lnTo>
                  <a:pt x="2043225" y="1505482"/>
                </a:lnTo>
                <a:close/>
              </a:path>
            </a:pathLst>
          </a:custGeom>
          <a:ln w="100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65336" y="3853495"/>
            <a:ext cx="1910080" cy="1236980"/>
          </a:xfrm>
          <a:custGeom>
            <a:avLst/>
            <a:gdLst/>
            <a:ahLst/>
            <a:cxnLst/>
            <a:rect l="l" t="t" r="r" b="b"/>
            <a:pathLst>
              <a:path w="1910080" h="1236979">
                <a:moveTo>
                  <a:pt x="1910015" y="1236360"/>
                </a:moveTo>
                <a:lnTo>
                  <a:pt x="0" y="1236360"/>
                </a:lnTo>
                <a:lnTo>
                  <a:pt x="0" y="0"/>
                </a:lnTo>
                <a:lnTo>
                  <a:pt x="1910015" y="0"/>
                </a:lnTo>
                <a:lnTo>
                  <a:pt x="1910015" y="1236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352469" y="4376554"/>
            <a:ext cx="1730375" cy="383540"/>
          </a:xfrm>
          <a:custGeom>
            <a:avLst/>
            <a:gdLst/>
            <a:ahLst/>
            <a:cxnLst/>
            <a:rect l="l" t="t" r="r" b="b"/>
            <a:pathLst>
              <a:path w="1730375" h="383539">
                <a:moveTo>
                  <a:pt x="0" y="379648"/>
                </a:moveTo>
                <a:lnTo>
                  <a:pt x="282357" y="174021"/>
                </a:lnTo>
                <a:lnTo>
                  <a:pt x="306107" y="162544"/>
                </a:lnTo>
                <a:lnTo>
                  <a:pt x="333105" y="158755"/>
                </a:lnTo>
                <a:lnTo>
                  <a:pt x="360086" y="162649"/>
                </a:lnTo>
                <a:lnTo>
                  <a:pt x="383789" y="174220"/>
                </a:lnTo>
                <a:lnTo>
                  <a:pt x="454876" y="226407"/>
                </a:lnTo>
                <a:lnTo>
                  <a:pt x="492385" y="245831"/>
                </a:lnTo>
                <a:lnTo>
                  <a:pt x="535999" y="254947"/>
                </a:lnTo>
                <a:lnTo>
                  <a:pt x="583183" y="254060"/>
                </a:lnTo>
                <a:lnTo>
                  <a:pt x="631402" y="243473"/>
                </a:lnTo>
                <a:lnTo>
                  <a:pt x="678121" y="223491"/>
                </a:lnTo>
                <a:lnTo>
                  <a:pt x="720805" y="194418"/>
                </a:lnTo>
                <a:lnTo>
                  <a:pt x="895271" y="47585"/>
                </a:lnTo>
                <a:lnTo>
                  <a:pt x="936924" y="20045"/>
                </a:lnTo>
                <a:lnTo>
                  <a:pt x="981099" y="4273"/>
                </a:lnTo>
                <a:lnTo>
                  <a:pt x="1026087" y="0"/>
                </a:lnTo>
                <a:lnTo>
                  <a:pt x="1070180" y="6954"/>
                </a:lnTo>
                <a:lnTo>
                  <a:pt x="1111668" y="24868"/>
                </a:lnTo>
                <a:lnTo>
                  <a:pt x="1148843" y="53471"/>
                </a:lnTo>
                <a:lnTo>
                  <a:pt x="1179995" y="92494"/>
                </a:lnTo>
                <a:lnTo>
                  <a:pt x="1310483" y="301389"/>
                </a:lnTo>
                <a:lnTo>
                  <a:pt x="1338557" y="336566"/>
                </a:lnTo>
                <a:lnTo>
                  <a:pt x="1371874" y="362079"/>
                </a:lnTo>
                <a:lnTo>
                  <a:pt x="1408912" y="377712"/>
                </a:lnTo>
                <a:lnTo>
                  <a:pt x="1448150" y="383251"/>
                </a:lnTo>
                <a:lnTo>
                  <a:pt x="1488068" y="378481"/>
                </a:lnTo>
                <a:lnTo>
                  <a:pt x="1527144" y="363188"/>
                </a:lnTo>
                <a:lnTo>
                  <a:pt x="1563858" y="337157"/>
                </a:lnTo>
                <a:lnTo>
                  <a:pt x="1729800" y="188062"/>
                </a:lnTo>
              </a:path>
            </a:pathLst>
          </a:custGeom>
          <a:ln w="48124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4</a:t>
            </a:fld>
            <a:endParaRPr spc="15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895047" cy="1130855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6352" y="1153771"/>
            <a:ext cx="506222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0" spc="-65">
                <a:latin typeface="Arial"/>
                <a:cs typeface="Arial"/>
              </a:rPr>
              <a:t>Sicher </a:t>
            </a:r>
            <a:r>
              <a:rPr sz="4100" b="0" spc="-45">
                <a:latin typeface="Arial"/>
                <a:cs typeface="Arial"/>
              </a:rPr>
              <a:t>und</a:t>
            </a:r>
            <a:r>
              <a:rPr sz="4100" b="0" spc="-320">
                <a:latin typeface="Arial"/>
                <a:cs typeface="Arial"/>
              </a:rPr>
              <a:t> </a:t>
            </a:r>
            <a:r>
              <a:rPr sz="4100" b="0" spc="-75">
                <a:latin typeface="Arial"/>
                <a:cs typeface="Arial"/>
              </a:rPr>
              <a:t>zuverlässig</a:t>
            </a:r>
            <a:endParaRPr sz="4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83582" y="2454275"/>
            <a:ext cx="7192989" cy="6125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7975" marR="34290" indent="-283210">
              <a:lnSpc>
                <a:spcPct val="101499"/>
              </a:lnSpc>
              <a:spcBef>
                <a:spcPts val="90"/>
              </a:spcBef>
              <a:buClr>
                <a:srgbClr val="24ADDD"/>
              </a:buClr>
              <a:buFont typeface="HelveticaNeueLT Pro 45 Lt"/>
              <a:buChar char="•"/>
              <a:tabLst>
                <a:tab pos="308610" algn="l"/>
              </a:tabLst>
            </a:pP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Branchenführende Datensicherheit der verwendeten Systeme: Die </a:t>
            </a:r>
            <a:r>
              <a:rPr lang="de-DE" sz="2050" spc="20" dirty="0" err="1">
                <a:solidFill>
                  <a:srgbClr val="212121"/>
                </a:solidFill>
                <a:latin typeface="Arial"/>
                <a:cs typeface="Arial"/>
              </a:rPr>
              <a:t>LibreView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Da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ten </a:t>
            </a: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werden 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ein virtuelles, nicht öffentliches </a:t>
            </a: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Netzwerk übertragen und 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auf </a:t>
            </a: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einer </a:t>
            </a:r>
            <a:r>
              <a:rPr lang="de-DE" sz="2050" spc="30" dirty="0">
                <a:solidFill>
                  <a:srgbClr val="212121"/>
                </a:solidFill>
                <a:latin typeface="Arial"/>
                <a:cs typeface="Arial"/>
              </a:rPr>
              <a:t>SQL-</a:t>
            </a: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Server-­Datenbank gehostet. Die Daten sind 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auf </a:t>
            </a: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Dateiebene verschlüsselt. Die </a:t>
            </a:r>
            <a:r>
              <a:rPr lang="de-DE" sz="2050" spc="5" dirty="0">
                <a:solidFill>
                  <a:srgbClr val="212121"/>
                </a:solidFill>
                <a:latin typeface="Arial"/>
                <a:cs typeface="Arial"/>
              </a:rPr>
              <a:t>Verschlüsselung</a:t>
            </a: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 und 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Art </a:t>
            </a:r>
            <a:r>
              <a:rPr lang="de-DE" sz="2050" spc="25">
                <a:solidFill>
                  <a:srgbClr val="212121"/>
                </a:solidFill>
                <a:latin typeface="Arial"/>
                <a:cs typeface="Arial"/>
              </a:rPr>
              <a:t>der Schlüsselspeicherfunktionen </a:t>
            </a: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verhindern, dass der Cloud-Hosting-Anbieter </a:t>
            </a:r>
            <a:r>
              <a:rPr lang="de-DE" sz="2050" spc="30" dirty="0">
                <a:solidFill>
                  <a:srgbClr val="212121"/>
                </a:solidFill>
                <a:latin typeface="Arial"/>
                <a:cs typeface="Arial"/>
              </a:rPr>
              <a:t>(Amazon 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Web </a:t>
            </a: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Services) 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die </a:t>
            </a:r>
            <a:r>
              <a:rPr lang="de-DE" sz="2050" spc="30" dirty="0">
                <a:solidFill>
                  <a:srgbClr val="212121"/>
                </a:solidFill>
                <a:latin typeface="Arial"/>
                <a:cs typeface="Arial"/>
              </a:rPr>
              <a:t>Daten </a:t>
            </a: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einsehen kann. Bei Nutzung von 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LibreView</a:t>
            </a:r>
            <a:r>
              <a:rPr lang="de-DE" sz="2050" spc="30" baseline="33333" dirty="0">
                <a:solidFill>
                  <a:srgbClr val="212121"/>
                </a:solidFill>
                <a:latin typeface="Arial"/>
                <a:cs typeface="Arial"/>
              </a:rPr>
              <a:t>2 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Deutschland werden 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die </a:t>
            </a: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Daten auf Servern 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der </a:t>
            </a:r>
            <a:r>
              <a:rPr lang="de-DE" sz="2050" spc="30" dirty="0">
                <a:solidFill>
                  <a:srgbClr val="212121"/>
                </a:solidFill>
                <a:latin typeface="Arial"/>
                <a:cs typeface="Arial"/>
              </a:rPr>
              <a:t>EU</a:t>
            </a:r>
            <a:r>
              <a:rPr lang="de-DE" sz="2050" spc="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gelagert.</a:t>
            </a:r>
          </a:p>
          <a:p>
            <a:pPr marL="24765" marR="34290">
              <a:lnSpc>
                <a:spcPct val="101499"/>
              </a:lnSpc>
              <a:spcBef>
                <a:spcPts val="90"/>
              </a:spcBef>
              <a:buClr>
                <a:srgbClr val="24ADDD"/>
              </a:buClr>
              <a:tabLst>
                <a:tab pos="308610" algn="l"/>
              </a:tabLst>
            </a:pPr>
            <a:endParaRPr lang="de-DE" sz="2050" spc="25" dirty="0">
              <a:solidFill>
                <a:srgbClr val="212121"/>
              </a:solidFill>
              <a:latin typeface="Arial"/>
              <a:cs typeface="Arial"/>
            </a:endParaRPr>
          </a:p>
          <a:p>
            <a:pPr marL="307975" marR="34290" indent="-283210">
              <a:lnSpc>
                <a:spcPct val="101499"/>
              </a:lnSpc>
              <a:spcBef>
                <a:spcPts val="90"/>
              </a:spcBef>
              <a:buClr>
                <a:srgbClr val="24ADDD"/>
              </a:buClr>
              <a:buFont typeface="HelveticaNeueLT Pro 45 Lt"/>
              <a:buChar char="•"/>
              <a:tabLst>
                <a:tab pos="308610" algn="l"/>
              </a:tabLst>
            </a:pPr>
            <a:r>
              <a:rPr lang="de-DE" sz="2050" dirty="0">
                <a:solidFill>
                  <a:srgbClr val="212121"/>
                </a:solidFill>
                <a:latin typeface="Arial"/>
                <a:cs typeface="Arial"/>
              </a:rPr>
              <a:t>Sicherheit 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des </a:t>
            </a:r>
            <a:r>
              <a:rPr lang="de-DE" sz="2050" spc="5" dirty="0">
                <a:solidFill>
                  <a:srgbClr val="212121"/>
                </a:solidFill>
                <a:latin typeface="Arial"/>
                <a:cs typeface="Arial"/>
              </a:rPr>
              <a:t>Zugangs 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zu </a:t>
            </a:r>
            <a:r>
              <a:rPr lang="de-DE" sz="2050" spc="-5" dirty="0" err="1">
                <a:solidFill>
                  <a:srgbClr val="212121"/>
                </a:solidFill>
                <a:latin typeface="Arial"/>
                <a:cs typeface="Arial"/>
              </a:rPr>
              <a:t>LibreView</a:t>
            </a:r>
            <a:r>
              <a:rPr lang="de-DE" sz="2050" spc="-5" dirty="0">
                <a:solidFill>
                  <a:srgbClr val="212121"/>
                </a:solidFill>
                <a:latin typeface="Arial"/>
                <a:cs typeface="Arial"/>
              </a:rPr>
              <a:t>: 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Der</a:t>
            </a:r>
            <a:r>
              <a:rPr lang="de-DE" sz="2050" spc="-1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5" dirty="0">
                <a:solidFill>
                  <a:srgbClr val="212121"/>
                </a:solidFill>
                <a:latin typeface="Arial"/>
                <a:cs typeface="Arial"/>
              </a:rPr>
              <a:t>Zu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gang zum </a:t>
            </a:r>
            <a:r>
              <a:rPr lang="de-DE" sz="2050" dirty="0">
                <a:solidFill>
                  <a:srgbClr val="212121"/>
                </a:solidFill>
                <a:latin typeface="Arial"/>
                <a:cs typeface="Arial"/>
              </a:rPr>
              <a:t>jeweiligen </a:t>
            </a:r>
            <a:r>
              <a:rPr lang="de-DE" sz="2050" spc="5" dirty="0">
                <a:solidFill>
                  <a:srgbClr val="212121"/>
                </a:solidFill>
                <a:latin typeface="Arial"/>
                <a:cs typeface="Arial"/>
              </a:rPr>
              <a:t>Nutzer-Account </a:t>
            </a:r>
            <a:r>
              <a:rPr lang="de-DE" sz="2050" dirty="0">
                <a:solidFill>
                  <a:srgbClr val="212121"/>
                </a:solidFill>
                <a:latin typeface="Arial"/>
                <a:cs typeface="Arial"/>
              </a:rPr>
              <a:t>ist </a:t>
            </a:r>
            <a:r>
              <a:rPr lang="de-DE" sz="2050" spc="5" dirty="0">
                <a:solidFill>
                  <a:srgbClr val="212121"/>
                </a:solidFill>
                <a:latin typeface="Arial"/>
                <a:cs typeface="Arial"/>
              </a:rPr>
              <a:t>pass</a:t>
            </a:r>
            <a:r>
              <a:rPr lang="de-DE" sz="2050" dirty="0">
                <a:solidFill>
                  <a:srgbClr val="212121"/>
                </a:solidFill>
                <a:latin typeface="Arial"/>
                <a:cs typeface="Arial"/>
              </a:rPr>
              <a:t>wortgeschützt. Zusätzliche </a:t>
            </a:r>
            <a:r>
              <a:rPr lang="de-DE" sz="2050" spc="5" dirty="0">
                <a:solidFill>
                  <a:srgbClr val="212121"/>
                </a:solidFill>
                <a:latin typeface="Arial"/>
                <a:cs typeface="Arial"/>
              </a:rPr>
              <a:t>Zugangsbeschränkungen </a:t>
            </a:r>
            <a:r>
              <a:rPr lang="de-DE" sz="2050" dirty="0">
                <a:solidFill>
                  <a:srgbClr val="212121"/>
                </a:solidFill>
                <a:latin typeface="Arial"/>
                <a:cs typeface="Arial"/>
              </a:rPr>
              <a:t>stellen </a:t>
            </a:r>
            <a:r>
              <a:rPr lang="de-DE" sz="2050" spc="5" dirty="0">
                <a:solidFill>
                  <a:srgbClr val="212121"/>
                </a:solidFill>
                <a:latin typeface="Arial"/>
                <a:cs typeface="Arial"/>
              </a:rPr>
              <a:t>darüber hinaus </a:t>
            </a:r>
            <a:r>
              <a:rPr lang="de-DE" sz="2050" spc="-20" dirty="0">
                <a:solidFill>
                  <a:srgbClr val="212121"/>
                </a:solidFill>
                <a:latin typeface="Arial"/>
                <a:cs typeface="Arial"/>
              </a:rPr>
              <a:t>sicher, </a:t>
            </a:r>
            <a:r>
              <a:rPr lang="de-DE" sz="2050" spc="5" dirty="0">
                <a:solidFill>
                  <a:srgbClr val="212121"/>
                </a:solidFill>
                <a:latin typeface="Arial"/>
                <a:cs typeface="Arial"/>
              </a:rPr>
              <a:t>dass die Daten </a:t>
            </a:r>
            <a:r>
              <a:rPr lang="de-DE" sz="2050" dirty="0">
                <a:solidFill>
                  <a:srgbClr val="212121"/>
                </a:solidFill>
                <a:latin typeface="Arial"/>
                <a:cs typeface="Arial"/>
              </a:rPr>
              <a:t>nicht </a:t>
            </a:r>
            <a:r>
              <a:rPr lang="de-DE" sz="2050" spc="5" dirty="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lang="de-DE" sz="2050" dirty="0">
                <a:solidFill>
                  <a:srgbClr val="212121"/>
                </a:solidFill>
                <a:latin typeface="Arial"/>
                <a:cs typeface="Arial"/>
              </a:rPr>
              <a:t>falsche 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Hände</a:t>
            </a:r>
            <a:r>
              <a:rPr lang="de-DE" sz="2050" spc="-1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dirty="0">
                <a:solidFill>
                  <a:srgbClr val="212121"/>
                </a:solidFill>
                <a:latin typeface="Arial"/>
                <a:cs typeface="Arial"/>
              </a:rPr>
              <a:t>geraten.</a:t>
            </a:r>
            <a:endParaRPr lang="de-DE" sz="2050" dirty="0">
              <a:latin typeface="Arial"/>
              <a:cs typeface="Arial"/>
            </a:endParaRPr>
          </a:p>
          <a:p>
            <a:pPr marL="307975" indent="-283210">
              <a:lnSpc>
                <a:spcPct val="100000"/>
              </a:lnSpc>
              <a:spcBef>
                <a:spcPts val="1365"/>
              </a:spcBef>
              <a:buClr>
                <a:srgbClr val="24ADDD"/>
              </a:buClr>
              <a:buFont typeface="HelveticaNeueLT Pro 45 Lt"/>
              <a:buChar char="•"/>
              <a:tabLst>
                <a:tab pos="308610" algn="l"/>
              </a:tabLst>
            </a:pP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Rund 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um 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die 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Uhr </a:t>
            </a:r>
            <a:r>
              <a:rPr lang="de-DE" sz="2050" spc="5" dirty="0">
                <a:solidFill>
                  <a:srgbClr val="212121"/>
                </a:solidFill>
                <a:latin typeface="Arial"/>
                <a:cs typeface="Arial"/>
              </a:rPr>
              <a:t>Zugriff 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auf</a:t>
            </a:r>
            <a:r>
              <a:rPr lang="de-DE" sz="205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Patientendaten</a:t>
            </a:r>
            <a:endParaRPr lang="de-DE" sz="2050" dirty="0">
              <a:latin typeface="Arial"/>
              <a:cs typeface="Arial"/>
            </a:endParaRPr>
          </a:p>
          <a:p>
            <a:pPr marL="307975" indent="-283210">
              <a:lnSpc>
                <a:spcPct val="100000"/>
              </a:lnSpc>
              <a:spcBef>
                <a:spcPts val="1365"/>
              </a:spcBef>
              <a:buClr>
                <a:srgbClr val="24ADDD"/>
              </a:buClr>
              <a:buFont typeface="HelveticaNeueLT Pro 45 Lt"/>
              <a:buChar char="•"/>
              <a:tabLst>
                <a:tab pos="308610" algn="l"/>
              </a:tabLst>
            </a:pP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Unterstützt</a:t>
            </a:r>
            <a:r>
              <a:rPr lang="de-DE" sz="205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-15" dirty="0">
                <a:solidFill>
                  <a:srgbClr val="212121"/>
                </a:solidFill>
                <a:latin typeface="Arial"/>
                <a:cs typeface="Arial"/>
              </a:rPr>
              <a:t>Telemedizin</a:t>
            </a:r>
            <a:endParaRPr lang="de-DE" sz="2050" dirty="0">
              <a:latin typeface="Arial"/>
              <a:cs typeface="Arial"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D26D186-8EA8-4396-8930-CBC079900053}"/>
              </a:ext>
            </a:extLst>
          </p:cNvPr>
          <p:cNvGrpSpPr/>
          <p:nvPr/>
        </p:nvGrpSpPr>
        <p:grpSpPr>
          <a:xfrm>
            <a:off x="8432842" y="4035028"/>
            <a:ext cx="3238500" cy="3238500"/>
            <a:chOff x="8432842" y="1344039"/>
            <a:chExt cx="3238500" cy="3238500"/>
          </a:xfrm>
        </p:grpSpPr>
        <p:sp>
          <p:nvSpPr>
            <p:cNvPr id="5" name="object 5"/>
            <p:cNvSpPr/>
            <p:nvPr/>
          </p:nvSpPr>
          <p:spPr>
            <a:xfrm>
              <a:off x="8432842" y="1344039"/>
              <a:ext cx="3238500" cy="3238500"/>
            </a:xfrm>
            <a:custGeom>
              <a:avLst/>
              <a:gdLst/>
              <a:ahLst/>
              <a:cxnLst/>
              <a:rect l="l" t="t" r="r" b="b"/>
              <a:pathLst>
                <a:path w="3238500" h="3238500">
                  <a:moveTo>
                    <a:pt x="1619207" y="3238404"/>
                  </a:moveTo>
                  <a:lnTo>
                    <a:pt x="1667814" y="3237688"/>
                  </a:lnTo>
                  <a:lnTo>
                    <a:pt x="1716065" y="3235554"/>
                  </a:lnTo>
                  <a:lnTo>
                    <a:pt x="1763940" y="3232023"/>
                  </a:lnTo>
                  <a:lnTo>
                    <a:pt x="1811419" y="3227114"/>
                  </a:lnTo>
                  <a:lnTo>
                    <a:pt x="1858482" y="3220847"/>
                  </a:lnTo>
                  <a:lnTo>
                    <a:pt x="1905109" y="3213243"/>
                  </a:lnTo>
                  <a:lnTo>
                    <a:pt x="1951280" y="3204320"/>
                  </a:lnTo>
                  <a:lnTo>
                    <a:pt x="1996975" y="3194101"/>
                  </a:lnTo>
                  <a:lnTo>
                    <a:pt x="2042174" y="3182603"/>
                  </a:lnTo>
                  <a:lnTo>
                    <a:pt x="2086856" y="3169848"/>
                  </a:lnTo>
                  <a:lnTo>
                    <a:pt x="2131002" y="3155856"/>
                  </a:lnTo>
                  <a:lnTo>
                    <a:pt x="2174592" y="3140646"/>
                  </a:lnTo>
                  <a:lnTo>
                    <a:pt x="2217606" y="3124238"/>
                  </a:lnTo>
                  <a:lnTo>
                    <a:pt x="2260024" y="3106653"/>
                  </a:lnTo>
                  <a:lnTo>
                    <a:pt x="2301825" y="3087911"/>
                  </a:lnTo>
                  <a:lnTo>
                    <a:pt x="2342989" y="3068032"/>
                  </a:lnTo>
                  <a:lnTo>
                    <a:pt x="2383498" y="3047035"/>
                  </a:lnTo>
                  <a:lnTo>
                    <a:pt x="2423329" y="3024941"/>
                  </a:lnTo>
                  <a:lnTo>
                    <a:pt x="2462465" y="3001769"/>
                  </a:lnTo>
                  <a:lnTo>
                    <a:pt x="2500883" y="2977541"/>
                  </a:lnTo>
                  <a:lnTo>
                    <a:pt x="2538565" y="2952275"/>
                  </a:lnTo>
                  <a:lnTo>
                    <a:pt x="2575491" y="2925993"/>
                  </a:lnTo>
                  <a:lnTo>
                    <a:pt x="2611639" y="2898713"/>
                  </a:lnTo>
                  <a:lnTo>
                    <a:pt x="2646991" y="2870456"/>
                  </a:lnTo>
                  <a:lnTo>
                    <a:pt x="2681527" y="2841242"/>
                  </a:lnTo>
                  <a:lnTo>
                    <a:pt x="2715225" y="2811091"/>
                  </a:lnTo>
                  <a:lnTo>
                    <a:pt x="2748067" y="2780024"/>
                  </a:lnTo>
                  <a:lnTo>
                    <a:pt x="2780032" y="2748059"/>
                  </a:lnTo>
                  <a:lnTo>
                    <a:pt x="2811100" y="2715218"/>
                  </a:lnTo>
                  <a:lnTo>
                    <a:pt x="2841251" y="2681520"/>
                  </a:lnTo>
                  <a:lnTo>
                    <a:pt x="2870465" y="2646985"/>
                  </a:lnTo>
                  <a:lnTo>
                    <a:pt x="2898722" y="2611633"/>
                  </a:lnTo>
                  <a:lnTo>
                    <a:pt x="2926002" y="2575485"/>
                  </a:lnTo>
                  <a:lnTo>
                    <a:pt x="2952285" y="2538560"/>
                  </a:lnTo>
                  <a:lnTo>
                    <a:pt x="2977550" y="2500878"/>
                  </a:lnTo>
                  <a:lnTo>
                    <a:pt x="3001779" y="2462460"/>
                  </a:lnTo>
                  <a:lnTo>
                    <a:pt x="3024950" y="2423325"/>
                  </a:lnTo>
                  <a:lnTo>
                    <a:pt x="3047045" y="2383494"/>
                  </a:lnTo>
                  <a:lnTo>
                    <a:pt x="3068042" y="2342986"/>
                  </a:lnTo>
                  <a:lnTo>
                    <a:pt x="3087921" y="2301822"/>
                  </a:lnTo>
                  <a:lnTo>
                    <a:pt x="3106663" y="2260022"/>
                  </a:lnTo>
                  <a:lnTo>
                    <a:pt x="3124248" y="2217605"/>
                  </a:lnTo>
                  <a:lnTo>
                    <a:pt x="3140656" y="2174592"/>
                  </a:lnTo>
                  <a:lnTo>
                    <a:pt x="3155866" y="2131003"/>
                  </a:lnTo>
                  <a:lnTo>
                    <a:pt x="3169859" y="2086857"/>
                  </a:lnTo>
                  <a:lnTo>
                    <a:pt x="3182614" y="2042175"/>
                  </a:lnTo>
                  <a:lnTo>
                    <a:pt x="3194111" y="1996977"/>
                  </a:lnTo>
                  <a:lnTo>
                    <a:pt x="3204331" y="1951283"/>
                  </a:lnTo>
                  <a:lnTo>
                    <a:pt x="3213253" y="1905113"/>
                  </a:lnTo>
                  <a:lnTo>
                    <a:pt x="3220858" y="1858487"/>
                  </a:lnTo>
                  <a:lnTo>
                    <a:pt x="3227125" y="1811425"/>
                  </a:lnTo>
                  <a:lnTo>
                    <a:pt x="3232034" y="1763947"/>
                  </a:lnTo>
                  <a:lnTo>
                    <a:pt x="3235565" y="1716073"/>
                  </a:lnTo>
                  <a:lnTo>
                    <a:pt x="3237698" y="1667823"/>
                  </a:lnTo>
                  <a:lnTo>
                    <a:pt x="3238414" y="1619217"/>
                  </a:lnTo>
                  <a:lnTo>
                    <a:pt x="3237698" y="1570610"/>
                  </a:lnTo>
                  <a:lnTo>
                    <a:pt x="3235565" y="1522358"/>
                  </a:lnTo>
                  <a:lnTo>
                    <a:pt x="3232034" y="1474483"/>
                  </a:lnTo>
                  <a:lnTo>
                    <a:pt x="3227125" y="1427003"/>
                  </a:lnTo>
                  <a:lnTo>
                    <a:pt x="3220858" y="1379939"/>
                  </a:lnTo>
                  <a:lnTo>
                    <a:pt x="3213253" y="1333312"/>
                  </a:lnTo>
                  <a:lnTo>
                    <a:pt x="3204331" y="1287141"/>
                  </a:lnTo>
                  <a:lnTo>
                    <a:pt x="3194111" y="1241445"/>
                  </a:lnTo>
                  <a:lnTo>
                    <a:pt x="3182614" y="1196246"/>
                  </a:lnTo>
                  <a:lnTo>
                    <a:pt x="3169859" y="1151563"/>
                  </a:lnTo>
                  <a:lnTo>
                    <a:pt x="3155866" y="1107416"/>
                  </a:lnTo>
                  <a:lnTo>
                    <a:pt x="3140656" y="1063826"/>
                  </a:lnTo>
                  <a:lnTo>
                    <a:pt x="3124248" y="1020812"/>
                  </a:lnTo>
                  <a:lnTo>
                    <a:pt x="3106663" y="978394"/>
                  </a:lnTo>
                  <a:lnTo>
                    <a:pt x="3087921" y="936593"/>
                  </a:lnTo>
                  <a:lnTo>
                    <a:pt x="3068042" y="895428"/>
                  </a:lnTo>
                  <a:lnTo>
                    <a:pt x="3047045" y="854919"/>
                  </a:lnTo>
                  <a:lnTo>
                    <a:pt x="3024950" y="815087"/>
                  </a:lnTo>
                  <a:lnTo>
                    <a:pt x="3001779" y="775952"/>
                  </a:lnTo>
                  <a:lnTo>
                    <a:pt x="2977550" y="737533"/>
                  </a:lnTo>
                  <a:lnTo>
                    <a:pt x="2952285" y="699851"/>
                  </a:lnTo>
                  <a:lnTo>
                    <a:pt x="2926002" y="662925"/>
                  </a:lnTo>
                  <a:lnTo>
                    <a:pt x="2898722" y="626776"/>
                  </a:lnTo>
                  <a:lnTo>
                    <a:pt x="2870465" y="591424"/>
                  </a:lnTo>
                  <a:lnTo>
                    <a:pt x="2841251" y="556889"/>
                  </a:lnTo>
                  <a:lnTo>
                    <a:pt x="2811100" y="523190"/>
                  </a:lnTo>
                  <a:lnTo>
                    <a:pt x="2780032" y="490348"/>
                  </a:lnTo>
                  <a:lnTo>
                    <a:pt x="2748067" y="458383"/>
                  </a:lnTo>
                  <a:lnTo>
                    <a:pt x="2715225" y="427315"/>
                  </a:lnTo>
                  <a:lnTo>
                    <a:pt x="2681527" y="397164"/>
                  </a:lnTo>
                  <a:lnTo>
                    <a:pt x="2646991" y="367950"/>
                  </a:lnTo>
                  <a:lnTo>
                    <a:pt x="2611639" y="339693"/>
                  </a:lnTo>
                  <a:lnTo>
                    <a:pt x="2575491" y="312413"/>
                  </a:lnTo>
                  <a:lnTo>
                    <a:pt x="2538565" y="286130"/>
                  </a:lnTo>
                  <a:lnTo>
                    <a:pt x="2500883" y="260864"/>
                  </a:lnTo>
                  <a:lnTo>
                    <a:pt x="2462465" y="236635"/>
                  </a:lnTo>
                  <a:lnTo>
                    <a:pt x="2423329" y="213463"/>
                  </a:lnTo>
                  <a:lnTo>
                    <a:pt x="2383498" y="191369"/>
                  </a:lnTo>
                  <a:lnTo>
                    <a:pt x="2342989" y="170372"/>
                  </a:lnTo>
                  <a:lnTo>
                    <a:pt x="2301825" y="150493"/>
                  </a:lnTo>
                  <a:lnTo>
                    <a:pt x="2260024" y="131750"/>
                  </a:lnTo>
                  <a:lnTo>
                    <a:pt x="2217606" y="114165"/>
                  </a:lnTo>
                  <a:lnTo>
                    <a:pt x="2174592" y="97758"/>
                  </a:lnTo>
                  <a:lnTo>
                    <a:pt x="2131002" y="82548"/>
                  </a:lnTo>
                  <a:lnTo>
                    <a:pt x="2086856" y="68555"/>
                  </a:lnTo>
                  <a:lnTo>
                    <a:pt x="2042174" y="55800"/>
                  </a:lnTo>
                  <a:lnTo>
                    <a:pt x="1996975" y="44302"/>
                  </a:lnTo>
                  <a:lnTo>
                    <a:pt x="1951280" y="34083"/>
                  </a:lnTo>
                  <a:lnTo>
                    <a:pt x="1905109" y="25160"/>
                  </a:lnTo>
                  <a:lnTo>
                    <a:pt x="1858482" y="17556"/>
                  </a:lnTo>
                  <a:lnTo>
                    <a:pt x="1811419" y="11289"/>
                  </a:lnTo>
                  <a:lnTo>
                    <a:pt x="1763940" y="6380"/>
                  </a:lnTo>
                  <a:lnTo>
                    <a:pt x="1716065" y="2849"/>
                  </a:lnTo>
                  <a:lnTo>
                    <a:pt x="1667814" y="715"/>
                  </a:lnTo>
                  <a:lnTo>
                    <a:pt x="1619207" y="0"/>
                  </a:lnTo>
                  <a:lnTo>
                    <a:pt x="1570600" y="715"/>
                  </a:lnTo>
                  <a:lnTo>
                    <a:pt x="1522349" y="2849"/>
                  </a:lnTo>
                  <a:lnTo>
                    <a:pt x="1474474" y="6380"/>
                  </a:lnTo>
                  <a:lnTo>
                    <a:pt x="1426995" y="11289"/>
                  </a:lnTo>
                  <a:lnTo>
                    <a:pt x="1379932" y="17556"/>
                  </a:lnTo>
                  <a:lnTo>
                    <a:pt x="1333305" y="25160"/>
                  </a:lnTo>
                  <a:lnTo>
                    <a:pt x="1287134" y="34083"/>
                  </a:lnTo>
                  <a:lnTo>
                    <a:pt x="1241439" y="44302"/>
                  </a:lnTo>
                  <a:lnTo>
                    <a:pt x="1196240" y="55800"/>
                  </a:lnTo>
                  <a:lnTo>
                    <a:pt x="1151557" y="68555"/>
                  </a:lnTo>
                  <a:lnTo>
                    <a:pt x="1107411" y="82548"/>
                  </a:lnTo>
                  <a:lnTo>
                    <a:pt x="1063821" y="97758"/>
                  </a:lnTo>
                  <a:lnTo>
                    <a:pt x="1020807" y="114165"/>
                  </a:lnTo>
                  <a:lnTo>
                    <a:pt x="978390" y="131750"/>
                  </a:lnTo>
                  <a:lnTo>
                    <a:pt x="936589" y="150493"/>
                  </a:lnTo>
                  <a:lnTo>
                    <a:pt x="895424" y="170372"/>
                  </a:lnTo>
                  <a:lnTo>
                    <a:pt x="854916" y="191369"/>
                  </a:lnTo>
                  <a:lnTo>
                    <a:pt x="815084" y="213463"/>
                  </a:lnTo>
                  <a:lnTo>
                    <a:pt x="775949" y="236635"/>
                  </a:lnTo>
                  <a:lnTo>
                    <a:pt x="737530" y="260864"/>
                  </a:lnTo>
                  <a:lnTo>
                    <a:pt x="699848" y="286130"/>
                  </a:lnTo>
                  <a:lnTo>
                    <a:pt x="662923" y="312413"/>
                  </a:lnTo>
                  <a:lnTo>
                    <a:pt x="626774" y="339693"/>
                  </a:lnTo>
                  <a:lnTo>
                    <a:pt x="591422" y="367950"/>
                  </a:lnTo>
                  <a:lnTo>
                    <a:pt x="556887" y="397164"/>
                  </a:lnTo>
                  <a:lnTo>
                    <a:pt x="523188" y="427315"/>
                  </a:lnTo>
                  <a:lnTo>
                    <a:pt x="490347" y="458383"/>
                  </a:lnTo>
                  <a:lnTo>
                    <a:pt x="458382" y="490348"/>
                  </a:lnTo>
                  <a:lnTo>
                    <a:pt x="427314" y="523190"/>
                  </a:lnTo>
                  <a:lnTo>
                    <a:pt x="397163" y="556889"/>
                  </a:lnTo>
                  <a:lnTo>
                    <a:pt x="367949" y="591424"/>
                  </a:lnTo>
                  <a:lnTo>
                    <a:pt x="339692" y="626776"/>
                  </a:lnTo>
                  <a:lnTo>
                    <a:pt x="312412" y="662925"/>
                  </a:lnTo>
                  <a:lnTo>
                    <a:pt x="286129" y="699851"/>
                  </a:lnTo>
                  <a:lnTo>
                    <a:pt x="260863" y="737533"/>
                  </a:lnTo>
                  <a:lnTo>
                    <a:pt x="236635" y="775952"/>
                  </a:lnTo>
                  <a:lnTo>
                    <a:pt x="213463" y="815087"/>
                  </a:lnTo>
                  <a:lnTo>
                    <a:pt x="191369" y="854919"/>
                  </a:lnTo>
                  <a:lnTo>
                    <a:pt x="170372" y="895428"/>
                  </a:lnTo>
                  <a:lnTo>
                    <a:pt x="150492" y="936593"/>
                  </a:lnTo>
                  <a:lnTo>
                    <a:pt x="131750" y="978394"/>
                  </a:lnTo>
                  <a:lnTo>
                    <a:pt x="114165" y="1020812"/>
                  </a:lnTo>
                  <a:lnTo>
                    <a:pt x="97758" y="1063826"/>
                  </a:lnTo>
                  <a:lnTo>
                    <a:pt x="82548" y="1107416"/>
                  </a:lnTo>
                  <a:lnTo>
                    <a:pt x="68555" y="1151563"/>
                  </a:lnTo>
                  <a:lnTo>
                    <a:pt x="55800" y="1196246"/>
                  </a:lnTo>
                  <a:lnTo>
                    <a:pt x="44302" y="1241445"/>
                  </a:lnTo>
                  <a:lnTo>
                    <a:pt x="34083" y="1287141"/>
                  </a:lnTo>
                  <a:lnTo>
                    <a:pt x="25160" y="1333312"/>
                  </a:lnTo>
                  <a:lnTo>
                    <a:pt x="17556" y="1379939"/>
                  </a:lnTo>
                  <a:lnTo>
                    <a:pt x="11289" y="1427003"/>
                  </a:lnTo>
                  <a:lnTo>
                    <a:pt x="6380" y="1474483"/>
                  </a:lnTo>
                  <a:lnTo>
                    <a:pt x="2849" y="1522358"/>
                  </a:lnTo>
                  <a:lnTo>
                    <a:pt x="715" y="1570610"/>
                  </a:lnTo>
                  <a:lnTo>
                    <a:pt x="0" y="1619217"/>
                  </a:lnTo>
                  <a:lnTo>
                    <a:pt x="715" y="1667823"/>
                  </a:lnTo>
                  <a:lnTo>
                    <a:pt x="2849" y="1716073"/>
                  </a:lnTo>
                  <a:lnTo>
                    <a:pt x="6380" y="1763947"/>
                  </a:lnTo>
                  <a:lnTo>
                    <a:pt x="11289" y="1811425"/>
                  </a:lnTo>
                  <a:lnTo>
                    <a:pt x="17556" y="1858487"/>
                  </a:lnTo>
                  <a:lnTo>
                    <a:pt x="25160" y="1905113"/>
                  </a:lnTo>
                  <a:lnTo>
                    <a:pt x="34083" y="1951283"/>
                  </a:lnTo>
                  <a:lnTo>
                    <a:pt x="44302" y="1996977"/>
                  </a:lnTo>
                  <a:lnTo>
                    <a:pt x="55800" y="2042175"/>
                  </a:lnTo>
                  <a:lnTo>
                    <a:pt x="68555" y="2086857"/>
                  </a:lnTo>
                  <a:lnTo>
                    <a:pt x="82548" y="2131003"/>
                  </a:lnTo>
                  <a:lnTo>
                    <a:pt x="97758" y="2174592"/>
                  </a:lnTo>
                  <a:lnTo>
                    <a:pt x="114165" y="2217605"/>
                  </a:lnTo>
                  <a:lnTo>
                    <a:pt x="131750" y="2260022"/>
                  </a:lnTo>
                  <a:lnTo>
                    <a:pt x="150492" y="2301822"/>
                  </a:lnTo>
                  <a:lnTo>
                    <a:pt x="170372" y="2342986"/>
                  </a:lnTo>
                  <a:lnTo>
                    <a:pt x="191369" y="2383494"/>
                  </a:lnTo>
                  <a:lnTo>
                    <a:pt x="213463" y="2423325"/>
                  </a:lnTo>
                  <a:lnTo>
                    <a:pt x="236635" y="2462460"/>
                  </a:lnTo>
                  <a:lnTo>
                    <a:pt x="260863" y="2500878"/>
                  </a:lnTo>
                  <a:lnTo>
                    <a:pt x="286129" y="2538560"/>
                  </a:lnTo>
                  <a:lnTo>
                    <a:pt x="312412" y="2575485"/>
                  </a:lnTo>
                  <a:lnTo>
                    <a:pt x="339692" y="2611633"/>
                  </a:lnTo>
                  <a:lnTo>
                    <a:pt x="367949" y="2646985"/>
                  </a:lnTo>
                  <a:lnTo>
                    <a:pt x="397163" y="2681520"/>
                  </a:lnTo>
                  <a:lnTo>
                    <a:pt x="427314" y="2715218"/>
                  </a:lnTo>
                  <a:lnTo>
                    <a:pt x="458382" y="2748059"/>
                  </a:lnTo>
                  <a:lnTo>
                    <a:pt x="490347" y="2780024"/>
                  </a:lnTo>
                  <a:lnTo>
                    <a:pt x="523188" y="2811091"/>
                  </a:lnTo>
                  <a:lnTo>
                    <a:pt x="556887" y="2841242"/>
                  </a:lnTo>
                  <a:lnTo>
                    <a:pt x="591422" y="2870456"/>
                  </a:lnTo>
                  <a:lnTo>
                    <a:pt x="626774" y="2898713"/>
                  </a:lnTo>
                  <a:lnTo>
                    <a:pt x="662923" y="2925993"/>
                  </a:lnTo>
                  <a:lnTo>
                    <a:pt x="699848" y="2952275"/>
                  </a:lnTo>
                  <a:lnTo>
                    <a:pt x="737530" y="2977541"/>
                  </a:lnTo>
                  <a:lnTo>
                    <a:pt x="775949" y="3001769"/>
                  </a:lnTo>
                  <a:lnTo>
                    <a:pt x="815084" y="3024941"/>
                  </a:lnTo>
                  <a:lnTo>
                    <a:pt x="854916" y="3047035"/>
                  </a:lnTo>
                  <a:lnTo>
                    <a:pt x="895424" y="3068032"/>
                  </a:lnTo>
                  <a:lnTo>
                    <a:pt x="936589" y="3087911"/>
                  </a:lnTo>
                  <a:lnTo>
                    <a:pt x="978390" y="3106653"/>
                  </a:lnTo>
                  <a:lnTo>
                    <a:pt x="1020807" y="3124238"/>
                  </a:lnTo>
                  <a:lnTo>
                    <a:pt x="1063821" y="3140646"/>
                  </a:lnTo>
                  <a:lnTo>
                    <a:pt x="1107411" y="3155856"/>
                  </a:lnTo>
                  <a:lnTo>
                    <a:pt x="1151557" y="3169848"/>
                  </a:lnTo>
                  <a:lnTo>
                    <a:pt x="1196240" y="3182603"/>
                  </a:lnTo>
                  <a:lnTo>
                    <a:pt x="1241439" y="3194101"/>
                  </a:lnTo>
                  <a:lnTo>
                    <a:pt x="1287134" y="3204320"/>
                  </a:lnTo>
                  <a:lnTo>
                    <a:pt x="1333305" y="3213243"/>
                  </a:lnTo>
                  <a:lnTo>
                    <a:pt x="1379932" y="3220847"/>
                  </a:lnTo>
                  <a:lnTo>
                    <a:pt x="1426995" y="3227114"/>
                  </a:lnTo>
                  <a:lnTo>
                    <a:pt x="1474474" y="3232023"/>
                  </a:lnTo>
                  <a:lnTo>
                    <a:pt x="1522349" y="3235554"/>
                  </a:lnTo>
                  <a:lnTo>
                    <a:pt x="1570600" y="3237688"/>
                  </a:lnTo>
                  <a:lnTo>
                    <a:pt x="1619207" y="3238404"/>
                  </a:lnTo>
                  <a:close/>
                </a:path>
              </a:pathLst>
            </a:custGeom>
            <a:ln w="70385">
              <a:solidFill>
                <a:srgbClr val="00A4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25591" y="2695352"/>
              <a:ext cx="135890" cy="808355"/>
            </a:xfrm>
            <a:custGeom>
              <a:avLst/>
              <a:gdLst/>
              <a:ahLst/>
              <a:cxnLst/>
              <a:rect l="l" t="t" r="r" b="b"/>
              <a:pathLst>
                <a:path w="135890" h="808354">
                  <a:moveTo>
                    <a:pt x="135283" y="808142"/>
                  </a:moveTo>
                  <a:lnTo>
                    <a:pt x="0" y="808142"/>
                  </a:lnTo>
                  <a:lnTo>
                    <a:pt x="0" y="0"/>
                  </a:lnTo>
                  <a:lnTo>
                    <a:pt x="135283" y="0"/>
                  </a:lnTo>
                  <a:lnTo>
                    <a:pt x="135283" y="808142"/>
                  </a:lnTo>
                  <a:close/>
                </a:path>
              </a:pathLst>
            </a:custGeom>
            <a:solidFill>
              <a:srgbClr val="00A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6517" y="3250538"/>
              <a:ext cx="501015" cy="467359"/>
            </a:xfrm>
            <a:custGeom>
              <a:avLst/>
              <a:gdLst/>
              <a:ahLst/>
              <a:cxnLst/>
              <a:rect l="l" t="t" r="r" b="b"/>
              <a:pathLst>
                <a:path w="501015" h="467360">
                  <a:moveTo>
                    <a:pt x="152864" y="0"/>
                  </a:moveTo>
                  <a:lnTo>
                    <a:pt x="95347" y="374606"/>
                  </a:lnTo>
                  <a:lnTo>
                    <a:pt x="31213" y="374606"/>
                  </a:lnTo>
                  <a:lnTo>
                    <a:pt x="19096" y="377195"/>
                  </a:lnTo>
                  <a:lnTo>
                    <a:pt x="9171" y="384243"/>
                  </a:lnTo>
                  <a:lnTo>
                    <a:pt x="2463" y="394674"/>
                  </a:lnTo>
                  <a:lnTo>
                    <a:pt x="0" y="407411"/>
                  </a:lnTo>
                  <a:lnTo>
                    <a:pt x="0" y="434091"/>
                  </a:lnTo>
                  <a:lnTo>
                    <a:pt x="2463" y="446826"/>
                  </a:lnTo>
                  <a:lnTo>
                    <a:pt x="9171" y="457254"/>
                  </a:lnTo>
                  <a:lnTo>
                    <a:pt x="19096" y="464299"/>
                  </a:lnTo>
                  <a:lnTo>
                    <a:pt x="31213" y="466886"/>
                  </a:lnTo>
                  <a:lnTo>
                    <a:pt x="500728" y="466886"/>
                  </a:lnTo>
                  <a:lnTo>
                    <a:pt x="152864" y="0"/>
                  </a:lnTo>
                  <a:close/>
                </a:path>
              </a:pathLst>
            </a:custGeom>
            <a:solidFill>
              <a:srgbClr val="00A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6517" y="3250538"/>
              <a:ext cx="501015" cy="467359"/>
            </a:xfrm>
            <a:custGeom>
              <a:avLst/>
              <a:gdLst/>
              <a:ahLst/>
              <a:cxnLst/>
              <a:rect l="l" t="t" r="r" b="b"/>
              <a:pathLst>
                <a:path w="501015" h="467360">
                  <a:moveTo>
                    <a:pt x="152864" y="0"/>
                  </a:moveTo>
                  <a:lnTo>
                    <a:pt x="95347" y="374606"/>
                  </a:lnTo>
                  <a:lnTo>
                    <a:pt x="31213" y="374606"/>
                  </a:lnTo>
                  <a:lnTo>
                    <a:pt x="19096" y="377195"/>
                  </a:lnTo>
                  <a:lnTo>
                    <a:pt x="9171" y="384243"/>
                  </a:lnTo>
                  <a:lnTo>
                    <a:pt x="2463" y="394674"/>
                  </a:lnTo>
                  <a:lnTo>
                    <a:pt x="0" y="407411"/>
                  </a:lnTo>
                  <a:lnTo>
                    <a:pt x="0" y="434091"/>
                  </a:lnTo>
                  <a:lnTo>
                    <a:pt x="2463" y="446826"/>
                  </a:lnTo>
                  <a:lnTo>
                    <a:pt x="9171" y="457254"/>
                  </a:lnTo>
                  <a:lnTo>
                    <a:pt x="19096" y="464299"/>
                  </a:lnTo>
                  <a:lnTo>
                    <a:pt x="31213" y="466886"/>
                  </a:lnTo>
                  <a:lnTo>
                    <a:pt x="500728" y="466886"/>
                  </a:lnTo>
                </a:path>
              </a:pathLst>
            </a:custGeom>
            <a:ln w="106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17235" y="2209101"/>
              <a:ext cx="1426210" cy="1050290"/>
            </a:xfrm>
            <a:custGeom>
              <a:avLst/>
              <a:gdLst/>
              <a:ahLst/>
              <a:cxnLst/>
              <a:rect l="l" t="t" r="r" b="b"/>
              <a:pathLst>
                <a:path w="1426209" h="1050289">
                  <a:moveTo>
                    <a:pt x="1404135" y="0"/>
                  </a:moveTo>
                  <a:lnTo>
                    <a:pt x="21758" y="0"/>
                  </a:lnTo>
                  <a:lnTo>
                    <a:pt x="13309" y="1714"/>
                  </a:lnTo>
                  <a:lnTo>
                    <a:pt x="6391" y="6384"/>
                  </a:lnTo>
                  <a:lnTo>
                    <a:pt x="1716" y="13296"/>
                  </a:lnTo>
                  <a:lnTo>
                    <a:pt x="0" y="21737"/>
                  </a:lnTo>
                  <a:lnTo>
                    <a:pt x="0" y="1028010"/>
                  </a:lnTo>
                  <a:lnTo>
                    <a:pt x="1716" y="1036451"/>
                  </a:lnTo>
                  <a:lnTo>
                    <a:pt x="6391" y="1043363"/>
                  </a:lnTo>
                  <a:lnTo>
                    <a:pt x="13309" y="1048033"/>
                  </a:lnTo>
                  <a:lnTo>
                    <a:pt x="21758" y="1049748"/>
                  </a:lnTo>
                  <a:lnTo>
                    <a:pt x="743579" y="1049748"/>
                  </a:lnTo>
                  <a:lnTo>
                    <a:pt x="743579" y="930505"/>
                  </a:lnTo>
                  <a:lnTo>
                    <a:pt x="62479" y="930505"/>
                  </a:lnTo>
                  <a:lnTo>
                    <a:pt x="62479" y="89044"/>
                  </a:lnTo>
                  <a:lnTo>
                    <a:pt x="1425893" y="89044"/>
                  </a:lnTo>
                  <a:lnTo>
                    <a:pt x="1425893" y="21737"/>
                  </a:lnTo>
                  <a:lnTo>
                    <a:pt x="1424177" y="13296"/>
                  </a:lnTo>
                  <a:lnTo>
                    <a:pt x="1419502" y="6384"/>
                  </a:lnTo>
                  <a:lnTo>
                    <a:pt x="1412584" y="1714"/>
                  </a:lnTo>
                  <a:lnTo>
                    <a:pt x="1404135" y="0"/>
                  </a:lnTo>
                  <a:close/>
                </a:path>
                <a:path w="1426209" h="1050289">
                  <a:moveTo>
                    <a:pt x="1425893" y="89044"/>
                  </a:moveTo>
                  <a:lnTo>
                    <a:pt x="1363413" y="89044"/>
                  </a:lnTo>
                  <a:lnTo>
                    <a:pt x="1363413" y="501461"/>
                  </a:lnTo>
                  <a:lnTo>
                    <a:pt x="1425893" y="501461"/>
                  </a:lnTo>
                  <a:lnTo>
                    <a:pt x="1425893" y="89044"/>
                  </a:lnTo>
                  <a:close/>
                </a:path>
              </a:pathLst>
            </a:custGeom>
            <a:solidFill>
              <a:srgbClr val="00A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17235" y="2209101"/>
              <a:ext cx="1426210" cy="1050290"/>
            </a:xfrm>
            <a:custGeom>
              <a:avLst/>
              <a:gdLst/>
              <a:ahLst/>
              <a:cxnLst/>
              <a:rect l="l" t="t" r="r" b="b"/>
              <a:pathLst>
                <a:path w="1426209" h="1050289">
                  <a:moveTo>
                    <a:pt x="62479" y="930505"/>
                  </a:moveTo>
                  <a:lnTo>
                    <a:pt x="62479" y="89044"/>
                  </a:lnTo>
                  <a:lnTo>
                    <a:pt x="1363413" y="89044"/>
                  </a:lnTo>
                  <a:lnTo>
                    <a:pt x="1363413" y="501461"/>
                  </a:lnTo>
                  <a:lnTo>
                    <a:pt x="1425893" y="501461"/>
                  </a:lnTo>
                  <a:lnTo>
                    <a:pt x="1425893" y="21737"/>
                  </a:lnTo>
                  <a:lnTo>
                    <a:pt x="1424177" y="13296"/>
                  </a:lnTo>
                  <a:lnTo>
                    <a:pt x="1419502" y="6384"/>
                  </a:lnTo>
                  <a:lnTo>
                    <a:pt x="1412584" y="1714"/>
                  </a:lnTo>
                  <a:lnTo>
                    <a:pt x="1404135" y="0"/>
                  </a:lnTo>
                  <a:lnTo>
                    <a:pt x="21758" y="0"/>
                  </a:lnTo>
                  <a:lnTo>
                    <a:pt x="13309" y="1714"/>
                  </a:lnTo>
                  <a:lnTo>
                    <a:pt x="6391" y="6384"/>
                  </a:lnTo>
                  <a:lnTo>
                    <a:pt x="1716" y="13296"/>
                  </a:lnTo>
                  <a:lnTo>
                    <a:pt x="0" y="21737"/>
                  </a:lnTo>
                  <a:lnTo>
                    <a:pt x="0" y="1028010"/>
                  </a:lnTo>
                  <a:lnTo>
                    <a:pt x="1716" y="1036451"/>
                  </a:lnTo>
                  <a:lnTo>
                    <a:pt x="6391" y="1043363"/>
                  </a:lnTo>
                  <a:lnTo>
                    <a:pt x="13309" y="1048033"/>
                  </a:lnTo>
                  <a:lnTo>
                    <a:pt x="21758" y="1049748"/>
                  </a:lnTo>
                  <a:lnTo>
                    <a:pt x="743579" y="1049748"/>
                  </a:lnTo>
                  <a:lnTo>
                    <a:pt x="743579" y="930505"/>
                  </a:lnTo>
                  <a:lnTo>
                    <a:pt x="62479" y="930505"/>
                  </a:lnTo>
                  <a:close/>
                </a:path>
              </a:pathLst>
            </a:custGeom>
            <a:ln w="106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79842" y="2298399"/>
              <a:ext cx="1301115" cy="841375"/>
            </a:xfrm>
            <a:custGeom>
              <a:avLst/>
              <a:gdLst/>
              <a:ahLst/>
              <a:cxnLst/>
              <a:rect l="l" t="t" r="r" b="b"/>
              <a:pathLst>
                <a:path w="1301115" h="841375">
                  <a:moveTo>
                    <a:pt x="1300672" y="0"/>
                  </a:moveTo>
                  <a:lnTo>
                    <a:pt x="0" y="0"/>
                  </a:lnTo>
                  <a:lnTo>
                    <a:pt x="0" y="840864"/>
                  </a:lnTo>
                  <a:lnTo>
                    <a:pt x="680963" y="840864"/>
                  </a:lnTo>
                  <a:lnTo>
                    <a:pt x="680963" y="433850"/>
                  </a:lnTo>
                  <a:lnTo>
                    <a:pt x="682680" y="425415"/>
                  </a:lnTo>
                  <a:lnTo>
                    <a:pt x="687354" y="418506"/>
                  </a:lnTo>
                  <a:lnTo>
                    <a:pt x="694273" y="413838"/>
                  </a:lnTo>
                  <a:lnTo>
                    <a:pt x="702722" y="412123"/>
                  </a:lnTo>
                  <a:lnTo>
                    <a:pt x="1300672" y="412123"/>
                  </a:lnTo>
                  <a:lnTo>
                    <a:pt x="1300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79842" y="2298399"/>
              <a:ext cx="1301115" cy="841375"/>
            </a:xfrm>
            <a:custGeom>
              <a:avLst/>
              <a:gdLst/>
              <a:ahLst/>
              <a:cxnLst/>
              <a:rect l="l" t="t" r="r" b="b"/>
              <a:pathLst>
                <a:path w="1301115" h="841375">
                  <a:moveTo>
                    <a:pt x="0" y="0"/>
                  </a:moveTo>
                  <a:lnTo>
                    <a:pt x="0" y="840864"/>
                  </a:lnTo>
                  <a:lnTo>
                    <a:pt x="680963" y="840864"/>
                  </a:lnTo>
                  <a:lnTo>
                    <a:pt x="680963" y="433850"/>
                  </a:lnTo>
                  <a:lnTo>
                    <a:pt x="682680" y="425415"/>
                  </a:lnTo>
                  <a:lnTo>
                    <a:pt x="687354" y="418506"/>
                  </a:lnTo>
                  <a:lnTo>
                    <a:pt x="694273" y="413838"/>
                  </a:lnTo>
                  <a:lnTo>
                    <a:pt x="702722" y="412123"/>
                  </a:lnTo>
                  <a:lnTo>
                    <a:pt x="1300672" y="412123"/>
                  </a:lnTo>
                  <a:lnTo>
                    <a:pt x="1300672" y="0"/>
                  </a:lnTo>
                  <a:lnTo>
                    <a:pt x="0" y="0"/>
                  </a:lnTo>
                  <a:close/>
                </a:path>
              </a:pathLst>
            </a:custGeom>
            <a:ln w="106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62396" y="2712007"/>
              <a:ext cx="1170940" cy="833755"/>
            </a:xfrm>
            <a:custGeom>
              <a:avLst/>
              <a:gdLst/>
              <a:ahLst/>
              <a:cxnLst/>
              <a:rect l="l" t="t" r="r" b="b"/>
              <a:pathLst>
                <a:path w="1170940" h="833754">
                  <a:moveTo>
                    <a:pt x="1149001" y="0"/>
                  </a:moveTo>
                  <a:lnTo>
                    <a:pt x="585374" y="0"/>
                  </a:lnTo>
                  <a:lnTo>
                    <a:pt x="0" y="383339"/>
                  </a:lnTo>
                  <a:lnTo>
                    <a:pt x="0" y="811734"/>
                  </a:lnTo>
                  <a:lnTo>
                    <a:pt x="1716" y="820169"/>
                  </a:lnTo>
                  <a:lnTo>
                    <a:pt x="6389" y="827078"/>
                  </a:lnTo>
                  <a:lnTo>
                    <a:pt x="13305" y="831746"/>
                  </a:lnTo>
                  <a:lnTo>
                    <a:pt x="21748" y="833461"/>
                  </a:lnTo>
                  <a:lnTo>
                    <a:pt x="1149001" y="833461"/>
                  </a:lnTo>
                  <a:lnTo>
                    <a:pt x="1170760" y="21727"/>
                  </a:lnTo>
                  <a:lnTo>
                    <a:pt x="1169043" y="13291"/>
                  </a:lnTo>
                  <a:lnTo>
                    <a:pt x="1164368" y="6383"/>
                  </a:lnTo>
                  <a:lnTo>
                    <a:pt x="1157450" y="1714"/>
                  </a:lnTo>
                  <a:lnTo>
                    <a:pt x="1149001" y="0"/>
                  </a:lnTo>
                  <a:close/>
                </a:path>
              </a:pathLst>
            </a:custGeom>
            <a:solidFill>
              <a:srgbClr val="00A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62396" y="2712007"/>
              <a:ext cx="1170940" cy="833755"/>
            </a:xfrm>
            <a:custGeom>
              <a:avLst/>
              <a:gdLst/>
              <a:ahLst/>
              <a:cxnLst/>
              <a:rect l="l" t="t" r="r" b="b"/>
              <a:pathLst>
                <a:path w="1170940" h="833754">
                  <a:moveTo>
                    <a:pt x="585374" y="0"/>
                  </a:moveTo>
                  <a:lnTo>
                    <a:pt x="1149001" y="0"/>
                  </a:lnTo>
                  <a:lnTo>
                    <a:pt x="1157450" y="1714"/>
                  </a:lnTo>
                  <a:lnTo>
                    <a:pt x="1164368" y="6383"/>
                  </a:lnTo>
                  <a:lnTo>
                    <a:pt x="1169043" y="13291"/>
                  </a:lnTo>
                  <a:lnTo>
                    <a:pt x="1170760" y="21727"/>
                  </a:lnTo>
                  <a:lnTo>
                    <a:pt x="1170749" y="811734"/>
                  </a:lnTo>
                  <a:lnTo>
                    <a:pt x="1169033" y="820169"/>
                  </a:lnTo>
                  <a:lnTo>
                    <a:pt x="1164359" y="827078"/>
                  </a:lnTo>
                  <a:lnTo>
                    <a:pt x="1157444" y="831746"/>
                  </a:lnTo>
                  <a:lnTo>
                    <a:pt x="1149001" y="833461"/>
                  </a:lnTo>
                  <a:lnTo>
                    <a:pt x="21748" y="833461"/>
                  </a:lnTo>
                  <a:lnTo>
                    <a:pt x="13305" y="831746"/>
                  </a:lnTo>
                  <a:lnTo>
                    <a:pt x="6389" y="827078"/>
                  </a:lnTo>
                  <a:lnTo>
                    <a:pt x="1716" y="820169"/>
                  </a:lnTo>
                  <a:lnTo>
                    <a:pt x="0" y="811734"/>
                  </a:lnTo>
                  <a:lnTo>
                    <a:pt x="0" y="383339"/>
                  </a:lnTo>
                </a:path>
              </a:pathLst>
            </a:custGeom>
            <a:ln w="106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62397" y="2712005"/>
              <a:ext cx="619760" cy="429259"/>
            </a:xfrm>
            <a:custGeom>
              <a:avLst/>
              <a:gdLst/>
              <a:ahLst/>
              <a:cxnLst/>
              <a:rect l="l" t="t" r="r" b="b"/>
              <a:pathLst>
                <a:path w="619759" h="429260">
                  <a:moveTo>
                    <a:pt x="619635" y="0"/>
                  </a:moveTo>
                  <a:lnTo>
                    <a:pt x="21748" y="0"/>
                  </a:lnTo>
                  <a:lnTo>
                    <a:pt x="13305" y="1714"/>
                  </a:lnTo>
                  <a:lnTo>
                    <a:pt x="6389" y="6383"/>
                  </a:lnTo>
                  <a:lnTo>
                    <a:pt x="1716" y="13291"/>
                  </a:lnTo>
                  <a:lnTo>
                    <a:pt x="0" y="21727"/>
                  </a:lnTo>
                  <a:lnTo>
                    <a:pt x="0" y="428772"/>
                  </a:lnTo>
                  <a:lnTo>
                    <a:pt x="619635" y="0"/>
                  </a:lnTo>
                  <a:close/>
                </a:path>
              </a:pathLst>
            </a:custGeom>
            <a:solidFill>
              <a:srgbClr val="00A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62397" y="2712005"/>
              <a:ext cx="619760" cy="429259"/>
            </a:xfrm>
            <a:custGeom>
              <a:avLst/>
              <a:gdLst/>
              <a:ahLst/>
              <a:cxnLst/>
              <a:rect l="l" t="t" r="r" b="b"/>
              <a:pathLst>
                <a:path w="619759" h="429260">
                  <a:moveTo>
                    <a:pt x="619635" y="0"/>
                  </a:moveTo>
                  <a:lnTo>
                    <a:pt x="21748" y="0"/>
                  </a:lnTo>
                  <a:lnTo>
                    <a:pt x="13305" y="1714"/>
                  </a:lnTo>
                  <a:lnTo>
                    <a:pt x="6389" y="6383"/>
                  </a:lnTo>
                  <a:lnTo>
                    <a:pt x="1716" y="13291"/>
                  </a:lnTo>
                  <a:lnTo>
                    <a:pt x="0" y="21727"/>
                  </a:lnTo>
                  <a:lnTo>
                    <a:pt x="0" y="428772"/>
                  </a:lnTo>
                </a:path>
              </a:pathLst>
            </a:custGeom>
            <a:ln w="106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40297" y="2790585"/>
              <a:ext cx="1021715" cy="671195"/>
            </a:xfrm>
            <a:custGeom>
              <a:avLst/>
              <a:gdLst/>
              <a:ahLst/>
              <a:cxnLst/>
              <a:rect l="l" t="t" r="r" b="b"/>
              <a:pathLst>
                <a:path w="1021715" h="671195">
                  <a:moveTo>
                    <a:pt x="1021612" y="670859"/>
                  </a:moveTo>
                  <a:lnTo>
                    <a:pt x="0" y="670859"/>
                  </a:lnTo>
                  <a:lnTo>
                    <a:pt x="0" y="0"/>
                  </a:lnTo>
                  <a:lnTo>
                    <a:pt x="1021612" y="0"/>
                  </a:lnTo>
                  <a:lnTo>
                    <a:pt x="1021612" y="6708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68378" y="3535514"/>
              <a:ext cx="1412875" cy="182245"/>
            </a:xfrm>
            <a:custGeom>
              <a:avLst/>
              <a:gdLst/>
              <a:ahLst/>
              <a:cxnLst/>
              <a:rect l="l" t="t" r="r" b="b"/>
              <a:pathLst>
                <a:path w="1412875" h="182245">
                  <a:moveTo>
                    <a:pt x="1263636" y="0"/>
                  </a:moveTo>
                  <a:lnTo>
                    <a:pt x="94646" y="0"/>
                  </a:lnTo>
                  <a:lnTo>
                    <a:pt x="0" y="181826"/>
                  </a:lnTo>
                  <a:lnTo>
                    <a:pt x="1412595" y="181826"/>
                  </a:lnTo>
                  <a:lnTo>
                    <a:pt x="1263636" y="0"/>
                  </a:lnTo>
                  <a:close/>
                </a:path>
              </a:pathLst>
            </a:custGeom>
            <a:solidFill>
              <a:srgbClr val="00A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8378" y="3535514"/>
              <a:ext cx="1412875" cy="182245"/>
            </a:xfrm>
            <a:custGeom>
              <a:avLst/>
              <a:gdLst/>
              <a:ahLst/>
              <a:cxnLst/>
              <a:rect l="l" t="t" r="r" b="b"/>
              <a:pathLst>
                <a:path w="1412875" h="182245">
                  <a:moveTo>
                    <a:pt x="94646" y="0"/>
                  </a:moveTo>
                  <a:lnTo>
                    <a:pt x="1263636" y="0"/>
                  </a:lnTo>
                  <a:lnTo>
                    <a:pt x="1412595" y="181826"/>
                  </a:lnTo>
                  <a:lnTo>
                    <a:pt x="0" y="181826"/>
                  </a:lnTo>
                  <a:lnTo>
                    <a:pt x="94646" y="0"/>
                  </a:lnTo>
                  <a:close/>
                </a:path>
              </a:pathLst>
            </a:custGeom>
            <a:ln w="106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05061" y="3641194"/>
              <a:ext cx="1317625" cy="0"/>
            </a:xfrm>
            <a:custGeom>
              <a:avLst/>
              <a:gdLst/>
              <a:ahLst/>
              <a:cxnLst/>
              <a:rect l="l" t="t" r="r" b="b"/>
              <a:pathLst>
                <a:path w="1317625">
                  <a:moveTo>
                    <a:pt x="1317446" y="0"/>
                  </a:moveTo>
                  <a:lnTo>
                    <a:pt x="0" y="0"/>
                  </a:lnTo>
                </a:path>
              </a:pathLst>
            </a:custGeom>
            <a:ln w="106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30663" y="2948352"/>
              <a:ext cx="448945" cy="99060"/>
            </a:xfrm>
            <a:custGeom>
              <a:avLst/>
              <a:gdLst/>
              <a:ahLst/>
              <a:cxnLst/>
              <a:rect l="l" t="t" r="r" b="b"/>
              <a:pathLst>
                <a:path w="448945" h="99060">
                  <a:moveTo>
                    <a:pt x="0" y="85117"/>
                  </a:moveTo>
                  <a:lnTo>
                    <a:pt x="35061" y="56181"/>
                  </a:lnTo>
                  <a:lnTo>
                    <a:pt x="75091" y="32561"/>
                  </a:lnTo>
                  <a:lnTo>
                    <a:pt x="119367" y="14898"/>
                  </a:lnTo>
                  <a:lnTo>
                    <a:pt x="167165" y="3831"/>
                  </a:lnTo>
                  <a:lnTo>
                    <a:pt x="217763" y="0"/>
                  </a:lnTo>
                  <a:lnTo>
                    <a:pt x="272574" y="4503"/>
                  </a:lnTo>
                  <a:lnTo>
                    <a:pt x="324012" y="17470"/>
                  </a:lnTo>
                  <a:lnTo>
                    <a:pt x="371153" y="38082"/>
                  </a:lnTo>
                  <a:lnTo>
                    <a:pt x="413071" y="65521"/>
                  </a:lnTo>
                  <a:lnTo>
                    <a:pt x="448844" y="98970"/>
                  </a:lnTo>
                </a:path>
              </a:pathLst>
            </a:custGeom>
            <a:ln w="42428">
              <a:solidFill>
                <a:srgbClr val="F36D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95520" y="3055270"/>
              <a:ext cx="319405" cy="70485"/>
            </a:xfrm>
            <a:custGeom>
              <a:avLst/>
              <a:gdLst/>
              <a:ahLst/>
              <a:cxnLst/>
              <a:rect l="l" t="t" r="r" b="b"/>
              <a:pathLst>
                <a:path w="319404" h="70485">
                  <a:moveTo>
                    <a:pt x="0" y="60521"/>
                  </a:moveTo>
                  <a:lnTo>
                    <a:pt x="31736" y="35374"/>
                  </a:lnTo>
                  <a:lnTo>
                    <a:pt x="68789" y="16313"/>
                  </a:lnTo>
                  <a:lnTo>
                    <a:pt x="110156" y="4226"/>
                  </a:lnTo>
                  <a:lnTo>
                    <a:pt x="154832" y="0"/>
                  </a:lnTo>
                  <a:lnTo>
                    <a:pt x="203196" y="4966"/>
                  </a:lnTo>
                  <a:lnTo>
                    <a:pt x="247555" y="19106"/>
                  </a:lnTo>
                  <a:lnTo>
                    <a:pt x="286624" y="41285"/>
                  </a:lnTo>
                  <a:lnTo>
                    <a:pt x="319121" y="70364"/>
                  </a:lnTo>
                </a:path>
              </a:pathLst>
            </a:custGeom>
            <a:ln w="42428">
              <a:solidFill>
                <a:srgbClr val="F36D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54094" y="3065375"/>
              <a:ext cx="387832" cy="249243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59335" y="8896929"/>
            <a:ext cx="208915" cy="221551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spc="5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Agenturfoto. Mit </a:t>
            </a:r>
            <a:r>
              <a:rPr sz="1200" spc="1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Model</a:t>
            </a:r>
            <a:r>
              <a:rPr sz="1200" spc="-15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1200" spc="5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gestellt.</a:t>
            </a:r>
            <a:endParaRPr sz="1200">
              <a:latin typeface="HelveticaNeueLT Pro 55 Roman"/>
              <a:cs typeface="HelveticaNeueLT Pro 55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5</a:t>
            </a:fld>
            <a:endParaRPr spc="15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895047" cy="1130855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83652" y="1153771"/>
            <a:ext cx="496951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4100" b="0" spc="-65">
                <a:latin typeface="Arial"/>
                <a:cs typeface="Arial"/>
              </a:rPr>
              <a:t>Einfaches</a:t>
            </a:r>
            <a:r>
              <a:rPr sz="4100" b="0" spc="-200">
                <a:latin typeface="Arial"/>
                <a:cs typeface="Arial"/>
              </a:rPr>
              <a:t> </a:t>
            </a:r>
            <a:r>
              <a:rPr sz="4100" b="0" spc="-70">
                <a:latin typeface="Arial"/>
                <a:cs typeface="Arial"/>
              </a:rPr>
              <a:t>Hochladen</a:t>
            </a:r>
            <a:r>
              <a:rPr sz="3600" b="0" spc="-104" baseline="31250">
                <a:latin typeface="Arial"/>
                <a:cs typeface="Arial"/>
              </a:rPr>
              <a:t>1</a:t>
            </a:r>
            <a:endParaRPr sz="3600" baseline="31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83230" y="2352958"/>
            <a:ext cx="6482142" cy="28837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8610" marR="780415" indent="-283210">
              <a:lnSpc>
                <a:spcPct val="101499"/>
              </a:lnSpc>
              <a:spcBef>
                <a:spcPts val="90"/>
              </a:spcBef>
              <a:buClr>
                <a:srgbClr val="24ADDD"/>
              </a:buClr>
              <a:buFont typeface="HelveticaNeueLT Pro 45 Lt"/>
              <a:buChar char="•"/>
              <a:tabLst>
                <a:tab pos="309245" algn="l"/>
              </a:tabLst>
            </a:pP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Automatischer Upload 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Echtzeit 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über die </a:t>
            </a:r>
            <a:r>
              <a:rPr lang="de-DE" sz="2050" spc="15" dirty="0" err="1">
                <a:solidFill>
                  <a:srgbClr val="212121"/>
                </a:solidFill>
                <a:latin typeface="Arial"/>
                <a:cs typeface="Arial"/>
              </a:rPr>
              <a:t>FreeStyle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LibreLink</a:t>
            </a:r>
            <a:r>
              <a:rPr lang="de-DE" sz="2050" spc="15" baseline="33333" dirty="0">
                <a:solidFill>
                  <a:srgbClr val="212121"/>
                </a:solidFill>
                <a:latin typeface="Arial"/>
                <a:cs typeface="Arial"/>
              </a:rPr>
              <a:t>4</a:t>
            </a:r>
            <a:r>
              <a:rPr lang="de-DE" sz="2050" spc="240" baseline="33333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App</a:t>
            </a:r>
            <a:endParaRPr lang="de-DE" sz="2050" dirty="0">
              <a:latin typeface="Arial"/>
              <a:cs typeface="Arial"/>
            </a:endParaRPr>
          </a:p>
          <a:p>
            <a:pPr marL="307975" marR="408305" indent="-282575">
              <a:lnSpc>
                <a:spcPct val="101499"/>
              </a:lnSpc>
              <a:spcBef>
                <a:spcPts val="1320"/>
              </a:spcBef>
              <a:buClr>
                <a:srgbClr val="24ADDD"/>
              </a:buClr>
              <a:buFont typeface="HelveticaNeueLT Pro 45 Lt"/>
              <a:buChar char="•"/>
              <a:tabLst>
                <a:tab pos="308610" algn="l"/>
              </a:tabLst>
            </a:pP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Schneller Upload 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von 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Daten aus Glukosemessgeräten 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von zu 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Hause 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oder in 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der</a:t>
            </a:r>
            <a:r>
              <a:rPr lang="de-DE" sz="205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Praxis</a:t>
            </a:r>
            <a:endParaRPr lang="de-DE" sz="2050" dirty="0">
              <a:latin typeface="Arial"/>
              <a:cs typeface="Arial"/>
            </a:endParaRPr>
          </a:p>
          <a:p>
            <a:pPr marL="307975" indent="-283210">
              <a:lnSpc>
                <a:spcPct val="100000"/>
              </a:lnSpc>
              <a:spcBef>
                <a:spcPts val="1365"/>
              </a:spcBef>
              <a:buClr>
                <a:srgbClr val="24ADDD"/>
              </a:buClr>
              <a:buFont typeface="HelveticaNeueLT Pro 45 Lt"/>
              <a:buChar char="•"/>
              <a:tabLst>
                <a:tab pos="308610" algn="l"/>
              </a:tabLst>
            </a:pP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Einfaches </a:t>
            </a:r>
            <a:r>
              <a:rPr lang="de-DE" sz="2050" spc="-5" dirty="0">
                <a:solidFill>
                  <a:srgbClr val="212121"/>
                </a:solidFill>
                <a:latin typeface="Arial"/>
                <a:cs typeface="Arial"/>
              </a:rPr>
              <a:t>Verwalten 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der</a:t>
            </a:r>
            <a:r>
              <a:rPr lang="de-DE" sz="2050" spc="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Glukosedaten</a:t>
            </a:r>
            <a:endParaRPr lang="de-DE" sz="2050" dirty="0">
              <a:latin typeface="Arial"/>
              <a:cs typeface="Arial"/>
            </a:endParaRPr>
          </a:p>
          <a:p>
            <a:pPr marL="307975" marR="17780">
              <a:lnSpc>
                <a:spcPct val="101499"/>
              </a:lnSpc>
            </a:pP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aus 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dem </a:t>
            </a:r>
            <a:r>
              <a:rPr lang="de-DE" sz="2050" spc="15" dirty="0" err="1">
                <a:solidFill>
                  <a:srgbClr val="212121"/>
                </a:solidFill>
                <a:latin typeface="Arial"/>
                <a:cs typeface="Arial"/>
              </a:rPr>
              <a:t>FreeStyle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Libre Lesegerät 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und 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der </a:t>
            </a:r>
            <a:r>
              <a:rPr lang="de-DE" sz="2050" spc="15" dirty="0" err="1">
                <a:solidFill>
                  <a:srgbClr val="212121"/>
                </a:solidFill>
                <a:latin typeface="Arial"/>
                <a:cs typeface="Arial"/>
              </a:rPr>
              <a:t>FreeStyle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10" dirty="0" err="1">
                <a:solidFill>
                  <a:srgbClr val="212121"/>
                </a:solidFill>
                <a:latin typeface="Arial"/>
                <a:cs typeface="Arial"/>
              </a:rPr>
              <a:t>LibreLink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App </a:t>
            </a: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einem</a:t>
            </a:r>
            <a:r>
              <a:rPr lang="de-DE" sz="2050" spc="-1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20" dirty="0">
                <a:solidFill>
                  <a:srgbClr val="212121"/>
                </a:solidFill>
                <a:latin typeface="Arial"/>
                <a:cs typeface="Arial"/>
              </a:rPr>
              <a:t>System</a:t>
            </a:r>
            <a:endParaRPr lang="de-DE" sz="20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97647" y="1675721"/>
            <a:ext cx="3308799" cy="330878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335" y="8896929"/>
            <a:ext cx="208915" cy="221551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spc="5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Agenturfoto. Mit </a:t>
            </a:r>
            <a:r>
              <a:rPr sz="1200" spc="1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Model</a:t>
            </a:r>
            <a:r>
              <a:rPr sz="1200" spc="-15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1200" spc="5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gestellt.</a:t>
            </a:r>
            <a:endParaRPr sz="1200">
              <a:latin typeface="HelveticaNeueLT Pro 55 Roman"/>
              <a:cs typeface="HelveticaNeueLT Pro 55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6</a:t>
            </a:fld>
            <a:endParaRPr spc="15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4C0DC7E-6A4D-437E-B7E9-C36EAC6104EB}"/>
              </a:ext>
            </a:extLst>
          </p:cNvPr>
          <p:cNvSpPr txBox="1">
            <a:spLocks/>
          </p:cNvSpPr>
          <p:nvPr/>
        </p:nvSpPr>
        <p:spPr>
          <a:xfrm>
            <a:off x="12196352" y="6047771"/>
            <a:ext cx="433641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11100" b="1" i="0">
                <a:solidFill>
                  <a:srgbClr val="F36D36"/>
                </a:solidFill>
                <a:latin typeface="Brandon Grotesque Bold"/>
                <a:ea typeface="+mj-ea"/>
                <a:cs typeface="Brandon Grotesque Bold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de-DE" sz="4100" b="0" kern="0" spc="-70">
                <a:latin typeface="Arial"/>
                <a:cs typeface="Arial"/>
              </a:rPr>
              <a:t>Schneller</a:t>
            </a:r>
            <a:r>
              <a:rPr lang="de-DE" sz="4100" b="0" kern="0" spc="-210">
                <a:latin typeface="Arial"/>
                <a:cs typeface="Arial"/>
              </a:rPr>
              <a:t> </a:t>
            </a:r>
            <a:r>
              <a:rPr lang="de-DE" sz="4100" b="0" kern="0" spc="-75">
                <a:latin typeface="Arial"/>
                <a:cs typeface="Arial"/>
              </a:rPr>
              <a:t>Überblick</a:t>
            </a:r>
            <a:endParaRPr lang="de-DE" sz="4100" kern="0">
              <a:latin typeface="Arial"/>
              <a:cs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1377DE5-979C-401E-93D1-9B353F527FB7}"/>
              </a:ext>
            </a:extLst>
          </p:cNvPr>
          <p:cNvSpPr txBox="1"/>
          <p:nvPr/>
        </p:nvSpPr>
        <p:spPr>
          <a:xfrm>
            <a:off x="12196352" y="7210457"/>
            <a:ext cx="6795770" cy="2275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135"/>
              </a:spcBef>
              <a:buClr>
                <a:srgbClr val="24ADDD"/>
              </a:buClr>
              <a:buFont typeface="HelveticaNeueLT Pro 45 Lt"/>
              <a:buChar char="•"/>
              <a:tabLst>
                <a:tab pos="295910" algn="l"/>
              </a:tabLst>
            </a:pP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Alle Glukosewerte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Ihrer</a:t>
            </a:r>
            <a:r>
              <a:rPr sz="205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FreeStyle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Patienten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nur einem </a:t>
            </a:r>
            <a:r>
              <a:rPr sz="2050" spc="20">
                <a:solidFill>
                  <a:srgbClr val="212121"/>
                </a:solidFill>
                <a:latin typeface="Arial"/>
                <a:cs typeface="Arial"/>
              </a:rPr>
              <a:t>System</a:t>
            </a:r>
            <a:r>
              <a:rPr sz="205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vereint</a:t>
            </a:r>
            <a:endParaRPr sz="205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1365"/>
              </a:spcBef>
              <a:buClr>
                <a:srgbClr val="24ADDD"/>
              </a:buClr>
              <a:buFont typeface="HelveticaNeueLT Pro 45 Lt"/>
              <a:buChar char="•"/>
              <a:tabLst>
                <a:tab pos="295910" algn="l"/>
              </a:tabLst>
            </a:pP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Zugriff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auf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bekannte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FreeStyle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Standardberichte</a:t>
            </a:r>
            <a:endParaRPr sz="2050">
              <a:latin typeface="Arial"/>
              <a:cs typeface="Arial"/>
            </a:endParaRPr>
          </a:p>
          <a:p>
            <a:pPr marL="295275" marR="989330" indent="-283210">
              <a:lnSpc>
                <a:spcPct val="101499"/>
              </a:lnSpc>
              <a:spcBef>
                <a:spcPts val="1315"/>
              </a:spcBef>
              <a:buClr>
                <a:srgbClr val="24ADDD"/>
              </a:buClr>
              <a:buFont typeface="HelveticaNeueLT Pro 45 Lt"/>
              <a:buChar char="•"/>
              <a:tabLst>
                <a:tab pos="295910" algn="l"/>
              </a:tabLst>
            </a:pP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Einfache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Darstellung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der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Glukosewerte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sz="2050" spc="20">
                <a:solidFill>
                  <a:srgbClr val="212121"/>
                </a:solidFill>
                <a:latin typeface="Arial"/>
                <a:cs typeface="Arial"/>
              </a:rPr>
              <a:t>Form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des </a:t>
            </a:r>
            <a:r>
              <a:rPr sz="2050" spc="20">
                <a:solidFill>
                  <a:srgbClr val="212121"/>
                </a:solidFill>
                <a:latin typeface="Arial"/>
                <a:cs typeface="Arial"/>
              </a:rPr>
              <a:t>Ambulanten</a:t>
            </a:r>
            <a:r>
              <a:rPr sz="2050" spc="-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Glukoseprofils</a:t>
            </a:r>
            <a:endParaRPr sz="2050">
              <a:latin typeface="Arial"/>
              <a:cs typeface="Arial"/>
            </a:endParaRPr>
          </a:p>
          <a:p>
            <a:pPr marL="295275">
              <a:lnSpc>
                <a:spcPct val="100000"/>
              </a:lnSpc>
              <a:spcBef>
                <a:spcPts val="50"/>
              </a:spcBef>
            </a:pP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(z.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B. im Bericht „Einblicke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05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Glukosemuster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“)</a:t>
            </a:r>
            <a:endParaRPr sz="2050">
              <a:latin typeface="Arial"/>
              <a:cs typeface="Arial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3D7B5B5-FD0B-48AC-8A43-EBB50CC26D50}"/>
              </a:ext>
            </a:extLst>
          </p:cNvPr>
          <p:cNvGrpSpPr/>
          <p:nvPr/>
        </p:nvGrpSpPr>
        <p:grpSpPr>
          <a:xfrm>
            <a:off x="8423828" y="6324841"/>
            <a:ext cx="3256915" cy="3256915"/>
            <a:chOff x="8423828" y="6229037"/>
            <a:chExt cx="3256915" cy="3256915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FE75D416-CF50-4342-B44D-FEAE6B02D96A}"/>
                </a:ext>
              </a:extLst>
            </p:cNvPr>
            <p:cNvSpPr/>
            <p:nvPr/>
          </p:nvSpPr>
          <p:spPr>
            <a:xfrm>
              <a:off x="8423828" y="6229037"/>
              <a:ext cx="3256915" cy="3256915"/>
            </a:xfrm>
            <a:custGeom>
              <a:avLst/>
              <a:gdLst/>
              <a:ahLst/>
              <a:cxnLst/>
              <a:rect l="l" t="t" r="r" b="b"/>
              <a:pathLst>
                <a:path w="3256915" h="3256915">
                  <a:moveTo>
                    <a:pt x="1628222" y="3256445"/>
                  </a:moveTo>
                  <a:lnTo>
                    <a:pt x="1676230" y="3255751"/>
                  </a:lnTo>
                  <a:lnTo>
                    <a:pt x="1723892" y="3253681"/>
                  </a:lnTo>
                  <a:lnTo>
                    <a:pt x="1771191" y="3250254"/>
                  </a:lnTo>
                  <a:lnTo>
                    <a:pt x="1818107" y="3245490"/>
                  </a:lnTo>
                  <a:lnTo>
                    <a:pt x="1864620" y="3239408"/>
                  </a:lnTo>
                  <a:lnTo>
                    <a:pt x="1910713" y="3232026"/>
                  </a:lnTo>
                  <a:lnTo>
                    <a:pt x="1956365" y="3223365"/>
                  </a:lnTo>
                  <a:lnTo>
                    <a:pt x="2001558" y="3213442"/>
                  </a:lnTo>
                  <a:lnTo>
                    <a:pt x="2046272" y="3202277"/>
                  </a:lnTo>
                  <a:lnTo>
                    <a:pt x="2090489" y="3189889"/>
                  </a:lnTo>
                  <a:lnTo>
                    <a:pt x="2134189" y="3176297"/>
                  </a:lnTo>
                  <a:lnTo>
                    <a:pt x="2177353" y="3161520"/>
                  </a:lnTo>
                  <a:lnTo>
                    <a:pt x="2219963" y="3145578"/>
                  </a:lnTo>
                  <a:lnTo>
                    <a:pt x="2261999" y="3128489"/>
                  </a:lnTo>
                  <a:lnTo>
                    <a:pt x="2303441" y="3110273"/>
                  </a:lnTo>
                  <a:lnTo>
                    <a:pt x="2344272" y="3090948"/>
                  </a:lnTo>
                  <a:lnTo>
                    <a:pt x="2384471" y="3070534"/>
                  </a:lnTo>
                  <a:lnTo>
                    <a:pt x="2424021" y="3049050"/>
                  </a:lnTo>
                  <a:lnTo>
                    <a:pt x="2462900" y="3026514"/>
                  </a:lnTo>
                  <a:lnTo>
                    <a:pt x="2501092" y="3002947"/>
                  </a:lnTo>
                  <a:lnTo>
                    <a:pt x="2538576" y="2978366"/>
                  </a:lnTo>
                  <a:lnTo>
                    <a:pt x="2575333" y="2952792"/>
                  </a:lnTo>
                  <a:lnTo>
                    <a:pt x="2611344" y="2926243"/>
                  </a:lnTo>
                  <a:lnTo>
                    <a:pt x="2646591" y="2898738"/>
                  </a:lnTo>
                  <a:lnTo>
                    <a:pt x="2681054" y="2870297"/>
                  </a:lnTo>
                  <a:lnTo>
                    <a:pt x="2714714" y="2840938"/>
                  </a:lnTo>
                  <a:lnTo>
                    <a:pt x="2747552" y="2810681"/>
                  </a:lnTo>
                  <a:lnTo>
                    <a:pt x="2779548" y="2779544"/>
                  </a:lnTo>
                  <a:lnTo>
                    <a:pt x="2810685" y="2747548"/>
                  </a:lnTo>
                  <a:lnTo>
                    <a:pt x="2840942" y="2714710"/>
                  </a:lnTo>
                  <a:lnTo>
                    <a:pt x="2870301" y="2681050"/>
                  </a:lnTo>
                  <a:lnTo>
                    <a:pt x="2898742" y="2646587"/>
                  </a:lnTo>
                  <a:lnTo>
                    <a:pt x="2926246" y="2611340"/>
                  </a:lnTo>
                  <a:lnTo>
                    <a:pt x="2952795" y="2575328"/>
                  </a:lnTo>
                  <a:lnTo>
                    <a:pt x="2978369" y="2538571"/>
                  </a:lnTo>
                  <a:lnTo>
                    <a:pt x="3002949" y="2501087"/>
                  </a:lnTo>
                  <a:lnTo>
                    <a:pt x="3026517" y="2462896"/>
                  </a:lnTo>
                  <a:lnTo>
                    <a:pt x="3049052" y="2424016"/>
                  </a:lnTo>
                  <a:lnTo>
                    <a:pt x="3070536" y="2384467"/>
                  </a:lnTo>
                  <a:lnTo>
                    <a:pt x="3090950" y="2344267"/>
                  </a:lnTo>
                  <a:lnTo>
                    <a:pt x="3110274" y="2303437"/>
                  </a:lnTo>
                  <a:lnTo>
                    <a:pt x="3128491" y="2261994"/>
                  </a:lnTo>
                  <a:lnTo>
                    <a:pt x="3145579" y="2219959"/>
                  </a:lnTo>
                  <a:lnTo>
                    <a:pt x="3161521" y="2177349"/>
                  </a:lnTo>
                  <a:lnTo>
                    <a:pt x="3176298" y="2134185"/>
                  </a:lnTo>
                  <a:lnTo>
                    <a:pt x="3189889" y="2090485"/>
                  </a:lnTo>
                  <a:lnTo>
                    <a:pt x="3202277" y="2046269"/>
                  </a:lnTo>
                  <a:lnTo>
                    <a:pt x="3213442" y="2001554"/>
                  </a:lnTo>
                  <a:lnTo>
                    <a:pt x="3223365" y="1956362"/>
                  </a:lnTo>
                  <a:lnTo>
                    <a:pt x="3232027" y="1910710"/>
                  </a:lnTo>
                  <a:lnTo>
                    <a:pt x="3239408" y="1864618"/>
                  </a:lnTo>
                  <a:lnTo>
                    <a:pt x="3245491" y="1818105"/>
                  </a:lnTo>
                  <a:lnTo>
                    <a:pt x="3250254" y="1771190"/>
                  </a:lnTo>
                  <a:lnTo>
                    <a:pt x="3253681" y="1723891"/>
                  </a:lnTo>
                  <a:lnTo>
                    <a:pt x="3255751" y="1676229"/>
                  </a:lnTo>
                  <a:lnTo>
                    <a:pt x="3256445" y="1628222"/>
                  </a:lnTo>
                  <a:lnTo>
                    <a:pt x="3255751" y="1580215"/>
                  </a:lnTo>
                  <a:lnTo>
                    <a:pt x="3253681" y="1532553"/>
                  </a:lnTo>
                  <a:lnTo>
                    <a:pt x="3250254" y="1485255"/>
                  </a:lnTo>
                  <a:lnTo>
                    <a:pt x="3245491" y="1438339"/>
                  </a:lnTo>
                  <a:lnTo>
                    <a:pt x="3239408" y="1391826"/>
                  </a:lnTo>
                  <a:lnTo>
                    <a:pt x="3232027" y="1345734"/>
                  </a:lnTo>
                  <a:lnTo>
                    <a:pt x="3223365" y="1300082"/>
                  </a:lnTo>
                  <a:lnTo>
                    <a:pt x="3213442" y="1254890"/>
                  </a:lnTo>
                  <a:lnTo>
                    <a:pt x="3202277" y="1210176"/>
                  </a:lnTo>
                  <a:lnTo>
                    <a:pt x="3189889" y="1165959"/>
                  </a:lnTo>
                  <a:lnTo>
                    <a:pt x="3176298" y="1122259"/>
                  </a:lnTo>
                  <a:lnTo>
                    <a:pt x="3161521" y="1079095"/>
                  </a:lnTo>
                  <a:lnTo>
                    <a:pt x="3145579" y="1036486"/>
                  </a:lnTo>
                  <a:lnTo>
                    <a:pt x="3128491" y="994450"/>
                  </a:lnTo>
                  <a:lnTo>
                    <a:pt x="3110274" y="953007"/>
                  </a:lnTo>
                  <a:lnTo>
                    <a:pt x="3090950" y="912177"/>
                  </a:lnTo>
                  <a:lnTo>
                    <a:pt x="3070536" y="871978"/>
                  </a:lnTo>
                  <a:lnTo>
                    <a:pt x="3049052" y="832428"/>
                  </a:lnTo>
                  <a:lnTo>
                    <a:pt x="3026517" y="793549"/>
                  </a:lnTo>
                  <a:lnTo>
                    <a:pt x="3002949" y="755357"/>
                  </a:lnTo>
                  <a:lnTo>
                    <a:pt x="2978369" y="717873"/>
                  </a:lnTo>
                  <a:lnTo>
                    <a:pt x="2952795" y="681116"/>
                  </a:lnTo>
                  <a:lnTo>
                    <a:pt x="2926246" y="645104"/>
                  </a:lnTo>
                  <a:lnTo>
                    <a:pt x="2898742" y="609858"/>
                  </a:lnTo>
                  <a:lnTo>
                    <a:pt x="2870301" y="575395"/>
                  </a:lnTo>
                  <a:lnTo>
                    <a:pt x="2840942" y="541735"/>
                  </a:lnTo>
                  <a:lnTo>
                    <a:pt x="2810685" y="508897"/>
                  </a:lnTo>
                  <a:lnTo>
                    <a:pt x="2779548" y="476900"/>
                  </a:lnTo>
                  <a:lnTo>
                    <a:pt x="2747552" y="445763"/>
                  </a:lnTo>
                  <a:lnTo>
                    <a:pt x="2714714" y="415506"/>
                  </a:lnTo>
                  <a:lnTo>
                    <a:pt x="2681054" y="386147"/>
                  </a:lnTo>
                  <a:lnTo>
                    <a:pt x="2646591" y="357706"/>
                  </a:lnTo>
                  <a:lnTo>
                    <a:pt x="2611344" y="330201"/>
                  </a:lnTo>
                  <a:lnTo>
                    <a:pt x="2575333" y="303652"/>
                  </a:lnTo>
                  <a:lnTo>
                    <a:pt x="2538576" y="278078"/>
                  </a:lnTo>
                  <a:lnTo>
                    <a:pt x="2501092" y="253497"/>
                  </a:lnTo>
                  <a:lnTo>
                    <a:pt x="2462900" y="229930"/>
                  </a:lnTo>
                  <a:lnTo>
                    <a:pt x="2424021" y="207395"/>
                  </a:lnTo>
                  <a:lnTo>
                    <a:pt x="2384471" y="185910"/>
                  </a:lnTo>
                  <a:lnTo>
                    <a:pt x="2344272" y="165496"/>
                  </a:lnTo>
                  <a:lnTo>
                    <a:pt x="2303441" y="146172"/>
                  </a:lnTo>
                  <a:lnTo>
                    <a:pt x="2261999" y="127955"/>
                  </a:lnTo>
                  <a:lnTo>
                    <a:pt x="2219963" y="110866"/>
                  </a:lnTo>
                  <a:lnTo>
                    <a:pt x="2177353" y="94924"/>
                  </a:lnTo>
                  <a:lnTo>
                    <a:pt x="2134189" y="80148"/>
                  </a:lnTo>
                  <a:lnTo>
                    <a:pt x="2090489" y="66556"/>
                  </a:lnTo>
                  <a:lnTo>
                    <a:pt x="2046272" y="54168"/>
                  </a:lnTo>
                  <a:lnTo>
                    <a:pt x="2001558" y="43003"/>
                  </a:lnTo>
                  <a:lnTo>
                    <a:pt x="1956365" y="33080"/>
                  </a:lnTo>
                  <a:lnTo>
                    <a:pt x="1910713" y="24418"/>
                  </a:lnTo>
                  <a:lnTo>
                    <a:pt x="1864620" y="17036"/>
                  </a:lnTo>
                  <a:lnTo>
                    <a:pt x="1818107" y="10954"/>
                  </a:lnTo>
                  <a:lnTo>
                    <a:pt x="1771191" y="6190"/>
                  </a:lnTo>
                  <a:lnTo>
                    <a:pt x="1723892" y="2764"/>
                  </a:lnTo>
                  <a:lnTo>
                    <a:pt x="1676230" y="694"/>
                  </a:lnTo>
                  <a:lnTo>
                    <a:pt x="1628222" y="0"/>
                  </a:lnTo>
                  <a:lnTo>
                    <a:pt x="1580215" y="694"/>
                  </a:lnTo>
                  <a:lnTo>
                    <a:pt x="1532552" y="2764"/>
                  </a:lnTo>
                  <a:lnTo>
                    <a:pt x="1485253" y="6190"/>
                  </a:lnTo>
                  <a:lnTo>
                    <a:pt x="1438338" y="10954"/>
                  </a:lnTo>
                  <a:lnTo>
                    <a:pt x="1391824" y="17036"/>
                  </a:lnTo>
                  <a:lnTo>
                    <a:pt x="1345732" y="24418"/>
                  </a:lnTo>
                  <a:lnTo>
                    <a:pt x="1300079" y="33080"/>
                  </a:lnTo>
                  <a:lnTo>
                    <a:pt x="1254887" y="43003"/>
                  </a:lnTo>
                  <a:lnTo>
                    <a:pt x="1210172" y="54168"/>
                  </a:lnTo>
                  <a:lnTo>
                    <a:pt x="1165955" y="66556"/>
                  </a:lnTo>
                  <a:lnTo>
                    <a:pt x="1122255" y="80148"/>
                  </a:lnTo>
                  <a:lnTo>
                    <a:pt x="1079091" y="94924"/>
                  </a:lnTo>
                  <a:lnTo>
                    <a:pt x="1036481" y="110866"/>
                  </a:lnTo>
                  <a:lnTo>
                    <a:pt x="994446" y="127955"/>
                  </a:lnTo>
                  <a:lnTo>
                    <a:pt x="953003" y="146172"/>
                  </a:lnTo>
                  <a:lnTo>
                    <a:pt x="912172" y="165496"/>
                  </a:lnTo>
                  <a:lnTo>
                    <a:pt x="871973" y="185910"/>
                  </a:lnTo>
                  <a:lnTo>
                    <a:pt x="832424" y="207395"/>
                  </a:lnTo>
                  <a:lnTo>
                    <a:pt x="793544" y="229930"/>
                  </a:lnTo>
                  <a:lnTo>
                    <a:pt x="755353" y="253497"/>
                  </a:lnTo>
                  <a:lnTo>
                    <a:pt x="717869" y="278078"/>
                  </a:lnTo>
                  <a:lnTo>
                    <a:pt x="681111" y="303652"/>
                  </a:lnTo>
                  <a:lnTo>
                    <a:pt x="645100" y="330201"/>
                  </a:lnTo>
                  <a:lnTo>
                    <a:pt x="609853" y="357706"/>
                  </a:lnTo>
                  <a:lnTo>
                    <a:pt x="575390" y="386147"/>
                  </a:lnTo>
                  <a:lnTo>
                    <a:pt x="541730" y="415506"/>
                  </a:lnTo>
                  <a:lnTo>
                    <a:pt x="508893" y="445763"/>
                  </a:lnTo>
                  <a:lnTo>
                    <a:pt x="476896" y="476900"/>
                  </a:lnTo>
                  <a:lnTo>
                    <a:pt x="445760" y="508897"/>
                  </a:lnTo>
                  <a:lnTo>
                    <a:pt x="415502" y="541735"/>
                  </a:lnTo>
                  <a:lnTo>
                    <a:pt x="386144" y="575395"/>
                  </a:lnTo>
                  <a:lnTo>
                    <a:pt x="357703" y="609858"/>
                  </a:lnTo>
                  <a:lnTo>
                    <a:pt x="330198" y="645104"/>
                  </a:lnTo>
                  <a:lnTo>
                    <a:pt x="303649" y="681116"/>
                  </a:lnTo>
                  <a:lnTo>
                    <a:pt x="278075" y="717873"/>
                  </a:lnTo>
                  <a:lnTo>
                    <a:pt x="253495" y="755357"/>
                  </a:lnTo>
                  <a:lnTo>
                    <a:pt x="229928" y="793549"/>
                  </a:lnTo>
                  <a:lnTo>
                    <a:pt x="207392" y="832428"/>
                  </a:lnTo>
                  <a:lnTo>
                    <a:pt x="185908" y="871978"/>
                  </a:lnTo>
                  <a:lnTo>
                    <a:pt x="165494" y="912177"/>
                  </a:lnTo>
                  <a:lnTo>
                    <a:pt x="146170" y="953007"/>
                  </a:lnTo>
                  <a:lnTo>
                    <a:pt x="127954" y="994450"/>
                  </a:lnTo>
                  <a:lnTo>
                    <a:pt x="110865" y="1036486"/>
                  </a:lnTo>
                  <a:lnTo>
                    <a:pt x="94923" y="1079095"/>
                  </a:lnTo>
                  <a:lnTo>
                    <a:pt x="80147" y="1122259"/>
                  </a:lnTo>
                  <a:lnTo>
                    <a:pt x="66555" y="1165959"/>
                  </a:lnTo>
                  <a:lnTo>
                    <a:pt x="54167" y="1210176"/>
                  </a:lnTo>
                  <a:lnTo>
                    <a:pt x="43002" y="1254890"/>
                  </a:lnTo>
                  <a:lnTo>
                    <a:pt x="33079" y="1300082"/>
                  </a:lnTo>
                  <a:lnTo>
                    <a:pt x="24418" y="1345734"/>
                  </a:lnTo>
                  <a:lnTo>
                    <a:pt x="17036" y="1391826"/>
                  </a:lnTo>
                  <a:lnTo>
                    <a:pt x="10954" y="1438339"/>
                  </a:lnTo>
                  <a:lnTo>
                    <a:pt x="6190" y="1485255"/>
                  </a:lnTo>
                  <a:lnTo>
                    <a:pt x="2764" y="1532553"/>
                  </a:lnTo>
                  <a:lnTo>
                    <a:pt x="694" y="1580215"/>
                  </a:lnTo>
                  <a:lnTo>
                    <a:pt x="0" y="1628222"/>
                  </a:lnTo>
                  <a:lnTo>
                    <a:pt x="694" y="1676229"/>
                  </a:lnTo>
                  <a:lnTo>
                    <a:pt x="2764" y="1723891"/>
                  </a:lnTo>
                  <a:lnTo>
                    <a:pt x="6190" y="1771190"/>
                  </a:lnTo>
                  <a:lnTo>
                    <a:pt x="10954" y="1818105"/>
                  </a:lnTo>
                  <a:lnTo>
                    <a:pt x="17036" y="1864618"/>
                  </a:lnTo>
                  <a:lnTo>
                    <a:pt x="24418" y="1910710"/>
                  </a:lnTo>
                  <a:lnTo>
                    <a:pt x="33079" y="1956362"/>
                  </a:lnTo>
                  <a:lnTo>
                    <a:pt x="43002" y="2001554"/>
                  </a:lnTo>
                  <a:lnTo>
                    <a:pt x="54167" y="2046269"/>
                  </a:lnTo>
                  <a:lnTo>
                    <a:pt x="66555" y="2090485"/>
                  </a:lnTo>
                  <a:lnTo>
                    <a:pt x="80147" y="2134185"/>
                  </a:lnTo>
                  <a:lnTo>
                    <a:pt x="94923" y="2177349"/>
                  </a:lnTo>
                  <a:lnTo>
                    <a:pt x="110865" y="2219959"/>
                  </a:lnTo>
                  <a:lnTo>
                    <a:pt x="127954" y="2261994"/>
                  </a:lnTo>
                  <a:lnTo>
                    <a:pt x="146170" y="2303437"/>
                  </a:lnTo>
                  <a:lnTo>
                    <a:pt x="165494" y="2344267"/>
                  </a:lnTo>
                  <a:lnTo>
                    <a:pt x="185908" y="2384467"/>
                  </a:lnTo>
                  <a:lnTo>
                    <a:pt x="207392" y="2424016"/>
                  </a:lnTo>
                  <a:lnTo>
                    <a:pt x="229928" y="2462896"/>
                  </a:lnTo>
                  <a:lnTo>
                    <a:pt x="253495" y="2501087"/>
                  </a:lnTo>
                  <a:lnTo>
                    <a:pt x="278075" y="2538571"/>
                  </a:lnTo>
                  <a:lnTo>
                    <a:pt x="303649" y="2575328"/>
                  </a:lnTo>
                  <a:lnTo>
                    <a:pt x="330198" y="2611340"/>
                  </a:lnTo>
                  <a:lnTo>
                    <a:pt x="357703" y="2646587"/>
                  </a:lnTo>
                  <a:lnTo>
                    <a:pt x="386144" y="2681050"/>
                  </a:lnTo>
                  <a:lnTo>
                    <a:pt x="415502" y="2714710"/>
                  </a:lnTo>
                  <a:lnTo>
                    <a:pt x="445760" y="2747548"/>
                  </a:lnTo>
                  <a:lnTo>
                    <a:pt x="476896" y="2779544"/>
                  </a:lnTo>
                  <a:lnTo>
                    <a:pt x="508893" y="2810681"/>
                  </a:lnTo>
                  <a:lnTo>
                    <a:pt x="541730" y="2840938"/>
                  </a:lnTo>
                  <a:lnTo>
                    <a:pt x="575390" y="2870297"/>
                  </a:lnTo>
                  <a:lnTo>
                    <a:pt x="609853" y="2898738"/>
                  </a:lnTo>
                  <a:lnTo>
                    <a:pt x="645100" y="2926243"/>
                  </a:lnTo>
                  <a:lnTo>
                    <a:pt x="681111" y="2952792"/>
                  </a:lnTo>
                  <a:lnTo>
                    <a:pt x="717869" y="2978366"/>
                  </a:lnTo>
                  <a:lnTo>
                    <a:pt x="755353" y="3002947"/>
                  </a:lnTo>
                  <a:lnTo>
                    <a:pt x="793544" y="3026514"/>
                  </a:lnTo>
                  <a:lnTo>
                    <a:pt x="832424" y="3049050"/>
                  </a:lnTo>
                  <a:lnTo>
                    <a:pt x="871973" y="3070534"/>
                  </a:lnTo>
                  <a:lnTo>
                    <a:pt x="912172" y="3090948"/>
                  </a:lnTo>
                  <a:lnTo>
                    <a:pt x="953003" y="3110273"/>
                  </a:lnTo>
                  <a:lnTo>
                    <a:pt x="994446" y="3128489"/>
                  </a:lnTo>
                  <a:lnTo>
                    <a:pt x="1036481" y="3145578"/>
                  </a:lnTo>
                  <a:lnTo>
                    <a:pt x="1079091" y="3161520"/>
                  </a:lnTo>
                  <a:lnTo>
                    <a:pt x="1122255" y="3176297"/>
                  </a:lnTo>
                  <a:lnTo>
                    <a:pt x="1165955" y="3189889"/>
                  </a:lnTo>
                  <a:lnTo>
                    <a:pt x="1210172" y="3202277"/>
                  </a:lnTo>
                  <a:lnTo>
                    <a:pt x="1254887" y="3213442"/>
                  </a:lnTo>
                  <a:lnTo>
                    <a:pt x="1300079" y="3223365"/>
                  </a:lnTo>
                  <a:lnTo>
                    <a:pt x="1345732" y="3232026"/>
                  </a:lnTo>
                  <a:lnTo>
                    <a:pt x="1391824" y="3239408"/>
                  </a:lnTo>
                  <a:lnTo>
                    <a:pt x="1438338" y="3245490"/>
                  </a:lnTo>
                  <a:lnTo>
                    <a:pt x="1485253" y="3250254"/>
                  </a:lnTo>
                  <a:lnTo>
                    <a:pt x="1532552" y="3253681"/>
                  </a:lnTo>
                  <a:lnTo>
                    <a:pt x="1580215" y="3255751"/>
                  </a:lnTo>
                  <a:lnTo>
                    <a:pt x="1628222" y="3256445"/>
                  </a:lnTo>
                  <a:close/>
                </a:path>
              </a:pathLst>
            </a:custGeom>
            <a:ln w="69850">
              <a:solidFill>
                <a:srgbClr val="00A4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6D570413-D27E-4227-903F-6DB4C13A6E6F}"/>
                </a:ext>
              </a:extLst>
            </p:cNvPr>
            <p:cNvSpPr/>
            <p:nvPr/>
          </p:nvSpPr>
          <p:spPr>
            <a:xfrm>
              <a:off x="9726425" y="8220809"/>
              <a:ext cx="688975" cy="575310"/>
            </a:xfrm>
            <a:custGeom>
              <a:avLst/>
              <a:gdLst/>
              <a:ahLst/>
              <a:cxnLst/>
              <a:rect l="l" t="t" r="r" b="b"/>
              <a:pathLst>
                <a:path w="688975" h="575310">
                  <a:moveTo>
                    <a:pt x="648011" y="461347"/>
                  </a:moveTo>
                  <a:lnTo>
                    <a:pt x="40396" y="461347"/>
                  </a:lnTo>
                  <a:lnTo>
                    <a:pt x="24710" y="464534"/>
                  </a:lnTo>
                  <a:lnTo>
                    <a:pt x="11866" y="473212"/>
                  </a:lnTo>
                  <a:lnTo>
                    <a:pt x="3187" y="486053"/>
                  </a:lnTo>
                  <a:lnTo>
                    <a:pt x="0" y="501733"/>
                  </a:lnTo>
                  <a:lnTo>
                    <a:pt x="0" y="534601"/>
                  </a:lnTo>
                  <a:lnTo>
                    <a:pt x="3187" y="550281"/>
                  </a:lnTo>
                  <a:lnTo>
                    <a:pt x="11866" y="563122"/>
                  </a:lnTo>
                  <a:lnTo>
                    <a:pt x="24710" y="571800"/>
                  </a:lnTo>
                  <a:lnTo>
                    <a:pt x="40396" y="574987"/>
                  </a:lnTo>
                  <a:lnTo>
                    <a:pt x="648011" y="574987"/>
                  </a:lnTo>
                  <a:lnTo>
                    <a:pt x="663697" y="571800"/>
                  </a:lnTo>
                  <a:lnTo>
                    <a:pt x="676542" y="563122"/>
                  </a:lnTo>
                  <a:lnTo>
                    <a:pt x="685220" y="550281"/>
                  </a:lnTo>
                  <a:lnTo>
                    <a:pt x="688408" y="534601"/>
                  </a:lnTo>
                  <a:lnTo>
                    <a:pt x="688408" y="501733"/>
                  </a:lnTo>
                  <a:lnTo>
                    <a:pt x="685220" y="486053"/>
                  </a:lnTo>
                  <a:lnTo>
                    <a:pt x="676542" y="473212"/>
                  </a:lnTo>
                  <a:lnTo>
                    <a:pt x="663697" y="464534"/>
                  </a:lnTo>
                  <a:lnTo>
                    <a:pt x="648011" y="461347"/>
                  </a:lnTo>
                  <a:close/>
                </a:path>
                <a:path w="688975" h="575310">
                  <a:moveTo>
                    <a:pt x="490581" y="0"/>
                  </a:moveTo>
                  <a:lnTo>
                    <a:pt x="197826" y="0"/>
                  </a:lnTo>
                  <a:lnTo>
                    <a:pt x="123388" y="461347"/>
                  </a:lnTo>
                  <a:lnTo>
                    <a:pt x="565008" y="461347"/>
                  </a:lnTo>
                  <a:lnTo>
                    <a:pt x="490581" y="0"/>
                  </a:lnTo>
                  <a:close/>
                </a:path>
              </a:pathLst>
            </a:custGeom>
            <a:solidFill>
              <a:srgbClr val="00A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9E625A28-B43E-4D73-B110-37DBDECDB113}"/>
                </a:ext>
              </a:extLst>
            </p:cNvPr>
            <p:cNvSpPr/>
            <p:nvPr/>
          </p:nvSpPr>
          <p:spPr>
            <a:xfrm>
              <a:off x="9142073" y="6918720"/>
              <a:ext cx="1820545" cy="1322705"/>
            </a:xfrm>
            <a:custGeom>
              <a:avLst/>
              <a:gdLst/>
              <a:ahLst/>
              <a:cxnLst/>
              <a:rect l="l" t="t" r="r" b="b"/>
              <a:pathLst>
                <a:path w="1820545" h="1322704">
                  <a:moveTo>
                    <a:pt x="1794605" y="0"/>
                  </a:moveTo>
                  <a:lnTo>
                    <a:pt x="25350" y="0"/>
                  </a:lnTo>
                  <a:lnTo>
                    <a:pt x="15509" y="1999"/>
                  </a:lnTo>
                  <a:lnTo>
                    <a:pt x="7448" y="7443"/>
                  </a:lnTo>
                  <a:lnTo>
                    <a:pt x="2001" y="15500"/>
                  </a:lnTo>
                  <a:lnTo>
                    <a:pt x="0" y="25339"/>
                  </a:lnTo>
                  <a:lnTo>
                    <a:pt x="0" y="1296850"/>
                  </a:lnTo>
                  <a:lnTo>
                    <a:pt x="2001" y="1306689"/>
                  </a:lnTo>
                  <a:lnTo>
                    <a:pt x="7448" y="1314746"/>
                  </a:lnTo>
                  <a:lnTo>
                    <a:pt x="15509" y="1320190"/>
                  </a:lnTo>
                  <a:lnTo>
                    <a:pt x="25350" y="1322190"/>
                  </a:lnTo>
                  <a:lnTo>
                    <a:pt x="1794605" y="1322190"/>
                  </a:lnTo>
                  <a:lnTo>
                    <a:pt x="1804443" y="1320190"/>
                  </a:lnTo>
                  <a:lnTo>
                    <a:pt x="1812501" y="1314746"/>
                  </a:lnTo>
                  <a:lnTo>
                    <a:pt x="1817945" y="1306689"/>
                  </a:lnTo>
                  <a:lnTo>
                    <a:pt x="1819944" y="1296850"/>
                  </a:lnTo>
                  <a:lnTo>
                    <a:pt x="1819944" y="25339"/>
                  </a:lnTo>
                  <a:lnTo>
                    <a:pt x="1817945" y="15500"/>
                  </a:lnTo>
                  <a:lnTo>
                    <a:pt x="1812501" y="7443"/>
                  </a:lnTo>
                  <a:lnTo>
                    <a:pt x="1804443" y="1999"/>
                  </a:lnTo>
                  <a:lnTo>
                    <a:pt x="1794605" y="0"/>
                  </a:lnTo>
                  <a:close/>
                </a:path>
              </a:pathLst>
            </a:custGeom>
            <a:solidFill>
              <a:srgbClr val="00A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D66B9E9B-7318-422E-9238-3EED1D921824}"/>
                </a:ext>
              </a:extLst>
            </p:cNvPr>
            <p:cNvSpPr/>
            <p:nvPr/>
          </p:nvSpPr>
          <p:spPr>
            <a:xfrm>
              <a:off x="9142073" y="6918720"/>
              <a:ext cx="1820545" cy="1322705"/>
            </a:xfrm>
            <a:custGeom>
              <a:avLst/>
              <a:gdLst/>
              <a:ahLst/>
              <a:cxnLst/>
              <a:rect l="l" t="t" r="r" b="b"/>
              <a:pathLst>
                <a:path w="1820545" h="1322704">
                  <a:moveTo>
                    <a:pt x="1794605" y="1322190"/>
                  </a:moveTo>
                  <a:lnTo>
                    <a:pt x="25350" y="1322190"/>
                  </a:lnTo>
                  <a:lnTo>
                    <a:pt x="15509" y="1320190"/>
                  </a:lnTo>
                  <a:lnTo>
                    <a:pt x="7448" y="1314746"/>
                  </a:lnTo>
                  <a:lnTo>
                    <a:pt x="2001" y="1306689"/>
                  </a:lnTo>
                  <a:lnTo>
                    <a:pt x="0" y="1296850"/>
                  </a:lnTo>
                  <a:lnTo>
                    <a:pt x="0" y="25339"/>
                  </a:lnTo>
                  <a:lnTo>
                    <a:pt x="2001" y="15500"/>
                  </a:lnTo>
                  <a:lnTo>
                    <a:pt x="7448" y="7443"/>
                  </a:lnTo>
                  <a:lnTo>
                    <a:pt x="15509" y="1999"/>
                  </a:lnTo>
                  <a:lnTo>
                    <a:pt x="25350" y="0"/>
                  </a:lnTo>
                  <a:lnTo>
                    <a:pt x="1794605" y="0"/>
                  </a:lnTo>
                  <a:lnTo>
                    <a:pt x="1804443" y="1999"/>
                  </a:lnTo>
                  <a:lnTo>
                    <a:pt x="1812501" y="7443"/>
                  </a:lnTo>
                  <a:lnTo>
                    <a:pt x="1817945" y="15500"/>
                  </a:lnTo>
                  <a:lnTo>
                    <a:pt x="1819944" y="25339"/>
                  </a:lnTo>
                  <a:lnTo>
                    <a:pt x="1819944" y="1296850"/>
                  </a:lnTo>
                  <a:lnTo>
                    <a:pt x="1817945" y="1306689"/>
                  </a:lnTo>
                  <a:lnTo>
                    <a:pt x="1812501" y="1314746"/>
                  </a:lnTo>
                  <a:lnTo>
                    <a:pt x="1804443" y="1320190"/>
                  </a:lnTo>
                  <a:lnTo>
                    <a:pt x="1794605" y="1322190"/>
                  </a:lnTo>
                  <a:close/>
                </a:path>
              </a:pathLst>
            </a:custGeom>
            <a:ln w="91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AEF9AF0D-7BDC-49BB-95D0-0B91B2E45911}"/>
                </a:ext>
              </a:extLst>
            </p:cNvPr>
            <p:cNvSpPr/>
            <p:nvPr/>
          </p:nvSpPr>
          <p:spPr>
            <a:xfrm>
              <a:off x="9215866" y="7001223"/>
              <a:ext cx="1677670" cy="1085850"/>
            </a:xfrm>
            <a:custGeom>
              <a:avLst/>
              <a:gdLst/>
              <a:ahLst/>
              <a:cxnLst/>
              <a:rect l="l" t="t" r="r" b="b"/>
              <a:pathLst>
                <a:path w="1677670" h="1085850">
                  <a:moveTo>
                    <a:pt x="1677571" y="1085767"/>
                  </a:moveTo>
                  <a:lnTo>
                    <a:pt x="0" y="1085767"/>
                  </a:lnTo>
                  <a:lnTo>
                    <a:pt x="0" y="0"/>
                  </a:lnTo>
                  <a:lnTo>
                    <a:pt x="1677571" y="0"/>
                  </a:lnTo>
                  <a:lnTo>
                    <a:pt x="1677571" y="10857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42C6F31E-2377-442D-B874-156FB19A2429}"/>
                </a:ext>
              </a:extLst>
            </p:cNvPr>
            <p:cNvSpPr/>
            <p:nvPr/>
          </p:nvSpPr>
          <p:spPr>
            <a:xfrm>
              <a:off x="9293120" y="7461482"/>
              <a:ext cx="1518285" cy="333375"/>
            </a:xfrm>
            <a:custGeom>
              <a:avLst/>
              <a:gdLst/>
              <a:ahLst/>
              <a:cxnLst/>
              <a:rect l="l" t="t" r="r" b="b"/>
              <a:pathLst>
                <a:path w="1518284" h="333375">
                  <a:moveTo>
                    <a:pt x="0" y="328769"/>
                  </a:moveTo>
                  <a:lnTo>
                    <a:pt x="249814" y="149235"/>
                  </a:lnTo>
                  <a:lnTo>
                    <a:pt x="269692" y="139754"/>
                  </a:lnTo>
                  <a:lnTo>
                    <a:pt x="292292" y="136624"/>
                  </a:lnTo>
                  <a:lnTo>
                    <a:pt x="314879" y="139842"/>
                  </a:lnTo>
                  <a:lnTo>
                    <a:pt x="334722" y="149403"/>
                  </a:lnTo>
                  <a:lnTo>
                    <a:pt x="399139" y="196071"/>
                  </a:lnTo>
                  <a:lnTo>
                    <a:pt x="439472" y="215077"/>
                  </a:lnTo>
                  <a:lnTo>
                    <a:pt x="487090" y="221128"/>
                  </a:lnTo>
                  <a:lnTo>
                    <a:pt x="538110" y="214712"/>
                  </a:lnTo>
                  <a:lnTo>
                    <a:pt x="588650" y="196316"/>
                  </a:lnTo>
                  <a:lnTo>
                    <a:pt x="634828" y="166428"/>
                  </a:lnTo>
                  <a:lnTo>
                    <a:pt x="788216" y="39040"/>
                  </a:lnTo>
                  <a:lnTo>
                    <a:pt x="830359" y="12713"/>
                  </a:lnTo>
                  <a:lnTo>
                    <a:pt x="875155" y="0"/>
                  </a:lnTo>
                  <a:lnTo>
                    <a:pt x="920261" y="528"/>
                  </a:lnTo>
                  <a:lnTo>
                    <a:pt x="963332" y="13928"/>
                  </a:lnTo>
                  <a:lnTo>
                    <a:pt x="1002026" y="39831"/>
                  </a:lnTo>
                  <a:lnTo>
                    <a:pt x="1033999" y="77866"/>
                  </a:lnTo>
                  <a:lnTo>
                    <a:pt x="1152792" y="265556"/>
                  </a:lnTo>
                  <a:lnTo>
                    <a:pt x="1181089" y="299216"/>
                  </a:lnTo>
                  <a:lnTo>
                    <a:pt x="1215129" y="321827"/>
                  </a:lnTo>
                  <a:lnTo>
                    <a:pt x="1252864" y="333097"/>
                  </a:lnTo>
                  <a:lnTo>
                    <a:pt x="1292245" y="332737"/>
                  </a:lnTo>
                  <a:lnTo>
                    <a:pt x="1331223" y="320456"/>
                  </a:lnTo>
                  <a:lnTo>
                    <a:pt x="1367748" y="295964"/>
                  </a:lnTo>
                  <a:lnTo>
                    <a:pt x="1517859" y="162868"/>
                  </a:lnTo>
                </a:path>
              </a:pathLst>
            </a:custGeom>
            <a:ln w="44051">
              <a:solidFill>
                <a:srgbClr val="F36D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685508" cy="1130855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170436" y="3607172"/>
            <a:ext cx="6392545" cy="435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499"/>
              </a:lnSpc>
              <a:spcBef>
                <a:spcPts val="95"/>
              </a:spcBef>
            </a:pPr>
            <a:r>
              <a:rPr sz="6150" spc="-70" dirty="0">
                <a:solidFill>
                  <a:srgbClr val="F36D36"/>
                </a:solidFill>
                <a:latin typeface="Arial"/>
                <a:cs typeface="Arial"/>
              </a:rPr>
              <a:t>Das </a:t>
            </a:r>
            <a:r>
              <a:rPr sz="6150" spc="-114" dirty="0" err="1">
                <a:solidFill>
                  <a:srgbClr val="F36D36"/>
                </a:solidFill>
                <a:latin typeface="Arial"/>
                <a:cs typeface="Arial"/>
              </a:rPr>
              <a:t>vollständige</a:t>
            </a:r>
            <a:r>
              <a:rPr lang="de-DE" sz="6150" spc="-114" dirty="0">
                <a:solidFill>
                  <a:srgbClr val="F36D36"/>
                </a:solidFill>
                <a:latin typeface="Arial"/>
                <a:cs typeface="Arial"/>
              </a:rPr>
              <a:t> </a:t>
            </a:r>
            <a:r>
              <a:rPr sz="6150" spc="-105" dirty="0" err="1">
                <a:solidFill>
                  <a:srgbClr val="F36D36"/>
                </a:solidFill>
                <a:latin typeface="Arial"/>
                <a:cs typeface="Arial"/>
              </a:rPr>
              <a:t>glykämische</a:t>
            </a:r>
            <a:r>
              <a:rPr sz="6150" spc="-270" dirty="0">
                <a:solidFill>
                  <a:srgbClr val="F36D36"/>
                </a:solidFill>
                <a:latin typeface="Arial"/>
                <a:cs typeface="Arial"/>
              </a:rPr>
              <a:t> </a:t>
            </a:r>
            <a:r>
              <a:rPr sz="6150" spc="-80" dirty="0" err="1">
                <a:solidFill>
                  <a:srgbClr val="F36D36"/>
                </a:solidFill>
                <a:latin typeface="Arial"/>
                <a:cs typeface="Arial"/>
              </a:rPr>
              <a:t>Profil</a:t>
            </a:r>
            <a:r>
              <a:rPr lang="de-DE" sz="5400" spc="-120" baseline="31635" dirty="0">
                <a:solidFill>
                  <a:srgbClr val="F36D36"/>
                </a:solidFill>
                <a:latin typeface="Arial"/>
                <a:cs typeface="Arial"/>
              </a:rPr>
              <a:t>6</a:t>
            </a:r>
            <a:r>
              <a:rPr sz="5400" spc="-120" baseline="31635" dirty="0">
                <a:solidFill>
                  <a:srgbClr val="F36D36"/>
                </a:solidFill>
                <a:latin typeface="Arial"/>
                <a:cs typeface="Arial"/>
              </a:rPr>
              <a:t>  </a:t>
            </a:r>
            <a:r>
              <a:rPr sz="6150" spc="-75" dirty="0">
                <a:solidFill>
                  <a:srgbClr val="F36D36"/>
                </a:solidFill>
                <a:latin typeface="Arial"/>
                <a:cs typeface="Arial"/>
              </a:rPr>
              <a:t>auf </a:t>
            </a:r>
            <a:r>
              <a:rPr sz="6150" spc="-90" dirty="0" err="1">
                <a:solidFill>
                  <a:srgbClr val="F36D36"/>
                </a:solidFill>
                <a:latin typeface="Arial"/>
                <a:cs typeface="Arial"/>
              </a:rPr>
              <a:t>einen</a:t>
            </a:r>
            <a:r>
              <a:rPr sz="6150" spc="-420" dirty="0">
                <a:solidFill>
                  <a:srgbClr val="F36D36"/>
                </a:solidFill>
                <a:latin typeface="Arial"/>
                <a:cs typeface="Arial"/>
              </a:rPr>
              <a:t> </a:t>
            </a:r>
            <a:r>
              <a:rPr sz="6150" spc="-114" dirty="0" err="1">
                <a:solidFill>
                  <a:srgbClr val="F36D36"/>
                </a:solidFill>
                <a:latin typeface="Arial"/>
                <a:cs typeface="Arial"/>
              </a:rPr>
              <a:t>Blick</a:t>
            </a:r>
            <a:endParaRPr sz="6150" dirty="0">
              <a:latin typeface="Arial"/>
              <a:cs typeface="Arial"/>
            </a:endParaRPr>
          </a:p>
          <a:p>
            <a:pPr marL="38100" marR="545465">
              <a:lnSpc>
                <a:spcPct val="100000"/>
              </a:lnSpc>
              <a:spcBef>
                <a:spcPts val="2440"/>
              </a:spcBef>
            </a:pPr>
            <a:r>
              <a:rPr sz="2600" spc="-65" dirty="0" err="1">
                <a:latin typeface="Arial"/>
                <a:cs typeface="Arial"/>
              </a:rPr>
              <a:t>Erhalten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Sie </a:t>
            </a:r>
            <a:r>
              <a:rPr sz="2600" spc="-65" dirty="0" err="1">
                <a:latin typeface="Arial"/>
                <a:cs typeface="Arial"/>
              </a:rPr>
              <a:t>Einblick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in</a:t>
            </a:r>
            <a:r>
              <a:rPr sz="2600" spc="-370" dirty="0">
                <a:latin typeface="Arial"/>
                <a:cs typeface="Arial"/>
              </a:rPr>
              <a:t> </a:t>
            </a:r>
            <a:r>
              <a:rPr sz="2600" spc="-75" dirty="0" err="1">
                <a:latin typeface="Arial"/>
                <a:cs typeface="Arial"/>
              </a:rPr>
              <a:t>Glukose</a:t>
            </a:r>
            <a:r>
              <a:rPr sz="2600" spc="-60" dirty="0" err="1">
                <a:latin typeface="Arial"/>
                <a:cs typeface="Arial"/>
              </a:rPr>
              <a:t>muster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und </a:t>
            </a:r>
            <a:r>
              <a:rPr sz="2600" spc="-60" dirty="0">
                <a:latin typeface="Arial"/>
                <a:cs typeface="Arial"/>
              </a:rPr>
              <a:t>­</a:t>
            </a:r>
            <a:r>
              <a:rPr lang="de-DE" sz="2600" spc="-60" dirty="0">
                <a:latin typeface="Arial"/>
                <a:cs typeface="Arial"/>
              </a:rPr>
              <a:t>-</a:t>
            </a:r>
            <a:r>
              <a:rPr sz="2600" spc="-60" dirty="0">
                <a:latin typeface="Arial"/>
                <a:cs typeface="Arial"/>
              </a:rPr>
              <a:t>trends </a:t>
            </a:r>
            <a:r>
              <a:rPr sz="2600" spc="-50" dirty="0">
                <a:latin typeface="Arial"/>
                <a:cs typeface="Arial"/>
              </a:rPr>
              <a:t>auf </a:t>
            </a:r>
            <a:r>
              <a:rPr sz="2600" spc="-75" dirty="0">
                <a:latin typeface="Arial"/>
                <a:cs typeface="Arial"/>
              </a:rPr>
              <a:t>Basis</a:t>
            </a:r>
            <a:r>
              <a:rPr lang="de-DE" sz="2600" spc="-75" dirty="0">
                <a:latin typeface="Arial"/>
                <a:cs typeface="Arial"/>
              </a:rPr>
              <a:t> </a:t>
            </a:r>
            <a:r>
              <a:rPr sz="2600" spc="-70" dirty="0" err="1">
                <a:latin typeface="Arial"/>
                <a:cs typeface="Arial"/>
              </a:rPr>
              <a:t>standardisierter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75" dirty="0" err="1">
                <a:latin typeface="Arial"/>
                <a:cs typeface="Arial"/>
              </a:rPr>
              <a:t>Berichte</a:t>
            </a:r>
            <a:r>
              <a:rPr sz="2600" spc="-7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858126" y="837670"/>
            <a:ext cx="2408555" cy="691515"/>
          </a:xfrm>
          <a:custGeom>
            <a:avLst/>
            <a:gdLst/>
            <a:ahLst/>
            <a:cxnLst/>
            <a:rect l="l" t="t" r="r" b="b"/>
            <a:pathLst>
              <a:path w="2408555" h="691515">
                <a:moveTo>
                  <a:pt x="2094177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376951"/>
                </a:lnTo>
                <a:lnTo>
                  <a:pt x="3405" y="423372"/>
                </a:lnTo>
                <a:lnTo>
                  <a:pt x="13299" y="467677"/>
                </a:lnTo>
                <a:lnTo>
                  <a:pt x="29194" y="509381"/>
                </a:lnTo>
                <a:lnTo>
                  <a:pt x="50606" y="547999"/>
                </a:lnTo>
                <a:lnTo>
                  <a:pt x="77048" y="583043"/>
                </a:lnTo>
                <a:lnTo>
                  <a:pt x="108034" y="614030"/>
                </a:lnTo>
                <a:lnTo>
                  <a:pt x="143079" y="640471"/>
                </a:lnTo>
                <a:lnTo>
                  <a:pt x="181696" y="661883"/>
                </a:lnTo>
                <a:lnTo>
                  <a:pt x="223400" y="677779"/>
                </a:lnTo>
                <a:lnTo>
                  <a:pt x="267706" y="687672"/>
                </a:lnTo>
                <a:lnTo>
                  <a:pt x="314126" y="691078"/>
                </a:lnTo>
                <a:lnTo>
                  <a:pt x="2094177" y="691078"/>
                </a:lnTo>
                <a:lnTo>
                  <a:pt x="2140597" y="687672"/>
                </a:lnTo>
                <a:lnTo>
                  <a:pt x="2184902" y="677779"/>
                </a:lnTo>
                <a:lnTo>
                  <a:pt x="2226606" y="661883"/>
                </a:lnTo>
                <a:lnTo>
                  <a:pt x="2265224" y="640471"/>
                </a:lnTo>
                <a:lnTo>
                  <a:pt x="2300269" y="614030"/>
                </a:lnTo>
                <a:lnTo>
                  <a:pt x="2331255" y="583043"/>
                </a:lnTo>
                <a:lnTo>
                  <a:pt x="2357697" y="547999"/>
                </a:lnTo>
                <a:lnTo>
                  <a:pt x="2379108" y="509381"/>
                </a:lnTo>
                <a:lnTo>
                  <a:pt x="2395004" y="467677"/>
                </a:lnTo>
                <a:lnTo>
                  <a:pt x="2404897" y="423372"/>
                </a:lnTo>
                <a:lnTo>
                  <a:pt x="2408303" y="376951"/>
                </a:lnTo>
                <a:lnTo>
                  <a:pt x="2408303" y="314126"/>
                </a:lnTo>
                <a:lnTo>
                  <a:pt x="2404897" y="267706"/>
                </a:lnTo>
                <a:lnTo>
                  <a:pt x="2395004" y="223400"/>
                </a:lnTo>
                <a:lnTo>
                  <a:pt x="2379108" y="181696"/>
                </a:lnTo>
                <a:lnTo>
                  <a:pt x="2357697" y="143079"/>
                </a:lnTo>
                <a:lnTo>
                  <a:pt x="2331255" y="108034"/>
                </a:lnTo>
                <a:lnTo>
                  <a:pt x="2300269" y="77048"/>
                </a:lnTo>
                <a:lnTo>
                  <a:pt x="2265224" y="50606"/>
                </a:lnTo>
                <a:lnTo>
                  <a:pt x="2226606" y="29194"/>
                </a:lnTo>
                <a:lnTo>
                  <a:pt x="2184902" y="13299"/>
                </a:lnTo>
                <a:lnTo>
                  <a:pt x="2140597" y="3405"/>
                </a:lnTo>
                <a:lnTo>
                  <a:pt x="2094177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294307" y="904137"/>
            <a:ext cx="152844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0" spc="-40">
                <a:solidFill>
                  <a:srgbClr val="FFFFFF"/>
                </a:solidFill>
                <a:latin typeface="Arial"/>
                <a:cs typeface="Arial"/>
              </a:rPr>
              <a:t>Berichte</a:t>
            </a:r>
            <a:endParaRPr sz="33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7</a:t>
            </a:fld>
            <a:endParaRPr spc="15"/>
          </a:p>
        </p:txBody>
      </p:sp>
      <p:sp>
        <p:nvSpPr>
          <p:cNvPr id="15" name="object 15"/>
          <p:cNvSpPr txBox="1"/>
          <p:nvPr/>
        </p:nvSpPr>
        <p:spPr>
          <a:xfrm>
            <a:off x="159335" y="4530506"/>
            <a:ext cx="208915" cy="658177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spc="5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Agenturfoto. Mit </a:t>
            </a:r>
            <a:r>
              <a:rPr sz="1200" spc="1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Model </a:t>
            </a:r>
            <a:r>
              <a:rPr sz="1200" spc="5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gestellt. </a:t>
            </a:r>
            <a:r>
              <a:rPr sz="1200" spc="1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Dient nur </a:t>
            </a:r>
            <a:r>
              <a:rPr sz="1200" spc="5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zur Veranschaulichung. Keine </a:t>
            </a:r>
            <a:r>
              <a:rPr sz="1200" spc="1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realen</a:t>
            </a:r>
            <a:r>
              <a:rPr sz="1200" spc="95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 </a:t>
            </a:r>
            <a:r>
              <a:rPr sz="1200" spc="5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Patientendaten.</a:t>
            </a:r>
            <a:endParaRPr sz="1200">
              <a:latin typeface="HelveticaNeueLT Pro 55 Roman"/>
              <a:cs typeface="HelveticaNeueLT Pro 55 Roman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9D85CF7-0A93-4E7A-AB24-21943D7B7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21436" y="831655"/>
            <a:ext cx="4180018" cy="6854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6348" y="2303605"/>
            <a:ext cx="11958320" cy="8167370"/>
          </a:xfrm>
          <a:custGeom>
            <a:avLst/>
            <a:gdLst/>
            <a:ahLst/>
            <a:cxnLst/>
            <a:rect l="l" t="t" r="r" b="b"/>
            <a:pathLst>
              <a:path w="11958319" h="8167370">
                <a:moveTo>
                  <a:pt x="0" y="8167290"/>
                </a:moveTo>
                <a:lnTo>
                  <a:pt x="11957751" y="8167290"/>
                </a:lnTo>
                <a:lnTo>
                  <a:pt x="11957751" y="0"/>
                </a:lnTo>
                <a:lnTo>
                  <a:pt x="0" y="0"/>
                </a:lnTo>
                <a:lnTo>
                  <a:pt x="0" y="8167290"/>
                </a:lnTo>
                <a:close/>
              </a:path>
            </a:pathLst>
          </a:custGeom>
          <a:solidFill>
            <a:srgbClr val="FFD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32718" y="2827139"/>
            <a:ext cx="10534015" cy="7120255"/>
          </a:xfrm>
          <a:custGeom>
            <a:avLst/>
            <a:gdLst/>
            <a:ahLst/>
            <a:cxnLst/>
            <a:rect l="l" t="t" r="r" b="b"/>
            <a:pathLst>
              <a:path w="10534015" h="7120255">
                <a:moveTo>
                  <a:pt x="0" y="0"/>
                </a:moveTo>
                <a:lnTo>
                  <a:pt x="0" y="7120202"/>
                </a:lnTo>
                <a:lnTo>
                  <a:pt x="10533710" y="7120202"/>
                </a:lnTo>
                <a:lnTo>
                  <a:pt x="105337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43460" y="3069906"/>
            <a:ext cx="9112250" cy="6877684"/>
          </a:xfrm>
          <a:custGeom>
            <a:avLst/>
            <a:gdLst/>
            <a:ahLst/>
            <a:cxnLst/>
            <a:rect l="l" t="t" r="r" b="b"/>
            <a:pathLst>
              <a:path w="9112250" h="6877684">
                <a:moveTo>
                  <a:pt x="0" y="6877434"/>
                </a:moveTo>
                <a:lnTo>
                  <a:pt x="9112214" y="6877434"/>
                </a:lnTo>
                <a:lnTo>
                  <a:pt x="9112214" y="0"/>
                </a:lnTo>
                <a:lnTo>
                  <a:pt x="0" y="0"/>
                </a:lnTo>
                <a:lnTo>
                  <a:pt x="0" y="68774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712494" y="3035340"/>
            <a:ext cx="1000760" cy="2349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987425" algn="l"/>
              </a:tabLst>
            </a:pPr>
            <a:r>
              <a:rPr sz="450" spc="-10">
                <a:solidFill>
                  <a:srgbClr val="929496"/>
                </a:solidFill>
                <a:latin typeface="Arial"/>
                <a:cs typeface="Arial"/>
              </a:rPr>
              <a:t>MRN:</a:t>
            </a:r>
            <a:r>
              <a:rPr sz="450" spc="-5">
                <a:solidFill>
                  <a:srgbClr val="929496"/>
                </a:solidFill>
                <a:latin typeface="Arial"/>
                <a:cs typeface="Arial"/>
              </a:rPr>
              <a:t> </a:t>
            </a:r>
            <a:r>
              <a:rPr sz="450" u="sng" spc="-5">
                <a:solidFill>
                  <a:srgbClr val="929496"/>
                </a:solidFill>
                <a:uFill>
                  <a:solidFill>
                    <a:srgbClr val="91939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50" u="sng">
                <a:solidFill>
                  <a:srgbClr val="929496"/>
                </a:solidFill>
                <a:uFill>
                  <a:solidFill>
                    <a:srgbClr val="919395"/>
                  </a:solidFill>
                </a:uFill>
                <a:latin typeface="Times New Roman"/>
                <a:cs typeface="Times New Roman"/>
              </a:rPr>
              <a:t>	</a:t>
            </a: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450" spc="-10">
                <a:solidFill>
                  <a:srgbClr val="929496"/>
                </a:solidFill>
                <a:latin typeface="Arial"/>
                <a:cs typeface="Arial"/>
              </a:rPr>
              <a:t>GERÄT: </a:t>
            </a:r>
            <a:r>
              <a:rPr sz="600" spc="-5">
                <a:latin typeface="Arial"/>
                <a:cs typeface="Arial"/>
              </a:rPr>
              <a:t>FreeStyle Libre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52807" y="3011965"/>
            <a:ext cx="755015" cy="2578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600" spc="-5">
                <a:latin typeface="Arial"/>
                <a:cs typeface="Arial"/>
              </a:rPr>
              <a:t>Abbott Diabetes</a:t>
            </a:r>
            <a:r>
              <a:rPr sz="600" spc="-55">
                <a:latin typeface="Arial"/>
                <a:cs typeface="Arial"/>
              </a:rPr>
              <a:t> </a:t>
            </a:r>
            <a:r>
              <a:rPr sz="600" spc="-5">
                <a:latin typeface="Arial"/>
                <a:cs typeface="Arial"/>
              </a:rPr>
              <a:t>Care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450" spc="-10">
                <a:solidFill>
                  <a:srgbClr val="929496"/>
                </a:solidFill>
                <a:latin typeface="Arial"/>
                <a:cs typeface="Arial"/>
              </a:rPr>
              <a:t>TEL.-NR.:</a:t>
            </a:r>
            <a:r>
              <a:rPr sz="450">
                <a:solidFill>
                  <a:srgbClr val="929496"/>
                </a:solidFill>
                <a:latin typeface="Arial"/>
                <a:cs typeface="Arial"/>
              </a:rPr>
              <a:t> </a:t>
            </a:r>
            <a:r>
              <a:rPr sz="600" spc="-5">
                <a:latin typeface="Arial"/>
                <a:cs typeface="Arial"/>
              </a:rPr>
              <a:t>5105014561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88045" y="3011965"/>
            <a:ext cx="768985" cy="2578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295"/>
              </a:spcBef>
            </a:pPr>
            <a:r>
              <a:rPr sz="450" spc="-10">
                <a:solidFill>
                  <a:srgbClr val="929496"/>
                </a:solidFill>
                <a:latin typeface="Arial"/>
                <a:cs typeface="Arial"/>
              </a:rPr>
              <a:t>SEITE: </a:t>
            </a:r>
            <a:r>
              <a:rPr sz="600">
                <a:latin typeface="Arial"/>
                <a:cs typeface="Arial"/>
              </a:rPr>
              <a:t>1 /</a:t>
            </a:r>
            <a:r>
              <a:rPr sz="600" spc="-6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1</a:t>
            </a:r>
          </a:p>
          <a:p>
            <a:pPr marR="5080" algn="r">
              <a:lnSpc>
                <a:spcPct val="100000"/>
              </a:lnSpc>
              <a:spcBef>
                <a:spcPts val="190"/>
              </a:spcBef>
            </a:pPr>
            <a:r>
              <a:rPr sz="450" spc="-10">
                <a:solidFill>
                  <a:srgbClr val="929496"/>
                </a:solidFill>
                <a:latin typeface="Arial"/>
                <a:cs typeface="Arial"/>
              </a:rPr>
              <a:t>GENERIERT:</a:t>
            </a:r>
            <a:r>
              <a:rPr sz="450" spc="-55">
                <a:solidFill>
                  <a:srgbClr val="929496"/>
                </a:solidFill>
                <a:latin typeface="Arial"/>
                <a:cs typeface="Arial"/>
              </a:rPr>
              <a:t> </a:t>
            </a:r>
            <a:r>
              <a:rPr sz="600" spc="-5">
                <a:latin typeface="Arial"/>
                <a:cs typeface="Arial"/>
              </a:rPr>
              <a:t>07/05/2020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93424" y="3327994"/>
            <a:ext cx="1350708" cy="21903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72180" y="3011965"/>
            <a:ext cx="953135" cy="4667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600" spc="-5">
                <a:latin typeface="Arial"/>
                <a:cs typeface="Arial"/>
              </a:rPr>
              <a:t>Pablo Test</a:t>
            </a:r>
            <a:r>
              <a:rPr sz="600" spc="-15">
                <a:latin typeface="Arial"/>
                <a:cs typeface="Arial"/>
              </a:rPr>
              <a:t> </a:t>
            </a:r>
            <a:r>
              <a:rPr sz="600" spc="-5">
                <a:latin typeface="Arial"/>
                <a:cs typeface="Arial"/>
              </a:rPr>
              <a:t>Patient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450" spc="-10">
                <a:solidFill>
                  <a:srgbClr val="929496"/>
                </a:solidFill>
                <a:latin typeface="Arial"/>
                <a:cs typeface="Arial"/>
              </a:rPr>
              <a:t>GEB.-DAT.:</a:t>
            </a:r>
            <a:r>
              <a:rPr sz="450" spc="15">
                <a:solidFill>
                  <a:srgbClr val="929496"/>
                </a:solidFill>
                <a:latin typeface="Arial"/>
                <a:cs typeface="Arial"/>
              </a:rPr>
              <a:t> </a:t>
            </a:r>
            <a:r>
              <a:rPr sz="600" spc="-5">
                <a:latin typeface="Arial"/>
                <a:cs typeface="Arial"/>
              </a:rPr>
              <a:t>15/01/1963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200" b="1" spc="10">
                <a:solidFill>
                  <a:srgbClr val="00A6DC"/>
                </a:solidFill>
                <a:latin typeface="Arial"/>
                <a:cs typeface="Arial"/>
              </a:rPr>
              <a:t>AGP-Bericht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72180" y="3451360"/>
            <a:ext cx="170688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>
                <a:solidFill>
                  <a:srgbClr val="A6A6A6"/>
                </a:solidFill>
                <a:latin typeface="Arial"/>
                <a:cs typeface="Arial"/>
              </a:rPr>
              <a:t>14 Februar </a:t>
            </a:r>
            <a:r>
              <a:rPr sz="700" b="1" spc="-5">
                <a:solidFill>
                  <a:srgbClr val="A6A6A6"/>
                </a:solidFill>
                <a:latin typeface="Arial"/>
                <a:cs typeface="Arial"/>
              </a:rPr>
              <a:t>2020 </a:t>
            </a:r>
            <a:r>
              <a:rPr sz="700" b="1">
                <a:solidFill>
                  <a:srgbClr val="A6A6A6"/>
                </a:solidFill>
                <a:latin typeface="Arial"/>
                <a:cs typeface="Arial"/>
              </a:rPr>
              <a:t>- 12 März </a:t>
            </a:r>
            <a:r>
              <a:rPr sz="700" b="1" spc="-5">
                <a:solidFill>
                  <a:srgbClr val="A6A6A6"/>
                </a:solidFill>
                <a:latin typeface="Arial"/>
                <a:cs typeface="Arial"/>
              </a:rPr>
              <a:t>2020 </a:t>
            </a:r>
            <a:r>
              <a:rPr sz="600" spc="-5">
                <a:solidFill>
                  <a:srgbClr val="A6A6A6"/>
                </a:solidFill>
                <a:latin typeface="Arial"/>
                <a:cs typeface="Arial"/>
              </a:rPr>
              <a:t>(28</a:t>
            </a:r>
            <a:r>
              <a:rPr sz="600" spc="6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spc="-5">
                <a:solidFill>
                  <a:srgbClr val="A6A6A6"/>
                </a:solidFill>
                <a:latin typeface="Arial"/>
                <a:cs typeface="Arial"/>
              </a:rPr>
              <a:t>Tage)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84881" y="3659867"/>
            <a:ext cx="3037205" cy="1619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47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95"/>
              </a:spcBef>
            </a:pPr>
            <a:r>
              <a:rPr sz="700" b="1">
                <a:solidFill>
                  <a:srgbClr val="FFFFFF"/>
                </a:solidFill>
                <a:latin typeface="Arial"/>
                <a:cs typeface="Arial"/>
              </a:rPr>
              <a:t>GLUKOSESTATISTIK UND</a:t>
            </a:r>
            <a:r>
              <a:rPr sz="7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>
                <a:solidFill>
                  <a:srgbClr val="FFFFFF"/>
                </a:solidFill>
                <a:latin typeface="Arial"/>
                <a:cs typeface="Arial"/>
              </a:rPr>
              <a:t>-ZIELE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72180" y="3816500"/>
            <a:ext cx="13404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2700"/>
              </a:lnSpc>
              <a:spcBef>
                <a:spcPts val="95"/>
              </a:spcBef>
            </a:pPr>
            <a:r>
              <a:rPr sz="700" b="1">
                <a:latin typeface="Arial"/>
                <a:cs typeface="Arial"/>
              </a:rPr>
              <a:t>14 Februar </a:t>
            </a:r>
            <a:r>
              <a:rPr sz="700" b="1" spc="-5">
                <a:latin typeface="Arial"/>
                <a:cs typeface="Arial"/>
              </a:rPr>
              <a:t>2020 </a:t>
            </a:r>
            <a:r>
              <a:rPr sz="700" b="1">
                <a:latin typeface="Arial"/>
                <a:cs typeface="Arial"/>
              </a:rPr>
              <a:t>- 12 März </a:t>
            </a:r>
            <a:r>
              <a:rPr sz="700" b="1" spc="-5">
                <a:latin typeface="Arial"/>
                <a:cs typeface="Arial"/>
              </a:rPr>
              <a:t>2020  </a:t>
            </a:r>
            <a:r>
              <a:rPr sz="700" b="1">
                <a:latin typeface="Arial"/>
                <a:cs typeface="Arial"/>
              </a:rPr>
              <a:t>Zeit (in %), die CGM aktiv</a:t>
            </a:r>
            <a:r>
              <a:rPr sz="700" b="1" spc="-45">
                <a:latin typeface="Arial"/>
                <a:cs typeface="Arial"/>
              </a:rPr>
              <a:t> </a:t>
            </a:r>
            <a:r>
              <a:rPr sz="700" b="1">
                <a:latin typeface="Arial"/>
                <a:cs typeface="Arial"/>
              </a:rPr>
              <a:t>ist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67499" y="3816500"/>
            <a:ext cx="359410" cy="3302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700" b="1">
                <a:latin typeface="Arial"/>
                <a:cs typeface="Arial"/>
              </a:rPr>
              <a:t>28</a:t>
            </a:r>
            <a:r>
              <a:rPr sz="700" b="1" spc="-60">
                <a:latin typeface="Arial"/>
                <a:cs typeface="Arial"/>
              </a:rPr>
              <a:t> </a:t>
            </a:r>
            <a:r>
              <a:rPr sz="700" b="1">
                <a:latin typeface="Arial"/>
                <a:cs typeface="Arial"/>
              </a:rPr>
              <a:t>Tage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700" b="1">
                <a:latin typeface="Arial"/>
                <a:cs typeface="Arial"/>
              </a:rPr>
              <a:t>96%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284882" y="4255843"/>
            <a:ext cx="3037205" cy="0"/>
          </a:xfrm>
          <a:custGeom>
            <a:avLst/>
            <a:gdLst/>
            <a:ahLst/>
            <a:cxnLst/>
            <a:rect l="l" t="t" r="r" b="b"/>
            <a:pathLst>
              <a:path w="3037205">
                <a:moveTo>
                  <a:pt x="0" y="0"/>
                </a:moveTo>
                <a:lnTo>
                  <a:pt x="3036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84880" y="4255846"/>
            <a:ext cx="3037205" cy="0"/>
          </a:xfrm>
          <a:custGeom>
            <a:avLst/>
            <a:gdLst/>
            <a:ahLst/>
            <a:cxnLst/>
            <a:rect l="l" t="t" r="r" b="b"/>
            <a:pathLst>
              <a:path w="3037205">
                <a:moveTo>
                  <a:pt x="0" y="0"/>
                </a:moveTo>
                <a:lnTo>
                  <a:pt x="3036734" y="0"/>
                </a:lnTo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84881" y="4261367"/>
            <a:ext cx="3037205" cy="175895"/>
          </a:xfrm>
          <a:custGeom>
            <a:avLst/>
            <a:gdLst/>
            <a:ahLst/>
            <a:cxnLst/>
            <a:rect l="l" t="t" r="r" b="b"/>
            <a:pathLst>
              <a:path w="3037205" h="175895">
                <a:moveTo>
                  <a:pt x="0" y="175554"/>
                </a:moveTo>
                <a:lnTo>
                  <a:pt x="3036734" y="175554"/>
                </a:lnTo>
                <a:lnTo>
                  <a:pt x="3036734" y="0"/>
                </a:lnTo>
                <a:lnTo>
                  <a:pt x="0" y="0"/>
                </a:lnTo>
                <a:lnTo>
                  <a:pt x="0" y="175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319628" y="4296124"/>
            <a:ext cx="72199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>
                <a:solidFill>
                  <a:srgbClr val="898989"/>
                </a:solidFill>
                <a:latin typeface="Arial"/>
                <a:cs typeface="Arial"/>
              </a:rPr>
              <a:t>Bereiche </a:t>
            </a:r>
            <a:r>
              <a:rPr sz="500" b="1" spc="10">
                <a:solidFill>
                  <a:srgbClr val="898989"/>
                </a:solidFill>
                <a:latin typeface="Arial"/>
                <a:cs typeface="Arial"/>
              </a:rPr>
              <a:t>und </a:t>
            </a:r>
            <a:r>
              <a:rPr sz="500" b="1" spc="5">
                <a:solidFill>
                  <a:srgbClr val="898989"/>
                </a:solidFill>
                <a:latin typeface="Arial"/>
                <a:cs typeface="Arial"/>
              </a:rPr>
              <a:t>Ziele</a:t>
            </a:r>
            <a:r>
              <a:rPr sz="500" b="1" spc="-4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b="1" spc="5">
                <a:solidFill>
                  <a:srgbClr val="898989"/>
                </a:solidFill>
                <a:latin typeface="Arial"/>
                <a:cs typeface="Arial"/>
              </a:rPr>
              <a:t>für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470010" y="4296124"/>
            <a:ext cx="80645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5">
                <a:solidFill>
                  <a:srgbClr val="898989"/>
                </a:solidFill>
                <a:latin typeface="Arial"/>
                <a:cs typeface="Arial"/>
              </a:rPr>
              <a:t>Diabetes </a:t>
            </a:r>
            <a:r>
              <a:rPr sz="500" spc="10">
                <a:solidFill>
                  <a:srgbClr val="898989"/>
                </a:solidFill>
                <a:latin typeface="Arial"/>
                <a:cs typeface="Arial"/>
              </a:rPr>
              <a:t>Typ 1 </a:t>
            </a:r>
            <a:r>
              <a:rPr sz="500" spc="5">
                <a:solidFill>
                  <a:srgbClr val="898989"/>
                </a:solidFill>
                <a:latin typeface="Arial"/>
                <a:cs typeface="Arial"/>
              </a:rPr>
              <a:t>oder </a:t>
            </a:r>
            <a:r>
              <a:rPr sz="500" spc="10">
                <a:solidFill>
                  <a:srgbClr val="898989"/>
                </a:solidFill>
                <a:latin typeface="Arial"/>
                <a:cs typeface="Arial"/>
              </a:rPr>
              <a:t>Typ</a:t>
            </a:r>
            <a:r>
              <a:rPr sz="500" spc="-6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spc="10">
                <a:solidFill>
                  <a:srgbClr val="898989"/>
                </a:solidFill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284882" y="4436921"/>
            <a:ext cx="3037205" cy="0"/>
          </a:xfrm>
          <a:custGeom>
            <a:avLst/>
            <a:gdLst/>
            <a:ahLst/>
            <a:cxnLst/>
            <a:rect l="l" t="t" r="r" b="b"/>
            <a:pathLst>
              <a:path w="3037205">
                <a:moveTo>
                  <a:pt x="0" y="0"/>
                </a:moveTo>
                <a:lnTo>
                  <a:pt x="3036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284880" y="4436925"/>
            <a:ext cx="3037205" cy="0"/>
          </a:xfrm>
          <a:custGeom>
            <a:avLst/>
            <a:gdLst/>
            <a:ahLst/>
            <a:cxnLst/>
            <a:rect l="l" t="t" r="r" b="b"/>
            <a:pathLst>
              <a:path w="3037205">
                <a:moveTo>
                  <a:pt x="0" y="0"/>
                </a:moveTo>
                <a:lnTo>
                  <a:pt x="3036734" y="0"/>
                </a:lnTo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84881" y="4442451"/>
            <a:ext cx="3037205" cy="227965"/>
          </a:xfrm>
          <a:custGeom>
            <a:avLst/>
            <a:gdLst/>
            <a:ahLst/>
            <a:cxnLst/>
            <a:rect l="l" t="t" r="r" b="b"/>
            <a:pathLst>
              <a:path w="3037205" h="227964">
                <a:moveTo>
                  <a:pt x="0" y="227752"/>
                </a:moveTo>
                <a:lnTo>
                  <a:pt x="3036734" y="227752"/>
                </a:lnTo>
                <a:lnTo>
                  <a:pt x="3036734" y="0"/>
                </a:lnTo>
                <a:lnTo>
                  <a:pt x="0" y="0"/>
                </a:lnTo>
                <a:lnTo>
                  <a:pt x="0" y="227752"/>
                </a:lnTo>
                <a:close/>
              </a:path>
            </a:pathLst>
          </a:custGeom>
          <a:solidFill>
            <a:srgbClr val="F4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84881" y="4675711"/>
            <a:ext cx="3037205" cy="114300"/>
          </a:xfrm>
          <a:custGeom>
            <a:avLst/>
            <a:gdLst/>
            <a:ahLst/>
            <a:cxnLst/>
            <a:rect l="l" t="t" r="r" b="b"/>
            <a:pathLst>
              <a:path w="3037205" h="114300">
                <a:moveTo>
                  <a:pt x="0" y="113891"/>
                </a:moveTo>
                <a:lnTo>
                  <a:pt x="3036734" y="113891"/>
                </a:lnTo>
                <a:lnTo>
                  <a:pt x="3036734" y="0"/>
                </a:lnTo>
                <a:lnTo>
                  <a:pt x="0" y="0"/>
                </a:lnTo>
                <a:lnTo>
                  <a:pt x="0" y="113891"/>
                </a:lnTo>
                <a:close/>
              </a:path>
            </a:pathLst>
          </a:custGeom>
          <a:solidFill>
            <a:srgbClr val="F4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84881" y="4795110"/>
            <a:ext cx="3037205" cy="114300"/>
          </a:xfrm>
          <a:custGeom>
            <a:avLst/>
            <a:gdLst/>
            <a:ahLst/>
            <a:cxnLst/>
            <a:rect l="l" t="t" r="r" b="b"/>
            <a:pathLst>
              <a:path w="3037205" h="114300">
                <a:moveTo>
                  <a:pt x="0" y="113881"/>
                </a:moveTo>
                <a:lnTo>
                  <a:pt x="3036734" y="113881"/>
                </a:lnTo>
                <a:lnTo>
                  <a:pt x="3036734" y="0"/>
                </a:lnTo>
                <a:lnTo>
                  <a:pt x="0" y="0"/>
                </a:lnTo>
                <a:lnTo>
                  <a:pt x="0" y="113881"/>
                </a:lnTo>
                <a:close/>
              </a:path>
            </a:pathLst>
          </a:custGeom>
          <a:solidFill>
            <a:srgbClr val="F4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84881" y="4914510"/>
            <a:ext cx="3037205" cy="114300"/>
          </a:xfrm>
          <a:custGeom>
            <a:avLst/>
            <a:gdLst/>
            <a:ahLst/>
            <a:cxnLst/>
            <a:rect l="l" t="t" r="r" b="b"/>
            <a:pathLst>
              <a:path w="3037205" h="114300">
                <a:moveTo>
                  <a:pt x="0" y="113881"/>
                </a:moveTo>
                <a:lnTo>
                  <a:pt x="3036734" y="113881"/>
                </a:lnTo>
                <a:lnTo>
                  <a:pt x="3036734" y="0"/>
                </a:lnTo>
                <a:lnTo>
                  <a:pt x="0" y="0"/>
                </a:lnTo>
                <a:lnTo>
                  <a:pt x="0" y="113881"/>
                </a:lnTo>
                <a:close/>
              </a:path>
            </a:pathLst>
          </a:custGeom>
          <a:solidFill>
            <a:srgbClr val="F4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84881" y="5033899"/>
            <a:ext cx="3037205" cy="114300"/>
          </a:xfrm>
          <a:custGeom>
            <a:avLst/>
            <a:gdLst/>
            <a:ahLst/>
            <a:cxnLst/>
            <a:rect l="l" t="t" r="r" b="b"/>
            <a:pathLst>
              <a:path w="3037205" h="114300">
                <a:moveTo>
                  <a:pt x="0" y="113881"/>
                </a:moveTo>
                <a:lnTo>
                  <a:pt x="3036734" y="113881"/>
                </a:lnTo>
                <a:lnTo>
                  <a:pt x="3036734" y="0"/>
                </a:lnTo>
                <a:lnTo>
                  <a:pt x="0" y="0"/>
                </a:lnTo>
                <a:lnTo>
                  <a:pt x="0" y="113881"/>
                </a:lnTo>
                <a:close/>
              </a:path>
            </a:pathLst>
          </a:custGeom>
          <a:solidFill>
            <a:srgbClr val="F4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332328" y="4442978"/>
            <a:ext cx="764540" cy="7010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500" b="1" spc="5">
                <a:latin typeface="Arial"/>
                <a:cs typeface="Arial"/>
              </a:rPr>
              <a:t>Glukosebereiche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sz="500" spc="5">
                <a:latin typeface="Arial"/>
                <a:cs typeface="Arial"/>
              </a:rPr>
              <a:t>Zielbereich 70-180</a:t>
            </a:r>
            <a:r>
              <a:rPr sz="500" spc="-25">
                <a:latin typeface="Arial"/>
                <a:cs typeface="Arial"/>
              </a:rPr>
              <a:t> </a:t>
            </a:r>
            <a:r>
              <a:rPr sz="500" spc="5">
                <a:latin typeface="Arial"/>
                <a:cs typeface="Arial"/>
              </a:rPr>
              <a:t>mg/dL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500" spc="5">
                <a:latin typeface="Arial"/>
                <a:cs typeface="Arial"/>
              </a:rPr>
              <a:t>Unter </a:t>
            </a:r>
            <a:r>
              <a:rPr sz="500" spc="10">
                <a:latin typeface="Arial"/>
                <a:cs typeface="Arial"/>
              </a:rPr>
              <a:t>70</a:t>
            </a:r>
            <a:r>
              <a:rPr sz="500" spc="-65">
                <a:latin typeface="Arial"/>
                <a:cs typeface="Arial"/>
              </a:rPr>
              <a:t> </a:t>
            </a:r>
            <a:r>
              <a:rPr sz="500" spc="5">
                <a:latin typeface="Arial"/>
                <a:cs typeface="Arial"/>
              </a:rPr>
              <a:t>mg/dL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500" spc="5">
                <a:latin typeface="Arial"/>
                <a:cs typeface="Arial"/>
              </a:rPr>
              <a:t>Unter </a:t>
            </a:r>
            <a:r>
              <a:rPr sz="500" spc="10">
                <a:latin typeface="Arial"/>
                <a:cs typeface="Arial"/>
              </a:rPr>
              <a:t>54</a:t>
            </a:r>
            <a:r>
              <a:rPr sz="500" spc="-65">
                <a:latin typeface="Arial"/>
                <a:cs typeface="Arial"/>
              </a:rPr>
              <a:t> </a:t>
            </a:r>
            <a:r>
              <a:rPr sz="500" spc="5">
                <a:latin typeface="Arial"/>
                <a:cs typeface="Arial"/>
              </a:rPr>
              <a:t>mg/dL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500" spc="5">
                <a:latin typeface="Arial"/>
                <a:cs typeface="Arial"/>
              </a:rPr>
              <a:t>Über 180</a:t>
            </a:r>
            <a:r>
              <a:rPr sz="500" spc="-50">
                <a:latin typeface="Arial"/>
                <a:cs typeface="Arial"/>
              </a:rPr>
              <a:t> </a:t>
            </a:r>
            <a:r>
              <a:rPr sz="500" spc="5">
                <a:latin typeface="Arial"/>
                <a:cs typeface="Arial"/>
              </a:rPr>
              <a:t>mg/dL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500" spc="5">
                <a:latin typeface="Arial"/>
                <a:cs typeface="Arial"/>
              </a:rPr>
              <a:t>Über 250</a:t>
            </a:r>
            <a:r>
              <a:rPr sz="500" spc="-50">
                <a:latin typeface="Arial"/>
                <a:cs typeface="Arial"/>
              </a:rPr>
              <a:t> </a:t>
            </a:r>
            <a:r>
              <a:rPr sz="500" spc="5">
                <a:latin typeface="Arial"/>
                <a:cs typeface="Arial"/>
              </a:rPr>
              <a:t>mg/dL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755384" y="4442978"/>
            <a:ext cx="876935" cy="7010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500" b="1" spc="5">
                <a:latin typeface="Arial"/>
                <a:cs typeface="Arial"/>
              </a:rPr>
              <a:t>Ziele </a:t>
            </a:r>
            <a:r>
              <a:rPr sz="450" spc="-10">
                <a:latin typeface="Arial"/>
                <a:cs typeface="Arial"/>
              </a:rPr>
              <a:t>% der </a:t>
            </a:r>
            <a:r>
              <a:rPr sz="450" spc="-5">
                <a:latin typeface="Arial"/>
                <a:cs typeface="Arial"/>
              </a:rPr>
              <a:t>Messwerte</a:t>
            </a:r>
            <a:r>
              <a:rPr sz="450" spc="-35">
                <a:latin typeface="Arial"/>
                <a:cs typeface="Arial"/>
              </a:rPr>
              <a:t> </a:t>
            </a:r>
            <a:r>
              <a:rPr sz="450" spc="-10">
                <a:latin typeface="Arial"/>
                <a:cs typeface="Arial"/>
              </a:rPr>
              <a:t>(Zeit/Tag)</a:t>
            </a:r>
            <a:endParaRPr sz="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sz="500" spc="5">
                <a:latin typeface="Arial"/>
                <a:cs typeface="Arial"/>
              </a:rPr>
              <a:t>Größer als </a:t>
            </a:r>
            <a:r>
              <a:rPr sz="500" spc="10">
                <a:latin typeface="Arial"/>
                <a:cs typeface="Arial"/>
              </a:rPr>
              <a:t>70% </a:t>
            </a:r>
            <a:r>
              <a:rPr sz="500" spc="5">
                <a:latin typeface="Arial"/>
                <a:cs typeface="Arial"/>
              </a:rPr>
              <a:t>(16h</a:t>
            </a:r>
            <a:r>
              <a:rPr sz="500" spc="-40">
                <a:latin typeface="Arial"/>
                <a:cs typeface="Arial"/>
              </a:rPr>
              <a:t> </a:t>
            </a:r>
            <a:r>
              <a:rPr sz="500" spc="5">
                <a:latin typeface="Arial"/>
                <a:cs typeface="Arial"/>
              </a:rPr>
              <a:t>48min)</a:t>
            </a:r>
            <a:endParaRPr sz="500">
              <a:latin typeface="Arial"/>
              <a:cs typeface="Arial"/>
            </a:endParaRPr>
          </a:p>
          <a:p>
            <a:pPr marR="110489">
              <a:lnSpc>
                <a:spcPct val="156700"/>
              </a:lnSpc>
              <a:spcBef>
                <a:spcPts val="60"/>
              </a:spcBef>
            </a:pPr>
            <a:r>
              <a:rPr sz="500" spc="5">
                <a:latin typeface="Arial"/>
                <a:cs typeface="Arial"/>
              </a:rPr>
              <a:t>Kleiner als </a:t>
            </a:r>
            <a:r>
              <a:rPr sz="500" spc="10">
                <a:latin typeface="Arial"/>
                <a:cs typeface="Arial"/>
              </a:rPr>
              <a:t>4% </a:t>
            </a:r>
            <a:r>
              <a:rPr sz="500" spc="5">
                <a:latin typeface="Arial"/>
                <a:cs typeface="Arial"/>
              </a:rPr>
              <a:t>(58min)  Kleiner als </a:t>
            </a:r>
            <a:r>
              <a:rPr sz="500" spc="10">
                <a:latin typeface="Arial"/>
                <a:cs typeface="Arial"/>
              </a:rPr>
              <a:t>1% </a:t>
            </a:r>
            <a:r>
              <a:rPr sz="500" spc="5">
                <a:latin typeface="Arial"/>
                <a:cs typeface="Arial"/>
              </a:rPr>
              <a:t>(14min)  Kleiner als </a:t>
            </a:r>
            <a:r>
              <a:rPr sz="500" spc="10">
                <a:latin typeface="Arial"/>
                <a:cs typeface="Arial"/>
              </a:rPr>
              <a:t>25% </a:t>
            </a:r>
            <a:r>
              <a:rPr sz="500" spc="5">
                <a:latin typeface="Arial"/>
                <a:cs typeface="Arial"/>
              </a:rPr>
              <a:t>(6h)  Kleiner als </a:t>
            </a:r>
            <a:r>
              <a:rPr sz="500" spc="10">
                <a:latin typeface="Arial"/>
                <a:cs typeface="Arial"/>
              </a:rPr>
              <a:t>5% </a:t>
            </a:r>
            <a:r>
              <a:rPr sz="500" spc="5">
                <a:latin typeface="Arial"/>
                <a:cs typeface="Arial"/>
              </a:rPr>
              <a:t>(1h</a:t>
            </a:r>
            <a:r>
              <a:rPr sz="500" spc="-55">
                <a:latin typeface="Arial"/>
                <a:cs typeface="Arial"/>
              </a:rPr>
              <a:t> </a:t>
            </a:r>
            <a:r>
              <a:rPr sz="500" spc="5">
                <a:latin typeface="Arial"/>
                <a:cs typeface="Arial"/>
              </a:rPr>
              <a:t>12min)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284881" y="5153298"/>
            <a:ext cx="3037205" cy="114300"/>
          </a:xfrm>
          <a:custGeom>
            <a:avLst/>
            <a:gdLst/>
            <a:ahLst/>
            <a:cxnLst/>
            <a:rect l="l" t="t" r="r" b="b"/>
            <a:pathLst>
              <a:path w="3037205" h="114300">
                <a:moveTo>
                  <a:pt x="0" y="113881"/>
                </a:moveTo>
                <a:lnTo>
                  <a:pt x="3036734" y="113881"/>
                </a:lnTo>
                <a:lnTo>
                  <a:pt x="3036734" y="0"/>
                </a:lnTo>
                <a:lnTo>
                  <a:pt x="0" y="0"/>
                </a:lnTo>
                <a:lnTo>
                  <a:pt x="0" y="113881"/>
                </a:lnTo>
                <a:close/>
              </a:path>
            </a:pathLst>
          </a:custGeom>
          <a:solidFill>
            <a:srgbClr val="F4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332328" y="5158051"/>
            <a:ext cx="237426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500" spc="5">
                <a:solidFill>
                  <a:srgbClr val="898989"/>
                </a:solidFill>
                <a:latin typeface="Arial"/>
                <a:cs typeface="Arial"/>
              </a:rPr>
              <a:t>Jeder 5%ige zeitliche Anstieg im Bereich (70-180 mg/dL) ist klinisch </a:t>
            </a:r>
            <a:r>
              <a:rPr sz="500" spc="10">
                <a:solidFill>
                  <a:srgbClr val="898989"/>
                </a:solidFill>
                <a:latin typeface="Arial"/>
                <a:cs typeface="Arial"/>
              </a:rPr>
              <a:t>von</a:t>
            </a:r>
            <a:r>
              <a:rPr sz="500" spc="6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spc="5">
                <a:solidFill>
                  <a:srgbClr val="898989"/>
                </a:solidFill>
                <a:latin typeface="Arial"/>
                <a:cs typeface="Arial"/>
              </a:rPr>
              <a:t>Nutzen.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284882" y="5272689"/>
            <a:ext cx="3037205" cy="0"/>
          </a:xfrm>
          <a:custGeom>
            <a:avLst/>
            <a:gdLst/>
            <a:ahLst/>
            <a:cxnLst/>
            <a:rect l="l" t="t" r="r" b="b"/>
            <a:pathLst>
              <a:path w="3037205">
                <a:moveTo>
                  <a:pt x="0" y="0"/>
                </a:moveTo>
                <a:lnTo>
                  <a:pt x="3036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84880" y="5272690"/>
            <a:ext cx="3037205" cy="0"/>
          </a:xfrm>
          <a:custGeom>
            <a:avLst/>
            <a:gdLst/>
            <a:ahLst/>
            <a:cxnLst/>
            <a:rect l="l" t="t" r="r" b="b"/>
            <a:pathLst>
              <a:path w="3037205">
                <a:moveTo>
                  <a:pt x="0" y="0"/>
                </a:moveTo>
                <a:lnTo>
                  <a:pt x="3036734" y="0"/>
                </a:lnTo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332350" y="5250281"/>
            <a:ext cx="996315" cy="49910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547370">
              <a:lnSpc>
                <a:spcPct val="100000"/>
              </a:lnSpc>
              <a:spcBef>
                <a:spcPts val="500"/>
              </a:spcBef>
            </a:pPr>
            <a:r>
              <a:rPr sz="700" b="1" spc="-5">
                <a:latin typeface="Arial"/>
                <a:cs typeface="Arial"/>
              </a:rPr>
              <a:t>141</a:t>
            </a:r>
            <a:r>
              <a:rPr sz="700" b="1" spc="45">
                <a:latin typeface="Arial"/>
                <a:cs typeface="Arial"/>
              </a:rPr>
              <a:t> </a:t>
            </a:r>
            <a:r>
              <a:rPr sz="450" spc="-10">
                <a:latin typeface="Arial"/>
                <a:cs typeface="Arial"/>
              </a:rPr>
              <a:t>mg/dL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b="1">
                <a:latin typeface="Arial"/>
                <a:cs typeface="Arial"/>
              </a:rPr>
              <a:t>6,7% bzw 49</a:t>
            </a:r>
            <a:r>
              <a:rPr sz="700" b="1" spc="-65">
                <a:latin typeface="Arial"/>
                <a:cs typeface="Arial"/>
              </a:rPr>
              <a:t> </a:t>
            </a:r>
            <a:r>
              <a:rPr sz="700" b="1">
                <a:latin typeface="Arial"/>
                <a:cs typeface="Arial"/>
              </a:rPr>
              <a:t>mmol/mol</a:t>
            </a:r>
            <a:endParaRPr sz="700">
              <a:latin typeface="Arial"/>
              <a:cs typeface="Arial"/>
            </a:endParaRPr>
          </a:p>
          <a:p>
            <a:pPr marL="547370">
              <a:lnSpc>
                <a:spcPct val="100000"/>
              </a:lnSpc>
              <a:spcBef>
                <a:spcPts val="405"/>
              </a:spcBef>
            </a:pPr>
            <a:r>
              <a:rPr sz="700" b="1">
                <a:latin typeface="Arial"/>
                <a:cs typeface="Arial"/>
              </a:rPr>
              <a:t>32,7%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272180" y="5250281"/>
            <a:ext cx="204343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4505">
              <a:lnSpc>
                <a:spcPct val="147900"/>
              </a:lnSpc>
              <a:spcBef>
                <a:spcPts val="95"/>
              </a:spcBef>
            </a:pPr>
            <a:r>
              <a:rPr sz="700" b="1">
                <a:latin typeface="Arial"/>
                <a:cs typeface="Arial"/>
              </a:rPr>
              <a:t>Durchschnitt Glukose  Glukosemanagementindikator</a:t>
            </a:r>
            <a:r>
              <a:rPr sz="700" b="1" spc="-60">
                <a:latin typeface="Arial"/>
                <a:cs typeface="Arial"/>
              </a:rPr>
              <a:t> </a:t>
            </a:r>
            <a:r>
              <a:rPr sz="700" b="1">
                <a:latin typeface="Arial"/>
                <a:cs typeface="Arial"/>
              </a:rPr>
              <a:t>(GMI)  Glukosevariabilität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500" b="1" spc="5">
                <a:latin typeface="Arial"/>
                <a:cs typeface="Arial"/>
              </a:rPr>
              <a:t>Definiert als prozentualer Variationskoeffizient (%CV); Ziel</a:t>
            </a:r>
            <a:r>
              <a:rPr sz="500" b="1" spc="20">
                <a:latin typeface="Arial"/>
                <a:cs typeface="Arial"/>
              </a:rPr>
              <a:t> </a:t>
            </a:r>
            <a:r>
              <a:rPr sz="500" b="1" spc="10">
                <a:latin typeface="Arial"/>
                <a:cs typeface="Arial"/>
              </a:rPr>
              <a:t>≤36%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530395" y="3659867"/>
            <a:ext cx="2173605" cy="1619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47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95"/>
              </a:spcBef>
            </a:pPr>
            <a:r>
              <a:rPr sz="700" b="1">
                <a:solidFill>
                  <a:srgbClr val="FFFFFF"/>
                </a:solidFill>
                <a:latin typeface="Arial"/>
                <a:cs typeface="Arial"/>
              </a:rPr>
              <a:t>ZEIT IN</a:t>
            </a:r>
            <a:r>
              <a:rPr sz="7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>
                <a:solidFill>
                  <a:srgbClr val="FFFFFF"/>
                </a:solidFill>
                <a:latin typeface="Arial"/>
                <a:cs typeface="Arial"/>
              </a:rPr>
              <a:t>BEREICHEN</a:t>
            </a:r>
            <a:endParaRPr sz="7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682234" y="4288853"/>
            <a:ext cx="285115" cy="34925"/>
          </a:xfrm>
          <a:custGeom>
            <a:avLst/>
            <a:gdLst/>
            <a:ahLst/>
            <a:cxnLst/>
            <a:rect l="l" t="t" r="r" b="b"/>
            <a:pathLst>
              <a:path w="285115" h="34925">
                <a:moveTo>
                  <a:pt x="262630" y="0"/>
                </a:moveTo>
                <a:lnTo>
                  <a:pt x="22062" y="0"/>
                </a:lnTo>
                <a:lnTo>
                  <a:pt x="13480" y="1736"/>
                </a:lnTo>
                <a:lnTo>
                  <a:pt x="6463" y="6469"/>
                </a:lnTo>
                <a:lnTo>
                  <a:pt x="1727" y="13486"/>
                </a:lnTo>
                <a:lnTo>
                  <a:pt x="0" y="22020"/>
                </a:lnTo>
                <a:lnTo>
                  <a:pt x="0" y="34690"/>
                </a:lnTo>
                <a:lnTo>
                  <a:pt x="284692" y="34690"/>
                </a:lnTo>
                <a:lnTo>
                  <a:pt x="284682" y="22020"/>
                </a:lnTo>
                <a:lnTo>
                  <a:pt x="282956" y="13486"/>
                </a:lnTo>
                <a:lnTo>
                  <a:pt x="278224" y="6469"/>
                </a:lnTo>
                <a:lnTo>
                  <a:pt x="271210" y="1736"/>
                </a:lnTo>
                <a:lnTo>
                  <a:pt x="262630" y="0"/>
                </a:lnTo>
                <a:close/>
              </a:path>
            </a:pathLst>
          </a:custGeom>
          <a:solidFill>
            <a:srgbClr val="FFC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682234" y="4333030"/>
            <a:ext cx="285115" cy="232410"/>
          </a:xfrm>
          <a:custGeom>
            <a:avLst/>
            <a:gdLst/>
            <a:ahLst/>
            <a:cxnLst/>
            <a:rect l="l" t="t" r="r" b="b"/>
            <a:pathLst>
              <a:path w="285115" h="232410">
                <a:moveTo>
                  <a:pt x="0" y="0"/>
                </a:moveTo>
                <a:lnTo>
                  <a:pt x="284692" y="0"/>
                </a:lnTo>
                <a:lnTo>
                  <a:pt x="284692" y="231982"/>
                </a:lnTo>
                <a:lnTo>
                  <a:pt x="0" y="231982"/>
                </a:lnTo>
                <a:lnTo>
                  <a:pt x="0" y="0"/>
                </a:lnTo>
                <a:close/>
              </a:path>
            </a:pathLst>
          </a:custGeom>
          <a:solidFill>
            <a:srgbClr val="FEF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682234" y="4574499"/>
            <a:ext cx="285115" cy="868044"/>
          </a:xfrm>
          <a:custGeom>
            <a:avLst/>
            <a:gdLst/>
            <a:ahLst/>
            <a:cxnLst/>
            <a:rect l="l" t="t" r="r" b="b"/>
            <a:pathLst>
              <a:path w="285115" h="868045">
                <a:moveTo>
                  <a:pt x="0" y="0"/>
                </a:moveTo>
                <a:lnTo>
                  <a:pt x="284692" y="0"/>
                </a:lnTo>
                <a:lnTo>
                  <a:pt x="284692" y="867701"/>
                </a:lnTo>
                <a:lnTo>
                  <a:pt x="0" y="867701"/>
                </a:lnTo>
                <a:lnTo>
                  <a:pt x="0" y="0"/>
                </a:lnTo>
                <a:close/>
              </a:path>
            </a:pathLst>
          </a:custGeom>
          <a:solidFill>
            <a:srgbClr val="3FB7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682234" y="5479990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692" y="0"/>
                </a:lnTo>
              </a:path>
            </a:pathLst>
          </a:custGeom>
          <a:ln w="56605">
            <a:solidFill>
              <a:srgbClr val="E532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022100" y="4612412"/>
            <a:ext cx="1690370" cy="0"/>
          </a:xfrm>
          <a:custGeom>
            <a:avLst/>
            <a:gdLst/>
            <a:ahLst/>
            <a:cxnLst/>
            <a:rect l="l" t="t" r="r" b="b"/>
            <a:pathLst>
              <a:path w="1690369">
                <a:moveTo>
                  <a:pt x="0" y="0"/>
                </a:moveTo>
                <a:lnTo>
                  <a:pt x="1690283" y="0"/>
                </a:lnTo>
              </a:path>
            </a:pathLst>
          </a:custGeom>
          <a:ln w="5518">
            <a:solidFill>
              <a:srgbClr val="C1C2C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5003851" y="4356701"/>
            <a:ext cx="515620" cy="2247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15">
                <a:latin typeface="Arial"/>
                <a:cs typeface="Arial"/>
              </a:rPr>
              <a:t>Hoch</a:t>
            </a:r>
            <a:endParaRPr sz="75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30"/>
              </a:spcBef>
            </a:pPr>
            <a:r>
              <a:rPr sz="500" spc="5">
                <a:latin typeface="Arial"/>
                <a:cs typeface="Arial"/>
              </a:rPr>
              <a:t>181 - 250</a:t>
            </a:r>
            <a:r>
              <a:rPr sz="500" spc="-35">
                <a:latin typeface="Arial"/>
                <a:cs typeface="Arial"/>
              </a:rPr>
              <a:t> </a:t>
            </a:r>
            <a:r>
              <a:rPr sz="500" spc="5">
                <a:latin typeface="Arial"/>
                <a:cs typeface="Arial"/>
              </a:rPr>
              <a:t>mg/dL</a:t>
            </a:r>
            <a:endParaRPr sz="5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379683" y="4356701"/>
            <a:ext cx="342265" cy="2247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30"/>
              </a:spcBef>
            </a:pPr>
            <a:r>
              <a:rPr sz="750" b="1" spc="10">
                <a:latin typeface="Arial"/>
                <a:cs typeface="Arial"/>
              </a:rPr>
              <a:t>19</a:t>
            </a:r>
            <a:r>
              <a:rPr sz="750" b="1" spc="3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500" spc="5">
                <a:latin typeface="Arial"/>
                <a:cs typeface="Arial"/>
              </a:rPr>
              <a:t>(4h</a:t>
            </a:r>
            <a:r>
              <a:rPr sz="500" spc="-65">
                <a:latin typeface="Arial"/>
                <a:cs typeface="Arial"/>
              </a:rPr>
              <a:t> </a:t>
            </a:r>
            <a:r>
              <a:rPr sz="500" spc="5">
                <a:latin typeface="Arial"/>
                <a:cs typeface="Arial"/>
              </a:rPr>
              <a:t>34min)</a:t>
            </a:r>
            <a:endParaRPr sz="5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022100" y="5140679"/>
            <a:ext cx="1690370" cy="0"/>
          </a:xfrm>
          <a:custGeom>
            <a:avLst/>
            <a:gdLst/>
            <a:ahLst/>
            <a:cxnLst/>
            <a:rect l="l" t="t" r="r" b="b"/>
            <a:pathLst>
              <a:path w="1690369">
                <a:moveTo>
                  <a:pt x="0" y="0"/>
                </a:moveTo>
                <a:lnTo>
                  <a:pt x="1690283" y="0"/>
                </a:lnTo>
              </a:path>
            </a:pathLst>
          </a:custGeom>
          <a:ln w="5518">
            <a:solidFill>
              <a:srgbClr val="C1C2C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5003851" y="4884967"/>
            <a:ext cx="551180" cy="2247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10">
                <a:latin typeface="Arial"/>
                <a:cs typeface="Arial"/>
              </a:rPr>
              <a:t>Zielbereich</a:t>
            </a:r>
            <a:endParaRPr sz="75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30"/>
              </a:spcBef>
            </a:pPr>
            <a:r>
              <a:rPr sz="500" spc="10">
                <a:latin typeface="Arial"/>
                <a:cs typeface="Arial"/>
              </a:rPr>
              <a:t>70 </a:t>
            </a:r>
            <a:r>
              <a:rPr sz="500" spc="5">
                <a:latin typeface="Arial"/>
                <a:cs typeface="Arial"/>
              </a:rPr>
              <a:t>- 180</a:t>
            </a:r>
            <a:r>
              <a:rPr sz="500" spc="-25">
                <a:latin typeface="Arial"/>
                <a:cs typeface="Arial"/>
              </a:rPr>
              <a:t> </a:t>
            </a:r>
            <a:r>
              <a:rPr sz="500" spc="5">
                <a:latin typeface="Arial"/>
                <a:cs typeface="Arial"/>
              </a:rPr>
              <a:t>mg/dL</a:t>
            </a:r>
            <a:endParaRPr sz="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341061" y="4884967"/>
            <a:ext cx="379095" cy="2247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0"/>
              </a:spcBef>
            </a:pPr>
            <a:r>
              <a:rPr sz="750" b="1" spc="10">
                <a:latin typeface="Arial"/>
                <a:cs typeface="Arial"/>
              </a:rPr>
              <a:t>77</a:t>
            </a:r>
            <a:r>
              <a:rPr sz="750" b="1" spc="3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500" spc="5">
                <a:latin typeface="Arial"/>
                <a:cs typeface="Arial"/>
              </a:rPr>
              <a:t>(18h</a:t>
            </a:r>
            <a:r>
              <a:rPr sz="500" spc="-65">
                <a:latin typeface="Arial"/>
                <a:cs typeface="Arial"/>
              </a:rPr>
              <a:t> </a:t>
            </a:r>
            <a:r>
              <a:rPr sz="500" spc="5">
                <a:latin typeface="Arial"/>
                <a:cs typeface="Arial"/>
              </a:rPr>
              <a:t>29min)</a:t>
            </a:r>
            <a:endParaRPr sz="5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022100" y="5504822"/>
            <a:ext cx="1690370" cy="0"/>
          </a:xfrm>
          <a:custGeom>
            <a:avLst/>
            <a:gdLst/>
            <a:ahLst/>
            <a:cxnLst/>
            <a:rect l="l" t="t" r="r" b="b"/>
            <a:pathLst>
              <a:path w="1690369">
                <a:moveTo>
                  <a:pt x="0" y="0"/>
                </a:moveTo>
                <a:lnTo>
                  <a:pt x="1690283" y="0"/>
                </a:lnTo>
              </a:path>
            </a:pathLst>
          </a:custGeom>
          <a:ln w="5518">
            <a:solidFill>
              <a:srgbClr val="C1C2C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5003851" y="5249111"/>
            <a:ext cx="368300" cy="145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10">
                <a:latin typeface="Arial"/>
                <a:cs typeface="Arial"/>
              </a:rPr>
              <a:t>Niedrig</a:t>
            </a:r>
            <a:endParaRPr sz="7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473478" y="5249111"/>
            <a:ext cx="252095" cy="2247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130"/>
              </a:spcBef>
            </a:pPr>
            <a:r>
              <a:rPr sz="750" b="1" spc="10">
                <a:latin typeface="Arial"/>
                <a:cs typeface="Arial"/>
              </a:rPr>
              <a:t>3</a:t>
            </a:r>
            <a:r>
              <a:rPr sz="750" b="1" spc="3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500" spc="5">
                <a:latin typeface="Arial"/>
                <a:cs typeface="Arial"/>
              </a:rPr>
              <a:t>(43min)</a:t>
            </a:r>
            <a:endParaRPr sz="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510337" y="4277867"/>
            <a:ext cx="13652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5">
                <a:solidFill>
                  <a:srgbClr val="898989"/>
                </a:solidFill>
                <a:latin typeface="Arial"/>
                <a:cs typeface="Arial"/>
              </a:rPr>
              <a:t>25</a:t>
            </a:r>
            <a:r>
              <a:rPr sz="500" spc="10">
                <a:solidFill>
                  <a:srgbClr val="898989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510270" y="4519336"/>
            <a:ext cx="13652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5">
                <a:solidFill>
                  <a:srgbClr val="898989"/>
                </a:solidFill>
                <a:latin typeface="Arial"/>
                <a:cs typeface="Arial"/>
              </a:rPr>
              <a:t>18</a:t>
            </a:r>
            <a:r>
              <a:rPr sz="500" spc="10">
                <a:solidFill>
                  <a:srgbClr val="898989"/>
                </a:solidFill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521310" y="5379873"/>
            <a:ext cx="950594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502284" algn="l"/>
              </a:tabLst>
            </a:pPr>
            <a:r>
              <a:rPr sz="500" spc="10">
                <a:solidFill>
                  <a:srgbClr val="898989"/>
                </a:solidFill>
                <a:latin typeface="Arial"/>
                <a:cs typeface="Arial"/>
              </a:rPr>
              <a:t>70	</a:t>
            </a:r>
            <a:r>
              <a:rPr sz="750" spc="15" baseline="11111">
                <a:latin typeface="Arial"/>
                <a:cs typeface="Arial"/>
              </a:rPr>
              <a:t>54 </a:t>
            </a:r>
            <a:r>
              <a:rPr sz="750" spc="7" baseline="11111">
                <a:latin typeface="Arial"/>
                <a:cs typeface="Arial"/>
              </a:rPr>
              <a:t>- </a:t>
            </a:r>
            <a:r>
              <a:rPr sz="750" spc="15" baseline="11111">
                <a:latin typeface="Arial"/>
                <a:cs typeface="Arial"/>
              </a:rPr>
              <a:t>69</a:t>
            </a:r>
            <a:r>
              <a:rPr sz="750" spc="-60" baseline="11111">
                <a:latin typeface="Arial"/>
                <a:cs typeface="Arial"/>
              </a:rPr>
              <a:t> </a:t>
            </a:r>
            <a:r>
              <a:rPr sz="750" spc="7" baseline="11111">
                <a:latin typeface="Arial"/>
                <a:cs typeface="Arial"/>
              </a:rPr>
              <a:t>mg/dL</a:t>
            </a:r>
            <a:endParaRPr sz="750" baseline="11111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4821819" y="4203336"/>
            <a:ext cx="171041" cy="8828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5010482" y="4087590"/>
            <a:ext cx="532130" cy="24066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209"/>
              </a:spcBef>
            </a:pPr>
            <a:r>
              <a:rPr sz="750" b="1" spc="15">
                <a:latin typeface="Arial"/>
                <a:cs typeface="Arial"/>
              </a:rPr>
              <a:t>Sehr</a:t>
            </a:r>
            <a:r>
              <a:rPr sz="750" b="1" spc="-50">
                <a:latin typeface="Arial"/>
                <a:cs typeface="Arial"/>
              </a:rPr>
              <a:t> </a:t>
            </a:r>
            <a:r>
              <a:rPr sz="750" b="1" spc="15">
                <a:latin typeface="Arial"/>
                <a:cs typeface="Arial"/>
              </a:rPr>
              <a:t>hoch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10">
                <a:latin typeface="Arial"/>
                <a:cs typeface="Arial"/>
              </a:rPr>
              <a:t>&gt;250</a:t>
            </a:r>
            <a:r>
              <a:rPr sz="500" spc="5">
                <a:latin typeface="Arial"/>
                <a:cs typeface="Arial"/>
              </a:rPr>
              <a:t> mg/dL</a:t>
            </a:r>
            <a:endParaRPr sz="5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6441478" y="4087590"/>
            <a:ext cx="252095" cy="24066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09"/>
              </a:spcBef>
            </a:pPr>
            <a:r>
              <a:rPr sz="750" b="1" spc="10">
                <a:latin typeface="Arial"/>
                <a:cs typeface="Arial"/>
              </a:rPr>
              <a:t>1</a:t>
            </a:r>
            <a:r>
              <a:rPr sz="750" b="1" spc="3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00" spc="5">
                <a:latin typeface="Arial"/>
                <a:cs typeface="Arial"/>
              </a:rPr>
              <a:t>(14min)</a:t>
            </a:r>
            <a:endParaRPr sz="5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5039754" y="4332996"/>
            <a:ext cx="1685289" cy="0"/>
          </a:xfrm>
          <a:custGeom>
            <a:avLst/>
            <a:gdLst/>
            <a:ahLst/>
            <a:cxnLst/>
            <a:rect l="l" t="t" r="r" b="b"/>
            <a:pathLst>
              <a:path w="1685290">
                <a:moveTo>
                  <a:pt x="0" y="0"/>
                </a:moveTo>
                <a:lnTo>
                  <a:pt x="1684775" y="0"/>
                </a:lnTo>
              </a:path>
            </a:pathLst>
          </a:custGeom>
          <a:ln w="5518">
            <a:solidFill>
              <a:srgbClr val="C1C2C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21819" y="5538753"/>
            <a:ext cx="171041" cy="8828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4546710" y="5458559"/>
            <a:ext cx="1089660" cy="2349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  <a:tabLst>
                <a:tab pos="419734" algn="l"/>
              </a:tabLst>
            </a:pPr>
            <a:r>
              <a:rPr sz="500" spc="10">
                <a:solidFill>
                  <a:srgbClr val="898989"/>
                </a:solidFill>
                <a:latin typeface="Arial"/>
                <a:cs typeface="Arial"/>
              </a:rPr>
              <a:t>54  </a:t>
            </a:r>
            <a:r>
              <a:rPr sz="500" spc="-3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u="heavy" spc="5">
                <a:solidFill>
                  <a:srgbClr val="898989"/>
                </a:solidFill>
                <a:uFill>
                  <a:solidFill>
                    <a:srgbClr val="C8353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00" u="heavy">
                <a:solidFill>
                  <a:srgbClr val="898989"/>
                </a:solidFill>
                <a:uFill>
                  <a:solidFill>
                    <a:srgbClr val="C8353C"/>
                  </a:solidFill>
                </a:u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  <a:p>
            <a:pPr marL="495934">
              <a:lnSpc>
                <a:spcPct val="100000"/>
              </a:lnSpc>
              <a:spcBef>
                <a:spcPts val="85"/>
              </a:spcBef>
            </a:pPr>
            <a:r>
              <a:rPr sz="750" b="1" spc="15">
                <a:latin typeface="Arial"/>
                <a:cs typeface="Arial"/>
              </a:rPr>
              <a:t>Sehr</a:t>
            </a:r>
            <a:r>
              <a:rPr sz="750" b="1" spc="-40">
                <a:latin typeface="Arial"/>
                <a:cs typeface="Arial"/>
              </a:rPr>
              <a:t> </a:t>
            </a:r>
            <a:r>
              <a:rPr sz="750" b="1" spc="10">
                <a:latin typeface="Arial"/>
                <a:cs typeface="Arial"/>
              </a:rPr>
              <a:t>niedrig</a:t>
            </a:r>
            <a:endParaRPr sz="7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010482" y="5661042"/>
            <a:ext cx="3390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>
                <a:latin typeface="Arial"/>
                <a:cs typeface="Arial"/>
              </a:rPr>
              <a:t>&lt;54</a:t>
            </a:r>
            <a:r>
              <a:rPr sz="500" spc="-50">
                <a:latin typeface="Arial"/>
                <a:cs typeface="Arial"/>
              </a:rPr>
              <a:t> </a:t>
            </a:r>
            <a:r>
              <a:rPr sz="500" spc="5">
                <a:latin typeface="Arial"/>
                <a:cs typeface="Arial"/>
              </a:rPr>
              <a:t>mg/dL</a:t>
            </a:r>
            <a:endParaRPr sz="5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6474582" y="5548414"/>
            <a:ext cx="219075" cy="2178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2230">
              <a:lnSpc>
                <a:spcPts val="890"/>
              </a:lnSpc>
              <a:spcBef>
                <a:spcPts val="130"/>
              </a:spcBef>
            </a:pPr>
            <a:r>
              <a:rPr sz="750" b="1" spc="10">
                <a:latin typeface="Arial"/>
                <a:cs typeface="Arial"/>
              </a:rPr>
              <a:t>0</a:t>
            </a:r>
            <a:r>
              <a:rPr sz="750" b="1" spc="3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ts val="590"/>
              </a:lnSpc>
            </a:pPr>
            <a:r>
              <a:rPr sz="500" spc="5">
                <a:latin typeface="Arial"/>
                <a:cs typeface="Arial"/>
              </a:rPr>
              <a:t>(0min)</a:t>
            </a:r>
            <a:endParaRPr sz="5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5039754" y="5762205"/>
            <a:ext cx="1685289" cy="0"/>
          </a:xfrm>
          <a:custGeom>
            <a:avLst/>
            <a:gdLst/>
            <a:ahLst/>
            <a:cxnLst/>
            <a:rect l="l" t="t" r="r" b="b"/>
            <a:pathLst>
              <a:path w="1685290">
                <a:moveTo>
                  <a:pt x="0" y="0"/>
                </a:moveTo>
                <a:lnTo>
                  <a:pt x="1684775" y="0"/>
                </a:lnTo>
              </a:path>
            </a:pathLst>
          </a:custGeom>
          <a:ln w="5518">
            <a:solidFill>
              <a:srgbClr val="C1C2C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1284881" y="5990163"/>
            <a:ext cx="5473065" cy="1619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47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95"/>
              </a:spcBef>
            </a:pPr>
            <a:r>
              <a:rPr sz="700" b="1">
                <a:solidFill>
                  <a:srgbClr val="FFFFFF"/>
                </a:solidFill>
                <a:latin typeface="Arial"/>
                <a:cs typeface="Arial"/>
              </a:rPr>
              <a:t>AMBULANTES GLUKOSEPROFIL</a:t>
            </a:r>
            <a:r>
              <a:rPr sz="7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>
                <a:solidFill>
                  <a:srgbClr val="FFFFFF"/>
                </a:solidFill>
                <a:latin typeface="Arial"/>
                <a:cs typeface="Arial"/>
              </a:rPr>
              <a:t>(AGP)</a:t>
            </a:r>
            <a:endParaRPr sz="7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272180" y="6175755"/>
            <a:ext cx="548830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i="1" spc="10">
                <a:solidFill>
                  <a:srgbClr val="898989"/>
                </a:solidFill>
                <a:latin typeface="Arial"/>
                <a:cs typeface="Arial"/>
              </a:rPr>
              <a:t>AGP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ist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eine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Zusammenfassung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der</a:t>
            </a:r>
            <a:r>
              <a:rPr sz="500" i="1" spc="2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Glukosewerte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aus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10">
                <a:solidFill>
                  <a:srgbClr val="898989"/>
                </a:solidFill>
                <a:latin typeface="Arial"/>
                <a:cs typeface="Arial"/>
              </a:rPr>
              <a:t>dem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Berichtszeitraum,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wobei</a:t>
            </a:r>
            <a:r>
              <a:rPr sz="500" i="1" spc="2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der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Medianwert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(50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10">
                <a:solidFill>
                  <a:srgbClr val="898989"/>
                </a:solidFill>
                <a:latin typeface="Arial"/>
                <a:cs typeface="Arial"/>
              </a:rPr>
              <a:t>%)</a:t>
            </a:r>
            <a:r>
              <a:rPr sz="500" i="1" spc="2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und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andere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Perzentile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angezeigt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werden,</a:t>
            </a:r>
            <a:r>
              <a:rPr sz="500" i="1" spc="2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als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beträfen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sie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einen</a:t>
            </a:r>
            <a:r>
              <a:rPr sz="500" i="1" spc="1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einzigen</a:t>
            </a:r>
            <a:r>
              <a:rPr sz="500" i="1" spc="2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Tag.</a:t>
            </a:r>
            <a:endParaRPr sz="5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2725262" y="6515442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1484604"/>
                </a:moveTo>
                <a:lnTo>
                  <a:pt x="0" y="0"/>
                </a:lnTo>
              </a:path>
            </a:pathLst>
          </a:custGeom>
          <a:ln w="5518">
            <a:solidFill>
              <a:srgbClr val="C1C2C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176028" y="6515442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1484604"/>
                </a:moveTo>
                <a:lnTo>
                  <a:pt x="0" y="0"/>
                </a:lnTo>
              </a:path>
            </a:pathLst>
          </a:custGeom>
          <a:ln w="5518">
            <a:solidFill>
              <a:srgbClr val="C1C2C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626793" y="6515442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1484604"/>
                </a:moveTo>
                <a:lnTo>
                  <a:pt x="0" y="0"/>
                </a:lnTo>
              </a:path>
            </a:pathLst>
          </a:custGeom>
          <a:ln w="5518">
            <a:solidFill>
              <a:srgbClr val="C1C2C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077560" y="6515442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1484604"/>
                </a:moveTo>
                <a:lnTo>
                  <a:pt x="0" y="0"/>
                </a:lnTo>
              </a:path>
            </a:pathLst>
          </a:custGeom>
          <a:ln w="5518">
            <a:solidFill>
              <a:srgbClr val="C7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528325" y="6515442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1484604"/>
                </a:moveTo>
                <a:lnTo>
                  <a:pt x="0" y="0"/>
                </a:lnTo>
              </a:path>
            </a:pathLst>
          </a:custGeom>
          <a:ln w="5518">
            <a:solidFill>
              <a:srgbClr val="C1C2C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979093" y="6515442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1484604"/>
                </a:moveTo>
                <a:lnTo>
                  <a:pt x="0" y="0"/>
                </a:lnTo>
              </a:path>
            </a:pathLst>
          </a:custGeom>
          <a:ln w="5518">
            <a:solidFill>
              <a:srgbClr val="C1C2C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429858" y="6515442"/>
            <a:ext cx="0" cy="1484630"/>
          </a:xfrm>
          <a:custGeom>
            <a:avLst/>
            <a:gdLst/>
            <a:ahLst/>
            <a:cxnLst/>
            <a:rect l="l" t="t" r="r" b="b"/>
            <a:pathLst>
              <a:path h="1484629">
                <a:moveTo>
                  <a:pt x="0" y="1484604"/>
                </a:moveTo>
                <a:lnTo>
                  <a:pt x="0" y="0"/>
                </a:lnTo>
              </a:path>
            </a:pathLst>
          </a:custGeom>
          <a:ln w="5518">
            <a:solidFill>
              <a:srgbClr val="C1C2C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238639" y="800280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098" y="0"/>
                </a:moveTo>
                <a:lnTo>
                  <a:pt x="0" y="0"/>
                </a:lnTo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2169589" y="7940013"/>
            <a:ext cx="3724275" cy="1955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25"/>
              </a:spcBef>
            </a:pPr>
            <a:r>
              <a:rPr sz="550" b="1" spc="1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  <a:p>
            <a:pPr marL="104775">
              <a:lnSpc>
                <a:spcPts val="655"/>
              </a:lnSpc>
              <a:tabLst>
                <a:tab pos="464184" algn="l"/>
                <a:tab pos="915035" algn="l"/>
                <a:tab pos="1365250" algn="l"/>
                <a:tab pos="1816100" algn="l"/>
                <a:tab pos="2266950" algn="l"/>
                <a:tab pos="2717800" algn="l"/>
                <a:tab pos="3168650" algn="l"/>
                <a:tab pos="3528060" algn="l"/>
              </a:tabLst>
            </a:pPr>
            <a:r>
              <a:rPr sz="550" spc="5">
                <a:solidFill>
                  <a:srgbClr val="2E292A"/>
                </a:solidFill>
                <a:latin typeface="Arial"/>
                <a:cs typeface="Arial"/>
              </a:rPr>
              <a:t>00:00	</a:t>
            </a:r>
            <a:r>
              <a:rPr sz="550" spc="5">
                <a:solidFill>
                  <a:srgbClr val="929496"/>
                </a:solidFill>
                <a:latin typeface="Arial"/>
                <a:cs typeface="Arial"/>
              </a:rPr>
              <a:t>03:00	06:00	09:00	</a:t>
            </a:r>
            <a:r>
              <a:rPr sz="550" spc="5">
                <a:solidFill>
                  <a:srgbClr val="2E292A"/>
                </a:solidFill>
                <a:latin typeface="Arial"/>
                <a:cs typeface="Arial"/>
              </a:rPr>
              <a:t>12:00	</a:t>
            </a:r>
            <a:r>
              <a:rPr sz="550" spc="5">
                <a:solidFill>
                  <a:srgbClr val="929496"/>
                </a:solidFill>
                <a:latin typeface="Arial"/>
                <a:cs typeface="Arial"/>
              </a:rPr>
              <a:t>15:00	18:00	21:00	</a:t>
            </a:r>
            <a:r>
              <a:rPr sz="550" spc="5">
                <a:solidFill>
                  <a:srgbClr val="2E292A"/>
                </a:solidFill>
                <a:latin typeface="Arial"/>
                <a:cs typeface="Arial"/>
              </a:rPr>
              <a:t>00:00</a:t>
            </a:r>
            <a:endParaRPr sz="55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2238639" y="777375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098" y="0"/>
                </a:moveTo>
                <a:lnTo>
                  <a:pt x="0" y="0"/>
                </a:lnTo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2129765" y="7710961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b="1" spc="5">
                <a:latin typeface="Arial"/>
                <a:cs typeface="Arial"/>
              </a:rPr>
              <a:t>5</a:t>
            </a:r>
            <a:r>
              <a:rPr sz="550" b="1" spc="1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2238639" y="694237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098" y="0"/>
                </a:moveTo>
                <a:lnTo>
                  <a:pt x="0" y="0"/>
                </a:lnTo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2086621" y="6879583"/>
            <a:ext cx="14732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b="1" spc="5">
                <a:latin typeface="Arial"/>
                <a:cs typeface="Arial"/>
              </a:rPr>
              <a:t>25</a:t>
            </a:r>
            <a:r>
              <a:rPr sz="550" b="1" spc="1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2238639" y="651820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098" y="0"/>
                </a:moveTo>
                <a:lnTo>
                  <a:pt x="0" y="0"/>
                </a:lnTo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1867588" y="6455411"/>
            <a:ext cx="367665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b="1" spc="10">
                <a:latin typeface="Arial"/>
                <a:cs typeface="Arial"/>
              </a:rPr>
              <a:t>350</a:t>
            </a:r>
            <a:r>
              <a:rPr sz="550" b="1" spc="10">
                <a:solidFill>
                  <a:srgbClr val="929496"/>
                </a:solidFill>
                <a:latin typeface="Arial"/>
                <a:cs typeface="Arial"/>
              </a:rPr>
              <a:t>mg/dL</a:t>
            </a:r>
            <a:endParaRPr sz="55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2271739" y="6968744"/>
            <a:ext cx="3606165" cy="748030"/>
          </a:xfrm>
          <a:custGeom>
            <a:avLst/>
            <a:gdLst/>
            <a:ahLst/>
            <a:cxnLst/>
            <a:rect l="l" t="t" r="r" b="b"/>
            <a:pathLst>
              <a:path w="3606165" h="748029">
                <a:moveTo>
                  <a:pt x="1508810" y="688340"/>
                </a:moveTo>
                <a:lnTo>
                  <a:pt x="300514" y="688340"/>
                </a:lnTo>
                <a:lnTo>
                  <a:pt x="375632" y="692150"/>
                </a:lnTo>
                <a:lnTo>
                  <a:pt x="400678" y="694690"/>
                </a:lnTo>
                <a:lnTo>
                  <a:pt x="425725" y="698500"/>
                </a:lnTo>
                <a:lnTo>
                  <a:pt x="450761" y="701040"/>
                </a:lnTo>
                <a:lnTo>
                  <a:pt x="475797" y="704850"/>
                </a:lnTo>
                <a:lnTo>
                  <a:pt x="500853" y="709930"/>
                </a:lnTo>
                <a:lnTo>
                  <a:pt x="525889" y="717550"/>
                </a:lnTo>
                <a:lnTo>
                  <a:pt x="550936" y="723900"/>
                </a:lnTo>
                <a:lnTo>
                  <a:pt x="601018" y="734060"/>
                </a:lnTo>
                <a:lnTo>
                  <a:pt x="626064" y="736600"/>
                </a:lnTo>
                <a:lnTo>
                  <a:pt x="676146" y="744220"/>
                </a:lnTo>
                <a:lnTo>
                  <a:pt x="701193" y="746760"/>
                </a:lnTo>
                <a:lnTo>
                  <a:pt x="726229" y="748030"/>
                </a:lnTo>
                <a:lnTo>
                  <a:pt x="776311" y="748030"/>
                </a:lnTo>
                <a:lnTo>
                  <a:pt x="851440" y="740410"/>
                </a:lnTo>
                <a:lnTo>
                  <a:pt x="876486" y="736600"/>
                </a:lnTo>
                <a:lnTo>
                  <a:pt x="901532" y="734060"/>
                </a:lnTo>
                <a:lnTo>
                  <a:pt x="1001697" y="718820"/>
                </a:lnTo>
                <a:lnTo>
                  <a:pt x="1051779" y="713740"/>
                </a:lnTo>
                <a:lnTo>
                  <a:pt x="1076825" y="712470"/>
                </a:lnTo>
                <a:lnTo>
                  <a:pt x="1126908" y="712470"/>
                </a:lnTo>
                <a:lnTo>
                  <a:pt x="1151954" y="711200"/>
                </a:lnTo>
                <a:lnTo>
                  <a:pt x="1177000" y="711200"/>
                </a:lnTo>
                <a:lnTo>
                  <a:pt x="1277165" y="706120"/>
                </a:lnTo>
                <a:lnTo>
                  <a:pt x="1302211" y="703580"/>
                </a:lnTo>
                <a:lnTo>
                  <a:pt x="1352304" y="701040"/>
                </a:lnTo>
                <a:lnTo>
                  <a:pt x="1377340" y="698500"/>
                </a:lnTo>
                <a:lnTo>
                  <a:pt x="1452468" y="694690"/>
                </a:lnTo>
                <a:lnTo>
                  <a:pt x="1502551" y="689610"/>
                </a:lnTo>
                <a:lnTo>
                  <a:pt x="1508810" y="688340"/>
                </a:lnTo>
                <a:close/>
              </a:path>
              <a:path w="3606165" h="748029">
                <a:moveTo>
                  <a:pt x="0" y="116840"/>
                </a:moveTo>
                <a:lnTo>
                  <a:pt x="0" y="642620"/>
                </a:lnTo>
                <a:lnTo>
                  <a:pt x="25046" y="659130"/>
                </a:lnTo>
                <a:lnTo>
                  <a:pt x="75128" y="685800"/>
                </a:lnTo>
                <a:lnTo>
                  <a:pt x="125210" y="702310"/>
                </a:lnTo>
                <a:lnTo>
                  <a:pt x="150257" y="704850"/>
                </a:lnTo>
                <a:lnTo>
                  <a:pt x="175293" y="703580"/>
                </a:lnTo>
                <a:lnTo>
                  <a:pt x="200339" y="701040"/>
                </a:lnTo>
                <a:lnTo>
                  <a:pt x="250421" y="692150"/>
                </a:lnTo>
                <a:lnTo>
                  <a:pt x="275457" y="689610"/>
                </a:lnTo>
                <a:lnTo>
                  <a:pt x="300514" y="688340"/>
                </a:lnTo>
                <a:lnTo>
                  <a:pt x="1508810" y="688340"/>
                </a:lnTo>
                <a:lnTo>
                  <a:pt x="1527586" y="684530"/>
                </a:lnTo>
                <a:lnTo>
                  <a:pt x="1552633" y="675640"/>
                </a:lnTo>
                <a:lnTo>
                  <a:pt x="1602715" y="655320"/>
                </a:lnTo>
                <a:lnTo>
                  <a:pt x="1627761" y="646430"/>
                </a:lnTo>
                <a:lnTo>
                  <a:pt x="1652808" y="640080"/>
                </a:lnTo>
                <a:lnTo>
                  <a:pt x="1677844" y="637540"/>
                </a:lnTo>
                <a:lnTo>
                  <a:pt x="1727936" y="629920"/>
                </a:lnTo>
                <a:lnTo>
                  <a:pt x="1752983" y="628650"/>
                </a:lnTo>
                <a:lnTo>
                  <a:pt x="1778019" y="626110"/>
                </a:lnTo>
                <a:lnTo>
                  <a:pt x="3368222" y="626110"/>
                </a:lnTo>
                <a:lnTo>
                  <a:pt x="3380745" y="622300"/>
                </a:lnTo>
                <a:lnTo>
                  <a:pt x="3405781" y="615950"/>
                </a:lnTo>
                <a:lnTo>
                  <a:pt x="3430827" y="612140"/>
                </a:lnTo>
                <a:lnTo>
                  <a:pt x="3455873" y="610870"/>
                </a:lnTo>
                <a:lnTo>
                  <a:pt x="3606120" y="610870"/>
                </a:lnTo>
                <a:lnTo>
                  <a:pt x="3606120" y="262890"/>
                </a:lnTo>
                <a:lnTo>
                  <a:pt x="901532" y="262890"/>
                </a:lnTo>
                <a:lnTo>
                  <a:pt x="876486" y="261620"/>
                </a:lnTo>
                <a:lnTo>
                  <a:pt x="851440" y="259080"/>
                </a:lnTo>
                <a:lnTo>
                  <a:pt x="826404" y="255270"/>
                </a:lnTo>
                <a:lnTo>
                  <a:pt x="776311" y="245110"/>
                </a:lnTo>
                <a:lnTo>
                  <a:pt x="751275" y="241300"/>
                </a:lnTo>
                <a:lnTo>
                  <a:pt x="726229" y="234950"/>
                </a:lnTo>
                <a:lnTo>
                  <a:pt x="701193" y="229870"/>
                </a:lnTo>
                <a:lnTo>
                  <a:pt x="676146" y="222250"/>
                </a:lnTo>
                <a:lnTo>
                  <a:pt x="575971" y="196850"/>
                </a:lnTo>
                <a:lnTo>
                  <a:pt x="550936" y="189230"/>
                </a:lnTo>
                <a:lnTo>
                  <a:pt x="520886" y="181610"/>
                </a:lnTo>
                <a:lnTo>
                  <a:pt x="300514" y="181610"/>
                </a:lnTo>
                <a:lnTo>
                  <a:pt x="275457" y="180340"/>
                </a:lnTo>
                <a:lnTo>
                  <a:pt x="250421" y="176530"/>
                </a:lnTo>
                <a:lnTo>
                  <a:pt x="225385" y="171450"/>
                </a:lnTo>
                <a:lnTo>
                  <a:pt x="200339" y="165100"/>
                </a:lnTo>
                <a:lnTo>
                  <a:pt x="175293" y="160020"/>
                </a:lnTo>
                <a:lnTo>
                  <a:pt x="150257" y="153670"/>
                </a:lnTo>
                <a:lnTo>
                  <a:pt x="125210" y="148590"/>
                </a:lnTo>
                <a:lnTo>
                  <a:pt x="0" y="116840"/>
                </a:lnTo>
                <a:close/>
              </a:path>
              <a:path w="3606165" h="748029">
                <a:moveTo>
                  <a:pt x="3275006" y="657860"/>
                </a:moveTo>
                <a:lnTo>
                  <a:pt x="3005102" y="657860"/>
                </a:lnTo>
                <a:lnTo>
                  <a:pt x="3030148" y="661670"/>
                </a:lnTo>
                <a:lnTo>
                  <a:pt x="3055184" y="669290"/>
                </a:lnTo>
                <a:lnTo>
                  <a:pt x="3105277" y="689610"/>
                </a:lnTo>
                <a:lnTo>
                  <a:pt x="3130313" y="698500"/>
                </a:lnTo>
                <a:lnTo>
                  <a:pt x="3155359" y="701040"/>
                </a:lnTo>
                <a:lnTo>
                  <a:pt x="3180405" y="698500"/>
                </a:lnTo>
                <a:lnTo>
                  <a:pt x="3205441" y="689610"/>
                </a:lnTo>
                <a:lnTo>
                  <a:pt x="3230488" y="679450"/>
                </a:lnTo>
                <a:lnTo>
                  <a:pt x="3255534" y="666750"/>
                </a:lnTo>
                <a:lnTo>
                  <a:pt x="3275006" y="657860"/>
                </a:lnTo>
                <a:close/>
              </a:path>
              <a:path w="3606165" h="748029">
                <a:moveTo>
                  <a:pt x="3368222" y="626110"/>
                </a:moveTo>
                <a:lnTo>
                  <a:pt x="1803055" y="626110"/>
                </a:lnTo>
                <a:lnTo>
                  <a:pt x="1828111" y="628650"/>
                </a:lnTo>
                <a:lnTo>
                  <a:pt x="1853147" y="636270"/>
                </a:lnTo>
                <a:lnTo>
                  <a:pt x="1878183" y="646430"/>
                </a:lnTo>
                <a:lnTo>
                  <a:pt x="1903230" y="657860"/>
                </a:lnTo>
                <a:lnTo>
                  <a:pt x="1928276" y="668020"/>
                </a:lnTo>
                <a:lnTo>
                  <a:pt x="1953322" y="673100"/>
                </a:lnTo>
                <a:lnTo>
                  <a:pt x="1978358" y="676910"/>
                </a:lnTo>
                <a:lnTo>
                  <a:pt x="2053487" y="684530"/>
                </a:lnTo>
                <a:lnTo>
                  <a:pt x="2078523" y="685800"/>
                </a:lnTo>
                <a:lnTo>
                  <a:pt x="2103569" y="688340"/>
                </a:lnTo>
                <a:lnTo>
                  <a:pt x="2128615" y="689610"/>
                </a:lnTo>
                <a:lnTo>
                  <a:pt x="2153651" y="692150"/>
                </a:lnTo>
                <a:lnTo>
                  <a:pt x="2228790" y="695960"/>
                </a:lnTo>
                <a:lnTo>
                  <a:pt x="2303919" y="695960"/>
                </a:lnTo>
                <a:lnTo>
                  <a:pt x="2404083" y="690880"/>
                </a:lnTo>
                <a:lnTo>
                  <a:pt x="2454166" y="685800"/>
                </a:lnTo>
                <a:lnTo>
                  <a:pt x="2529294" y="674370"/>
                </a:lnTo>
                <a:lnTo>
                  <a:pt x="2629469" y="664210"/>
                </a:lnTo>
                <a:lnTo>
                  <a:pt x="2704598" y="660400"/>
                </a:lnTo>
                <a:lnTo>
                  <a:pt x="2938318" y="660400"/>
                </a:lnTo>
                <a:lnTo>
                  <a:pt x="2955009" y="659130"/>
                </a:lnTo>
                <a:lnTo>
                  <a:pt x="2980066" y="657860"/>
                </a:lnTo>
                <a:lnTo>
                  <a:pt x="3275006" y="657860"/>
                </a:lnTo>
                <a:lnTo>
                  <a:pt x="3280570" y="655320"/>
                </a:lnTo>
                <a:lnTo>
                  <a:pt x="3305616" y="646430"/>
                </a:lnTo>
                <a:lnTo>
                  <a:pt x="3330652" y="638810"/>
                </a:lnTo>
                <a:lnTo>
                  <a:pt x="3355698" y="629920"/>
                </a:lnTo>
                <a:lnTo>
                  <a:pt x="3368222" y="626110"/>
                </a:lnTo>
                <a:close/>
              </a:path>
              <a:path w="3606165" h="748029">
                <a:moveTo>
                  <a:pt x="2938318" y="660400"/>
                </a:moveTo>
                <a:lnTo>
                  <a:pt x="2729634" y="660400"/>
                </a:lnTo>
                <a:lnTo>
                  <a:pt x="2754670" y="661670"/>
                </a:lnTo>
                <a:lnTo>
                  <a:pt x="2804762" y="662940"/>
                </a:lnTo>
                <a:lnTo>
                  <a:pt x="2829809" y="664210"/>
                </a:lnTo>
                <a:lnTo>
                  <a:pt x="2879891" y="664210"/>
                </a:lnTo>
                <a:lnTo>
                  <a:pt x="2904937" y="662940"/>
                </a:lnTo>
                <a:lnTo>
                  <a:pt x="2938318" y="660400"/>
                </a:lnTo>
                <a:close/>
              </a:path>
              <a:path w="3606165" h="748029">
                <a:moveTo>
                  <a:pt x="3606120" y="610870"/>
                </a:moveTo>
                <a:lnTo>
                  <a:pt x="3455873" y="610870"/>
                </a:lnTo>
                <a:lnTo>
                  <a:pt x="3480909" y="612140"/>
                </a:lnTo>
                <a:lnTo>
                  <a:pt x="3505956" y="615950"/>
                </a:lnTo>
                <a:lnTo>
                  <a:pt x="3530991" y="621030"/>
                </a:lnTo>
                <a:lnTo>
                  <a:pt x="3556038" y="627380"/>
                </a:lnTo>
                <a:lnTo>
                  <a:pt x="3606120" y="642620"/>
                </a:lnTo>
                <a:lnTo>
                  <a:pt x="3606120" y="610870"/>
                </a:lnTo>
                <a:close/>
              </a:path>
              <a:path w="3606165" h="748029">
                <a:moveTo>
                  <a:pt x="1953322" y="15240"/>
                </a:moveTo>
                <a:lnTo>
                  <a:pt x="1853147" y="20320"/>
                </a:lnTo>
                <a:lnTo>
                  <a:pt x="1778019" y="27940"/>
                </a:lnTo>
                <a:lnTo>
                  <a:pt x="1702890" y="45720"/>
                </a:lnTo>
                <a:lnTo>
                  <a:pt x="1652808" y="60960"/>
                </a:lnTo>
                <a:lnTo>
                  <a:pt x="1602715" y="83820"/>
                </a:lnTo>
                <a:lnTo>
                  <a:pt x="1577679" y="97790"/>
                </a:lnTo>
                <a:lnTo>
                  <a:pt x="1552633" y="110490"/>
                </a:lnTo>
                <a:lnTo>
                  <a:pt x="1527586" y="119380"/>
                </a:lnTo>
                <a:lnTo>
                  <a:pt x="1502551" y="123190"/>
                </a:lnTo>
                <a:lnTo>
                  <a:pt x="1402376" y="123190"/>
                </a:lnTo>
                <a:lnTo>
                  <a:pt x="1377340" y="124460"/>
                </a:lnTo>
                <a:lnTo>
                  <a:pt x="1327247" y="124460"/>
                </a:lnTo>
                <a:lnTo>
                  <a:pt x="1302211" y="127000"/>
                </a:lnTo>
                <a:lnTo>
                  <a:pt x="1202036" y="146050"/>
                </a:lnTo>
                <a:lnTo>
                  <a:pt x="1151954" y="170180"/>
                </a:lnTo>
                <a:lnTo>
                  <a:pt x="1101872" y="205740"/>
                </a:lnTo>
                <a:lnTo>
                  <a:pt x="1076825" y="220980"/>
                </a:lnTo>
                <a:lnTo>
                  <a:pt x="1001697" y="246380"/>
                </a:lnTo>
                <a:lnTo>
                  <a:pt x="951615" y="257810"/>
                </a:lnTo>
                <a:lnTo>
                  <a:pt x="901532" y="262890"/>
                </a:lnTo>
                <a:lnTo>
                  <a:pt x="3606120" y="262890"/>
                </a:lnTo>
                <a:lnTo>
                  <a:pt x="3606120" y="116840"/>
                </a:lnTo>
                <a:lnTo>
                  <a:pt x="3597775" y="113030"/>
                </a:lnTo>
                <a:lnTo>
                  <a:pt x="2529294" y="113030"/>
                </a:lnTo>
                <a:lnTo>
                  <a:pt x="2504258" y="110490"/>
                </a:lnTo>
                <a:lnTo>
                  <a:pt x="2479201" y="109220"/>
                </a:lnTo>
                <a:lnTo>
                  <a:pt x="2454166" y="105410"/>
                </a:lnTo>
                <a:lnTo>
                  <a:pt x="2429130" y="102870"/>
                </a:lnTo>
                <a:lnTo>
                  <a:pt x="2404083" y="99060"/>
                </a:lnTo>
                <a:lnTo>
                  <a:pt x="2379037" y="92710"/>
                </a:lnTo>
                <a:lnTo>
                  <a:pt x="2353991" y="83820"/>
                </a:lnTo>
                <a:lnTo>
                  <a:pt x="2328955" y="72390"/>
                </a:lnTo>
                <a:lnTo>
                  <a:pt x="2303919" y="62230"/>
                </a:lnTo>
                <a:lnTo>
                  <a:pt x="2278862" y="53340"/>
                </a:lnTo>
                <a:lnTo>
                  <a:pt x="2253826" y="48260"/>
                </a:lnTo>
                <a:lnTo>
                  <a:pt x="2228790" y="45720"/>
                </a:lnTo>
                <a:lnTo>
                  <a:pt x="2103569" y="39370"/>
                </a:lnTo>
                <a:lnTo>
                  <a:pt x="2053487" y="31750"/>
                </a:lnTo>
                <a:lnTo>
                  <a:pt x="2028451" y="25400"/>
                </a:lnTo>
                <a:lnTo>
                  <a:pt x="2003394" y="20320"/>
                </a:lnTo>
                <a:lnTo>
                  <a:pt x="1953322" y="15240"/>
                </a:lnTo>
                <a:close/>
              </a:path>
              <a:path w="3606165" h="748029">
                <a:moveTo>
                  <a:pt x="450761" y="171450"/>
                </a:moveTo>
                <a:lnTo>
                  <a:pt x="400678" y="173990"/>
                </a:lnTo>
                <a:lnTo>
                  <a:pt x="325550" y="181610"/>
                </a:lnTo>
                <a:lnTo>
                  <a:pt x="520886" y="181610"/>
                </a:lnTo>
                <a:lnTo>
                  <a:pt x="500853" y="176530"/>
                </a:lnTo>
                <a:lnTo>
                  <a:pt x="475797" y="172720"/>
                </a:lnTo>
                <a:lnTo>
                  <a:pt x="450761" y="171450"/>
                </a:lnTo>
                <a:close/>
              </a:path>
              <a:path w="3606165" h="748029">
                <a:moveTo>
                  <a:pt x="2854845" y="0"/>
                </a:moveTo>
                <a:lnTo>
                  <a:pt x="2829809" y="5080"/>
                </a:lnTo>
                <a:lnTo>
                  <a:pt x="2804762" y="17780"/>
                </a:lnTo>
                <a:lnTo>
                  <a:pt x="2779726" y="34290"/>
                </a:lnTo>
                <a:lnTo>
                  <a:pt x="2754670" y="53340"/>
                </a:lnTo>
                <a:lnTo>
                  <a:pt x="2729634" y="69850"/>
                </a:lnTo>
                <a:lnTo>
                  <a:pt x="2704598" y="80010"/>
                </a:lnTo>
                <a:lnTo>
                  <a:pt x="2679551" y="88900"/>
                </a:lnTo>
                <a:lnTo>
                  <a:pt x="2654505" y="95250"/>
                </a:lnTo>
                <a:lnTo>
                  <a:pt x="2629469" y="102870"/>
                </a:lnTo>
                <a:lnTo>
                  <a:pt x="2604423" y="107950"/>
                </a:lnTo>
                <a:lnTo>
                  <a:pt x="2579376" y="111760"/>
                </a:lnTo>
                <a:lnTo>
                  <a:pt x="2554341" y="113030"/>
                </a:lnTo>
                <a:lnTo>
                  <a:pt x="3597775" y="113030"/>
                </a:lnTo>
                <a:lnTo>
                  <a:pt x="3505956" y="74930"/>
                </a:lnTo>
                <a:lnTo>
                  <a:pt x="3430827" y="57150"/>
                </a:lnTo>
                <a:lnTo>
                  <a:pt x="3380745" y="49530"/>
                </a:lnTo>
                <a:lnTo>
                  <a:pt x="3330652" y="44450"/>
                </a:lnTo>
                <a:lnTo>
                  <a:pt x="3305616" y="43180"/>
                </a:lnTo>
                <a:lnTo>
                  <a:pt x="3205441" y="43180"/>
                </a:lnTo>
                <a:lnTo>
                  <a:pt x="3180405" y="41910"/>
                </a:lnTo>
                <a:lnTo>
                  <a:pt x="3155359" y="41910"/>
                </a:lnTo>
                <a:lnTo>
                  <a:pt x="3130313" y="40640"/>
                </a:lnTo>
                <a:lnTo>
                  <a:pt x="3105277" y="38100"/>
                </a:lnTo>
                <a:lnTo>
                  <a:pt x="3005102" y="22860"/>
                </a:lnTo>
                <a:lnTo>
                  <a:pt x="2980066" y="17780"/>
                </a:lnTo>
                <a:lnTo>
                  <a:pt x="2955009" y="13970"/>
                </a:lnTo>
                <a:lnTo>
                  <a:pt x="2904937" y="3810"/>
                </a:lnTo>
                <a:lnTo>
                  <a:pt x="2879891" y="1270"/>
                </a:lnTo>
                <a:lnTo>
                  <a:pt x="2854845" y="0"/>
                </a:lnTo>
                <a:close/>
              </a:path>
            </a:pathLst>
          </a:custGeom>
          <a:solidFill>
            <a:srgbClr val="E4E8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271738" y="6968109"/>
            <a:ext cx="3606165" cy="748665"/>
          </a:xfrm>
          <a:custGeom>
            <a:avLst/>
            <a:gdLst/>
            <a:ahLst/>
            <a:cxnLst/>
            <a:rect l="l" t="t" r="r" b="b"/>
            <a:pathLst>
              <a:path w="3606165" h="748665">
                <a:moveTo>
                  <a:pt x="0" y="117315"/>
                </a:moveTo>
                <a:lnTo>
                  <a:pt x="50082" y="130163"/>
                </a:lnTo>
                <a:lnTo>
                  <a:pt x="100174" y="142487"/>
                </a:lnTo>
                <a:lnTo>
                  <a:pt x="150257" y="153754"/>
                </a:lnTo>
                <a:lnTo>
                  <a:pt x="175293" y="159502"/>
                </a:lnTo>
                <a:lnTo>
                  <a:pt x="225385" y="171732"/>
                </a:lnTo>
                <a:lnTo>
                  <a:pt x="275468" y="180444"/>
                </a:lnTo>
                <a:lnTo>
                  <a:pt x="300514" y="181785"/>
                </a:lnTo>
                <a:lnTo>
                  <a:pt x="325550" y="181020"/>
                </a:lnTo>
                <a:lnTo>
                  <a:pt x="350596" y="179083"/>
                </a:lnTo>
                <a:lnTo>
                  <a:pt x="375643" y="176581"/>
                </a:lnTo>
                <a:lnTo>
                  <a:pt x="400678" y="174067"/>
                </a:lnTo>
                <a:lnTo>
                  <a:pt x="425725" y="172130"/>
                </a:lnTo>
                <a:lnTo>
                  <a:pt x="475807" y="172905"/>
                </a:lnTo>
                <a:lnTo>
                  <a:pt x="525889" y="182884"/>
                </a:lnTo>
                <a:lnTo>
                  <a:pt x="575982" y="196674"/>
                </a:lnTo>
                <a:lnTo>
                  <a:pt x="601018" y="202999"/>
                </a:lnTo>
                <a:lnTo>
                  <a:pt x="626064" y="209134"/>
                </a:lnTo>
                <a:lnTo>
                  <a:pt x="651100" y="215815"/>
                </a:lnTo>
                <a:lnTo>
                  <a:pt x="676146" y="222684"/>
                </a:lnTo>
                <a:lnTo>
                  <a:pt x="701193" y="229375"/>
                </a:lnTo>
                <a:lnTo>
                  <a:pt x="726229" y="235500"/>
                </a:lnTo>
                <a:lnTo>
                  <a:pt x="751275" y="240715"/>
                </a:lnTo>
                <a:lnTo>
                  <a:pt x="776321" y="245563"/>
                </a:lnTo>
                <a:lnTo>
                  <a:pt x="801357" y="250526"/>
                </a:lnTo>
                <a:lnTo>
                  <a:pt x="826404" y="255175"/>
                </a:lnTo>
                <a:lnTo>
                  <a:pt x="851450" y="259060"/>
                </a:lnTo>
                <a:lnTo>
                  <a:pt x="876486" y="261719"/>
                </a:lnTo>
                <a:lnTo>
                  <a:pt x="901532" y="262704"/>
                </a:lnTo>
                <a:lnTo>
                  <a:pt x="926568" y="261437"/>
                </a:lnTo>
                <a:lnTo>
                  <a:pt x="976661" y="252756"/>
                </a:lnTo>
                <a:lnTo>
                  <a:pt x="1026743" y="238997"/>
                </a:lnTo>
                <a:lnTo>
                  <a:pt x="1076825" y="220621"/>
                </a:lnTo>
                <a:lnTo>
                  <a:pt x="1126918" y="187669"/>
                </a:lnTo>
                <a:lnTo>
                  <a:pt x="1151954" y="170382"/>
                </a:lnTo>
                <a:lnTo>
                  <a:pt x="1202036" y="146508"/>
                </a:lnTo>
                <a:lnTo>
                  <a:pt x="1252129" y="135556"/>
                </a:lnTo>
                <a:lnTo>
                  <a:pt x="1302211" y="127503"/>
                </a:lnTo>
                <a:lnTo>
                  <a:pt x="1352293" y="124069"/>
                </a:lnTo>
                <a:lnTo>
                  <a:pt x="1402386" y="123734"/>
                </a:lnTo>
                <a:lnTo>
                  <a:pt x="1452468" y="123566"/>
                </a:lnTo>
                <a:lnTo>
                  <a:pt x="1477504" y="123441"/>
                </a:lnTo>
                <a:lnTo>
                  <a:pt x="1527597" y="119451"/>
                </a:lnTo>
                <a:lnTo>
                  <a:pt x="1577679" y="97494"/>
                </a:lnTo>
                <a:lnTo>
                  <a:pt x="1602726" y="83610"/>
                </a:lnTo>
                <a:lnTo>
                  <a:pt x="1627761" y="70668"/>
                </a:lnTo>
                <a:lnTo>
                  <a:pt x="1677854" y="53265"/>
                </a:lnTo>
                <a:lnTo>
                  <a:pt x="1727936" y="39119"/>
                </a:lnTo>
                <a:lnTo>
                  <a:pt x="1778019" y="28386"/>
                </a:lnTo>
                <a:lnTo>
                  <a:pt x="1828101" y="22700"/>
                </a:lnTo>
                <a:lnTo>
                  <a:pt x="1878194" y="18627"/>
                </a:lnTo>
                <a:lnTo>
                  <a:pt x="1928276" y="16177"/>
                </a:lnTo>
                <a:lnTo>
                  <a:pt x="1953312" y="15831"/>
                </a:lnTo>
                <a:lnTo>
                  <a:pt x="1978358" y="17256"/>
                </a:lnTo>
                <a:lnTo>
                  <a:pt x="2003404" y="20910"/>
                </a:lnTo>
                <a:lnTo>
                  <a:pt x="2028451" y="25863"/>
                </a:lnTo>
                <a:lnTo>
                  <a:pt x="2053487" y="31171"/>
                </a:lnTo>
                <a:lnTo>
                  <a:pt x="2078533" y="35904"/>
                </a:lnTo>
                <a:lnTo>
                  <a:pt x="2103569" y="39129"/>
                </a:lnTo>
                <a:lnTo>
                  <a:pt x="2128615" y="40941"/>
                </a:lnTo>
                <a:lnTo>
                  <a:pt x="2153662" y="42239"/>
                </a:lnTo>
                <a:lnTo>
                  <a:pt x="2178698" y="43328"/>
                </a:lnTo>
                <a:lnTo>
                  <a:pt x="2203744" y="44480"/>
                </a:lnTo>
                <a:lnTo>
                  <a:pt x="2253826" y="48103"/>
                </a:lnTo>
                <a:lnTo>
                  <a:pt x="2303919" y="61966"/>
                </a:lnTo>
                <a:lnTo>
                  <a:pt x="2354001" y="83767"/>
                </a:lnTo>
                <a:lnTo>
                  <a:pt x="2379037" y="93148"/>
                </a:lnTo>
                <a:lnTo>
                  <a:pt x="2429130" y="102687"/>
                </a:lnTo>
                <a:lnTo>
                  <a:pt x="2479212" y="108834"/>
                </a:lnTo>
                <a:lnTo>
                  <a:pt x="2529294" y="112551"/>
                </a:lnTo>
                <a:lnTo>
                  <a:pt x="2554341" y="113075"/>
                </a:lnTo>
                <a:lnTo>
                  <a:pt x="2579387" y="111734"/>
                </a:lnTo>
                <a:lnTo>
                  <a:pt x="2629469" y="102614"/>
                </a:lnTo>
                <a:lnTo>
                  <a:pt x="2679551" y="88353"/>
                </a:lnTo>
                <a:lnTo>
                  <a:pt x="2729634" y="69264"/>
                </a:lnTo>
                <a:lnTo>
                  <a:pt x="2779726" y="34501"/>
                </a:lnTo>
                <a:lnTo>
                  <a:pt x="2804762" y="17465"/>
                </a:lnTo>
                <a:lnTo>
                  <a:pt x="2829809" y="4889"/>
                </a:lnTo>
                <a:lnTo>
                  <a:pt x="2854845" y="0"/>
                </a:lnTo>
                <a:lnTo>
                  <a:pt x="2879891" y="1162"/>
                </a:lnTo>
                <a:lnTo>
                  <a:pt x="2904937" y="4219"/>
                </a:lnTo>
                <a:lnTo>
                  <a:pt x="2929973" y="8523"/>
                </a:lnTo>
                <a:lnTo>
                  <a:pt x="2955019" y="13392"/>
                </a:lnTo>
                <a:lnTo>
                  <a:pt x="2980066" y="18198"/>
                </a:lnTo>
                <a:lnTo>
                  <a:pt x="3005102" y="22261"/>
                </a:lnTo>
                <a:lnTo>
                  <a:pt x="3030148" y="26072"/>
                </a:lnTo>
                <a:lnTo>
                  <a:pt x="3055194" y="30250"/>
                </a:lnTo>
                <a:lnTo>
                  <a:pt x="3105277" y="37967"/>
                </a:lnTo>
                <a:lnTo>
                  <a:pt x="3155359" y="41956"/>
                </a:lnTo>
                <a:lnTo>
                  <a:pt x="3205441" y="42574"/>
                </a:lnTo>
                <a:lnTo>
                  <a:pt x="3230488" y="42731"/>
                </a:lnTo>
                <a:lnTo>
                  <a:pt x="3255534" y="42899"/>
                </a:lnTo>
                <a:lnTo>
                  <a:pt x="3305616" y="43506"/>
                </a:lnTo>
                <a:lnTo>
                  <a:pt x="3355698" y="46710"/>
                </a:lnTo>
                <a:lnTo>
                  <a:pt x="3405781" y="53432"/>
                </a:lnTo>
                <a:lnTo>
                  <a:pt x="3455873" y="62207"/>
                </a:lnTo>
                <a:lnTo>
                  <a:pt x="3505956" y="75547"/>
                </a:lnTo>
                <a:lnTo>
                  <a:pt x="3556038" y="94918"/>
                </a:lnTo>
                <a:lnTo>
                  <a:pt x="3606131" y="117315"/>
                </a:lnTo>
                <a:lnTo>
                  <a:pt x="3606131" y="643216"/>
                </a:lnTo>
                <a:lnTo>
                  <a:pt x="3581084" y="635111"/>
                </a:lnTo>
                <a:lnTo>
                  <a:pt x="3556038" y="627457"/>
                </a:lnTo>
                <a:lnTo>
                  <a:pt x="3531002" y="620714"/>
                </a:lnTo>
                <a:lnTo>
                  <a:pt x="3505956" y="615332"/>
                </a:lnTo>
                <a:lnTo>
                  <a:pt x="3480909" y="611771"/>
                </a:lnTo>
                <a:lnTo>
                  <a:pt x="3455873" y="610484"/>
                </a:lnTo>
                <a:lnTo>
                  <a:pt x="3430827" y="612117"/>
                </a:lnTo>
                <a:lnTo>
                  <a:pt x="3405781" y="616494"/>
                </a:lnTo>
                <a:lnTo>
                  <a:pt x="3380745" y="622839"/>
                </a:lnTo>
                <a:lnTo>
                  <a:pt x="3355698" y="630389"/>
                </a:lnTo>
                <a:lnTo>
                  <a:pt x="3330662" y="638367"/>
                </a:lnTo>
                <a:lnTo>
                  <a:pt x="3305616" y="646011"/>
                </a:lnTo>
                <a:lnTo>
                  <a:pt x="3280570" y="655121"/>
                </a:lnTo>
                <a:lnTo>
                  <a:pt x="3255534" y="666765"/>
                </a:lnTo>
                <a:lnTo>
                  <a:pt x="3230488" y="679078"/>
                </a:lnTo>
                <a:lnTo>
                  <a:pt x="3205441" y="690188"/>
                </a:lnTo>
                <a:lnTo>
                  <a:pt x="3180405" y="698230"/>
                </a:lnTo>
                <a:lnTo>
                  <a:pt x="3155359" y="701329"/>
                </a:lnTo>
                <a:lnTo>
                  <a:pt x="3130313" y="698114"/>
                </a:lnTo>
                <a:lnTo>
                  <a:pt x="3105277" y="690073"/>
                </a:lnTo>
                <a:lnTo>
                  <a:pt x="3080230" y="679623"/>
                </a:lnTo>
                <a:lnTo>
                  <a:pt x="3055194" y="669173"/>
                </a:lnTo>
                <a:lnTo>
                  <a:pt x="3030148" y="661142"/>
                </a:lnTo>
                <a:lnTo>
                  <a:pt x="3005102" y="657927"/>
                </a:lnTo>
                <a:lnTo>
                  <a:pt x="2980066" y="658409"/>
                </a:lnTo>
                <a:lnTo>
                  <a:pt x="2955019" y="659613"/>
                </a:lnTo>
                <a:lnTo>
                  <a:pt x="2929973" y="661173"/>
                </a:lnTo>
                <a:lnTo>
                  <a:pt x="2904937" y="662744"/>
                </a:lnTo>
                <a:lnTo>
                  <a:pt x="2879891" y="663948"/>
                </a:lnTo>
                <a:lnTo>
                  <a:pt x="2854845" y="664430"/>
                </a:lnTo>
                <a:lnTo>
                  <a:pt x="2829809" y="664147"/>
                </a:lnTo>
                <a:lnTo>
                  <a:pt x="2804762" y="663424"/>
                </a:lnTo>
                <a:lnTo>
                  <a:pt x="2779726" y="662503"/>
                </a:lnTo>
                <a:lnTo>
                  <a:pt x="2754680" y="661571"/>
                </a:lnTo>
                <a:lnTo>
                  <a:pt x="2729634" y="660859"/>
                </a:lnTo>
                <a:lnTo>
                  <a:pt x="2679551" y="661100"/>
                </a:lnTo>
                <a:lnTo>
                  <a:pt x="2629469" y="664597"/>
                </a:lnTo>
                <a:lnTo>
                  <a:pt x="2579387" y="669665"/>
                </a:lnTo>
                <a:lnTo>
                  <a:pt x="2554341" y="672168"/>
                </a:lnTo>
                <a:lnTo>
                  <a:pt x="2529294" y="674974"/>
                </a:lnTo>
                <a:lnTo>
                  <a:pt x="2504258" y="678398"/>
                </a:lnTo>
                <a:lnTo>
                  <a:pt x="2479212" y="682052"/>
                </a:lnTo>
                <a:lnTo>
                  <a:pt x="2454166" y="685549"/>
                </a:lnTo>
                <a:lnTo>
                  <a:pt x="2404083" y="690586"/>
                </a:lnTo>
                <a:lnTo>
                  <a:pt x="2354001" y="693413"/>
                </a:lnTo>
                <a:lnTo>
                  <a:pt x="2303919" y="695559"/>
                </a:lnTo>
                <a:lnTo>
                  <a:pt x="2253826" y="696418"/>
                </a:lnTo>
                <a:lnTo>
                  <a:pt x="2228790" y="696041"/>
                </a:lnTo>
                <a:lnTo>
                  <a:pt x="2203744" y="695036"/>
                </a:lnTo>
                <a:lnTo>
                  <a:pt x="2178698" y="693560"/>
                </a:lnTo>
                <a:lnTo>
                  <a:pt x="2153662" y="691790"/>
                </a:lnTo>
                <a:lnTo>
                  <a:pt x="2128615" y="689895"/>
                </a:lnTo>
                <a:lnTo>
                  <a:pt x="2103569" y="688041"/>
                </a:lnTo>
                <a:lnTo>
                  <a:pt x="2053487" y="684345"/>
                </a:lnTo>
                <a:lnTo>
                  <a:pt x="2003404" y="679790"/>
                </a:lnTo>
                <a:lnTo>
                  <a:pt x="1953312" y="673508"/>
                </a:lnTo>
                <a:lnTo>
                  <a:pt x="1903230" y="657896"/>
                </a:lnTo>
                <a:lnTo>
                  <a:pt x="1878194" y="646975"/>
                </a:lnTo>
                <a:lnTo>
                  <a:pt x="1853147" y="636671"/>
                </a:lnTo>
                <a:lnTo>
                  <a:pt x="1828101" y="629007"/>
                </a:lnTo>
                <a:lnTo>
                  <a:pt x="1803065" y="626001"/>
                </a:lnTo>
                <a:lnTo>
                  <a:pt x="1778019" y="626567"/>
                </a:lnTo>
                <a:lnTo>
                  <a:pt x="1727936" y="630514"/>
                </a:lnTo>
                <a:lnTo>
                  <a:pt x="1677854" y="636975"/>
                </a:lnTo>
                <a:lnTo>
                  <a:pt x="1627761" y="646514"/>
                </a:lnTo>
                <a:lnTo>
                  <a:pt x="1577679" y="665833"/>
                </a:lnTo>
                <a:lnTo>
                  <a:pt x="1552633" y="676094"/>
                </a:lnTo>
                <a:lnTo>
                  <a:pt x="1502551" y="689769"/>
                </a:lnTo>
                <a:lnTo>
                  <a:pt x="1452468" y="694429"/>
                </a:lnTo>
                <a:lnTo>
                  <a:pt x="1402386" y="697559"/>
                </a:lnTo>
                <a:lnTo>
                  <a:pt x="1377340" y="698983"/>
                </a:lnTo>
                <a:lnTo>
                  <a:pt x="1352293" y="700554"/>
                </a:lnTo>
                <a:lnTo>
                  <a:pt x="1327258" y="702313"/>
                </a:lnTo>
                <a:lnTo>
                  <a:pt x="1302211" y="704146"/>
                </a:lnTo>
                <a:lnTo>
                  <a:pt x="1277165" y="705947"/>
                </a:lnTo>
                <a:lnTo>
                  <a:pt x="1227083" y="709067"/>
                </a:lnTo>
                <a:lnTo>
                  <a:pt x="1177000" y="710931"/>
                </a:lnTo>
                <a:lnTo>
                  <a:pt x="1126918" y="711946"/>
                </a:lnTo>
                <a:lnTo>
                  <a:pt x="1101872" y="712428"/>
                </a:lnTo>
                <a:lnTo>
                  <a:pt x="1051789" y="713946"/>
                </a:lnTo>
                <a:lnTo>
                  <a:pt x="1001697" y="718679"/>
                </a:lnTo>
                <a:lnTo>
                  <a:pt x="951615" y="726344"/>
                </a:lnTo>
                <a:lnTo>
                  <a:pt x="926568" y="730187"/>
                </a:lnTo>
                <a:lnTo>
                  <a:pt x="901532" y="733464"/>
                </a:lnTo>
                <a:lnTo>
                  <a:pt x="876486" y="736563"/>
                </a:lnTo>
                <a:lnTo>
                  <a:pt x="851450" y="739935"/>
                </a:lnTo>
                <a:lnTo>
                  <a:pt x="826404" y="743192"/>
                </a:lnTo>
                <a:lnTo>
                  <a:pt x="801357" y="745987"/>
                </a:lnTo>
                <a:lnTo>
                  <a:pt x="776321" y="747935"/>
                </a:lnTo>
                <a:lnTo>
                  <a:pt x="751275" y="748657"/>
                </a:lnTo>
                <a:lnTo>
                  <a:pt x="726229" y="748029"/>
                </a:lnTo>
                <a:lnTo>
                  <a:pt x="676146" y="743726"/>
                </a:lnTo>
                <a:lnTo>
                  <a:pt x="626064" y="737139"/>
                </a:lnTo>
                <a:lnTo>
                  <a:pt x="575982" y="729244"/>
                </a:lnTo>
                <a:lnTo>
                  <a:pt x="525889" y="716920"/>
                </a:lnTo>
                <a:lnTo>
                  <a:pt x="500853" y="710501"/>
                </a:lnTo>
                <a:lnTo>
                  <a:pt x="450761" y="700868"/>
                </a:lnTo>
                <a:lnTo>
                  <a:pt x="400678" y="695005"/>
                </a:lnTo>
                <a:lnTo>
                  <a:pt x="350596" y="690376"/>
                </a:lnTo>
                <a:lnTo>
                  <a:pt x="300514" y="688502"/>
                </a:lnTo>
                <a:lnTo>
                  <a:pt x="275468" y="689717"/>
                </a:lnTo>
                <a:lnTo>
                  <a:pt x="250421" y="692764"/>
                </a:lnTo>
                <a:lnTo>
                  <a:pt x="225385" y="696722"/>
                </a:lnTo>
                <a:lnTo>
                  <a:pt x="200339" y="700669"/>
                </a:lnTo>
                <a:lnTo>
                  <a:pt x="175293" y="703716"/>
                </a:lnTo>
                <a:lnTo>
                  <a:pt x="150257" y="704931"/>
                </a:lnTo>
                <a:lnTo>
                  <a:pt x="125210" y="702512"/>
                </a:lnTo>
                <a:lnTo>
                  <a:pt x="75128" y="685654"/>
                </a:lnTo>
                <a:lnTo>
                  <a:pt x="25046" y="658503"/>
                </a:lnTo>
                <a:lnTo>
                  <a:pt x="0" y="643216"/>
                </a:lnTo>
                <a:lnTo>
                  <a:pt x="0" y="117315"/>
                </a:lnTo>
                <a:close/>
              </a:path>
            </a:pathLst>
          </a:custGeom>
          <a:ln w="3175">
            <a:solidFill>
              <a:srgbClr val="B0C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71738" y="6968109"/>
            <a:ext cx="3606165" cy="262890"/>
          </a:xfrm>
          <a:custGeom>
            <a:avLst/>
            <a:gdLst/>
            <a:ahLst/>
            <a:cxnLst/>
            <a:rect l="l" t="t" r="r" b="b"/>
            <a:pathLst>
              <a:path w="3606165" h="262890">
                <a:moveTo>
                  <a:pt x="0" y="117315"/>
                </a:moveTo>
                <a:lnTo>
                  <a:pt x="50082" y="130163"/>
                </a:lnTo>
                <a:lnTo>
                  <a:pt x="100174" y="142487"/>
                </a:lnTo>
                <a:lnTo>
                  <a:pt x="150257" y="153754"/>
                </a:lnTo>
                <a:lnTo>
                  <a:pt x="175293" y="159502"/>
                </a:lnTo>
                <a:lnTo>
                  <a:pt x="225385" y="171732"/>
                </a:lnTo>
                <a:lnTo>
                  <a:pt x="275468" y="180444"/>
                </a:lnTo>
                <a:lnTo>
                  <a:pt x="300514" y="181785"/>
                </a:lnTo>
                <a:lnTo>
                  <a:pt x="325550" y="181020"/>
                </a:lnTo>
                <a:lnTo>
                  <a:pt x="350596" y="179083"/>
                </a:lnTo>
                <a:lnTo>
                  <a:pt x="375643" y="176581"/>
                </a:lnTo>
                <a:lnTo>
                  <a:pt x="400678" y="174067"/>
                </a:lnTo>
                <a:lnTo>
                  <a:pt x="425725" y="172130"/>
                </a:lnTo>
                <a:lnTo>
                  <a:pt x="475807" y="172905"/>
                </a:lnTo>
                <a:lnTo>
                  <a:pt x="525889" y="182884"/>
                </a:lnTo>
                <a:lnTo>
                  <a:pt x="575982" y="196674"/>
                </a:lnTo>
                <a:lnTo>
                  <a:pt x="601018" y="202999"/>
                </a:lnTo>
                <a:lnTo>
                  <a:pt x="626064" y="209134"/>
                </a:lnTo>
                <a:lnTo>
                  <a:pt x="651100" y="215815"/>
                </a:lnTo>
                <a:lnTo>
                  <a:pt x="676146" y="222684"/>
                </a:lnTo>
                <a:lnTo>
                  <a:pt x="701193" y="229375"/>
                </a:lnTo>
                <a:lnTo>
                  <a:pt x="726229" y="235500"/>
                </a:lnTo>
                <a:lnTo>
                  <a:pt x="751275" y="240715"/>
                </a:lnTo>
                <a:lnTo>
                  <a:pt x="776321" y="245563"/>
                </a:lnTo>
                <a:lnTo>
                  <a:pt x="801357" y="250526"/>
                </a:lnTo>
                <a:lnTo>
                  <a:pt x="826404" y="255175"/>
                </a:lnTo>
                <a:lnTo>
                  <a:pt x="851450" y="259060"/>
                </a:lnTo>
                <a:lnTo>
                  <a:pt x="876486" y="261719"/>
                </a:lnTo>
                <a:lnTo>
                  <a:pt x="901532" y="262704"/>
                </a:lnTo>
                <a:lnTo>
                  <a:pt x="926568" y="261437"/>
                </a:lnTo>
                <a:lnTo>
                  <a:pt x="976661" y="252756"/>
                </a:lnTo>
                <a:lnTo>
                  <a:pt x="1026743" y="238997"/>
                </a:lnTo>
                <a:lnTo>
                  <a:pt x="1076825" y="220621"/>
                </a:lnTo>
                <a:lnTo>
                  <a:pt x="1126918" y="187669"/>
                </a:lnTo>
                <a:lnTo>
                  <a:pt x="1151954" y="170382"/>
                </a:lnTo>
                <a:lnTo>
                  <a:pt x="1202036" y="146508"/>
                </a:lnTo>
                <a:lnTo>
                  <a:pt x="1252129" y="135556"/>
                </a:lnTo>
                <a:lnTo>
                  <a:pt x="1302211" y="127503"/>
                </a:lnTo>
                <a:lnTo>
                  <a:pt x="1352293" y="124069"/>
                </a:lnTo>
                <a:lnTo>
                  <a:pt x="1402386" y="123734"/>
                </a:lnTo>
                <a:lnTo>
                  <a:pt x="1452468" y="123566"/>
                </a:lnTo>
                <a:lnTo>
                  <a:pt x="1477504" y="123441"/>
                </a:lnTo>
                <a:lnTo>
                  <a:pt x="1527597" y="119451"/>
                </a:lnTo>
                <a:lnTo>
                  <a:pt x="1577679" y="97494"/>
                </a:lnTo>
                <a:lnTo>
                  <a:pt x="1602726" y="83610"/>
                </a:lnTo>
                <a:lnTo>
                  <a:pt x="1627761" y="70668"/>
                </a:lnTo>
                <a:lnTo>
                  <a:pt x="1677854" y="53265"/>
                </a:lnTo>
                <a:lnTo>
                  <a:pt x="1727936" y="39119"/>
                </a:lnTo>
                <a:lnTo>
                  <a:pt x="1778019" y="28386"/>
                </a:lnTo>
                <a:lnTo>
                  <a:pt x="1828101" y="22700"/>
                </a:lnTo>
                <a:lnTo>
                  <a:pt x="1878194" y="18627"/>
                </a:lnTo>
                <a:lnTo>
                  <a:pt x="1928276" y="16177"/>
                </a:lnTo>
                <a:lnTo>
                  <a:pt x="1953312" y="15831"/>
                </a:lnTo>
                <a:lnTo>
                  <a:pt x="1978358" y="17256"/>
                </a:lnTo>
                <a:lnTo>
                  <a:pt x="2003404" y="20910"/>
                </a:lnTo>
                <a:lnTo>
                  <a:pt x="2028451" y="25863"/>
                </a:lnTo>
                <a:lnTo>
                  <a:pt x="2053487" y="31171"/>
                </a:lnTo>
                <a:lnTo>
                  <a:pt x="2078533" y="35904"/>
                </a:lnTo>
                <a:lnTo>
                  <a:pt x="2103569" y="39129"/>
                </a:lnTo>
                <a:lnTo>
                  <a:pt x="2128615" y="40941"/>
                </a:lnTo>
                <a:lnTo>
                  <a:pt x="2153662" y="42239"/>
                </a:lnTo>
                <a:lnTo>
                  <a:pt x="2178698" y="43328"/>
                </a:lnTo>
                <a:lnTo>
                  <a:pt x="2203744" y="44480"/>
                </a:lnTo>
                <a:lnTo>
                  <a:pt x="2253826" y="48103"/>
                </a:lnTo>
                <a:lnTo>
                  <a:pt x="2303919" y="61966"/>
                </a:lnTo>
                <a:lnTo>
                  <a:pt x="2354001" y="83767"/>
                </a:lnTo>
                <a:lnTo>
                  <a:pt x="2379037" y="93148"/>
                </a:lnTo>
                <a:lnTo>
                  <a:pt x="2429130" y="102687"/>
                </a:lnTo>
                <a:lnTo>
                  <a:pt x="2479212" y="108834"/>
                </a:lnTo>
                <a:lnTo>
                  <a:pt x="2529294" y="112551"/>
                </a:lnTo>
                <a:lnTo>
                  <a:pt x="2554341" y="113075"/>
                </a:lnTo>
                <a:lnTo>
                  <a:pt x="2579387" y="111734"/>
                </a:lnTo>
                <a:lnTo>
                  <a:pt x="2629469" y="102614"/>
                </a:lnTo>
                <a:lnTo>
                  <a:pt x="2679551" y="88353"/>
                </a:lnTo>
                <a:lnTo>
                  <a:pt x="2729634" y="69264"/>
                </a:lnTo>
                <a:lnTo>
                  <a:pt x="2779726" y="34501"/>
                </a:lnTo>
                <a:lnTo>
                  <a:pt x="2804762" y="17465"/>
                </a:lnTo>
                <a:lnTo>
                  <a:pt x="2829809" y="4889"/>
                </a:lnTo>
                <a:lnTo>
                  <a:pt x="2854845" y="0"/>
                </a:lnTo>
                <a:lnTo>
                  <a:pt x="2879891" y="1162"/>
                </a:lnTo>
                <a:lnTo>
                  <a:pt x="2904937" y="4219"/>
                </a:lnTo>
                <a:lnTo>
                  <a:pt x="2929973" y="8523"/>
                </a:lnTo>
                <a:lnTo>
                  <a:pt x="2955019" y="13392"/>
                </a:lnTo>
                <a:lnTo>
                  <a:pt x="2980066" y="18198"/>
                </a:lnTo>
                <a:lnTo>
                  <a:pt x="3005102" y="22261"/>
                </a:lnTo>
                <a:lnTo>
                  <a:pt x="3030148" y="26072"/>
                </a:lnTo>
                <a:lnTo>
                  <a:pt x="3055194" y="30250"/>
                </a:lnTo>
                <a:lnTo>
                  <a:pt x="3105277" y="37967"/>
                </a:lnTo>
                <a:lnTo>
                  <a:pt x="3155359" y="41956"/>
                </a:lnTo>
                <a:lnTo>
                  <a:pt x="3205441" y="42574"/>
                </a:lnTo>
                <a:lnTo>
                  <a:pt x="3230488" y="42731"/>
                </a:lnTo>
                <a:lnTo>
                  <a:pt x="3255534" y="42899"/>
                </a:lnTo>
                <a:lnTo>
                  <a:pt x="3305616" y="43506"/>
                </a:lnTo>
                <a:lnTo>
                  <a:pt x="3355698" y="46710"/>
                </a:lnTo>
                <a:lnTo>
                  <a:pt x="3405781" y="53432"/>
                </a:lnTo>
                <a:lnTo>
                  <a:pt x="3455873" y="62207"/>
                </a:lnTo>
                <a:lnTo>
                  <a:pt x="3505956" y="75547"/>
                </a:lnTo>
                <a:lnTo>
                  <a:pt x="3556038" y="94918"/>
                </a:lnTo>
                <a:lnTo>
                  <a:pt x="3581084" y="105933"/>
                </a:lnTo>
                <a:lnTo>
                  <a:pt x="3606131" y="117315"/>
                </a:lnTo>
              </a:path>
            </a:pathLst>
          </a:custGeom>
          <a:ln w="3175">
            <a:solidFill>
              <a:srgbClr val="B0C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271738" y="7578596"/>
            <a:ext cx="3606165" cy="138430"/>
          </a:xfrm>
          <a:custGeom>
            <a:avLst/>
            <a:gdLst/>
            <a:ahLst/>
            <a:cxnLst/>
            <a:rect l="l" t="t" r="r" b="b"/>
            <a:pathLst>
              <a:path w="3606165" h="138429">
                <a:moveTo>
                  <a:pt x="0" y="32731"/>
                </a:moveTo>
                <a:lnTo>
                  <a:pt x="50082" y="62448"/>
                </a:lnTo>
                <a:lnTo>
                  <a:pt x="100174" y="85306"/>
                </a:lnTo>
                <a:lnTo>
                  <a:pt x="150257" y="94447"/>
                </a:lnTo>
                <a:lnTo>
                  <a:pt x="175293" y="93232"/>
                </a:lnTo>
                <a:lnTo>
                  <a:pt x="200339" y="90185"/>
                </a:lnTo>
                <a:lnTo>
                  <a:pt x="225385" y="86227"/>
                </a:lnTo>
                <a:lnTo>
                  <a:pt x="250421" y="82269"/>
                </a:lnTo>
                <a:lnTo>
                  <a:pt x="275468" y="79233"/>
                </a:lnTo>
                <a:lnTo>
                  <a:pt x="300514" y="78008"/>
                </a:lnTo>
                <a:lnTo>
                  <a:pt x="325550" y="78510"/>
                </a:lnTo>
                <a:lnTo>
                  <a:pt x="350596" y="79892"/>
                </a:lnTo>
                <a:lnTo>
                  <a:pt x="400678" y="84510"/>
                </a:lnTo>
                <a:lnTo>
                  <a:pt x="450761" y="90384"/>
                </a:lnTo>
                <a:lnTo>
                  <a:pt x="500853" y="100017"/>
                </a:lnTo>
                <a:lnTo>
                  <a:pt x="550936" y="112938"/>
                </a:lnTo>
                <a:lnTo>
                  <a:pt x="575982" y="118750"/>
                </a:lnTo>
                <a:lnTo>
                  <a:pt x="626064" y="126645"/>
                </a:lnTo>
                <a:lnTo>
                  <a:pt x="676146" y="133242"/>
                </a:lnTo>
                <a:lnTo>
                  <a:pt x="726229" y="137535"/>
                </a:lnTo>
                <a:lnTo>
                  <a:pt x="751275" y="138173"/>
                </a:lnTo>
                <a:lnTo>
                  <a:pt x="776321" y="137440"/>
                </a:lnTo>
                <a:lnTo>
                  <a:pt x="801357" y="135503"/>
                </a:lnTo>
                <a:lnTo>
                  <a:pt x="826404" y="132708"/>
                </a:lnTo>
                <a:lnTo>
                  <a:pt x="851450" y="129451"/>
                </a:lnTo>
                <a:lnTo>
                  <a:pt x="876486" y="126079"/>
                </a:lnTo>
                <a:lnTo>
                  <a:pt x="901532" y="122970"/>
                </a:lnTo>
                <a:lnTo>
                  <a:pt x="926568" y="119703"/>
                </a:lnTo>
                <a:lnTo>
                  <a:pt x="951615" y="115849"/>
                </a:lnTo>
                <a:lnTo>
                  <a:pt x="976661" y="111870"/>
                </a:lnTo>
                <a:lnTo>
                  <a:pt x="1001697" y="108195"/>
                </a:lnTo>
                <a:lnTo>
                  <a:pt x="1051789" y="103462"/>
                </a:lnTo>
                <a:lnTo>
                  <a:pt x="1101872" y="101944"/>
                </a:lnTo>
                <a:lnTo>
                  <a:pt x="1151954" y="100991"/>
                </a:lnTo>
                <a:lnTo>
                  <a:pt x="1177000" y="100447"/>
                </a:lnTo>
                <a:lnTo>
                  <a:pt x="1227083" y="98572"/>
                </a:lnTo>
                <a:lnTo>
                  <a:pt x="1277165" y="95463"/>
                </a:lnTo>
                <a:lnTo>
                  <a:pt x="1327258" y="91829"/>
                </a:lnTo>
                <a:lnTo>
                  <a:pt x="1352293" y="90070"/>
                </a:lnTo>
                <a:lnTo>
                  <a:pt x="1377340" y="88499"/>
                </a:lnTo>
                <a:lnTo>
                  <a:pt x="1402386" y="87075"/>
                </a:lnTo>
                <a:lnTo>
                  <a:pt x="1427422" y="85609"/>
                </a:lnTo>
                <a:lnTo>
                  <a:pt x="1477504" y="81892"/>
                </a:lnTo>
                <a:lnTo>
                  <a:pt x="1527597" y="74123"/>
                </a:lnTo>
                <a:lnTo>
                  <a:pt x="1577679" y="55349"/>
                </a:lnTo>
                <a:lnTo>
                  <a:pt x="1602726" y="44951"/>
                </a:lnTo>
                <a:lnTo>
                  <a:pt x="1627761" y="36030"/>
                </a:lnTo>
                <a:lnTo>
                  <a:pt x="1677854" y="26480"/>
                </a:lnTo>
                <a:lnTo>
                  <a:pt x="1727936" y="20030"/>
                </a:lnTo>
                <a:lnTo>
                  <a:pt x="1778019" y="16083"/>
                </a:lnTo>
                <a:lnTo>
                  <a:pt x="1803065" y="15517"/>
                </a:lnTo>
                <a:lnTo>
                  <a:pt x="1828101" y="18522"/>
                </a:lnTo>
                <a:lnTo>
                  <a:pt x="1853147" y="26187"/>
                </a:lnTo>
                <a:lnTo>
                  <a:pt x="1878194" y="36491"/>
                </a:lnTo>
                <a:lnTo>
                  <a:pt x="1903230" y="47412"/>
                </a:lnTo>
                <a:lnTo>
                  <a:pt x="1928276" y="56930"/>
                </a:lnTo>
                <a:lnTo>
                  <a:pt x="1978358" y="66427"/>
                </a:lnTo>
                <a:lnTo>
                  <a:pt x="2028451" y="71746"/>
                </a:lnTo>
                <a:lnTo>
                  <a:pt x="2078533" y="75756"/>
                </a:lnTo>
                <a:lnTo>
                  <a:pt x="2103569" y="77557"/>
                </a:lnTo>
                <a:lnTo>
                  <a:pt x="2128615" y="79400"/>
                </a:lnTo>
                <a:lnTo>
                  <a:pt x="2178698" y="83065"/>
                </a:lnTo>
                <a:lnTo>
                  <a:pt x="2228790" y="85557"/>
                </a:lnTo>
                <a:lnTo>
                  <a:pt x="2253826" y="85934"/>
                </a:lnTo>
                <a:lnTo>
                  <a:pt x="2278873" y="85704"/>
                </a:lnTo>
                <a:lnTo>
                  <a:pt x="2328955" y="84123"/>
                </a:lnTo>
                <a:lnTo>
                  <a:pt x="2379037" y="81557"/>
                </a:lnTo>
                <a:lnTo>
                  <a:pt x="2429130" y="78039"/>
                </a:lnTo>
                <a:lnTo>
                  <a:pt x="2479212" y="71558"/>
                </a:lnTo>
                <a:lnTo>
                  <a:pt x="2504258" y="67903"/>
                </a:lnTo>
                <a:lnTo>
                  <a:pt x="2529294" y="64490"/>
                </a:lnTo>
                <a:lnTo>
                  <a:pt x="2554341" y="61683"/>
                </a:lnTo>
                <a:lnTo>
                  <a:pt x="2579387" y="59170"/>
                </a:lnTo>
                <a:lnTo>
                  <a:pt x="2604423" y="56563"/>
                </a:lnTo>
                <a:lnTo>
                  <a:pt x="2629469" y="54103"/>
                </a:lnTo>
                <a:lnTo>
                  <a:pt x="2654505" y="52040"/>
                </a:lnTo>
                <a:lnTo>
                  <a:pt x="2679551" y="50616"/>
                </a:lnTo>
                <a:lnTo>
                  <a:pt x="2704598" y="50092"/>
                </a:lnTo>
                <a:lnTo>
                  <a:pt x="2729634" y="50375"/>
                </a:lnTo>
                <a:lnTo>
                  <a:pt x="2754680" y="51087"/>
                </a:lnTo>
                <a:lnTo>
                  <a:pt x="2779726" y="52008"/>
                </a:lnTo>
                <a:lnTo>
                  <a:pt x="2804762" y="52940"/>
                </a:lnTo>
                <a:lnTo>
                  <a:pt x="2829809" y="53652"/>
                </a:lnTo>
                <a:lnTo>
                  <a:pt x="2879891" y="53453"/>
                </a:lnTo>
                <a:lnTo>
                  <a:pt x="2929973" y="50689"/>
                </a:lnTo>
                <a:lnTo>
                  <a:pt x="2955019" y="49118"/>
                </a:lnTo>
                <a:lnTo>
                  <a:pt x="2980066" y="47914"/>
                </a:lnTo>
                <a:lnTo>
                  <a:pt x="3005102" y="47433"/>
                </a:lnTo>
                <a:lnTo>
                  <a:pt x="3030148" y="50647"/>
                </a:lnTo>
                <a:lnTo>
                  <a:pt x="3055194" y="58689"/>
                </a:lnTo>
                <a:lnTo>
                  <a:pt x="3080230" y="69139"/>
                </a:lnTo>
                <a:lnTo>
                  <a:pt x="3105277" y="79589"/>
                </a:lnTo>
                <a:lnTo>
                  <a:pt x="3130313" y="87630"/>
                </a:lnTo>
                <a:lnTo>
                  <a:pt x="3155359" y="90845"/>
                </a:lnTo>
                <a:lnTo>
                  <a:pt x="3180405" y="87746"/>
                </a:lnTo>
                <a:lnTo>
                  <a:pt x="3205441" y="79704"/>
                </a:lnTo>
                <a:lnTo>
                  <a:pt x="3230488" y="68594"/>
                </a:lnTo>
                <a:lnTo>
                  <a:pt x="3255534" y="56281"/>
                </a:lnTo>
                <a:lnTo>
                  <a:pt x="3280570" y="44626"/>
                </a:lnTo>
                <a:lnTo>
                  <a:pt x="3305616" y="35527"/>
                </a:lnTo>
                <a:lnTo>
                  <a:pt x="3330662" y="27883"/>
                </a:lnTo>
                <a:lnTo>
                  <a:pt x="3355698" y="19905"/>
                </a:lnTo>
                <a:lnTo>
                  <a:pt x="3380745" y="12355"/>
                </a:lnTo>
                <a:lnTo>
                  <a:pt x="3405781" y="6010"/>
                </a:lnTo>
                <a:lnTo>
                  <a:pt x="3430827" y="1633"/>
                </a:lnTo>
                <a:lnTo>
                  <a:pt x="3455873" y="0"/>
                </a:lnTo>
                <a:lnTo>
                  <a:pt x="3480909" y="1287"/>
                </a:lnTo>
                <a:lnTo>
                  <a:pt x="3505956" y="4848"/>
                </a:lnTo>
                <a:lnTo>
                  <a:pt x="3531002" y="10230"/>
                </a:lnTo>
                <a:lnTo>
                  <a:pt x="3556038" y="16973"/>
                </a:lnTo>
                <a:lnTo>
                  <a:pt x="3581084" y="24627"/>
                </a:lnTo>
                <a:lnTo>
                  <a:pt x="3606131" y="32731"/>
                </a:lnTo>
              </a:path>
            </a:pathLst>
          </a:custGeom>
          <a:ln w="3175">
            <a:solidFill>
              <a:srgbClr val="B0C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271736" y="7125022"/>
            <a:ext cx="3606165" cy="519430"/>
          </a:xfrm>
          <a:custGeom>
            <a:avLst/>
            <a:gdLst/>
            <a:ahLst/>
            <a:cxnLst/>
            <a:rect l="l" t="t" r="r" b="b"/>
            <a:pathLst>
              <a:path w="3606165" h="519429">
                <a:moveTo>
                  <a:pt x="175303" y="138430"/>
                </a:moveTo>
                <a:lnTo>
                  <a:pt x="125210" y="138430"/>
                </a:lnTo>
                <a:lnTo>
                  <a:pt x="100174" y="140970"/>
                </a:lnTo>
                <a:lnTo>
                  <a:pt x="50082" y="148590"/>
                </a:lnTo>
                <a:lnTo>
                  <a:pt x="0" y="158750"/>
                </a:lnTo>
                <a:lnTo>
                  <a:pt x="0" y="388620"/>
                </a:lnTo>
                <a:lnTo>
                  <a:pt x="25046" y="388620"/>
                </a:lnTo>
                <a:lnTo>
                  <a:pt x="125210" y="393700"/>
                </a:lnTo>
                <a:lnTo>
                  <a:pt x="175303" y="398780"/>
                </a:lnTo>
                <a:lnTo>
                  <a:pt x="250421" y="410210"/>
                </a:lnTo>
                <a:lnTo>
                  <a:pt x="275468" y="415290"/>
                </a:lnTo>
                <a:lnTo>
                  <a:pt x="300514" y="419100"/>
                </a:lnTo>
                <a:lnTo>
                  <a:pt x="325550" y="424180"/>
                </a:lnTo>
                <a:lnTo>
                  <a:pt x="350596" y="427990"/>
                </a:lnTo>
                <a:lnTo>
                  <a:pt x="400678" y="436880"/>
                </a:lnTo>
                <a:lnTo>
                  <a:pt x="425725" y="441960"/>
                </a:lnTo>
                <a:lnTo>
                  <a:pt x="450771" y="445770"/>
                </a:lnTo>
                <a:lnTo>
                  <a:pt x="500853" y="454660"/>
                </a:lnTo>
                <a:lnTo>
                  <a:pt x="626064" y="473710"/>
                </a:lnTo>
                <a:lnTo>
                  <a:pt x="651111" y="476250"/>
                </a:lnTo>
                <a:lnTo>
                  <a:pt x="701193" y="482600"/>
                </a:lnTo>
                <a:lnTo>
                  <a:pt x="726229" y="485140"/>
                </a:lnTo>
                <a:lnTo>
                  <a:pt x="826404" y="500380"/>
                </a:lnTo>
                <a:lnTo>
                  <a:pt x="851450" y="505460"/>
                </a:lnTo>
                <a:lnTo>
                  <a:pt x="926568" y="513080"/>
                </a:lnTo>
                <a:lnTo>
                  <a:pt x="951625" y="514350"/>
                </a:lnTo>
                <a:lnTo>
                  <a:pt x="976661" y="516890"/>
                </a:lnTo>
                <a:lnTo>
                  <a:pt x="1026743" y="519430"/>
                </a:lnTo>
                <a:lnTo>
                  <a:pt x="1227093" y="519430"/>
                </a:lnTo>
                <a:lnTo>
                  <a:pt x="1252129" y="518160"/>
                </a:lnTo>
                <a:lnTo>
                  <a:pt x="1277165" y="514350"/>
                </a:lnTo>
                <a:lnTo>
                  <a:pt x="1302211" y="511810"/>
                </a:lnTo>
                <a:lnTo>
                  <a:pt x="1352304" y="504190"/>
                </a:lnTo>
                <a:lnTo>
                  <a:pt x="1402386" y="494030"/>
                </a:lnTo>
                <a:lnTo>
                  <a:pt x="1477504" y="472440"/>
                </a:lnTo>
                <a:lnTo>
                  <a:pt x="1527597" y="453390"/>
                </a:lnTo>
                <a:lnTo>
                  <a:pt x="1602726" y="410210"/>
                </a:lnTo>
                <a:lnTo>
                  <a:pt x="1627772" y="396240"/>
                </a:lnTo>
                <a:lnTo>
                  <a:pt x="1677844" y="375920"/>
                </a:lnTo>
                <a:lnTo>
                  <a:pt x="1702901" y="367030"/>
                </a:lnTo>
                <a:lnTo>
                  <a:pt x="1732115" y="358140"/>
                </a:lnTo>
                <a:lnTo>
                  <a:pt x="1051789" y="358140"/>
                </a:lnTo>
                <a:lnTo>
                  <a:pt x="1026743" y="356870"/>
                </a:lnTo>
                <a:lnTo>
                  <a:pt x="1001697" y="354330"/>
                </a:lnTo>
                <a:lnTo>
                  <a:pt x="976661" y="350520"/>
                </a:lnTo>
                <a:lnTo>
                  <a:pt x="951625" y="344170"/>
                </a:lnTo>
                <a:lnTo>
                  <a:pt x="926568" y="339090"/>
                </a:lnTo>
                <a:lnTo>
                  <a:pt x="901532" y="332740"/>
                </a:lnTo>
                <a:lnTo>
                  <a:pt x="876486" y="323850"/>
                </a:lnTo>
                <a:lnTo>
                  <a:pt x="851450" y="312420"/>
                </a:lnTo>
                <a:lnTo>
                  <a:pt x="801357" y="284480"/>
                </a:lnTo>
                <a:lnTo>
                  <a:pt x="776321" y="271780"/>
                </a:lnTo>
                <a:lnTo>
                  <a:pt x="701193" y="242570"/>
                </a:lnTo>
                <a:lnTo>
                  <a:pt x="651111" y="227330"/>
                </a:lnTo>
                <a:lnTo>
                  <a:pt x="601018" y="215900"/>
                </a:lnTo>
                <a:lnTo>
                  <a:pt x="475807" y="201930"/>
                </a:lnTo>
                <a:lnTo>
                  <a:pt x="450771" y="198120"/>
                </a:lnTo>
                <a:lnTo>
                  <a:pt x="425725" y="193040"/>
                </a:lnTo>
                <a:lnTo>
                  <a:pt x="400678" y="185420"/>
                </a:lnTo>
                <a:lnTo>
                  <a:pt x="350596" y="168910"/>
                </a:lnTo>
                <a:lnTo>
                  <a:pt x="325550" y="161290"/>
                </a:lnTo>
                <a:lnTo>
                  <a:pt x="275468" y="151130"/>
                </a:lnTo>
                <a:lnTo>
                  <a:pt x="225385" y="143510"/>
                </a:lnTo>
                <a:lnTo>
                  <a:pt x="175303" y="138430"/>
                </a:lnTo>
                <a:close/>
              </a:path>
              <a:path w="3606165" h="519429">
                <a:moveTo>
                  <a:pt x="3606131" y="341630"/>
                </a:moveTo>
                <a:lnTo>
                  <a:pt x="1978369" y="341630"/>
                </a:lnTo>
                <a:lnTo>
                  <a:pt x="2003404" y="342900"/>
                </a:lnTo>
                <a:lnTo>
                  <a:pt x="2103579" y="353060"/>
                </a:lnTo>
                <a:lnTo>
                  <a:pt x="2128615" y="356870"/>
                </a:lnTo>
                <a:lnTo>
                  <a:pt x="2153651" y="361950"/>
                </a:lnTo>
                <a:lnTo>
                  <a:pt x="2178708" y="369570"/>
                </a:lnTo>
                <a:lnTo>
                  <a:pt x="2228790" y="382270"/>
                </a:lnTo>
                <a:lnTo>
                  <a:pt x="2253826" y="387350"/>
                </a:lnTo>
                <a:lnTo>
                  <a:pt x="2353991" y="402590"/>
                </a:lnTo>
                <a:lnTo>
                  <a:pt x="2379047" y="405130"/>
                </a:lnTo>
                <a:lnTo>
                  <a:pt x="2429130" y="405130"/>
                </a:lnTo>
                <a:lnTo>
                  <a:pt x="2479212" y="402590"/>
                </a:lnTo>
                <a:lnTo>
                  <a:pt x="2554351" y="394970"/>
                </a:lnTo>
                <a:lnTo>
                  <a:pt x="2604423" y="386080"/>
                </a:lnTo>
                <a:lnTo>
                  <a:pt x="2629469" y="378460"/>
                </a:lnTo>
                <a:lnTo>
                  <a:pt x="2654516" y="372110"/>
                </a:lnTo>
                <a:lnTo>
                  <a:pt x="2679551" y="367030"/>
                </a:lnTo>
                <a:lnTo>
                  <a:pt x="2704598" y="364490"/>
                </a:lnTo>
                <a:lnTo>
                  <a:pt x="2754680" y="361950"/>
                </a:lnTo>
                <a:lnTo>
                  <a:pt x="2779726" y="361950"/>
                </a:lnTo>
                <a:lnTo>
                  <a:pt x="2804762" y="360680"/>
                </a:lnTo>
                <a:lnTo>
                  <a:pt x="3272224" y="360680"/>
                </a:lnTo>
                <a:lnTo>
                  <a:pt x="3280570" y="359410"/>
                </a:lnTo>
                <a:lnTo>
                  <a:pt x="3305616" y="356870"/>
                </a:lnTo>
                <a:lnTo>
                  <a:pt x="3606131" y="356870"/>
                </a:lnTo>
                <a:lnTo>
                  <a:pt x="3606131" y="341630"/>
                </a:lnTo>
                <a:close/>
              </a:path>
              <a:path w="3606165" h="519429">
                <a:moveTo>
                  <a:pt x="3606131" y="356870"/>
                </a:moveTo>
                <a:lnTo>
                  <a:pt x="3305616" y="356870"/>
                </a:lnTo>
                <a:lnTo>
                  <a:pt x="3330662" y="358140"/>
                </a:lnTo>
                <a:lnTo>
                  <a:pt x="3380745" y="365760"/>
                </a:lnTo>
                <a:lnTo>
                  <a:pt x="3405791" y="370840"/>
                </a:lnTo>
                <a:lnTo>
                  <a:pt x="3455873" y="378460"/>
                </a:lnTo>
                <a:lnTo>
                  <a:pt x="3480909" y="379730"/>
                </a:lnTo>
                <a:lnTo>
                  <a:pt x="3505956" y="382270"/>
                </a:lnTo>
                <a:lnTo>
                  <a:pt x="3581084" y="386080"/>
                </a:lnTo>
                <a:lnTo>
                  <a:pt x="3606131" y="388620"/>
                </a:lnTo>
                <a:lnTo>
                  <a:pt x="3606131" y="356870"/>
                </a:lnTo>
                <a:close/>
              </a:path>
              <a:path w="3606165" h="519429">
                <a:moveTo>
                  <a:pt x="3272224" y="360680"/>
                </a:moveTo>
                <a:lnTo>
                  <a:pt x="2854855" y="360680"/>
                </a:lnTo>
                <a:lnTo>
                  <a:pt x="2879891" y="361950"/>
                </a:lnTo>
                <a:lnTo>
                  <a:pt x="2904937" y="365760"/>
                </a:lnTo>
                <a:lnTo>
                  <a:pt x="2955019" y="377190"/>
                </a:lnTo>
                <a:lnTo>
                  <a:pt x="2980066" y="381000"/>
                </a:lnTo>
                <a:lnTo>
                  <a:pt x="3005102" y="383540"/>
                </a:lnTo>
                <a:lnTo>
                  <a:pt x="3155359" y="383540"/>
                </a:lnTo>
                <a:lnTo>
                  <a:pt x="3180405" y="381000"/>
                </a:lnTo>
                <a:lnTo>
                  <a:pt x="3205441" y="375920"/>
                </a:lnTo>
                <a:lnTo>
                  <a:pt x="3255534" y="363220"/>
                </a:lnTo>
                <a:lnTo>
                  <a:pt x="3272224" y="360680"/>
                </a:lnTo>
                <a:close/>
              </a:path>
              <a:path w="3606165" h="519429">
                <a:moveTo>
                  <a:pt x="1953322" y="0"/>
                </a:moveTo>
                <a:lnTo>
                  <a:pt x="1903240" y="5080"/>
                </a:lnTo>
                <a:lnTo>
                  <a:pt x="1853147" y="15240"/>
                </a:lnTo>
                <a:lnTo>
                  <a:pt x="1803065" y="30480"/>
                </a:lnTo>
                <a:lnTo>
                  <a:pt x="1752983" y="58420"/>
                </a:lnTo>
                <a:lnTo>
                  <a:pt x="1702901" y="99060"/>
                </a:lnTo>
                <a:lnTo>
                  <a:pt x="1677844" y="118110"/>
                </a:lnTo>
                <a:lnTo>
                  <a:pt x="1627772" y="146050"/>
                </a:lnTo>
                <a:lnTo>
                  <a:pt x="1577679" y="168910"/>
                </a:lnTo>
                <a:lnTo>
                  <a:pt x="1527597" y="186690"/>
                </a:lnTo>
                <a:lnTo>
                  <a:pt x="1477504" y="195580"/>
                </a:lnTo>
                <a:lnTo>
                  <a:pt x="1377340" y="205740"/>
                </a:lnTo>
                <a:lnTo>
                  <a:pt x="1352304" y="209550"/>
                </a:lnTo>
                <a:lnTo>
                  <a:pt x="1302211" y="222250"/>
                </a:lnTo>
                <a:lnTo>
                  <a:pt x="1252129" y="241300"/>
                </a:lnTo>
                <a:lnTo>
                  <a:pt x="1202036" y="264160"/>
                </a:lnTo>
                <a:lnTo>
                  <a:pt x="1151964" y="298450"/>
                </a:lnTo>
                <a:lnTo>
                  <a:pt x="1126918" y="320040"/>
                </a:lnTo>
                <a:lnTo>
                  <a:pt x="1101872" y="339090"/>
                </a:lnTo>
                <a:lnTo>
                  <a:pt x="1076825" y="353060"/>
                </a:lnTo>
                <a:lnTo>
                  <a:pt x="1051789" y="358140"/>
                </a:lnTo>
                <a:lnTo>
                  <a:pt x="1732115" y="358140"/>
                </a:lnTo>
                <a:lnTo>
                  <a:pt x="1752983" y="351790"/>
                </a:lnTo>
                <a:lnTo>
                  <a:pt x="1778019" y="346710"/>
                </a:lnTo>
                <a:lnTo>
                  <a:pt x="1803065" y="344170"/>
                </a:lnTo>
                <a:lnTo>
                  <a:pt x="1828111" y="344170"/>
                </a:lnTo>
                <a:lnTo>
                  <a:pt x="1853147" y="342900"/>
                </a:lnTo>
                <a:lnTo>
                  <a:pt x="1878194" y="342900"/>
                </a:lnTo>
                <a:lnTo>
                  <a:pt x="1903240" y="341630"/>
                </a:lnTo>
                <a:lnTo>
                  <a:pt x="3606131" y="341630"/>
                </a:lnTo>
                <a:lnTo>
                  <a:pt x="3606131" y="179070"/>
                </a:lnTo>
                <a:lnTo>
                  <a:pt x="3305616" y="179070"/>
                </a:lnTo>
                <a:lnTo>
                  <a:pt x="3280570" y="176530"/>
                </a:lnTo>
                <a:lnTo>
                  <a:pt x="3255534" y="170180"/>
                </a:lnTo>
                <a:lnTo>
                  <a:pt x="3230498" y="161290"/>
                </a:lnTo>
                <a:lnTo>
                  <a:pt x="3180405" y="140970"/>
                </a:lnTo>
                <a:lnTo>
                  <a:pt x="3172056" y="138430"/>
                </a:lnTo>
                <a:lnTo>
                  <a:pt x="2404083" y="138430"/>
                </a:lnTo>
                <a:lnTo>
                  <a:pt x="2379047" y="137160"/>
                </a:lnTo>
                <a:lnTo>
                  <a:pt x="2353991" y="137160"/>
                </a:lnTo>
                <a:lnTo>
                  <a:pt x="2253826" y="128270"/>
                </a:lnTo>
                <a:lnTo>
                  <a:pt x="2203744" y="116840"/>
                </a:lnTo>
                <a:lnTo>
                  <a:pt x="2153651" y="96520"/>
                </a:lnTo>
                <a:lnTo>
                  <a:pt x="2103579" y="73660"/>
                </a:lnTo>
                <a:lnTo>
                  <a:pt x="2053487" y="45720"/>
                </a:lnTo>
                <a:lnTo>
                  <a:pt x="2028451" y="29210"/>
                </a:lnTo>
                <a:lnTo>
                  <a:pt x="2003404" y="15240"/>
                </a:lnTo>
                <a:lnTo>
                  <a:pt x="1978369" y="5080"/>
                </a:lnTo>
                <a:lnTo>
                  <a:pt x="1953322" y="0"/>
                </a:lnTo>
                <a:close/>
              </a:path>
              <a:path w="3606165" h="519429">
                <a:moveTo>
                  <a:pt x="3606131" y="158750"/>
                </a:moveTo>
                <a:lnTo>
                  <a:pt x="3531002" y="163830"/>
                </a:lnTo>
                <a:lnTo>
                  <a:pt x="3480909" y="166370"/>
                </a:lnTo>
                <a:lnTo>
                  <a:pt x="3455873" y="168910"/>
                </a:lnTo>
                <a:lnTo>
                  <a:pt x="3430837" y="170180"/>
                </a:lnTo>
                <a:lnTo>
                  <a:pt x="3355698" y="177800"/>
                </a:lnTo>
                <a:lnTo>
                  <a:pt x="3330662" y="179070"/>
                </a:lnTo>
                <a:lnTo>
                  <a:pt x="3606131" y="179070"/>
                </a:lnTo>
                <a:lnTo>
                  <a:pt x="3606131" y="158750"/>
                </a:lnTo>
                <a:close/>
              </a:path>
              <a:path w="3606165" h="519429">
                <a:moveTo>
                  <a:pt x="2704598" y="77470"/>
                </a:moveTo>
                <a:lnTo>
                  <a:pt x="2654516" y="80010"/>
                </a:lnTo>
                <a:lnTo>
                  <a:pt x="2604423" y="87630"/>
                </a:lnTo>
                <a:lnTo>
                  <a:pt x="2554351" y="96520"/>
                </a:lnTo>
                <a:lnTo>
                  <a:pt x="2454166" y="129540"/>
                </a:lnTo>
                <a:lnTo>
                  <a:pt x="2429130" y="135890"/>
                </a:lnTo>
                <a:lnTo>
                  <a:pt x="2404083" y="138430"/>
                </a:lnTo>
                <a:lnTo>
                  <a:pt x="3172056" y="138430"/>
                </a:lnTo>
                <a:lnTo>
                  <a:pt x="3155359" y="133350"/>
                </a:lnTo>
                <a:lnTo>
                  <a:pt x="3080230" y="114300"/>
                </a:lnTo>
                <a:lnTo>
                  <a:pt x="3055194" y="109220"/>
                </a:lnTo>
                <a:lnTo>
                  <a:pt x="3030159" y="105410"/>
                </a:lnTo>
                <a:lnTo>
                  <a:pt x="2854855" y="105410"/>
                </a:lnTo>
                <a:lnTo>
                  <a:pt x="2829809" y="104140"/>
                </a:lnTo>
                <a:lnTo>
                  <a:pt x="2804762" y="99060"/>
                </a:lnTo>
                <a:lnTo>
                  <a:pt x="2754680" y="85090"/>
                </a:lnTo>
                <a:lnTo>
                  <a:pt x="2729634" y="80010"/>
                </a:lnTo>
                <a:lnTo>
                  <a:pt x="2704598" y="77470"/>
                </a:lnTo>
                <a:close/>
              </a:path>
              <a:path w="3606165" h="519429">
                <a:moveTo>
                  <a:pt x="3005102" y="104140"/>
                </a:moveTo>
                <a:lnTo>
                  <a:pt x="2955019" y="104140"/>
                </a:lnTo>
                <a:lnTo>
                  <a:pt x="2904937" y="105410"/>
                </a:lnTo>
                <a:lnTo>
                  <a:pt x="3030159" y="105410"/>
                </a:lnTo>
                <a:lnTo>
                  <a:pt x="3005102" y="104140"/>
                </a:lnTo>
                <a:close/>
              </a:path>
            </a:pathLst>
          </a:custGeom>
          <a:solidFill>
            <a:srgbClr val="B0C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271738" y="7270474"/>
            <a:ext cx="3606165" cy="314325"/>
          </a:xfrm>
          <a:custGeom>
            <a:avLst/>
            <a:gdLst/>
            <a:ahLst/>
            <a:cxnLst/>
            <a:rect l="l" t="t" r="r" b="b"/>
            <a:pathLst>
              <a:path w="3606165" h="314325">
                <a:moveTo>
                  <a:pt x="0" y="161534"/>
                </a:moveTo>
                <a:lnTo>
                  <a:pt x="50082" y="144854"/>
                </a:lnTo>
                <a:lnTo>
                  <a:pt x="100174" y="132027"/>
                </a:lnTo>
                <a:lnTo>
                  <a:pt x="150257" y="126896"/>
                </a:lnTo>
                <a:lnTo>
                  <a:pt x="175293" y="128006"/>
                </a:lnTo>
                <a:lnTo>
                  <a:pt x="200339" y="131032"/>
                </a:lnTo>
                <a:lnTo>
                  <a:pt x="225385" y="135440"/>
                </a:lnTo>
                <a:lnTo>
                  <a:pt x="250421" y="140739"/>
                </a:lnTo>
                <a:lnTo>
                  <a:pt x="275468" y="146424"/>
                </a:lnTo>
                <a:lnTo>
                  <a:pt x="300514" y="151995"/>
                </a:lnTo>
                <a:lnTo>
                  <a:pt x="350596" y="164686"/>
                </a:lnTo>
                <a:lnTo>
                  <a:pt x="400678" y="180078"/>
                </a:lnTo>
                <a:lnTo>
                  <a:pt x="425725" y="188172"/>
                </a:lnTo>
                <a:lnTo>
                  <a:pt x="450761" y="196172"/>
                </a:lnTo>
                <a:lnTo>
                  <a:pt x="475807" y="204464"/>
                </a:lnTo>
                <a:lnTo>
                  <a:pt x="500853" y="213323"/>
                </a:lnTo>
                <a:lnTo>
                  <a:pt x="525889" y="222380"/>
                </a:lnTo>
                <a:lnTo>
                  <a:pt x="550936" y="231270"/>
                </a:lnTo>
                <a:lnTo>
                  <a:pt x="601018" y="247071"/>
                </a:lnTo>
                <a:lnTo>
                  <a:pt x="651100" y="259719"/>
                </a:lnTo>
                <a:lnTo>
                  <a:pt x="701193" y="270902"/>
                </a:lnTo>
                <a:lnTo>
                  <a:pt x="726229" y="276284"/>
                </a:lnTo>
                <a:lnTo>
                  <a:pt x="751275" y="281719"/>
                </a:lnTo>
                <a:lnTo>
                  <a:pt x="776321" y="287813"/>
                </a:lnTo>
                <a:lnTo>
                  <a:pt x="801357" y="294608"/>
                </a:lnTo>
                <a:lnTo>
                  <a:pt x="826404" y="301310"/>
                </a:lnTo>
                <a:lnTo>
                  <a:pt x="876486" y="311372"/>
                </a:lnTo>
                <a:lnTo>
                  <a:pt x="926568" y="313487"/>
                </a:lnTo>
                <a:lnTo>
                  <a:pt x="976661" y="313959"/>
                </a:lnTo>
                <a:lnTo>
                  <a:pt x="1026743" y="314210"/>
                </a:lnTo>
                <a:lnTo>
                  <a:pt x="1051789" y="314231"/>
                </a:lnTo>
                <a:lnTo>
                  <a:pt x="1076825" y="311686"/>
                </a:lnTo>
                <a:lnTo>
                  <a:pt x="1101872" y="305153"/>
                </a:lnTo>
                <a:lnTo>
                  <a:pt x="1126918" y="296305"/>
                </a:lnTo>
                <a:lnTo>
                  <a:pt x="1151954" y="286808"/>
                </a:lnTo>
                <a:lnTo>
                  <a:pt x="1177000" y="278326"/>
                </a:lnTo>
                <a:lnTo>
                  <a:pt x="1202036" y="272525"/>
                </a:lnTo>
                <a:lnTo>
                  <a:pt x="1227083" y="269185"/>
                </a:lnTo>
                <a:lnTo>
                  <a:pt x="1252129" y="266672"/>
                </a:lnTo>
                <a:lnTo>
                  <a:pt x="1277165" y="264557"/>
                </a:lnTo>
                <a:lnTo>
                  <a:pt x="1302211" y="262410"/>
                </a:lnTo>
                <a:lnTo>
                  <a:pt x="1352293" y="256264"/>
                </a:lnTo>
                <a:lnTo>
                  <a:pt x="1402386" y="244107"/>
                </a:lnTo>
                <a:lnTo>
                  <a:pt x="1452468" y="225972"/>
                </a:lnTo>
                <a:lnTo>
                  <a:pt x="1502551" y="204653"/>
                </a:lnTo>
                <a:lnTo>
                  <a:pt x="1552633" y="176109"/>
                </a:lnTo>
                <a:lnTo>
                  <a:pt x="1577679" y="159021"/>
                </a:lnTo>
                <a:lnTo>
                  <a:pt x="1602726" y="141943"/>
                </a:lnTo>
                <a:lnTo>
                  <a:pt x="1652808" y="113462"/>
                </a:lnTo>
                <a:lnTo>
                  <a:pt x="1702890" y="94614"/>
                </a:lnTo>
                <a:lnTo>
                  <a:pt x="1752972" y="78960"/>
                </a:lnTo>
                <a:lnTo>
                  <a:pt x="1778019" y="70992"/>
                </a:lnTo>
                <a:lnTo>
                  <a:pt x="1803065" y="62207"/>
                </a:lnTo>
                <a:lnTo>
                  <a:pt x="1828101" y="51097"/>
                </a:lnTo>
                <a:lnTo>
                  <a:pt x="1853147" y="37747"/>
                </a:lnTo>
                <a:lnTo>
                  <a:pt x="1878194" y="24072"/>
                </a:lnTo>
                <a:lnTo>
                  <a:pt x="1903230" y="11957"/>
                </a:lnTo>
                <a:lnTo>
                  <a:pt x="1928276" y="3298"/>
                </a:lnTo>
                <a:lnTo>
                  <a:pt x="1953312" y="0"/>
                </a:lnTo>
                <a:lnTo>
                  <a:pt x="1978358" y="617"/>
                </a:lnTo>
                <a:lnTo>
                  <a:pt x="2028451" y="4921"/>
                </a:lnTo>
                <a:lnTo>
                  <a:pt x="2078533" y="11926"/>
                </a:lnTo>
                <a:lnTo>
                  <a:pt x="2128615" y="21779"/>
                </a:lnTo>
                <a:lnTo>
                  <a:pt x="2178698" y="40595"/>
                </a:lnTo>
                <a:lnTo>
                  <a:pt x="2203744" y="50867"/>
                </a:lnTo>
                <a:lnTo>
                  <a:pt x="2228790" y="59924"/>
                </a:lnTo>
                <a:lnTo>
                  <a:pt x="2278873" y="71275"/>
                </a:lnTo>
                <a:lnTo>
                  <a:pt x="2328955" y="80123"/>
                </a:lnTo>
                <a:lnTo>
                  <a:pt x="2379037" y="85767"/>
                </a:lnTo>
                <a:lnTo>
                  <a:pt x="2404083" y="86594"/>
                </a:lnTo>
                <a:lnTo>
                  <a:pt x="2429130" y="86520"/>
                </a:lnTo>
                <a:lnTo>
                  <a:pt x="2454166" y="86321"/>
                </a:lnTo>
                <a:lnTo>
                  <a:pt x="2479212" y="86070"/>
                </a:lnTo>
                <a:lnTo>
                  <a:pt x="2504258" y="85808"/>
                </a:lnTo>
                <a:lnTo>
                  <a:pt x="2529294" y="85620"/>
                </a:lnTo>
                <a:lnTo>
                  <a:pt x="2554341" y="85536"/>
                </a:lnTo>
                <a:lnTo>
                  <a:pt x="2579387" y="86248"/>
                </a:lnTo>
                <a:lnTo>
                  <a:pt x="2604423" y="88007"/>
                </a:lnTo>
                <a:lnTo>
                  <a:pt x="2629469" y="90311"/>
                </a:lnTo>
                <a:lnTo>
                  <a:pt x="2654505" y="92604"/>
                </a:lnTo>
                <a:lnTo>
                  <a:pt x="2679551" y="94374"/>
                </a:lnTo>
                <a:lnTo>
                  <a:pt x="2704598" y="95075"/>
                </a:lnTo>
                <a:lnTo>
                  <a:pt x="2729634" y="94991"/>
                </a:lnTo>
                <a:lnTo>
                  <a:pt x="2779726" y="94405"/>
                </a:lnTo>
                <a:lnTo>
                  <a:pt x="2829809" y="93473"/>
                </a:lnTo>
                <a:lnTo>
                  <a:pt x="2879891" y="92321"/>
                </a:lnTo>
                <a:lnTo>
                  <a:pt x="2929973" y="90510"/>
                </a:lnTo>
                <a:lnTo>
                  <a:pt x="2980066" y="88363"/>
                </a:lnTo>
                <a:lnTo>
                  <a:pt x="3005102" y="87306"/>
                </a:lnTo>
                <a:lnTo>
                  <a:pt x="3030148" y="86091"/>
                </a:lnTo>
                <a:lnTo>
                  <a:pt x="3055194" y="84657"/>
                </a:lnTo>
                <a:lnTo>
                  <a:pt x="3080230" y="83180"/>
                </a:lnTo>
                <a:lnTo>
                  <a:pt x="3105277" y="81871"/>
                </a:lnTo>
                <a:lnTo>
                  <a:pt x="3130313" y="80939"/>
                </a:lnTo>
                <a:lnTo>
                  <a:pt x="3155359" y="80583"/>
                </a:lnTo>
                <a:lnTo>
                  <a:pt x="3180405" y="84102"/>
                </a:lnTo>
                <a:lnTo>
                  <a:pt x="3205441" y="93117"/>
                </a:lnTo>
                <a:lnTo>
                  <a:pt x="3230488" y="105305"/>
                </a:lnTo>
                <a:lnTo>
                  <a:pt x="3255534" y="118362"/>
                </a:lnTo>
                <a:lnTo>
                  <a:pt x="3280570" y="129985"/>
                </a:lnTo>
                <a:lnTo>
                  <a:pt x="3330662" y="142979"/>
                </a:lnTo>
                <a:lnTo>
                  <a:pt x="3380745" y="152068"/>
                </a:lnTo>
                <a:lnTo>
                  <a:pt x="3430827" y="158089"/>
                </a:lnTo>
                <a:lnTo>
                  <a:pt x="3480909" y="159984"/>
                </a:lnTo>
                <a:lnTo>
                  <a:pt x="3531002" y="160801"/>
                </a:lnTo>
                <a:lnTo>
                  <a:pt x="3581084" y="161324"/>
                </a:lnTo>
                <a:lnTo>
                  <a:pt x="3606131" y="161534"/>
                </a:lnTo>
              </a:path>
            </a:pathLst>
          </a:custGeom>
          <a:ln w="11036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877863" y="7085423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38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877864" y="7085424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38" y="0"/>
                </a:lnTo>
              </a:path>
            </a:pathLst>
          </a:custGeom>
          <a:ln w="3175">
            <a:solidFill>
              <a:srgbClr val="B0C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906303" y="7085423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9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906303" y="7085424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9" y="0"/>
                </a:lnTo>
              </a:path>
            </a:pathLst>
          </a:custGeom>
          <a:ln w="3175">
            <a:solidFill>
              <a:srgbClr val="B0C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5929153" y="7011333"/>
            <a:ext cx="205104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">
                <a:solidFill>
                  <a:srgbClr val="6B6C6E"/>
                </a:solidFill>
                <a:latin typeface="Arial"/>
                <a:cs typeface="Arial"/>
              </a:rPr>
              <a:t>95</a:t>
            </a:r>
            <a:r>
              <a:rPr sz="700">
                <a:solidFill>
                  <a:srgbClr val="6B6C6E"/>
                </a:solidFill>
                <a:latin typeface="Arial"/>
                <a:cs typeface="Arial"/>
              </a:rPr>
              <a:t>%</a:t>
            </a:r>
            <a:endParaRPr sz="7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5877863" y="7283549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38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877864" y="7283549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38" y="0"/>
                </a:lnTo>
              </a:path>
            </a:pathLst>
          </a:custGeom>
          <a:ln w="5518">
            <a:solidFill>
              <a:srgbClr val="B0C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906303" y="728354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9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906303" y="728354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9" y="0"/>
                </a:lnTo>
              </a:path>
            </a:pathLst>
          </a:custGeom>
          <a:ln w="5518">
            <a:solidFill>
              <a:srgbClr val="B0C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877863" y="743201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38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877864" y="7432009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38" y="0"/>
                </a:lnTo>
              </a:path>
            </a:pathLst>
          </a:custGeom>
          <a:ln w="11036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906303" y="7432011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9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906303" y="743200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9" y="0"/>
                </a:lnTo>
              </a:path>
            </a:pathLst>
          </a:custGeom>
          <a:ln w="11036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877864" y="7512425"/>
            <a:ext cx="28575" cy="33655"/>
          </a:xfrm>
          <a:custGeom>
            <a:avLst/>
            <a:gdLst/>
            <a:ahLst/>
            <a:cxnLst/>
            <a:rect l="l" t="t" r="r" b="b"/>
            <a:pathLst>
              <a:path w="28575" h="33654">
                <a:moveTo>
                  <a:pt x="0" y="0"/>
                </a:moveTo>
                <a:lnTo>
                  <a:pt x="28438" y="33108"/>
                </a:lnTo>
              </a:path>
            </a:pathLst>
          </a:custGeom>
          <a:ln w="5518">
            <a:solidFill>
              <a:srgbClr val="B0C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906303" y="7545530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9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906303" y="754552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9" y="0"/>
                </a:lnTo>
              </a:path>
            </a:pathLst>
          </a:custGeom>
          <a:ln w="5518">
            <a:solidFill>
              <a:srgbClr val="B0C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877864" y="7611328"/>
            <a:ext cx="28575" cy="44450"/>
          </a:xfrm>
          <a:custGeom>
            <a:avLst/>
            <a:gdLst/>
            <a:ahLst/>
            <a:cxnLst/>
            <a:rect l="l" t="t" r="r" b="b"/>
            <a:pathLst>
              <a:path w="28575" h="44450">
                <a:moveTo>
                  <a:pt x="0" y="0"/>
                </a:moveTo>
                <a:lnTo>
                  <a:pt x="28438" y="44134"/>
                </a:lnTo>
              </a:path>
            </a:pathLst>
          </a:custGeom>
          <a:ln w="3175">
            <a:solidFill>
              <a:srgbClr val="B0C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906303" y="7655468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9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906303" y="7655466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9" y="0"/>
                </a:lnTo>
              </a:path>
            </a:pathLst>
          </a:custGeom>
          <a:ln w="3175">
            <a:solidFill>
              <a:srgbClr val="B0C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5929153" y="7168534"/>
            <a:ext cx="205104" cy="5461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700" spc="-5">
                <a:solidFill>
                  <a:srgbClr val="2E292A"/>
                </a:solidFill>
                <a:latin typeface="Arial"/>
                <a:cs typeface="Arial"/>
              </a:rPr>
              <a:t>75</a:t>
            </a:r>
            <a:r>
              <a:rPr sz="700">
                <a:solidFill>
                  <a:srgbClr val="2E292A"/>
                </a:solidFill>
                <a:latin typeface="Arial"/>
                <a:cs typeface="Arial"/>
              </a:rPr>
              <a:t>%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700" b="1" spc="-5">
                <a:solidFill>
                  <a:srgbClr val="00679E"/>
                </a:solidFill>
                <a:latin typeface="Arial"/>
                <a:cs typeface="Arial"/>
              </a:rPr>
              <a:t>50</a:t>
            </a:r>
            <a:r>
              <a:rPr sz="700" b="1">
                <a:solidFill>
                  <a:srgbClr val="00679E"/>
                </a:solidFill>
                <a:latin typeface="Arial"/>
                <a:cs typeface="Arial"/>
              </a:rPr>
              <a:t>%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spc="-5">
                <a:solidFill>
                  <a:srgbClr val="2E292A"/>
                </a:solidFill>
                <a:latin typeface="Arial"/>
                <a:cs typeface="Arial"/>
              </a:rPr>
              <a:t>25</a:t>
            </a:r>
            <a:r>
              <a:rPr sz="700">
                <a:solidFill>
                  <a:srgbClr val="2E292A"/>
                </a:solidFill>
                <a:latin typeface="Arial"/>
                <a:cs typeface="Arial"/>
              </a:rPr>
              <a:t>%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700">
                <a:solidFill>
                  <a:srgbClr val="6B6C6E"/>
                </a:solidFill>
                <a:latin typeface="Arial"/>
                <a:cs typeface="Arial"/>
              </a:rPr>
              <a:t>5%</a:t>
            </a:r>
            <a:endParaRPr sz="70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1782010" y="7236536"/>
            <a:ext cx="4096385" cy="466725"/>
          </a:xfrm>
          <a:custGeom>
            <a:avLst/>
            <a:gdLst/>
            <a:ahLst/>
            <a:cxnLst/>
            <a:rect l="l" t="t" r="r" b="b"/>
            <a:pathLst>
              <a:path w="4096384" h="466725">
                <a:moveTo>
                  <a:pt x="4095854" y="0"/>
                </a:moveTo>
                <a:lnTo>
                  <a:pt x="55171" y="0"/>
                </a:lnTo>
                <a:lnTo>
                  <a:pt x="33695" y="4335"/>
                </a:lnTo>
                <a:lnTo>
                  <a:pt x="16159" y="16159"/>
                </a:lnTo>
                <a:lnTo>
                  <a:pt x="4335" y="33695"/>
                </a:lnTo>
                <a:lnTo>
                  <a:pt x="0" y="55171"/>
                </a:lnTo>
                <a:lnTo>
                  <a:pt x="0" y="411411"/>
                </a:lnTo>
                <a:lnTo>
                  <a:pt x="4335" y="432892"/>
                </a:lnTo>
                <a:lnTo>
                  <a:pt x="16159" y="450432"/>
                </a:lnTo>
                <a:lnTo>
                  <a:pt x="33695" y="462257"/>
                </a:lnTo>
                <a:lnTo>
                  <a:pt x="55171" y="466593"/>
                </a:lnTo>
                <a:lnTo>
                  <a:pt x="4095854" y="466593"/>
                </a:lnTo>
              </a:path>
            </a:pathLst>
          </a:custGeom>
          <a:ln w="11036">
            <a:solidFill>
              <a:srgbClr val="3FB7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938254" y="7195153"/>
            <a:ext cx="168275" cy="88900"/>
          </a:xfrm>
          <a:custGeom>
            <a:avLst/>
            <a:gdLst/>
            <a:ahLst/>
            <a:cxnLst/>
            <a:rect l="l" t="t" r="r" b="b"/>
            <a:pathLst>
              <a:path w="168275" h="88900">
                <a:moveTo>
                  <a:pt x="0" y="0"/>
                </a:moveTo>
                <a:lnTo>
                  <a:pt x="167963" y="0"/>
                </a:lnTo>
                <a:lnTo>
                  <a:pt x="167963" y="88280"/>
                </a:lnTo>
                <a:lnTo>
                  <a:pt x="0" y="882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1966474" y="7176504"/>
            <a:ext cx="14732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b="1" spc="5">
                <a:solidFill>
                  <a:srgbClr val="2E292A"/>
                </a:solidFill>
                <a:latin typeface="Arial"/>
                <a:cs typeface="Arial"/>
              </a:rPr>
              <a:t>18</a:t>
            </a:r>
            <a:r>
              <a:rPr sz="550" b="1" spc="10">
                <a:solidFill>
                  <a:srgbClr val="2E292A"/>
                </a:solidFill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1982388" y="7661745"/>
            <a:ext cx="123825" cy="88900"/>
          </a:xfrm>
          <a:custGeom>
            <a:avLst/>
            <a:gdLst/>
            <a:ahLst/>
            <a:cxnLst/>
            <a:rect l="l" t="t" r="r" b="b"/>
            <a:pathLst>
              <a:path w="123825" h="88900">
                <a:moveTo>
                  <a:pt x="0" y="0"/>
                </a:moveTo>
                <a:lnTo>
                  <a:pt x="123828" y="0"/>
                </a:lnTo>
                <a:lnTo>
                  <a:pt x="123828" y="88280"/>
                </a:lnTo>
                <a:lnTo>
                  <a:pt x="0" y="882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12009618" y="7643093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b="1" spc="5">
                <a:solidFill>
                  <a:srgbClr val="2E292A"/>
                </a:solidFill>
                <a:latin typeface="Arial"/>
                <a:cs typeface="Arial"/>
              </a:rPr>
              <a:t>7</a:t>
            </a:r>
            <a:r>
              <a:rPr sz="550" b="1" spc="10">
                <a:solidFill>
                  <a:srgbClr val="2E292A"/>
                </a:solidFill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1587584" y="7398109"/>
            <a:ext cx="391795" cy="143510"/>
          </a:xfrm>
          <a:custGeom>
            <a:avLst/>
            <a:gdLst/>
            <a:ahLst/>
            <a:cxnLst/>
            <a:rect l="l" t="t" r="r" b="b"/>
            <a:pathLst>
              <a:path w="391795" h="143509">
                <a:moveTo>
                  <a:pt x="0" y="0"/>
                </a:moveTo>
                <a:lnTo>
                  <a:pt x="391726" y="0"/>
                </a:lnTo>
                <a:lnTo>
                  <a:pt x="391726" y="143451"/>
                </a:lnTo>
                <a:lnTo>
                  <a:pt x="0" y="1434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1575181" y="7405068"/>
            <a:ext cx="41529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5">
                <a:solidFill>
                  <a:srgbClr val="6B6C6E"/>
                </a:solidFill>
                <a:latin typeface="Arial"/>
                <a:cs typeface="Arial"/>
              </a:rPr>
              <a:t>Zielbereich</a:t>
            </a:r>
            <a:endParaRPr sz="6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2271741" y="6515445"/>
            <a:ext cx="3606165" cy="1484630"/>
          </a:xfrm>
          <a:custGeom>
            <a:avLst/>
            <a:gdLst/>
            <a:ahLst/>
            <a:cxnLst/>
            <a:rect l="l" t="t" r="r" b="b"/>
            <a:pathLst>
              <a:path w="3606165" h="1484629">
                <a:moveTo>
                  <a:pt x="0" y="0"/>
                </a:moveTo>
                <a:lnTo>
                  <a:pt x="3606131" y="0"/>
                </a:lnTo>
                <a:lnTo>
                  <a:pt x="3606131" y="1484604"/>
                </a:lnTo>
                <a:lnTo>
                  <a:pt x="0" y="14846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1284881" y="8229571"/>
            <a:ext cx="5473065" cy="1619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47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95"/>
              </a:spcBef>
            </a:pPr>
            <a:r>
              <a:rPr sz="700" b="1">
                <a:solidFill>
                  <a:srgbClr val="FFFFFF"/>
                </a:solidFill>
                <a:latin typeface="Arial"/>
                <a:cs typeface="Arial"/>
              </a:rPr>
              <a:t>TÄGLICHE</a:t>
            </a:r>
            <a:r>
              <a:rPr sz="7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>
                <a:solidFill>
                  <a:srgbClr val="FFFFFF"/>
                </a:solidFill>
                <a:latin typeface="Arial"/>
                <a:cs typeface="Arial"/>
              </a:rPr>
              <a:t>GLUKOSEPROFILE</a:t>
            </a:r>
            <a:endParaRPr sz="70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1560743" y="8731645"/>
            <a:ext cx="721360" cy="455930"/>
          </a:xfrm>
          <a:custGeom>
            <a:avLst/>
            <a:gdLst/>
            <a:ahLst/>
            <a:cxnLst/>
            <a:rect l="l" t="t" r="r" b="b"/>
            <a:pathLst>
              <a:path w="721359" h="455929">
                <a:moveTo>
                  <a:pt x="27590" y="0"/>
                </a:moveTo>
                <a:lnTo>
                  <a:pt x="693643" y="0"/>
                </a:lnTo>
                <a:lnTo>
                  <a:pt x="704377" y="2168"/>
                </a:lnTo>
                <a:lnTo>
                  <a:pt x="713148" y="8082"/>
                </a:lnTo>
                <a:lnTo>
                  <a:pt x="719064" y="16852"/>
                </a:lnTo>
                <a:lnTo>
                  <a:pt x="721234" y="27590"/>
                </a:lnTo>
                <a:lnTo>
                  <a:pt x="721234" y="427924"/>
                </a:lnTo>
                <a:lnTo>
                  <a:pt x="719064" y="438658"/>
                </a:lnTo>
                <a:lnTo>
                  <a:pt x="713148" y="447428"/>
                </a:lnTo>
                <a:lnTo>
                  <a:pt x="704377" y="453344"/>
                </a:lnTo>
                <a:lnTo>
                  <a:pt x="693643" y="455514"/>
                </a:lnTo>
                <a:lnTo>
                  <a:pt x="27590" y="455514"/>
                </a:lnTo>
                <a:lnTo>
                  <a:pt x="16856" y="453344"/>
                </a:lnTo>
                <a:lnTo>
                  <a:pt x="8086" y="447428"/>
                </a:lnTo>
                <a:lnTo>
                  <a:pt x="2170" y="438658"/>
                </a:lnTo>
                <a:lnTo>
                  <a:pt x="0" y="427924"/>
                </a:lnTo>
                <a:lnTo>
                  <a:pt x="0" y="27590"/>
                </a:lnTo>
                <a:lnTo>
                  <a:pt x="2170" y="16852"/>
                </a:lnTo>
                <a:lnTo>
                  <a:pt x="8086" y="8082"/>
                </a:lnTo>
                <a:lnTo>
                  <a:pt x="16856" y="2168"/>
                </a:lnTo>
                <a:lnTo>
                  <a:pt x="27590" y="0"/>
                </a:lnTo>
                <a:close/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566265" y="8952889"/>
            <a:ext cx="710565" cy="143510"/>
          </a:xfrm>
          <a:custGeom>
            <a:avLst/>
            <a:gdLst/>
            <a:ahLst/>
            <a:cxnLst/>
            <a:rect l="l" t="t" r="r" b="b"/>
            <a:pathLst>
              <a:path w="710565" h="143509">
                <a:moveTo>
                  <a:pt x="0" y="143157"/>
                </a:moveTo>
                <a:lnTo>
                  <a:pt x="0" y="0"/>
                </a:lnTo>
                <a:lnTo>
                  <a:pt x="710187" y="0"/>
                </a:lnTo>
                <a:lnTo>
                  <a:pt x="710187" y="143157"/>
                </a:lnTo>
                <a:lnTo>
                  <a:pt x="0" y="143157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516608" y="895565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34" y="0"/>
                </a:lnTo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11332539" y="8845921"/>
            <a:ext cx="175260" cy="3117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700" b="1" spc="-5">
                <a:latin typeface="Arial"/>
                <a:cs typeface="Arial"/>
              </a:rPr>
              <a:t>18</a:t>
            </a:r>
            <a:r>
              <a:rPr sz="700" b="1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285"/>
              </a:spcBef>
            </a:pPr>
            <a:r>
              <a:rPr sz="700" b="1" spc="-5">
                <a:latin typeface="Arial"/>
                <a:cs typeface="Arial"/>
              </a:rPr>
              <a:t>7</a:t>
            </a:r>
            <a:r>
              <a:rPr sz="700" b="1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1516608" y="909881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34" y="0"/>
                </a:lnTo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809520" y="8929469"/>
            <a:ext cx="76835" cy="23495"/>
          </a:xfrm>
          <a:custGeom>
            <a:avLst/>
            <a:gdLst/>
            <a:ahLst/>
            <a:cxnLst/>
            <a:rect l="l" t="t" r="r" b="b"/>
            <a:pathLst>
              <a:path w="76834" h="23495">
                <a:moveTo>
                  <a:pt x="17276" y="0"/>
                </a:moveTo>
                <a:lnTo>
                  <a:pt x="9769" y="6502"/>
                </a:lnTo>
                <a:lnTo>
                  <a:pt x="0" y="23423"/>
                </a:lnTo>
                <a:lnTo>
                  <a:pt x="76699" y="23423"/>
                </a:lnTo>
                <a:lnTo>
                  <a:pt x="69872" y="10408"/>
                </a:lnTo>
                <a:lnTo>
                  <a:pt x="64863" y="5204"/>
                </a:lnTo>
                <a:lnTo>
                  <a:pt x="54846" y="5204"/>
                </a:lnTo>
                <a:lnTo>
                  <a:pt x="47318" y="2596"/>
                </a:lnTo>
                <a:lnTo>
                  <a:pt x="32302" y="2596"/>
                </a:lnTo>
                <a:lnTo>
                  <a:pt x="17276" y="0"/>
                </a:lnTo>
                <a:close/>
              </a:path>
              <a:path w="76834" h="23495">
                <a:moveTo>
                  <a:pt x="62354" y="2596"/>
                </a:moveTo>
                <a:lnTo>
                  <a:pt x="54846" y="5204"/>
                </a:lnTo>
                <a:lnTo>
                  <a:pt x="64863" y="5204"/>
                </a:lnTo>
                <a:lnTo>
                  <a:pt x="62354" y="2596"/>
                </a:lnTo>
                <a:close/>
              </a:path>
              <a:path w="76834" h="23495">
                <a:moveTo>
                  <a:pt x="39820" y="0"/>
                </a:moveTo>
                <a:lnTo>
                  <a:pt x="32302" y="2596"/>
                </a:lnTo>
                <a:lnTo>
                  <a:pt x="47318" y="2596"/>
                </a:lnTo>
                <a:lnTo>
                  <a:pt x="39820" y="0"/>
                </a:lnTo>
                <a:close/>
              </a:path>
            </a:pathLst>
          </a:custGeom>
          <a:solidFill>
            <a:srgbClr val="FEF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941368" y="9096052"/>
            <a:ext cx="16510" cy="23495"/>
          </a:xfrm>
          <a:custGeom>
            <a:avLst/>
            <a:gdLst/>
            <a:ahLst/>
            <a:cxnLst/>
            <a:rect l="l" t="t" r="r" b="b"/>
            <a:pathLst>
              <a:path w="16509" h="23495">
                <a:moveTo>
                  <a:pt x="15957" y="0"/>
                </a:moveTo>
                <a:lnTo>
                  <a:pt x="0" y="0"/>
                </a:lnTo>
                <a:lnTo>
                  <a:pt x="5633" y="23423"/>
                </a:lnTo>
                <a:lnTo>
                  <a:pt x="13151" y="15622"/>
                </a:lnTo>
                <a:lnTo>
                  <a:pt x="15957" y="0"/>
                </a:lnTo>
                <a:close/>
              </a:path>
            </a:pathLst>
          </a:custGeom>
          <a:solidFill>
            <a:srgbClr val="E53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924118" y="873163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514"/>
                </a:moveTo>
                <a:lnTo>
                  <a:pt x="0" y="0"/>
                </a:lnTo>
              </a:path>
            </a:pathLst>
          </a:custGeom>
          <a:ln w="5518">
            <a:solidFill>
              <a:srgbClr val="9B9C9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759184" y="8929467"/>
            <a:ext cx="511809" cy="190500"/>
          </a:xfrm>
          <a:custGeom>
            <a:avLst/>
            <a:gdLst/>
            <a:ahLst/>
            <a:cxnLst/>
            <a:rect l="l" t="t" r="r" b="b"/>
            <a:pathLst>
              <a:path w="511809" h="190500">
                <a:moveTo>
                  <a:pt x="0" y="137953"/>
                </a:moveTo>
                <a:lnTo>
                  <a:pt x="7518" y="137953"/>
                </a:lnTo>
                <a:lnTo>
                  <a:pt x="15025" y="124938"/>
                </a:lnTo>
                <a:lnTo>
                  <a:pt x="22533" y="108017"/>
                </a:lnTo>
                <a:lnTo>
                  <a:pt x="30051" y="76783"/>
                </a:lnTo>
                <a:lnTo>
                  <a:pt x="37569" y="49453"/>
                </a:lnTo>
                <a:lnTo>
                  <a:pt x="45077" y="32533"/>
                </a:lnTo>
                <a:lnTo>
                  <a:pt x="50333" y="23423"/>
                </a:lnTo>
                <a:lnTo>
                  <a:pt x="52584" y="19517"/>
                </a:lnTo>
                <a:lnTo>
                  <a:pt x="60102" y="6502"/>
                </a:lnTo>
                <a:lnTo>
                  <a:pt x="67620" y="0"/>
                </a:lnTo>
                <a:lnTo>
                  <a:pt x="75128" y="1298"/>
                </a:lnTo>
                <a:lnTo>
                  <a:pt x="82636" y="2596"/>
                </a:lnTo>
                <a:lnTo>
                  <a:pt x="90154" y="0"/>
                </a:lnTo>
                <a:lnTo>
                  <a:pt x="97661" y="2596"/>
                </a:lnTo>
                <a:lnTo>
                  <a:pt x="105180" y="5204"/>
                </a:lnTo>
                <a:lnTo>
                  <a:pt x="112687" y="2596"/>
                </a:lnTo>
                <a:lnTo>
                  <a:pt x="120205" y="10408"/>
                </a:lnTo>
                <a:lnTo>
                  <a:pt x="127032" y="23423"/>
                </a:lnTo>
                <a:lnTo>
                  <a:pt x="127713" y="24732"/>
                </a:lnTo>
                <a:lnTo>
                  <a:pt x="135231" y="32533"/>
                </a:lnTo>
                <a:lnTo>
                  <a:pt x="142739" y="46846"/>
                </a:lnTo>
                <a:lnTo>
                  <a:pt x="150257" y="61170"/>
                </a:lnTo>
                <a:lnTo>
                  <a:pt x="157764" y="72877"/>
                </a:lnTo>
                <a:lnTo>
                  <a:pt x="165282" y="96311"/>
                </a:lnTo>
                <a:lnTo>
                  <a:pt x="172790" y="119734"/>
                </a:lnTo>
                <a:lnTo>
                  <a:pt x="180308" y="158780"/>
                </a:lnTo>
                <a:lnTo>
                  <a:pt x="182182" y="166581"/>
                </a:lnTo>
                <a:lnTo>
                  <a:pt x="187816" y="190015"/>
                </a:lnTo>
                <a:lnTo>
                  <a:pt x="195334" y="182203"/>
                </a:lnTo>
                <a:lnTo>
                  <a:pt x="198140" y="166581"/>
                </a:lnTo>
                <a:lnTo>
                  <a:pt x="202841" y="140561"/>
                </a:lnTo>
                <a:lnTo>
                  <a:pt x="210360" y="140561"/>
                </a:lnTo>
                <a:lnTo>
                  <a:pt x="217867" y="145765"/>
                </a:lnTo>
                <a:lnTo>
                  <a:pt x="225385" y="130142"/>
                </a:lnTo>
                <a:lnTo>
                  <a:pt x="232893" y="139252"/>
                </a:lnTo>
                <a:lnTo>
                  <a:pt x="240411" y="141859"/>
                </a:lnTo>
                <a:lnTo>
                  <a:pt x="247919" y="140561"/>
                </a:lnTo>
                <a:lnTo>
                  <a:pt x="255437" y="147063"/>
                </a:lnTo>
                <a:lnTo>
                  <a:pt x="262944" y="156173"/>
                </a:lnTo>
                <a:lnTo>
                  <a:pt x="270462" y="140561"/>
                </a:lnTo>
                <a:lnTo>
                  <a:pt x="277970" y="136655"/>
                </a:lnTo>
                <a:lnTo>
                  <a:pt x="285488" y="135346"/>
                </a:lnTo>
                <a:lnTo>
                  <a:pt x="292996" y="118436"/>
                </a:lnTo>
                <a:lnTo>
                  <a:pt x="300514" y="119734"/>
                </a:lnTo>
                <a:lnTo>
                  <a:pt x="308022" y="134048"/>
                </a:lnTo>
                <a:lnTo>
                  <a:pt x="315540" y="145765"/>
                </a:lnTo>
                <a:lnTo>
                  <a:pt x="323047" y="154874"/>
                </a:lnTo>
                <a:lnTo>
                  <a:pt x="330565" y="147063"/>
                </a:lnTo>
                <a:lnTo>
                  <a:pt x="338073" y="108017"/>
                </a:lnTo>
                <a:lnTo>
                  <a:pt x="345591" y="92405"/>
                </a:lnTo>
                <a:lnTo>
                  <a:pt x="353099" y="93703"/>
                </a:lnTo>
                <a:lnTo>
                  <a:pt x="360617" y="95002"/>
                </a:lnTo>
                <a:lnTo>
                  <a:pt x="368124" y="102813"/>
                </a:lnTo>
                <a:lnTo>
                  <a:pt x="375643" y="110624"/>
                </a:lnTo>
                <a:lnTo>
                  <a:pt x="383150" y="115828"/>
                </a:lnTo>
                <a:lnTo>
                  <a:pt x="390668" y="117127"/>
                </a:lnTo>
                <a:lnTo>
                  <a:pt x="398176" y="109326"/>
                </a:lnTo>
                <a:lnTo>
                  <a:pt x="405694" y="108017"/>
                </a:lnTo>
                <a:lnTo>
                  <a:pt x="413202" y="108017"/>
                </a:lnTo>
                <a:lnTo>
                  <a:pt x="420720" y="109326"/>
                </a:lnTo>
                <a:lnTo>
                  <a:pt x="428227" y="119734"/>
                </a:lnTo>
                <a:lnTo>
                  <a:pt x="435745" y="128844"/>
                </a:lnTo>
                <a:lnTo>
                  <a:pt x="443253" y="134048"/>
                </a:lnTo>
                <a:lnTo>
                  <a:pt x="450761" y="131451"/>
                </a:lnTo>
                <a:lnTo>
                  <a:pt x="458279" y="117127"/>
                </a:lnTo>
                <a:lnTo>
                  <a:pt x="465786" y="117127"/>
                </a:lnTo>
                <a:lnTo>
                  <a:pt x="473304" y="118436"/>
                </a:lnTo>
                <a:lnTo>
                  <a:pt x="480812" y="118436"/>
                </a:lnTo>
                <a:lnTo>
                  <a:pt x="488330" y="121032"/>
                </a:lnTo>
                <a:lnTo>
                  <a:pt x="495838" y="119734"/>
                </a:lnTo>
                <a:lnTo>
                  <a:pt x="503356" y="121032"/>
                </a:lnTo>
                <a:lnTo>
                  <a:pt x="510864" y="122331"/>
                </a:lnTo>
                <a:lnTo>
                  <a:pt x="511750" y="122485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281969" y="8731645"/>
            <a:ext cx="721360" cy="455930"/>
          </a:xfrm>
          <a:custGeom>
            <a:avLst/>
            <a:gdLst/>
            <a:ahLst/>
            <a:cxnLst/>
            <a:rect l="l" t="t" r="r" b="b"/>
            <a:pathLst>
              <a:path w="721359" h="455929">
                <a:moveTo>
                  <a:pt x="27590" y="0"/>
                </a:moveTo>
                <a:lnTo>
                  <a:pt x="693643" y="0"/>
                </a:lnTo>
                <a:lnTo>
                  <a:pt x="704377" y="2168"/>
                </a:lnTo>
                <a:lnTo>
                  <a:pt x="713148" y="8082"/>
                </a:lnTo>
                <a:lnTo>
                  <a:pt x="719064" y="16852"/>
                </a:lnTo>
                <a:lnTo>
                  <a:pt x="721234" y="27590"/>
                </a:lnTo>
                <a:lnTo>
                  <a:pt x="721234" y="427924"/>
                </a:lnTo>
                <a:lnTo>
                  <a:pt x="719064" y="438658"/>
                </a:lnTo>
                <a:lnTo>
                  <a:pt x="713148" y="447428"/>
                </a:lnTo>
                <a:lnTo>
                  <a:pt x="704377" y="453344"/>
                </a:lnTo>
                <a:lnTo>
                  <a:pt x="693643" y="455514"/>
                </a:lnTo>
                <a:lnTo>
                  <a:pt x="27590" y="455514"/>
                </a:lnTo>
                <a:lnTo>
                  <a:pt x="16856" y="453344"/>
                </a:lnTo>
                <a:lnTo>
                  <a:pt x="8086" y="447428"/>
                </a:lnTo>
                <a:lnTo>
                  <a:pt x="2170" y="438658"/>
                </a:lnTo>
                <a:lnTo>
                  <a:pt x="0" y="427924"/>
                </a:lnTo>
                <a:lnTo>
                  <a:pt x="0" y="27590"/>
                </a:lnTo>
                <a:lnTo>
                  <a:pt x="2170" y="16852"/>
                </a:lnTo>
                <a:lnTo>
                  <a:pt x="8086" y="8082"/>
                </a:lnTo>
                <a:lnTo>
                  <a:pt x="16856" y="2168"/>
                </a:lnTo>
                <a:lnTo>
                  <a:pt x="27590" y="0"/>
                </a:lnTo>
                <a:close/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287489" y="8952889"/>
            <a:ext cx="710565" cy="143510"/>
          </a:xfrm>
          <a:custGeom>
            <a:avLst/>
            <a:gdLst/>
            <a:ahLst/>
            <a:cxnLst/>
            <a:rect l="l" t="t" r="r" b="b"/>
            <a:pathLst>
              <a:path w="710565" h="143509">
                <a:moveTo>
                  <a:pt x="0" y="143157"/>
                </a:moveTo>
                <a:lnTo>
                  <a:pt x="0" y="0"/>
                </a:lnTo>
                <a:lnTo>
                  <a:pt x="710187" y="0"/>
                </a:lnTo>
                <a:lnTo>
                  <a:pt x="710187" y="143157"/>
                </a:lnTo>
                <a:lnTo>
                  <a:pt x="0" y="143157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2529776" y="8873502"/>
            <a:ext cx="462915" cy="80010"/>
          </a:xfrm>
          <a:custGeom>
            <a:avLst/>
            <a:gdLst/>
            <a:ahLst/>
            <a:cxnLst/>
            <a:rect l="l" t="t" r="r" b="b"/>
            <a:pathLst>
              <a:path w="462915" h="80009">
                <a:moveTo>
                  <a:pt x="40784" y="37747"/>
                </a:moveTo>
                <a:lnTo>
                  <a:pt x="33276" y="42951"/>
                </a:lnTo>
                <a:lnTo>
                  <a:pt x="18250" y="50762"/>
                </a:lnTo>
                <a:lnTo>
                  <a:pt x="10732" y="55966"/>
                </a:lnTo>
                <a:lnTo>
                  <a:pt x="3225" y="71578"/>
                </a:lnTo>
                <a:lnTo>
                  <a:pt x="0" y="79390"/>
                </a:lnTo>
                <a:lnTo>
                  <a:pt x="145964" y="79390"/>
                </a:lnTo>
                <a:lnTo>
                  <a:pt x="130938" y="71578"/>
                </a:lnTo>
                <a:lnTo>
                  <a:pt x="123430" y="70280"/>
                </a:lnTo>
                <a:lnTo>
                  <a:pt x="115912" y="67673"/>
                </a:lnTo>
                <a:lnTo>
                  <a:pt x="100886" y="59872"/>
                </a:lnTo>
                <a:lnTo>
                  <a:pt x="93379" y="53359"/>
                </a:lnTo>
                <a:lnTo>
                  <a:pt x="70835" y="53359"/>
                </a:lnTo>
                <a:lnTo>
                  <a:pt x="63327" y="44249"/>
                </a:lnTo>
                <a:lnTo>
                  <a:pt x="57311" y="39045"/>
                </a:lnTo>
                <a:lnTo>
                  <a:pt x="48302" y="39045"/>
                </a:lnTo>
                <a:lnTo>
                  <a:pt x="40784" y="37747"/>
                </a:lnTo>
                <a:close/>
              </a:path>
              <a:path w="462915" h="80009">
                <a:moveTo>
                  <a:pt x="85861" y="50762"/>
                </a:moveTo>
                <a:lnTo>
                  <a:pt x="78353" y="53359"/>
                </a:lnTo>
                <a:lnTo>
                  <a:pt x="93379" y="53359"/>
                </a:lnTo>
                <a:lnTo>
                  <a:pt x="85861" y="50762"/>
                </a:lnTo>
                <a:close/>
              </a:path>
              <a:path w="462915" h="80009">
                <a:moveTo>
                  <a:pt x="55809" y="37747"/>
                </a:moveTo>
                <a:lnTo>
                  <a:pt x="48302" y="39045"/>
                </a:lnTo>
                <a:lnTo>
                  <a:pt x="57311" y="39045"/>
                </a:lnTo>
                <a:lnTo>
                  <a:pt x="55809" y="37747"/>
                </a:lnTo>
                <a:close/>
              </a:path>
              <a:path w="462915" h="80009">
                <a:moveTo>
                  <a:pt x="311247" y="40344"/>
                </a:moveTo>
                <a:lnTo>
                  <a:pt x="303728" y="41653"/>
                </a:lnTo>
                <a:lnTo>
                  <a:pt x="296221" y="49453"/>
                </a:lnTo>
                <a:lnTo>
                  <a:pt x="288703" y="72887"/>
                </a:lnTo>
                <a:lnTo>
                  <a:pt x="285572" y="79390"/>
                </a:lnTo>
                <a:lnTo>
                  <a:pt x="462383" y="79390"/>
                </a:lnTo>
                <a:lnTo>
                  <a:pt x="462383" y="49453"/>
                </a:lnTo>
                <a:lnTo>
                  <a:pt x="356324" y="49453"/>
                </a:lnTo>
                <a:lnTo>
                  <a:pt x="348806" y="45548"/>
                </a:lnTo>
                <a:lnTo>
                  <a:pt x="345052" y="44249"/>
                </a:lnTo>
                <a:lnTo>
                  <a:pt x="326272" y="44249"/>
                </a:lnTo>
                <a:lnTo>
                  <a:pt x="318754" y="41653"/>
                </a:lnTo>
                <a:lnTo>
                  <a:pt x="311247" y="40344"/>
                </a:lnTo>
                <a:close/>
              </a:path>
              <a:path w="462915" h="80009">
                <a:moveTo>
                  <a:pt x="401401" y="0"/>
                </a:moveTo>
                <a:lnTo>
                  <a:pt x="393883" y="1298"/>
                </a:lnTo>
                <a:lnTo>
                  <a:pt x="386375" y="15622"/>
                </a:lnTo>
                <a:lnTo>
                  <a:pt x="378857" y="35140"/>
                </a:lnTo>
                <a:lnTo>
                  <a:pt x="371349" y="46857"/>
                </a:lnTo>
                <a:lnTo>
                  <a:pt x="363831" y="49453"/>
                </a:lnTo>
                <a:lnTo>
                  <a:pt x="462383" y="49453"/>
                </a:lnTo>
                <a:lnTo>
                  <a:pt x="462383" y="32533"/>
                </a:lnTo>
                <a:lnTo>
                  <a:pt x="453986" y="32533"/>
                </a:lnTo>
                <a:lnTo>
                  <a:pt x="446478" y="28637"/>
                </a:lnTo>
                <a:lnTo>
                  <a:pt x="438960" y="26030"/>
                </a:lnTo>
                <a:lnTo>
                  <a:pt x="423934" y="13015"/>
                </a:lnTo>
                <a:lnTo>
                  <a:pt x="416427" y="9109"/>
                </a:lnTo>
                <a:lnTo>
                  <a:pt x="408909" y="3905"/>
                </a:lnTo>
                <a:lnTo>
                  <a:pt x="401401" y="0"/>
                </a:lnTo>
                <a:close/>
              </a:path>
              <a:path w="462915" h="80009">
                <a:moveTo>
                  <a:pt x="341298" y="42951"/>
                </a:moveTo>
                <a:lnTo>
                  <a:pt x="333780" y="44249"/>
                </a:lnTo>
                <a:lnTo>
                  <a:pt x="345052" y="44249"/>
                </a:lnTo>
                <a:lnTo>
                  <a:pt x="341298" y="42951"/>
                </a:lnTo>
                <a:close/>
              </a:path>
              <a:path w="462915" h="80009">
                <a:moveTo>
                  <a:pt x="461504" y="31234"/>
                </a:moveTo>
                <a:lnTo>
                  <a:pt x="453986" y="32533"/>
                </a:lnTo>
                <a:lnTo>
                  <a:pt x="462383" y="32533"/>
                </a:lnTo>
                <a:lnTo>
                  <a:pt x="462383" y="31539"/>
                </a:lnTo>
                <a:lnTo>
                  <a:pt x="461504" y="31234"/>
                </a:lnTo>
                <a:close/>
              </a:path>
            </a:pathLst>
          </a:custGeom>
          <a:solidFill>
            <a:srgbClr val="FEF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645343" y="873163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514"/>
                </a:moveTo>
                <a:lnTo>
                  <a:pt x="0" y="0"/>
                </a:lnTo>
              </a:path>
            </a:pathLst>
          </a:custGeom>
          <a:ln w="5518">
            <a:solidFill>
              <a:srgbClr val="9B9C9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285077" y="8873505"/>
            <a:ext cx="707390" cy="219075"/>
          </a:xfrm>
          <a:custGeom>
            <a:avLst/>
            <a:gdLst/>
            <a:ahLst/>
            <a:cxnLst/>
            <a:rect l="l" t="t" r="r" b="b"/>
            <a:pathLst>
              <a:path w="707390" h="219075">
                <a:moveTo>
                  <a:pt x="0" y="178298"/>
                </a:moveTo>
                <a:lnTo>
                  <a:pt x="7518" y="173094"/>
                </a:lnTo>
                <a:lnTo>
                  <a:pt x="15025" y="171795"/>
                </a:lnTo>
                <a:lnTo>
                  <a:pt x="22533" y="178298"/>
                </a:lnTo>
                <a:lnTo>
                  <a:pt x="30051" y="184800"/>
                </a:lnTo>
                <a:lnTo>
                  <a:pt x="37569" y="188706"/>
                </a:lnTo>
                <a:lnTo>
                  <a:pt x="45077" y="195219"/>
                </a:lnTo>
                <a:lnTo>
                  <a:pt x="52584" y="200423"/>
                </a:lnTo>
                <a:lnTo>
                  <a:pt x="60102" y="200423"/>
                </a:lnTo>
                <a:lnTo>
                  <a:pt x="67610" y="204328"/>
                </a:lnTo>
                <a:lnTo>
                  <a:pt x="75128" y="208234"/>
                </a:lnTo>
                <a:lnTo>
                  <a:pt x="82636" y="210831"/>
                </a:lnTo>
                <a:lnTo>
                  <a:pt x="90154" y="210831"/>
                </a:lnTo>
                <a:lnTo>
                  <a:pt x="97661" y="213438"/>
                </a:lnTo>
                <a:lnTo>
                  <a:pt x="105180" y="214736"/>
                </a:lnTo>
                <a:lnTo>
                  <a:pt x="112687" y="213438"/>
                </a:lnTo>
                <a:lnTo>
                  <a:pt x="120205" y="213438"/>
                </a:lnTo>
                <a:lnTo>
                  <a:pt x="127713" y="213438"/>
                </a:lnTo>
                <a:lnTo>
                  <a:pt x="135231" y="217344"/>
                </a:lnTo>
                <a:lnTo>
                  <a:pt x="142739" y="217344"/>
                </a:lnTo>
                <a:lnTo>
                  <a:pt x="150257" y="217344"/>
                </a:lnTo>
                <a:lnTo>
                  <a:pt x="157764" y="217344"/>
                </a:lnTo>
                <a:lnTo>
                  <a:pt x="165282" y="217344"/>
                </a:lnTo>
                <a:lnTo>
                  <a:pt x="172790" y="218642"/>
                </a:lnTo>
                <a:lnTo>
                  <a:pt x="180308" y="218642"/>
                </a:lnTo>
                <a:lnTo>
                  <a:pt x="187816" y="217344"/>
                </a:lnTo>
                <a:lnTo>
                  <a:pt x="195334" y="213438"/>
                </a:lnTo>
                <a:lnTo>
                  <a:pt x="202841" y="208234"/>
                </a:lnTo>
                <a:lnTo>
                  <a:pt x="210360" y="197815"/>
                </a:lnTo>
                <a:lnTo>
                  <a:pt x="217867" y="188706"/>
                </a:lnTo>
                <a:lnTo>
                  <a:pt x="225385" y="156173"/>
                </a:lnTo>
                <a:lnTo>
                  <a:pt x="232893" y="110624"/>
                </a:lnTo>
                <a:lnTo>
                  <a:pt x="240411" y="89798"/>
                </a:lnTo>
                <a:lnTo>
                  <a:pt x="244704" y="79390"/>
                </a:lnTo>
                <a:lnTo>
                  <a:pt x="247919" y="71578"/>
                </a:lnTo>
                <a:lnTo>
                  <a:pt x="255437" y="55956"/>
                </a:lnTo>
                <a:lnTo>
                  <a:pt x="262944" y="50752"/>
                </a:lnTo>
                <a:lnTo>
                  <a:pt x="270462" y="46846"/>
                </a:lnTo>
                <a:lnTo>
                  <a:pt x="277970" y="42941"/>
                </a:lnTo>
                <a:lnTo>
                  <a:pt x="285488" y="37737"/>
                </a:lnTo>
                <a:lnTo>
                  <a:pt x="292996" y="39045"/>
                </a:lnTo>
                <a:lnTo>
                  <a:pt x="300514" y="37737"/>
                </a:lnTo>
                <a:lnTo>
                  <a:pt x="308022" y="44249"/>
                </a:lnTo>
                <a:lnTo>
                  <a:pt x="315540" y="53359"/>
                </a:lnTo>
                <a:lnTo>
                  <a:pt x="323047" y="53359"/>
                </a:lnTo>
                <a:lnTo>
                  <a:pt x="330565" y="50752"/>
                </a:lnTo>
                <a:lnTo>
                  <a:pt x="338073" y="53359"/>
                </a:lnTo>
                <a:lnTo>
                  <a:pt x="345591" y="59862"/>
                </a:lnTo>
                <a:lnTo>
                  <a:pt x="353099" y="63767"/>
                </a:lnTo>
                <a:lnTo>
                  <a:pt x="360617" y="67673"/>
                </a:lnTo>
                <a:lnTo>
                  <a:pt x="368124" y="70280"/>
                </a:lnTo>
                <a:lnTo>
                  <a:pt x="375643" y="71578"/>
                </a:lnTo>
                <a:lnTo>
                  <a:pt x="383150" y="75484"/>
                </a:lnTo>
                <a:lnTo>
                  <a:pt x="390668" y="79390"/>
                </a:lnTo>
                <a:lnTo>
                  <a:pt x="398176" y="83295"/>
                </a:lnTo>
                <a:lnTo>
                  <a:pt x="405694" y="83295"/>
                </a:lnTo>
                <a:lnTo>
                  <a:pt x="413202" y="83295"/>
                </a:lnTo>
                <a:lnTo>
                  <a:pt x="420720" y="85892"/>
                </a:lnTo>
                <a:lnTo>
                  <a:pt x="428227" y="88499"/>
                </a:lnTo>
                <a:lnTo>
                  <a:pt x="435745" y="88499"/>
                </a:lnTo>
                <a:lnTo>
                  <a:pt x="443253" y="89798"/>
                </a:lnTo>
                <a:lnTo>
                  <a:pt x="450761" y="93703"/>
                </a:lnTo>
                <a:lnTo>
                  <a:pt x="458279" y="97609"/>
                </a:lnTo>
                <a:lnTo>
                  <a:pt x="465786" y="100206"/>
                </a:lnTo>
                <a:lnTo>
                  <a:pt x="473304" y="102813"/>
                </a:lnTo>
                <a:lnTo>
                  <a:pt x="480812" y="104112"/>
                </a:lnTo>
                <a:lnTo>
                  <a:pt x="488330" y="101515"/>
                </a:lnTo>
                <a:lnTo>
                  <a:pt x="495838" y="101515"/>
                </a:lnTo>
                <a:lnTo>
                  <a:pt x="503356" y="102813"/>
                </a:lnTo>
                <a:lnTo>
                  <a:pt x="510864" y="104112"/>
                </a:lnTo>
                <a:lnTo>
                  <a:pt x="518382" y="97609"/>
                </a:lnTo>
                <a:lnTo>
                  <a:pt x="525889" y="88499"/>
                </a:lnTo>
                <a:lnTo>
                  <a:pt x="530277" y="79390"/>
                </a:lnTo>
                <a:lnTo>
                  <a:pt x="533407" y="72877"/>
                </a:lnTo>
                <a:lnTo>
                  <a:pt x="540915" y="49453"/>
                </a:lnTo>
                <a:lnTo>
                  <a:pt x="548433" y="41642"/>
                </a:lnTo>
                <a:lnTo>
                  <a:pt x="555941" y="40344"/>
                </a:lnTo>
                <a:lnTo>
                  <a:pt x="563459" y="41642"/>
                </a:lnTo>
                <a:lnTo>
                  <a:pt x="570966" y="44249"/>
                </a:lnTo>
                <a:lnTo>
                  <a:pt x="578485" y="44249"/>
                </a:lnTo>
                <a:lnTo>
                  <a:pt x="585992" y="42941"/>
                </a:lnTo>
                <a:lnTo>
                  <a:pt x="593510" y="45548"/>
                </a:lnTo>
                <a:lnTo>
                  <a:pt x="601018" y="49453"/>
                </a:lnTo>
                <a:lnTo>
                  <a:pt x="608536" y="49453"/>
                </a:lnTo>
                <a:lnTo>
                  <a:pt x="616044" y="46846"/>
                </a:lnTo>
                <a:lnTo>
                  <a:pt x="623562" y="35140"/>
                </a:lnTo>
                <a:lnTo>
                  <a:pt x="631069" y="15612"/>
                </a:lnTo>
                <a:lnTo>
                  <a:pt x="638587" y="1298"/>
                </a:lnTo>
                <a:lnTo>
                  <a:pt x="646095" y="0"/>
                </a:lnTo>
                <a:lnTo>
                  <a:pt x="653613" y="3905"/>
                </a:lnTo>
                <a:lnTo>
                  <a:pt x="661121" y="9109"/>
                </a:lnTo>
                <a:lnTo>
                  <a:pt x="668639" y="13015"/>
                </a:lnTo>
                <a:lnTo>
                  <a:pt x="676146" y="19517"/>
                </a:lnTo>
                <a:lnTo>
                  <a:pt x="683665" y="26030"/>
                </a:lnTo>
                <a:lnTo>
                  <a:pt x="691172" y="28627"/>
                </a:lnTo>
                <a:lnTo>
                  <a:pt x="698690" y="32533"/>
                </a:lnTo>
                <a:lnTo>
                  <a:pt x="706198" y="31234"/>
                </a:lnTo>
                <a:lnTo>
                  <a:pt x="707081" y="31539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003193" y="8731645"/>
            <a:ext cx="721360" cy="455930"/>
          </a:xfrm>
          <a:custGeom>
            <a:avLst/>
            <a:gdLst/>
            <a:ahLst/>
            <a:cxnLst/>
            <a:rect l="l" t="t" r="r" b="b"/>
            <a:pathLst>
              <a:path w="721359" h="455929">
                <a:moveTo>
                  <a:pt x="27590" y="0"/>
                </a:moveTo>
                <a:lnTo>
                  <a:pt x="693643" y="0"/>
                </a:lnTo>
                <a:lnTo>
                  <a:pt x="704377" y="2168"/>
                </a:lnTo>
                <a:lnTo>
                  <a:pt x="713148" y="8082"/>
                </a:lnTo>
                <a:lnTo>
                  <a:pt x="719064" y="16852"/>
                </a:lnTo>
                <a:lnTo>
                  <a:pt x="721234" y="27590"/>
                </a:lnTo>
                <a:lnTo>
                  <a:pt x="721234" y="427924"/>
                </a:lnTo>
                <a:lnTo>
                  <a:pt x="719064" y="438658"/>
                </a:lnTo>
                <a:lnTo>
                  <a:pt x="713148" y="447428"/>
                </a:lnTo>
                <a:lnTo>
                  <a:pt x="704377" y="453344"/>
                </a:lnTo>
                <a:lnTo>
                  <a:pt x="693643" y="455514"/>
                </a:lnTo>
                <a:lnTo>
                  <a:pt x="27590" y="455514"/>
                </a:lnTo>
                <a:lnTo>
                  <a:pt x="16856" y="453344"/>
                </a:lnTo>
                <a:lnTo>
                  <a:pt x="8086" y="447428"/>
                </a:lnTo>
                <a:lnTo>
                  <a:pt x="2170" y="438658"/>
                </a:lnTo>
                <a:lnTo>
                  <a:pt x="0" y="427924"/>
                </a:lnTo>
                <a:lnTo>
                  <a:pt x="0" y="27590"/>
                </a:lnTo>
                <a:lnTo>
                  <a:pt x="2170" y="16852"/>
                </a:lnTo>
                <a:lnTo>
                  <a:pt x="8086" y="8082"/>
                </a:lnTo>
                <a:lnTo>
                  <a:pt x="16856" y="2168"/>
                </a:lnTo>
                <a:lnTo>
                  <a:pt x="27590" y="0"/>
                </a:lnTo>
                <a:close/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008714" y="8952889"/>
            <a:ext cx="710565" cy="143510"/>
          </a:xfrm>
          <a:custGeom>
            <a:avLst/>
            <a:gdLst/>
            <a:ahLst/>
            <a:cxnLst/>
            <a:rect l="l" t="t" r="r" b="b"/>
            <a:pathLst>
              <a:path w="710565" h="143509">
                <a:moveTo>
                  <a:pt x="0" y="143157"/>
                </a:moveTo>
                <a:lnTo>
                  <a:pt x="0" y="0"/>
                </a:lnTo>
                <a:lnTo>
                  <a:pt x="710198" y="0"/>
                </a:lnTo>
                <a:lnTo>
                  <a:pt x="710198" y="143157"/>
                </a:lnTo>
                <a:lnTo>
                  <a:pt x="0" y="143157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006303" y="8882611"/>
            <a:ext cx="287655" cy="70485"/>
          </a:xfrm>
          <a:custGeom>
            <a:avLst/>
            <a:gdLst/>
            <a:ahLst/>
            <a:cxnLst/>
            <a:rect l="l" t="t" r="r" b="b"/>
            <a:pathLst>
              <a:path w="287655" h="70484">
                <a:moveTo>
                  <a:pt x="0" y="29936"/>
                </a:moveTo>
                <a:lnTo>
                  <a:pt x="0" y="70280"/>
                </a:lnTo>
                <a:lnTo>
                  <a:pt x="60102" y="70280"/>
                </a:lnTo>
                <a:lnTo>
                  <a:pt x="52584" y="66374"/>
                </a:lnTo>
                <a:lnTo>
                  <a:pt x="45077" y="63778"/>
                </a:lnTo>
                <a:lnTo>
                  <a:pt x="37569" y="59872"/>
                </a:lnTo>
                <a:lnTo>
                  <a:pt x="30051" y="59872"/>
                </a:lnTo>
                <a:lnTo>
                  <a:pt x="22533" y="50762"/>
                </a:lnTo>
                <a:lnTo>
                  <a:pt x="15025" y="45558"/>
                </a:lnTo>
                <a:lnTo>
                  <a:pt x="7518" y="33841"/>
                </a:lnTo>
                <a:lnTo>
                  <a:pt x="0" y="29936"/>
                </a:lnTo>
                <a:close/>
              </a:path>
              <a:path w="287655" h="70484">
                <a:moveTo>
                  <a:pt x="90154" y="33841"/>
                </a:moveTo>
                <a:lnTo>
                  <a:pt x="82636" y="36438"/>
                </a:lnTo>
                <a:lnTo>
                  <a:pt x="67610" y="67683"/>
                </a:lnTo>
                <a:lnTo>
                  <a:pt x="60102" y="70280"/>
                </a:lnTo>
                <a:lnTo>
                  <a:pt x="150257" y="70280"/>
                </a:lnTo>
                <a:lnTo>
                  <a:pt x="142739" y="66374"/>
                </a:lnTo>
                <a:lnTo>
                  <a:pt x="127713" y="61170"/>
                </a:lnTo>
                <a:lnTo>
                  <a:pt x="120205" y="53359"/>
                </a:lnTo>
                <a:lnTo>
                  <a:pt x="112687" y="50762"/>
                </a:lnTo>
                <a:lnTo>
                  <a:pt x="105180" y="50762"/>
                </a:lnTo>
                <a:lnTo>
                  <a:pt x="97661" y="44249"/>
                </a:lnTo>
                <a:lnTo>
                  <a:pt x="90154" y="33841"/>
                </a:lnTo>
                <a:close/>
              </a:path>
              <a:path w="287655" h="70484">
                <a:moveTo>
                  <a:pt x="240411" y="0"/>
                </a:moveTo>
                <a:lnTo>
                  <a:pt x="232893" y="6512"/>
                </a:lnTo>
                <a:lnTo>
                  <a:pt x="225385" y="27329"/>
                </a:lnTo>
                <a:lnTo>
                  <a:pt x="217867" y="41653"/>
                </a:lnTo>
                <a:lnTo>
                  <a:pt x="210360" y="61170"/>
                </a:lnTo>
                <a:lnTo>
                  <a:pt x="206307" y="70280"/>
                </a:lnTo>
                <a:lnTo>
                  <a:pt x="287216" y="70280"/>
                </a:lnTo>
                <a:lnTo>
                  <a:pt x="285488" y="66374"/>
                </a:lnTo>
                <a:lnTo>
                  <a:pt x="277970" y="45558"/>
                </a:lnTo>
                <a:lnTo>
                  <a:pt x="270462" y="28637"/>
                </a:lnTo>
                <a:lnTo>
                  <a:pt x="262944" y="23433"/>
                </a:lnTo>
                <a:lnTo>
                  <a:pt x="240411" y="0"/>
                </a:lnTo>
                <a:close/>
              </a:path>
            </a:pathLst>
          </a:custGeom>
          <a:solidFill>
            <a:srgbClr val="FEF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3366570" y="873163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514"/>
                </a:moveTo>
                <a:lnTo>
                  <a:pt x="0" y="0"/>
                </a:lnTo>
              </a:path>
            </a:pathLst>
          </a:custGeom>
          <a:ln w="5518">
            <a:solidFill>
              <a:srgbClr val="9B9C9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006303" y="8882611"/>
            <a:ext cx="707390" cy="163195"/>
          </a:xfrm>
          <a:custGeom>
            <a:avLst/>
            <a:gdLst/>
            <a:ahLst/>
            <a:cxnLst/>
            <a:rect l="l" t="t" r="r" b="b"/>
            <a:pathLst>
              <a:path w="707390" h="163195">
                <a:moveTo>
                  <a:pt x="0" y="29936"/>
                </a:moveTo>
                <a:lnTo>
                  <a:pt x="7518" y="33841"/>
                </a:lnTo>
                <a:lnTo>
                  <a:pt x="15025" y="45558"/>
                </a:lnTo>
                <a:lnTo>
                  <a:pt x="22533" y="50762"/>
                </a:lnTo>
                <a:lnTo>
                  <a:pt x="30051" y="59872"/>
                </a:lnTo>
                <a:lnTo>
                  <a:pt x="37569" y="59872"/>
                </a:lnTo>
                <a:lnTo>
                  <a:pt x="45077" y="63778"/>
                </a:lnTo>
                <a:lnTo>
                  <a:pt x="52584" y="66374"/>
                </a:lnTo>
                <a:lnTo>
                  <a:pt x="60102" y="70280"/>
                </a:lnTo>
                <a:lnTo>
                  <a:pt x="67610" y="67673"/>
                </a:lnTo>
                <a:lnTo>
                  <a:pt x="75128" y="52061"/>
                </a:lnTo>
                <a:lnTo>
                  <a:pt x="82636" y="36438"/>
                </a:lnTo>
                <a:lnTo>
                  <a:pt x="90154" y="33841"/>
                </a:lnTo>
                <a:lnTo>
                  <a:pt x="97661" y="44249"/>
                </a:lnTo>
                <a:lnTo>
                  <a:pt x="105180" y="50762"/>
                </a:lnTo>
                <a:lnTo>
                  <a:pt x="112687" y="50762"/>
                </a:lnTo>
                <a:lnTo>
                  <a:pt x="120205" y="53359"/>
                </a:lnTo>
                <a:lnTo>
                  <a:pt x="127713" y="61170"/>
                </a:lnTo>
                <a:lnTo>
                  <a:pt x="135231" y="63778"/>
                </a:lnTo>
                <a:lnTo>
                  <a:pt x="142739" y="66374"/>
                </a:lnTo>
                <a:lnTo>
                  <a:pt x="150257" y="70280"/>
                </a:lnTo>
                <a:lnTo>
                  <a:pt x="157764" y="78091"/>
                </a:lnTo>
                <a:lnTo>
                  <a:pt x="165282" y="76793"/>
                </a:lnTo>
                <a:lnTo>
                  <a:pt x="172790" y="75484"/>
                </a:lnTo>
                <a:lnTo>
                  <a:pt x="180308" y="70280"/>
                </a:lnTo>
                <a:lnTo>
                  <a:pt x="187816" y="71578"/>
                </a:lnTo>
                <a:lnTo>
                  <a:pt x="195334" y="78091"/>
                </a:lnTo>
                <a:lnTo>
                  <a:pt x="202841" y="78091"/>
                </a:lnTo>
                <a:lnTo>
                  <a:pt x="206307" y="70280"/>
                </a:lnTo>
                <a:lnTo>
                  <a:pt x="210360" y="61170"/>
                </a:lnTo>
                <a:lnTo>
                  <a:pt x="217867" y="41653"/>
                </a:lnTo>
                <a:lnTo>
                  <a:pt x="225385" y="27329"/>
                </a:lnTo>
                <a:lnTo>
                  <a:pt x="232893" y="6512"/>
                </a:lnTo>
                <a:lnTo>
                  <a:pt x="240411" y="0"/>
                </a:lnTo>
                <a:lnTo>
                  <a:pt x="247919" y="7811"/>
                </a:lnTo>
                <a:lnTo>
                  <a:pt x="255437" y="15622"/>
                </a:lnTo>
                <a:lnTo>
                  <a:pt x="262944" y="23433"/>
                </a:lnTo>
                <a:lnTo>
                  <a:pt x="270462" y="28637"/>
                </a:lnTo>
                <a:lnTo>
                  <a:pt x="277970" y="45558"/>
                </a:lnTo>
                <a:lnTo>
                  <a:pt x="285488" y="66374"/>
                </a:lnTo>
                <a:lnTo>
                  <a:pt x="287216" y="70280"/>
                </a:lnTo>
                <a:lnTo>
                  <a:pt x="292996" y="83295"/>
                </a:lnTo>
                <a:lnTo>
                  <a:pt x="300514" y="97609"/>
                </a:lnTo>
                <a:lnTo>
                  <a:pt x="308022" y="95012"/>
                </a:lnTo>
                <a:lnTo>
                  <a:pt x="315540" y="91107"/>
                </a:lnTo>
                <a:lnTo>
                  <a:pt x="323047" y="95012"/>
                </a:lnTo>
                <a:lnTo>
                  <a:pt x="330565" y="102813"/>
                </a:lnTo>
                <a:lnTo>
                  <a:pt x="338073" y="118436"/>
                </a:lnTo>
                <a:lnTo>
                  <a:pt x="345591" y="122341"/>
                </a:lnTo>
                <a:lnTo>
                  <a:pt x="353099" y="123640"/>
                </a:lnTo>
                <a:lnTo>
                  <a:pt x="360617" y="121043"/>
                </a:lnTo>
                <a:lnTo>
                  <a:pt x="368124" y="121043"/>
                </a:lnTo>
                <a:lnTo>
                  <a:pt x="375643" y="127545"/>
                </a:lnTo>
                <a:lnTo>
                  <a:pt x="383150" y="137953"/>
                </a:lnTo>
                <a:lnTo>
                  <a:pt x="390668" y="141859"/>
                </a:lnTo>
                <a:lnTo>
                  <a:pt x="398176" y="147063"/>
                </a:lnTo>
                <a:lnTo>
                  <a:pt x="405694" y="150969"/>
                </a:lnTo>
                <a:lnTo>
                  <a:pt x="413202" y="157482"/>
                </a:lnTo>
                <a:lnTo>
                  <a:pt x="420709" y="161387"/>
                </a:lnTo>
                <a:lnTo>
                  <a:pt x="428227" y="162686"/>
                </a:lnTo>
                <a:lnTo>
                  <a:pt x="435745" y="160078"/>
                </a:lnTo>
                <a:lnTo>
                  <a:pt x="443253" y="157482"/>
                </a:lnTo>
                <a:lnTo>
                  <a:pt x="450761" y="157482"/>
                </a:lnTo>
                <a:lnTo>
                  <a:pt x="458279" y="157482"/>
                </a:lnTo>
                <a:lnTo>
                  <a:pt x="465786" y="162686"/>
                </a:lnTo>
                <a:lnTo>
                  <a:pt x="473304" y="158780"/>
                </a:lnTo>
                <a:lnTo>
                  <a:pt x="480812" y="158780"/>
                </a:lnTo>
                <a:lnTo>
                  <a:pt x="488330" y="156173"/>
                </a:lnTo>
                <a:lnTo>
                  <a:pt x="495838" y="148372"/>
                </a:lnTo>
                <a:lnTo>
                  <a:pt x="503356" y="148372"/>
                </a:lnTo>
                <a:lnTo>
                  <a:pt x="510864" y="145765"/>
                </a:lnTo>
                <a:lnTo>
                  <a:pt x="518382" y="132749"/>
                </a:lnTo>
                <a:lnTo>
                  <a:pt x="525889" y="127545"/>
                </a:lnTo>
                <a:lnTo>
                  <a:pt x="533407" y="119734"/>
                </a:lnTo>
                <a:lnTo>
                  <a:pt x="540915" y="115828"/>
                </a:lnTo>
                <a:lnTo>
                  <a:pt x="548433" y="128844"/>
                </a:lnTo>
                <a:lnTo>
                  <a:pt x="555941" y="126247"/>
                </a:lnTo>
                <a:lnTo>
                  <a:pt x="563459" y="106719"/>
                </a:lnTo>
                <a:lnTo>
                  <a:pt x="570966" y="102813"/>
                </a:lnTo>
                <a:lnTo>
                  <a:pt x="578485" y="102813"/>
                </a:lnTo>
                <a:lnTo>
                  <a:pt x="585992" y="108028"/>
                </a:lnTo>
                <a:lnTo>
                  <a:pt x="593510" y="115828"/>
                </a:lnTo>
                <a:lnTo>
                  <a:pt x="601018" y="85903"/>
                </a:lnTo>
                <a:lnTo>
                  <a:pt x="608536" y="74186"/>
                </a:lnTo>
                <a:lnTo>
                  <a:pt x="616044" y="71578"/>
                </a:lnTo>
                <a:lnTo>
                  <a:pt x="623562" y="79390"/>
                </a:lnTo>
                <a:lnTo>
                  <a:pt x="631069" y="84594"/>
                </a:lnTo>
                <a:lnTo>
                  <a:pt x="638587" y="91107"/>
                </a:lnTo>
                <a:lnTo>
                  <a:pt x="646095" y="97609"/>
                </a:lnTo>
                <a:lnTo>
                  <a:pt x="653613" y="101515"/>
                </a:lnTo>
                <a:lnTo>
                  <a:pt x="661121" y="104122"/>
                </a:lnTo>
                <a:lnTo>
                  <a:pt x="668639" y="114530"/>
                </a:lnTo>
                <a:lnTo>
                  <a:pt x="676146" y="118436"/>
                </a:lnTo>
                <a:lnTo>
                  <a:pt x="683665" y="123640"/>
                </a:lnTo>
                <a:lnTo>
                  <a:pt x="691172" y="127545"/>
                </a:lnTo>
                <a:lnTo>
                  <a:pt x="698690" y="131451"/>
                </a:lnTo>
                <a:lnTo>
                  <a:pt x="706198" y="128844"/>
                </a:lnTo>
                <a:lnTo>
                  <a:pt x="707079" y="130065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1567545" y="8737065"/>
            <a:ext cx="1796414" cy="2190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25"/>
              </a:spcBef>
              <a:tabLst>
                <a:tab pos="725170" algn="l"/>
                <a:tab pos="1446530" algn="l"/>
              </a:tabLst>
            </a:pPr>
            <a:r>
              <a:rPr sz="700">
                <a:latin typeface="Arial"/>
                <a:cs typeface="Arial"/>
              </a:rPr>
              <a:t>28	29	1</a:t>
            </a:r>
          </a:p>
        </p:txBody>
      </p:sp>
      <p:sp>
        <p:nvSpPr>
          <p:cNvPr id="132" name="object 132"/>
          <p:cNvSpPr txBox="1"/>
          <p:nvPr/>
        </p:nvSpPr>
        <p:spPr>
          <a:xfrm>
            <a:off x="11435207" y="9195147"/>
            <a:ext cx="205295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2745" algn="l"/>
                <a:tab pos="733425" algn="l"/>
                <a:tab pos="1094105" algn="l"/>
                <a:tab pos="1454785" algn="l"/>
                <a:tab pos="1815464" algn="l"/>
              </a:tabLst>
            </a:pPr>
            <a:r>
              <a:rPr sz="700" spc="-5">
                <a:latin typeface="Arial"/>
                <a:cs typeface="Arial"/>
              </a:rPr>
              <a:t>00:00	</a:t>
            </a:r>
            <a:r>
              <a:rPr sz="700" spc="-5">
                <a:solidFill>
                  <a:srgbClr val="898989"/>
                </a:solidFill>
                <a:latin typeface="Arial"/>
                <a:cs typeface="Arial"/>
              </a:rPr>
              <a:t>12:00	</a:t>
            </a:r>
            <a:r>
              <a:rPr sz="700" spc="-5">
                <a:latin typeface="Arial"/>
                <a:cs typeface="Arial"/>
              </a:rPr>
              <a:t>00:00	</a:t>
            </a:r>
            <a:r>
              <a:rPr sz="700" spc="-5">
                <a:solidFill>
                  <a:srgbClr val="898989"/>
                </a:solidFill>
                <a:latin typeface="Arial"/>
                <a:cs typeface="Arial"/>
              </a:rPr>
              <a:t>12:00	</a:t>
            </a:r>
            <a:r>
              <a:rPr sz="700" spc="-5">
                <a:latin typeface="Arial"/>
                <a:cs typeface="Arial"/>
              </a:rPr>
              <a:t>00:00	</a:t>
            </a:r>
            <a:r>
              <a:rPr sz="700" spc="-5">
                <a:solidFill>
                  <a:srgbClr val="898989"/>
                </a:solidFill>
                <a:latin typeface="Arial"/>
                <a:cs typeface="Arial"/>
              </a:rPr>
              <a:t>12:00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3724418" y="8731645"/>
            <a:ext cx="721360" cy="455930"/>
          </a:xfrm>
          <a:custGeom>
            <a:avLst/>
            <a:gdLst/>
            <a:ahLst/>
            <a:cxnLst/>
            <a:rect l="l" t="t" r="r" b="b"/>
            <a:pathLst>
              <a:path w="721359" h="455929">
                <a:moveTo>
                  <a:pt x="27590" y="0"/>
                </a:moveTo>
                <a:lnTo>
                  <a:pt x="693643" y="0"/>
                </a:lnTo>
                <a:lnTo>
                  <a:pt x="704377" y="2168"/>
                </a:lnTo>
                <a:lnTo>
                  <a:pt x="713148" y="8082"/>
                </a:lnTo>
                <a:lnTo>
                  <a:pt x="719064" y="16852"/>
                </a:lnTo>
                <a:lnTo>
                  <a:pt x="721234" y="27590"/>
                </a:lnTo>
                <a:lnTo>
                  <a:pt x="721234" y="427924"/>
                </a:lnTo>
                <a:lnTo>
                  <a:pt x="719064" y="438658"/>
                </a:lnTo>
                <a:lnTo>
                  <a:pt x="713148" y="447428"/>
                </a:lnTo>
                <a:lnTo>
                  <a:pt x="704377" y="453344"/>
                </a:lnTo>
                <a:lnTo>
                  <a:pt x="693643" y="455514"/>
                </a:lnTo>
                <a:lnTo>
                  <a:pt x="27590" y="455514"/>
                </a:lnTo>
                <a:lnTo>
                  <a:pt x="16856" y="453344"/>
                </a:lnTo>
                <a:lnTo>
                  <a:pt x="8086" y="447428"/>
                </a:lnTo>
                <a:lnTo>
                  <a:pt x="2170" y="438658"/>
                </a:lnTo>
                <a:lnTo>
                  <a:pt x="0" y="427924"/>
                </a:lnTo>
                <a:lnTo>
                  <a:pt x="0" y="27590"/>
                </a:lnTo>
                <a:lnTo>
                  <a:pt x="2170" y="16852"/>
                </a:lnTo>
                <a:lnTo>
                  <a:pt x="8086" y="8082"/>
                </a:lnTo>
                <a:lnTo>
                  <a:pt x="16856" y="2168"/>
                </a:lnTo>
                <a:lnTo>
                  <a:pt x="27590" y="0"/>
                </a:lnTo>
                <a:close/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729947" y="8952889"/>
            <a:ext cx="710565" cy="143510"/>
          </a:xfrm>
          <a:custGeom>
            <a:avLst/>
            <a:gdLst/>
            <a:ahLst/>
            <a:cxnLst/>
            <a:rect l="l" t="t" r="r" b="b"/>
            <a:pathLst>
              <a:path w="710565" h="143509">
                <a:moveTo>
                  <a:pt x="0" y="143157"/>
                </a:moveTo>
                <a:lnTo>
                  <a:pt x="0" y="0"/>
                </a:lnTo>
                <a:lnTo>
                  <a:pt x="710177" y="0"/>
                </a:lnTo>
                <a:lnTo>
                  <a:pt x="710177" y="143157"/>
                </a:lnTo>
                <a:lnTo>
                  <a:pt x="0" y="143157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087794" y="873163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514"/>
                </a:moveTo>
                <a:lnTo>
                  <a:pt x="0" y="0"/>
                </a:lnTo>
              </a:path>
            </a:pathLst>
          </a:custGeom>
          <a:ln w="5518">
            <a:solidFill>
              <a:srgbClr val="9B9C9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727527" y="8997140"/>
            <a:ext cx="707390" cy="82550"/>
          </a:xfrm>
          <a:custGeom>
            <a:avLst/>
            <a:gdLst/>
            <a:ahLst/>
            <a:cxnLst/>
            <a:rect l="l" t="t" r="r" b="b"/>
            <a:pathLst>
              <a:path w="707390" h="82550">
                <a:moveTo>
                  <a:pt x="0" y="26030"/>
                </a:moveTo>
                <a:lnTo>
                  <a:pt x="7507" y="31234"/>
                </a:lnTo>
                <a:lnTo>
                  <a:pt x="15025" y="32533"/>
                </a:lnTo>
                <a:lnTo>
                  <a:pt x="22533" y="35140"/>
                </a:lnTo>
                <a:lnTo>
                  <a:pt x="30051" y="37747"/>
                </a:lnTo>
                <a:lnTo>
                  <a:pt x="37559" y="40344"/>
                </a:lnTo>
                <a:lnTo>
                  <a:pt x="45077" y="45548"/>
                </a:lnTo>
                <a:lnTo>
                  <a:pt x="52584" y="44249"/>
                </a:lnTo>
                <a:lnTo>
                  <a:pt x="60102" y="42951"/>
                </a:lnTo>
                <a:lnTo>
                  <a:pt x="67610" y="41653"/>
                </a:lnTo>
                <a:lnTo>
                  <a:pt x="75128" y="41653"/>
                </a:lnTo>
                <a:lnTo>
                  <a:pt x="82636" y="42951"/>
                </a:lnTo>
                <a:lnTo>
                  <a:pt x="90154" y="45548"/>
                </a:lnTo>
                <a:lnTo>
                  <a:pt x="97661" y="49453"/>
                </a:lnTo>
                <a:lnTo>
                  <a:pt x="105180" y="50762"/>
                </a:lnTo>
                <a:lnTo>
                  <a:pt x="112687" y="53359"/>
                </a:lnTo>
                <a:lnTo>
                  <a:pt x="120205" y="53359"/>
                </a:lnTo>
                <a:lnTo>
                  <a:pt x="127713" y="55966"/>
                </a:lnTo>
                <a:lnTo>
                  <a:pt x="135231" y="57265"/>
                </a:lnTo>
                <a:lnTo>
                  <a:pt x="142739" y="58563"/>
                </a:lnTo>
                <a:lnTo>
                  <a:pt x="150257" y="58563"/>
                </a:lnTo>
                <a:lnTo>
                  <a:pt x="157764" y="61170"/>
                </a:lnTo>
                <a:lnTo>
                  <a:pt x="165282" y="61170"/>
                </a:lnTo>
                <a:lnTo>
                  <a:pt x="172790" y="61170"/>
                </a:lnTo>
                <a:lnTo>
                  <a:pt x="180308" y="63767"/>
                </a:lnTo>
                <a:lnTo>
                  <a:pt x="187816" y="63767"/>
                </a:lnTo>
                <a:lnTo>
                  <a:pt x="195334" y="66374"/>
                </a:lnTo>
                <a:lnTo>
                  <a:pt x="202841" y="70280"/>
                </a:lnTo>
                <a:lnTo>
                  <a:pt x="210360" y="66374"/>
                </a:lnTo>
                <a:lnTo>
                  <a:pt x="217867" y="65076"/>
                </a:lnTo>
                <a:lnTo>
                  <a:pt x="225385" y="65076"/>
                </a:lnTo>
                <a:lnTo>
                  <a:pt x="232893" y="48155"/>
                </a:lnTo>
                <a:lnTo>
                  <a:pt x="240411" y="28637"/>
                </a:lnTo>
                <a:lnTo>
                  <a:pt x="247919" y="6512"/>
                </a:lnTo>
                <a:lnTo>
                  <a:pt x="255437" y="0"/>
                </a:lnTo>
                <a:lnTo>
                  <a:pt x="262944" y="5204"/>
                </a:lnTo>
                <a:lnTo>
                  <a:pt x="270462" y="13015"/>
                </a:lnTo>
                <a:lnTo>
                  <a:pt x="277970" y="20826"/>
                </a:lnTo>
                <a:lnTo>
                  <a:pt x="285488" y="31234"/>
                </a:lnTo>
                <a:lnTo>
                  <a:pt x="292996" y="29936"/>
                </a:lnTo>
                <a:lnTo>
                  <a:pt x="300514" y="33841"/>
                </a:lnTo>
                <a:lnTo>
                  <a:pt x="308022" y="29936"/>
                </a:lnTo>
                <a:lnTo>
                  <a:pt x="315540" y="24732"/>
                </a:lnTo>
                <a:lnTo>
                  <a:pt x="323047" y="26030"/>
                </a:lnTo>
                <a:lnTo>
                  <a:pt x="330565" y="28637"/>
                </a:lnTo>
                <a:lnTo>
                  <a:pt x="338073" y="32533"/>
                </a:lnTo>
                <a:lnTo>
                  <a:pt x="345591" y="35140"/>
                </a:lnTo>
                <a:lnTo>
                  <a:pt x="353099" y="32533"/>
                </a:lnTo>
                <a:lnTo>
                  <a:pt x="360617" y="36438"/>
                </a:lnTo>
                <a:lnTo>
                  <a:pt x="368124" y="39045"/>
                </a:lnTo>
                <a:lnTo>
                  <a:pt x="375643" y="35140"/>
                </a:lnTo>
                <a:lnTo>
                  <a:pt x="383150" y="28637"/>
                </a:lnTo>
                <a:lnTo>
                  <a:pt x="390658" y="26030"/>
                </a:lnTo>
                <a:lnTo>
                  <a:pt x="398176" y="24732"/>
                </a:lnTo>
                <a:lnTo>
                  <a:pt x="405694" y="23423"/>
                </a:lnTo>
                <a:lnTo>
                  <a:pt x="413202" y="26030"/>
                </a:lnTo>
                <a:lnTo>
                  <a:pt x="450761" y="40344"/>
                </a:lnTo>
                <a:lnTo>
                  <a:pt x="458279" y="44249"/>
                </a:lnTo>
                <a:lnTo>
                  <a:pt x="465786" y="48155"/>
                </a:lnTo>
                <a:lnTo>
                  <a:pt x="473304" y="50762"/>
                </a:lnTo>
                <a:lnTo>
                  <a:pt x="480812" y="52061"/>
                </a:lnTo>
                <a:lnTo>
                  <a:pt x="488330" y="52061"/>
                </a:lnTo>
                <a:lnTo>
                  <a:pt x="495838" y="49453"/>
                </a:lnTo>
                <a:lnTo>
                  <a:pt x="503356" y="54658"/>
                </a:lnTo>
                <a:lnTo>
                  <a:pt x="510864" y="61170"/>
                </a:lnTo>
                <a:lnTo>
                  <a:pt x="518382" y="63767"/>
                </a:lnTo>
                <a:lnTo>
                  <a:pt x="525889" y="66374"/>
                </a:lnTo>
                <a:lnTo>
                  <a:pt x="533407" y="70280"/>
                </a:lnTo>
                <a:lnTo>
                  <a:pt x="540915" y="74186"/>
                </a:lnTo>
                <a:lnTo>
                  <a:pt x="548433" y="75484"/>
                </a:lnTo>
                <a:lnTo>
                  <a:pt x="555941" y="75484"/>
                </a:lnTo>
                <a:lnTo>
                  <a:pt x="563459" y="78091"/>
                </a:lnTo>
                <a:lnTo>
                  <a:pt x="570966" y="81997"/>
                </a:lnTo>
                <a:lnTo>
                  <a:pt x="578485" y="80688"/>
                </a:lnTo>
                <a:lnTo>
                  <a:pt x="585992" y="81997"/>
                </a:lnTo>
                <a:lnTo>
                  <a:pt x="593510" y="66374"/>
                </a:lnTo>
                <a:lnTo>
                  <a:pt x="601018" y="48155"/>
                </a:lnTo>
                <a:lnTo>
                  <a:pt x="608536" y="35140"/>
                </a:lnTo>
                <a:lnTo>
                  <a:pt x="616044" y="31234"/>
                </a:lnTo>
                <a:lnTo>
                  <a:pt x="623562" y="26030"/>
                </a:lnTo>
                <a:lnTo>
                  <a:pt x="631069" y="16920"/>
                </a:lnTo>
                <a:lnTo>
                  <a:pt x="638587" y="16920"/>
                </a:lnTo>
                <a:lnTo>
                  <a:pt x="646095" y="20826"/>
                </a:lnTo>
                <a:lnTo>
                  <a:pt x="653613" y="22124"/>
                </a:lnTo>
                <a:lnTo>
                  <a:pt x="661121" y="26030"/>
                </a:lnTo>
                <a:lnTo>
                  <a:pt x="668639" y="31234"/>
                </a:lnTo>
                <a:lnTo>
                  <a:pt x="676146" y="36438"/>
                </a:lnTo>
                <a:lnTo>
                  <a:pt x="683665" y="40344"/>
                </a:lnTo>
                <a:lnTo>
                  <a:pt x="691172" y="46857"/>
                </a:lnTo>
                <a:lnTo>
                  <a:pt x="698690" y="48155"/>
                </a:lnTo>
                <a:lnTo>
                  <a:pt x="706198" y="52061"/>
                </a:lnTo>
                <a:lnTo>
                  <a:pt x="707089" y="52215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13735263" y="8737065"/>
            <a:ext cx="349885" cy="2190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700">
                <a:latin typeface="Arial"/>
                <a:cs typeface="Arial"/>
              </a:rPr>
              <a:t>2</a:t>
            </a:r>
          </a:p>
        </p:txBody>
      </p:sp>
      <p:sp>
        <p:nvSpPr>
          <p:cNvPr id="138" name="object 138"/>
          <p:cNvSpPr/>
          <p:nvPr/>
        </p:nvSpPr>
        <p:spPr>
          <a:xfrm>
            <a:off x="14445645" y="8731645"/>
            <a:ext cx="721360" cy="455930"/>
          </a:xfrm>
          <a:custGeom>
            <a:avLst/>
            <a:gdLst/>
            <a:ahLst/>
            <a:cxnLst/>
            <a:rect l="l" t="t" r="r" b="b"/>
            <a:pathLst>
              <a:path w="721359" h="455929">
                <a:moveTo>
                  <a:pt x="27590" y="0"/>
                </a:moveTo>
                <a:lnTo>
                  <a:pt x="693643" y="0"/>
                </a:lnTo>
                <a:lnTo>
                  <a:pt x="704377" y="2168"/>
                </a:lnTo>
                <a:lnTo>
                  <a:pt x="713148" y="8082"/>
                </a:lnTo>
                <a:lnTo>
                  <a:pt x="719064" y="16852"/>
                </a:lnTo>
                <a:lnTo>
                  <a:pt x="721234" y="27590"/>
                </a:lnTo>
                <a:lnTo>
                  <a:pt x="721234" y="427924"/>
                </a:lnTo>
                <a:lnTo>
                  <a:pt x="719064" y="438658"/>
                </a:lnTo>
                <a:lnTo>
                  <a:pt x="713148" y="447428"/>
                </a:lnTo>
                <a:lnTo>
                  <a:pt x="704377" y="453344"/>
                </a:lnTo>
                <a:lnTo>
                  <a:pt x="693643" y="455514"/>
                </a:lnTo>
                <a:lnTo>
                  <a:pt x="27590" y="455514"/>
                </a:lnTo>
                <a:lnTo>
                  <a:pt x="16856" y="453344"/>
                </a:lnTo>
                <a:lnTo>
                  <a:pt x="8086" y="447428"/>
                </a:lnTo>
                <a:lnTo>
                  <a:pt x="2170" y="438658"/>
                </a:lnTo>
                <a:lnTo>
                  <a:pt x="0" y="427924"/>
                </a:lnTo>
                <a:lnTo>
                  <a:pt x="0" y="27590"/>
                </a:lnTo>
                <a:lnTo>
                  <a:pt x="2170" y="16852"/>
                </a:lnTo>
                <a:lnTo>
                  <a:pt x="8086" y="8082"/>
                </a:lnTo>
                <a:lnTo>
                  <a:pt x="16856" y="2168"/>
                </a:lnTo>
                <a:lnTo>
                  <a:pt x="27590" y="0"/>
                </a:lnTo>
                <a:close/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4451161" y="8952889"/>
            <a:ext cx="710565" cy="143510"/>
          </a:xfrm>
          <a:custGeom>
            <a:avLst/>
            <a:gdLst/>
            <a:ahLst/>
            <a:cxnLst/>
            <a:rect l="l" t="t" r="r" b="b"/>
            <a:pathLst>
              <a:path w="710565" h="143509">
                <a:moveTo>
                  <a:pt x="0" y="143157"/>
                </a:moveTo>
                <a:lnTo>
                  <a:pt x="0" y="0"/>
                </a:lnTo>
                <a:lnTo>
                  <a:pt x="710187" y="0"/>
                </a:lnTo>
                <a:lnTo>
                  <a:pt x="710187" y="143157"/>
                </a:lnTo>
                <a:lnTo>
                  <a:pt x="0" y="143157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538906" y="9096052"/>
            <a:ext cx="433705" cy="29209"/>
          </a:xfrm>
          <a:custGeom>
            <a:avLst/>
            <a:gdLst/>
            <a:ahLst/>
            <a:cxnLst/>
            <a:rect l="l" t="t" r="r" b="b"/>
            <a:pathLst>
              <a:path w="433705" h="29209">
                <a:moveTo>
                  <a:pt x="147754" y="0"/>
                </a:moveTo>
                <a:lnTo>
                  <a:pt x="0" y="0"/>
                </a:lnTo>
                <a:lnTo>
                  <a:pt x="7507" y="2607"/>
                </a:lnTo>
                <a:lnTo>
                  <a:pt x="52584" y="10408"/>
                </a:lnTo>
                <a:lnTo>
                  <a:pt x="60102" y="10408"/>
                </a:lnTo>
                <a:lnTo>
                  <a:pt x="67610" y="9109"/>
                </a:lnTo>
                <a:lnTo>
                  <a:pt x="105180" y="9109"/>
                </a:lnTo>
                <a:lnTo>
                  <a:pt x="120205" y="6502"/>
                </a:lnTo>
                <a:lnTo>
                  <a:pt x="140865" y="6502"/>
                </a:lnTo>
                <a:lnTo>
                  <a:pt x="142739" y="5204"/>
                </a:lnTo>
                <a:lnTo>
                  <a:pt x="147754" y="0"/>
                </a:lnTo>
                <a:close/>
              </a:path>
              <a:path w="433705" h="29209">
                <a:moveTo>
                  <a:pt x="140865" y="6502"/>
                </a:moveTo>
                <a:lnTo>
                  <a:pt x="127713" y="6502"/>
                </a:lnTo>
                <a:lnTo>
                  <a:pt x="135231" y="10408"/>
                </a:lnTo>
                <a:lnTo>
                  <a:pt x="140865" y="6502"/>
                </a:lnTo>
                <a:close/>
              </a:path>
              <a:path w="433705" h="29209">
                <a:moveTo>
                  <a:pt x="206255" y="0"/>
                </a:moveTo>
                <a:lnTo>
                  <a:pt x="163398" y="0"/>
                </a:lnTo>
                <a:lnTo>
                  <a:pt x="165282" y="1298"/>
                </a:lnTo>
                <a:lnTo>
                  <a:pt x="172790" y="5204"/>
                </a:lnTo>
                <a:lnTo>
                  <a:pt x="187816" y="10408"/>
                </a:lnTo>
                <a:lnTo>
                  <a:pt x="195334" y="9109"/>
                </a:lnTo>
                <a:lnTo>
                  <a:pt x="202841" y="6502"/>
                </a:lnTo>
                <a:lnTo>
                  <a:pt x="206255" y="0"/>
                </a:lnTo>
                <a:close/>
              </a:path>
              <a:path w="433705" h="29209">
                <a:moveTo>
                  <a:pt x="367286" y="2607"/>
                </a:moveTo>
                <a:lnTo>
                  <a:pt x="345591" y="2607"/>
                </a:lnTo>
                <a:lnTo>
                  <a:pt x="353099" y="10408"/>
                </a:lnTo>
                <a:lnTo>
                  <a:pt x="360617" y="13015"/>
                </a:lnTo>
                <a:lnTo>
                  <a:pt x="367286" y="2607"/>
                </a:lnTo>
                <a:close/>
              </a:path>
              <a:path w="433705" h="29209">
                <a:moveTo>
                  <a:pt x="369381" y="0"/>
                </a:moveTo>
                <a:lnTo>
                  <a:pt x="314283" y="0"/>
                </a:lnTo>
                <a:lnTo>
                  <a:pt x="315540" y="1298"/>
                </a:lnTo>
                <a:lnTo>
                  <a:pt x="323047" y="7811"/>
                </a:lnTo>
                <a:lnTo>
                  <a:pt x="330565" y="7811"/>
                </a:lnTo>
                <a:lnTo>
                  <a:pt x="345591" y="2607"/>
                </a:lnTo>
                <a:lnTo>
                  <a:pt x="367286" y="2607"/>
                </a:lnTo>
                <a:lnTo>
                  <a:pt x="368124" y="1298"/>
                </a:lnTo>
                <a:lnTo>
                  <a:pt x="369381" y="0"/>
                </a:lnTo>
                <a:close/>
              </a:path>
              <a:path w="433705" h="29209">
                <a:moveTo>
                  <a:pt x="433316" y="0"/>
                </a:moveTo>
                <a:lnTo>
                  <a:pt x="394951" y="0"/>
                </a:lnTo>
                <a:lnTo>
                  <a:pt x="398176" y="7811"/>
                </a:lnTo>
                <a:lnTo>
                  <a:pt x="405694" y="18219"/>
                </a:lnTo>
                <a:lnTo>
                  <a:pt x="413202" y="27329"/>
                </a:lnTo>
                <a:lnTo>
                  <a:pt x="420709" y="28627"/>
                </a:lnTo>
                <a:lnTo>
                  <a:pt x="428227" y="24732"/>
                </a:lnTo>
                <a:lnTo>
                  <a:pt x="433316" y="0"/>
                </a:lnTo>
                <a:close/>
              </a:path>
            </a:pathLst>
          </a:custGeom>
          <a:solidFill>
            <a:srgbClr val="E53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4809018" y="873163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514"/>
                </a:moveTo>
                <a:lnTo>
                  <a:pt x="0" y="0"/>
                </a:lnTo>
              </a:path>
            </a:pathLst>
          </a:custGeom>
          <a:ln w="5518">
            <a:solidFill>
              <a:srgbClr val="9B9C9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4448752" y="9007556"/>
            <a:ext cx="556260" cy="117475"/>
          </a:xfrm>
          <a:custGeom>
            <a:avLst/>
            <a:gdLst/>
            <a:ahLst/>
            <a:cxnLst/>
            <a:rect l="l" t="t" r="r" b="b"/>
            <a:pathLst>
              <a:path w="556259" h="117475">
                <a:moveTo>
                  <a:pt x="0" y="49453"/>
                </a:moveTo>
                <a:lnTo>
                  <a:pt x="7518" y="53359"/>
                </a:lnTo>
                <a:lnTo>
                  <a:pt x="15025" y="57265"/>
                </a:lnTo>
                <a:lnTo>
                  <a:pt x="22543" y="61170"/>
                </a:lnTo>
                <a:lnTo>
                  <a:pt x="30051" y="63767"/>
                </a:lnTo>
                <a:lnTo>
                  <a:pt x="37569" y="67673"/>
                </a:lnTo>
                <a:lnTo>
                  <a:pt x="45077" y="70280"/>
                </a:lnTo>
                <a:lnTo>
                  <a:pt x="82636" y="87191"/>
                </a:lnTo>
                <a:lnTo>
                  <a:pt x="90154" y="88499"/>
                </a:lnTo>
                <a:lnTo>
                  <a:pt x="97661" y="91096"/>
                </a:lnTo>
                <a:lnTo>
                  <a:pt x="105180" y="92405"/>
                </a:lnTo>
                <a:lnTo>
                  <a:pt x="112687" y="93703"/>
                </a:lnTo>
                <a:lnTo>
                  <a:pt x="120205" y="95002"/>
                </a:lnTo>
                <a:lnTo>
                  <a:pt x="127713" y="96311"/>
                </a:lnTo>
                <a:lnTo>
                  <a:pt x="135231" y="97609"/>
                </a:lnTo>
                <a:lnTo>
                  <a:pt x="142739" y="98907"/>
                </a:lnTo>
                <a:lnTo>
                  <a:pt x="150257" y="98907"/>
                </a:lnTo>
                <a:lnTo>
                  <a:pt x="157764" y="97609"/>
                </a:lnTo>
                <a:lnTo>
                  <a:pt x="165282" y="97609"/>
                </a:lnTo>
                <a:lnTo>
                  <a:pt x="172790" y="97609"/>
                </a:lnTo>
                <a:lnTo>
                  <a:pt x="180308" y="97609"/>
                </a:lnTo>
                <a:lnTo>
                  <a:pt x="187816" y="97609"/>
                </a:lnTo>
                <a:lnTo>
                  <a:pt x="195334" y="97609"/>
                </a:lnTo>
                <a:lnTo>
                  <a:pt x="202841" y="96311"/>
                </a:lnTo>
                <a:lnTo>
                  <a:pt x="210360" y="95002"/>
                </a:lnTo>
                <a:lnTo>
                  <a:pt x="217867" y="95002"/>
                </a:lnTo>
                <a:lnTo>
                  <a:pt x="225385" y="98907"/>
                </a:lnTo>
                <a:lnTo>
                  <a:pt x="232893" y="93703"/>
                </a:lnTo>
                <a:lnTo>
                  <a:pt x="237908" y="88499"/>
                </a:lnTo>
                <a:lnTo>
                  <a:pt x="240411" y="85892"/>
                </a:lnTo>
                <a:lnTo>
                  <a:pt x="247919" y="84594"/>
                </a:lnTo>
                <a:lnTo>
                  <a:pt x="277970" y="98907"/>
                </a:lnTo>
                <a:lnTo>
                  <a:pt x="285488" y="97609"/>
                </a:lnTo>
                <a:lnTo>
                  <a:pt x="292996" y="95002"/>
                </a:lnTo>
                <a:lnTo>
                  <a:pt x="296409" y="88499"/>
                </a:lnTo>
                <a:lnTo>
                  <a:pt x="300514" y="80688"/>
                </a:lnTo>
                <a:lnTo>
                  <a:pt x="308022" y="53359"/>
                </a:lnTo>
                <a:lnTo>
                  <a:pt x="315540" y="33831"/>
                </a:lnTo>
                <a:lnTo>
                  <a:pt x="323047" y="13015"/>
                </a:lnTo>
                <a:lnTo>
                  <a:pt x="330565" y="0"/>
                </a:lnTo>
                <a:lnTo>
                  <a:pt x="338073" y="14313"/>
                </a:lnTo>
                <a:lnTo>
                  <a:pt x="345591" y="36438"/>
                </a:lnTo>
                <a:lnTo>
                  <a:pt x="353099" y="53359"/>
                </a:lnTo>
                <a:lnTo>
                  <a:pt x="360617" y="65076"/>
                </a:lnTo>
                <a:lnTo>
                  <a:pt x="368124" y="72877"/>
                </a:lnTo>
                <a:lnTo>
                  <a:pt x="375643" y="75484"/>
                </a:lnTo>
                <a:lnTo>
                  <a:pt x="383150" y="72877"/>
                </a:lnTo>
                <a:lnTo>
                  <a:pt x="390668" y="74186"/>
                </a:lnTo>
                <a:lnTo>
                  <a:pt x="398176" y="81987"/>
                </a:lnTo>
                <a:lnTo>
                  <a:pt x="404437" y="88499"/>
                </a:lnTo>
                <a:lnTo>
                  <a:pt x="405694" y="89798"/>
                </a:lnTo>
                <a:lnTo>
                  <a:pt x="413202" y="96311"/>
                </a:lnTo>
                <a:lnTo>
                  <a:pt x="420720" y="96311"/>
                </a:lnTo>
                <a:lnTo>
                  <a:pt x="428227" y="93703"/>
                </a:lnTo>
                <a:lnTo>
                  <a:pt x="435745" y="91096"/>
                </a:lnTo>
                <a:lnTo>
                  <a:pt x="443253" y="98907"/>
                </a:lnTo>
                <a:lnTo>
                  <a:pt x="450771" y="101515"/>
                </a:lnTo>
                <a:lnTo>
                  <a:pt x="458279" y="89798"/>
                </a:lnTo>
                <a:lnTo>
                  <a:pt x="459535" y="88499"/>
                </a:lnTo>
                <a:lnTo>
                  <a:pt x="465786" y="81987"/>
                </a:lnTo>
                <a:lnTo>
                  <a:pt x="473304" y="76783"/>
                </a:lnTo>
                <a:lnTo>
                  <a:pt x="480812" y="78081"/>
                </a:lnTo>
                <a:lnTo>
                  <a:pt x="485105" y="88499"/>
                </a:lnTo>
                <a:lnTo>
                  <a:pt x="488330" y="96311"/>
                </a:lnTo>
                <a:lnTo>
                  <a:pt x="495838" y="106719"/>
                </a:lnTo>
                <a:lnTo>
                  <a:pt x="503356" y="115828"/>
                </a:lnTo>
                <a:lnTo>
                  <a:pt x="510864" y="117127"/>
                </a:lnTo>
                <a:lnTo>
                  <a:pt x="518382" y="113221"/>
                </a:lnTo>
                <a:lnTo>
                  <a:pt x="523470" y="88499"/>
                </a:lnTo>
                <a:lnTo>
                  <a:pt x="525889" y="76783"/>
                </a:lnTo>
                <a:lnTo>
                  <a:pt x="533407" y="45548"/>
                </a:lnTo>
                <a:lnTo>
                  <a:pt x="540915" y="32533"/>
                </a:lnTo>
                <a:lnTo>
                  <a:pt x="548433" y="39045"/>
                </a:lnTo>
                <a:lnTo>
                  <a:pt x="555941" y="37737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5022545" y="9009374"/>
            <a:ext cx="137987" cy="9297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4456489" y="8737065"/>
            <a:ext cx="349885" cy="2190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700">
                <a:latin typeface="Arial"/>
                <a:cs typeface="Arial"/>
              </a:rPr>
              <a:t>3</a:t>
            </a:r>
          </a:p>
        </p:txBody>
      </p:sp>
      <p:sp>
        <p:nvSpPr>
          <p:cNvPr id="145" name="object 145"/>
          <p:cNvSpPr/>
          <p:nvPr/>
        </p:nvSpPr>
        <p:spPr>
          <a:xfrm>
            <a:off x="15166869" y="8731645"/>
            <a:ext cx="721360" cy="455930"/>
          </a:xfrm>
          <a:custGeom>
            <a:avLst/>
            <a:gdLst/>
            <a:ahLst/>
            <a:cxnLst/>
            <a:rect l="l" t="t" r="r" b="b"/>
            <a:pathLst>
              <a:path w="721359" h="455929">
                <a:moveTo>
                  <a:pt x="27590" y="0"/>
                </a:moveTo>
                <a:lnTo>
                  <a:pt x="693643" y="0"/>
                </a:lnTo>
                <a:lnTo>
                  <a:pt x="704377" y="2168"/>
                </a:lnTo>
                <a:lnTo>
                  <a:pt x="713148" y="8082"/>
                </a:lnTo>
                <a:lnTo>
                  <a:pt x="719064" y="16852"/>
                </a:lnTo>
                <a:lnTo>
                  <a:pt x="721234" y="27590"/>
                </a:lnTo>
                <a:lnTo>
                  <a:pt x="721234" y="427924"/>
                </a:lnTo>
                <a:lnTo>
                  <a:pt x="719064" y="438658"/>
                </a:lnTo>
                <a:lnTo>
                  <a:pt x="713148" y="447428"/>
                </a:lnTo>
                <a:lnTo>
                  <a:pt x="704377" y="453344"/>
                </a:lnTo>
                <a:lnTo>
                  <a:pt x="693643" y="455514"/>
                </a:lnTo>
                <a:lnTo>
                  <a:pt x="27590" y="455514"/>
                </a:lnTo>
                <a:lnTo>
                  <a:pt x="16856" y="453344"/>
                </a:lnTo>
                <a:lnTo>
                  <a:pt x="8086" y="447428"/>
                </a:lnTo>
                <a:lnTo>
                  <a:pt x="2170" y="438658"/>
                </a:lnTo>
                <a:lnTo>
                  <a:pt x="0" y="427924"/>
                </a:lnTo>
                <a:lnTo>
                  <a:pt x="0" y="27590"/>
                </a:lnTo>
                <a:lnTo>
                  <a:pt x="2170" y="16852"/>
                </a:lnTo>
                <a:lnTo>
                  <a:pt x="8086" y="8082"/>
                </a:lnTo>
                <a:lnTo>
                  <a:pt x="16856" y="2168"/>
                </a:lnTo>
                <a:lnTo>
                  <a:pt x="27590" y="0"/>
                </a:lnTo>
                <a:close/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5172396" y="8952889"/>
            <a:ext cx="710565" cy="143510"/>
          </a:xfrm>
          <a:custGeom>
            <a:avLst/>
            <a:gdLst/>
            <a:ahLst/>
            <a:cxnLst/>
            <a:rect l="l" t="t" r="r" b="b"/>
            <a:pathLst>
              <a:path w="710565" h="143509">
                <a:moveTo>
                  <a:pt x="0" y="0"/>
                </a:moveTo>
                <a:lnTo>
                  <a:pt x="710187" y="0"/>
                </a:lnTo>
                <a:lnTo>
                  <a:pt x="710187" y="143157"/>
                </a:lnTo>
                <a:lnTo>
                  <a:pt x="0" y="143157"/>
                </a:lnTo>
                <a:lnTo>
                  <a:pt x="0" y="0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5169979" y="9096050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5">
                <a:moveTo>
                  <a:pt x="37569" y="0"/>
                </a:moveTo>
                <a:lnTo>
                  <a:pt x="0" y="0"/>
                </a:lnTo>
                <a:lnTo>
                  <a:pt x="0" y="7811"/>
                </a:lnTo>
                <a:lnTo>
                  <a:pt x="7518" y="7811"/>
                </a:lnTo>
                <a:lnTo>
                  <a:pt x="15025" y="10418"/>
                </a:lnTo>
                <a:lnTo>
                  <a:pt x="22533" y="15622"/>
                </a:lnTo>
                <a:lnTo>
                  <a:pt x="30051" y="18219"/>
                </a:lnTo>
                <a:lnTo>
                  <a:pt x="37569" y="16920"/>
                </a:lnTo>
                <a:lnTo>
                  <a:pt x="37569" y="0"/>
                </a:lnTo>
                <a:close/>
              </a:path>
            </a:pathLst>
          </a:custGeom>
          <a:solidFill>
            <a:srgbClr val="E53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5530245" y="873163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514"/>
                </a:moveTo>
                <a:lnTo>
                  <a:pt x="0" y="0"/>
                </a:lnTo>
              </a:path>
            </a:pathLst>
          </a:custGeom>
          <a:ln w="5518">
            <a:solidFill>
              <a:srgbClr val="9B9C9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5169979" y="9103862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5">
                <a:moveTo>
                  <a:pt x="0" y="0"/>
                </a:moveTo>
                <a:lnTo>
                  <a:pt x="7518" y="0"/>
                </a:lnTo>
                <a:lnTo>
                  <a:pt x="15025" y="2607"/>
                </a:lnTo>
                <a:lnTo>
                  <a:pt x="22533" y="7811"/>
                </a:lnTo>
                <a:lnTo>
                  <a:pt x="30051" y="10408"/>
                </a:lnTo>
                <a:lnTo>
                  <a:pt x="37559" y="9109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5357799" y="8977616"/>
            <a:ext cx="519430" cy="107314"/>
          </a:xfrm>
          <a:custGeom>
            <a:avLst/>
            <a:gdLst/>
            <a:ahLst/>
            <a:cxnLst/>
            <a:rect l="l" t="t" r="r" b="b"/>
            <a:pathLst>
              <a:path w="519430" h="107315">
                <a:moveTo>
                  <a:pt x="0" y="96311"/>
                </a:moveTo>
                <a:lnTo>
                  <a:pt x="7518" y="93703"/>
                </a:lnTo>
                <a:lnTo>
                  <a:pt x="15025" y="85903"/>
                </a:lnTo>
                <a:lnTo>
                  <a:pt x="22543" y="80688"/>
                </a:lnTo>
                <a:lnTo>
                  <a:pt x="30051" y="84594"/>
                </a:lnTo>
                <a:lnTo>
                  <a:pt x="37569" y="74186"/>
                </a:lnTo>
                <a:lnTo>
                  <a:pt x="45077" y="46857"/>
                </a:lnTo>
                <a:lnTo>
                  <a:pt x="52584" y="36449"/>
                </a:lnTo>
                <a:lnTo>
                  <a:pt x="60102" y="40344"/>
                </a:lnTo>
                <a:lnTo>
                  <a:pt x="67620" y="45558"/>
                </a:lnTo>
                <a:lnTo>
                  <a:pt x="75128" y="66374"/>
                </a:lnTo>
                <a:lnTo>
                  <a:pt x="82636" y="81997"/>
                </a:lnTo>
                <a:lnTo>
                  <a:pt x="90154" y="84594"/>
                </a:lnTo>
                <a:lnTo>
                  <a:pt x="97661" y="74186"/>
                </a:lnTo>
                <a:lnTo>
                  <a:pt x="105180" y="63778"/>
                </a:lnTo>
                <a:lnTo>
                  <a:pt x="112687" y="59872"/>
                </a:lnTo>
                <a:lnTo>
                  <a:pt x="120205" y="59872"/>
                </a:lnTo>
                <a:lnTo>
                  <a:pt x="127713" y="63778"/>
                </a:lnTo>
                <a:lnTo>
                  <a:pt x="135231" y="66374"/>
                </a:lnTo>
                <a:lnTo>
                  <a:pt x="142739" y="70280"/>
                </a:lnTo>
                <a:lnTo>
                  <a:pt x="150257" y="68982"/>
                </a:lnTo>
                <a:lnTo>
                  <a:pt x="157764" y="66374"/>
                </a:lnTo>
                <a:lnTo>
                  <a:pt x="165282" y="70280"/>
                </a:lnTo>
                <a:lnTo>
                  <a:pt x="172790" y="80688"/>
                </a:lnTo>
                <a:lnTo>
                  <a:pt x="180308" y="91107"/>
                </a:lnTo>
                <a:lnTo>
                  <a:pt x="187816" y="96311"/>
                </a:lnTo>
                <a:lnTo>
                  <a:pt x="195334" y="97609"/>
                </a:lnTo>
                <a:lnTo>
                  <a:pt x="202841" y="92405"/>
                </a:lnTo>
                <a:lnTo>
                  <a:pt x="210360" y="91107"/>
                </a:lnTo>
                <a:lnTo>
                  <a:pt x="217867" y="98918"/>
                </a:lnTo>
                <a:lnTo>
                  <a:pt x="225385" y="101515"/>
                </a:lnTo>
                <a:lnTo>
                  <a:pt x="232893" y="105420"/>
                </a:lnTo>
                <a:lnTo>
                  <a:pt x="240411" y="104122"/>
                </a:lnTo>
                <a:lnTo>
                  <a:pt x="247919" y="106719"/>
                </a:lnTo>
                <a:lnTo>
                  <a:pt x="255437" y="85903"/>
                </a:lnTo>
                <a:lnTo>
                  <a:pt x="262944" y="76793"/>
                </a:lnTo>
                <a:lnTo>
                  <a:pt x="270462" y="83295"/>
                </a:lnTo>
                <a:lnTo>
                  <a:pt x="277970" y="87201"/>
                </a:lnTo>
                <a:lnTo>
                  <a:pt x="285488" y="91107"/>
                </a:lnTo>
                <a:lnTo>
                  <a:pt x="292996" y="85903"/>
                </a:lnTo>
                <a:lnTo>
                  <a:pt x="300514" y="80688"/>
                </a:lnTo>
                <a:lnTo>
                  <a:pt x="308022" y="81997"/>
                </a:lnTo>
                <a:lnTo>
                  <a:pt x="315540" y="79390"/>
                </a:lnTo>
                <a:lnTo>
                  <a:pt x="323047" y="74186"/>
                </a:lnTo>
                <a:lnTo>
                  <a:pt x="330565" y="70280"/>
                </a:lnTo>
                <a:lnTo>
                  <a:pt x="338073" y="65076"/>
                </a:lnTo>
                <a:lnTo>
                  <a:pt x="345591" y="61170"/>
                </a:lnTo>
                <a:lnTo>
                  <a:pt x="353099" y="42951"/>
                </a:lnTo>
                <a:lnTo>
                  <a:pt x="360617" y="36449"/>
                </a:lnTo>
                <a:lnTo>
                  <a:pt x="368124" y="32543"/>
                </a:lnTo>
                <a:lnTo>
                  <a:pt x="375643" y="32543"/>
                </a:lnTo>
                <a:lnTo>
                  <a:pt x="383150" y="19528"/>
                </a:lnTo>
                <a:lnTo>
                  <a:pt x="390668" y="5204"/>
                </a:lnTo>
                <a:lnTo>
                  <a:pt x="398176" y="7811"/>
                </a:lnTo>
                <a:lnTo>
                  <a:pt x="405694" y="24732"/>
                </a:lnTo>
                <a:lnTo>
                  <a:pt x="413202" y="23433"/>
                </a:lnTo>
                <a:lnTo>
                  <a:pt x="420709" y="9109"/>
                </a:lnTo>
                <a:lnTo>
                  <a:pt x="428227" y="0"/>
                </a:lnTo>
                <a:lnTo>
                  <a:pt x="435745" y="7811"/>
                </a:lnTo>
                <a:lnTo>
                  <a:pt x="443253" y="32543"/>
                </a:lnTo>
                <a:lnTo>
                  <a:pt x="450771" y="33841"/>
                </a:lnTo>
                <a:lnTo>
                  <a:pt x="458279" y="35140"/>
                </a:lnTo>
                <a:lnTo>
                  <a:pt x="465786" y="39045"/>
                </a:lnTo>
                <a:lnTo>
                  <a:pt x="473304" y="41653"/>
                </a:lnTo>
                <a:lnTo>
                  <a:pt x="480812" y="44249"/>
                </a:lnTo>
                <a:lnTo>
                  <a:pt x="488330" y="52061"/>
                </a:lnTo>
                <a:lnTo>
                  <a:pt x="495838" y="59872"/>
                </a:lnTo>
                <a:lnTo>
                  <a:pt x="503356" y="61170"/>
                </a:lnTo>
                <a:lnTo>
                  <a:pt x="510864" y="61170"/>
                </a:lnTo>
                <a:lnTo>
                  <a:pt x="518382" y="66374"/>
                </a:lnTo>
                <a:lnTo>
                  <a:pt x="519267" y="66835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15177713" y="8737065"/>
            <a:ext cx="349885" cy="2190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700">
                <a:latin typeface="Arial"/>
                <a:cs typeface="Arial"/>
              </a:rPr>
              <a:t>4</a:t>
            </a:r>
          </a:p>
        </p:txBody>
      </p:sp>
      <p:sp>
        <p:nvSpPr>
          <p:cNvPr id="152" name="object 152"/>
          <p:cNvSpPr/>
          <p:nvPr/>
        </p:nvSpPr>
        <p:spPr>
          <a:xfrm>
            <a:off x="15888095" y="8731645"/>
            <a:ext cx="721360" cy="455930"/>
          </a:xfrm>
          <a:custGeom>
            <a:avLst/>
            <a:gdLst/>
            <a:ahLst/>
            <a:cxnLst/>
            <a:rect l="l" t="t" r="r" b="b"/>
            <a:pathLst>
              <a:path w="721359" h="455929">
                <a:moveTo>
                  <a:pt x="27590" y="0"/>
                </a:moveTo>
                <a:lnTo>
                  <a:pt x="693643" y="0"/>
                </a:lnTo>
                <a:lnTo>
                  <a:pt x="704377" y="2168"/>
                </a:lnTo>
                <a:lnTo>
                  <a:pt x="713148" y="8082"/>
                </a:lnTo>
                <a:lnTo>
                  <a:pt x="719064" y="16852"/>
                </a:lnTo>
                <a:lnTo>
                  <a:pt x="721234" y="27590"/>
                </a:lnTo>
                <a:lnTo>
                  <a:pt x="721234" y="427924"/>
                </a:lnTo>
                <a:lnTo>
                  <a:pt x="719064" y="438658"/>
                </a:lnTo>
                <a:lnTo>
                  <a:pt x="713148" y="447428"/>
                </a:lnTo>
                <a:lnTo>
                  <a:pt x="704377" y="453344"/>
                </a:lnTo>
                <a:lnTo>
                  <a:pt x="693643" y="455514"/>
                </a:lnTo>
                <a:lnTo>
                  <a:pt x="27590" y="455514"/>
                </a:lnTo>
                <a:lnTo>
                  <a:pt x="16856" y="453344"/>
                </a:lnTo>
                <a:lnTo>
                  <a:pt x="8086" y="447428"/>
                </a:lnTo>
                <a:lnTo>
                  <a:pt x="2170" y="438658"/>
                </a:lnTo>
                <a:lnTo>
                  <a:pt x="0" y="427924"/>
                </a:lnTo>
                <a:lnTo>
                  <a:pt x="0" y="27590"/>
                </a:lnTo>
                <a:lnTo>
                  <a:pt x="2170" y="16852"/>
                </a:lnTo>
                <a:lnTo>
                  <a:pt x="8086" y="8082"/>
                </a:lnTo>
                <a:lnTo>
                  <a:pt x="16856" y="2168"/>
                </a:lnTo>
                <a:lnTo>
                  <a:pt x="27590" y="0"/>
                </a:lnTo>
                <a:close/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11272180" y="8376809"/>
            <a:ext cx="5218430" cy="3028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Jedes Tagesprofil bezieht sich auf den Zeitraum </a:t>
            </a:r>
            <a:r>
              <a:rPr sz="500" i="1" spc="10">
                <a:solidFill>
                  <a:srgbClr val="898989"/>
                </a:solidFill>
                <a:latin typeface="Arial"/>
                <a:cs typeface="Arial"/>
              </a:rPr>
              <a:t>von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Mitternacht bis Mitternacht, wobei das Datum in der oberen linken </a:t>
            </a:r>
            <a:r>
              <a:rPr sz="500" i="1" spc="10">
                <a:solidFill>
                  <a:srgbClr val="898989"/>
                </a:solidFill>
                <a:latin typeface="Arial"/>
                <a:cs typeface="Arial"/>
              </a:rPr>
              <a:t>Ecke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angezeigt</a:t>
            </a:r>
            <a:r>
              <a:rPr sz="500" i="1" spc="3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500" i="1" spc="5">
                <a:solidFill>
                  <a:srgbClr val="898989"/>
                </a:solidFill>
                <a:latin typeface="Arial"/>
                <a:cs typeface="Arial"/>
              </a:rPr>
              <a:t>wird.</a:t>
            </a:r>
            <a:endParaRPr sz="500">
              <a:latin typeface="Arial"/>
              <a:cs typeface="Arial"/>
            </a:endParaRPr>
          </a:p>
          <a:p>
            <a:pPr marL="508000">
              <a:lnSpc>
                <a:spcPct val="100000"/>
              </a:lnSpc>
              <a:spcBef>
                <a:spcPts val="415"/>
              </a:spcBef>
              <a:tabLst>
                <a:tab pos="1190625" algn="l"/>
                <a:tab pos="1922780" algn="l"/>
                <a:tab pos="2660650" algn="l"/>
                <a:tab pos="3354704" algn="l"/>
                <a:tab pos="4078604" algn="l"/>
                <a:tab pos="4741545" algn="l"/>
              </a:tabLst>
            </a:pPr>
            <a:r>
              <a:rPr sz="700">
                <a:latin typeface="Arial"/>
                <a:cs typeface="Arial"/>
              </a:rPr>
              <a:t>Freitag	Samstag	Sonntag	Montag	</a:t>
            </a:r>
            <a:r>
              <a:rPr sz="700" spc="-5">
                <a:latin typeface="Arial"/>
                <a:cs typeface="Arial"/>
              </a:rPr>
              <a:t>Dienstag	</a:t>
            </a:r>
            <a:r>
              <a:rPr sz="700">
                <a:latin typeface="Arial"/>
                <a:cs typeface="Arial"/>
              </a:rPr>
              <a:t>Mittwoch	</a:t>
            </a:r>
            <a:r>
              <a:rPr sz="700" spc="-5">
                <a:latin typeface="Arial"/>
                <a:cs typeface="Arial"/>
              </a:rPr>
              <a:t>Donnerstag</a:t>
            </a:r>
            <a:endParaRPr sz="700">
              <a:latin typeface="Arial"/>
              <a:cs typeface="Arial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5893620" y="8952889"/>
            <a:ext cx="710565" cy="143510"/>
          </a:xfrm>
          <a:custGeom>
            <a:avLst/>
            <a:gdLst/>
            <a:ahLst/>
            <a:cxnLst/>
            <a:rect l="l" t="t" r="r" b="b"/>
            <a:pathLst>
              <a:path w="710565" h="143509">
                <a:moveTo>
                  <a:pt x="0" y="143157"/>
                </a:moveTo>
                <a:lnTo>
                  <a:pt x="0" y="0"/>
                </a:lnTo>
                <a:lnTo>
                  <a:pt x="710187" y="0"/>
                </a:lnTo>
                <a:lnTo>
                  <a:pt x="710187" y="143157"/>
                </a:lnTo>
                <a:lnTo>
                  <a:pt x="0" y="143157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492225" y="8938579"/>
            <a:ext cx="38100" cy="14604"/>
          </a:xfrm>
          <a:custGeom>
            <a:avLst/>
            <a:gdLst/>
            <a:ahLst/>
            <a:cxnLst/>
            <a:rect l="l" t="t" r="r" b="b"/>
            <a:pathLst>
              <a:path w="38100" h="14604">
                <a:moveTo>
                  <a:pt x="22533" y="0"/>
                </a:moveTo>
                <a:lnTo>
                  <a:pt x="15025" y="1298"/>
                </a:lnTo>
                <a:lnTo>
                  <a:pt x="7507" y="9109"/>
                </a:lnTo>
                <a:lnTo>
                  <a:pt x="0" y="14313"/>
                </a:lnTo>
                <a:lnTo>
                  <a:pt x="37559" y="14313"/>
                </a:lnTo>
                <a:lnTo>
                  <a:pt x="30051" y="5204"/>
                </a:lnTo>
                <a:lnTo>
                  <a:pt x="22533" y="0"/>
                </a:lnTo>
                <a:close/>
              </a:path>
            </a:pathLst>
          </a:custGeom>
          <a:solidFill>
            <a:srgbClr val="FEF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251470" y="873163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514"/>
                </a:moveTo>
                <a:lnTo>
                  <a:pt x="0" y="0"/>
                </a:lnTo>
              </a:path>
            </a:pathLst>
          </a:custGeom>
          <a:ln w="5518">
            <a:solidFill>
              <a:srgbClr val="9B9C9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5891205" y="8938573"/>
            <a:ext cx="707390" cy="147320"/>
          </a:xfrm>
          <a:custGeom>
            <a:avLst/>
            <a:gdLst/>
            <a:ahLst/>
            <a:cxnLst/>
            <a:rect l="l" t="t" r="r" b="b"/>
            <a:pathLst>
              <a:path w="707390" h="147320">
                <a:moveTo>
                  <a:pt x="0" y="114530"/>
                </a:moveTo>
                <a:lnTo>
                  <a:pt x="7518" y="117137"/>
                </a:lnTo>
                <a:lnTo>
                  <a:pt x="15025" y="119734"/>
                </a:lnTo>
                <a:lnTo>
                  <a:pt x="22533" y="122341"/>
                </a:lnTo>
                <a:lnTo>
                  <a:pt x="30051" y="126247"/>
                </a:lnTo>
                <a:lnTo>
                  <a:pt x="37559" y="130153"/>
                </a:lnTo>
                <a:lnTo>
                  <a:pt x="45077" y="130153"/>
                </a:lnTo>
                <a:lnTo>
                  <a:pt x="52584" y="132749"/>
                </a:lnTo>
                <a:lnTo>
                  <a:pt x="60102" y="134048"/>
                </a:lnTo>
                <a:lnTo>
                  <a:pt x="67610" y="135357"/>
                </a:lnTo>
                <a:lnTo>
                  <a:pt x="75128" y="135357"/>
                </a:lnTo>
                <a:lnTo>
                  <a:pt x="82636" y="136655"/>
                </a:lnTo>
                <a:lnTo>
                  <a:pt x="90154" y="139262"/>
                </a:lnTo>
                <a:lnTo>
                  <a:pt x="97661" y="141859"/>
                </a:lnTo>
                <a:lnTo>
                  <a:pt x="105180" y="139262"/>
                </a:lnTo>
                <a:lnTo>
                  <a:pt x="112687" y="135357"/>
                </a:lnTo>
                <a:lnTo>
                  <a:pt x="120205" y="135357"/>
                </a:lnTo>
                <a:lnTo>
                  <a:pt x="127713" y="135357"/>
                </a:lnTo>
                <a:lnTo>
                  <a:pt x="135231" y="137953"/>
                </a:lnTo>
                <a:lnTo>
                  <a:pt x="142739" y="137953"/>
                </a:lnTo>
                <a:lnTo>
                  <a:pt x="150257" y="137953"/>
                </a:lnTo>
                <a:lnTo>
                  <a:pt x="157764" y="139262"/>
                </a:lnTo>
                <a:lnTo>
                  <a:pt x="165282" y="144466"/>
                </a:lnTo>
                <a:lnTo>
                  <a:pt x="172790" y="147063"/>
                </a:lnTo>
                <a:lnTo>
                  <a:pt x="180308" y="143157"/>
                </a:lnTo>
                <a:lnTo>
                  <a:pt x="187816" y="144466"/>
                </a:lnTo>
                <a:lnTo>
                  <a:pt x="195334" y="139262"/>
                </a:lnTo>
                <a:lnTo>
                  <a:pt x="202841" y="132749"/>
                </a:lnTo>
                <a:lnTo>
                  <a:pt x="210360" y="124938"/>
                </a:lnTo>
                <a:lnTo>
                  <a:pt x="217867" y="117137"/>
                </a:lnTo>
                <a:lnTo>
                  <a:pt x="225385" y="78091"/>
                </a:lnTo>
                <a:lnTo>
                  <a:pt x="232893" y="48155"/>
                </a:lnTo>
                <a:lnTo>
                  <a:pt x="240411" y="42951"/>
                </a:lnTo>
                <a:lnTo>
                  <a:pt x="247919" y="45548"/>
                </a:lnTo>
                <a:lnTo>
                  <a:pt x="255437" y="50762"/>
                </a:lnTo>
                <a:lnTo>
                  <a:pt x="262944" y="75484"/>
                </a:lnTo>
                <a:lnTo>
                  <a:pt x="270462" y="96311"/>
                </a:lnTo>
                <a:lnTo>
                  <a:pt x="277970" y="104122"/>
                </a:lnTo>
                <a:lnTo>
                  <a:pt x="285488" y="106719"/>
                </a:lnTo>
                <a:lnTo>
                  <a:pt x="292996" y="105420"/>
                </a:lnTo>
                <a:lnTo>
                  <a:pt x="300514" y="78091"/>
                </a:lnTo>
                <a:lnTo>
                  <a:pt x="308022" y="61170"/>
                </a:lnTo>
                <a:lnTo>
                  <a:pt x="315540" y="63778"/>
                </a:lnTo>
                <a:lnTo>
                  <a:pt x="323047" y="53359"/>
                </a:lnTo>
                <a:lnTo>
                  <a:pt x="330565" y="53359"/>
                </a:lnTo>
                <a:lnTo>
                  <a:pt x="338073" y="55966"/>
                </a:lnTo>
                <a:lnTo>
                  <a:pt x="345591" y="52061"/>
                </a:lnTo>
                <a:lnTo>
                  <a:pt x="353099" y="32543"/>
                </a:lnTo>
                <a:lnTo>
                  <a:pt x="360617" y="39045"/>
                </a:lnTo>
                <a:lnTo>
                  <a:pt x="368124" y="44249"/>
                </a:lnTo>
                <a:lnTo>
                  <a:pt x="375643" y="50762"/>
                </a:lnTo>
                <a:lnTo>
                  <a:pt x="383150" y="49453"/>
                </a:lnTo>
                <a:lnTo>
                  <a:pt x="390668" y="49453"/>
                </a:lnTo>
                <a:lnTo>
                  <a:pt x="398176" y="27329"/>
                </a:lnTo>
                <a:lnTo>
                  <a:pt x="405694" y="22124"/>
                </a:lnTo>
                <a:lnTo>
                  <a:pt x="413202" y="27329"/>
                </a:lnTo>
                <a:lnTo>
                  <a:pt x="420709" y="45548"/>
                </a:lnTo>
                <a:lnTo>
                  <a:pt x="428227" y="72887"/>
                </a:lnTo>
                <a:lnTo>
                  <a:pt x="435745" y="87201"/>
                </a:lnTo>
                <a:lnTo>
                  <a:pt x="443253" y="97609"/>
                </a:lnTo>
                <a:lnTo>
                  <a:pt x="450761" y="100216"/>
                </a:lnTo>
                <a:lnTo>
                  <a:pt x="458279" y="111923"/>
                </a:lnTo>
                <a:lnTo>
                  <a:pt x="465786" y="118436"/>
                </a:lnTo>
                <a:lnTo>
                  <a:pt x="473304" y="123640"/>
                </a:lnTo>
                <a:lnTo>
                  <a:pt x="480812" y="130153"/>
                </a:lnTo>
                <a:lnTo>
                  <a:pt x="488330" y="134048"/>
                </a:lnTo>
                <a:lnTo>
                  <a:pt x="495838" y="137953"/>
                </a:lnTo>
                <a:lnTo>
                  <a:pt x="503356" y="137953"/>
                </a:lnTo>
                <a:lnTo>
                  <a:pt x="510864" y="130153"/>
                </a:lnTo>
                <a:lnTo>
                  <a:pt x="518382" y="113232"/>
                </a:lnTo>
                <a:lnTo>
                  <a:pt x="525889" y="111923"/>
                </a:lnTo>
                <a:lnTo>
                  <a:pt x="533407" y="109326"/>
                </a:lnTo>
                <a:lnTo>
                  <a:pt x="540915" y="92405"/>
                </a:lnTo>
                <a:lnTo>
                  <a:pt x="548433" y="80688"/>
                </a:lnTo>
                <a:lnTo>
                  <a:pt x="555941" y="67673"/>
                </a:lnTo>
                <a:lnTo>
                  <a:pt x="563459" y="54668"/>
                </a:lnTo>
                <a:lnTo>
                  <a:pt x="570966" y="49453"/>
                </a:lnTo>
                <a:lnTo>
                  <a:pt x="578485" y="45548"/>
                </a:lnTo>
                <a:lnTo>
                  <a:pt x="585992" y="40344"/>
                </a:lnTo>
                <a:lnTo>
                  <a:pt x="593510" y="20826"/>
                </a:lnTo>
                <a:lnTo>
                  <a:pt x="601018" y="14313"/>
                </a:lnTo>
                <a:lnTo>
                  <a:pt x="608536" y="9109"/>
                </a:lnTo>
                <a:lnTo>
                  <a:pt x="616044" y="1308"/>
                </a:lnTo>
                <a:lnTo>
                  <a:pt x="623562" y="0"/>
                </a:lnTo>
                <a:lnTo>
                  <a:pt x="631069" y="5204"/>
                </a:lnTo>
                <a:lnTo>
                  <a:pt x="638587" y="14313"/>
                </a:lnTo>
                <a:lnTo>
                  <a:pt x="646095" y="31234"/>
                </a:lnTo>
                <a:lnTo>
                  <a:pt x="653613" y="42951"/>
                </a:lnTo>
                <a:lnTo>
                  <a:pt x="661121" y="48155"/>
                </a:lnTo>
                <a:lnTo>
                  <a:pt x="668639" y="52061"/>
                </a:lnTo>
                <a:lnTo>
                  <a:pt x="676146" y="61170"/>
                </a:lnTo>
                <a:lnTo>
                  <a:pt x="683665" y="58563"/>
                </a:lnTo>
                <a:lnTo>
                  <a:pt x="691172" y="70280"/>
                </a:lnTo>
                <a:lnTo>
                  <a:pt x="698690" y="76793"/>
                </a:lnTo>
                <a:lnTo>
                  <a:pt x="706198" y="81997"/>
                </a:lnTo>
                <a:lnTo>
                  <a:pt x="707084" y="82303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15898941" y="8737065"/>
            <a:ext cx="349885" cy="2190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700">
                <a:latin typeface="Arial"/>
                <a:cs typeface="Arial"/>
              </a:rPr>
              <a:t>5</a:t>
            </a:r>
          </a:p>
        </p:txBody>
      </p:sp>
      <p:sp>
        <p:nvSpPr>
          <p:cNvPr id="159" name="object 159"/>
          <p:cNvSpPr/>
          <p:nvPr/>
        </p:nvSpPr>
        <p:spPr>
          <a:xfrm>
            <a:off x="11560743" y="9352675"/>
            <a:ext cx="721360" cy="455930"/>
          </a:xfrm>
          <a:custGeom>
            <a:avLst/>
            <a:gdLst/>
            <a:ahLst/>
            <a:cxnLst/>
            <a:rect l="l" t="t" r="r" b="b"/>
            <a:pathLst>
              <a:path w="721359" h="455929">
                <a:moveTo>
                  <a:pt x="27590" y="0"/>
                </a:moveTo>
                <a:lnTo>
                  <a:pt x="693643" y="0"/>
                </a:lnTo>
                <a:lnTo>
                  <a:pt x="704377" y="2168"/>
                </a:lnTo>
                <a:lnTo>
                  <a:pt x="713148" y="8082"/>
                </a:lnTo>
                <a:lnTo>
                  <a:pt x="719064" y="16852"/>
                </a:lnTo>
                <a:lnTo>
                  <a:pt x="721234" y="27590"/>
                </a:lnTo>
                <a:lnTo>
                  <a:pt x="721234" y="427924"/>
                </a:lnTo>
                <a:lnTo>
                  <a:pt x="719064" y="438658"/>
                </a:lnTo>
                <a:lnTo>
                  <a:pt x="713148" y="447428"/>
                </a:lnTo>
                <a:lnTo>
                  <a:pt x="704377" y="453344"/>
                </a:lnTo>
                <a:lnTo>
                  <a:pt x="693643" y="455514"/>
                </a:lnTo>
                <a:lnTo>
                  <a:pt x="27590" y="455514"/>
                </a:lnTo>
                <a:lnTo>
                  <a:pt x="16856" y="453344"/>
                </a:lnTo>
                <a:lnTo>
                  <a:pt x="8086" y="447428"/>
                </a:lnTo>
                <a:lnTo>
                  <a:pt x="2170" y="438658"/>
                </a:lnTo>
                <a:lnTo>
                  <a:pt x="0" y="427924"/>
                </a:lnTo>
                <a:lnTo>
                  <a:pt x="0" y="27590"/>
                </a:lnTo>
                <a:lnTo>
                  <a:pt x="2170" y="16852"/>
                </a:lnTo>
                <a:lnTo>
                  <a:pt x="8086" y="8082"/>
                </a:lnTo>
                <a:lnTo>
                  <a:pt x="16856" y="2168"/>
                </a:lnTo>
                <a:lnTo>
                  <a:pt x="27590" y="0"/>
                </a:lnTo>
                <a:close/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566265" y="9573928"/>
            <a:ext cx="710565" cy="143510"/>
          </a:xfrm>
          <a:custGeom>
            <a:avLst/>
            <a:gdLst/>
            <a:ahLst/>
            <a:cxnLst/>
            <a:rect l="l" t="t" r="r" b="b"/>
            <a:pathLst>
              <a:path w="710565" h="143509">
                <a:moveTo>
                  <a:pt x="0" y="143157"/>
                </a:moveTo>
                <a:lnTo>
                  <a:pt x="0" y="0"/>
                </a:lnTo>
                <a:lnTo>
                  <a:pt x="710187" y="0"/>
                </a:lnTo>
                <a:lnTo>
                  <a:pt x="710187" y="143157"/>
                </a:lnTo>
                <a:lnTo>
                  <a:pt x="0" y="143157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516608" y="957668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34" y="0"/>
                </a:lnTo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11332539" y="9466950"/>
            <a:ext cx="175260" cy="3117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700" b="1" spc="-5">
                <a:latin typeface="Arial"/>
                <a:cs typeface="Arial"/>
              </a:rPr>
              <a:t>18</a:t>
            </a:r>
            <a:r>
              <a:rPr sz="700" b="1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285"/>
              </a:spcBef>
            </a:pPr>
            <a:r>
              <a:rPr sz="700" b="1" spc="-5">
                <a:latin typeface="Arial"/>
                <a:cs typeface="Arial"/>
              </a:rPr>
              <a:t>7</a:t>
            </a:r>
            <a:r>
              <a:rPr sz="700" b="1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1516608" y="971984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34" y="0"/>
                </a:lnTo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064077" y="9447686"/>
            <a:ext cx="141576" cy="126236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924118" y="9352670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514"/>
                </a:moveTo>
                <a:lnTo>
                  <a:pt x="0" y="0"/>
                </a:lnTo>
              </a:path>
            </a:pathLst>
          </a:custGeom>
          <a:ln w="5518">
            <a:solidFill>
              <a:srgbClr val="9B9C9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563853" y="9447683"/>
            <a:ext cx="707390" cy="226695"/>
          </a:xfrm>
          <a:custGeom>
            <a:avLst/>
            <a:gdLst/>
            <a:ahLst/>
            <a:cxnLst/>
            <a:rect l="l" t="t" r="r" b="b"/>
            <a:pathLst>
              <a:path w="707390" h="226695">
                <a:moveTo>
                  <a:pt x="0" y="196517"/>
                </a:moveTo>
                <a:lnTo>
                  <a:pt x="7507" y="203030"/>
                </a:lnTo>
                <a:lnTo>
                  <a:pt x="15025" y="205627"/>
                </a:lnTo>
                <a:lnTo>
                  <a:pt x="22533" y="209532"/>
                </a:lnTo>
                <a:lnTo>
                  <a:pt x="30051" y="209532"/>
                </a:lnTo>
                <a:lnTo>
                  <a:pt x="37559" y="213438"/>
                </a:lnTo>
                <a:lnTo>
                  <a:pt x="45077" y="214736"/>
                </a:lnTo>
                <a:lnTo>
                  <a:pt x="52584" y="218642"/>
                </a:lnTo>
                <a:lnTo>
                  <a:pt x="60102" y="219940"/>
                </a:lnTo>
                <a:lnTo>
                  <a:pt x="67610" y="222548"/>
                </a:lnTo>
                <a:lnTo>
                  <a:pt x="75128" y="222548"/>
                </a:lnTo>
                <a:lnTo>
                  <a:pt x="82636" y="222548"/>
                </a:lnTo>
                <a:lnTo>
                  <a:pt x="90154" y="223846"/>
                </a:lnTo>
                <a:lnTo>
                  <a:pt x="97661" y="221249"/>
                </a:lnTo>
                <a:lnTo>
                  <a:pt x="105180" y="222548"/>
                </a:lnTo>
                <a:lnTo>
                  <a:pt x="112687" y="225144"/>
                </a:lnTo>
                <a:lnTo>
                  <a:pt x="120205" y="226453"/>
                </a:lnTo>
                <a:lnTo>
                  <a:pt x="127713" y="223846"/>
                </a:lnTo>
                <a:lnTo>
                  <a:pt x="135231" y="222548"/>
                </a:lnTo>
                <a:lnTo>
                  <a:pt x="142739" y="219940"/>
                </a:lnTo>
                <a:lnTo>
                  <a:pt x="150257" y="219940"/>
                </a:lnTo>
                <a:lnTo>
                  <a:pt x="157764" y="222548"/>
                </a:lnTo>
                <a:lnTo>
                  <a:pt x="165282" y="223846"/>
                </a:lnTo>
                <a:lnTo>
                  <a:pt x="172790" y="222548"/>
                </a:lnTo>
                <a:lnTo>
                  <a:pt x="180308" y="223846"/>
                </a:lnTo>
                <a:lnTo>
                  <a:pt x="187816" y="223846"/>
                </a:lnTo>
                <a:lnTo>
                  <a:pt x="195334" y="222548"/>
                </a:lnTo>
                <a:lnTo>
                  <a:pt x="202841" y="219940"/>
                </a:lnTo>
                <a:lnTo>
                  <a:pt x="210360" y="218642"/>
                </a:lnTo>
                <a:lnTo>
                  <a:pt x="217867" y="208234"/>
                </a:lnTo>
                <a:lnTo>
                  <a:pt x="225385" y="196517"/>
                </a:lnTo>
                <a:lnTo>
                  <a:pt x="232893" y="173094"/>
                </a:lnTo>
                <a:lnTo>
                  <a:pt x="240411" y="167890"/>
                </a:lnTo>
                <a:lnTo>
                  <a:pt x="247919" y="161377"/>
                </a:lnTo>
                <a:lnTo>
                  <a:pt x="255437" y="153566"/>
                </a:lnTo>
                <a:lnTo>
                  <a:pt x="262944" y="147063"/>
                </a:lnTo>
                <a:lnTo>
                  <a:pt x="270462" y="147063"/>
                </a:lnTo>
                <a:lnTo>
                  <a:pt x="277970" y="145765"/>
                </a:lnTo>
                <a:lnTo>
                  <a:pt x="285488" y="147063"/>
                </a:lnTo>
                <a:lnTo>
                  <a:pt x="292996" y="153566"/>
                </a:lnTo>
                <a:lnTo>
                  <a:pt x="300514" y="152267"/>
                </a:lnTo>
                <a:lnTo>
                  <a:pt x="308022" y="161377"/>
                </a:lnTo>
                <a:lnTo>
                  <a:pt x="315540" y="165282"/>
                </a:lnTo>
                <a:lnTo>
                  <a:pt x="323047" y="166581"/>
                </a:lnTo>
                <a:lnTo>
                  <a:pt x="330565" y="171785"/>
                </a:lnTo>
                <a:lnTo>
                  <a:pt x="338073" y="187407"/>
                </a:lnTo>
                <a:lnTo>
                  <a:pt x="345591" y="196517"/>
                </a:lnTo>
                <a:lnTo>
                  <a:pt x="353099" y="208234"/>
                </a:lnTo>
                <a:lnTo>
                  <a:pt x="360606" y="212140"/>
                </a:lnTo>
                <a:lnTo>
                  <a:pt x="368124" y="213438"/>
                </a:lnTo>
                <a:lnTo>
                  <a:pt x="375643" y="205627"/>
                </a:lnTo>
                <a:lnTo>
                  <a:pt x="383150" y="201721"/>
                </a:lnTo>
                <a:lnTo>
                  <a:pt x="390658" y="191313"/>
                </a:lnTo>
                <a:lnTo>
                  <a:pt x="398176" y="183502"/>
                </a:lnTo>
                <a:lnTo>
                  <a:pt x="405694" y="188706"/>
                </a:lnTo>
                <a:lnTo>
                  <a:pt x="413202" y="195219"/>
                </a:lnTo>
                <a:lnTo>
                  <a:pt x="420709" y="200423"/>
                </a:lnTo>
                <a:lnTo>
                  <a:pt x="428227" y="206925"/>
                </a:lnTo>
                <a:lnTo>
                  <a:pt x="435735" y="204328"/>
                </a:lnTo>
                <a:lnTo>
                  <a:pt x="443253" y="204328"/>
                </a:lnTo>
                <a:lnTo>
                  <a:pt x="450761" y="193910"/>
                </a:lnTo>
                <a:lnTo>
                  <a:pt x="458279" y="188706"/>
                </a:lnTo>
                <a:lnTo>
                  <a:pt x="465786" y="180895"/>
                </a:lnTo>
                <a:lnTo>
                  <a:pt x="473304" y="162675"/>
                </a:lnTo>
                <a:lnTo>
                  <a:pt x="480812" y="149660"/>
                </a:lnTo>
                <a:lnTo>
                  <a:pt x="488330" y="139252"/>
                </a:lnTo>
                <a:lnTo>
                  <a:pt x="495838" y="135346"/>
                </a:lnTo>
                <a:lnTo>
                  <a:pt x="500225" y="126236"/>
                </a:lnTo>
                <a:lnTo>
                  <a:pt x="503356" y="119734"/>
                </a:lnTo>
                <a:lnTo>
                  <a:pt x="510864" y="118425"/>
                </a:lnTo>
                <a:lnTo>
                  <a:pt x="517303" y="126236"/>
                </a:lnTo>
                <a:lnTo>
                  <a:pt x="518382" y="127545"/>
                </a:lnTo>
                <a:lnTo>
                  <a:pt x="525889" y="131441"/>
                </a:lnTo>
                <a:lnTo>
                  <a:pt x="527774" y="126236"/>
                </a:lnTo>
                <a:lnTo>
                  <a:pt x="533407" y="110624"/>
                </a:lnTo>
                <a:lnTo>
                  <a:pt x="540915" y="88499"/>
                </a:lnTo>
                <a:lnTo>
                  <a:pt x="548433" y="85892"/>
                </a:lnTo>
                <a:lnTo>
                  <a:pt x="555941" y="70280"/>
                </a:lnTo>
                <a:lnTo>
                  <a:pt x="563459" y="41642"/>
                </a:lnTo>
                <a:lnTo>
                  <a:pt x="570966" y="32533"/>
                </a:lnTo>
                <a:lnTo>
                  <a:pt x="578485" y="19517"/>
                </a:lnTo>
                <a:lnTo>
                  <a:pt x="585992" y="6502"/>
                </a:lnTo>
                <a:lnTo>
                  <a:pt x="593510" y="7811"/>
                </a:lnTo>
                <a:lnTo>
                  <a:pt x="601018" y="0"/>
                </a:lnTo>
                <a:lnTo>
                  <a:pt x="608536" y="45548"/>
                </a:lnTo>
                <a:lnTo>
                  <a:pt x="616044" y="59862"/>
                </a:lnTo>
                <a:lnTo>
                  <a:pt x="623562" y="76783"/>
                </a:lnTo>
                <a:lnTo>
                  <a:pt x="631069" y="104112"/>
                </a:lnTo>
                <a:lnTo>
                  <a:pt x="638587" y="118425"/>
                </a:lnTo>
                <a:lnTo>
                  <a:pt x="641802" y="126236"/>
                </a:lnTo>
                <a:lnTo>
                  <a:pt x="646095" y="136655"/>
                </a:lnTo>
                <a:lnTo>
                  <a:pt x="653613" y="140550"/>
                </a:lnTo>
                <a:lnTo>
                  <a:pt x="661121" y="147063"/>
                </a:lnTo>
                <a:lnTo>
                  <a:pt x="668639" y="157471"/>
                </a:lnTo>
                <a:lnTo>
                  <a:pt x="676146" y="163984"/>
                </a:lnTo>
                <a:lnTo>
                  <a:pt x="683665" y="169188"/>
                </a:lnTo>
                <a:lnTo>
                  <a:pt x="691172" y="174392"/>
                </a:lnTo>
                <a:lnTo>
                  <a:pt x="698690" y="178298"/>
                </a:lnTo>
                <a:lnTo>
                  <a:pt x="706198" y="187407"/>
                </a:lnTo>
                <a:lnTo>
                  <a:pt x="707081" y="188172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1567545" y="9360717"/>
            <a:ext cx="35433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05"/>
              </a:spcBef>
            </a:pPr>
            <a:r>
              <a:rPr sz="700">
                <a:latin typeface="Arial"/>
                <a:cs typeface="Arial"/>
              </a:rPr>
              <a:t>6</a:t>
            </a:r>
          </a:p>
        </p:txBody>
      </p:sp>
      <p:sp>
        <p:nvSpPr>
          <p:cNvPr id="168" name="object 168"/>
          <p:cNvSpPr/>
          <p:nvPr/>
        </p:nvSpPr>
        <p:spPr>
          <a:xfrm>
            <a:off x="12281969" y="9352675"/>
            <a:ext cx="721360" cy="455930"/>
          </a:xfrm>
          <a:custGeom>
            <a:avLst/>
            <a:gdLst/>
            <a:ahLst/>
            <a:cxnLst/>
            <a:rect l="l" t="t" r="r" b="b"/>
            <a:pathLst>
              <a:path w="721359" h="455929">
                <a:moveTo>
                  <a:pt x="27590" y="0"/>
                </a:moveTo>
                <a:lnTo>
                  <a:pt x="693643" y="0"/>
                </a:lnTo>
                <a:lnTo>
                  <a:pt x="704377" y="2168"/>
                </a:lnTo>
                <a:lnTo>
                  <a:pt x="713148" y="8082"/>
                </a:lnTo>
                <a:lnTo>
                  <a:pt x="719064" y="16852"/>
                </a:lnTo>
                <a:lnTo>
                  <a:pt x="721234" y="27590"/>
                </a:lnTo>
                <a:lnTo>
                  <a:pt x="721234" y="427924"/>
                </a:lnTo>
                <a:lnTo>
                  <a:pt x="719064" y="438658"/>
                </a:lnTo>
                <a:lnTo>
                  <a:pt x="713148" y="447428"/>
                </a:lnTo>
                <a:lnTo>
                  <a:pt x="704377" y="453344"/>
                </a:lnTo>
                <a:lnTo>
                  <a:pt x="693643" y="455514"/>
                </a:lnTo>
                <a:lnTo>
                  <a:pt x="27590" y="455514"/>
                </a:lnTo>
                <a:lnTo>
                  <a:pt x="16856" y="453344"/>
                </a:lnTo>
                <a:lnTo>
                  <a:pt x="8086" y="447428"/>
                </a:lnTo>
                <a:lnTo>
                  <a:pt x="2170" y="438658"/>
                </a:lnTo>
                <a:lnTo>
                  <a:pt x="0" y="427924"/>
                </a:lnTo>
                <a:lnTo>
                  <a:pt x="0" y="27590"/>
                </a:lnTo>
                <a:lnTo>
                  <a:pt x="2170" y="16852"/>
                </a:lnTo>
                <a:lnTo>
                  <a:pt x="8086" y="8082"/>
                </a:lnTo>
                <a:lnTo>
                  <a:pt x="16856" y="2168"/>
                </a:lnTo>
                <a:lnTo>
                  <a:pt x="27590" y="0"/>
                </a:lnTo>
                <a:close/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2287489" y="9573928"/>
            <a:ext cx="710565" cy="143510"/>
          </a:xfrm>
          <a:custGeom>
            <a:avLst/>
            <a:gdLst/>
            <a:ahLst/>
            <a:cxnLst/>
            <a:rect l="l" t="t" r="r" b="b"/>
            <a:pathLst>
              <a:path w="710565" h="143509">
                <a:moveTo>
                  <a:pt x="0" y="143157"/>
                </a:moveTo>
                <a:lnTo>
                  <a:pt x="0" y="0"/>
                </a:lnTo>
                <a:lnTo>
                  <a:pt x="710187" y="0"/>
                </a:lnTo>
                <a:lnTo>
                  <a:pt x="710187" y="143157"/>
                </a:lnTo>
                <a:lnTo>
                  <a:pt x="0" y="143157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2516236" y="9478920"/>
            <a:ext cx="476250" cy="95250"/>
          </a:xfrm>
          <a:custGeom>
            <a:avLst/>
            <a:gdLst/>
            <a:ahLst/>
            <a:cxnLst/>
            <a:rect l="l" t="t" r="r" b="b"/>
            <a:pathLst>
              <a:path w="476250" h="95250">
                <a:moveTo>
                  <a:pt x="24271" y="0"/>
                </a:moveTo>
                <a:lnTo>
                  <a:pt x="16763" y="7800"/>
                </a:lnTo>
                <a:lnTo>
                  <a:pt x="9245" y="29925"/>
                </a:lnTo>
                <a:lnTo>
                  <a:pt x="1738" y="83285"/>
                </a:lnTo>
                <a:lnTo>
                  <a:pt x="0" y="95002"/>
                </a:lnTo>
                <a:lnTo>
                  <a:pt x="102216" y="95002"/>
                </a:lnTo>
                <a:lnTo>
                  <a:pt x="99400" y="91096"/>
                </a:lnTo>
                <a:lnTo>
                  <a:pt x="91892" y="87191"/>
                </a:lnTo>
                <a:lnTo>
                  <a:pt x="76866" y="74175"/>
                </a:lnTo>
                <a:lnTo>
                  <a:pt x="69348" y="54658"/>
                </a:lnTo>
                <a:lnTo>
                  <a:pt x="61841" y="37737"/>
                </a:lnTo>
                <a:lnTo>
                  <a:pt x="54322" y="33831"/>
                </a:lnTo>
                <a:lnTo>
                  <a:pt x="46815" y="31234"/>
                </a:lnTo>
                <a:lnTo>
                  <a:pt x="39297" y="23423"/>
                </a:lnTo>
                <a:lnTo>
                  <a:pt x="31789" y="10408"/>
                </a:lnTo>
                <a:lnTo>
                  <a:pt x="24271" y="0"/>
                </a:lnTo>
                <a:close/>
              </a:path>
              <a:path w="476250" h="95250">
                <a:moveTo>
                  <a:pt x="159502" y="53359"/>
                </a:moveTo>
                <a:lnTo>
                  <a:pt x="121943" y="91096"/>
                </a:lnTo>
                <a:lnTo>
                  <a:pt x="119891" y="95002"/>
                </a:lnTo>
                <a:lnTo>
                  <a:pt x="209941" y="95002"/>
                </a:lnTo>
                <a:lnTo>
                  <a:pt x="204580" y="88499"/>
                </a:lnTo>
                <a:lnTo>
                  <a:pt x="197072" y="83285"/>
                </a:lnTo>
                <a:lnTo>
                  <a:pt x="189554" y="81987"/>
                </a:lnTo>
                <a:lnTo>
                  <a:pt x="182046" y="70270"/>
                </a:lnTo>
                <a:lnTo>
                  <a:pt x="174528" y="65066"/>
                </a:lnTo>
                <a:lnTo>
                  <a:pt x="167021" y="58563"/>
                </a:lnTo>
                <a:lnTo>
                  <a:pt x="159502" y="53359"/>
                </a:lnTo>
                <a:close/>
              </a:path>
              <a:path w="476250" h="95250">
                <a:moveTo>
                  <a:pt x="279708" y="48145"/>
                </a:moveTo>
                <a:lnTo>
                  <a:pt x="264683" y="55956"/>
                </a:lnTo>
                <a:lnTo>
                  <a:pt x="257175" y="72877"/>
                </a:lnTo>
                <a:lnTo>
                  <a:pt x="249657" y="91096"/>
                </a:lnTo>
                <a:lnTo>
                  <a:pt x="245898" y="95002"/>
                </a:lnTo>
                <a:lnTo>
                  <a:pt x="320283" y="95002"/>
                </a:lnTo>
                <a:lnTo>
                  <a:pt x="317267" y="89798"/>
                </a:lnTo>
                <a:lnTo>
                  <a:pt x="309760" y="84594"/>
                </a:lnTo>
                <a:lnTo>
                  <a:pt x="302242" y="71578"/>
                </a:lnTo>
                <a:lnTo>
                  <a:pt x="294734" y="57265"/>
                </a:lnTo>
                <a:lnTo>
                  <a:pt x="287226" y="55956"/>
                </a:lnTo>
                <a:lnTo>
                  <a:pt x="279708" y="48145"/>
                </a:lnTo>
                <a:close/>
              </a:path>
              <a:path w="476250" h="95250">
                <a:moveTo>
                  <a:pt x="377370" y="84594"/>
                </a:moveTo>
                <a:lnTo>
                  <a:pt x="369863" y="85892"/>
                </a:lnTo>
                <a:lnTo>
                  <a:pt x="364020" y="95002"/>
                </a:lnTo>
                <a:lnTo>
                  <a:pt x="388229" y="95002"/>
                </a:lnTo>
                <a:lnTo>
                  <a:pt x="384888" y="89798"/>
                </a:lnTo>
                <a:lnTo>
                  <a:pt x="377370" y="84594"/>
                </a:lnTo>
                <a:close/>
              </a:path>
              <a:path w="476250" h="95250">
                <a:moveTo>
                  <a:pt x="467525" y="87191"/>
                </a:moveTo>
                <a:lnTo>
                  <a:pt x="460017" y="91096"/>
                </a:lnTo>
                <a:lnTo>
                  <a:pt x="457190" y="95002"/>
                </a:lnTo>
                <a:lnTo>
                  <a:pt x="475922" y="95002"/>
                </a:lnTo>
                <a:lnTo>
                  <a:pt x="475922" y="93311"/>
                </a:lnTo>
                <a:lnTo>
                  <a:pt x="475043" y="92395"/>
                </a:lnTo>
                <a:lnTo>
                  <a:pt x="467525" y="87191"/>
                </a:lnTo>
                <a:close/>
              </a:path>
            </a:pathLst>
          </a:custGeom>
          <a:solidFill>
            <a:srgbClr val="FEF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2645343" y="9352670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514"/>
                </a:moveTo>
                <a:lnTo>
                  <a:pt x="0" y="0"/>
                </a:lnTo>
              </a:path>
            </a:pathLst>
          </a:custGeom>
          <a:ln w="5518">
            <a:solidFill>
              <a:srgbClr val="9B9C9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2285077" y="9478917"/>
            <a:ext cx="707390" cy="170815"/>
          </a:xfrm>
          <a:custGeom>
            <a:avLst/>
            <a:gdLst/>
            <a:ahLst/>
            <a:cxnLst/>
            <a:rect l="l" t="t" r="r" b="b"/>
            <a:pathLst>
              <a:path w="707390" h="170815">
                <a:moveTo>
                  <a:pt x="0" y="169188"/>
                </a:moveTo>
                <a:lnTo>
                  <a:pt x="7518" y="167890"/>
                </a:lnTo>
                <a:lnTo>
                  <a:pt x="15025" y="167890"/>
                </a:lnTo>
                <a:lnTo>
                  <a:pt x="22533" y="165282"/>
                </a:lnTo>
                <a:lnTo>
                  <a:pt x="30051" y="167890"/>
                </a:lnTo>
                <a:lnTo>
                  <a:pt x="37569" y="167890"/>
                </a:lnTo>
                <a:lnTo>
                  <a:pt x="45077" y="169188"/>
                </a:lnTo>
                <a:lnTo>
                  <a:pt x="52584" y="170486"/>
                </a:lnTo>
                <a:lnTo>
                  <a:pt x="60102" y="170486"/>
                </a:lnTo>
                <a:lnTo>
                  <a:pt x="67610" y="169188"/>
                </a:lnTo>
                <a:lnTo>
                  <a:pt x="75128" y="167890"/>
                </a:lnTo>
                <a:lnTo>
                  <a:pt x="82636" y="165282"/>
                </a:lnTo>
                <a:lnTo>
                  <a:pt x="90154" y="156173"/>
                </a:lnTo>
                <a:lnTo>
                  <a:pt x="97661" y="131441"/>
                </a:lnTo>
                <a:lnTo>
                  <a:pt x="105180" y="126236"/>
                </a:lnTo>
                <a:lnTo>
                  <a:pt x="112687" y="124938"/>
                </a:lnTo>
                <a:lnTo>
                  <a:pt x="120205" y="122331"/>
                </a:lnTo>
                <a:lnTo>
                  <a:pt x="127713" y="113221"/>
                </a:lnTo>
                <a:lnTo>
                  <a:pt x="135231" y="102813"/>
                </a:lnTo>
                <a:lnTo>
                  <a:pt x="142739" y="106719"/>
                </a:lnTo>
                <a:lnTo>
                  <a:pt x="150257" y="111923"/>
                </a:lnTo>
                <a:lnTo>
                  <a:pt x="157764" y="117127"/>
                </a:lnTo>
                <a:lnTo>
                  <a:pt x="165282" y="132749"/>
                </a:lnTo>
                <a:lnTo>
                  <a:pt x="172790" y="137953"/>
                </a:lnTo>
                <a:lnTo>
                  <a:pt x="180308" y="140561"/>
                </a:lnTo>
                <a:lnTo>
                  <a:pt x="187816" y="143157"/>
                </a:lnTo>
                <a:lnTo>
                  <a:pt x="195334" y="143157"/>
                </a:lnTo>
                <a:lnTo>
                  <a:pt x="202841" y="145765"/>
                </a:lnTo>
                <a:lnTo>
                  <a:pt x="210360" y="147063"/>
                </a:lnTo>
                <a:lnTo>
                  <a:pt x="217867" y="149670"/>
                </a:lnTo>
                <a:lnTo>
                  <a:pt x="225385" y="134048"/>
                </a:lnTo>
                <a:lnTo>
                  <a:pt x="231155" y="95002"/>
                </a:lnTo>
                <a:lnTo>
                  <a:pt x="232893" y="83295"/>
                </a:lnTo>
                <a:lnTo>
                  <a:pt x="240411" y="29936"/>
                </a:lnTo>
                <a:lnTo>
                  <a:pt x="247919" y="7811"/>
                </a:lnTo>
                <a:lnTo>
                  <a:pt x="255437" y="0"/>
                </a:lnTo>
                <a:lnTo>
                  <a:pt x="262944" y="10408"/>
                </a:lnTo>
                <a:lnTo>
                  <a:pt x="270462" y="23423"/>
                </a:lnTo>
                <a:lnTo>
                  <a:pt x="277970" y="31234"/>
                </a:lnTo>
                <a:lnTo>
                  <a:pt x="285488" y="33831"/>
                </a:lnTo>
                <a:lnTo>
                  <a:pt x="292996" y="37737"/>
                </a:lnTo>
                <a:lnTo>
                  <a:pt x="300514" y="54658"/>
                </a:lnTo>
                <a:lnTo>
                  <a:pt x="308022" y="74186"/>
                </a:lnTo>
                <a:lnTo>
                  <a:pt x="315540" y="80688"/>
                </a:lnTo>
                <a:lnTo>
                  <a:pt x="323047" y="87191"/>
                </a:lnTo>
                <a:lnTo>
                  <a:pt x="330565" y="91096"/>
                </a:lnTo>
                <a:lnTo>
                  <a:pt x="333372" y="95002"/>
                </a:lnTo>
                <a:lnTo>
                  <a:pt x="338073" y="101515"/>
                </a:lnTo>
                <a:lnTo>
                  <a:pt x="345591" y="105420"/>
                </a:lnTo>
                <a:lnTo>
                  <a:pt x="351046" y="95002"/>
                </a:lnTo>
                <a:lnTo>
                  <a:pt x="353099" y="91096"/>
                </a:lnTo>
                <a:lnTo>
                  <a:pt x="375643" y="57265"/>
                </a:lnTo>
                <a:lnTo>
                  <a:pt x="390668" y="53359"/>
                </a:lnTo>
                <a:lnTo>
                  <a:pt x="398176" y="58563"/>
                </a:lnTo>
                <a:lnTo>
                  <a:pt x="405694" y="65076"/>
                </a:lnTo>
                <a:lnTo>
                  <a:pt x="413202" y="70280"/>
                </a:lnTo>
                <a:lnTo>
                  <a:pt x="420720" y="81987"/>
                </a:lnTo>
                <a:lnTo>
                  <a:pt x="428227" y="83295"/>
                </a:lnTo>
                <a:lnTo>
                  <a:pt x="435745" y="88499"/>
                </a:lnTo>
                <a:lnTo>
                  <a:pt x="441096" y="95002"/>
                </a:lnTo>
                <a:lnTo>
                  <a:pt x="443253" y="97609"/>
                </a:lnTo>
                <a:lnTo>
                  <a:pt x="450761" y="102813"/>
                </a:lnTo>
                <a:lnTo>
                  <a:pt x="458279" y="101515"/>
                </a:lnTo>
                <a:lnTo>
                  <a:pt x="465786" y="100206"/>
                </a:lnTo>
                <a:lnTo>
                  <a:pt x="473304" y="98907"/>
                </a:lnTo>
                <a:lnTo>
                  <a:pt x="477064" y="95002"/>
                </a:lnTo>
                <a:lnTo>
                  <a:pt x="480812" y="91096"/>
                </a:lnTo>
                <a:lnTo>
                  <a:pt x="488330" y="72877"/>
                </a:lnTo>
                <a:lnTo>
                  <a:pt x="495838" y="55956"/>
                </a:lnTo>
                <a:lnTo>
                  <a:pt x="503356" y="52061"/>
                </a:lnTo>
                <a:lnTo>
                  <a:pt x="510864" y="48155"/>
                </a:lnTo>
                <a:lnTo>
                  <a:pt x="518382" y="55956"/>
                </a:lnTo>
                <a:lnTo>
                  <a:pt x="525889" y="57265"/>
                </a:lnTo>
                <a:lnTo>
                  <a:pt x="533407" y="71578"/>
                </a:lnTo>
                <a:lnTo>
                  <a:pt x="540915" y="84594"/>
                </a:lnTo>
                <a:lnTo>
                  <a:pt x="548433" y="89798"/>
                </a:lnTo>
                <a:lnTo>
                  <a:pt x="551438" y="95002"/>
                </a:lnTo>
                <a:lnTo>
                  <a:pt x="555941" y="102813"/>
                </a:lnTo>
                <a:lnTo>
                  <a:pt x="563459" y="110624"/>
                </a:lnTo>
                <a:lnTo>
                  <a:pt x="570966" y="118436"/>
                </a:lnTo>
                <a:lnTo>
                  <a:pt x="578485" y="127545"/>
                </a:lnTo>
                <a:lnTo>
                  <a:pt x="585992" y="119734"/>
                </a:lnTo>
                <a:lnTo>
                  <a:pt x="593510" y="97609"/>
                </a:lnTo>
                <a:lnTo>
                  <a:pt x="595175" y="95002"/>
                </a:lnTo>
                <a:lnTo>
                  <a:pt x="601018" y="85892"/>
                </a:lnTo>
                <a:lnTo>
                  <a:pt x="608536" y="84594"/>
                </a:lnTo>
                <a:lnTo>
                  <a:pt x="616044" y="89798"/>
                </a:lnTo>
                <a:lnTo>
                  <a:pt x="619384" y="95002"/>
                </a:lnTo>
                <a:lnTo>
                  <a:pt x="623562" y="101515"/>
                </a:lnTo>
                <a:lnTo>
                  <a:pt x="631069" y="113221"/>
                </a:lnTo>
                <a:lnTo>
                  <a:pt x="638587" y="123640"/>
                </a:lnTo>
                <a:lnTo>
                  <a:pt x="646095" y="131441"/>
                </a:lnTo>
                <a:lnTo>
                  <a:pt x="653613" y="134048"/>
                </a:lnTo>
                <a:lnTo>
                  <a:pt x="661121" y="143157"/>
                </a:lnTo>
                <a:lnTo>
                  <a:pt x="668639" y="131441"/>
                </a:lnTo>
                <a:lnTo>
                  <a:pt x="676146" y="115828"/>
                </a:lnTo>
                <a:lnTo>
                  <a:pt x="683665" y="101515"/>
                </a:lnTo>
                <a:lnTo>
                  <a:pt x="688356" y="95002"/>
                </a:lnTo>
                <a:lnTo>
                  <a:pt x="691172" y="91096"/>
                </a:lnTo>
                <a:lnTo>
                  <a:pt x="698690" y="87191"/>
                </a:lnTo>
                <a:lnTo>
                  <a:pt x="706198" y="92405"/>
                </a:lnTo>
                <a:lnTo>
                  <a:pt x="707081" y="93322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12292814" y="9360717"/>
            <a:ext cx="3498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00">
                <a:latin typeface="Arial"/>
                <a:cs typeface="Arial"/>
              </a:rPr>
              <a:t>7</a:t>
            </a:r>
          </a:p>
        </p:txBody>
      </p:sp>
      <p:sp>
        <p:nvSpPr>
          <p:cNvPr id="174" name="object 174"/>
          <p:cNvSpPr/>
          <p:nvPr/>
        </p:nvSpPr>
        <p:spPr>
          <a:xfrm>
            <a:off x="13003193" y="9352675"/>
            <a:ext cx="721360" cy="455930"/>
          </a:xfrm>
          <a:custGeom>
            <a:avLst/>
            <a:gdLst/>
            <a:ahLst/>
            <a:cxnLst/>
            <a:rect l="l" t="t" r="r" b="b"/>
            <a:pathLst>
              <a:path w="721359" h="455929">
                <a:moveTo>
                  <a:pt x="27590" y="0"/>
                </a:moveTo>
                <a:lnTo>
                  <a:pt x="693643" y="0"/>
                </a:lnTo>
                <a:lnTo>
                  <a:pt x="704377" y="2168"/>
                </a:lnTo>
                <a:lnTo>
                  <a:pt x="713148" y="8082"/>
                </a:lnTo>
                <a:lnTo>
                  <a:pt x="719064" y="16852"/>
                </a:lnTo>
                <a:lnTo>
                  <a:pt x="721234" y="27590"/>
                </a:lnTo>
                <a:lnTo>
                  <a:pt x="721234" y="427924"/>
                </a:lnTo>
                <a:lnTo>
                  <a:pt x="719064" y="438658"/>
                </a:lnTo>
                <a:lnTo>
                  <a:pt x="713148" y="447428"/>
                </a:lnTo>
                <a:lnTo>
                  <a:pt x="704377" y="453344"/>
                </a:lnTo>
                <a:lnTo>
                  <a:pt x="693643" y="455514"/>
                </a:lnTo>
                <a:lnTo>
                  <a:pt x="27590" y="455514"/>
                </a:lnTo>
                <a:lnTo>
                  <a:pt x="16856" y="453344"/>
                </a:lnTo>
                <a:lnTo>
                  <a:pt x="8086" y="447428"/>
                </a:lnTo>
                <a:lnTo>
                  <a:pt x="2170" y="438658"/>
                </a:lnTo>
                <a:lnTo>
                  <a:pt x="0" y="427924"/>
                </a:lnTo>
                <a:lnTo>
                  <a:pt x="0" y="27590"/>
                </a:lnTo>
                <a:lnTo>
                  <a:pt x="2170" y="16852"/>
                </a:lnTo>
                <a:lnTo>
                  <a:pt x="8086" y="8082"/>
                </a:lnTo>
                <a:lnTo>
                  <a:pt x="16856" y="2168"/>
                </a:lnTo>
                <a:lnTo>
                  <a:pt x="27590" y="0"/>
                </a:lnTo>
                <a:close/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3008714" y="9573928"/>
            <a:ext cx="710565" cy="143510"/>
          </a:xfrm>
          <a:custGeom>
            <a:avLst/>
            <a:gdLst/>
            <a:ahLst/>
            <a:cxnLst/>
            <a:rect l="l" t="t" r="r" b="b"/>
            <a:pathLst>
              <a:path w="710565" h="143509">
                <a:moveTo>
                  <a:pt x="0" y="143157"/>
                </a:moveTo>
                <a:lnTo>
                  <a:pt x="0" y="0"/>
                </a:lnTo>
                <a:lnTo>
                  <a:pt x="710198" y="0"/>
                </a:lnTo>
                <a:lnTo>
                  <a:pt x="710198" y="143157"/>
                </a:lnTo>
                <a:lnTo>
                  <a:pt x="0" y="143157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3314795" y="9491936"/>
            <a:ext cx="134760" cy="81987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3366570" y="9352670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514"/>
                </a:moveTo>
                <a:lnTo>
                  <a:pt x="0" y="0"/>
                </a:lnTo>
              </a:path>
            </a:pathLst>
          </a:custGeom>
          <a:ln w="5518">
            <a:solidFill>
              <a:srgbClr val="9B9C9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3006303" y="9491933"/>
            <a:ext cx="443865" cy="126364"/>
          </a:xfrm>
          <a:custGeom>
            <a:avLst/>
            <a:gdLst/>
            <a:ahLst/>
            <a:cxnLst/>
            <a:rect l="l" t="t" r="r" b="b"/>
            <a:pathLst>
              <a:path w="443865" h="126365">
                <a:moveTo>
                  <a:pt x="0" y="89798"/>
                </a:moveTo>
                <a:lnTo>
                  <a:pt x="7518" y="89798"/>
                </a:lnTo>
                <a:lnTo>
                  <a:pt x="15025" y="88499"/>
                </a:lnTo>
                <a:lnTo>
                  <a:pt x="22533" y="85892"/>
                </a:lnTo>
                <a:lnTo>
                  <a:pt x="30051" y="87191"/>
                </a:lnTo>
                <a:lnTo>
                  <a:pt x="37569" y="88499"/>
                </a:lnTo>
                <a:lnTo>
                  <a:pt x="45077" y="92405"/>
                </a:lnTo>
                <a:lnTo>
                  <a:pt x="52584" y="93703"/>
                </a:lnTo>
                <a:lnTo>
                  <a:pt x="60102" y="95002"/>
                </a:lnTo>
                <a:lnTo>
                  <a:pt x="67610" y="92405"/>
                </a:lnTo>
                <a:lnTo>
                  <a:pt x="75128" y="91096"/>
                </a:lnTo>
                <a:lnTo>
                  <a:pt x="82636" y="93703"/>
                </a:lnTo>
                <a:lnTo>
                  <a:pt x="90154" y="96311"/>
                </a:lnTo>
                <a:lnTo>
                  <a:pt x="97661" y="100206"/>
                </a:lnTo>
                <a:lnTo>
                  <a:pt x="105180" y="104112"/>
                </a:lnTo>
                <a:lnTo>
                  <a:pt x="112687" y="109316"/>
                </a:lnTo>
                <a:lnTo>
                  <a:pt x="120205" y="109316"/>
                </a:lnTo>
                <a:lnTo>
                  <a:pt x="127713" y="114530"/>
                </a:lnTo>
                <a:lnTo>
                  <a:pt x="135231" y="118425"/>
                </a:lnTo>
                <a:lnTo>
                  <a:pt x="142739" y="121032"/>
                </a:lnTo>
                <a:lnTo>
                  <a:pt x="150257" y="121032"/>
                </a:lnTo>
                <a:lnTo>
                  <a:pt x="157764" y="118425"/>
                </a:lnTo>
                <a:lnTo>
                  <a:pt x="165282" y="118425"/>
                </a:lnTo>
                <a:lnTo>
                  <a:pt x="172790" y="118425"/>
                </a:lnTo>
                <a:lnTo>
                  <a:pt x="180308" y="123640"/>
                </a:lnTo>
                <a:lnTo>
                  <a:pt x="187816" y="124938"/>
                </a:lnTo>
                <a:lnTo>
                  <a:pt x="195334" y="123640"/>
                </a:lnTo>
                <a:lnTo>
                  <a:pt x="202841" y="119734"/>
                </a:lnTo>
                <a:lnTo>
                  <a:pt x="210360" y="122331"/>
                </a:lnTo>
                <a:lnTo>
                  <a:pt x="217867" y="123640"/>
                </a:lnTo>
                <a:lnTo>
                  <a:pt x="225385" y="123640"/>
                </a:lnTo>
                <a:lnTo>
                  <a:pt x="232893" y="122331"/>
                </a:lnTo>
                <a:lnTo>
                  <a:pt x="240411" y="126236"/>
                </a:lnTo>
                <a:lnTo>
                  <a:pt x="247919" y="123640"/>
                </a:lnTo>
                <a:lnTo>
                  <a:pt x="255437" y="119734"/>
                </a:lnTo>
                <a:lnTo>
                  <a:pt x="262944" y="118425"/>
                </a:lnTo>
                <a:lnTo>
                  <a:pt x="270462" y="118425"/>
                </a:lnTo>
                <a:lnTo>
                  <a:pt x="277970" y="117127"/>
                </a:lnTo>
                <a:lnTo>
                  <a:pt x="285488" y="115828"/>
                </a:lnTo>
                <a:lnTo>
                  <a:pt x="292996" y="110624"/>
                </a:lnTo>
                <a:lnTo>
                  <a:pt x="300514" y="100206"/>
                </a:lnTo>
                <a:lnTo>
                  <a:pt x="308022" y="83295"/>
                </a:lnTo>
                <a:lnTo>
                  <a:pt x="308493" y="81987"/>
                </a:lnTo>
                <a:lnTo>
                  <a:pt x="315540" y="62469"/>
                </a:lnTo>
                <a:lnTo>
                  <a:pt x="323047" y="48155"/>
                </a:lnTo>
                <a:lnTo>
                  <a:pt x="330565" y="15612"/>
                </a:lnTo>
                <a:lnTo>
                  <a:pt x="338073" y="3905"/>
                </a:lnTo>
                <a:lnTo>
                  <a:pt x="345591" y="1298"/>
                </a:lnTo>
                <a:lnTo>
                  <a:pt x="353099" y="3905"/>
                </a:lnTo>
                <a:lnTo>
                  <a:pt x="360617" y="6502"/>
                </a:lnTo>
                <a:lnTo>
                  <a:pt x="368124" y="9109"/>
                </a:lnTo>
                <a:lnTo>
                  <a:pt x="375643" y="19517"/>
                </a:lnTo>
                <a:lnTo>
                  <a:pt x="383150" y="24721"/>
                </a:lnTo>
                <a:lnTo>
                  <a:pt x="390668" y="36438"/>
                </a:lnTo>
                <a:lnTo>
                  <a:pt x="398176" y="48155"/>
                </a:lnTo>
                <a:lnTo>
                  <a:pt x="405694" y="50752"/>
                </a:lnTo>
                <a:lnTo>
                  <a:pt x="413202" y="27329"/>
                </a:lnTo>
                <a:lnTo>
                  <a:pt x="420709" y="14313"/>
                </a:lnTo>
                <a:lnTo>
                  <a:pt x="428227" y="14313"/>
                </a:lnTo>
                <a:lnTo>
                  <a:pt x="435745" y="6502"/>
                </a:lnTo>
                <a:lnTo>
                  <a:pt x="443253" y="0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517171" y="9571318"/>
            <a:ext cx="196215" cy="30480"/>
          </a:xfrm>
          <a:custGeom>
            <a:avLst/>
            <a:gdLst/>
            <a:ahLst/>
            <a:cxnLst/>
            <a:rect l="l" t="t" r="r" b="b"/>
            <a:pathLst>
              <a:path w="196215" h="30479">
                <a:moveTo>
                  <a:pt x="0" y="16920"/>
                </a:moveTo>
                <a:lnTo>
                  <a:pt x="7507" y="27329"/>
                </a:lnTo>
                <a:lnTo>
                  <a:pt x="15025" y="26030"/>
                </a:lnTo>
                <a:lnTo>
                  <a:pt x="22533" y="20826"/>
                </a:lnTo>
                <a:lnTo>
                  <a:pt x="30051" y="16920"/>
                </a:lnTo>
                <a:lnTo>
                  <a:pt x="37559" y="10408"/>
                </a:lnTo>
                <a:lnTo>
                  <a:pt x="45077" y="6512"/>
                </a:lnTo>
                <a:lnTo>
                  <a:pt x="52584" y="5204"/>
                </a:lnTo>
                <a:lnTo>
                  <a:pt x="56343" y="2607"/>
                </a:lnTo>
                <a:lnTo>
                  <a:pt x="60102" y="0"/>
                </a:lnTo>
                <a:lnTo>
                  <a:pt x="65107" y="2607"/>
                </a:lnTo>
                <a:lnTo>
                  <a:pt x="67610" y="3905"/>
                </a:lnTo>
                <a:lnTo>
                  <a:pt x="75128" y="20826"/>
                </a:lnTo>
                <a:lnTo>
                  <a:pt x="82636" y="27329"/>
                </a:lnTo>
                <a:lnTo>
                  <a:pt x="90154" y="29936"/>
                </a:lnTo>
                <a:lnTo>
                  <a:pt x="97661" y="19528"/>
                </a:lnTo>
                <a:lnTo>
                  <a:pt x="105180" y="13015"/>
                </a:lnTo>
                <a:lnTo>
                  <a:pt x="112687" y="24732"/>
                </a:lnTo>
                <a:lnTo>
                  <a:pt x="120205" y="24732"/>
                </a:lnTo>
                <a:lnTo>
                  <a:pt x="127713" y="26030"/>
                </a:lnTo>
                <a:lnTo>
                  <a:pt x="135231" y="27329"/>
                </a:lnTo>
                <a:lnTo>
                  <a:pt x="142739" y="22124"/>
                </a:lnTo>
                <a:lnTo>
                  <a:pt x="150257" y="22124"/>
                </a:lnTo>
                <a:lnTo>
                  <a:pt x="157764" y="14313"/>
                </a:lnTo>
                <a:lnTo>
                  <a:pt x="165282" y="15622"/>
                </a:lnTo>
                <a:lnTo>
                  <a:pt x="172790" y="18219"/>
                </a:lnTo>
                <a:lnTo>
                  <a:pt x="180308" y="23423"/>
                </a:lnTo>
                <a:lnTo>
                  <a:pt x="187816" y="28637"/>
                </a:lnTo>
                <a:lnTo>
                  <a:pt x="195334" y="26030"/>
                </a:lnTo>
                <a:lnTo>
                  <a:pt x="196211" y="27094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13014038" y="9360717"/>
            <a:ext cx="3498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00">
                <a:latin typeface="Arial"/>
                <a:cs typeface="Arial"/>
              </a:rPr>
              <a:t>8</a:t>
            </a:r>
          </a:p>
        </p:txBody>
      </p:sp>
      <p:sp>
        <p:nvSpPr>
          <p:cNvPr id="181" name="object 181"/>
          <p:cNvSpPr/>
          <p:nvPr/>
        </p:nvSpPr>
        <p:spPr>
          <a:xfrm>
            <a:off x="13724418" y="9352675"/>
            <a:ext cx="721360" cy="455930"/>
          </a:xfrm>
          <a:custGeom>
            <a:avLst/>
            <a:gdLst/>
            <a:ahLst/>
            <a:cxnLst/>
            <a:rect l="l" t="t" r="r" b="b"/>
            <a:pathLst>
              <a:path w="721359" h="455929">
                <a:moveTo>
                  <a:pt x="27590" y="0"/>
                </a:moveTo>
                <a:lnTo>
                  <a:pt x="693643" y="0"/>
                </a:lnTo>
                <a:lnTo>
                  <a:pt x="704377" y="2168"/>
                </a:lnTo>
                <a:lnTo>
                  <a:pt x="713148" y="8082"/>
                </a:lnTo>
                <a:lnTo>
                  <a:pt x="719064" y="16852"/>
                </a:lnTo>
                <a:lnTo>
                  <a:pt x="721234" y="27590"/>
                </a:lnTo>
                <a:lnTo>
                  <a:pt x="721234" y="427924"/>
                </a:lnTo>
                <a:lnTo>
                  <a:pt x="719064" y="438658"/>
                </a:lnTo>
                <a:lnTo>
                  <a:pt x="713148" y="447428"/>
                </a:lnTo>
                <a:lnTo>
                  <a:pt x="704377" y="453344"/>
                </a:lnTo>
                <a:lnTo>
                  <a:pt x="693643" y="455514"/>
                </a:lnTo>
                <a:lnTo>
                  <a:pt x="27590" y="455514"/>
                </a:lnTo>
                <a:lnTo>
                  <a:pt x="16856" y="453344"/>
                </a:lnTo>
                <a:lnTo>
                  <a:pt x="8086" y="447428"/>
                </a:lnTo>
                <a:lnTo>
                  <a:pt x="2170" y="438658"/>
                </a:lnTo>
                <a:lnTo>
                  <a:pt x="0" y="427924"/>
                </a:lnTo>
                <a:lnTo>
                  <a:pt x="0" y="27590"/>
                </a:lnTo>
                <a:lnTo>
                  <a:pt x="2170" y="16852"/>
                </a:lnTo>
                <a:lnTo>
                  <a:pt x="8086" y="8082"/>
                </a:lnTo>
                <a:lnTo>
                  <a:pt x="16856" y="2168"/>
                </a:lnTo>
                <a:lnTo>
                  <a:pt x="27590" y="0"/>
                </a:lnTo>
                <a:close/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729947" y="9573928"/>
            <a:ext cx="710565" cy="143510"/>
          </a:xfrm>
          <a:custGeom>
            <a:avLst/>
            <a:gdLst/>
            <a:ahLst/>
            <a:cxnLst/>
            <a:rect l="l" t="t" r="r" b="b"/>
            <a:pathLst>
              <a:path w="710565" h="143509">
                <a:moveTo>
                  <a:pt x="0" y="143157"/>
                </a:moveTo>
                <a:lnTo>
                  <a:pt x="0" y="0"/>
                </a:lnTo>
                <a:lnTo>
                  <a:pt x="710177" y="0"/>
                </a:lnTo>
                <a:lnTo>
                  <a:pt x="710177" y="143157"/>
                </a:lnTo>
                <a:lnTo>
                  <a:pt x="0" y="143157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762087" y="9554405"/>
            <a:ext cx="36830" cy="19685"/>
          </a:xfrm>
          <a:custGeom>
            <a:avLst/>
            <a:gdLst/>
            <a:ahLst/>
            <a:cxnLst/>
            <a:rect l="l" t="t" r="r" b="b"/>
            <a:pathLst>
              <a:path w="36830" h="19684">
                <a:moveTo>
                  <a:pt x="25538" y="0"/>
                </a:moveTo>
                <a:lnTo>
                  <a:pt x="18030" y="3895"/>
                </a:lnTo>
                <a:lnTo>
                  <a:pt x="10523" y="5204"/>
                </a:lnTo>
                <a:lnTo>
                  <a:pt x="3005" y="16910"/>
                </a:lnTo>
                <a:lnTo>
                  <a:pt x="0" y="19517"/>
                </a:lnTo>
                <a:lnTo>
                  <a:pt x="36271" y="19517"/>
                </a:lnTo>
                <a:lnTo>
                  <a:pt x="33056" y="15612"/>
                </a:lnTo>
                <a:lnTo>
                  <a:pt x="25538" y="0"/>
                </a:lnTo>
                <a:close/>
              </a:path>
            </a:pathLst>
          </a:custGeom>
          <a:solidFill>
            <a:srgbClr val="FEF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054993" y="9521862"/>
            <a:ext cx="282575" cy="52069"/>
          </a:xfrm>
          <a:custGeom>
            <a:avLst/>
            <a:gdLst/>
            <a:ahLst/>
            <a:cxnLst/>
            <a:rect l="l" t="t" r="r" b="b"/>
            <a:pathLst>
              <a:path w="282575" h="52070">
                <a:moveTo>
                  <a:pt x="18125" y="9109"/>
                </a:moveTo>
                <a:lnTo>
                  <a:pt x="10607" y="20826"/>
                </a:lnTo>
                <a:lnTo>
                  <a:pt x="0" y="52061"/>
                </a:lnTo>
                <a:lnTo>
                  <a:pt x="76552" y="52061"/>
                </a:lnTo>
                <a:lnTo>
                  <a:pt x="70709" y="42951"/>
                </a:lnTo>
                <a:lnTo>
                  <a:pt x="63202" y="37747"/>
                </a:lnTo>
                <a:lnTo>
                  <a:pt x="55684" y="26030"/>
                </a:lnTo>
                <a:lnTo>
                  <a:pt x="48176" y="23433"/>
                </a:lnTo>
                <a:lnTo>
                  <a:pt x="40658" y="23433"/>
                </a:lnTo>
                <a:lnTo>
                  <a:pt x="33150" y="22124"/>
                </a:lnTo>
                <a:lnTo>
                  <a:pt x="25632" y="13015"/>
                </a:lnTo>
                <a:lnTo>
                  <a:pt x="18125" y="9109"/>
                </a:lnTo>
                <a:close/>
              </a:path>
              <a:path w="282575" h="52070">
                <a:moveTo>
                  <a:pt x="198433" y="0"/>
                </a:moveTo>
                <a:lnTo>
                  <a:pt x="190915" y="6512"/>
                </a:lnTo>
                <a:lnTo>
                  <a:pt x="183408" y="16920"/>
                </a:lnTo>
                <a:lnTo>
                  <a:pt x="175889" y="29936"/>
                </a:lnTo>
                <a:lnTo>
                  <a:pt x="168382" y="52061"/>
                </a:lnTo>
                <a:lnTo>
                  <a:pt x="217406" y="52061"/>
                </a:lnTo>
                <a:lnTo>
                  <a:pt x="213448" y="39045"/>
                </a:lnTo>
                <a:lnTo>
                  <a:pt x="205941" y="18219"/>
                </a:lnTo>
                <a:lnTo>
                  <a:pt x="198433" y="0"/>
                </a:lnTo>
                <a:close/>
              </a:path>
              <a:path w="282575" h="52070">
                <a:moveTo>
                  <a:pt x="273551" y="49453"/>
                </a:moveTo>
                <a:lnTo>
                  <a:pt x="272190" y="52061"/>
                </a:lnTo>
                <a:lnTo>
                  <a:pt x="282001" y="52061"/>
                </a:lnTo>
                <a:lnTo>
                  <a:pt x="281069" y="50762"/>
                </a:lnTo>
                <a:lnTo>
                  <a:pt x="273551" y="49453"/>
                </a:lnTo>
                <a:close/>
              </a:path>
            </a:pathLst>
          </a:custGeom>
          <a:solidFill>
            <a:srgbClr val="FEF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087794" y="9352670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514"/>
                </a:moveTo>
                <a:lnTo>
                  <a:pt x="0" y="0"/>
                </a:lnTo>
              </a:path>
            </a:pathLst>
          </a:custGeom>
          <a:ln w="5518">
            <a:solidFill>
              <a:srgbClr val="9B9C9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3722838" y="9549712"/>
            <a:ext cx="92018" cy="67945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043065" y="9521865"/>
            <a:ext cx="391795" cy="125095"/>
          </a:xfrm>
          <a:custGeom>
            <a:avLst/>
            <a:gdLst/>
            <a:ahLst/>
            <a:cxnLst/>
            <a:rect l="l" t="t" r="r" b="b"/>
            <a:pathLst>
              <a:path w="391794" h="125095">
                <a:moveTo>
                  <a:pt x="0" y="75484"/>
                </a:moveTo>
                <a:lnTo>
                  <a:pt x="7507" y="65076"/>
                </a:lnTo>
                <a:lnTo>
                  <a:pt x="11926" y="52061"/>
                </a:lnTo>
                <a:lnTo>
                  <a:pt x="15025" y="42951"/>
                </a:lnTo>
                <a:lnTo>
                  <a:pt x="22533" y="20826"/>
                </a:lnTo>
                <a:lnTo>
                  <a:pt x="30051" y="9109"/>
                </a:lnTo>
                <a:lnTo>
                  <a:pt x="37559" y="13015"/>
                </a:lnTo>
                <a:lnTo>
                  <a:pt x="45077" y="22124"/>
                </a:lnTo>
                <a:lnTo>
                  <a:pt x="52584" y="23423"/>
                </a:lnTo>
                <a:lnTo>
                  <a:pt x="60102" y="23423"/>
                </a:lnTo>
                <a:lnTo>
                  <a:pt x="67610" y="26030"/>
                </a:lnTo>
                <a:lnTo>
                  <a:pt x="75128" y="37747"/>
                </a:lnTo>
                <a:lnTo>
                  <a:pt x="82636" y="42951"/>
                </a:lnTo>
                <a:lnTo>
                  <a:pt x="88478" y="52061"/>
                </a:lnTo>
                <a:lnTo>
                  <a:pt x="90154" y="54658"/>
                </a:lnTo>
                <a:lnTo>
                  <a:pt x="97661" y="62469"/>
                </a:lnTo>
                <a:lnTo>
                  <a:pt x="105180" y="67673"/>
                </a:lnTo>
                <a:lnTo>
                  <a:pt x="112687" y="67673"/>
                </a:lnTo>
                <a:lnTo>
                  <a:pt x="120205" y="68982"/>
                </a:lnTo>
                <a:lnTo>
                  <a:pt x="127713" y="76783"/>
                </a:lnTo>
                <a:lnTo>
                  <a:pt x="135231" y="85892"/>
                </a:lnTo>
                <a:lnTo>
                  <a:pt x="142739" y="80688"/>
                </a:lnTo>
                <a:lnTo>
                  <a:pt x="150257" y="74186"/>
                </a:lnTo>
                <a:lnTo>
                  <a:pt x="157764" y="71578"/>
                </a:lnTo>
                <a:lnTo>
                  <a:pt x="165282" y="70280"/>
                </a:lnTo>
                <a:lnTo>
                  <a:pt x="172790" y="63767"/>
                </a:lnTo>
                <a:lnTo>
                  <a:pt x="180308" y="52061"/>
                </a:lnTo>
                <a:lnTo>
                  <a:pt x="187816" y="29936"/>
                </a:lnTo>
                <a:lnTo>
                  <a:pt x="195334" y="16920"/>
                </a:lnTo>
                <a:lnTo>
                  <a:pt x="202841" y="6502"/>
                </a:lnTo>
                <a:lnTo>
                  <a:pt x="210360" y="0"/>
                </a:lnTo>
                <a:lnTo>
                  <a:pt x="217867" y="18219"/>
                </a:lnTo>
                <a:lnTo>
                  <a:pt x="225385" y="39045"/>
                </a:lnTo>
                <a:lnTo>
                  <a:pt x="229333" y="52061"/>
                </a:lnTo>
                <a:lnTo>
                  <a:pt x="232893" y="63767"/>
                </a:lnTo>
                <a:lnTo>
                  <a:pt x="240411" y="81997"/>
                </a:lnTo>
                <a:lnTo>
                  <a:pt x="247919" y="93703"/>
                </a:lnTo>
                <a:lnTo>
                  <a:pt x="255437" y="95002"/>
                </a:lnTo>
                <a:lnTo>
                  <a:pt x="262944" y="75484"/>
                </a:lnTo>
                <a:lnTo>
                  <a:pt x="270462" y="66374"/>
                </a:lnTo>
                <a:lnTo>
                  <a:pt x="277970" y="63767"/>
                </a:lnTo>
                <a:lnTo>
                  <a:pt x="284117" y="52061"/>
                </a:lnTo>
                <a:lnTo>
                  <a:pt x="285488" y="49453"/>
                </a:lnTo>
                <a:lnTo>
                  <a:pt x="292996" y="50752"/>
                </a:lnTo>
                <a:lnTo>
                  <a:pt x="293928" y="52061"/>
                </a:lnTo>
                <a:lnTo>
                  <a:pt x="300514" y="61170"/>
                </a:lnTo>
                <a:lnTo>
                  <a:pt x="308022" y="80688"/>
                </a:lnTo>
                <a:lnTo>
                  <a:pt x="315540" y="91107"/>
                </a:lnTo>
                <a:lnTo>
                  <a:pt x="323047" y="95002"/>
                </a:lnTo>
                <a:lnTo>
                  <a:pt x="330565" y="105420"/>
                </a:lnTo>
                <a:lnTo>
                  <a:pt x="338073" y="113232"/>
                </a:lnTo>
                <a:lnTo>
                  <a:pt x="345591" y="122341"/>
                </a:lnTo>
                <a:lnTo>
                  <a:pt x="353099" y="124938"/>
                </a:lnTo>
                <a:lnTo>
                  <a:pt x="360606" y="121032"/>
                </a:lnTo>
                <a:lnTo>
                  <a:pt x="368124" y="117127"/>
                </a:lnTo>
                <a:lnTo>
                  <a:pt x="375643" y="114530"/>
                </a:lnTo>
                <a:lnTo>
                  <a:pt x="383150" y="118436"/>
                </a:lnTo>
                <a:lnTo>
                  <a:pt x="390658" y="121032"/>
                </a:lnTo>
                <a:lnTo>
                  <a:pt x="391552" y="120878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445645" y="9352675"/>
            <a:ext cx="721360" cy="455930"/>
          </a:xfrm>
          <a:custGeom>
            <a:avLst/>
            <a:gdLst/>
            <a:ahLst/>
            <a:cxnLst/>
            <a:rect l="l" t="t" r="r" b="b"/>
            <a:pathLst>
              <a:path w="721359" h="455929">
                <a:moveTo>
                  <a:pt x="27590" y="0"/>
                </a:moveTo>
                <a:lnTo>
                  <a:pt x="693643" y="0"/>
                </a:lnTo>
                <a:lnTo>
                  <a:pt x="704377" y="2168"/>
                </a:lnTo>
                <a:lnTo>
                  <a:pt x="713148" y="8082"/>
                </a:lnTo>
                <a:lnTo>
                  <a:pt x="719064" y="16852"/>
                </a:lnTo>
                <a:lnTo>
                  <a:pt x="721234" y="27590"/>
                </a:lnTo>
                <a:lnTo>
                  <a:pt x="721234" y="427924"/>
                </a:lnTo>
                <a:lnTo>
                  <a:pt x="719064" y="438658"/>
                </a:lnTo>
                <a:lnTo>
                  <a:pt x="713148" y="447428"/>
                </a:lnTo>
                <a:lnTo>
                  <a:pt x="704377" y="453344"/>
                </a:lnTo>
                <a:lnTo>
                  <a:pt x="693643" y="455514"/>
                </a:lnTo>
                <a:lnTo>
                  <a:pt x="27590" y="455514"/>
                </a:lnTo>
                <a:lnTo>
                  <a:pt x="16856" y="453344"/>
                </a:lnTo>
                <a:lnTo>
                  <a:pt x="8086" y="447428"/>
                </a:lnTo>
                <a:lnTo>
                  <a:pt x="2170" y="438658"/>
                </a:lnTo>
                <a:lnTo>
                  <a:pt x="0" y="427924"/>
                </a:lnTo>
                <a:lnTo>
                  <a:pt x="0" y="27590"/>
                </a:lnTo>
                <a:lnTo>
                  <a:pt x="2170" y="16852"/>
                </a:lnTo>
                <a:lnTo>
                  <a:pt x="8086" y="8082"/>
                </a:lnTo>
                <a:lnTo>
                  <a:pt x="16856" y="2168"/>
                </a:lnTo>
                <a:lnTo>
                  <a:pt x="27590" y="0"/>
                </a:lnTo>
                <a:close/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4451161" y="9573928"/>
            <a:ext cx="710565" cy="143510"/>
          </a:xfrm>
          <a:custGeom>
            <a:avLst/>
            <a:gdLst/>
            <a:ahLst/>
            <a:cxnLst/>
            <a:rect l="l" t="t" r="r" b="b"/>
            <a:pathLst>
              <a:path w="710565" h="143509">
                <a:moveTo>
                  <a:pt x="0" y="143157"/>
                </a:moveTo>
                <a:lnTo>
                  <a:pt x="0" y="0"/>
                </a:lnTo>
                <a:lnTo>
                  <a:pt x="710187" y="0"/>
                </a:lnTo>
                <a:lnTo>
                  <a:pt x="710187" y="143157"/>
                </a:lnTo>
                <a:lnTo>
                  <a:pt x="0" y="143157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4771259" y="9497140"/>
            <a:ext cx="227595" cy="76783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4809018" y="9352670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514"/>
                </a:moveTo>
                <a:lnTo>
                  <a:pt x="0" y="0"/>
                </a:lnTo>
              </a:path>
            </a:pathLst>
          </a:custGeom>
          <a:ln w="5518">
            <a:solidFill>
              <a:srgbClr val="9B9C9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4448752" y="9497140"/>
            <a:ext cx="707390" cy="186690"/>
          </a:xfrm>
          <a:custGeom>
            <a:avLst/>
            <a:gdLst/>
            <a:ahLst/>
            <a:cxnLst/>
            <a:rect l="l" t="t" r="r" b="b"/>
            <a:pathLst>
              <a:path w="707390" h="186690">
                <a:moveTo>
                  <a:pt x="0" y="143157"/>
                </a:moveTo>
                <a:lnTo>
                  <a:pt x="7518" y="144456"/>
                </a:lnTo>
                <a:lnTo>
                  <a:pt x="15025" y="149660"/>
                </a:lnTo>
                <a:lnTo>
                  <a:pt x="22543" y="153566"/>
                </a:lnTo>
                <a:lnTo>
                  <a:pt x="30051" y="157471"/>
                </a:lnTo>
                <a:lnTo>
                  <a:pt x="37569" y="161377"/>
                </a:lnTo>
                <a:lnTo>
                  <a:pt x="45077" y="170486"/>
                </a:lnTo>
                <a:lnTo>
                  <a:pt x="52584" y="175690"/>
                </a:lnTo>
                <a:lnTo>
                  <a:pt x="60102" y="179596"/>
                </a:lnTo>
                <a:lnTo>
                  <a:pt x="67620" y="180895"/>
                </a:lnTo>
                <a:lnTo>
                  <a:pt x="75128" y="178298"/>
                </a:lnTo>
                <a:lnTo>
                  <a:pt x="82636" y="178298"/>
                </a:lnTo>
                <a:lnTo>
                  <a:pt x="90154" y="176999"/>
                </a:lnTo>
                <a:lnTo>
                  <a:pt x="97661" y="176999"/>
                </a:lnTo>
                <a:lnTo>
                  <a:pt x="105180" y="176999"/>
                </a:lnTo>
                <a:lnTo>
                  <a:pt x="112687" y="178298"/>
                </a:lnTo>
                <a:lnTo>
                  <a:pt x="120205" y="186109"/>
                </a:lnTo>
                <a:lnTo>
                  <a:pt x="127713" y="184800"/>
                </a:lnTo>
                <a:lnTo>
                  <a:pt x="135231" y="179596"/>
                </a:lnTo>
                <a:lnTo>
                  <a:pt x="142739" y="179596"/>
                </a:lnTo>
                <a:lnTo>
                  <a:pt x="150257" y="176999"/>
                </a:lnTo>
                <a:lnTo>
                  <a:pt x="157764" y="175690"/>
                </a:lnTo>
                <a:lnTo>
                  <a:pt x="165282" y="175690"/>
                </a:lnTo>
                <a:lnTo>
                  <a:pt x="172790" y="175690"/>
                </a:lnTo>
                <a:lnTo>
                  <a:pt x="180308" y="178298"/>
                </a:lnTo>
                <a:lnTo>
                  <a:pt x="187816" y="178298"/>
                </a:lnTo>
                <a:lnTo>
                  <a:pt x="195334" y="175690"/>
                </a:lnTo>
                <a:lnTo>
                  <a:pt x="202841" y="173094"/>
                </a:lnTo>
                <a:lnTo>
                  <a:pt x="210360" y="173094"/>
                </a:lnTo>
                <a:lnTo>
                  <a:pt x="217867" y="166581"/>
                </a:lnTo>
                <a:lnTo>
                  <a:pt x="225385" y="163984"/>
                </a:lnTo>
                <a:lnTo>
                  <a:pt x="232893" y="161377"/>
                </a:lnTo>
                <a:lnTo>
                  <a:pt x="240411" y="157471"/>
                </a:lnTo>
                <a:lnTo>
                  <a:pt x="247919" y="161377"/>
                </a:lnTo>
                <a:lnTo>
                  <a:pt x="255437" y="165282"/>
                </a:lnTo>
                <a:lnTo>
                  <a:pt x="262944" y="160078"/>
                </a:lnTo>
                <a:lnTo>
                  <a:pt x="270462" y="158780"/>
                </a:lnTo>
                <a:lnTo>
                  <a:pt x="277970" y="158780"/>
                </a:lnTo>
                <a:lnTo>
                  <a:pt x="285488" y="154874"/>
                </a:lnTo>
                <a:lnTo>
                  <a:pt x="292996" y="152267"/>
                </a:lnTo>
                <a:lnTo>
                  <a:pt x="300514" y="140550"/>
                </a:lnTo>
                <a:lnTo>
                  <a:pt x="308022" y="132749"/>
                </a:lnTo>
                <a:lnTo>
                  <a:pt x="315540" y="110624"/>
                </a:lnTo>
                <a:lnTo>
                  <a:pt x="330565" y="50752"/>
                </a:lnTo>
                <a:lnTo>
                  <a:pt x="353099" y="14313"/>
                </a:lnTo>
                <a:lnTo>
                  <a:pt x="360617" y="16920"/>
                </a:lnTo>
                <a:lnTo>
                  <a:pt x="368124" y="14313"/>
                </a:lnTo>
                <a:lnTo>
                  <a:pt x="375643" y="2596"/>
                </a:lnTo>
                <a:lnTo>
                  <a:pt x="383150" y="0"/>
                </a:lnTo>
                <a:lnTo>
                  <a:pt x="390668" y="5204"/>
                </a:lnTo>
                <a:lnTo>
                  <a:pt x="398176" y="11706"/>
                </a:lnTo>
                <a:lnTo>
                  <a:pt x="405694" y="22124"/>
                </a:lnTo>
                <a:lnTo>
                  <a:pt x="413202" y="29936"/>
                </a:lnTo>
                <a:lnTo>
                  <a:pt x="420720" y="29936"/>
                </a:lnTo>
                <a:lnTo>
                  <a:pt x="428227" y="26030"/>
                </a:lnTo>
                <a:lnTo>
                  <a:pt x="435745" y="27329"/>
                </a:lnTo>
                <a:lnTo>
                  <a:pt x="443253" y="37737"/>
                </a:lnTo>
                <a:lnTo>
                  <a:pt x="450771" y="50752"/>
                </a:lnTo>
                <a:lnTo>
                  <a:pt x="458279" y="59862"/>
                </a:lnTo>
                <a:lnTo>
                  <a:pt x="465786" y="76783"/>
                </a:lnTo>
                <a:lnTo>
                  <a:pt x="473304" y="88499"/>
                </a:lnTo>
                <a:lnTo>
                  <a:pt x="480812" y="92405"/>
                </a:lnTo>
                <a:lnTo>
                  <a:pt x="488330" y="80688"/>
                </a:lnTo>
                <a:lnTo>
                  <a:pt x="489398" y="76783"/>
                </a:lnTo>
                <a:lnTo>
                  <a:pt x="495838" y="53359"/>
                </a:lnTo>
                <a:lnTo>
                  <a:pt x="503356" y="41642"/>
                </a:lnTo>
                <a:lnTo>
                  <a:pt x="510864" y="42941"/>
                </a:lnTo>
                <a:lnTo>
                  <a:pt x="518382" y="48155"/>
                </a:lnTo>
                <a:lnTo>
                  <a:pt x="525889" y="54658"/>
                </a:lnTo>
                <a:lnTo>
                  <a:pt x="533407" y="61170"/>
                </a:lnTo>
                <a:lnTo>
                  <a:pt x="540915" y="66374"/>
                </a:lnTo>
                <a:lnTo>
                  <a:pt x="548433" y="74175"/>
                </a:lnTo>
                <a:lnTo>
                  <a:pt x="550098" y="76783"/>
                </a:lnTo>
                <a:lnTo>
                  <a:pt x="555941" y="85892"/>
                </a:lnTo>
                <a:lnTo>
                  <a:pt x="578485" y="127535"/>
                </a:lnTo>
                <a:lnTo>
                  <a:pt x="601018" y="152267"/>
                </a:lnTo>
                <a:lnTo>
                  <a:pt x="608536" y="160078"/>
                </a:lnTo>
                <a:lnTo>
                  <a:pt x="616044" y="169188"/>
                </a:lnTo>
                <a:lnTo>
                  <a:pt x="623562" y="175690"/>
                </a:lnTo>
                <a:lnTo>
                  <a:pt x="631069" y="179596"/>
                </a:lnTo>
                <a:lnTo>
                  <a:pt x="638587" y="180895"/>
                </a:lnTo>
                <a:lnTo>
                  <a:pt x="646095" y="180895"/>
                </a:lnTo>
                <a:lnTo>
                  <a:pt x="653613" y="174392"/>
                </a:lnTo>
                <a:lnTo>
                  <a:pt x="661121" y="161377"/>
                </a:lnTo>
                <a:lnTo>
                  <a:pt x="668639" y="160078"/>
                </a:lnTo>
                <a:lnTo>
                  <a:pt x="676146" y="165282"/>
                </a:lnTo>
                <a:lnTo>
                  <a:pt x="683665" y="171785"/>
                </a:lnTo>
                <a:lnTo>
                  <a:pt x="691172" y="175690"/>
                </a:lnTo>
                <a:lnTo>
                  <a:pt x="698690" y="176999"/>
                </a:lnTo>
                <a:lnTo>
                  <a:pt x="706198" y="179596"/>
                </a:lnTo>
                <a:lnTo>
                  <a:pt x="707089" y="180368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5166869" y="9352675"/>
            <a:ext cx="721360" cy="455930"/>
          </a:xfrm>
          <a:custGeom>
            <a:avLst/>
            <a:gdLst/>
            <a:ahLst/>
            <a:cxnLst/>
            <a:rect l="l" t="t" r="r" b="b"/>
            <a:pathLst>
              <a:path w="721359" h="455929">
                <a:moveTo>
                  <a:pt x="27590" y="0"/>
                </a:moveTo>
                <a:lnTo>
                  <a:pt x="693643" y="0"/>
                </a:lnTo>
                <a:lnTo>
                  <a:pt x="704377" y="2168"/>
                </a:lnTo>
                <a:lnTo>
                  <a:pt x="713148" y="8082"/>
                </a:lnTo>
                <a:lnTo>
                  <a:pt x="719064" y="16852"/>
                </a:lnTo>
                <a:lnTo>
                  <a:pt x="721234" y="27590"/>
                </a:lnTo>
                <a:lnTo>
                  <a:pt x="721234" y="427924"/>
                </a:lnTo>
                <a:lnTo>
                  <a:pt x="719064" y="438658"/>
                </a:lnTo>
                <a:lnTo>
                  <a:pt x="713148" y="447428"/>
                </a:lnTo>
                <a:lnTo>
                  <a:pt x="704377" y="453344"/>
                </a:lnTo>
                <a:lnTo>
                  <a:pt x="693643" y="455514"/>
                </a:lnTo>
                <a:lnTo>
                  <a:pt x="27590" y="455514"/>
                </a:lnTo>
                <a:lnTo>
                  <a:pt x="16856" y="453344"/>
                </a:lnTo>
                <a:lnTo>
                  <a:pt x="8086" y="447428"/>
                </a:lnTo>
                <a:lnTo>
                  <a:pt x="2170" y="438658"/>
                </a:lnTo>
                <a:lnTo>
                  <a:pt x="0" y="427924"/>
                </a:lnTo>
                <a:lnTo>
                  <a:pt x="0" y="27590"/>
                </a:lnTo>
                <a:lnTo>
                  <a:pt x="2170" y="16852"/>
                </a:lnTo>
                <a:lnTo>
                  <a:pt x="8086" y="8082"/>
                </a:lnTo>
                <a:lnTo>
                  <a:pt x="16856" y="2168"/>
                </a:lnTo>
                <a:lnTo>
                  <a:pt x="27590" y="0"/>
                </a:lnTo>
                <a:close/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5172396" y="9573928"/>
            <a:ext cx="710565" cy="143510"/>
          </a:xfrm>
          <a:custGeom>
            <a:avLst/>
            <a:gdLst/>
            <a:ahLst/>
            <a:cxnLst/>
            <a:rect l="l" t="t" r="r" b="b"/>
            <a:pathLst>
              <a:path w="710565" h="143509">
                <a:moveTo>
                  <a:pt x="0" y="0"/>
                </a:moveTo>
                <a:lnTo>
                  <a:pt x="710187" y="0"/>
                </a:lnTo>
                <a:lnTo>
                  <a:pt x="710187" y="143157"/>
                </a:lnTo>
                <a:lnTo>
                  <a:pt x="0" y="143157"/>
                </a:lnTo>
                <a:lnTo>
                  <a:pt x="0" y="0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5551252" y="9529673"/>
            <a:ext cx="160655" cy="44450"/>
          </a:xfrm>
          <a:custGeom>
            <a:avLst/>
            <a:gdLst/>
            <a:ahLst/>
            <a:cxnLst/>
            <a:rect l="l" t="t" r="r" b="b"/>
            <a:pathLst>
              <a:path w="160655" h="44450">
                <a:moveTo>
                  <a:pt x="9392" y="41642"/>
                </a:moveTo>
                <a:lnTo>
                  <a:pt x="1874" y="42951"/>
                </a:lnTo>
                <a:lnTo>
                  <a:pt x="0" y="44249"/>
                </a:lnTo>
                <a:lnTo>
                  <a:pt x="16900" y="44249"/>
                </a:lnTo>
                <a:lnTo>
                  <a:pt x="9392" y="41642"/>
                </a:lnTo>
                <a:close/>
              </a:path>
              <a:path w="160655" h="44450">
                <a:moveTo>
                  <a:pt x="144623" y="0"/>
                </a:moveTo>
                <a:lnTo>
                  <a:pt x="137105" y="5204"/>
                </a:lnTo>
                <a:lnTo>
                  <a:pt x="129598" y="13015"/>
                </a:lnTo>
                <a:lnTo>
                  <a:pt x="122080" y="27329"/>
                </a:lnTo>
                <a:lnTo>
                  <a:pt x="114572" y="36438"/>
                </a:lnTo>
                <a:lnTo>
                  <a:pt x="110059" y="44249"/>
                </a:lnTo>
                <a:lnTo>
                  <a:pt x="160476" y="44249"/>
                </a:lnTo>
                <a:lnTo>
                  <a:pt x="159649" y="41642"/>
                </a:lnTo>
                <a:lnTo>
                  <a:pt x="152131" y="6512"/>
                </a:lnTo>
                <a:lnTo>
                  <a:pt x="144623" y="0"/>
                </a:lnTo>
                <a:close/>
              </a:path>
            </a:pathLst>
          </a:custGeom>
          <a:solidFill>
            <a:srgbClr val="FEF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5530245" y="9352670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514"/>
                </a:moveTo>
                <a:lnTo>
                  <a:pt x="0" y="0"/>
                </a:lnTo>
              </a:path>
            </a:pathLst>
          </a:custGeom>
          <a:ln w="5518">
            <a:solidFill>
              <a:srgbClr val="9B9C9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5169979" y="9529676"/>
            <a:ext cx="707390" cy="161925"/>
          </a:xfrm>
          <a:custGeom>
            <a:avLst/>
            <a:gdLst/>
            <a:ahLst/>
            <a:cxnLst/>
            <a:rect l="l" t="t" r="r" b="b"/>
            <a:pathLst>
              <a:path w="707390" h="161925">
                <a:moveTo>
                  <a:pt x="0" y="156173"/>
                </a:moveTo>
                <a:lnTo>
                  <a:pt x="7518" y="150969"/>
                </a:lnTo>
                <a:lnTo>
                  <a:pt x="15025" y="145765"/>
                </a:lnTo>
                <a:lnTo>
                  <a:pt x="22533" y="148361"/>
                </a:lnTo>
                <a:lnTo>
                  <a:pt x="30051" y="150969"/>
                </a:lnTo>
                <a:lnTo>
                  <a:pt x="37559" y="153566"/>
                </a:lnTo>
                <a:lnTo>
                  <a:pt x="45077" y="156173"/>
                </a:lnTo>
                <a:lnTo>
                  <a:pt x="52584" y="157471"/>
                </a:lnTo>
                <a:lnTo>
                  <a:pt x="60102" y="154874"/>
                </a:lnTo>
                <a:lnTo>
                  <a:pt x="67620" y="153566"/>
                </a:lnTo>
                <a:lnTo>
                  <a:pt x="75128" y="154874"/>
                </a:lnTo>
                <a:lnTo>
                  <a:pt x="82636" y="156173"/>
                </a:lnTo>
                <a:lnTo>
                  <a:pt x="90154" y="158770"/>
                </a:lnTo>
                <a:lnTo>
                  <a:pt x="97661" y="158770"/>
                </a:lnTo>
                <a:lnTo>
                  <a:pt x="105180" y="158770"/>
                </a:lnTo>
                <a:lnTo>
                  <a:pt x="112687" y="157471"/>
                </a:lnTo>
                <a:lnTo>
                  <a:pt x="120205" y="160078"/>
                </a:lnTo>
                <a:lnTo>
                  <a:pt x="127713" y="161377"/>
                </a:lnTo>
                <a:lnTo>
                  <a:pt x="135231" y="161377"/>
                </a:lnTo>
                <a:lnTo>
                  <a:pt x="142739" y="160078"/>
                </a:lnTo>
                <a:lnTo>
                  <a:pt x="150257" y="160078"/>
                </a:lnTo>
                <a:lnTo>
                  <a:pt x="157764" y="157471"/>
                </a:lnTo>
                <a:lnTo>
                  <a:pt x="165282" y="154874"/>
                </a:lnTo>
                <a:lnTo>
                  <a:pt x="172790" y="153566"/>
                </a:lnTo>
                <a:lnTo>
                  <a:pt x="180308" y="152267"/>
                </a:lnTo>
                <a:lnTo>
                  <a:pt x="187816" y="150969"/>
                </a:lnTo>
                <a:lnTo>
                  <a:pt x="195334" y="150969"/>
                </a:lnTo>
                <a:lnTo>
                  <a:pt x="202841" y="157471"/>
                </a:lnTo>
                <a:lnTo>
                  <a:pt x="210360" y="154874"/>
                </a:lnTo>
                <a:lnTo>
                  <a:pt x="217867" y="153566"/>
                </a:lnTo>
                <a:lnTo>
                  <a:pt x="225385" y="149660"/>
                </a:lnTo>
                <a:lnTo>
                  <a:pt x="232893" y="148361"/>
                </a:lnTo>
                <a:lnTo>
                  <a:pt x="240411" y="145765"/>
                </a:lnTo>
                <a:lnTo>
                  <a:pt x="247919" y="145765"/>
                </a:lnTo>
                <a:lnTo>
                  <a:pt x="255437" y="143157"/>
                </a:lnTo>
                <a:lnTo>
                  <a:pt x="262944" y="141859"/>
                </a:lnTo>
                <a:lnTo>
                  <a:pt x="270462" y="139252"/>
                </a:lnTo>
                <a:lnTo>
                  <a:pt x="277970" y="139252"/>
                </a:lnTo>
                <a:lnTo>
                  <a:pt x="285488" y="136655"/>
                </a:lnTo>
                <a:lnTo>
                  <a:pt x="292996" y="134048"/>
                </a:lnTo>
                <a:lnTo>
                  <a:pt x="300514" y="132749"/>
                </a:lnTo>
                <a:lnTo>
                  <a:pt x="308022" y="128844"/>
                </a:lnTo>
                <a:lnTo>
                  <a:pt x="315540" y="127535"/>
                </a:lnTo>
                <a:lnTo>
                  <a:pt x="323047" y="124938"/>
                </a:lnTo>
                <a:lnTo>
                  <a:pt x="330565" y="113221"/>
                </a:lnTo>
                <a:lnTo>
                  <a:pt x="338073" y="92405"/>
                </a:lnTo>
                <a:lnTo>
                  <a:pt x="345591" y="76783"/>
                </a:lnTo>
                <a:lnTo>
                  <a:pt x="353099" y="66374"/>
                </a:lnTo>
                <a:lnTo>
                  <a:pt x="360617" y="59862"/>
                </a:lnTo>
                <a:lnTo>
                  <a:pt x="368124" y="53359"/>
                </a:lnTo>
                <a:lnTo>
                  <a:pt x="375643" y="48155"/>
                </a:lnTo>
                <a:lnTo>
                  <a:pt x="381276" y="44249"/>
                </a:lnTo>
                <a:lnTo>
                  <a:pt x="383150" y="42941"/>
                </a:lnTo>
                <a:lnTo>
                  <a:pt x="390668" y="41642"/>
                </a:lnTo>
                <a:lnTo>
                  <a:pt x="398176" y="44249"/>
                </a:lnTo>
                <a:lnTo>
                  <a:pt x="405694" y="46846"/>
                </a:lnTo>
                <a:lnTo>
                  <a:pt x="413202" y="50752"/>
                </a:lnTo>
                <a:lnTo>
                  <a:pt x="420709" y="49453"/>
                </a:lnTo>
                <a:lnTo>
                  <a:pt x="428227" y="45548"/>
                </a:lnTo>
                <a:lnTo>
                  <a:pt x="435745" y="44249"/>
                </a:lnTo>
                <a:lnTo>
                  <a:pt x="443253" y="48155"/>
                </a:lnTo>
                <a:lnTo>
                  <a:pt x="450761" y="48155"/>
                </a:lnTo>
                <a:lnTo>
                  <a:pt x="458279" y="50752"/>
                </a:lnTo>
                <a:lnTo>
                  <a:pt x="465786" y="55956"/>
                </a:lnTo>
                <a:lnTo>
                  <a:pt x="473304" y="50752"/>
                </a:lnTo>
                <a:lnTo>
                  <a:pt x="480812" y="52050"/>
                </a:lnTo>
                <a:lnTo>
                  <a:pt x="488330" y="49453"/>
                </a:lnTo>
                <a:lnTo>
                  <a:pt x="491335" y="44249"/>
                </a:lnTo>
                <a:lnTo>
                  <a:pt x="495838" y="36438"/>
                </a:lnTo>
                <a:lnTo>
                  <a:pt x="503356" y="27329"/>
                </a:lnTo>
                <a:lnTo>
                  <a:pt x="510864" y="13015"/>
                </a:lnTo>
                <a:lnTo>
                  <a:pt x="518382" y="5204"/>
                </a:lnTo>
                <a:lnTo>
                  <a:pt x="525889" y="0"/>
                </a:lnTo>
                <a:lnTo>
                  <a:pt x="533407" y="6502"/>
                </a:lnTo>
                <a:lnTo>
                  <a:pt x="540915" y="41642"/>
                </a:lnTo>
                <a:lnTo>
                  <a:pt x="541753" y="44249"/>
                </a:lnTo>
                <a:lnTo>
                  <a:pt x="548433" y="65066"/>
                </a:lnTo>
                <a:lnTo>
                  <a:pt x="555941" y="72877"/>
                </a:lnTo>
                <a:lnTo>
                  <a:pt x="563459" y="80688"/>
                </a:lnTo>
                <a:lnTo>
                  <a:pt x="570966" y="88499"/>
                </a:lnTo>
                <a:lnTo>
                  <a:pt x="578485" y="88499"/>
                </a:lnTo>
                <a:lnTo>
                  <a:pt x="585992" y="93703"/>
                </a:lnTo>
                <a:lnTo>
                  <a:pt x="593510" y="95002"/>
                </a:lnTo>
                <a:lnTo>
                  <a:pt x="601018" y="101515"/>
                </a:lnTo>
                <a:lnTo>
                  <a:pt x="608536" y="106719"/>
                </a:lnTo>
                <a:lnTo>
                  <a:pt x="616044" y="108017"/>
                </a:lnTo>
                <a:lnTo>
                  <a:pt x="623562" y="96300"/>
                </a:lnTo>
                <a:lnTo>
                  <a:pt x="631069" y="92405"/>
                </a:lnTo>
                <a:lnTo>
                  <a:pt x="638587" y="95002"/>
                </a:lnTo>
                <a:lnTo>
                  <a:pt x="646095" y="98907"/>
                </a:lnTo>
                <a:lnTo>
                  <a:pt x="653613" y="102813"/>
                </a:lnTo>
                <a:lnTo>
                  <a:pt x="661121" y="101515"/>
                </a:lnTo>
                <a:lnTo>
                  <a:pt x="668639" y="85892"/>
                </a:lnTo>
                <a:lnTo>
                  <a:pt x="676146" y="65066"/>
                </a:lnTo>
                <a:lnTo>
                  <a:pt x="683665" y="55956"/>
                </a:lnTo>
                <a:lnTo>
                  <a:pt x="691172" y="58563"/>
                </a:lnTo>
                <a:lnTo>
                  <a:pt x="698690" y="63767"/>
                </a:lnTo>
                <a:lnTo>
                  <a:pt x="706198" y="66374"/>
                </a:lnTo>
                <a:lnTo>
                  <a:pt x="707086" y="66220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5888095" y="9352675"/>
            <a:ext cx="721360" cy="455930"/>
          </a:xfrm>
          <a:custGeom>
            <a:avLst/>
            <a:gdLst/>
            <a:ahLst/>
            <a:cxnLst/>
            <a:rect l="l" t="t" r="r" b="b"/>
            <a:pathLst>
              <a:path w="721359" h="455929">
                <a:moveTo>
                  <a:pt x="27590" y="0"/>
                </a:moveTo>
                <a:lnTo>
                  <a:pt x="693643" y="0"/>
                </a:lnTo>
                <a:lnTo>
                  <a:pt x="704377" y="2168"/>
                </a:lnTo>
                <a:lnTo>
                  <a:pt x="713148" y="8082"/>
                </a:lnTo>
                <a:lnTo>
                  <a:pt x="719064" y="16852"/>
                </a:lnTo>
                <a:lnTo>
                  <a:pt x="721234" y="27590"/>
                </a:lnTo>
                <a:lnTo>
                  <a:pt x="721234" y="427924"/>
                </a:lnTo>
                <a:lnTo>
                  <a:pt x="719064" y="438658"/>
                </a:lnTo>
                <a:lnTo>
                  <a:pt x="713148" y="447428"/>
                </a:lnTo>
                <a:lnTo>
                  <a:pt x="704377" y="453344"/>
                </a:lnTo>
                <a:lnTo>
                  <a:pt x="693643" y="455514"/>
                </a:lnTo>
                <a:lnTo>
                  <a:pt x="27590" y="455514"/>
                </a:lnTo>
                <a:lnTo>
                  <a:pt x="16856" y="453344"/>
                </a:lnTo>
                <a:lnTo>
                  <a:pt x="8086" y="447428"/>
                </a:lnTo>
                <a:lnTo>
                  <a:pt x="2170" y="438658"/>
                </a:lnTo>
                <a:lnTo>
                  <a:pt x="0" y="427924"/>
                </a:lnTo>
                <a:lnTo>
                  <a:pt x="0" y="27590"/>
                </a:lnTo>
                <a:lnTo>
                  <a:pt x="2170" y="16852"/>
                </a:lnTo>
                <a:lnTo>
                  <a:pt x="8086" y="8082"/>
                </a:lnTo>
                <a:lnTo>
                  <a:pt x="16856" y="2168"/>
                </a:lnTo>
                <a:lnTo>
                  <a:pt x="27590" y="0"/>
                </a:lnTo>
                <a:close/>
              </a:path>
            </a:pathLst>
          </a:custGeom>
          <a:ln w="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5893620" y="9573928"/>
            <a:ext cx="710565" cy="143510"/>
          </a:xfrm>
          <a:custGeom>
            <a:avLst/>
            <a:gdLst/>
            <a:ahLst/>
            <a:cxnLst/>
            <a:rect l="l" t="t" r="r" b="b"/>
            <a:pathLst>
              <a:path w="710565" h="143509">
                <a:moveTo>
                  <a:pt x="0" y="143157"/>
                </a:moveTo>
                <a:lnTo>
                  <a:pt x="0" y="0"/>
                </a:lnTo>
                <a:lnTo>
                  <a:pt x="710187" y="0"/>
                </a:lnTo>
                <a:lnTo>
                  <a:pt x="710187" y="143157"/>
                </a:lnTo>
                <a:lnTo>
                  <a:pt x="0" y="143157"/>
                </a:lnTo>
                <a:close/>
              </a:path>
            </a:pathLst>
          </a:custGeom>
          <a:solidFill>
            <a:srgbClr val="E2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6208275" y="9467204"/>
            <a:ext cx="108562" cy="106719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6251470" y="9352670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514"/>
                </a:moveTo>
                <a:lnTo>
                  <a:pt x="0" y="0"/>
                </a:lnTo>
              </a:path>
            </a:pathLst>
          </a:custGeom>
          <a:ln w="5518">
            <a:solidFill>
              <a:srgbClr val="9B9C9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5891205" y="9467202"/>
            <a:ext cx="707390" cy="193040"/>
          </a:xfrm>
          <a:custGeom>
            <a:avLst/>
            <a:gdLst/>
            <a:ahLst/>
            <a:cxnLst/>
            <a:rect l="l" t="t" r="r" b="b"/>
            <a:pathLst>
              <a:path w="707390" h="193040">
                <a:moveTo>
                  <a:pt x="0" y="123640"/>
                </a:moveTo>
                <a:lnTo>
                  <a:pt x="7518" y="122341"/>
                </a:lnTo>
                <a:lnTo>
                  <a:pt x="15025" y="124938"/>
                </a:lnTo>
                <a:lnTo>
                  <a:pt x="22533" y="132749"/>
                </a:lnTo>
                <a:lnTo>
                  <a:pt x="30051" y="139262"/>
                </a:lnTo>
                <a:lnTo>
                  <a:pt x="37559" y="144466"/>
                </a:lnTo>
                <a:lnTo>
                  <a:pt x="45077" y="152267"/>
                </a:lnTo>
                <a:lnTo>
                  <a:pt x="52584" y="160078"/>
                </a:lnTo>
                <a:lnTo>
                  <a:pt x="60102" y="166591"/>
                </a:lnTo>
                <a:lnTo>
                  <a:pt x="67610" y="170497"/>
                </a:lnTo>
                <a:lnTo>
                  <a:pt x="75128" y="173094"/>
                </a:lnTo>
                <a:lnTo>
                  <a:pt x="82636" y="174392"/>
                </a:lnTo>
                <a:lnTo>
                  <a:pt x="90154" y="173094"/>
                </a:lnTo>
                <a:lnTo>
                  <a:pt x="97661" y="143157"/>
                </a:lnTo>
                <a:lnTo>
                  <a:pt x="105180" y="121032"/>
                </a:lnTo>
                <a:lnTo>
                  <a:pt x="112687" y="118436"/>
                </a:lnTo>
                <a:lnTo>
                  <a:pt x="120205" y="123640"/>
                </a:lnTo>
                <a:lnTo>
                  <a:pt x="127713" y="131451"/>
                </a:lnTo>
                <a:lnTo>
                  <a:pt x="135231" y="137953"/>
                </a:lnTo>
                <a:lnTo>
                  <a:pt x="142739" y="140561"/>
                </a:lnTo>
                <a:lnTo>
                  <a:pt x="150257" y="143157"/>
                </a:lnTo>
                <a:lnTo>
                  <a:pt x="157764" y="144466"/>
                </a:lnTo>
                <a:lnTo>
                  <a:pt x="165282" y="149670"/>
                </a:lnTo>
                <a:lnTo>
                  <a:pt x="172790" y="154874"/>
                </a:lnTo>
                <a:lnTo>
                  <a:pt x="180308" y="163984"/>
                </a:lnTo>
                <a:lnTo>
                  <a:pt x="187816" y="169188"/>
                </a:lnTo>
                <a:lnTo>
                  <a:pt x="195334" y="173094"/>
                </a:lnTo>
                <a:lnTo>
                  <a:pt x="202841" y="174392"/>
                </a:lnTo>
                <a:lnTo>
                  <a:pt x="210360" y="173094"/>
                </a:lnTo>
                <a:lnTo>
                  <a:pt x="217867" y="170497"/>
                </a:lnTo>
                <a:lnTo>
                  <a:pt x="225385" y="173094"/>
                </a:lnTo>
                <a:lnTo>
                  <a:pt x="232893" y="176999"/>
                </a:lnTo>
                <a:lnTo>
                  <a:pt x="240411" y="179607"/>
                </a:lnTo>
                <a:lnTo>
                  <a:pt x="247919" y="179607"/>
                </a:lnTo>
                <a:lnTo>
                  <a:pt x="255437" y="180905"/>
                </a:lnTo>
                <a:lnTo>
                  <a:pt x="262944" y="183502"/>
                </a:lnTo>
                <a:lnTo>
                  <a:pt x="270462" y="180905"/>
                </a:lnTo>
                <a:lnTo>
                  <a:pt x="277970" y="183502"/>
                </a:lnTo>
                <a:lnTo>
                  <a:pt x="308022" y="147063"/>
                </a:lnTo>
                <a:lnTo>
                  <a:pt x="317068" y="106719"/>
                </a:lnTo>
                <a:lnTo>
                  <a:pt x="323047" y="66374"/>
                </a:lnTo>
                <a:lnTo>
                  <a:pt x="330565" y="37747"/>
                </a:lnTo>
                <a:lnTo>
                  <a:pt x="338073" y="11716"/>
                </a:lnTo>
                <a:lnTo>
                  <a:pt x="345591" y="0"/>
                </a:lnTo>
                <a:lnTo>
                  <a:pt x="353099" y="5204"/>
                </a:lnTo>
                <a:lnTo>
                  <a:pt x="360617" y="18219"/>
                </a:lnTo>
                <a:lnTo>
                  <a:pt x="368124" y="35140"/>
                </a:lnTo>
                <a:lnTo>
                  <a:pt x="375643" y="41642"/>
                </a:lnTo>
                <a:lnTo>
                  <a:pt x="383150" y="50762"/>
                </a:lnTo>
                <a:lnTo>
                  <a:pt x="390668" y="55966"/>
                </a:lnTo>
                <a:lnTo>
                  <a:pt x="398176" y="48155"/>
                </a:lnTo>
                <a:lnTo>
                  <a:pt x="405694" y="55966"/>
                </a:lnTo>
                <a:lnTo>
                  <a:pt x="413202" y="75484"/>
                </a:lnTo>
                <a:lnTo>
                  <a:pt x="420709" y="81997"/>
                </a:lnTo>
                <a:lnTo>
                  <a:pt x="425631" y="106719"/>
                </a:lnTo>
                <a:lnTo>
                  <a:pt x="428227" y="119734"/>
                </a:lnTo>
                <a:lnTo>
                  <a:pt x="435745" y="122341"/>
                </a:lnTo>
                <a:lnTo>
                  <a:pt x="443253" y="137953"/>
                </a:lnTo>
                <a:lnTo>
                  <a:pt x="450761" y="141859"/>
                </a:lnTo>
                <a:lnTo>
                  <a:pt x="458279" y="141859"/>
                </a:lnTo>
                <a:lnTo>
                  <a:pt x="465786" y="135357"/>
                </a:lnTo>
                <a:lnTo>
                  <a:pt x="473304" y="132749"/>
                </a:lnTo>
                <a:lnTo>
                  <a:pt x="480812" y="144466"/>
                </a:lnTo>
                <a:lnTo>
                  <a:pt x="488330" y="156173"/>
                </a:lnTo>
                <a:lnTo>
                  <a:pt x="495838" y="154874"/>
                </a:lnTo>
                <a:lnTo>
                  <a:pt x="503356" y="161377"/>
                </a:lnTo>
                <a:lnTo>
                  <a:pt x="510864" y="162686"/>
                </a:lnTo>
                <a:lnTo>
                  <a:pt x="518382" y="152267"/>
                </a:lnTo>
                <a:lnTo>
                  <a:pt x="525889" y="153576"/>
                </a:lnTo>
                <a:lnTo>
                  <a:pt x="533407" y="163984"/>
                </a:lnTo>
                <a:lnTo>
                  <a:pt x="540915" y="167890"/>
                </a:lnTo>
                <a:lnTo>
                  <a:pt x="548433" y="157482"/>
                </a:lnTo>
                <a:lnTo>
                  <a:pt x="555941" y="158780"/>
                </a:lnTo>
                <a:lnTo>
                  <a:pt x="563459" y="171795"/>
                </a:lnTo>
                <a:lnTo>
                  <a:pt x="570966" y="179607"/>
                </a:lnTo>
                <a:lnTo>
                  <a:pt x="578485" y="179607"/>
                </a:lnTo>
                <a:lnTo>
                  <a:pt x="585992" y="183502"/>
                </a:lnTo>
                <a:lnTo>
                  <a:pt x="593510" y="188716"/>
                </a:lnTo>
                <a:lnTo>
                  <a:pt x="601018" y="186109"/>
                </a:lnTo>
                <a:lnTo>
                  <a:pt x="608536" y="186109"/>
                </a:lnTo>
                <a:lnTo>
                  <a:pt x="616044" y="191313"/>
                </a:lnTo>
                <a:lnTo>
                  <a:pt x="623562" y="192611"/>
                </a:lnTo>
                <a:lnTo>
                  <a:pt x="631069" y="192611"/>
                </a:lnTo>
                <a:lnTo>
                  <a:pt x="638587" y="180905"/>
                </a:lnTo>
                <a:lnTo>
                  <a:pt x="646095" y="179607"/>
                </a:lnTo>
                <a:lnTo>
                  <a:pt x="653613" y="178298"/>
                </a:lnTo>
                <a:lnTo>
                  <a:pt x="661121" y="171795"/>
                </a:lnTo>
                <a:lnTo>
                  <a:pt x="668639" y="173094"/>
                </a:lnTo>
                <a:lnTo>
                  <a:pt x="676146" y="179607"/>
                </a:lnTo>
                <a:lnTo>
                  <a:pt x="683665" y="184811"/>
                </a:lnTo>
                <a:lnTo>
                  <a:pt x="691172" y="179607"/>
                </a:lnTo>
                <a:lnTo>
                  <a:pt x="698690" y="178298"/>
                </a:lnTo>
                <a:lnTo>
                  <a:pt x="706198" y="176999"/>
                </a:lnTo>
                <a:lnTo>
                  <a:pt x="707084" y="177920"/>
                </a:lnTo>
              </a:path>
            </a:pathLst>
          </a:custGeom>
          <a:ln w="9381">
            <a:solidFill>
              <a:srgbClr val="0066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 txBox="1"/>
          <p:nvPr/>
        </p:nvSpPr>
        <p:spPr>
          <a:xfrm>
            <a:off x="13598883" y="9137102"/>
            <a:ext cx="3051810" cy="3568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372745" algn="l"/>
                <a:tab pos="733425" algn="l"/>
                <a:tab pos="1094105" algn="l"/>
                <a:tab pos="1454785" algn="l"/>
                <a:tab pos="1815464" algn="l"/>
                <a:tab pos="2176145" algn="l"/>
                <a:tab pos="2536825" algn="l"/>
              </a:tabLst>
            </a:pPr>
            <a:r>
              <a:rPr sz="700" spc="-5">
                <a:latin typeface="Arial"/>
                <a:cs typeface="Arial"/>
              </a:rPr>
              <a:t>00:00	</a:t>
            </a:r>
            <a:r>
              <a:rPr sz="700" spc="-5">
                <a:solidFill>
                  <a:srgbClr val="898989"/>
                </a:solidFill>
                <a:latin typeface="Arial"/>
                <a:cs typeface="Arial"/>
              </a:rPr>
              <a:t>12:00	</a:t>
            </a:r>
            <a:r>
              <a:rPr sz="700" spc="-5">
                <a:latin typeface="Arial"/>
                <a:cs typeface="Arial"/>
              </a:rPr>
              <a:t>00:00	</a:t>
            </a:r>
            <a:r>
              <a:rPr sz="700" spc="-5">
                <a:solidFill>
                  <a:srgbClr val="898989"/>
                </a:solidFill>
                <a:latin typeface="Arial"/>
                <a:cs typeface="Arial"/>
              </a:rPr>
              <a:t>12:00	</a:t>
            </a:r>
            <a:r>
              <a:rPr sz="700" spc="-5">
                <a:latin typeface="Arial"/>
                <a:cs typeface="Arial"/>
              </a:rPr>
              <a:t>00:00	</a:t>
            </a:r>
            <a:r>
              <a:rPr sz="700" spc="-5">
                <a:solidFill>
                  <a:srgbClr val="898989"/>
                </a:solidFill>
                <a:latin typeface="Arial"/>
                <a:cs typeface="Arial"/>
              </a:rPr>
              <a:t>12:00	</a:t>
            </a:r>
            <a:r>
              <a:rPr sz="700" spc="-5">
                <a:latin typeface="Arial"/>
                <a:cs typeface="Arial"/>
              </a:rPr>
              <a:t>00:00	</a:t>
            </a:r>
            <a:r>
              <a:rPr sz="700" spc="-5">
                <a:solidFill>
                  <a:srgbClr val="898989"/>
                </a:solidFill>
                <a:latin typeface="Arial"/>
                <a:cs typeface="Arial"/>
              </a:rPr>
              <a:t>12:00 </a:t>
            </a:r>
            <a:r>
              <a:rPr sz="700" spc="-5">
                <a:latin typeface="Arial"/>
                <a:cs typeface="Arial"/>
              </a:rPr>
              <a:t>00:00</a:t>
            </a:r>
            <a:endParaRPr sz="700">
              <a:latin typeface="Arial"/>
              <a:cs typeface="Arial"/>
            </a:endParaRPr>
          </a:p>
          <a:p>
            <a:pPr marL="136525">
              <a:lnSpc>
                <a:spcPct val="100000"/>
              </a:lnSpc>
              <a:spcBef>
                <a:spcPts val="465"/>
              </a:spcBef>
              <a:tabLst>
                <a:tab pos="857250" algn="l"/>
                <a:tab pos="1578610" algn="l"/>
                <a:tab pos="2299970" algn="l"/>
              </a:tabLst>
            </a:pPr>
            <a:r>
              <a:rPr sz="700">
                <a:latin typeface="Arial"/>
                <a:cs typeface="Arial"/>
              </a:rPr>
              <a:t>9	10	11	12</a:t>
            </a:r>
          </a:p>
        </p:txBody>
      </p:sp>
      <p:sp>
        <p:nvSpPr>
          <p:cNvPr id="204" name="object 204"/>
          <p:cNvSpPr txBox="1">
            <a:spLocks noGrp="1"/>
          </p:cNvSpPr>
          <p:nvPr>
            <p:ph type="title"/>
          </p:nvPr>
        </p:nvSpPr>
        <p:spPr>
          <a:xfrm>
            <a:off x="824970" y="679438"/>
            <a:ext cx="10138410" cy="1282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0" spc="-50">
                <a:latin typeface="Arial"/>
                <a:cs typeface="Arial"/>
              </a:rPr>
              <a:t>Die </a:t>
            </a:r>
            <a:r>
              <a:rPr sz="4100" b="0" spc="-70">
                <a:latin typeface="Arial"/>
                <a:cs typeface="Arial"/>
              </a:rPr>
              <a:t>Datenanalyse </a:t>
            </a:r>
            <a:r>
              <a:rPr sz="4100" b="0" spc="-45">
                <a:latin typeface="Arial"/>
                <a:cs typeface="Arial"/>
              </a:rPr>
              <a:t>des </a:t>
            </a:r>
            <a:r>
              <a:rPr sz="4100" b="0" spc="-60">
                <a:latin typeface="Arial"/>
                <a:cs typeface="Arial"/>
              </a:rPr>
              <a:t>neuen</a:t>
            </a:r>
            <a:r>
              <a:rPr sz="4100" b="0" spc="-710">
                <a:latin typeface="Arial"/>
                <a:cs typeface="Arial"/>
              </a:rPr>
              <a:t> </a:t>
            </a:r>
            <a:r>
              <a:rPr sz="4100" b="0" spc="-75">
                <a:latin typeface="Arial"/>
                <a:cs typeface="Arial"/>
              </a:rPr>
              <a:t>AGP*-Berichts</a:t>
            </a:r>
            <a:endParaRPr sz="4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4100" b="0" spc="-65">
                <a:latin typeface="Arial"/>
                <a:cs typeface="Arial"/>
              </a:rPr>
              <a:t>bietet </a:t>
            </a:r>
            <a:r>
              <a:rPr sz="4100" b="0" spc="-70">
                <a:latin typeface="Arial"/>
                <a:cs typeface="Arial"/>
              </a:rPr>
              <a:t>Möglichkeiten </a:t>
            </a:r>
            <a:r>
              <a:rPr sz="4100" b="0" spc="-50">
                <a:latin typeface="Arial"/>
                <a:cs typeface="Arial"/>
              </a:rPr>
              <a:t>zur</a:t>
            </a:r>
            <a:r>
              <a:rPr sz="4100" b="0" spc="-450">
                <a:latin typeface="Arial"/>
                <a:cs typeface="Arial"/>
              </a:rPr>
              <a:t> </a:t>
            </a:r>
            <a:r>
              <a:rPr sz="4100" b="0" spc="-75">
                <a:latin typeface="Arial"/>
                <a:cs typeface="Arial"/>
              </a:rPr>
              <a:t>Therapieoptimierung.</a:t>
            </a:r>
            <a:endParaRPr sz="410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824970" y="7680600"/>
            <a:ext cx="5651717" cy="12790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Tägliche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Glukoseprofile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10">
                <a:solidFill>
                  <a:srgbClr val="212121"/>
                </a:solidFill>
                <a:latin typeface="Arial"/>
                <a:cs typeface="Arial"/>
              </a:rPr>
              <a:t>= </a:t>
            </a:r>
            <a:r>
              <a:rPr sz="2050" spc="10" err="1">
                <a:solidFill>
                  <a:srgbClr val="212121"/>
                </a:solidFill>
                <a:latin typeface="Arial"/>
                <a:cs typeface="Arial"/>
              </a:rPr>
              <a:t>Überblick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über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die letzten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14 </a:t>
            </a:r>
            <a:r>
              <a:rPr sz="2050" spc="-45" err="1">
                <a:solidFill>
                  <a:srgbClr val="212121"/>
                </a:solidFill>
                <a:latin typeface="Arial"/>
                <a:cs typeface="Arial"/>
              </a:rPr>
              <a:t>Tage</a:t>
            </a:r>
            <a:r>
              <a:rPr sz="2050" spc="-45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lang="de-DE" sz="2050" spc="-45">
              <a:solidFill>
                <a:srgbClr val="212121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Bereiche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über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Zielbereich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= </a:t>
            </a:r>
            <a:r>
              <a:rPr sz="2050" spc="10" err="1">
                <a:solidFill>
                  <a:srgbClr val="212121"/>
                </a:solidFill>
                <a:latin typeface="Arial"/>
                <a:cs typeface="Arial"/>
              </a:rPr>
              <a:t>gelb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Bereiche </a:t>
            </a:r>
            <a:r>
              <a:rPr sz="2050" spc="10" err="1">
                <a:solidFill>
                  <a:srgbClr val="212121"/>
                </a:solidFill>
                <a:latin typeface="Arial"/>
                <a:cs typeface="Arial"/>
              </a:rPr>
              <a:t>unter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Zielbereich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=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rot</a:t>
            </a:r>
            <a:endParaRPr sz="205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799510" y="5256010"/>
            <a:ext cx="6385958" cy="1266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95300" marR="30480" indent="-457200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Neuer </a:t>
            </a:r>
            <a:r>
              <a:rPr lang="de-DE" sz="2050" spc="15" err="1">
                <a:solidFill>
                  <a:srgbClr val="212121"/>
                </a:solidFill>
                <a:latin typeface="Arial"/>
                <a:cs typeface="Arial"/>
              </a:rPr>
              <a:t>Perzentilbereich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: </a:t>
            </a:r>
            <a:r>
              <a:rPr lang="de-DE" sz="2050" spc="10">
                <a:solidFill>
                  <a:srgbClr val="212121"/>
                </a:solidFill>
                <a:latin typeface="Arial"/>
                <a:cs typeface="Arial"/>
              </a:rPr>
              <a:t>5. bis 95. 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Perzentil</a:t>
            </a:r>
            <a:br>
              <a:rPr lang="de-DE" sz="2050" spc="10">
                <a:solidFill>
                  <a:srgbClr val="212121"/>
                </a:solidFill>
                <a:latin typeface="Arial"/>
                <a:cs typeface="Arial"/>
              </a:rPr>
            </a:br>
            <a:r>
              <a:rPr lang="de-DE" sz="2050" b="1" spc="15">
                <a:solidFill>
                  <a:srgbClr val="212121"/>
                </a:solidFill>
                <a:latin typeface="Arial"/>
                <a:cs typeface="Arial"/>
              </a:rPr>
              <a:t>Wichtig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: </a:t>
            </a:r>
            <a:r>
              <a:rPr lang="de-DE" sz="2050" spc="20">
                <a:solidFill>
                  <a:srgbClr val="212121"/>
                </a:solidFill>
                <a:latin typeface="Arial"/>
                <a:cs typeface="Arial"/>
              </a:rPr>
              <a:t>Andere 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AGP-Berichte </a:t>
            </a:r>
            <a:r>
              <a:rPr lang="de-DE" sz="2050" spc="1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lang="de-DE" sz="2050" spc="5">
                <a:solidFill>
                  <a:srgbClr val="212121"/>
                </a:solidFill>
                <a:latin typeface="Arial"/>
                <a:cs typeface="Arial"/>
              </a:rPr>
              <a:t>LibreView</a:t>
            </a:r>
            <a:r>
              <a:rPr lang="de-DE" sz="2050" spc="7" baseline="33333">
                <a:solidFill>
                  <a:srgbClr val="212121"/>
                </a:solidFill>
                <a:latin typeface="Arial"/>
                <a:cs typeface="Arial"/>
              </a:rPr>
              <a:t>2 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zeigen </a:t>
            </a:r>
            <a:r>
              <a:rPr lang="de-DE" sz="2050" spc="10">
                <a:solidFill>
                  <a:srgbClr val="212121"/>
                </a:solidFill>
                <a:latin typeface="Arial"/>
                <a:cs typeface="Arial"/>
              </a:rPr>
              <a:t>weiterhin 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den Interdezil-Bereich </a:t>
            </a:r>
            <a:b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</a:b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(10. </a:t>
            </a:r>
            <a:r>
              <a:rPr lang="de-DE" sz="2050" spc="10">
                <a:solidFill>
                  <a:srgbClr val="212121"/>
                </a:solidFill>
                <a:latin typeface="Arial"/>
                <a:cs typeface="Arial"/>
              </a:rPr>
              <a:t>bis 90. 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Perzentil) </a:t>
            </a:r>
            <a:r>
              <a:rPr lang="de-DE" sz="2050" spc="10">
                <a:solidFill>
                  <a:srgbClr val="212121"/>
                </a:solidFill>
                <a:latin typeface="Arial"/>
                <a:cs typeface="Arial"/>
              </a:rPr>
              <a:t>in hellblau</a:t>
            </a:r>
            <a:r>
              <a:rPr lang="de-DE" sz="205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de-DE" sz="2050" spc="10">
                <a:solidFill>
                  <a:srgbClr val="212121"/>
                </a:solidFill>
                <a:latin typeface="Arial"/>
                <a:cs typeface="Arial"/>
              </a:rPr>
              <a:t>an.</a:t>
            </a:r>
            <a:endParaRPr lang="de-DE" sz="205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824909" y="3287870"/>
            <a:ext cx="5798141" cy="9475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8000" marR="5080" indent="-468000">
              <a:lnSpc>
                <a:spcPct val="101499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050" spc="1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usgewertete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Glukosedaten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des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Patienten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im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direkten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-5" dirty="0" err="1">
                <a:solidFill>
                  <a:srgbClr val="212121"/>
                </a:solidFill>
                <a:latin typeface="Arial"/>
                <a:cs typeface="Arial"/>
              </a:rPr>
              <a:t>Vergleich</a:t>
            </a:r>
            <a:r>
              <a:rPr sz="205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mit</a:t>
            </a:r>
            <a:r>
              <a:rPr sz="2050" spc="-1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den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Zielwerten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 des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Konsensusberichts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lang="de-DE" sz="2050" spc="15" baseline="30000" dirty="0">
                <a:solidFill>
                  <a:srgbClr val="212121"/>
                </a:solidFill>
                <a:latin typeface="Arial"/>
                <a:cs typeface="Arial"/>
              </a:rPr>
              <a:t>7</a:t>
            </a:r>
            <a:endParaRPr sz="2050" baseline="30000" dirty="0">
              <a:latin typeface="Arial"/>
              <a:cs typeface="Arial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7539036" y="3761655"/>
            <a:ext cx="2548255" cy="0"/>
          </a:xfrm>
          <a:custGeom>
            <a:avLst/>
            <a:gdLst/>
            <a:ahLst/>
            <a:cxnLst/>
            <a:rect l="l" t="t" r="r" b="b"/>
            <a:pathLst>
              <a:path w="2548254">
                <a:moveTo>
                  <a:pt x="0" y="0"/>
                </a:moveTo>
                <a:lnTo>
                  <a:pt x="2547671" y="0"/>
                </a:lnTo>
              </a:path>
            </a:pathLst>
          </a:custGeom>
          <a:ln w="31412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023881" y="3698829"/>
            <a:ext cx="125650" cy="125650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539036" y="5934230"/>
            <a:ext cx="2548255" cy="0"/>
          </a:xfrm>
          <a:custGeom>
            <a:avLst/>
            <a:gdLst/>
            <a:ahLst/>
            <a:cxnLst/>
            <a:rect l="l" t="t" r="r" b="b"/>
            <a:pathLst>
              <a:path w="2548254">
                <a:moveTo>
                  <a:pt x="0" y="0"/>
                </a:moveTo>
                <a:lnTo>
                  <a:pt x="2547671" y="0"/>
                </a:lnTo>
              </a:path>
            </a:pathLst>
          </a:custGeom>
          <a:ln w="31412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0023881" y="5871405"/>
            <a:ext cx="125650" cy="125650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539036" y="8271999"/>
            <a:ext cx="2548255" cy="0"/>
          </a:xfrm>
          <a:custGeom>
            <a:avLst/>
            <a:gdLst/>
            <a:ahLst/>
            <a:cxnLst/>
            <a:rect l="l" t="t" r="r" b="b"/>
            <a:pathLst>
              <a:path w="2548254">
                <a:moveTo>
                  <a:pt x="0" y="0"/>
                </a:moveTo>
                <a:lnTo>
                  <a:pt x="2547671" y="0"/>
                </a:lnTo>
              </a:path>
            </a:pathLst>
          </a:custGeom>
          <a:ln w="31412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023881" y="8209174"/>
            <a:ext cx="125650" cy="125650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5989042" y="837670"/>
            <a:ext cx="3277870" cy="691515"/>
          </a:xfrm>
          <a:custGeom>
            <a:avLst/>
            <a:gdLst/>
            <a:ahLst/>
            <a:cxnLst/>
            <a:rect l="l" t="t" r="r" b="b"/>
            <a:pathLst>
              <a:path w="3277869" h="691515">
                <a:moveTo>
                  <a:pt x="2963260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376951"/>
                </a:lnTo>
                <a:lnTo>
                  <a:pt x="3405" y="423372"/>
                </a:lnTo>
                <a:lnTo>
                  <a:pt x="13299" y="467677"/>
                </a:lnTo>
                <a:lnTo>
                  <a:pt x="29194" y="509381"/>
                </a:lnTo>
                <a:lnTo>
                  <a:pt x="50606" y="547999"/>
                </a:lnTo>
                <a:lnTo>
                  <a:pt x="77048" y="583043"/>
                </a:lnTo>
                <a:lnTo>
                  <a:pt x="108034" y="614030"/>
                </a:lnTo>
                <a:lnTo>
                  <a:pt x="143079" y="640471"/>
                </a:lnTo>
                <a:lnTo>
                  <a:pt x="181696" y="661883"/>
                </a:lnTo>
                <a:lnTo>
                  <a:pt x="223400" y="677779"/>
                </a:lnTo>
                <a:lnTo>
                  <a:pt x="267706" y="687672"/>
                </a:lnTo>
                <a:lnTo>
                  <a:pt x="314126" y="691078"/>
                </a:lnTo>
                <a:lnTo>
                  <a:pt x="2963260" y="691078"/>
                </a:lnTo>
                <a:lnTo>
                  <a:pt x="3009680" y="687672"/>
                </a:lnTo>
                <a:lnTo>
                  <a:pt x="3053986" y="677779"/>
                </a:lnTo>
                <a:lnTo>
                  <a:pt x="3095690" y="661883"/>
                </a:lnTo>
                <a:lnTo>
                  <a:pt x="3134307" y="640471"/>
                </a:lnTo>
                <a:lnTo>
                  <a:pt x="3169352" y="614030"/>
                </a:lnTo>
                <a:lnTo>
                  <a:pt x="3200338" y="583043"/>
                </a:lnTo>
                <a:lnTo>
                  <a:pt x="3226780" y="547999"/>
                </a:lnTo>
                <a:lnTo>
                  <a:pt x="3248192" y="509381"/>
                </a:lnTo>
                <a:lnTo>
                  <a:pt x="3264087" y="467677"/>
                </a:lnTo>
                <a:lnTo>
                  <a:pt x="3273981" y="423372"/>
                </a:lnTo>
                <a:lnTo>
                  <a:pt x="3277387" y="376951"/>
                </a:lnTo>
                <a:lnTo>
                  <a:pt x="3277387" y="314126"/>
                </a:lnTo>
                <a:lnTo>
                  <a:pt x="3273981" y="267706"/>
                </a:lnTo>
                <a:lnTo>
                  <a:pt x="3264087" y="223400"/>
                </a:lnTo>
                <a:lnTo>
                  <a:pt x="3248192" y="181696"/>
                </a:lnTo>
                <a:lnTo>
                  <a:pt x="3226780" y="143079"/>
                </a:lnTo>
                <a:lnTo>
                  <a:pt x="3200338" y="108034"/>
                </a:lnTo>
                <a:lnTo>
                  <a:pt x="3169352" y="77048"/>
                </a:lnTo>
                <a:lnTo>
                  <a:pt x="3134307" y="50606"/>
                </a:lnTo>
                <a:lnTo>
                  <a:pt x="3095690" y="29194"/>
                </a:lnTo>
                <a:lnTo>
                  <a:pt x="3053986" y="13299"/>
                </a:lnTo>
                <a:lnTo>
                  <a:pt x="3009680" y="3405"/>
                </a:lnTo>
                <a:lnTo>
                  <a:pt x="2963260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 txBox="1"/>
          <p:nvPr/>
        </p:nvSpPr>
        <p:spPr>
          <a:xfrm>
            <a:off x="16470526" y="904137"/>
            <a:ext cx="23069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40">
                <a:solidFill>
                  <a:srgbClr val="FFFFFF"/>
                </a:solidFill>
                <a:latin typeface="Arial"/>
                <a:cs typeface="Arial"/>
              </a:rPr>
              <a:t>AGP-Bericht</a:t>
            </a:r>
            <a:endParaRPr sz="3300">
              <a:latin typeface="Arial"/>
              <a:cs typeface="Arial"/>
            </a:endParaRPr>
          </a:p>
        </p:txBody>
      </p:sp>
      <p:sp>
        <p:nvSpPr>
          <p:cNvPr id="219" name="object 2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8</a:t>
            </a:fld>
            <a:endParaRPr spc="15"/>
          </a:p>
        </p:txBody>
      </p:sp>
      <p:sp>
        <p:nvSpPr>
          <p:cNvPr id="217" name="object 217"/>
          <p:cNvSpPr txBox="1"/>
          <p:nvPr/>
        </p:nvSpPr>
        <p:spPr>
          <a:xfrm>
            <a:off x="19392351" y="5844484"/>
            <a:ext cx="189230" cy="41160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</a:pPr>
            <a:r>
              <a:rPr sz="1150" spc="-5">
                <a:solidFill>
                  <a:srgbClr val="3C3C3B"/>
                </a:solidFill>
                <a:latin typeface="Arial"/>
                <a:cs typeface="Arial"/>
              </a:rPr>
              <a:t>Dient nur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zur </a:t>
            </a:r>
            <a:r>
              <a:rPr sz="1150" spc="-10">
                <a:solidFill>
                  <a:srgbClr val="3C3C3B"/>
                </a:solidFill>
                <a:latin typeface="Arial"/>
                <a:cs typeface="Arial"/>
              </a:rPr>
              <a:t>Veranschaulichung.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Keine realen</a:t>
            </a:r>
            <a:r>
              <a:rPr sz="1150" spc="7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Patientendaten.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824970" y="9959771"/>
            <a:ext cx="7077075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50" spc="-10">
                <a:latin typeface="Arial"/>
                <a:cs typeface="Arial"/>
              </a:rPr>
              <a:t>*Das Ambulante Glukoseprofil (AGP) fasst Glukosewerte über </a:t>
            </a:r>
            <a:r>
              <a:rPr sz="1150" spc="-5">
                <a:latin typeface="Arial"/>
                <a:cs typeface="Arial"/>
              </a:rPr>
              <a:t>den </a:t>
            </a:r>
            <a:r>
              <a:rPr sz="1150" spc="-50">
                <a:latin typeface="Arial"/>
                <a:cs typeface="Arial"/>
              </a:rPr>
              <a:t>Tag </a:t>
            </a:r>
            <a:r>
              <a:rPr sz="1150" spc="-5">
                <a:latin typeface="Arial"/>
                <a:cs typeface="Arial"/>
              </a:rPr>
              <a:t>in </a:t>
            </a:r>
            <a:r>
              <a:rPr sz="1150" spc="-10" err="1">
                <a:latin typeface="Arial"/>
                <a:cs typeface="Arial"/>
              </a:rPr>
              <a:t>Perzentilen</a:t>
            </a:r>
            <a:r>
              <a:rPr sz="1150" spc="-10">
                <a:latin typeface="Arial"/>
                <a:cs typeface="Arial"/>
              </a:rPr>
              <a:t> </a:t>
            </a:r>
            <a:r>
              <a:rPr sz="1150" spc="-10" err="1">
                <a:latin typeface="Arial"/>
                <a:cs typeface="Arial"/>
              </a:rPr>
              <a:t>zusammen</a:t>
            </a:r>
            <a:r>
              <a:rPr lang="de-DE" sz="1150" spc="-10">
                <a:latin typeface="Arial"/>
                <a:cs typeface="Arial"/>
              </a:rPr>
              <a:t> </a:t>
            </a:r>
            <a:r>
              <a:rPr sz="1150" spc="-10">
                <a:latin typeface="Arial"/>
                <a:cs typeface="Arial"/>
              </a:rPr>
              <a:t>(10., 25., 50.  (Median), </a:t>
            </a:r>
            <a:r>
              <a:rPr sz="1150" spc="-5">
                <a:latin typeface="Arial"/>
                <a:cs typeface="Arial"/>
              </a:rPr>
              <a:t>75. und 90. </a:t>
            </a:r>
            <a:r>
              <a:rPr sz="1150" spc="-10">
                <a:latin typeface="Arial"/>
                <a:cs typeface="Arial"/>
              </a:rPr>
              <a:t>Perzentil). </a:t>
            </a:r>
            <a:r>
              <a:rPr sz="1150" spc="-5">
                <a:latin typeface="Arial"/>
                <a:cs typeface="Arial"/>
              </a:rPr>
              <a:t>Ein </a:t>
            </a:r>
            <a:r>
              <a:rPr sz="1150" spc="-10">
                <a:latin typeface="Arial"/>
                <a:cs typeface="Arial"/>
              </a:rPr>
              <a:t>Perzentil stellt </a:t>
            </a:r>
            <a:r>
              <a:rPr sz="1150" spc="-5">
                <a:latin typeface="Arial"/>
                <a:cs typeface="Arial"/>
              </a:rPr>
              <a:t>den </a:t>
            </a:r>
            <a:r>
              <a:rPr sz="1150" spc="-10">
                <a:latin typeface="Arial"/>
                <a:cs typeface="Arial"/>
              </a:rPr>
              <a:t>Bereich </a:t>
            </a:r>
            <a:r>
              <a:rPr sz="1150" spc="-25">
                <a:latin typeface="Arial"/>
                <a:cs typeface="Arial"/>
              </a:rPr>
              <a:t>dar, </a:t>
            </a:r>
            <a:r>
              <a:rPr sz="1150" spc="-10">
                <a:latin typeface="Arial"/>
                <a:cs typeface="Arial"/>
              </a:rPr>
              <a:t>unter </a:t>
            </a:r>
            <a:r>
              <a:rPr sz="1150" spc="-5">
                <a:latin typeface="Arial"/>
                <a:cs typeface="Arial"/>
              </a:rPr>
              <a:t>den </a:t>
            </a:r>
            <a:r>
              <a:rPr sz="1150" spc="-10">
                <a:latin typeface="Arial"/>
                <a:cs typeface="Arial"/>
              </a:rPr>
              <a:t>eine bestimmte</a:t>
            </a:r>
            <a:r>
              <a:rPr sz="1150">
                <a:latin typeface="Arial"/>
                <a:cs typeface="Arial"/>
              </a:rPr>
              <a:t> </a:t>
            </a:r>
            <a:r>
              <a:rPr sz="1150" spc="-10">
                <a:latin typeface="Arial"/>
                <a:cs typeface="Arial"/>
              </a:rPr>
              <a:t>Prozentzahl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50" spc="-5">
                <a:latin typeface="Arial"/>
                <a:cs typeface="Arial"/>
              </a:rPr>
              <a:t>an </a:t>
            </a:r>
            <a:r>
              <a:rPr sz="1150" spc="-10">
                <a:latin typeface="Arial"/>
                <a:cs typeface="Arial"/>
              </a:rPr>
              <a:t>Werten fällt, </a:t>
            </a:r>
            <a:r>
              <a:rPr sz="1150" spc="-5">
                <a:latin typeface="Arial"/>
                <a:cs typeface="Arial"/>
              </a:rPr>
              <a:t>z. B. das 25. bis 75. </a:t>
            </a:r>
            <a:r>
              <a:rPr sz="1150" spc="-10">
                <a:latin typeface="Arial"/>
                <a:cs typeface="Arial"/>
              </a:rPr>
              <a:t>Perzentil zeigt, </a:t>
            </a:r>
            <a:r>
              <a:rPr sz="1150" spc="-5">
                <a:latin typeface="Arial"/>
                <a:cs typeface="Arial"/>
              </a:rPr>
              <a:t>wo </a:t>
            </a:r>
            <a:r>
              <a:rPr sz="1150" spc="-10">
                <a:latin typeface="Arial"/>
                <a:cs typeface="Arial"/>
              </a:rPr>
              <a:t>sich </a:t>
            </a:r>
            <a:r>
              <a:rPr sz="1150" spc="-5">
                <a:latin typeface="Arial"/>
                <a:cs typeface="Arial"/>
              </a:rPr>
              <a:t>50 </a:t>
            </a:r>
            <a:r>
              <a:rPr sz="1150">
                <a:latin typeface="Arial"/>
                <a:cs typeface="Arial"/>
              </a:rPr>
              <a:t>% </a:t>
            </a:r>
            <a:r>
              <a:rPr sz="1150" spc="-5">
                <a:latin typeface="Arial"/>
                <a:cs typeface="Arial"/>
              </a:rPr>
              <a:t>der </a:t>
            </a:r>
            <a:r>
              <a:rPr sz="1150" spc="-10">
                <a:latin typeface="Arial"/>
                <a:cs typeface="Arial"/>
              </a:rPr>
              <a:t>gemessenen Werte finden</a:t>
            </a:r>
            <a:r>
              <a:rPr sz="1150" spc="-110">
                <a:latin typeface="Arial"/>
                <a:cs typeface="Arial"/>
              </a:rPr>
              <a:t> </a:t>
            </a:r>
            <a:r>
              <a:rPr sz="1150" spc="-10">
                <a:latin typeface="Arial"/>
                <a:cs typeface="Arial"/>
              </a:rPr>
              <a:t>lassen.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6348" y="2303605"/>
            <a:ext cx="11958320" cy="8167370"/>
          </a:xfrm>
          <a:custGeom>
            <a:avLst/>
            <a:gdLst/>
            <a:ahLst/>
            <a:cxnLst/>
            <a:rect l="l" t="t" r="r" b="b"/>
            <a:pathLst>
              <a:path w="11958319" h="8167370">
                <a:moveTo>
                  <a:pt x="0" y="8167290"/>
                </a:moveTo>
                <a:lnTo>
                  <a:pt x="11957751" y="8167290"/>
                </a:lnTo>
                <a:lnTo>
                  <a:pt x="11957751" y="0"/>
                </a:lnTo>
                <a:lnTo>
                  <a:pt x="0" y="0"/>
                </a:lnTo>
                <a:lnTo>
                  <a:pt x="0" y="8167290"/>
                </a:lnTo>
                <a:close/>
              </a:path>
            </a:pathLst>
          </a:custGeom>
          <a:solidFill>
            <a:srgbClr val="FFD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32718" y="2827139"/>
            <a:ext cx="10534015" cy="7120255"/>
          </a:xfrm>
          <a:custGeom>
            <a:avLst/>
            <a:gdLst/>
            <a:ahLst/>
            <a:cxnLst/>
            <a:rect l="l" t="t" r="r" b="b"/>
            <a:pathLst>
              <a:path w="10534015" h="7120255">
                <a:moveTo>
                  <a:pt x="0" y="0"/>
                </a:moveTo>
                <a:lnTo>
                  <a:pt x="0" y="7120202"/>
                </a:lnTo>
                <a:lnTo>
                  <a:pt x="10533710" y="7120202"/>
                </a:lnTo>
                <a:lnTo>
                  <a:pt x="105337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43460" y="2987563"/>
            <a:ext cx="9112250" cy="6960234"/>
          </a:xfrm>
          <a:custGeom>
            <a:avLst/>
            <a:gdLst/>
            <a:ahLst/>
            <a:cxnLst/>
            <a:rect l="l" t="t" r="r" b="b"/>
            <a:pathLst>
              <a:path w="9112250" h="6960234">
                <a:moveTo>
                  <a:pt x="0" y="6959777"/>
                </a:moveTo>
                <a:lnTo>
                  <a:pt x="9112214" y="6959777"/>
                </a:lnTo>
                <a:lnTo>
                  <a:pt x="9112214" y="0"/>
                </a:lnTo>
                <a:lnTo>
                  <a:pt x="0" y="0"/>
                </a:lnTo>
                <a:lnTo>
                  <a:pt x="0" y="69597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690" y="2987574"/>
            <a:ext cx="9051768" cy="68341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4970" y="679438"/>
            <a:ext cx="961644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4100" b="0" spc="-50">
                <a:latin typeface="Arial"/>
                <a:cs typeface="Arial"/>
              </a:rPr>
              <a:t>Die </a:t>
            </a:r>
            <a:r>
              <a:rPr sz="4100" b="0" spc="-70">
                <a:latin typeface="Arial"/>
                <a:cs typeface="Arial"/>
              </a:rPr>
              <a:t>Momentaufnahme </a:t>
            </a:r>
            <a:r>
              <a:rPr sz="4100" b="0" spc="-70" err="1">
                <a:latin typeface="Arial"/>
                <a:cs typeface="Arial"/>
              </a:rPr>
              <a:t>verdeutlicht</a:t>
            </a:r>
            <a:r>
              <a:rPr sz="4100" b="0" spc="-375">
                <a:latin typeface="Arial"/>
                <a:cs typeface="Arial"/>
              </a:rPr>
              <a:t> </a:t>
            </a:r>
            <a:r>
              <a:rPr sz="4100" b="0" spc="-75" err="1">
                <a:latin typeface="Arial"/>
                <a:cs typeface="Arial"/>
              </a:rPr>
              <a:t>wichtige</a:t>
            </a:r>
            <a:r>
              <a:rPr lang="de-DE" sz="4100" b="0" spc="-75">
                <a:latin typeface="Arial"/>
                <a:cs typeface="Arial"/>
              </a:rPr>
              <a:t> </a:t>
            </a:r>
            <a:r>
              <a:rPr sz="4100" b="0" spc="-70" err="1">
                <a:latin typeface="Arial"/>
                <a:cs typeface="Arial"/>
              </a:rPr>
              <a:t>Informationen</a:t>
            </a:r>
            <a:r>
              <a:rPr sz="4100" b="0" spc="-70">
                <a:latin typeface="Arial"/>
                <a:cs typeface="Arial"/>
              </a:rPr>
              <a:t> </a:t>
            </a:r>
            <a:r>
              <a:rPr sz="4100" b="0" spc="-50">
                <a:latin typeface="Arial"/>
                <a:cs typeface="Arial"/>
              </a:rPr>
              <a:t>auf </a:t>
            </a:r>
            <a:r>
              <a:rPr sz="4100" b="0" spc="-60">
                <a:latin typeface="Arial"/>
                <a:cs typeface="Arial"/>
              </a:rPr>
              <a:t>einen</a:t>
            </a:r>
            <a:r>
              <a:rPr sz="4100" b="0" spc="-365">
                <a:latin typeface="Arial"/>
                <a:cs typeface="Arial"/>
              </a:rPr>
              <a:t> </a:t>
            </a:r>
            <a:r>
              <a:rPr sz="4100" b="0" spc="-80">
                <a:latin typeface="Arial"/>
                <a:cs typeface="Arial"/>
              </a:rPr>
              <a:t>Blick.</a:t>
            </a:r>
            <a:endParaRPr sz="4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970" y="3667173"/>
            <a:ext cx="6204516" cy="9475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14375">
              <a:lnSpc>
                <a:spcPct val="101499"/>
              </a:lnSpc>
              <a:spcBef>
                <a:spcPts val="90"/>
              </a:spcBef>
            </a:pPr>
            <a:r>
              <a:rPr sz="2050" spc="20" dirty="0">
                <a:solidFill>
                  <a:srgbClr val="212121"/>
                </a:solidFill>
                <a:latin typeface="Arial"/>
                <a:cs typeface="Arial"/>
              </a:rPr>
              <a:t>Wie 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häufig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befindet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sich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 der Patient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innerhalb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und 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außerhalb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seines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Zielbereichs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? </a:t>
            </a:r>
            <a:r>
              <a:rPr sz="2050" spc="20" dirty="0">
                <a:solidFill>
                  <a:srgbClr val="212121"/>
                </a:solidFill>
                <a:latin typeface="Arial"/>
                <a:cs typeface="Arial"/>
              </a:rPr>
              <a:t>Wie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hoch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5" dirty="0" err="1">
                <a:solidFill>
                  <a:srgbClr val="212121"/>
                </a:solidFill>
                <a:latin typeface="Arial"/>
                <a:cs typeface="Arial"/>
              </a:rPr>
              <a:t>ist</a:t>
            </a:r>
            <a:r>
              <a:rPr sz="205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sein</a:t>
            </a:r>
            <a:r>
              <a:rPr lang="de-DE"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Glukosewert</a:t>
            </a:r>
            <a:r>
              <a:rPr sz="205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dirty="0" err="1">
                <a:solidFill>
                  <a:srgbClr val="212121"/>
                </a:solidFill>
                <a:latin typeface="Arial"/>
                <a:cs typeface="Arial"/>
              </a:rPr>
              <a:t>im</a:t>
            </a:r>
            <a:r>
              <a:rPr sz="20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 dirty="0" err="1">
                <a:solidFill>
                  <a:srgbClr val="212121"/>
                </a:solidFill>
                <a:latin typeface="Arial"/>
                <a:cs typeface="Arial"/>
              </a:rPr>
              <a:t>Durchschnitt</a:t>
            </a:r>
            <a:r>
              <a:rPr sz="2050" spc="10" dirty="0">
                <a:solidFill>
                  <a:srgbClr val="212121"/>
                </a:solidFill>
                <a:latin typeface="Arial"/>
                <a:cs typeface="Arial"/>
              </a:rPr>
              <a:t>?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55104" y="4355888"/>
            <a:ext cx="2143125" cy="0"/>
          </a:xfrm>
          <a:custGeom>
            <a:avLst/>
            <a:gdLst/>
            <a:ahLst/>
            <a:cxnLst/>
            <a:rect l="l" t="t" r="r" b="b"/>
            <a:pathLst>
              <a:path w="2143125">
                <a:moveTo>
                  <a:pt x="0" y="0"/>
                </a:moveTo>
                <a:lnTo>
                  <a:pt x="2143044" y="0"/>
                </a:lnTo>
              </a:path>
            </a:pathLst>
          </a:custGeom>
          <a:ln w="31412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35320" y="4293063"/>
            <a:ext cx="125650" cy="1256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55104" y="6387239"/>
            <a:ext cx="2143125" cy="0"/>
          </a:xfrm>
          <a:custGeom>
            <a:avLst/>
            <a:gdLst/>
            <a:ahLst/>
            <a:cxnLst/>
            <a:rect l="l" t="t" r="r" b="b"/>
            <a:pathLst>
              <a:path w="2143125">
                <a:moveTo>
                  <a:pt x="0" y="0"/>
                </a:moveTo>
                <a:lnTo>
                  <a:pt x="2143044" y="0"/>
                </a:lnTo>
              </a:path>
            </a:pathLst>
          </a:custGeom>
          <a:ln w="31412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35320" y="6324414"/>
            <a:ext cx="125650" cy="12565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55104" y="8127758"/>
            <a:ext cx="2143125" cy="0"/>
          </a:xfrm>
          <a:custGeom>
            <a:avLst/>
            <a:gdLst/>
            <a:ahLst/>
            <a:cxnLst/>
            <a:rect l="l" t="t" r="r" b="b"/>
            <a:pathLst>
              <a:path w="2143125">
                <a:moveTo>
                  <a:pt x="0" y="0"/>
                </a:moveTo>
                <a:lnTo>
                  <a:pt x="2143044" y="0"/>
                </a:lnTo>
              </a:path>
            </a:pathLst>
          </a:custGeom>
          <a:ln w="31412">
            <a:solidFill>
              <a:srgbClr val="F36D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35320" y="8064933"/>
            <a:ext cx="125650" cy="1256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73366" y="837670"/>
            <a:ext cx="4293235" cy="691515"/>
          </a:xfrm>
          <a:custGeom>
            <a:avLst/>
            <a:gdLst/>
            <a:ahLst/>
            <a:cxnLst/>
            <a:rect l="l" t="t" r="r" b="b"/>
            <a:pathLst>
              <a:path w="4293234" h="691515">
                <a:moveTo>
                  <a:pt x="3978936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376951"/>
                </a:lnTo>
                <a:lnTo>
                  <a:pt x="3405" y="423372"/>
                </a:lnTo>
                <a:lnTo>
                  <a:pt x="13299" y="467677"/>
                </a:lnTo>
                <a:lnTo>
                  <a:pt x="29194" y="509381"/>
                </a:lnTo>
                <a:lnTo>
                  <a:pt x="50606" y="547999"/>
                </a:lnTo>
                <a:lnTo>
                  <a:pt x="77048" y="583043"/>
                </a:lnTo>
                <a:lnTo>
                  <a:pt x="108034" y="614030"/>
                </a:lnTo>
                <a:lnTo>
                  <a:pt x="143079" y="640471"/>
                </a:lnTo>
                <a:lnTo>
                  <a:pt x="181696" y="661883"/>
                </a:lnTo>
                <a:lnTo>
                  <a:pt x="223400" y="677779"/>
                </a:lnTo>
                <a:lnTo>
                  <a:pt x="267706" y="687672"/>
                </a:lnTo>
                <a:lnTo>
                  <a:pt x="314126" y="691078"/>
                </a:lnTo>
                <a:lnTo>
                  <a:pt x="3978936" y="691078"/>
                </a:lnTo>
                <a:lnTo>
                  <a:pt x="4025356" y="687672"/>
                </a:lnTo>
                <a:lnTo>
                  <a:pt x="4069662" y="677779"/>
                </a:lnTo>
                <a:lnTo>
                  <a:pt x="4111366" y="661883"/>
                </a:lnTo>
                <a:lnTo>
                  <a:pt x="4149983" y="640471"/>
                </a:lnTo>
                <a:lnTo>
                  <a:pt x="4185028" y="614030"/>
                </a:lnTo>
                <a:lnTo>
                  <a:pt x="4216014" y="583043"/>
                </a:lnTo>
                <a:lnTo>
                  <a:pt x="4242456" y="547999"/>
                </a:lnTo>
                <a:lnTo>
                  <a:pt x="4263868" y="509381"/>
                </a:lnTo>
                <a:lnTo>
                  <a:pt x="4279763" y="467677"/>
                </a:lnTo>
                <a:lnTo>
                  <a:pt x="4289657" y="423372"/>
                </a:lnTo>
                <a:lnTo>
                  <a:pt x="4293063" y="376951"/>
                </a:lnTo>
                <a:lnTo>
                  <a:pt x="4293063" y="314126"/>
                </a:lnTo>
                <a:lnTo>
                  <a:pt x="4289657" y="267706"/>
                </a:lnTo>
                <a:lnTo>
                  <a:pt x="4279763" y="223400"/>
                </a:lnTo>
                <a:lnTo>
                  <a:pt x="4263868" y="181696"/>
                </a:lnTo>
                <a:lnTo>
                  <a:pt x="4242456" y="143079"/>
                </a:lnTo>
                <a:lnTo>
                  <a:pt x="4216014" y="108034"/>
                </a:lnTo>
                <a:lnTo>
                  <a:pt x="4185028" y="77048"/>
                </a:lnTo>
                <a:lnTo>
                  <a:pt x="4149983" y="50606"/>
                </a:lnTo>
                <a:lnTo>
                  <a:pt x="4111366" y="29194"/>
                </a:lnTo>
                <a:lnTo>
                  <a:pt x="4069662" y="13299"/>
                </a:lnTo>
                <a:lnTo>
                  <a:pt x="4025356" y="3405"/>
                </a:lnTo>
                <a:lnTo>
                  <a:pt x="3978936" y="0"/>
                </a:lnTo>
                <a:close/>
              </a:path>
            </a:pathLst>
          </a:custGeom>
          <a:solidFill>
            <a:srgbClr val="00A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444812" y="904137"/>
            <a:ext cx="334264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40">
                <a:solidFill>
                  <a:srgbClr val="FFFFFF"/>
                </a:solidFill>
                <a:latin typeface="Arial"/>
                <a:cs typeface="Arial"/>
              </a:rPr>
              <a:t>Momentaufnahme</a:t>
            </a:r>
            <a:endParaRPr sz="33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15" dirty="0"/>
              <a:t>9</a:t>
            </a:fld>
            <a:endParaRPr spc="15"/>
          </a:p>
        </p:txBody>
      </p:sp>
      <p:sp>
        <p:nvSpPr>
          <p:cNvPr id="16" name="object 16"/>
          <p:cNvSpPr txBox="1"/>
          <p:nvPr/>
        </p:nvSpPr>
        <p:spPr>
          <a:xfrm>
            <a:off x="19392351" y="5844484"/>
            <a:ext cx="189230" cy="41160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75"/>
              </a:lnSpc>
            </a:pPr>
            <a:r>
              <a:rPr sz="1150" spc="-5">
                <a:solidFill>
                  <a:srgbClr val="3C3C3B"/>
                </a:solidFill>
                <a:latin typeface="Arial"/>
                <a:cs typeface="Arial"/>
              </a:rPr>
              <a:t>Dient nur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zur </a:t>
            </a:r>
            <a:r>
              <a:rPr sz="1150" spc="-10">
                <a:solidFill>
                  <a:srgbClr val="3C3C3B"/>
                </a:solidFill>
                <a:latin typeface="Arial"/>
                <a:cs typeface="Arial"/>
              </a:rPr>
              <a:t>Veranschaulichung.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Keine realen</a:t>
            </a:r>
            <a:r>
              <a:rPr sz="1150" spc="7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150">
                <a:solidFill>
                  <a:srgbClr val="3C3C3B"/>
                </a:solidFill>
                <a:latin typeface="Arial"/>
                <a:cs typeface="Arial"/>
              </a:rPr>
              <a:t>Patientendaten.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CF8ABAC0-FDC1-4BCC-B1E4-4823FC847446}"/>
              </a:ext>
            </a:extLst>
          </p:cNvPr>
          <p:cNvSpPr txBox="1"/>
          <p:nvPr/>
        </p:nvSpPr>
        <p:spPr>
          <a:xfrm>
            <a:off x="794538" y="6065997"/>
            <a:ext cx="6005195" cy="642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50" spc="20">
                <a:solidFill>
                  <a:srgbClr val="212121"/>
                </a:solidFill>
                <a:latin typeface="Arial"/>
                <a:cs typeface="Arial"/>
              </a:rPr>
              <a:t>Wie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oft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und wie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lange erlebt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der</a:t>
            </a:r>
            <a:r>
              <a:rPr sz="205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Patient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Hypoglykämien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?</a:t>
            </a:r>
            <a:endParaRPr sz="2050">
              <a:latin typeface="Arial"/>
              <a:cs typeface="Arial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E004DC9B-02C0-4B05-ADC1-07789B792E81}"/>
              </a:ext>
            </a:extLst>
          </p:cNvPr>
          <p:cNvSpPr txBox="1"/>
          <p:nvPr/>
        </p:nvSpPr>
        <p:spPr>
          <a:xfrm>
            <a:off x="794538" y="7591149"/>
            <a:ext cx="6005195" cy="9475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1960"/>
              </a:spcBef>
            </a:pPr>
            <a:r>
              <a:rPr sz="2050" spc="20">
                <a:solidFill>
                  <a:srgbClr val="212121"/>
                </a:solidFill>
                <a:latin typeface="Arial"/>
                <a:cs typeface="Arial"/>
              </a:rPr>
              <a:t>Wie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oft 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scannt der Patient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täglich</a:t>
            </a:r>
            <a:r>
              <a:rPr sz="205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seinen</a:t>
            </a:r>
            <a:r>
              <a:rPr lang="de-DE"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Glukosewert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 und wie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viel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Prozent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der</a:t>
            </a:r>
            <a:r>
              <a:rPr lang="de-DE" sz="205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5" err="1">
                <a:solidFill>
                  <a:srgbClr val="212121"/>
                </a:solidFill>
                <a:latin typeface="Arial"/>
                <a:cs typeface="Arial"/>
              </a:rPr>
              <a:t>möglichen</a:t>
            </a:r>
            <a:r>
              <a:rPr sz="2050" spc="15">
                <a:solidFill>
                  <a:srgbClr val="212121"/>
                </a:solidFill>
                <a:latin typeface="Arial"/>
                <a:cs typeface="Arial"/>
              </a:rPr>
              <a:t> Sensordaten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erfasst</a:t>
            </a:r>
            <a:r>
              <a:rPr sz="20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50" spc="10">
                <a:solidFill>
                  <a:srgbClr val="212121"/>
                </a:solidFill>
                <a:latin typeface="Arial"/>
                <a:cs typeface="Arial"/>
              </a:rPr>
              <a:t>er?</a:t>
            </a:r>
            <a:endParaRPr sz="2050">
              <a:latin typeface="Arial"/>
              <a:cs typeface="Arial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B50C1EC-06A7-4917-B3C1-0B52A516F8C8}"/>
              </a:ext>
            </a:extLst>
          </p:cNvPr>
          <p:cNvSpPr/>
          <p:nvPr/>
        </p:nvSpPr>
        <p:spPr>
          <a:xfrm>
            <a:off x="9736282" y="8190583"/>
            <a:ext cx="405245" cy="1244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A245945CFE0347A928A27F3B89612B" ma:contentTypeVersion="10" ma:contentTypeDescription="Ein neues Dokument erstellen." ma:contentTypeScope="" ma:versionID="2ec042abe1304cf744dc5df416007d20">
  <xsd:schema xmlns:xsd="http://www.w3.org/2001/XMLSchema" xmlns:xs="http://www.w3.org/2001/XMLSchema" xmlns:p="http://schemas.microsoft.com/office/2006/metadata/properties" xmlns:ns2="8257626a-2764-4d0b-8205-6f57222bcf36" targetNamespace="http://schemas.microsoft.com/office/2006/metadata/properties" ma:root="true" ma:fieldsID="a0da07643b75748fbd358f5f8e5d3ad8" ns2:_="">
    <xsd:import namespace="8257626a-2764-4d0b-8205-6f57222bcf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7626a-2764-4d0b-8205-6f57222bc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CBE0A8-7BF0-453E-8973-620AA7CE30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7626a-2764-4d0b-8205-6f57222bc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DFEA74-F953-4CD0-B03D-53D12DA029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CA2887-1763-4077-B01E-F90AFE3D2A4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2127</Words>
  <Application>Microsoft Macintosh PowerPoint</Application>
  <PresentationFormat>Benutzerdefiniert</PresentationFormat>
  <Paragraphs>389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Brandon Grotesque Bold</vt:lpstr>
      <vt:lpstr>Calibri</vt:lpstr>
      <vt:lpstr>Gotham Bold</vt:lpstr>
      <vt:lpstr>Gotham Light</vt:lpstr>
      <vt:lpstr>HelveticaNeueLT Pro 45 Lt</vt:lpstr>
      <vt:lpstr>HelveticaNeueLT Pro 55 Roman</vt:lpstr>
      <vt:lpstr>Times New Roman</vt:lpstr>
      <vt:lpstr>Office Theme</vt:lpstr>
      <vt:lpstr>EINFACH</vt:lpstr>
      <vt:lpstr>Digitales Diabetes-­  management rund um  FreeStyle Libre verbindet.</vt:lpstr>
      <vt:lpstr>PowerPoint-Präsentation</vt:lpstr>
      <vt:lpstr>Vereinfachtes Diabetesmanagement für Sie und Ihre Patienten</vt:lpstr>
      <vt:lpstr>Sicher und zuverlässig</vt:lpstr>
      <vt:lpstr>Einfaches Hochladen1</vt:lpstr>
      <vt:lpstr>Berichte</vt:lpstr>
      <vt:lpstr>Die Datenanalyse des neuen AGP*-Berichts bietet Möglichkeiten zur Therapieoptimierung.</vt:lpstr>
      <vt:lpstr>Die Momentaufnahme verdeutlicht wichtige Informationen auf einen Blick.</vt:lpstr>
      <vt:lpstr>Das Ambulante Glukoseprofil ermöglicht den Einblick in Glukosemuster, Glukosevariabilitäten und -risiken.</vt:lpstr>
      <vt:lpstr>Identifizieren Sie Muster, die Behandlungs-entscheidungen beeinflussen können.</vt:lpstr>
      <vt:lpstr>Das Tagesprotokoll und das Mahlzeitenprofil</vt:lpstr>
      <vt:lpstr>Die Monats-­ und Wochenübersicht</vt:lpstr>
      <vt:lpstr>So einfach geht`s</vt:lpstr>
      <vt:lpstr>Organisieren Sie die Glukosedaten Ihrer Patienten in einem sicheren3, webbasierten Diabetesmanagement­-System.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EINFACH</dc:title>
  <dc:creator>Sara-Lena Diestl</dc:creator>
  <cp:lastModifiedBy>Microsoft Office User</cp:lastModifiedBy>
  <cp:revision>7</cp:revision>
  <dcterms:created xsi:type="dcterms:W3CDTF">2020-05-12T09:23:58Z</dcterms:created>
  <dcterms:modified xsi:type="dcterms:W3CDTF">2022-02-10T15:00:20Z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2020-05-12T00:00:00Z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2020-05-12T00:00:00Z</vt:filetime>
  </property>
  <property fmtid="{D5CDD505-2E9C-101B-9397-08002B2CF9AE}" pid="5" name="ContentTypeId">
    <vt:lpwstr>0x010100A3A245945CFE0347A928A27F3B89612B</vt:lpwstr>
  </property>
</Properties>
</file>