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 id="2147483812" r:id="rId5"/>
    <p:sldMasterId id="2147483817" r:id="rId6"/>
    <p:sldMasterId id="2147483826" r:id="rId7"/>
    <p:sldMasterId id="2147483827" r:id="rId8"/>
  </p:sldMasterIdLst>
  <p:notesMasterIdLst>
    <p:notesMasterId r:id="rId53"/>
  </p:notesMasterIdLst>
  <p:handoutMasterIdLst>
    <p:handoutMasterId r:id="rId54"/>
  </p:handoutMasterIdLst>
  <p:sldIdLst>
    <p:sldId id="306" r:id="rId9"/>
    <p:sldId id="277" r:id="rId10"/>
    <p:sldId id="838840672" r:id="rId11"/>
    <p:sldId id="838840593" r:id="rId12"/>
    <p:sldId id="2142534159" r:id="rId13"/>
    <p:sldId id="2142534149" r:id="rId14"/>
    <p:sldId id="2142534163" r:id="rId15"/>
    <p:sldId id="2142534151" r:id="rId16"/>
    <p:sldId id="838840611" r:id="rId17"/>
    <p:sldId id="838840675" r:id="rId18"/>
    <p:sldId id="838840676" r:id="rId19"/>
    <p:sldId id="838840677" r:id="rId20"/>
    <p:sldId id="2142534154" r:id="rId21"/>
    <p:sldId id="838840678" r:id="rId22"/>
    <p:sldId id="838840679" r:id="rId23"/>
    <p:sldId id="838840669" r:id="rId24"/>
    <p:sldId id="838840667" r:id="rId25"/>
    <p:sldId id="2142534142" r:id="rId26"/>
    <p:sldId id="2142534147" r:id="rId27"/>
    <p:sldId id="2142534152" r:id="rId28"/>
    <p:sldId id="2142534160" r:id="rId29"/>
    <p:sldId id="2142534148" r:id="rId30"/>
    <p:sldId id="838840665" r:id="rId31"/>
    <p:sldId id="838840596" r:id="rId32"/>
    <p:sldId id="838840599" r:id="rId33"/>
    <p:sldId id="838840668" r:id="rId34"/>
    <p:sldId id="2142534153" r:id="rId35"/>
    <p:sldId id="2142534155" r:id="rId36"/>
    <p:sldId id="2142534156" r:id="rId37"/>
    <p:sldId id="2142534157" r:id="rId38"/>
    <p:sldId id="838840671" r:id="rId39"/>
    <p:sldId id="838840623" r:id="rId40"/>
    <p:sldId id="838840670" r:id="rId41"/>
    <p:sldId id="2142534144" r:id="rId42"/>
    <p:sldId id="838840610" r:id="rId43"/>
    <p:sldId id="838840604" r:id="rId44"/>
    <p:sldId id="838840630" r:id="rId45"/>
    <p:sldId id="5932" r:id="rId46"/>
    <p:sldId id="838840632" r:id="rId47"/>
    <p:sldId id="5960" r:id="rId48"/>
    <p:sldId id="838840634" r:id="rId49"/>
    <p:sldId id="2142534164" r:id="rId50"/>
    <p:sldId id="2142534158" r:id="rId51"/>
    <p:sldId id="838840645" r:id="rId5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2" userDrawn="1">
          <p15:clr>
            <a:srgbClr val="A4A3A4"/>
          </p15:clr>
        </p15:guide>
        <p15:guide id="2" orient="horz" pos="1280" userDrawn="1">
          <p15:clr>
            <a:srgbClr val="A4A3A4"/>
          </p15:clr>
        </p15:guide>
        <p15:guide id="3" orient="horz" pos="2368" userDrawn="1">
          <p15:clr>
            <a:srgbClr val="A4A3A4"/>
          </p15:clr>
        </p15:guide>
        <p15:guide id="4" orient="horz" pos="1416" userDrawn="1">
          <p15:clr>
            <a:srgbClr val="A4A3A4"/>
          </p15:clr>
        </p15:guide>
        <p15:guide id="5" orient="horz" pos="2822" userDrawn="1">
          <p15:clr>
            <a:srgbClr val="A4A3A4"/>
          </p15:clr>
        </p15:guide>
        <p15:guide id="6" pos="2086" userDrawn="1">
          <p15:clr>
            <a:srgbClr val="A4A3A4"/>
          </p15:clr>
        </p15:guide>
        <p15:guide id="7" pos="317" userDrawn="1">
          <p15:clr>
            <a:srgbClr val="A4A3A4"/>
          </p15:clr>
        </p15:guide>
        <p15:guide id="8" pos="24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 Hirstein" initials="MH" lastIdx="57" clrIdx="0">
    <p:extLst>
      <p:ext uri="{19B8F6BF-5375-455C-9EA6-DF929625EA0E}">
        <p15:presenceInfo xmlns:p15="http://schemas.microsoft.com/office/powerpoint/2012/main" userId="S::Mario.Hirstein@star-cooperation.com::4410bf3f-8053-4956-bf7d-a638f3bcef4f" providerId="AD"/>
      </p:ext>
    </p:extLst>
  </p:cmAuthor>
  <p:cmAuthor id="2" name="Alla Reznichenko" initials="AR" lastIdx="25" clrIdx="1">
    <p:extLst>
      <p:ext uri="{19B8F6BF-5375-455C-9EA6-DF929625EA0E}">
        <p15:presenceInfo xmlns:p15="http://schemas.microsoft.com/office/powerpoint/2012/main" userId="S::Alla.Reznichenko@star-cooperation.com::624b3e20-15b9-456a-b4f0-704169732c67" providerId="AD"/>
      </p:ext>
    </p:extLst>
  </p:cmAuthor>
  <p:cmAuthor id="3" name="Guido Klöfer" initials="GK" lastIdx="36" clrIdx="2">
    <p:extLst>
      <p:ext uri="{19B8F6BF-5375-455C-9EA6-DF929625EA0E}">
        <p15:presenceInfo xmlns:p15="http://schemas.microsoft.com/office/powerpoint/2012/main" userId="S::guido.kloefer@star-cooperation.com::e44fc2db-c9bc-4a72-ad7c-913adb6d5c5c" providerId="AD"/>
      </p:ext>
    </p:extLst>
  </p:cmAuthor>
  <p:cmAuthor id="4" name="Franziska Mews" initials="FM" lastIdx="23" clrIdx="3">
    <p:extLst>
      <p:ext uri="{19B8F6BF-5375-455C-9EA6-DF929625EA0E}">
        <p15:presenceInfo xmlns:p15="http://schemas.microsoft.com/office/powerpoint/2012/main" userId="S::Franziska.Mews@star-cooperation.com::c238a571-a527-440a-a2f5-ce49a84f492d" providerId="AD"/>
      </p:ext>
    </p:extLst>
  </p:cmAuthor>
  <p:cmAuthor id="5" name="Schlaeger, Christof" initials="SC" lastIdx="3" clrIdx="4">
    <p:extLst>
      <p:ext uri="{19B8F6BF-5375-455C-9EA6-DF929625EA0E}">
        <p15:presenceInfo xmlns:p15="http://schemas.microsoft.com/office/powerpoint/2012/main" userId="S-1-5-21-2227252855-110555244-558704246-1069900" providerId="AD"/>
      </p:ext>
    </p:extLst>
  </p:cmAuthor>
  <p:cmAuthor id="6" name="Ehl, Fabian" initials="EF" lastIdx="11" clrIdx="5">
    <p:extLst>
      <p:ext uri="{19B8F6BF-5375-455C-9EA6-DF929625EA0E}">
        <p15:presenceInfo xmlns:p15="http://schemas.microsoft.com/office/powerpoint/2012/main" userId="S::fabian.ehl@abbott.com::754f4f69-733f-4440-b860-1a28a824f9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F84AD3"/>
    <a:srgbClr val="B9B9BA"/>
    <a:srgbClr val="8BBF36"/>
    <a:srgbClr val="78C12C"/>
    <a:srgbClr val="ECECEC"/>
    <a:srgbClr val="5BC2E7"/>
    <a:srgbClr val="008BD2"/>
    <a:srgbClr val="001489"/>
    <a:srgbClr val="E955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1AB4FF-2309-49B6-82F1-9648729E5965}" v="5" dt="2021-09-06T07:30:41.315"/>
  </p1510:revLst>
</p1510:revInfo>
</file>

<file path=ppt/tableStyles.xml><?xml version="1.0" encoding="utf-8"?>
<a:tblStyleLst xmlns:a="http://schemas.openxmlformats.org/drawingml/2006/main" def="{7DF18680-E054-41AD-8BC1-D1AEF772440D}"/>
</file>

<file path=ppt/viewProps.xml><?xml version="1.0" encoding="utf-8"?>
<p:viewPr xmlns:a="http://schemas.openxmlformats.org/drawingml/2006/main" xmlns:r="http://schemas.openxmlformats.org/officeDocument/2006/relationships" xmlns:p="http://schemas.openxmlformats.org/presentationml/2006/main">
  <p:normalViewPr>
    <p:restoredLeft sz="11693" autoAdjust="0"/>
    <p:restoredTop sz="94674"/>
  </p:normalViewPr>
  <p:slideViewPr>
    <p:cSldViewPr snapToGrid="0" showGuides="1">
      <p:cViewPr varScale="1">
        <p:scale>
          <a:sx n="165" d="100"/>
          <a:sy n="165" d="100"/>
        </p:scale>
        <p:origin x="912" y="184"/>
      </p:cViewPr>
      <p:guideLst>
        <p:guide orient="horz" pos="1302"/>
        <p:guide orient="horz" pos="1280"/>
        <p:guide orient="horz" pos="2368"/>
        <p:guide orient="horz" pos="1416"/>
        <p:guide orient="horz" pos="2822"/>
        <p:guide pos="2086"/>
        <p:guide pos="317"/>
        <p:guide pos="249"/>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Hirstein" userId="4410bf3f-8053-4956-bf7d-a638f3bcef4f" providerId="ADAL" clId="{C2FDBEA1-42CA-4EE0-A93C-15C9C8D7B28A}"/>
    <pc:docChg chg="undo custSel addSld delSld modSld sldOrd">
      <pc:chgData name="Mario Hirstein" userId="4410bf3f-8053-4956-bf7d-a638f3bcef4f" providerId="ADAL" clId="{C2FDBEA1-42CA-4EE0-A93C-15C9C8D7B28A}" dt="2021-08-17T13:36:40.599" v="332"/>
      <pc:docMkLst>
        <pc:docMk/>
      </pc:docMkLst>
      <pc:sldChg chg="modSp mod">
        <pc:chgData name="Mario Hirstein" userId="4410bf3f-8053-4956-bf7d-a638f3bcef4f" providerId="ADAL" clId="{C2FDBEA1-42CA-4EE0-A93C-15C9C8D7B28A}" dt="2021-08-17T13:16:16.283" v="55" actId="20577"/>
        <pc:sldMkLst>
          <pc:docMk/>
          <pc:sldMk cId="275762138" sldId="277"/>
        </pc:sldMkLst>
        <pc:spChg chg="mod">
          <ac:chgData name="Mario Hirstein" userId="4410bf3f-8053-4956-bf7d-a638f3bcef4f" providerId="ADAL" clId="{C2FDBEA1-42CA-4EE0-A93C-15C9C8D7B28A}" dt="2021-08-17T13:16:16.283" v="55" actId="20577"/>
          <ac:spMkLst>
            <pc:docMk/>
            <pc:sldMk cId="275762138" sldId="277"/>
            <ac:spMk id="7" creationId="{B49E4AA7-5EBC-449B-A930-494A28B35CFF}"/>
          </ac:spMkLst>
        </pc:spChg>
      </pc:sldChg>
      <pc:sldChg chg="modSp mod">
        <pc:chgData name="Mario Hirstein" userId="4410bf3f-8053-4956-bf7d-a638f3bcef4f" providerId="ADAL" clId="{C2FDBEA1-42CA-4EE0-A93C-15C9C8D7B28A}" dt="2021-08-17T13:16:25.386" v="67" actId="20577"/>
        <pc:sldMkLst>
          <pc:docMk/>
          <pc:sldMk cId="1534951978" sldId="838840611"/>
        </pc:sldMkLst>
        <pc:spChg chg="mod">
          <ac:chgData name="Mario Hirstein" userId="4410bf3f-8053-4956-bf7d-a638f3bcef4f" providerId="ADAL" clId="{C2FDBEA1-42CA-4EE0-A93C-15C9C8D7B28A}" dt="2021-08-17T13:16:25.386" v="67" actId="20577"/>
          <ac:spMkLst>
            <pc:docMk/>
            <pc:sldMk cId="1534951978" sldId="838840611"/>
            <ac:spMk id="6" creationId="{108077C3-BFF4-BB4B-9591-79FCC93936B6}"/>
          </ac:spMkLst>
        </pc:spChg>
      </pc:sldChg>
      <pc:sldChg chg="modSp mod">
        <pc:chgData name="Mario Hirstein" userId="4410bf3f-8053-4956-bf7d-a638f3bcef4f" providerId="ADAL" clId="{C2FDBEA1-42CA-4EE0-A93C-15C9C8D7B28A}" dt="2021-08-17T12:35:02.242" v="39" actId="20577"/>
        <pc:sldMkLst>
          <pc:docMk/>
          <pc:sldMk cId="3818879272" sldId="838840668"/>
        </pc:sldMkLst>
        <pc:spChg chg="mod">
          <ac:chgData name="Mario Hirstein" userId="4410bf3f-8053-4956-bf7d-a638f3bcef4f" providerId="ADAL" clId="{C2FDBEA1-42CA-4EE0-A93C-15C9C8D7B28A}" dt="2021-08-17T12:35:02.242" v="39" actId="20577"/>
          <ac:spMkLst>
            <pc:docMk/>
            <pc:sldMk cId="3818879272" sldId="838840668"/>
            <ac:spMk id="7" creationId="{923949E5-5CA1-2942-A6E5-DAF01D8AED16}"/>
          </ac:spMkLst>
        </pc:spChg>
      </pc:sldChg>
      <pc:sldChg chg="modSp mod">
        <pc:chgData name="Mario Hirstein" userId="4410bf3f-8053-4956-bf7d-a638f3bcef4f" providerId="ADAL" clId="{C2FDBEA1-42CA-4EE0-A93C-15C9C8D7B28A}" dt="2021-08-17T12:32:54.165" v="35" actId="20577"/>
        <pc:sldMkLst>
          <pc:docMk/>
          <pc:sldMk cId="2710089273" sldId="838840669"/>
        </pc:sldMkLst>
        <pc:spChg chg="mod">
          <ac:chgData name="Mario Hirstein" userId="4410bf3f-8053-4956-bf7d-a638f3bcef4f" providerId="ADAL" clId="{C2FDBEA1-42CA-4EE0-A93C-15C9C8D7B28A}" dt="2021-08-17T12:32:54.165" v="35" actId="20577"/>
          <ac:spMkLst>
            <pc:docMk/>
            <pc:sldMk cId="2710089273" sldId="838840669"/>
            <ac:spMk id="9" creationId="{466CCA37-CD29-4944-AD31-E70A4D3CB053}"/>
          </ac:spMkLst>
        </pc:spChg>
        <pc:spChg chg="mod">
          <ac:chgData name="Mario Hirstein" userId="4410bf3f-8053-4956-bf7d-a638f3bcef4f" providerId="ADAL" clId="{C2FDBEA1-42CA-4EE0-A93C-15C9C8D7B28A}" dt="2021-08-17T12:32:28.282" v="31" actId="20577"/>
          <ac:spMkLst>
            <pc:docMk/>
            <pc:sldMk cId="2710089273" sldId="838840669"/>
            <ac:spMk id="19" creationId="{F20A1BDB-9E50-4B1F-BF8D-B75D5DCB9BC5}"/>
          </ac:spMkLst>
        </pc:spChg>
      </pc:sldChg>
      <pc:sldChg chg="modSp mod">
        <pc:chgData name="Mario Hirstein" userId="4410bf3f-8053-4956-bf7d-a638f3bcef4f" providerId="ADAL" clId="{C2FDBEA1-42CA-4EE0-A93C-15C9C8D7B28A}" dt="2021-08-17T12:37:01.111" v="48" actId="20577"/>
        <pc:sldMkLst>
          <pc:docMk/>
          <pc:sldMk cId="1655022897" sldId="838840670"/>
        </pc:sldMkLst>
        <pc:spChg chg="mod">
          <ac:chgData name="Mario Hirstein" userId="4410bf3f-8053-4956-bf7d-a638f3bcef4f" providerId="ADAL" clId="{C2FDBEA1-42CA-4EE0-A93C-15C9C8D7B28A}" dt="2021-08-17T12:37:01.111" v="48" actId="20577"/>
          <ac:spMkLst>
            <pc:docMk/>
            <pc:sldMk cId="1655022897" sldId="838840670"/>
            <ac:spMk id="78" creationId="{743A17A2-3B55-42E7-932E-2A16B041427B}"/>
          </ac:spMkLst>
        </pc:spChg>
      </pc:sldChg>
      <pc:sldChg chg="modSp mod">
        <pc:chgData name="Mario Hirstein" userId="4410bf3f-8053-4956-bf7d-a638f3bcef4f" providerId="ADAL" clId="{C2FDBEA1-42CA-4EE0-A93C-15C9C8D7B28A}" dt="2021-08-17T13:16:38.757" v="85" actId="20577"/>
        <pc:sldMkLst>
          <pc:docMk/>
          <pc:sldMk cId="2298645925" sldId="838840675"/>
        </pc:sldMkLst>
        <pc:spChg chg="mod">
          <ac:chgData name="Mario Hirstein" userId="4410bf3f-8053-4956-bf7d-a638f3bcef4f" providerId="ADAL" clId="{C2FDBEA1-42CA-4EE0-A93C-15C9C8D7B28A}" dt="2021-08-17T13:16:38.757" v="85" actId="20577"/>
          <ac:spMkLst>
            <pc:docMk/>
            <pc:sldMk cId="2298645925" sldId="838840675"/>
            <ac:spMk id="11" creationId="{AE117AD6-235E-634E-B811-0F4A55E5085C}"/>
          </ac:spMkLst>
        </pc:spChg>
      </pc:sldChg>
      <pc:sldChg chg="modSp mod">
        <pc:chgData name="Mario Hirstein" userId="4410bf3f-8053-4956-bf7d-a638f3bcef4f" providerId="ADAL" clId="{C2FDBEA1-42CA-4EE0-A93C-15C9C8D7B28A}" dt="2021-08-17T13:18:05.249" v="91" actId="20577"/>
        <pc:sldMkLst>
          <pc:docMk/>
          <pc:sldMk cId="3300485382" sldId="838840676"/>
        </pc:sldMkLst>
        <pc:spChg chg="mod">
          <ac:chgData name="Mario Hirstein" userId="4410bf3f-8053-4956-bf7d-a638f3bcef4f" providerId="ADAL" clId="{C2FDBEA1-42CA-4EE0-A93C-15C9C8D7B28A}" dt="2021-08-17T13:16:45.913" v="86"/>
          <ac:spMkLst>
            <pc:docMk/>
            <pc:sldMk cId="3300485382" sldId="838840676"/>
            <ac:spMk id="11" creationId="{AE117AD6-235E-634E-B811-0F4A55E5085C}"/>
          </ac:spMkLst>
        </pc:spChg>
        <pc:spChg chg="mod">
          <ac:chgData name="Mario Hirstein" userId="4410bf3f-8053-4956-bf7d-a638f3bcef4f" providerId="ADAL" clId="{C2FDBEA1-42CA-4EE0-A93C-15C9C8D7B28A}" dt="2021-08-17T13:18:05.249" v="91" actId="20577"/>
          <ac:spMkLst>
            <pc:docMk/>
            <pc:sldMk cId="3300485382" sldId="838840676"/>
            <ac:spMk id="16" creationId="{82112752-88EF-CC4C-85C9-018AC5BE7D53}"/>
          </ac:spMkLst>
        </pc:spChg>
      </pc:sldChg>
      <pc:sldChg chg="modSp mod">
        <pc:chgData name="Mario Hirstein" userId="4410bf3f-8053-4956-bf7d-a638f3bcef4f" providerId="ADAL" clId="{C2FDBEA1-42CA-4EE0-A93C-15C9C8D7B28A}" dt="2021-08-17T13:16:49.503" v="87"/>
        <pc:sldMkLst>
          <pc:docMk/>
          <pc:sldMk cId="888059482" sldId="838840677"/>
        </pc:sldMkLst>
        <pc:spChg chg="mod">
          <ac:chgData name="Mario Hirstein" userId="4410bf3f-8053-4956-bf7d-a638f3bcef4f" providerId="ADAL" clId="{C2FDBEA1-42CA-4EE0-A93C-15C9C8D7B28A}" dt="2021-08-17T13:16:49.503" v="87"/>
          <ac:spMkLst>
            <pc:docMk/>
            <pc:sldMk cId="888059482" sldId="838840677"/>
            <ac:spMk id="10" creationId="{DF732400-37F9-8246-9C8E-FA3EBA33CCAA}"/>
          </ac:spMkLst>
        </pc:spChg>
      </pc:sldChg>
      <pc:sldChg chg="modSp mod">
        <pc:chgData name="Mario Hirstein" userId="4410bf3f-8053-4956-bf7d-a638f3bcef4f" providerId="ADAL" clId="{C2FDBEA1-42CA-4EE0-A93C-15C9C8D7B28A}" dt="2021-08-17T13:16:56.914" v="89"/>
        <pc:sldMkLst>
          <pc:docMk/>
          <pc:sldMk cId="3090420931" sldId="838840678"/>
        </pc:sldMkLst>
        <pc:spChg chg="mod">
          <ac:chgData name="Mario Hirstein" userId="4410bf3f-8053-4956-bf7d-a638f3bcef4f" providerId="ADAL" clId="{C2FDBEA1-42CA-4EE0-A93C-15C9C8D7B28A}" dt="2021-08-17T13:16:56.914" v="89"/>
          <ac:spMkLst>
            <pc:docMk/>
            <pc:sldMk cId="3090420931" sldId="838840678"/>
            <ac:spMk id="35" creationId="{2C724A7A-69D6-4B8A-AAA9-20DDF5F0494F}"/>
          </ac:spMkLst>
        </pc:spChg>
      </pc:sldChg>
      <pc:sldChg chg="modSp mod">
        <pc:chgData name="Mario Hirstein" userId="4410bf3f-8053-4956-bf7d-a638f3bcef4f" providerId="ADAL" clId="{C2FDBEA1-42CA-4EE0-A93C-15C9C8D7B28A}" dt="2021-08-17T12:33:16.599" v="36" actId="313"/>
        <pc:sldMkLst>
          <pc:docMk/>
          <pc:sldMk cId="2089031051" sldId="2142534142"/>
        </pc:sldMkLst>
        <pc:spChg chg="mod">
          <ac:chgData name="Mario Hirstein" userId="4410bf3f-8053-4956-bf7d-a638f3bcef4f" providerId="ADAL" clId="{C2FDBEA1-42CA-4EE0-A93C-15C9C8D7B28A}" dt="2021-08-17T12:33:16.599" v="36" actId="313"/>
          <ac:spMkLst>
            <pc:docMk/>
            <pc:sldMk cId="2089031051" sldId="2142534142"/>
            <ac:spMk id="20" creationId="{560D376F-1FDB-4C52-A749-19A86CF850F2}"/>
          </ac:spMkLst>
        </pc:spChg>
      </pc:sldChg>
      <pc:sldChg chg="modSp mod">
        <pc:chgData name="Mario Hirstein" userId="4410bf3f-8053-4956-bf7d-a638f3bcef4f" providerId="ADAL" clId="{C2FDBEA1-42CA-4EE0-A93C-15C9C8D7B28A}" dt="2021-08-17T12:33:26.687" v="38" actId="57"/>
        <pc:sldMkLst>
          <pc:docMk/>
          <pc:sldMk cId="720048223" sldId="2142534147"/>
        </pc:sldMkLst>
        <pc:spChg chg="mod">
          <ac:chgData name="Mario Hirstein" userId="4410bf3f-8053-4956-bf7d-a638f3bcef4f" providerId="ADAL" clId="{C2FDBEA1-42CA-4EE0-A93C-15C9C8D7B28A}" dt="2021-08-17T12:33:26.687" v="38" actId="57"/>
          <ac:spMkLst>
            <pc:docMk/>
            <pc:sldMk cId="720048223" sldId="2142534147"/>
            <ac:spMk id="6" creationId="{E5769997-006A-EF4D-A1EB-CE90284AAD7A}"/>
          </ac:spMkLst>
        </pc:spChg>
      </pc:sldChg>
      <pc:sldChg chg="modSp mod delCm">
        <pc:chgData name="Mario Hirstein" userId="4410bf3f-8053-4956-bf7d-a638f3bcef4f" providerId="ADAL" clId="{C2FDBEA1-42CA-4EE0-A93C-15C9C8D7B28A}" dt="2021-08-17T12:35:38.612" v="43" actId="1592"/>
        <pc:sldMkLst>
          <pc:docMk/>
          <pc:sldMk cId="76428351" sldId="2142534153"/>
        </pc:sldMkLst>
        <pc:spChg chg="mod">
          <ac:chgData name="Mario Hirstein" userId="4410bf3f-8053-4956-bf7d-a638f3bcef4f" providerId="ADAL" clId="{C2FDBEA1-42CA-4EE0-A93C-15C9C8D7B28A}" dt="2021-08-17T12:35:32.930" v="42" actId="14100"/>
          <ac:spMkLst>
            <pc:docMk/>
            <pc:sldMk cId="76428351" sldId="2142534153"/>
            <ac:spMk id="53" creationId="{DD93CB5C-A69D-3744-97C8-B0E2C04383AE}"/>
          </ac:spMkLst>
        </pc:spChg>
      </pc:sldChg>
      <pc:sldChg chg="modSp mod">
        <pc:chgData name="Mario Hirstein" userId="4410bf3f-8053-4956-bf7d-a638f3bcef4f" providerId="ADAL" clId="{C2FDBEA1-42CA-4EE0-A93C-15C9C8D7B28A}" dt="2021-08-17T13:16:52.795" v="88"/>
        <pc:sldMkLst>
          <pc:docMk/>
          <pc:sldMk cId="3477069846" sldId="2142534154"/>
        </pc:sldMkLst>
        <pc:spChg chg="mod">
          <ac:chgData name="Mario Hirstein" userId="4410bf3f-8053-4956-bf7d-a638f3bcef4f" providerId="ADAL" clId="{C2FDBEA1-42CA-4EE0-A93C-15C9C8D7B28A}" dt="2021-08-17T13:16:52.795" v="88"/>
          <ac:spMkLst>
            <pc:docMk/>
            <pc:sldMk cId="3477069846" sldId="2142534154"/>
            <ac:spMk id="35" creationId="{2C724A7A-69D6-4B8A-AAA9-20DDF5F0494F}"/>
          </ac:spMkLst>
        </pc:spChg>
      </pc:sldChg>
      <pc:sldChg chg="modSp mod">
        <pc:chgData name="Mario Hirstein" userId="4410bf3f-8053-4956-bf7d-a638f3bcef4f" providerId="ADAL" clId="{C2FDBEA1-42CA-4EE0-A93C-15C9C8D7B28A}" dt="2021-08-17T12:36:18.618" v="46" actId="1076"/>
        <pc:sldMkLst>
          <pc:docMk/>
          <pc:sldMk cId="2964484240" sldId="2142534155"/>
        </pc:sldMkLst>
        <pc:spChg chg="mod">
          <ac:chgData name="Mario Hirstein" userId="4410bf3f-8053-4956-bf7d-a638f3bcef4f" providerId="ADAL" clId="{C2FDBEA1-42CA-4EE0-A93C-15C9C8D7B28A}" dt="2021-08-17T12:36:15.969" v="45" actId="20577"/>
          <ac:spMkLst>
            <pc:docMk/>
            <pc:sldMk cId="2964484240" sldId="2142534155"/>
            <ac:spMk id="32" creationId="{DA31350B-ABFB-9E46-BBF9-2A8D42C2941D}"/>
          </ac:spMkLst>
        </pc:spChg>
        <pc:spChg chg="mod">
          <ac:chgData name="Mario Hirstein" userId="4410bf3f-8053-4956-bf7d-a638f3bcef4f" providerId="ADAL" clId="{C2FDBEA1-42CA-4EE0-A93C-15C9C8D7B28A}" dt="2021-08-17T12:36:18.618" v="46" actId="1076"/>
          <ac:spMkLst>
            <pc:docMk/>
            <pc:sldMk cId="2964484240" sldId="2142534155"/>
            <ac:spMk id="35" creationId="{68BA0FBA-CB87-4E6B-AFBB-D14254BEE232}"/>
          </ac:spMkLst>
        </pc:spChg>
      </pc:sldChg>
      <pc:sldChg chg="modSp mod">
        <pc:chgData name="Mario Hirstein" userId="4410bf3f-8053-4956-bf7d-a638f3bcef4f" providerId="ADAL" clId="{C2FDBEA1-42CA-4EE0-A93C-15C9C8D7B28A}" dt="2021-08-17T12:36:40.093" v="47" actId="20577"/>
        <pc:sldMkLst>
          <pc:docMk/>
          <pc:sldMk cId="649271653" sldId="2142534157"/>
        </pc:sldMkLst>
        <pc:spChg chg="mod">
          <ac:chgData name="Mario Hirstein" userId="4410bf3f-8053-4956-bf7d-a638f3bcef4f" providerId="ADAL" clId="{C2FDBEA1-42CA-4EE0-A93C-15C9C8D7B28A}" dt="2021-08-17T12:36:40.093" v="47" actId="20577"/>
          <ac:spMkLst>
            <pc:docMk/>
            <pc:sldMk cId="649271653" sldId="2142534157"/>
            <ac:spMk id="28" creationId="{84E4D5C4-6287-FF49-B5FD-3CABD7195FEA}"/>
          </ac:spMkLst>
        </pc:spChg>
      </pc:sldChg>
      <pc:sldChg chg="addSp modSp mod ord">
        <pc:chgData name="Mario Hirstein" userId="4410bf3f-8053-4956-bf7d-a638f3bcef4f" providerId="ADAL" clId="{C2FDBEA1-42CA-4EE0-A93C-15C9C8D7B28A}" dt="2021-08-17T13:28:08.671" v="311" actId="1076"/>
        <pc:sldMkLst>
          <pc:docMk/>
          <pc:sldMk cId="216098927" sldId="2142534158"/>
        </pc:sldMkLst>
        <pc:spChg chg="add mod">
          <ac:chgData name="Mario Hirstein" userId="4410bf3f-8053-4956-bf7d-a638f3bcef4f" providerId="ADAL" clId="{C2FDBEA1-42CA-4EE0-A93C-15C9C8D7B28A}" dt="2021-08-17T13:28:01.822" v="310" actId="1076"/>
          <ac:spMkLst>
            <pc:docMk/>
            <pc:sldMk cId="216098927" sldId="2142534158"/>
            <ac:spMk id="2" creationId="{71828BB5-8B0D-4822-91DB-AF7673534DE0}"/>
          </ac:spMkLst>
        </pc:spChg>
        <pc:spChg chg="add mod">
          <ac:chgData name="Mario Hirstein" userId="4410bf3f-8053-4956-bf7d-a638f3bcef4f" providerId="ADAL" clId="{C2FDBEA1-42CA-4EE0-A93C-15C9C8D7B28A}" dt="2021-08-17T13:27:56.695" v="309" actId="1076"/>
          <ac:spMkLst>
            <pc:docMk/>
            <pc:sldMk cId="216098927" sldId="2142534158"/>
            <ac:spMk id="6" creationId="{9E94CCE6-5611-44E8-B968-A47F69F46195}"/>
          </ac:spMkLst>
        </pc:spChg>
        <pc:spChg chg="mod">
          <ac:chgData name="Mario Hirstein" userId="4410bf3f-8053-4956-bf7d-a638f3bcef4f" providerId="ADAL" clId="{C2FDBEA1-42CA-4EE0-A93C-15C9C8D7B28A}" dt="2021-08-17T13:27:46.207" v="307" actId="164"/>
          <ac:spMkLst>
            <pc:docMk/>
            <pc:sldMk cId="216098927" sldId="2142534158"/>
            <ac:spMk id="15" creationId="{36E558D1-68BF-4F67-A491-C4D5F7B784FF}"/>
          </ac:spMkLst>
        </pc:spChg>
        <pc:spChg chg="mod">
          <ac:chgData name="Mario Hirstein" userId="4410bf3f-8053-4956-bf7d-a638f3bcef4f" providerId="ADAL" clId="{C2FDBEA1-42CA-4EE0-A93C-15C9C8D7B28A}" dt="2021-08-17T13:27:46.207" v="307" actId="164"/>
          <ac:spMkLst>
            <pc:docMk/>
            <pc:sldMk cId="216098927" sldId="2142534158"/>
            <ac:spMk id="16" creationId="{5D801B45-FED3-4628-A6A6-79CD90C2F537}"/>
          </ac:spMkLst>
        </pc:spChg>
        <pc:spChg chg="mod">
          <ac:chgData name="Mario Hirstein" userId="4410bf3f-8053-4956-bf7d-a638f3bcef4f" providerId="ADAL" clId="{C2FDBEA1-42CA-4EE0-A93C-15C9C8D7B28A}" dt="2021-08-17T13:27:46.207" v="307" actId="164"/>
          <ac:spMkLst>
            <pc:docMk/>
            <pc:sldMk cId="216098927" sldId="2142534158"/>
            <ac:spMk id="17" creationId="{77CCE0CC-1D0F-4597-8B87-E2C8EAFEB2A4}"/>
          </ac:spMkLst>
        </pc:spChg>
        <pc:grpChg chg="add mod">
          <ac:chgData name="Mario Hirstein" userId="4410bf3f-8053-4956-bf7d-a638f3bcef4f" providerId="ADAL" clId="{C2FDBEA1-42CA-4EE0-A93C-15C9C8D7B28A}" dt="2021-08-17T13:28:08.671" v="311" actId="1076"/>
          <ac:grpSpMkLst>
            <pc:docMk/>
            <pc:sldMk cId="216098927" sldId="2142534158"/>
            <ac:grpSpMk id="7" creationId="{7379DF74-5C6C-49D1-8304-11D7ACA5B947}"/>
          </ac:grpSpMkLst>
        </pc:grpChg>
        <pc:picChg chg="mod">
          <ac:chgData name="Mario Hirstein" userId="4410bf3f-8053-4956-bf7d-a638f3bcef4f" providerId="ADAL" clId="{C2FDBEA1-42CA-4EE0-A93C-15C9C8D7B28A}" dt="2021-08-17T13:27:46.207" v="307" actId="164"/>
          <ac:picMkLst>
            <pc:docMk/>
            <pc:sldMk cId="216098927" sldId="2142534158"/>
            <ac:picMk id="14" creationId="{F90FFC61-23D2-4326-B22B-9AC708AA85CB}"/>
          </ac:picMkLst>
        </pc:picChg>
      </pc:sldChg>
      <pc:sldChg chg="addSp delSp modSp mod">
        <pc:chgData name="Mario Hirstein" userId="4410bf3f-8053-4956-bf7d-a638f3bcef4f" providerId="ADAL" clId="{C2FDBEA1-42CA-4EE0-A93C-15C9C8D7B28A}" dt="2021-08-17T12:47:13.076" v="49" actId="20577"/>
        <pc:sldMkLst>
          <pc:docMk/>
          <pc:sldMk cId="876907038" sldId="2142534159"/>
        </pc:sldMkLst>
        <pc:spChg chg="mod">
          <ac:chgData name="Mario Hirstein" userId="4410bf3f-8053-4956-bf7d-a638f3bcef4f" providerId="ADAL" clId="{C2FDBEA1-42CA-4EE0-A93C-15C9C8D7B28A}" dt="2021-08-17T12:09:53.644" v="5" actId="20577"/>
          <ac:spMkLst>
            <pc:docMk/>
            <pc:sldMk cId="876907038" sldId="2142534159"/>
            <ac:spMk id="4" creationId="{DD7EF20D-C5A9-4610-9564-6624D79C8327}"/>
          </ac:spMkLst>
        </pc:spChg>
        <pc:spChg chg="mod">
          <ac:chgData name="Mario Hirstein" userId="4410bf3f-8053-4956-bf7d-a638f3bcef4f" providerId="ADAL" clId="{C2FDBEA1-42CA-4EE0-A93C-15C9C8D7B28A}" dt="2021-08-17T12:47:13.076" v="49" actId="20577"/>
          <ac:spMkLst>
            <pc:docMk/>
            <pc:sldMk cId="876907038" sldId="2142534159"/>
            <ac:spMk id="9" creationId="{0FE97D76-2B60-6D4F-BE7A-CC41485A63BD}"/>
          </ac:spMkLst>
        </pc:spChg>
        <pc:spChg chg="mod">
          <ac:chgData name="Mario Hirstein" userId="4410bf3f-8053-4956-bf7d-a638f3bcef4f" providerId="ADAL" clId="{C2FDBEA1-42CA-4EE0-A93C-15C9C8D7B28A}" dt="2021-08-17T12:13:05.819" v="14" actId="20577"/>
          <ac:spMkLst>
            <pc:docMk/>
            <pc:sldMk cId="876907038" sldId="2142534159"/>
            <ac:spMk id="11" creationId="{EA40CC6D-109C-0444-ABC3-A636A8B2C249}"/>
          </ac:spMkLst>
        </pc:spChg>
        <pc:spChg chg="mod">
          <ac:chgData name="Mario Hirstein" userId="4410bf3f-8053-4956-bf7d-a638f3bcef4f" providerId="ADAL" clId="{C2FDBEA1-42CA-4EE0-A93C-15C9C8D7B28A}" dt="2021-08-17T12:13:25.469" v="24" actId="20577"/>
          <ac:spMkLst>
            <pc:docMk/>
            <pc:sldMk cId="876907038" sldId="2142534159"/>
            <ac:spMk id="29" creationId="{CB6DB578-4A52-4914-8768-AA81630B9982}"/>
          </ac:spMkLst>
        </pc:spChg>
        <pc:spChg chg="mod">
          <ac:chgData name="Mario Hirstein" userId="4410bf3f-8053-4956-bf7d-a638f3bcef4f" providerId="ADAL" clId="{C2FDBEA1-42CA-4EE0-A93C-15C9C8D7B28A}" dt="2021-08-17T12:12:34.151" v="7" actId="57"/>
          <ac:spMkLst>
            <pc:docMk/>
            <pc:sldMk cId="876907038" sldId="2142534159"/>
            <ac:spMk id="30" creationId="{608B26B7-57DF-471A-8003-F609110839DD}"/>
          </ac:spMkLst>
        </pc:spChg>
        <pc:spChg chg="mod">
          <ac:chgData name="Mario Hirstein" userId="4410bf3f-8053-4956-bf7d-a638f3bcef4f" providerId="ADAL" clId="{C2FDBEA1-42CA-4EE0-A93C-15C9C8D7B28A}" dt="2021-08-17T12:13:10.281" v="16" actId="20577"/>
          <ac:spMkLst>
            <pc:docMk/>
            <pc:sldMk cId="876907038" sldId="2142534159"/>
            <ac:spMk id="31" creationId="{18BD9C45-8A31-4D7F-BFF9-93679EFB9806}"/>
          </ac:spMkLst>
        </pc:spChg>
        <pc:spChg chg="mod">
          <ac:chgData name="Mario Hirstein" userId="4410bf3f-8053-4956-bf7d-a638f3bcef4f" providerId="ADAL" clId="{C2FDBEA1-42CA-4EE0-A93C-15C9C8D7B28A}" dt="2021-08-17T12:13:20.243" v="22" actId="20577"/>
          <ac:spMkLst>
            <pc:docMk/>
            <pc:sldMk cId="876907038" sldId="2142534159"/>
            <ac:spMk id="35" creationId="{2F22FE6A-AC8D-47FA-AED3-679BC8AF538A}"/>
          </ac:spMkLst>
        </pc:spChg>
        <pc:spChg chg="mod">
          <ac:chgData name="Mario Hirstein" userId="4410bf3f-8053-4956-bf7d-a638f3bcef4f" providerId="ADAL" clId="{C2FDBEA1-42CA-4EE0-A93C-15C9C8D7B28A}" dt="2021-08-17T12:13:16.328" v="20" actId="20577"/>
          <ac:spMkLst>
            <pc:docMk/>
            <pc:sldMk cId="876907038" sldId="2142534159"/>
            <ac:spMk id="36" creationId="{1A91157C-3559-4F0D-8DBE-71135C02262B}"/>
          </ac:spMkLst>
        </pc:spChg>
        <pc:picChg chg="add mod">
          <ac:chgData name="Mario Hirstein" userId="4410bf3f-8053-4956-bf7d-a638f3bcef4f" providerId="ADAL" clId="{C2FDBEA1-42CA-4EE0-A93C-15C9C8D7B28A}" dt="2021-08-17T12:32:01.201" v="29" actId="14100"/>
          <ac:picMkLst>
            <pc:docMk/>
            <pc:sldMk cId="876907038" sldId="2142534159"/>
            <ac:picMk id="25" creationId="{DCA547EB-8F7D-411F-862F-1CA1F4721728}"/>
          </ac:picMkLst>
        </pc:picChg>
        <pc:picChg chg="del">
          <ac:chgData name="Mario Hirstein" userId="4410bf3f-8053-4956-bf7d-a638f3bcef4f" providerId="ADAL" clId="{C2FDBEA1-42CA-4EE0-A93C-15C9C8D7B28A}" dt="2021-08-17T12:31:52.803" v="25" actId="478"/>
          <ac:picMkLst>
            <pc:docMk/>
            <pc:sldMk cId="876907038" sldId="2142534159"/>
            <ac:picMk id="28" creationId="{697FBEAD-846A-4BCB-8C7D-9BAB22D09574}"/>
          </ac:picMkLst>
        </pc:picChg>
      </pc:sldChg>
      <pc:sldChg chg="modSp new mod">
        <pc:chgData name="Mario Hirstein" userId="4410bf3f-8053-4956-bf7d-a638f3bcef4f" providerId="ADAL" clId="{C2FDBEA1-42CA-4EE0-A93C-15C9C8D7B28A}" dt="2021-08-17T13:09:17.247" v="53" actId="20577"/>
        <pc:sldMkLst>
          <pc:docMk/>
          <pc:sldMk cId="3848544201" sldId="2142534160"/>
        </pc:sldMkLst>
        <pc:spChg chg="mod">
          <ac:chgData name="Mario Hirstein" userId="4410bf3f-8053-4956-bf7d-a638f3bcef4f" providerId="ADAL" clId="{C2FDBEA1-42CA-4EE0-A93C-15C9C8D7B28A}" dt="2021-08-17T13:09:17.247" v="53" actId="20577"/>
          <ac:spMkLst>
            <pc:docMk/>
            <pc:sldMk cId="3848544201" sldId="2142534160"/>
            <ac:spMk id="7" creationId="{5673F80E-5B9B-49BB-9C72-2B67FE5ED47C}"/>
          </ac:spMkLst>
        </pc:spChg>
      </pc:sldChg>
      <pc:sldChg chg="addSp delSp modSp new mod modClrScheme chgLayout">
        <pc:chgData name="Mario Hirstein" userId="4410bf3f-8053-4956-bf7d-a638f3bcef4f" providerId="ADAL" clId="{C2FDBEA1-42CA-4EE0-A93C-15C9C8D7B28A}" dt="2021-08-17T13:25:00.528" v="227" actId="20577"/>
        <pc:sldMkLst>
          <pc:docMk/>
          <pc:sldMk cId="1769028909" sldId="2142534161"/>
        </pc:sldMkLst>
        <pc:spChg chg="mod ord">
          <ac:chgData name="Mario Hirstein" userId="4410bf3f-8053-4956-bf7d-a638f3bcef4f" providerId="ADAL" clId="{C2FDBEA1-42CA-4EE0-A93C-15C9C8D7B28A}" dt="2021-08-17T13:19:16.150" v="106" actId="700"/>
          <ac:spMkLst>
            <pc:docMk/>
            <pc:sldMk cId="1769028909" sldId="2142534161"/>
            <ac:spMk id="2" creationId="{B5AF80B9-80A2-4573-ACA1-3B2F94B398BB}"/>
          </ac:spMkLst>
        </pc:spChg>
        <pc:spChg chg="mod ord">
          <ac:chgData name="Mario Hirstein" userId="4410bf3f-8053-4956-bf7d-a638f3bcef4f" providerId="ADAL" clId="{C2FDBEA1-42CA-4EE0-A93C-15C9C8D7B28A}" dt="2021-08-17T13:19:16.150" v="106" actId="700"/>
          <ac:spMkLst>
            <pc:docMk/>
            <pc:sldMk cId="1769028909" sldId="2142534161"/>
            <ac:spMk id="3" creationId="{3825AEEC-95C0-48D6-B5E2-FEB832BDA025}"/>
          </ac:spMkLst>
        </pc:spChg>
        <pc:spChg chg="mod ord">
          <ac:chgData name="Mario Hirstein" userId="4410bf3f-8053-4956-bf7d-a638f3bcef4f" providerId="ADAL" clId="{C2FDBEA1-42CA-4EE0-A93C-15C9C8D7B28A}" dt="2021-08-17T13:19:16.150" v="106" actId="700"/>
          <ac:spMkLst>
            <pc:docMk/>
            <pc:sldMk cId="1769028909" sldId="2142534161"/>
            <ac:spMk id="4" creationId="{8967D83C-7F27-4ABC-863A-3B5E4F963841}"/>
          </ac:spMkLst>
        </pc:spChg>
        <pc:spChg chg="del mod ord">
          <ac:chgData name="Mario Hirstein" userId="4410bf3f-8053-4956-bf7d-a638f3bcef4f" providerId="ADAL" clId="{C2FDBEA1-42CA-4EE0-A93C-15C9C8D7B28A}" dt="2021-08-17T13:19:16.150" v="106" actId="700"/>
          <ac:spMkLst>
            <pc:docMk/>
            <pc:sldMk cId="1769028909" sldId="2142534161"/>
            <ac:spMk id="5" creationId="{2FCF90C8-D8E2-444B-9672-F582BDC31D13}"/>
          </ac:spMkLst>
        </pc:spChg>
        <pc:spChg chg="del mod ord">
          <ac:chgData name="Mario Hirstein" userId="4410bf3f-8053-4956-bf7d-a638f3bcef4f" providerId="ADAL" clId="{C2FDBEA1-42CA-4EE0-A93C-15C9C8D7B28A}" dt="2021-08-17T13:19:16.150" v="106" actId="700"/>
          <ac:spMkLst>
            <pc:docMk/>
            <pc:sldMk cId="1769028909" sldId="2142534161"/>
            <ac:spMk id="6" creationId="{B75E6F7D-5751-4267-B5BA-A45EC84DDC71}"/>
          </ac:spMkLst>
        </pc:spChg>
        <pc:spChg chg="mod ord">
          <ac:chgData name="Mario Hirstein" userId="4410bf3f-8053-4956-bf7d-a638f3bcef4f" providerId="ADAL" clId="{C2FDBEA1-42CA-4EE0-A93C-15C9C8D7B28A}" dt="2021-08-17T13:20:10.370" v="206" actId="20577"/>
          <ac:spMkLst>
            <pc:docMk/>
            <pc:sldMk cId="1769028909" sldId="2142534161"/>
            <ac:spMk id="7" creationId="{22CF6551-2800-4B65-B30D-63725C414BA5}"/>
          </ac:spMkLst>
        </pc:spChg>
        <pc:spChg chg="add mod ord">
          <ac:chgData name="Mario Hirstein" userId="4410bf3f-8053-4956-bf7d-a638f3bcef4f" providerId="ADAL" clId="{C2FDBEA1-42CA-4EE0-A93C-15C9C8D7B28A}" dt="2021-08-17T13:20:49.237" v="210" actId="57"/>
          <ac:spMkLst>
            <pc:docMk/>
            <pc:sldMk cId="1769028909" sldId="2142534161"/>
            <ac:spMk id="8" creationId="{E37FD8C4-8D8C-4AFB-961D-24D2024371E9}"/>
          </ac:spMkLst>
        </pc:spChg>
        <pc:spChg chg="add mod ord">
          <ac:chgData name="Mario Hirstein" userId="4410bf3f-8053-4956-bf7d-a638f3bcef4f" providerId="ADAL" clId="{C2FDBEA1-42CA-4EE0-A93C-15C9C8D7B28A}" dt="2021-08-17T13:19:16.150" v="106" actId="700"/>
          <ac:spMkLst>
            <pc:docMk/>
            <pc:sldMk cId="1769028909" sldId="2142534161"/>
            <ac:spMk id="9" creationId="{C9F11A97-4C6E-4DBB-8B70-BBDF37BF92CB}"/>
          </ac:spMkLst>
        </pc:spChg>
        <pc:spChg chg="add mod ord">
          <ac:chgData name="Mario Hirstein" userId="4410bf3f-8053-4956-bf7d-a638f3bcef4f" providerId="ADAL" clId="{C2FDBEA1-42CA-4EE0-A93C-15C9C8D7B28A}" dt="2021-08-17T13:24:29.119" v="214" actId="113"/>
          <ac:spMkLst>
            <pc:docMk/>
            <pc:sldMk cId="1769028909" sldId="2142534161"/>
            <ac:spMk id="10" creationId="{0FCB1E12-CB9B-42AB-AF9D-6CF84327C856}"/>
          </ac:spMkLst>
        </pc:spChg>
        <pc:spChg chg="add mod ord">
          <ac:chgData name="Mario Hirstein" userId="4410bf3f-8053-4956-bf7d-a638f3bcef4f" providerId="ADAL" clId="{C2FDBEA1-42CA-4EE0-A93C-15C9C8D7B28A}" dt="2021-08-17T13:19:16.150" v="106" actId="700"/>
          <ac:spMkLst>
            <pc:docMk/>
            <pc:sldMk cId="1769028909" sldId="2142534161"/>
            <ac:spMk id="11" creationId="{CDB5A7AE-9075-4710-925E-5613C61DD44C}"/>
          </ac:spMkLst>
        </pc:spChg>
        <pc:spChg chg="add mod">
          <ac:chgData name="Mario Hirstein" userId="4410bf3f-8053-4956-bf7d-a638f3bcef4f" providerId="ADAL" clId="{C2FDBEA1-42CA-4EE0-A93C-15C9C8D7B28A}" dt="2021-08-17T13:19:59.159" v="203" actId="20577"/>
          <ac:spMkLst>
            <pc:docMk/>
            <pc:sldMk cId="1769028909" sldId="2142534161"/>
            <ac:spMk id="12" creationId="{48C67193-D38B-4915-A0B0-CA88644E5F7C}"/>
          </ac:spMkLst>
        </pc:spChg>
        <pc:spChg chg="add mod">
          <ac:chgData name="Mario Hirstein" userId="4410bf3f-8053-4956-bf7d-a638f3bcef4f" providerId="ADAL" clId="{C2FDBEA1-42CA-4EE0-A93C-15C9C8D7B28A}" dt="2021-08-17T13:25:00.528" v="227" actId="20577"/>
          <ac:spMkLst>
            <pc:docMk/>
            <pc:sldMk cId="1769028909" sldId="2142534161"/>
            <ac:spMk id="13" creationId="{6D0572F6-DF3B-4497-92D3-8F4195E6C135}"/>
          </ac:spMkLst>
        </pc:spChg>
      </pc:sldChg>
      <pc:sldChg chg="modSp new del mod">
        <pc:chgData name="Mario Hirstein" userId="4410bf3f-8053-4956-bf7d-a638f3bcef4f" providerId="ADAL" clId="{C2FDBEA1-42CA-4EE0-A93C-15C9C8D7B28A}" dt="2021-08-17T13:35:57.795" v="329" actId="47"/>
        <pc:sldMkLst>
          <pc:docMk/>
          <pc:sldMk cId="2490317061" sldId="2142534162"/>
        </pc:sldMkLst>
        <pc:spChg chg="mod">
          <ac:chgData name="Mario Hirstein" userId="4410bf3f-8053-4956-bf7d-a638f3bcef4f" providerId="ADAL" clId="{C2FDBEA1-42CA-4EE0-A93C-15C9C8D7B28A}" dt="2021-08-17T13:30:15.885" v="323" actId="20577"/>
          <ac:spMkLst>
            <pc:docMk/>
            <pc:sldMk cId="2490317061" sldId="2142534162"/>
            <ac:spMk id="7" creationId="{450571CA-FE06-4AD2-810C-A78300CBD669}"/>
          </ac:spMkLst>
        </pc:spChg>
      </pc:sldChg>
      <pc:sldChg chg="modSp add del mod">
        <pc:chgData name="Mario Hirstein" userId="4410bf3f-8053-4956-bf7d-a638f3bcef4f" providerId="ADAL" clId="{C2FDBEA1-42CA-4EE0-A93C-15C9C8D7B28A}" dt="2021-08-17T13:36:40.599" v="332"/>
        <pc:sldMkLst>
          <pc:docMk/>
          <pc:sldMk cId="2910332516" sldId="2142534163"/>
        </pc:sldMkLst>
        <pc:spChg chg="mod">
          <ac:chgData name="Mario Hirstein" userId="4410bf3f-8053-4956-bf7d-a638f3bcef4f" providerId="ADAL" clId="{C2FDBEA1-42CA-4EE0-A93C-15C9C8D7B28A}" dt="2021-08-17T13:35:48.826" v="327"/>
          <ac:spMkLst>
            <pc:docMk/>
            <pc:sldMk cId="2910332516" sldId="2142534163"/>
            <ac:spMk id="5" creationId="{14E5C99A-2C16-415C-B620-CE65F64F40F0}"/>
          </ac:spMkLst>
        </pc:spChg>
        <pc:spChg chg="mod">
          <ac:chgData name="Mario Hirstein" userId="4410bf3f-8053-4956-bf7d-a638f3bcef4f" providerId="ADAL" clId="{C2FDBEA1-42CA-4EE0-A93C-15C9C8D7B28A}" dt="2021-08-17T13:36:40.599" v="332"/>
          <ac:spMkLst>
            <pc:docMk/>
            <pc:sldMk cId="2910332516" sldId="2142534163"/>
            <ac:spMk id="11" creationId="{4B50C57C-023C-4F29-B015-A2A2826691D9}"/>
          </ac:spMkLst>
        </pc:spChg>
        <pc:spChg chg="mod">
          <ac:chgData name="Mario Hirstein" userId="4410bf3f-8053-4956-bf7d-a638f3bcef4f" providerId="ADAL" clId="{C2FDBEA1-42CA-4EE0-A93C-15C9C8D7B28A}" dt="2021-08-17T13:36:20.134" v="331" actId="207"/>
          <ac:spMkLst>
            <pc:docMk/>
            <pc:sldMk cId="2910332516" sldId="2142534163"/>
            <ac:spMk id="26" creationId="{FB2A9C89-D56D-4A18-A8A5-7F3C1AF1E1BE}"/>
          </ac:spMkLst>
        </pc:spChg>
      </pc:sldChg>
    </pc:docChg>
  </pc:docChgLst>
  <pc:docChgLst>
    <pc:chgData name="Dinzen, Jasmine" userId="96c27595-d659-43b3-8458-de401df2d780" providerId="ADAL" clId="{B21AB4FF-2309-49B6-82F1-9648729E5965}"/>
    <pc:docChg chg="undo custSel modSld">
      <pc:chgData name="Dinzen, Jasmine" userId="96c27595-d659-43b3-8458-de401df2d780" providerId="ADAL" clId="{B21AB4FF-2309-49B6-82F1-9648729E5965}" dt="2021-09-06T07:31:04.840" v="232" actId="1076"/>
      <pc:docMkLst>
        <pc:docMk/>
      </pc:docMkLst>
      <pc:sldChg chg="modSp mod">
        <pc:chgData name="Dinzen, Jasmine" userId="96c27595-d659-43b3-8458-de401df2d780" providerId="ADAL" clId="{B21AB4FF-2309-49B6-82F1-9648729E5965}" dt="2021-08-27T14:43:53.566" v="1" actId="1076"/>
        <pc:sldMkLst>
          <pc:docMk/>
          <pc:sldMk cId="1750732423" sldId="306"/>
        </pc:sldMkLst>
        <pc:picChg chg="mod">
          <ac:chgData name="Dinzen, Jasmine" userId="96c27595-d659-43b3-8458-de401df2d780" providerId="ADAL" clId="{B21AB4FF-2309-49B6-82F1-9648729E5965}" dt="2021-08-27T14:43:53.566" v="1" actId="1076"/>
          <ac:picMkLst>
            <pc:docMk/>
            <pc:sldMk cId="1750732423" sldId="306"/>
            <ac:picMk id="18" creationId="{3B4A800A-7436-4268-B0B9-49BF1826E714}"/>
          </ac:picMkLst>
        </pc:picChg>
      </pc:sldChg>
      <pc:sldChg chg="modSp mod">
        <pc:chgData name="Dinzen, Jasmine" userId="96c27595-d659-43b3-8458-de401df2d780" providerId="ADAL" clId="{B21AB4FF-2309-49B6-82F1-9648729E5965}" dt="2021-08-27T14:55:18.520" v="3" actId="20577"/>
        <pc:sldMkLst>
          <pc:docMk/>
          <pc:sldMk cId="2298645925" sldId="838840675"/>
        </pc:sldMkLst>
        <pc:spChg chg="mod">
          <ac:chgData name="Dinzen, Jasmine" userId="96c27595-d659-43b3-8458-de401df2d780" providerId="ADAL" clId="{B21AB4FF-2309-49B6-82F1-9648729E5965}" dt="2021-08-27T14:55:18.520" v="3" actId="20577"/>
          <ac:spMkLst>
            <pc:docMk/>
            <pc:sldMk cId="2298645925" sldId="838840675"/>
            <ac:spMk id="16" creationId="{82112752-88EF-CC4C-85C9-018AC5BE7D53}"/>
          </ac:spMkLst>
        </pc:spChg>
      </pc:sldChg>
      <pc:sldChg chg="modSp mod">
        <pc:chgData name="Dinzen, Jasmine" userId="96c27595-d659-43b3-8458-de401df2d780" providerId="ADAL" clId="{B21AB4FF-2309-49B6-82F1-9648729E5965}" dt="2021-09-02T08:34:43.006" v="176" actId="313"/>
        <pc:sldMkLst>
          <pc:docMk/>
          <pc:sldMk cId="720048223" sldId="2142534147"/>
        </pc:sldMkLst>
        <pc:spChg chg="mod">
          <ac:chgData name="Dinzen, Jasmine" userId="96c27595-d659-43b3-8458-de401df2d780" providerId="ADAL" clId="{B21AB4FF-2309-49B6-82F1-9648729E5965}" dt="2021-08-31T10:51:50.967" v="165" actId="1076"/>
          <ac:spMkLst>
            <pc:docMk/>
            <pc:sldMk cId="720048223" sldId="2142534147"/>
            <ac:spMk id="3" creationId="{4202F70E-3550-B94A-928C-03A6B26BB835}"/>
          </ac:spMkLst>
        </pc:spChg>
        <pc:spChg chg="mod">
          <ac:chgData name="Dinzen, Jasmine" userId="96c27595-d659-43b3-8458-de401df2d780" providerId="ADAL" clId="{B21AB4FF-2309-49B6-82F1-9648729E5965}" dt="2021-08-31T10:52:01.407" v="166" actId="1076"/>
          <ac:spMkLst>
            <pc:docMk/>
            <pc:sldMk cId="720048223" sldId="2142534147"/>
            <ac:spMk id="4" creationId="{0325FA91-87E8-264B-9C68-9AAE21F7DB8D}"/>
          </ac:spMkLst>
        </pc:spChg>
        <pc:spChg chg="mod">
          <ac:chgData name="Dinzen, Jasmine" userId="96c27595-d659-43b3-8458-de401df2d780" providerId="ADAL" clId="{B21AB4FF-2309-49B6-82F1-9648729E5965}" dt="2021-09-02T08:34:43.006" v="176" actId="313"/>
          <ac:spMkLst>
            <pc:docMk/>
            <pc:sldMk cId="720048223" sldId="2142534147"/>
            <ac:spMk id="16" creationId="{B5C0E915-FA2E-AF40-836C-B2F04080B5B2}"/>
          </ac:spMkLst>
        </pc:spChg>
        <pc:spChg chg="mod">
          <ac:chgData name="Dinzen, Jasmine" userId="96c27595-d659-43b3-8458-de401df2d780" providerId="ADAL" clId="{B21AB4FF-2309-49B6-82F1-9648729E5965}" dt="2021-08-31T10:48:32.823" v="8" actId="20577"/>
          <ac:spMkLst>
            <pc:docMk/>
            <pc:sldMk cId="720048223" sldId="2142534147"/>
            <ac:spMk id="17" creationId="{DBEAFAEC-F289-C842-9B12-DE3197C473EF}"/>
          </ac:spMkLst>
        </pc:spChg>
        <pc:picChg chg="mod">
          <ac:chgData name="Dinzen, Jasmine" userId="96c27595-d659-43b3-8458-de401df2d780" providerId="ADAL" clId="{B21AB4FF-2309-49B6-82F1-9648729E5965}" dt="2021-08-31T10:51:46.477" v="164" actId="1076"/>
          <ac:picMkLst>
            <pc:docMk/>
            <pc:sldMk cId="720048223" sldId="2142534147"/>
            <ac:picMk id="8" creationId="{354498B4-B984-6045-B5AD-1A5CC0E457B3}"/>
          </ac:picMkLst>
        </pc:picChg>
      </pc:sldChg>
      <pc:sldChg chg="modSp mod">
        <pc:chgData name="Dinzen, Jasmine" userId="96c27595-d659-43b3-8458-de401df2d780" providerId="ADAL" clId="{B21AB4FF-2309-49B6-82F1-9648729E5965}" dt="2021-08-31T10:46:49.925" v="7" actId="1076"/>
        <pc:sldMkLst>
          <pc:docMk/>
          <pc:sldMk cId="3796441424" sldId="2142534151"/>
        </pc:sldMkLst>
        <pc:spChg chg="mod">
          <ac:chgData name="Dinzen, Jasmine" userId="96c27595-d659-43b3-8458-de401df2d780" providerId="ADAL" clId="{B21AB4FF-2309-49B6-82F1-9648729E5965}" dt="2021-08-31T10:46:49.925" v="7" actId="1076"/>
          <ac:spMkLst>
            <pc:docMk/>
            <pc:sldMk cId="3796441424" sldId="2142534151"/>
            <ac:spMk id="34" creationId="{1F50649B-B633-42C3-B21C-FA825208DB4A}"/>
          </ac:spMkLst>
        </pc:spChg>
      </pc:sldChg>
      <pc:sldChg chg="addSp delSp modSp mod">
        <pc:chgData name="Dinzen, Jasmine" userId="96c27595-d659-43b3-8458-de401df2d780" providerId="ADAL" clId="{B21AB4FF-2309-49B6-82F1-9648729E5965}" dt="2021-09-06T07:31:04.840" v="232" actId="1076"/>
        <pc:sldMkLst>
          <pc:docMk/>
          <pc:sldMk cId="876907038" sldId="2142534159"/>
        </pc:sldMkLst>
        <pc:spChg chg="mod">
          <ac:chgData name="Dinzen, Jasmine" userId="96c27595-d659-43b3-8458-de401df2d780" providerId="ADAL" clId="{B21AB4FF-2309-49B6-82F1-9648729E5965}" dt="2021-09-06T07:28:49.209" v="205" actId="1076"/>
          <ac:spMkLst>
            <pc:docMk/>
            <pc:sldMk cId="876907038" sldId="2142534159"/>
            <ac:spMk id="29" creationId="{CB6DB578-4A52-4914-8768-AA81630B9982}"/>
          </ac:spMkLst>
        </pc:spChg>
        <pc:spChg chg="mod">
          <ac:chgData name="Dinzen, Jasmine" userId="96c27595-d659-43b3-8458-de401df2d780" providerId="ADAL" clId="{B21AB4FF-2309-49B6-82F1-9648729E5965}" dt="2021-09-06T07:30:59.145" v="231" actId="1076"/>
          <ac:spMkLst>
            <pc:docMk/>
            <pc:sldMk cId="876907038" sldId="2142534159"/>
            <ac:spMk id="30" creationId="{608B26B7-57DF-471A-8003-F609110839DD}"/>
          </ac:spMkLst>
        </pc:spChg>
        <pc:spChg chg="add del mod">
          <ac:chgData name="Dinzen, Jasmine" userId="96c27595-d659-43b3-8458-de401df2d780" providerId="ADAL" clId="{B21AB4FF-2309-49B6-82F1-9648729E5965}" dt="2021-09-06T07:30:51.019" v="230" actId="20577"/>
          <ac:spMkLst>
            <pc:docMk/>
            <pc:sldMk cId="876907038" sldId="2142534159"/>
            <ac:spMk id="31" creationId="{18BD9C45-8A31-4D7F-BFF9-93679EFB9806}"/>
          </ac:spMkLst>
        </pc:spChg>
        <pc:spChg chg="mod">
          <ac:chgData name="Dinzen, Jasmine" userId="96c27595-d659-43b3-8458-de401df2d780" providerId="ADAL" clId="{B21AB4FF-2309-49B6-82F1-9648729E5965}" dt="2021-09-06T07:28:46.330" v="204" actId="1076"/>
          <ac:spMkLst>
            <pc:docMk/>
            <pc:sldMk cId="876907038" sldId="2142534159"/>
            <ac:spMk id="35" creationId="{2F22FE6A-AC8D-47FA-AED3-679BC8AF538A}"/>
          </ac:spMkLst>
        </pc:spChg>
        <pc:spChg chg="mod">
          <ac:chgData name="Dinzen, Jasmine" userId="96c27595-d659-43b3-8458-de401df2d780" providerId="ADAL" clId="{B21AB4FF-2309-49B6-82F1-9648729E5965}" dt="2021-09-06T07:31:04.840" v="232" actId="1076"/>
          <ac:spMkLst>
            <pc:docMk/>
            <pc:sldMk cId="876907038" sldId="2142534159"/>
            <ac:spMk id="36" creationId="{1A91157C-3559-4F0D-8DBE-71135C02262B}"/>
          </ac:spMkLst>
        </pc:spChg>
        <pc:picChg chg="add mod">
          <ac:chgData name="Dinzen, Jasmine" userId="96c27595-d659-43b3-8458-de401df2d780" providerId="ADAL" clId="{B21AB4FF-2309-49B6-82F1-9648729E5965}" dt="2021-09-06T07:30:27.661" v="216" actId="1076"/>
          <ac:picMkLst>
            <pc:docMk/>
            <pc:sldMk cId="876907038" sldId="2142534159"/>
            <ac:picMk id="22" creationId="{9AE2BD52-0F80-46D8-AF13-D8C5FEAF2C3F}"/>
          </ac:picMkLst>
        </pc:picChg>
        <pc:picChg chg="mod">
          <ac:chgData name="Dinzen, Jasmine" userId="96c27595-d659-43b3-8458-de401df2d780" providerId="ADAL" clId="{B21AB4FF-2309-49B6-82F1-9648729E5965}" dt="2021-09-06T07:28:25.853" v="201" actId="1076"/>
          <ac:picMkLst>
            <pc:docMk/>
            <pc:sldMk cId="876907038" sldId="2142534159"/>
            <ac:picMk id="23" creationId="{2596F326-E587-4ADA-8F81-7F2501130182}"/>
          </ac:picMkLst>
        </pc:picChg>
        <pc:picChg chg="add del mod">
          <ac:chgData name="Dinzen, Jasmine" userId="96c27595-d659-43b3-8458-de401df2d780" providerId="ADAL" clId="{B21AB4FF-2309-49B6-82F1-9648729E5965}" dt="2021-09-06T07:30:03.294" v="209"/>
          <ac:picMkLst>
            <pc:docMk/>
            <pc:sldMk cId="876907038" sldId="2142534159"/>
            <ac:picMk id="24" creationId="{03748D60-5BEF-4107-8319-2D2737BCF558}"/>
          </ac:picMkLst>
        </pc:picChg>
        <pc:picChg chg="mod">
          <ac:chgData name="Dinzen, Jasmine" userId="96c27595-d659-43b3-8458-de401df2d780" providerId="ADAL" clId="{B21AB4FF-2309-49B6-82F1-9648729E5965}" dt="2021-09-06T07:30:24.195" v="214" actId="1076"/>
          <ac:picMkLst>
            <pc:docMk/>
            <pc:sldMk cId="876907038" sldId="2142534159"/>
            <ac:picMk id="50" creationId="{984D557E-90DF-4D22-8269-7927073CFB3B}"/>
          </ac:picMkLst>
        </pc:picChg>
        <pc:picChg chg="mod">
          <ac:chgData name="Dinzen, Jasmine" userId="96c27595-d659-43b3-8458-de401df2d780" providerId="ADAL" clId="{B21AB4FF-2309-49B6-82F1-9648729E5965}" dt="2021-09-06T07:27:59.797" v="196" actId="1076"/>
          <ac:picMkLst>
            <pc:docMk/>
            <pc:sldMk cId="876907038" sldId="2142534159"/>
            <ac:picMk id="56" creationId="{1D181950-6F9A-4EFD-BECB-64D65A190541}"/>
          </ac:picMkLst>
        </pc:picChg>
        <pc:picChg chg="del">
          <ac:chgData name="Dinzen, Jasmine" userId="96c27595-d659-43b3-8458-de401df2d780" providerId="ADAL" clId="{B21AB4FF-2309-49B6-82F1-9648729E5965}" dt="2021-09-06T07:17:01.917" v="177" actId="478"/>
          <ac:picMkLst>
            <pc:docMk/>
            <pc:sldMk cId="876907038" sldId="2142534159"/>
            <ac:picMk id="58" creationId="{9AE2BD52-0F80-46D8-AF13-D8C5FEAF2C3F}"/>
          </ac:picMkLst>
        </pc:picChg>
        <pc:picChg chg="mod">
          <ac:chgData name="Dinzen, Jasmine" userId="96c27595-d659-43b3-8458-de401df2d780" providerId="ADAL" clId="{B21AB4FF-2309-49B6-82F1-9648729E5965}" dt="2021-09-06T07:27:47.846" v="192" actId="1076"/>
          <ac:picMkLst>
            <pc:docMk/>
            <pc:sldMk cId="876907038" sldId="2142534159"/>
            <ac:picMk id="60" creationId="{4A35A168-8E6F-45B6-BAB0-8F448B652BE5}"/>
          </ac:picMkLst>
        </pc:picChg>
        <pc:cxnChg chg="add mod">
          <ac:chgData name="Dinzen, Jasmine" userId="96c27595-d659-43b3-8458-de401df2d780" providerId="ADAL" clId="{B21AB4FF-2309-49B6-82F1-9648729E5965}" dt="2021-09-06T07:30:15.339" v="212" actId="1076"/>
          <ac:cxnSpMkLst>
            <pc:docMk/>
            <pc:sldMk cId="876907038" sldId="2142534159"/>
            <ac:cxnSpMk id="28" creationId="{67F50D6D-CFE7-453B-830B-141FBC834820}"/>
          </ac:cxnSpMkLst>
        </pc:cxnChg>
        <pc:cxnChg chg="del mod">
          <ac:chgData name="Dinzen, Jasmine" userId="96c27595-d659-43b3-8458-de401df2d780" providerId="ADAL" clId="{B21AB4FF-2309-49B6-82F1-9648729E5965}" dt="2021-09-06T07:17:10.858" v="181" actId="478"/>
          <ac:cxnSpMkLst>
            <pc:docMk/>
            <pc:sldMk cId="876907038" sldId="2142534159"/>
            <ac:cxnSpMk id="38" creationId="{E7BF8483-1D14-4A85-B5E9-B7C80669C837}"/>
          </ac:cxnSpMkLst>
        </pc:cxnChg>
        <pc:cxnChg chg="mod">
          <ac:chgData name="Dinzen, Jasmine" userId="96c27595-d659-43b3-8458-de401df2d780" providerId="ADAL" clId="{B21AB4FF-2309-49B6-82F1-9648729E5965}" dt="2021-09-06T07:28:07.140" v="198" actId="1076"/>
          <ac:cxnSpMkLst>
            <pc:docMk/>
            <pc:sldMk cId="876907038" sldId="2142534159"/>
            <ac:cxnSpMk id="39" creationId="{25B55B53-9E3B-4E58-AC7A-4237FFD37FFD}"/>
          </ac:cxnSpMkLst>
        </pc:cxnChg>
        <pc:cxnChg chg="mod">
          <ac:chgData name="Dinzen, Jasmine" userId="96c27595-d659-43b3-8458-de401df2d780" providerId="ADAL" clId="{B21AB4FF-2309-49B6-82F1-9648729E5965}" dt="2021-09-06T07:27:55.892" v="195" actId="1076"/>
          <ac:cxnSpMkLst>
            <pc:docMk/>
            <pc:sldMk cId="876907038" sldId="2142534159"/>
            <ac:cxnSpMk id="40" creationId="{17E618D9-1B61-4C37-8A19-530899ECD305}"/>
          </ac:cxnSpMkLst>
        </pc:cxnChg>
      </pc:sldChg>
    </pc:docChg>
  </pc:docChgLst>
  <pc:docChgLst>
    <pc:chgData name="Janis Klettenheimer" userId="a9f90b79-8ad6-4dd6-b7a3-7359fe3b8a6c" providerId="ADAL" clId="{6CA17BBB-61F3-4171-8384-6AED43739EA1}"/>
    <pc:docChg chg="undo redo custSel addSld delSld modSld sldOrd">
      <pc:chgData name="Janis Klettenheimer" userId="a9f90b79-8ad6-4dd6-b7a3-7359fe3b8a6c" providerId="ADAL" clId="{6CA17BBB-61F3-4171-8384-6AED43739EA1}" dt="2021-08-18T14:29:11.828" v="472" actId="14100"/>
      <pc:docMkLst>
        <pc:docMk/>
      </pc:docMkLst>
      <pc:sldChg chg="addSp delSp modSp mod delCm">
        <pc:chgData name="Janis Klettenheimer" userId="a9f90b79-8ad6-4dd6-b7a3-7359fe3b8a6c" providerId="ADAL" clId="{6CA17BBB-61F3-4171-8384-6AED43739EA1}" dt="2021-08-18T13:51:14.815" v="145" actId="1592"/>
        <pc:sldMkLst>
          <pc:docMk/>
          <pc:sldMk cId="3335490094" sldId="838840604"/>
        </pc:sldMkLst>
        <pc:spChg chg="del">
          <ac:chgData name="Janis Klettenheimer" userId="a9f90b79-8ad6-4dd6-b7a3-7359fe3b8a6c" providerId="ADAL" clId="{6CA17BBB-61F3-4171-8384-6AED43739EA1}" dt="2021-08-18T13:49:00.628" v="141" actId="478"/>
          <ac:spMkLst>
            <pc:docMk/>
            <pc:sldMk cId="3335490094" sldId="838840604"/>
            <ac:spMk id="37" creationId="{9578E4D4-31DE-4703-B689-4E4846E35731}"/>
          </ac:spMkLst>
        </pc:spChg>
        <pc:spChg chg="add mod">
          <ac:chgData name="Janis Klettenheimer" userId="a9f90b79-8ad6-4dd6-b7a3-7359fe3b8a6c" providerId="ADAL" clId="{6CA17BBB-61F3-4171-8384-6AED43739EA1}" dt="2021-08-18T13:51:10.679" v="144"/>
          <ac:spMkLst>
            <pc:docMk/>
            <pc:sldMk cId="3335490094" sldId="838840604"/>
            <ac:spMk id="40" creationId="{75EDD789-95B5-4AB3-BFDF-BC06974174D3}"/>
          </ac:spMkLst>
        </pc:spChg>
        <pc:spChg chg="add mod">
          <ac:chgData name="Janis Klettenheimer" userId="a9f90b79-8ad6-4dd6-b7a3-7359fe3b8a6c" providerId="ADAL" clId="{6CA17BBB-61F3-4171-8384-6AED43739EA1}" dt="2021-08-18T13:51:10.679" v="144"/>
          <ac:spMkLst>
            <pc:docMk/>
            <pc:sldMk cId="3335490094" sldId="838840604"/>
            <ac:spMk id="41" creationId="{9395FE76-B24D-4516-B69A-916E36D136EE}"/>
          </ac:spMkLst>
        </pc:spChg>
        <pc:spChg chg="add mod">
          <ac:chgData name="Janis Klettenheimer" userId="a9f90b79-8ad6-4dd6-b7a3-7359fe3b8a6c" providerId="ADAL" clId="{6CA17BBB-61F3-4171-8384-6AED43739EA1}" dt="2021-08-18T13:51:10.679" v="144"/>
          <ac:spMkLst>
            <pc:docMk/>
            <pc:sldMk cId="3335490094" sldId="838840604"/>
            <ac:spMk id="43" creationId="{0FCA55D3-20FE-4185-B2ED-2B4A766EFD6B}"/>
          </ac:spMkLst>
        </pc:spChg>
        <pc:spChg chg="add mod">
          <ac:chgData name="Janis Klettenheimer" userId="a9f90b79-8ad6-4dd6-b7a3-7359fe3b8a6c" providerId="ADAL" clId="{6CA17BBB-61F3-4171-8384-6AED43739EA1}" dt="2021-08-18T13:51:10.679" v="144"/>
          <ac:spMkLst>
            <pc:docMk/>
            <pc:sldMk cId="3335490094" sldId="838840604"/>
            <ac:spMk id="45" creationId="{070344BD-E834-40A4-A2F0-F28C15D3636E}"/>
          </ac:spMkLst>
        </pc:spChg>
        <pc:spChg chg="add mod">
          <ac:chgData name="Janis Klettenheimer" userId="a9f90b79-8ad6-4dd6-b7a3-7359fe3b8a6c" providerId="ADAL" clId="{6CA17BBB-61F3-4171-8384-6AED43739EA1}" dt="2021-08-18T13:51:10.679" v="144"/>
          <ac:spMkLst>
            <pc:docMk/>
            <pc:sldMk cId="3335490094" sldId="838840604"/>
            <ac:spMk id="46" creationId="{FF669CA7-B92F-4751-8601-FCF50CABE004}"/>
          </ac:spMkLst>
        </pc:spChg>
        <pc:spChg chg="add mod">
          <ac:chgData name="Janis Klettenheimer" userId="a9f90b79-8ad6-4dd6-b7a3-7359fe3b8a6c" providerId="ADAL" clId="{6CA17BBB-61F3-4171-8384-6AED43739EA1}" dt="2021-08-18T13:51:10.679" v="144"/>
          <ac:spMkLst>
            <pc:docMk/>
            <pc:sldMk cId="3335490094" sldId="838840604"/>
            <ac:spMk id="47" creationId="{D5BDE19B-3B25-4B52-80A6-A5E6B95776EF}"/>
          </ac:spMkLst>
        </pc:spChg>
        <pc:spChg chg="add mod">
          <ac:chgData name="Janis Klettenheimer" userId="a9f90b79-8ad6-4dd6-b7a3-7359fe3b8a6c" providerId="ADAL" clId="{6CA17BBB-61F3-4171-8384-6AED43739EA1}" dt="2021-08-18T13:51:10.679" v="144"/>
          <ac:spMkLst>
            <pc:docMk/>
            <pc:sldMk cId="3335490094" sldId="838840604"/>
            <ac:spMk id="48" creationId="{FF239CA9-AD74-4649-A08B-10EF4A62A978}"/>
          </ac:spMkLst>
        </pc:spChg>
        <pc:spChg chg="add mod">
          <ac:chgData name="Janis Klettenheimer" userId="a9f90b79-8ad6-4dd6-b7a3-7359fe3b8a6c" providerId="ADAL" clId="{6CA17BBB-61F3-4171-8384-6AED43739EA1}" dt="2021-08-18T13:51:10.679" v="144"/>
          <ac:spMkLst>
            <pc:docMk/>
            <pc:sldMk cId="3335490094" sldId="838840604"/>
            <ac:spMk id="51" creationId="{666F4DBC-CB74-4915-B7D8-548ADD6E703A}"/>
          </ac:spMkLst>
        </pc:spChg>
        <pc:spChg chg="add mod">
          <ac:chgData name="Janis Klettenheimer" userId="a9f90b79-8ad6-4dd6-b7a3-7359fe3b8a6c" providerId="ADAL" clId="{6CA17BBB-61F3-4171-8384-6AED43739EA1}" dt="2021-08-18T13:51:10.679" v="144"/>
          <ac:spMkLst>
            <pc:docMk/>
            <pc:sldMk cId="3335490094" sldId="838840604"/>
            <ac:spMk id="52" creationId="{F014AEAF-F690-4A74-8CE5-C5D9BE2A6BAC}"/>
          </ac:spMkLst>
        </pc:spChg>
        <pc:spChg chg="add mod">
          <ac:chgData name="Janis Klettenheimer" userId="a9f90b79-8ad6-4dd6-b7a3-7359fe3b8a6c" providerId="ADAL" clId="{6CA17BBB-61F3-4171-8384-6AED43739EA1}" dt="2021-08-18T13:51:10.679" v="144"/>
          <ac:spMkLst>
            <pc:docMk/>
            <pc:sldMk cId="3335490094" sldId="838840604"/>
            <ac:spMk id="53" creationId="{02070865-FAF1-4A21-8670-166AA15831B5}"/>
          </ac:spMkLst>
        </pc:spChg>
        <pc:spChg chg="add mod">
          <ac:chgData name="Janis Klettenheimer" userId="a9f90b79-8ad6-4dd6-b7a3-7359fe3b8a6c" providerId="ADAL" clId="{6CA17BBB-61F3-4171-8384-6AED43739EA1}" dt="2021-08-18T13:51:10.679" v="144"/>
          <ac:spMkLst>
            <pc:docMk/>
            <pc:sldMk cId="3335490094" sldId="838840604"/>
            <ac:spMk id="54" creationId="{C0D073E4-C857-40B6-9C13-CCC27A7D2044}"/>
          </ac:spMkLst>
        </pc:spChg>
        <pc:spChg chg="add mod">
          <ac:chgData name="Janis Klettenheimer" userId="a9f90b79-8ad6-4dd6-b7a3-7359fe3b8a6c" providerId="ADAL" clId="{6CA17BBB-61F3-4171-8384-6AED43739EA1}" dt="2021-08-18T13:51:10.679" v="144"/>
          <ac:spMkLst>
            <pc:docMk/>
            <pc:sldMk cId="3335490094" sldId="838840604"/>
            <ac:spMk id="55" creationId="{88B6156A-537D-4139-8F3E-D6D5C912E793}"/>
          </ac:spMkLst>
        </pc:spChg>
        <pc:spChg chg="add mod">
          <ac:chgData name="Janis Klettenheimer" userId="a9f90b79-8ad6-4dd6-b7a3-7359fe3b8a6c" providerId="ADAL" clId="{6CA17BBB-61F3-4171-8384-6AED43739EA1}" dt="2021-08-18T13:51:10.679" v="144"/>
          <ac:spMkLst>
            <pc:docMk/>
            <pc:sldMk cId="3335490094" sldId="838840604"/>
            <ac:spMk id="56" creationId="{0039F2EF-09FE-43BE-814F-FD00D4FA9876}"/>
          </ac:spMkLst>
        </pc:spChg>
        <pc:spChg chg="add mod">
          <ac:chgData name="Janis Klettenheimer" userId="a9f90b79-8ad6-4dd6-b7a3-7359fe3b8a6c" providerId="ADAL" clId="{6CA17BBB-61F3-4171-8384-6AED43739EA1}" dt="2021-08-18T13:51:10.679" v="144"/>
          <ac:spMkLst>
            <pc:docMk/>
            <pc:sldMk cId="3335490094" sldId="838840604"/>
            <ac:spMk id="57" creationId="{DB26207B-4F9D-45B5-9C93-F488DD8B771F}"/>
          </ac:spMkLst>
        </pc:spChg>
        <pc:spChg chg="add mod">
          <ac:chgData name="Janis Klettenheimer" userId="a9f90b79-8ad6-4dd6-b7a3-7359fe3b8a6c" providerId="ADAL" clId="{6CA17BBB-61F3-4171-8384-6AED43739EA1}" dt="2021-08-18T13:51:10.679" v="144"/>
          <ac:spMkLst>
            <pc:docMk/>
            <pc:sldMk cId="3335490094" sldId="838840604"/>
            <ac:spMk id="58" creationId="{C11B7A04-5DB3-4517-AE5A-8B3C791EA71A}"/>
          </ac:spMkLst>
        </pc:spChg>
        <pc:spChg chg="add mod">
          <ac:chgData name="Janis Klettenheimer" userId="a9f90b79-8ad6-4dd6-b7a3-7359fe3b8a6c" providerId="ADAL" clId="{6CA17BBB-61F3-4171-8384-6AED43739EA1}" dt="2021-08-18T13:51:10.679" v="144"/>
          <ac:spMkLst>
            <pc:docMk/>
            <pc:sldMk cId="3335490094" sldId="838840604"/>
            <ac:spMk id="59" creationId="{1F793F19-EB85-4C3B-929A-609ABCA89681}"/>
          </ac:spMkLst>
        </pc:spChg>
      </pc:sldChg>
      <pc:sldChg chg="addSp delSp modSp mod modAnim delCm">
        <pc:chgData name="Janis Klettenheimer" userId="a9f90b79-8ad6-4dd6-b7a3-7359fe3b8a6c" providerId="ADAL" clId="{6CA17BBB-61F3-4171-8384-6AED43739EA1}" dt="2021-08-18T13:48:52.264" v="140" actId="1592"/>
        <pc:sldMkLst>
          <pc:docMk/>
          <pc:sldMk cId="681511031" sldId="838840610"/>
        </pc:sldMkLst>
        <pc:spChg chg="mod">
          <ac:chgData name="Janis Klettenheimer" userId="a9f90b79-8ad6-4dd6-b7a3-7359fe3b8a6c" providerId="ADAL" clId="{6CA17BBB-61F3-4171-8384-6AED43739EA1}" dt="2021-08-18T13:41:10.104" v="55" actId="165"/>
          <ac:spMkLst>
            <pc:docMk/>
            <pc:sldMk cId="681511031" sldId="838840610"/>
            <ac:spMk id="2" creationId="{1FEE911D-17BB-1547-B271-969443C8FD4C}"/>
          </ac:spMkLst>
        </pc:spChg>
        <pc:spChg chg="del mod">
          <ac:chgData name="Janis Klettenheimer" userId="a9f90b79-8ad6-4dd6-b7a3-7359fe3b8a6c" providerId="ADAL" clId="{6CA17BBB-61F3-4171-8384-6AED43739EA1}" dt="2021-08-18T13:47:44.957" v="102" actId="478"/>
          <ac:spMkLst>
            <pc:docMk/>
            <pc:sldMk cId="681511031" sldId="838840610"/>
            <ac:spMk id="17" creationId="{FE753F53-91A0-874D-939A-BC29C00B78A3}"/>
          </ac:spMkLst>
        </pc:spChg>
        <pc:spChg chg="del mod">
          <ac:chgData name="Janis Klettenheimer" userId="a9f90b79-8ad6-4dd6-b7a3-7359fe3b8a6c" providerId="ADAL" clId="{6CA17BBB-61F3-4171-8384-6AED43739EA1}" dt="2021-08-18T13:40:57.976" v="53" actId="478"/>
          <ac:spMkLst>
            <pc:docMk/>
            <pc:sldMk cId="681511031" sldId="838840610"/>
            <ac:spMk id="18" creationId="{F622F1D7-F700-854F-8BE4-19D8DFB02707}"/>
          </ac:spMkLst>
        </pc:spChg>
        <pc:spChg chg="del mod topLvl">
          <ac:chgData name="Janis Klettenheimer" userId="a9f90b79-8ad6-4dd6-b7a3-7359fe3b8a6c" providerId="ADAL" clId="{6CA17BBB-61F3-4171-8384-6AED43739EA1}" dt="2021-08-18T13:48:00.227" v="107" actId="478"/>
          <ac:spMkLst>
            <pc:docMk/>
            <pc:sldMk cId="681511031" sldId="838840610"/>
            <ac:spMk id="19" creationId="{22D120F7-DF3B-584E-95F7-F25C4832EAA2}"/>
          </ac:spMkLst>
        </pc:spChg>
        <pc:spChg chg="mod topLvl">
          <ac:chgData name="Janis Klettenheimer" userId="a9f90b79-8ad6-4dd6-b7a3-7359fe3b8a6c" providerId="ADAL" clId="{6CA17BBB-61F3-4171-8384-6AED43739EA1}" dt="2021-08-18T13:43:34.524" v="90" actId="165"/>
          <ac:spMkLst>
            <pc:docMk/>
            <pc:sldMk cId="681511031" sldId="838840610"/>
            <ac:spMk id="39" creationId="{C13F26BB-DAED-417F-A681-D69F22D14202}"/>
          </ac:spMkLst>
        </pc:spChg>
        <pc:spChg chg="del mod">
          <ac:chgData name="Janis Klettenheimer" userId="a9f90b79-8ad6-4dd6-b7a3-7359fe3b8a6c" providerId="ADAL" clId="{6CA17BBB-61F3-4171-8384-6AED43739EA1}" dt="2021-08-18T13:47:46.894" v="104" actId="478"/>
          <ac:spMkLst>
            <pc:docMk/>
            <pc:sldMk cId="681511031" sldId="838840610"/>
            <ac:spMk id="42" creationId="{2C58EDA1-6011-EF48-A5DE-19BCD44D538E}"/>
          </ac:spMkLst>
        </pc:spChg>
        <pc:spChg chg="mod">
          <ac:chgData name="Janis Klettenheimer" userId="a9f90b79-8ad6-4dd6-b7a3-7359fe3b8a6c" providerId="ADAL" clId="{6CA17BBB-61F3-4171-8384-6AED43739EA1}" dt="2021-08-18T13:41:10.104" v="55" actId="165"/>
          <ac:spMkLst>
            <pc:docMk/>
            <pc:sldMk cId="681511031" sldId="838840610"/>
            <ac:spMk id="43" creationId="{A529180A-DDAE-1642-B32E-1433947886E1}"/>
          </ac:spMkLst>
        </pc:spChg>
        <pc:spChg chg="mod">
          <ac:chgData name="Janis Klettenheimer" userId="a9f90b79-8ad6-4dd6-b7a3-7359fe3b8a6c" providerId="ADAL" clId="{6CA17BBB-61F3-4171-8384-6AED43739EA1}" dt="2021-08-18T13:41:10.104" v="55" actId="165"/>
          <ac:spMkLst>
            <pc:docMk/>
            <pc:sldMk cId="681511031" sldId="838840610"/>
            <ac:spMk id="44" creationId="{20B07B3A-0C04-4547-A6AC-CAE48148406F}"/>
          </ac:spMkLst>
        </pc:spChg>
        <pc:spChg chg="mod topLvl">
          <ac:chgData name="Janis Klettenheimer" userId="a9f90b79-8ad6-4dd6-b7a3-7359fe3b8a6c" providerId="ADAL" clId="{6CA17BBB-61F3-4171-8384-6AED43739EA1}" dt="2021-08-18T13:41:10.104" v="55" actId="165"/>
          <ac:spMkLst>
            <pc:docMk/>
            <pc:sldMk cId="681511031" sldId="838840610"/>
            <ac:spMk id="46" creationId="{B60E9023-B566-CE4F-8CB0-98F2A74AE7D6}"/>
          </ac:spMkLst>
        </pc:spChg>
        <pc:spChg chg="mod topLvl">
          <ac:chgData name="Janis Klettenheimer" userId="a9f90b79-8ad6-4dd6-b7a3-7359fe3b8a6c" providerId="ADAL" clId="{6CA17BBB-61F3-4171-8384-6AED43739EA1}" dt="2021-08-18T13:41:10.104" v="55" actId="165"/>
          <ac:spMkLst>
            <pc:docMk/>
            <pc:sldMk cId="681511031" sldId="838840610"/>
            <ac:spMk id="51" creationId="{3F2B0FE5-577B-BE4E-80C3-E4D6B22844A1}"/>
          </ac:spMkLst>
        </pc:spChg>
        <pc:spChg chg="del mod">
          <ac:chgData name="Janis Klettenheimer" userId="a9f90b79-8ad6-4dd6-b7a3-7359fe3b8a6c" providerId="ADAL" clId="{6CA17BBB-61F3-4171-8384-6AED43739EA1}" dt="2021-08-18T13:35:21.983" v="34" actId="478"/>
          <ac:spMkLst>
            <pc:docMk/>
            <pc:sldMk cId="681511031" sldId="838840610"/>
            <ac:spMk id="53" creationId="{F8DB34A4-61A5-482C-A5CC-E7EE14F62AA1}"/>
          </ac:spMkLst>
        </pc:spChg>
        <pc:spChg chg="mod">
          <ac:chgData name="Janis Klettenheimer" userId="a9f90b79-8ad6-4dd6-b7a3-7359fe3b8a6c" providerId="ADAL" clId="{6CA17BBB-61F3-4171-8384-6AED43739EA1}" dt="2021-08-18T13:41:10.104" v="55" actId="165"/>
          <ac:spMkLst>
            <pc:docMk/>
            <pc:sldMk cId="681511031" sldId="838840610"/>
            <ac:spMk id="59" creationId="{E9208030-CE0C-1842-9664-8BB488895A65}"/>
          </ac:spMkLst>
        </pc:spChg>
        <pc:spChg chg="mod topLvl">
          <ac:chgData name="Janis Klettenheimer" userId="a9f90b79-8ad6-4dd6-b7a3-7359fe3b8a6c" providerId="ADAL" clId="{6CA17BBB-61F3-4171-8384-6AED43739EA1}" dt="2021-08-18T13:43:15.803" v="88" actId="164"/>
          <ac:spMkLst>
            <pc:docMk/>
            <pc:sldMk cId="681511031" sldId="838840610"/>
            <ac:spMk id="66" creationId="{49D3DC72-CE80-C745-B35E-35DE9C21D1DE}"/>
          </ac:spMkLst>
        </pc:spChg>
        <pc:spChg chg="mod topLvl">
          <ac:chgData name="Janis Klettenheimer" userId="a9f90b79-8ad6-4dd6-b7a3-7359fe3b8a6c" providerId="ADAL" clId="{6CA17BBB-61F3-4171-8384-6AED43739EA1}" dt="2021-08-18T13:43:34.524" v="90" actId="165"/>
          <ac:spMkLst>
            <pc:docMk/>
            <pc:sldMk cId="681511031" sldId="838840610"/>
            <ac:spMk id="74" creationId="{F84CAA78-971A-4F01-AB2A-6C42B6A409CD}"/>
          </ac:spMkLst>
        </pc:spChg>
        <pc:spChg chg="mod">
          <ac:chgData name="Janis Klettenheimer" userId="a9f90b79-8ad6-4dd6-b7a3-7359fe3b8a6c" providerId="ADAL" clId="{6CA17BBB-61F3-4171-8384-6AED43739EA1}" dt="2021-08-18T13:41:10.104" v="55" actId="165"/>
          <ac:spMkLst>
            <pc:docMk/>
            <pc:sldMk cId="681511031" sldId="838840610"/>
            <ac:spMk id="78" creationId="{4B6C48EB-D7A9-8644-9D0C-0BC549AFDB40}"/>
          </ac:spMkLst>
        </pc:spChg>
        <pc:grpChg chg="add mod">
          <ac:chgData name="Janis Klettenheimer" userId="a9f90b79-8ad6-4dd6-b7a3-7359fe3b8a6c" providerId="ADAL" clId="{6CA17BBB-61F3-4171-8384-6AED43739EA1}" dt="2021-08-18T13:43:20.544" v="89" actId="14100"/>
          <ac:grpSpMkLst>
            <pc:docMk/>
            <pc:sldMk cId="681511031" sldId="838840610"/>
            <ac:grpSpMk id="4" creationId="{05432ED1-D407-4F59-90A8-F172C964469E}"/>
          </ac:grpSpMkLst>
        </pc:grpChg>
        <pc:grpChg chg="mod">
          <ac:chgData name="Janis Klettenheimer" userId="a9f90b79-8ad6-4dd6-b7a3-7359fe3b8a6c" providerId="ADAL" clId="{6CA17BBB-61F3-4171-8384-6AED43739EA1}" dt="2021-08-18T13:41:10.104" v="55" actId="165"/>
          <ac:grpSpMkLst>
            <pc:docMk/>
            <pc:sldMk cId="681511031" sldId="838840610"/>
            <ac:grpSpMk id="7" creationId="{6756920E-FE01-AB44-B800-F0D6E8095648}"/>
          </ac:grpSpMkLst>
        </pc:grpChg>
        <pc:grpChg chg="del mod">
          <ac:chgData name="Janis Klettenheimer" userId="a9f90b79-8ad6-4dd6-b7a3-7359fe3b8a6c" providerId="ADAL" clId="{6CA17BBB-61F3-4171-8384-6AED43739EA1}" dt="2021-08-18T13:41:10.104" v="55" actId="165"/>
          <ac:grpSpMkLst>
            <pc:docMk/>
            <pc:sldMk cId="681511031" sldId="838840610"/>
            <ac:grpSpMk id="11" creationId="{B5E2BF3C-D695-564B-AB1B-51F49B7A28C8}"/>
          </ac:grpSpMkLst>
        </pc:grpChg>
        <pc:grpChg chg="mod">
          <ac:chgData name="Janis Klettenheimer" userId="a9f90b79-8ad6-4dd6-b7a3-7359fe3b8a6c" providerId="ADAL" clId="{6CA17BBB-61F3-4171-8384-6AED43739EA1}" dt="2021-08-18T13:41:10.104" v="55" actId="165"/>
          <ac:grpSpMkLst>
            <pc:docMk/>
            <pc:sldMk cId="681511031" sldId="838840610"/>
            <ac:grpSpMk id="12" creationId="{2A2591D9-CCAB-6042-8BBF-E99396867121}"/>
          </ac:grpSpMkLst>
        </pc:grpChg>
        <pc:grpChg chg="mod topLvl">
          <ac:chgData name="Janis Klettenheimer" userId="a9f90b79-8ad6-4dd6-b7a3-7359fe3b8a6c" providerId="ADAL" clId="{6CA17BBB-61F3-4171-8384-6AED43739EA1}" dt="2021-08-18T13:41:10.104" v="55" actId="165"/>
          <ac:grpSpMkLst>
            <pc:docMk/>
            <pc:sldMk cId="681511031" sldId="838840610"/>
            <ac:grpSpMk id="13" creationId="{CB889BE3-5945-F647-AE40-FD53FAADFFDA}"/>
          </ac:grpSpMkLst>
        </pc:grpChg>
        <pc:grpChg chg="del mod topLvl">
          <ac:chgData name="Janis Klettenheimer" userId="a9f90b79-8ad6-4dd6-b7a3-7359fe3b8a6c" providerId="ADAL" clId="{6CA17BBB-61F3-4171-8384-6AED43739EA1}" dt="2021-08-18T13:48:03.347" v="109" actId="478"/>
          <ac:grpSpMkLst>
            <pc:docMk/>
            <pc:sldMk cId="681511031" sldId="838840610"/>
            <ac:grpSpMk id="16" creationId="{E6468322-9513-5841-AE3B-4DE83DED57BE}"/>
          </ac:grpSpMkLst>
        </pc:grpChg>
        <pc:grpChg chg="del mod topLvl">
          <ac:chgData name="Janis Klettenheimer" userId="a9f90b79-8ad6-4dd6-b7a3-7359fe3b8a6c" providerId="ADAL" clId="{6CA17BBB-61F3-4171-8384-6AED43739EA1}" dt="2021-08-18T13:43:37.383" v="91" actId="165"/>
          <ac:grpSpMkLst>
            <pc:docMk/>
            <pc:sldMk cId="681511031" sldId="838840610"/>
            <ac:grpSpMk id="20" creationId="{7CAF6DF4-2A41-D546-B71B-07E60E8318C5}"/>
          </ac:grpSpMkLst>
        </pc:grpChg>
        <pc:grpChg chg="del mod topLvl">
          <ac:chgData name="Janis Klettenheimer" userId="a9f90b79-8ad6-4dd6-b7a3-7359fe3b8a6c" providerId="ADAL" clId="{6CA17BBB-61F3-4171-8384-6AED43739EA1}" dt="2021-08-18T13:42:19.215" v="70" actId="478"/>
          <ac:grpSpMkLst>
            <pc:docMk/>
            <pc:sldMk cId="681511031" sldId="838840610"/>
            <ac:grpSpMk id="26" creationId="{43FDF1CD-4843-8341-B11E-AD3B0FF0D130}"/>
          </ac:grpSpMkLst>
        </pc:grpChg>
        <pc:grpChg chg="del mod">
          <ac:chgData name="Janis Klettenheimer" userId="a9f90b79-8ad6-4dd6-b7a3-7359fe3b8a6c" providerId="ADAL" clId="{6CA17BBB-61F3-4171-8384-6AED43739EA1}" dt="2021-08-18T13:47:46.894" v="104" actId="478"/>
          <ac:grpSpMkLst>
            <pc:docMk/>
            <pc:sldMk cId="681511031" sldId="838840610"/>
            <ac:grpSpMk id="40" creationId="{53A8CDAF-5BBF-5941-91ED-E9381DE13240}"/>
          </ac:grpSpMkLst>
        </pc:grpChg>
        <pc:grpChg chg="del mod topLvl">
          <ac:chgData name="Janis Klettenheimer" userId="a9f90b79-8ad6-4dd6-b7a3-7359fe3b8a6c" providerId="ADAL" clId="{6CA17BBB-61F3-4171-8384-6AED43739EA1}" dt="2021-08-18T13:42:23.975" v="73" actId="165"/>
          <ac:grpSpMkLst>
            <pc:docMk/>
            <pc:sldMk cId="681511031" sldId="838840610"/>
            <ac:grpSpMk id="63" creationId="{A6D7EC81-5243-0445-AA0F-E03BFB714809}"/>
          </ac:grpSpMkLst>
        </pc:grpChg>
        <pc:grpChg chg="del">
          <ac:chgData name="Janis Klettenheimer" userId="a9f90b79-8ad6-4dd6-b7a3-7359fe3b8a6c" providerId="ADAL" clId="{6CA17BBB-61F3-4171-8384-6AED43739EA1}" dt="2021-08-18T13:43:34.524" v="90" actId="165"/>
          <ac:grpSpMkLst>
            <pc:docMk/>
            <pc:sldMk cId="681511031" sldId="838840610"/>
            <ac:grpSpMk id="69" creationId="{F8703CB9-D8C5-DC48-B21C-1E6FB9435151}"/>
          </ac:grpSpMkLst>
        </pc:grpChg>
        <pc:picChg chg="mod topLvl">
          <ac:chgData name="Janis Klettenheimer" userId="a9f90b79-8ad6-4dd6-b7a3-7359fe3b8a6c" providerId="ADAL" clId="{6CA17BBB-61F3-4171-8384-6AED43739EA1}" dt="2021-08-18T13:43:34.524" v="90" actId="165"/>
          <ac:picMkLst>
            <pc:docMk/>
            <pc:sldMk cId="681511031" sldId="838840610"/>
            <ac:picMk id="37" creationId="{3D8419CF-E1ED-A44E-9B8D-963A7073F562}"/>
          </ac:picMkLst>
        </pc:picChg>
        <pc:picChg chg="mod topLvl">
          <ac:chgData name="Janis Klettenheimer" userId="a9f90b79-8ad6-4dd6-b7a3-7359fe3b8a6c" providerId="ADAL" clId="{6CA17BBB-61F3-4171-8384-6AED43739EA1}" dt="2021-08-18T13:48:03.347" v="109" actId="478"/>
          <ac:picMkLst>
            <pc:docMk/>
            <pc:sldMk cId="681511031" sldId="838840610"/>
            <ac:picMk id="41" creationId="{7FF70A53-CC2A-A543-A7E7-28246D2978E2}"/>
          </ac:picMkLst>
        </pc:picChg>
        <pc:picChg chg="del mod topLvl">
          <ac:chgData name="Janis Klettenheimer" userId="a9f90b79-8ad6-4dd6-b7a3-7359fe3b8a6c" providerId="ADAL" clId="{6CA17BBB-61F3-4171-8384-6AED43739EA1}" dt="2021-08-18T13:48:03.347" v="109" actId="478"/>
          <ac:picMkLst>
            <pc:docMk/>
            <pc:sldMk cId="681511031" sldId="838840610"/>
            <ac:picMk id="48" creationId="{8E68BA3C-8EEA-8341-980A-F3BDE5A931F8}"/>
          </ac:picMkLst>
        </pc:picChg>
        <pc:picChg chg="del mod">
          <ac:chgData name="Janis Klettenheimer" userId="a9f90b79-8ad6-4dd6-b7a3-7359fe3b8a6c" providerId="ADAL" clId="{6CA17BBB-61F3-4171-8384-6AED43739EA1}" dt="2021-08-18T13:47:40.244" v="98" actId="478"/>
          <ac:picMkLst>
            <pc:docMk/>
            <pc:sldMk cId="681511031" sldId="838840610"/>
            <ac:picMk id="49" creationId="{086AC400-AF02-8B4E-895C-824CB99EF9F8}"/>
          </ac:picMkLst>
        </pc:picChg>
        <pc:picChg chg="del mod">
          <ac:chgData name="Janis Klettenheimer" userId="a9f90b79-8ad6-4dd6-b7a3-7359fe3b8a6c" providerId="ADAL" clId="{6CA17BBB-61F3-4171-8384-6AED43739EA1}" dt="2021-08-18T13:42:16.810" v="68" actId="478"/>
          <ac:picMkLst>
            <pc:docMk/>
            <pc:sldMk cId="681511031" sldId="838840610"/>
            <ac:picMk id="50" creationId="{65E1B7AD-CB73-0340-829A-10440526261F}"/>
          </ac:picMkLst>
        </pc:picChg>
        <pc:picChg chg="mod topLvl">
          <ac:chgData name="Janis Klettenheimer" userId="a9f90b79-8ad6-4dd6-b7a3-7359fe3b8a6c" providerId="ADAL" clId="{6CA17BBB-61F3-4171-8384-6AED43739EA1}" dt="2021-08-18T13:41:10.104" v="55" actId="165"/>
          <ac:picMkLst>
            <pc:docMk/>
            <pc:sldMk cId="681511031" sldId="838840610"/>
            <ac:picMk id="54" creationId="{FAD5D6B9-E4A4-0148-8215-C67396D26A95}"/>
          </ac:picMkLst>
        </pc:picChg>
        <pc:picChg chg="add mod">
          <ac:chgData name="Janis Klettenheimer" userId="a9f90b79-8ad6-4dd6-b7a3-7359fe3b8a6c" providerId="ADAL" clId="{6CA17BBB-61F3-4171-8384-6AED43739EA1}" dt="2021-08-18T13:48:43.125" v="139" actId="14100"/>
          <ac:picMkLst>
            <pc:docMk/>
            <pc:sldMk cId="681511031" sldId="838840610"/>
            <ac:picMk id="55" creationId="{8A71463E-3EBC-464C-9626-75676CFF9EB4}"/>
          </ac:picMkLst>
        </pc:picChg>
        <pc:picChg chg="del mod topLvl">
          <ac:chgData name="Janis Klettenheimer" userId="a9f90b79-8ad6-4dd6-b7a3-7359fe3b8a6c" providerId="ADAL" clId="{6CA17BBB-61F3-4171-8384-6AED43739EA1}" dt="2021-08-18T13:42:19.215" v="70" actId="478"/>
          <ac:picMkLst>
            <pc:docMk/>
            <pc:sldMk cId="681511031" sldId="838840610"/>
            <ac:picMk id="58" creationId="{90B23F77-5BB8-864F-B480-1966CAB33944}"/>
          </ac:picMkLst>
        </pc:picChg>
        <pc:picChg chg="mod topLvl">
          <ac:chgData name="Janis Klettenheimer" userId="a9f90b79-8ad6-4dd6-b7a3-7359fe3b8a6c" providerId="ADAL" clId="{6CA17BBB-61F3-4171-8384-6AED43739EA1}" dt="2021-08-18T13:43:15.803" v="88" actId="164"/>
          <ac:picMkLst>
            <pc:docMk/>
            <pc:sldMk cId="681511031" sldId="838840610"/>
            <ac:picMk id="64" creationId="{EEDA1D84-2707-7840-AF8D-A93B5F53B81B}"/>
          </ac:picMkLst>
        </pc:picChg>
        <pc:picChg chg="mod topLvl modCrop">
          <ac:chgData name="Janis Klettenheimer" userId="a9f90b79-8ad6-4dd6-b7a3-7359fe3b8a6c" providerId="ADAL" clId="{6CA17BBB-61F3-4171-8384-6AED43739EA1}" dt="2021-08-18T13:43:15.803" v="88" actId="164"/>
          <ac:picMkLst>
            <pc:docMk/>
            <pc:sldMk cId="681511031" sldId="838840610"/>
            <ac:picMk id="65" creationId="{E45DB11C-8F60-A243-A6D2-2F25CE51F011}"/>
          </ac:picMkLst>
        </pc:picChg>
        <pc:picChg chg="mod">
          <ac:chgData name="Janis Klettenheimer" userId="a9f90b79-8ad6-4dd6-b7a3-7359fe3b8a6c" providerId="ADAL" clId="{6CA17BBB-61F3-4171-8384-6AED43739EA1}" dt="2021-08-18T13:41:10.104" v="55" actId="165"/>
          <ac:picMkLst>
            <pc:docMk/>
            <pc:sldMk cId="681511031" sldId="838840610"/>
            <ac:picMk id="77" creationId="{472489B7-56FD-6547-8244-BFF6D69C53AE}"/>
          </ac:picMkLst>
        </pc:picChg>
        <pc:cxnChg chg="mod topLvl">
          <ac:chgData name="Janis Klettenheimer" userId="a9f90b79-8ad6-4dd6-b7a3-7359fe3b8a6c" providerId="ADAL" clId="{6CA17BBB-61F3-4171-8384-6AED43739EA1}" dt="2021-08-18T13:41:10.104" v="55" actId="165"/>
          <ac:cxnSpMkLst>
            <pc:docMk/>
            <pc:sldMk cId="681511031" sldId="838840610"/>
            <ac:cxnSpMk id="23" creationId="{32C4A4B8-1C04-B646-9495-76FF89E4BD06}"/>
          </ac:cxnSpMkLst>
        </pc:cxnChg>
        <pc:cxnChg chg="mod topLvl">
          <ac:chgData name="Janis Klettenheimer" userId="a9f90b79-8ad6-4dd6-b7a3-7359fe3b8a6c" providerId="ADAL" clId="{6CA17BBB-61F3-4171-8384-6AED43739EA1}" dt="2021-08-18T13:41:10.104" v="55" actId="165"/>
          <ac:cxnSpMkLst>
            <pc:docMk/>
            <pc:sldMk cId="681511031" sldId="838840610"/>
            <ac:cxnSpMk id="56" creationId="{CD8F96F7-66B3-F44A-9244-FF931E7F0605}"/>
          </ac:cxnSpMkLst>
        </pc:cxnChg>
        <pc:cxnChg chg="mod topLvl">
          <ac:chgData name="Janis Klettenheimer" userId="a9f90b79-8ad6-4dd6-b7a3-7359fe3b8a6c" providerId="ADAL" clId="{6CA17BBB-61F3-4171-8384-6AED43739EA1}" dt="2021-08-18T13:41:10.104" v="55" actId="165"/>
          <ac:cxnSpMkLst>
            <pc:docMk/>
            <pc:sldMk cId="681511031" sldId="838840610"/>
            <ac:cxnSpMk id="60" creationId="{9385F97A-CFB0-5D4C-B37C-10EA57CA6DBD}"/>
          </ac:cxnSpMkLst>
        </pc:cxnChg>
        <pc:cxnChg chg="mod topLvl">
          <ac:chgData name="Janis Klettenheimer" userId="a9f90b79-8ad6-4dd6-b7a3-7359fe3b8a6c" providerId="ADAL" clId="{6CA17BBB-61F3-4171-8384-6AED43739EA1}" dt="2021-08-18T13:43:34.524" v="90" actId="165"/>
          <ac:cxnSpMkLst>
            <pc:docMk/>
            <pc:sldMk cId="681511031" sldId="838840610"/>
            <ac:cxnSpMk id="62" creationId="{52DF6E91-DF35-4CD8-9C0D-0B0CA64C713B}"/>
          </ac:cxnSpMkLst>
        </pc:cxnChg>
        <pc:cxnChg chg="del mod topLvl">
          <ac:chgData name="Janis Klettenheimer" userId="a9f90b79-8ad6-4dd6-b7a3-7359fe3b8a6c" providerId="ADAL" clId="{6CA17BBB-61F3-4171-8384-6AED43739EA1}" dt="2021-08-18T13:42:56.746" v="84" actId="478"/>
          <ac:cxnSpMkLst>
            <pc:docMk/>
            <pc:sldMk cId="681511031" sldId="838840610"/>
            <ac:cxnSpMk id="67" creationId="{B816F892-9979-F345-A38C-63C8B595880B}"/>
          </ac:cxnSpMkLst>
        </pc:cxnChg>
        <pc:cxnChg chg="del mod">
          <ac:chgData name="Janis Klettenheimer" userId="a9f90b79-8ad6-4dd6-b7a3-7359fe3b8a6c" providerId="ADAL" clId="{6CA17BBB-61F3-4171-8384-6AED43739EA1}" dt="2021-08-18T13:42:06.041" v="66" actId="478"/>
          <ac:cxnSpMkLst>
            <pc:docMk/>
            <pc:sldMk cId="681511031" sldId="838840610"/>
            <ac:cxnSpMk id="68" creationId="{83C8D5B1-8D4A-FB4B-9A52-13298DDC9045}"/>
          </ac:cxnSpMkLst>
        </pc:cxnChg>
      </pc:sldChg>
      <pc:sldChg chg="modSp mod delCm">
        <pc:chgData name="Janis Klettenheimer" userId="a9f90b79-8ad6-4dd6-b7a3-7359fe3b8a6c" providerId="ADAL" clId="{6CA17BBB-61F3-4171-8384-6AED43739EA1}" dt="2021-08-18T13:52:14.398" v="148" actId="1592"/>
        <pc:sldMkLst>
          <pc:docMk/>
          <pc:sldMk cId="1655074914" sldId="2142534149"/>
        </pc:sldMkLst>
        <pc:spChg chg="mod">
          <ac:chgData name="Janis Klettenheimer" userId="a9f90b79-8ad6-4dd6-b7a3-7359fe3b8a6c" providerId="ADAL" clId="{6CA17BBB-61F3-4171-8384-6AED43739EA1}" dt="2021-08-18T13:52:12.432" v="147" actId="14100"/>
          <ac:spMkLst>
            <pc:docMk/>
            <pc:sldMk cId="1655074914" sldId="2142534149"/>
            <ac:spMk id="7" creationId="{0F6CA329-501C-4443-B258-E6F819FA9174}"/>
          </ac:spMkLst>
        </pc:spChg>
      </pc:sldChg>
      <pc:sldChg chg="delSp modSp mod delCm">
        <pc:chgData name="Janis Klettenheimer" userId="a9f90b79-8ad6-4dd6-b7a3-7359fe3b8a6c" providerId="ADAL" clId="{6CA17BBB-61F3-4171-8384-6AED43739EA1}" dt="2021-08-18T13:16:29.012" v="16" actId="1592"/>
        <pc:sldMkLst>
          <pc:docMk/>
          <pc:sldMk cId="3796441424" sldId="2142534151"/>
        </pc:sldMkLst>
        <pc:spChg chg="del mod">
          <ac:chgData name="Janis Klettenheimer" userId="a9f90b79-8ad6-4dd6-b7a3-7359fe3b8a6c" providerId="ADAL" clId="{6CA17BBB-61F3-4171-8384-6AED43739EA1}" dt="2021-08-18T13:16:25.635" v="15" actId="478"/>
          <ac:spMkLst>
            <pc:docMk/>
            <pc:sldMk cId="3796441424" sldId="2142534151"/>
            <ac:spMk id="36" creationId="{D2E4298B-37D6-4306-868C-4D30CC20B10E}"/>
          </ac:spMkLst>
        </pc:spChg>
        <pc:picChg chg="mod">
          <ac:chgData name="Janis Klettenheimer" userId="a9f90b79-8ad6-4dd6-b7a3-7359fe3b8a6c" providerId="ADAL" clId="{6CA17BBB-61F3-4171-8384-6AED43739EA1}" dt="2021-08-18T13:13:39.093" v="10" actId="14826"/>
          <ac:picMkLst>
            <pc:docMk/>
            <pc:sldMk cId="3796441424" sldId="2142534151"/>
            <ac:picMk id="405" creationId="{3A39B650-5CE7-AF4B-8A3C-3C3A9E656D8C}"/>
          </ac:picMkLst>
        </pc:picChg>
        <pc:picChg chg="mod">
          <ac:chgData name="Janis Klettenheimer" userId="a9f90b79-8ad6-4dd6-b7a3-7359fe3b8a6c" providerId="ADAL" clId="{6CA17BBB-61F3-4171-8384-6AED43739EA1}" dt="2021-08-18T13:13:44.612" v="11" actId="14826"/>
          <ac:picMkLst>
            <pc:docMk/>
            <pc:sldMk cId="3796441424" sldId="2142534151"/>
            <ac:picMk id="408" creationId="{4C24E0FC-F376-8347-8D56-8051FF7A550B}"/>
          </ac:picMkLst>
        </pc:picChg>
        <pc:picChg chg="mod">
          <ac:chgData name="Janis Klettenheimer" userId="a9f90b79-8ad6-4dd6-b7a3-7359fe3b8a6c" providerId="ADAL" clId="{6CA17BBB-61F3-4171-8384-6AED43739EA1}" dt="2021-08-18T13:13:49.431" v="12" actId="14826"/>
          <ac:picMkLst>
            <pc:docMk/>
            <pc:sldMk cId="3796441424" sldId="2142534151"/>
            <ac:picMk id="411" creationId="{67645B13-A572-964D-A4B7-223E55781C6F}"/>
          </ac:picMkLst>
        </pc:picChg>
        <pc:picChg chg="mod">
          <ac:chgData name="Janis Klettenheimer" userId="a9f90b79-8ad6-4dd6-b7a3-7359fe3b8a6c" providerId="ADAL" clId="{6CA17BBB-61F3-4171-8384-6AED43739EA1}" dt="2021-08-18T13:13:53.783" v="13" actId="14826"/>
          <ac:picMkLst>
            <pc:docMk/>
            <pc:sldMk cId="3796441424" sldId="2142534151"/>
            <ac:picMk id="414" creationId="{EB5A1994-1A6E-8E4C-BE13-30B11EC4B58C}"/>
          </ac:picMkLst>
        </pc:picChg>
        <pc:picChg chg="mod">
          <ac:chgData name="Janis Klettenheimer" userId="a9f90b79-8ad6-4dd6-b7a3-7359fe3b8a6c" providerId="ADAL" clId="{6CA17BBB-61F3-4171-8384-6AED43739EA1}" dt="2021-08-18T13:16:13.439" v="14" actId="14826"/>
          <ac:picMkLst>
            <pc:docMk/>
            <pc:sldMk cId="3796441424" sldId="2142534151"/>
            <ac:picMk id="417" creationId="{569A4B04-4FA5-1544-9852-96849A296F46}"/>
          </ac:picMkLst>
        </pc:picChg>
      </pc:sldChg>
      <pc:sldChg chg="delSp modSp mod delCm modCm">
        <pc:chgData name="Janis Klettenheimer" userId="a9f90b79-8ad6-4dd6-b7a3-7359fe3b8a6c" providerId="ADAL" clId="{6CA17BBB-61F3-4171-8384-6AED43739EA1}" dt="2021-08-18T14:05:00.849" v="157" actId="1076"/>
        <pc:sldMkLst>
          <pc:docMk/>
          <pc:sldMk cId="3750630128" sldId="2142534152"/>
        </pc:sldMkLst>
        <pc:spChg chg="mod">
          <ac:chgData name="Janis Klettenheimer" userId="a9f90b79-8ad6-4dd6-b7a3-7359fe3b8a6c" providerId="ADAL" clId="{6CA17BBB-61F3-4171-8384-6AED43739EA1}" dt="2021-08-18T08:01:30.335" v="2" actId="14100"/>
          <ac:spMkLst>
            <pc:docMk/>
            <pc:sldMk cId="3750630128" sldId="2142534152"/>
            <ac:spMk id="31" creationId="{8C1F2922-DC5B-A04F-99E7-4311429C48F7}"/>
          </ac:spMkLst>
        </pc:spChg>
        <pc:spChg chg="del">
          <ac:chgData name="Janis Klettenheimer" userId="a9f90b79-8ad6-4dd6-b7a3-7359fe3b8a6c" providerId="ADAL" clId="{6CA17BBB-61F3-4171-8384-6AED43739EA1}" dt="2021-08-18T08:01:17.964" v="1" actId="478"/>
          <ac:spMkLst>
            <pc:docMk/>
            <pc:sldMk cId="3750630128" sldId="2142534152"/>
            <ac:spMk id="37" creationId="{B87047F3-739F-4D8B-B6CE-10C1955C5CD9}"/>
          </ac:spMkLst>
        </pc:spChg>
        <pc:grpChg chg="mod">
          <ac:chgData name="Janis Klettenheimer" userId="a9f90b79-8ad6-4dd6-b7a3-7359fe3b8a6c" providerId="ADAL" clId="{6CA17BBB-61F3-4171-8384-6AED43739EA1}" dt="2021-08-18T13:13:07.366" v="8" actId="14826"/>
          <ac:grpSpMkLst>
            <pc:docMk/>
            <pc:sldMk cId="3750630128" sldId="2142534152"/>
            <ac:grpSpMk id="7" creationId="{A4EA00DD-8BED-B849-A41B-CA115521ECC7}"/>
          </ac:grpSpMkLst>
        </pc:grpChg>
        <pc:grpChg chg="mod">
          <ac:chgData name="Janis Klettenheimer" userId="a9f90b79-8ad6-4dd6-b7a3-7359fe3b8a6c" providerId="ADAL" clId="{6CA17BBB-61F3-4171-8384-6AED43739EA1}" dt="2021-08-18T14:05:00.849" v="157" actId="1076"/>
          <ac:grpSpMkLst>
            <pc:docMk/>
            <pc:sldMk cId="3750630128" sldId="2142534152"/>
            <ac:grpSpMk id="8" creationId="{F26A2780-2FE0-8F43-A4CC-AC25759226AF}"/>
          </ac:grpSpMkLst>
        </pc:grpChg>
        <pc:grpChg chg="mod">
          <ac:chgData name="Janis Klettenheimer" userId="a9f90b79-8ad6-4dd6-b7a3-7359fe3b8a6c" providerId="ADAL" clId="{6CA17BBB-61F3-4171-8384-6AED43739EA1}" dt="2021-08-18T13:29:32.709" v="20" actId="14826"/>
          <ac:grpSpMkLst>
            <pc:docMk/>
            <pc:sldMk cId="3750630128" sldId="2142534152"/>
            <ac:grpSpMk id="9" creationId="{B8848FFA-97EF-6C41-8A52-468E2320A0F7}"/>
          </ac:grpSpMkLst>
        </pc:grpChg>
        <pc:picChg chg="mod">
          <ac:chgData name="Janis Klettenheimer" userId="a9f90b79-8ad6-4dd6-b7a3-7359fe3b8a6c" providerId="ADAL" clId="{6CA17BBB-61F3-4171-8384-6AED43739EA1}" dt="2021-08-18T13:13:07.366" v="8" actId="14826"/>
          <ac:picMkLst>
            <pc:docMk/>
            <pc:sldMk cId="3750630128" sldId="2142534152"/>
            <ac:picMk id="39" creationId="{356B37B5-59DF-5B49-AD6C-6B014DEC078A}"/>
          </ac:picMkLst>
        </pc:picChg>
        <pc:picChg chg="mod">
          <ac:chgData name="Janis Klettenheimer" userId="a9f90b79-8ad6-4dd6-b7a3-7359fe3b8a6c" providerId="ADAL" clId="{6CA17BBB-61F3-4171-8384-6AED43739EA1}" dt="2021-08-18T13:13:07.366" v="8" actId="14826"/>
          <ac:picMkLst>
            <pc:docMk/>
            <pc:sldMk cId="3750630128" sldId="2142534152"/>
            <ac:picMk id="40" creationId="{8D79E650-6F06-C343-A95D-12C9D37492C0}"/>
          </ac:picMkLst>
        </pc:picChg>
        <pc:picChg chg="mod">
          <ac:chgData name="Janis Klettenheimer" userId="a9f90b79-8ad6-4dd6-b7a3-7359fe3b8a6c" providerId="ADAL" clId="{6CA17BBB-61F3-4171-8384-6AED43739EA1}" dt="2021-08-18T13:13:07.366" v="8" actId="14826"/>
          <ac:picMkLst>
            <pc:docMk/>
            <pc:sldMk cId="3750630128" sldId="2142534152"/>
            <ac:picMk id="45" creationId="{31A23F82-745B-1540-B79B-6C1D71CCE5B4}"/>
          </ac:picMkLst>
        </pc:picChg>
        <pc:picChg chg="mod">
          <ac:chgData name="Janis Klettenheimer" userId="a9f90b79-8ad6-4dd6-b7a3-7359fe3b8a6c" providerId="ADAL" clId="{6CA17BBB-61F3-4171-8384-6AED43739EA1}" dt="2021-08-18T08:22:19.210" v="7" actId="14826"/>
          <ac:picMkLst>
            <pc:docMk/>
            <pc:sldMk cId="3750630128" sldId="2142534152"/>
            <ac:picMk id="46" creationId="{506C1773-4310-3C42-98EE-BB81AF5A581D}"/>
          </ac:picMkLst>
        </pc:picChg>
        <pc:picChg chg="mod">
          <ac:chgData name="Janis Klettenheimer" userId="a9f90b79-8ad6-4dd6-b7a3-7359fe3b8a6c" providerId="ADAL" clId="{6CA17BBB-61F3-4171-8384-6AED43739EA1}" dt="2021-08-18T08:22:19.210" v="7" actId="14826"/>
          <ac:picMkLst>
            <pc:docMk/>
            <pc:sldMk cId="3750630128" sldId="2142534152"/>
            <ac:picMk id="47" creationId="{26BE398F-C7E4-A14E-9A89-5DD1B7411901}"/>
          </ac:picMkLst>
        </pc:picChg>
        <pc:picChg chg="mod">
          <ac:chgData name="Janis Klettenheimer" userId="a9f90b79-8ad6-4dd6-b7a3-7359fe3b8a6c" providerId="ADAL" clId="{6CA17BBB-61F3-4171-8384-6AED43739EA1}" dt="2021-08-18T13:29:32.709" v="20" actId="14826"/>
          <ac:picMkLst>
            <pc:docMk/>
            <pc:sldMk cId="3750630128" sldId="2142534152"/>
            <ac:picMk id="48" creationId="{5D3D9208-3E0C-D045-B1BD-2F49C21D64E0}"/>
          </ac:picMkLst>
        </pc:picChg>
        <pc:picChg chg="mod">
          <ac:chgData name="Janis Klettenheimer" userId="a9f90b79-8ad6-4dd6-b7a3-7359fe3b8a6c" providerId="ADAL" clId="{6CA17BBB-61F3-4171-8384-6AED43739EA1}" dt="2021-08-18T08:22:19.210" v="7" actId="14826"/>
          <ac:picMkLst>
            <pc:docMk/>
            <pc:sldMk cId="3750630128" sldId="2142534152"/>
            <ac:picMk id="49" creationId="{03B42ACE-DB41-8F4D-87CC-050E78D75078}"/>
          </ac:picMkLst>
        </pc:picChg>
        <pc:picChg chg="mod">
          <ac:chgData name="Janis Klettenheimer" userId="a9f90b79-8ad6-4dd6-b7a3-7359fe3b8a6c" providerId="ADAL" clId="{6CA17BBB-61F3-4171-8384-6AED43739EA1}" dt="2021-08-18T13:29:32.709" v="20" actId="14826"/>
          <ac:picMkLst>
            <pc:docMk/>
            <pc:sldMk cId="3750630128" sldId="2142534152"/>
            <ac:picMk id="50" creationId="{3A468070-3426-CE48-B32A-795C4856B599}"/>
          </ac:picMkLst>
        </pc:picChg>
        <pc:picChg chg="mod">
          <ac:chgData name="Janis Klettenheimer" userId="a9f90b79-8ad6-4dd6-b7a3-7359fe3b8a6c" providerId="ADAL" clId="{6CA17BBB-61F3-4171-8384-6AED43739EA1}" dt="2021-08-18T13:29:32.709" v="20" actId="14826"/>
          <ac:picMkLst>
            <pc:docMk/>
            <pc:sldMk cId="3750630128" sldId="2142534152"/>
            <ac:picMk id="52" creationId="{A81C16F7-3C69-DD42-B5FD-A31069456F83}"/>
          </ac:picMkLst>
        </pc:picChg>
        <pc:picChg chg="mod">
          <ac:chgData name="Janis Klettenheimer" userId="a9f90b79-8ad6-4dd6-b7a3-7359fe3b8a6c" providerId="ADAL" clId="{6CA17BBB-61F3-4171-8384-6AED43739EA1}" dt="2021-08-18T13:13:07.366" v="8" actId="14826"/>
          <ac:picMkLst>
            <pc:docMk/>
            <pc:sldMk cId="3750630128" sldId="2142534152"/>
            <ac:picMk id="58" creationId="{44DC65DA-D94E-1F4B-B2FB-3C39012D26B3}"/>
          </ac:picMkLst>
        </pc:picChg>
        <pc:picChg chg="mod">
          <ac:chgData name="Janis Klettenheimer" userId="a9f90b79-8ad6-4dd6-b7a3-7359fe3b8a6c" providerId="ADAL" clId="{6CA17BBB-61F3-4171-8384-6AED43739EA1}" dt="2021-08-18T13:13:07.366" v="8" actId="14826"/>
          <ac:picMkLst>
            <pc:docMk/>
            <pc:sldMk cId="3750630128" sldId="2142534152"/>
            <ac:picMk id="59" creationId="{4614E68E-C18E-0E41-B39B-A2CB8061F708}"/>
          </ac:picMkLst>
        </pc:picChg>
        <pc:picChg chg="mod">
          <ac:chgData name="Janis Klettenheimer" userId="a9f90b79-8ad6-4dd6-b7a3-7359fe3b8a6c" providerId="ADAL" clId="{6CA17BBB-61F3-4171-8384-6AED43739EA1}" dt="2021-08-18T08:22:19.210" v="7" actId="14826"/>
          <ac:picMkLst>
            <pc:docMk/>
            <pc:sldMk cId="3750630128" sldId="2142534152"/>
            <ac:picMk id="61" creationId="{7D22C459-56B9-1D46-A45C-58B2F6F4C6DC}"/>
          </ac:picMkLst>
        </pc:picChg>
        <pc:picChg chg="mod">
          <ac:chgData name="Janis Klettenheimer" userId="a9f90b79-8ad6-4dd6-b7a3-7359fe3b8a6c" providerId="ADAL" clId="{6CA17BBB-61F3-4171-8384-6AED43739EA1}" dt="2021-08-18T08:22:19.210" v="7" actId="14826"/>
          <ac:picMkLst>
            <pc:docMk/>
            <pc:sldMk cId="3750630128" sldId="2142534152"/>
            <ac:picMk id="62" creationId="{D40A585C-4A54-B04F-B4BD-E9D484B51F46}"/>
          </ac:picMkLst>
        </pc:picChg>
        <pc:picChg chg="mod">
          <ac:chgData name="Janis Klettenheimer" userId="a9f90b79-8ad6-4dd6-b7a3-7359fe3b8a6c" providerId="ADAL" clId="{6CA17BBB-61F3-4171-8384-6AED43739EA1}" dt="2021-08-18T08:22:19.210" v="7" actId="14826"/>
          <ac:picMkLst>
            <pc:docMk/>
            <pc:sldMk cId="3750630128" sldId="2142534152"/>
            <ac:picMk id="63" creationId="{A4337F5A-A76D-A94C-BE0F-78EE210E2172}"/>
          </ac:picMkLst>
        </pc:picChg>
        <pc:picChg chg="mod">
          <ac:chgData name="Janis Klettenheimer" userId="a9f90b79-8ad6-4dd6-b7a3-7359fe3b8a6c" providerId="ADAL" clId="{6CA17BBB-61F3-4171-8384-6AED43739EA1}" dt="2021-08-18T13:29:32.709" v="20" actId="14826"/>
          <ac:picMkLst>
            <pc:docMk/>
            <pc:sldMk cId="3750630128" sldId="2142534152"/>
            <ac:picMk id="64" creationId="{F28F3E28-1B55-974A-84B8-9E7255D5C570}"/>
          </ac:picMkLst>
        </pc:picChg>
        <pc:picChg chg="mod">
          <ac:chgData name="Janis Klettenheimer" userId="a9f90b79-8ad6-4dd6-b7a3-7359fe3b8a6c" providerId="ADAL" clId="{6CA17BBB-61F3-4171-8384-6AED43739EA1}" dt="2021-08-18T13:29:32.709" v="20" actId="14826"/>
          <ac:picMkLst>
            <pc:docMk/>
            <pc:sldMk cId="3750630128" sldId="2142534152"/>
            <ac:picMk id="65" creationId="{A1F68352-C343-9249-BFDE-42258BB0351E}"/>
          </ac:picMkLst>
        </pc:picChg>
        <pc:picChg chg="mod">
          <ac:chgData name="Janis Klettenheimer" userId="a9f90b79-8ad6-4dd6-b7a3-7359fe3b8a6c" providerId="ADAL" clId="{6CA17BBB-61F3-4171-8384-6AED43739EA1}" dt="2021-08-18T13:29:32.709" v="20" actId="14826"/>
          <ac:picMkLst>
            <pc:docMk/>
            <pc:sldMk cId="3750630128" sldId="2142534152"/>
            <ac:picMk id="66" creationId="{3E60D5ED-379B-5046-BC54-C38DB5682853}"/>
          </ac:picMkLst>
        </pc:picChg>
      </pc:sldChg>
      <pc:sldChg chg="delSp modSp mod delCm">
        <pc:chgData name="Janis Klettenheimer" userId="a9f90b79-8ad6-4dd6-b7a3-7359fe3b8a6c" providerId="ADAL" clId="{6CA17BBB-61F3-4171-8384-6AED43739EA1}" dt="2021-08-18T13:30:55.529" v="25" actId="1592"/>
        <pc:sldMkLst>
          <pc:docMk/>
          <pc:sldMk cId="2964484240" sldId="2142534155"/>
        </pc:sldMkLst>
        <pc:spChg chg="del">
          <ac:chgData name="Janis Klettenheimer" userId="a9f90b79-8ad6-4dd6-b7a3-7359fe3b8a6c" providerId="ADAL" clId="{6CA17BBB-61F3-4171-8384-6AED43739EA1}" dt="2021-08-18T13:30:27.661" v="21" actId="478"/>
          <ac:spMkLst>
            <pc:docMk/>
            <pc:sldMk cId="2964484240" sldId="2142534155"/>
            <ac:spMk id="35" creationId="{68BA0FBA-CB87-4E6B-AFBB-D14254BEE232}"/>
          </ac:spMkLst>
        </pc:spChg>
        <pc:picChg chg="mod">
          <ac:chgData name="Janis Klettenheimer" userId="a9f90b79-8ad6-4dd6-b7a3-7359fe3b8a6c" providerId="ADAL" clId="{6CA17BBB-61F3-4171-8384-6AED43739EA1}" dt="2021-08-18T13:30:46.251" v="23" actId="14826"/>
          <ac:picMkLst>
            <pc:docMk/>
            <pc:sldMk cId="2964484240" sldId="2142534155"/>
            <ac:picMk id="24" creationId="{537370FE-61EE-634B-8F4F-28C2C39965B1}"/>
          </ac:picMkLst>
        </pc:picChg>
        <pc:picChg chg="mod">
          <ac:chgData name="Janis Klettenheimer" userId="a9f90b79-8ad6-4dd6-b7a3-7359fe3b8a6c" providerId="ADAL" clId="{6CA17BBB-61F3-4171-8384-6AED43739EA1}" dt="2021-08-18T13:30:38.484" v="22" actId="14826"/>
          <ac:picMkLst>
            <pc:docMk/>
            <pc:sldMk cId="2964484240" sldId="2142534155"/>
            <ac:picMk id="26" creationId="{2C7F4C5B-B2B1-9D43-BC4F-73212B7B477C}"/>
          </ac:picMkLst>
        </pc:picChg>
        <pc:picChg chg="mod">
          <ac:chgData name="Janis Klettenheimer" userId="a9f90b79-8ad6-4dd6-b7a3-7359fe3b8a6c" providerId="ADAL" clId="{6CA17BBB-61F3-4171-8384-6AED43739EA1}" dt="2021-08-18T13:30:52.223" v="24" actId="14826"/>
          <ac:picMkLst>
            <pc:docMk/>
            <pc:sldMk cId="2964484240" sldId="2142534155"/>
            <ac:picMk id="38" creationId="{02B02C92-39E0-B04C-9225-841B11CF8A56}"/>
          </ac:picMkLst>
        </pc:picChg>
      </pc:sldChg>
      <pc:sldChg chg="delSp modSp mod delCm">
        <pc:chgData name="Janis Klettenheimer" userId="a9f90b79-8ad6-4dd6-b7a3-7359fe3b8a6c" providerId="ADAL" clId="{6CA17BBB-61F3-4171-8384-6AED43739EA1}" dt="2021-08-18T13:35:03.758" v="31" actId="14826"/>
        <pc:sldMkLst>
          <pc:docMk/>
          <pc:sldMk cId="397581561" sldId="2142534156"/>
        </pc:sldMkLst>
        <pc:spChg chg="del">
          <ac:chgData name="Janis Klettenheimer" userId="a9f90b79-8ad6-4dd6-b7a3-7359fe3b8a6c" providerId="ADAL" clId="{6CA17BBB-61F3-4171-8384-6AED43739EA1}" dt="2021-08-18T13:31:03.586" v="26" actId="478"/>
          <ac:spMkLst>
            <pc:docMk/>
            <pc:sldMk cId="397581561" sldId="2142534156"/>
            <ac:spMk id="29" creationId="{8DC02D40-0AE4-45CD-A3B7-97BAA781A336}"/>
          </ac:spMkLst>
        </pc:spChg>
        <pc:picChg chg="mod">
          <ac:chgData name="Janis Klettenheimer" userId="a9f90b79-8ad6-4dd6-b7a3-7359fe3b8a6c" providerId="ADAL" clId="{6CA17BBB-61F3-4171-8384-6AED43739EA1}" dt="2021-08-18T13:35:03.758" v="31" actId="14826"/>
          <ac:picMkLst>
            <pc:docMk/>
            <pc:sldMk cId="397581561" sldId="2142534156"/>
            <ac:picMk id="33" creationId="{ABC43E50-A67D-504F-A93D-D132DD9C979F}"/>
          </ac:picMkLst>
        </pc:picChg>
      </pc:sldChg>
      <pc:sldChg chg="delSp modSp mod delCm">
        <pc:chgData name="Janis Klettenheimer" userId="a9f90b79-8ad6-4dd6-b7a3-7359fe3b8a6c" providerId="ADAL" clId="{6CA17BBB-61F3-4171-8384-6AED43739EA1}" dt="2021-08-18T13:53:16.607" v="149" actId="478"/>
        <pc:sldMkLst>
          <pc:docMk/>
          <pc:sldMk cId="649271653" sldId="2142534157"/>
        </pc:sldMkLst>
        <pc:spChg chg="del">
          <ac:chgData name="Janis Klettenheimer" userId="a9f90b79-8ad6-4dd6-b7a3-7359fe3b8a6c" providerId="ADAL" clId="{6CA17BBB-61F3-4171-8384-6AED43739EA1}" dt="2021-08-18T13:32:23.814" v="29" actId="478"/>
          <ac:spMkLst>
            <pc:docMk/>
            <pc:sldMk cId="649271653" sldId="2142534157"/>
            <ac:spMk id="29" creationId="{8EE466CE-CF0B-45EC-9994-73AA1E09D3AD}"/>
          </ac:spMkLst>
        </pc:spChg>
        <pc:grpChg chg="del">
          <ac:chgData name="Janis Klettenheimer" userId="a9f90b79-8ad6-4dd6-b7a3-7359fe3b8a6c" providerId="ADAL" clId="{6CA17BBB-61F3-4171-8384-6AED43739EA1}" dt="2021-08-18T13:53:16.607" v="149" actId="478"/>
          <ac:grpSpMkLst>
            <pc:docMk/>
            <pc:sldMk cId="649271653" sldId="2142534157"/>
            <ac:grpSpMk id="22" creationId="{C0AA3C50-8711-48A7-92B6-4AB306A348CB}"/>
          </ac:grpSpMkLst>
        </pc:grpChg>
        <pc:picChg chg="mod">
          <ac:chgData name="Janis Klettenheimer" userId="a9f90b79-8ad6-4dd6-b7a3-7359fe3b8a6c" providerId="ADAL" clId="{6CA17BBB-61F3-4171-8384-6AED43739EA1}" dt="2021-08-18T13:32:35.299" v="30" actId="14826"/>
          <ac:picMkLst>
            <pc:docMk/>
            <pc:sldMk cId="649271653" sldId="2142534157"/>
            <ac:picMk id="27" creationId="{58BE888A-5027-2247-8EB9-EF9EE126B14A}"/>
          </ac:picMkLst>
        </pc:picChg>
      </pc:sldChg>
      <pc:sldChg chg="add del">
        <pc:chgData name="Janis Klettenheimer" userId="a9f90b79-8ad6-4dd6-b7a3-7359fe3b8a6c" providerId="ADAL" clId="{6CA17BBB-61F3-4171-8384-6AED43739EA1}" dt="2021-08-18T13:50:47.834" v="143"/>
        <pc:sldMkLst>
          <pc:docMk/>
          <pc:sldMk cId="216098927" sldId="2142534158"/>
        </pc:sldMkLst>
      </pc:sldChg>
      <pc:sldChg chg="addSp delSp modSp mod ord modClrScheme chgLayout">
        <pc:chgData name="Janis Klettenheimer" userId="a9f90b79-8ad6-4dd6-b7a3-7359fe3b8a6c" providerId="ADAL" clId="{6CA17BBB-61F3-4171-8384-6AED43739EA1}" dt="2021-08-18T14:26:05.859" v="358" actId="1076"/>
        <pc:sldMkLst>
          <pc:docMk/>
          <pc:sldMk cId="3848544201" sldId="2142534160"/>
        </pc:sldMkLst>
        <pc:spChg chg="mod ord">
          <ac:chgData name="Janis Klettenheimer" userId="a9f90b79-8ad6-4dd6-b7a3-7359fe3b8a6c" providerId="ADAL" clId="{6CA17BBB-61F3-4171-8384-6AED43739EA1}" dt="2021-08-18T14:24:19.905" v="349" actId="700"/>
          <ac:spMkLst>
            <pc:docMk/>
            <pc:sldMk cId="3848544201" sldId="2142534160"/>
            <ac:spMk id="2" creationId="{1A3F5B80-FC48-432D-9958-1511A9133B56}"/>
          </ac:spMkLst>
        </pc:spChg>
        <pc:spChg chg="mod ord">
          <ac:chgData name="Janis Klettenheimer" userId="a9f90b79-8ad6-4dd6-b7a3-7359fe3b8a6c" providerId="ADAL" clId="{6CA17BBB-61F3-4171-8384-6AED43739EA1}" dt="2021-08-18T14:24:19.905" v="349" actId="700"/>
          <ac:spMkLst>
            <pc:docMk/>
            <pc:sldMk cId="3848544201" sldId="2142534160"/>
            <ac:spMk id="3" creationId="{4D26C833-54AE-43A4-94B6-566FD3E51B96}"/>
          </ac:spMkLst>
        </pc:spChg>
        <pc:spChg chg="mod ord">
          <ac:chgData name="Janis Klettenheimer" userId="a9f90b79-8ad6-4dd6-b7a3-7359fe3b8a6c" providerId="ADAL" clId="{6CA17BBB-61F3-4171-8384-6AED43739EA1}" dt="2021-08-18T14:24:19.905" v="349" actId="700"/>
          <ac:spMkLst>
            <pc:docMk/>
            <pc:sldMk cId="3848544201" sldId="2142534160"/>
            <ac:spMk id="4" creationId="{ACBD6D06-E96E-4E35-8EDF-AE1FD903DDD8}"/>
          </ac:spMkLst>
        </pc:spChg>
        <pc:spChg chg="del mod ord">
          <ac:chgData name="Janis Klettenheimer" userId="a9f90b79-8ad6-4dd6-b7a3-7359fe3b8a6c" providerId="ADAL" clId="{6CA17BBB-61F3-4171-8384-6AED43739EA1}" dt="2021-08-18T14:24:19.905" v="349" actId="700"/>
          <ac:spMkLst>
            <pc:docMk/>
            <pc:sldMk cId="3848544201" sldId="2142534160"/>
            <ac:spMk id="5" creationId="{99B754BD-CDF2-482F-AAF9-424A7553DD3A}"/>
          </ac:spMkLst>
        </pc:spChg>
        <pc:spChg chg="mod ord">
          <ac:chgData name="Janis Klettenheimer" userId="a9f90b79-8ad6-4dd6-b7a3-7359fe3b8a6c" providerId="ADAL" clId="{6CA17BBB-61F3-4171-8384-6AED43739EA1}" dt="2021-08-18T14:24:19.905" v="349" actId="700"/>
          <ac:spMkLst>
            <pc:docMk/>
            <pc:sldMk cId="3848544201" sldId="2142534160"/>
            <ac:spMk id="6" creationId="{427F4E1C-CB42-4DD6-BDA9-D5992292525B}"/>
          </ac:spMkLst>
        </pc:spChg>
        <pc:spChg chg="mod ord">
          <ac:chgData name="Janis Klettenheimer" userId="a9f90b79-8ad6-4dd6-b7a3-7359fe3b8a6c" providerId="ADAL" clId="{6CA17BBB-61F3-4171-8384-6AED43739EA1}" dt="2021-08-18T14:24:19.905" v="349" actId="700"/>
          <ac:spMkLst>
            <pc:docMk/>
            <pc:sldMk cId="3848544201" sldId="2142534160"/>
            <ac:spMk id="7" creationId="{5673F80E-5B9B-49BB-9C72-2B67FE5ED47C}"/>
          </ac:spMkLst>
        </pc:spChg>
        <pc:spChg chg="add mod">
          <ac:chgData name="Janis Klettenheimer" userId="a9f90b79-8ad6-4dd6-b7a3-7359fe3b8a6c" providerId="ADAL" clId="{6CA17BBB-61F3-4171-8384-6AED43739EA1}" dt="2021-08-18T14:24:25.876" v="351" actId="1076"/>
          <ac:spMkLst>
            <pc:docMk/>
            <pc:sldMk cId="3848544201" sldId="2142534160"/>
            <ac:spMk id="8" creationId="{208CEEFE-2B25-43F0-8465-AA8E16B646F7}"/>
          </ac:spMkLst>
        </pc:spChg>
        <pc:spChg chg="add del mod ord">
          <ac:chgData name="Janis Klettenheimer" userId="a9f90b79-8ad6-4dd6-b7a3-7359fe3b8a6c" providerId="ADAL" clId="{6CA17BBB-61F3-4171-8384-6AED43739EA1}" dt="2021-08-18T14:24:22.909" v="350" actId="478"/>
          <ac:spMkLst>
            <pc:docMk/>
            <pc:sldMk cId="3848544201" sldId="2142534160"/>
            <ac:spMk id="10" creationId="{E84263E5-C04A-4B66-BF33-4733269D868D}"/>
          </ac:spMkLst>
        </pc:spChg>
        <pc:spChg chg="add mod ord">
          <ac:chgData name="Janis Klettenheimer" userId="a9f90b79-8ad6-4dd6-b7a3-7359fe3b8a6c" providerId="ADAL" clId="{6CA17BBB-61F3-4171-8384-6AED43739EA1}" dt="2021-08-18T14:24:19.905" v="349" actId="700"/>
          <ac:spMkLst>
            <pc:docMk/>
            <pc:sldMk cId="3848544201" sldId="2142534160"/>
            <ac:spMk id="11" creationId="{375188D3-0C45-4FA5-A6D2-CCBFBFB8A59D}"/>
          </ac:spMkLst>
        </pc:spChg>
        <pc:spChg chg="add del mod ord">
          <ac:chgData name="Janis Klettenheimer" userId="a9f90b79-8ad6-4dd6-b7a3-7359fe3b8a6c" providerId="ADAL" clId="{6CA17BBB-61F3-4171-8384-6AED43739EA1}" dt="2021-08-18T14:26:03.370" v="357" actId="478"/>
          <ac:spMkLst>
            <pc:docMk/>
            <pc:sldMk cId="3848544201" sldId="2142534160"/>
            <ac:spMk id="12" creationId="{8846172E-4F83-4396-A88D-91F9C4911257}"/>
          </ac:spMkLst>
        </pc:spChg>
        <pc:picChg chg="add mod">
          <ac:chgData name="Janis Klettenheimer" userId="a9f90b79-8ad6-4dd6-b7a3-7359fe3b8a6c" providerId="ADAL" clId="{6CA17BBB-61F3-4171-8384-6AED43739EA1}" dt="2021-08-18T14:26:05.859" v="358" actId="1076"/>
          <ac:picMkLst>
            <pc:docMk/>
            <pc:sldMk cId="3848544201" sldId="2142534160"/>
            <ac:picMk id="9" creationId="{60B435D6-1D0D-4FB8-86A8-00E256B2FF2B}"/>
          </ac:picMkLst>
        </pc:picChg>
        <pc:picChg chg="add mod ord modCrop">
          <ac:chgData name="Janis Klettenheimer" userId="a9f90b79-8ad6-4dd6-b7a3-7359fe3b8a6c" providerId="ADAL" clId="{6CA17BBB-61F3-4171-8384-6AED43739EA1}" dt="2021-08-18T14:26:01.515" v="356" actId="167"/>
          <ac:picMkLst>
            <pc:docMk/>
            <pc:sldMk cId="3848544201" sldId="2142534160"/>
            <ac:picMk id="13" creationId="{558D36EF-E279-42B6-A332-E6CAAA61AB2E}"/>
          </ac:picMkLst>
        </pc:picChg>
      </pc:sldChg>
      <pc:sldChg chg="del">
        <pc:chgData name="Janis Klettenheimer" userId="a9f90b79-8ad6-4dd6-b7a3-7359fe3b8a6c" providerId="ADAL" clId="{6CA17BBB-61F3-4171-8384-6AED43739EA1}" dt="2021-08-18T13:50:46.209" v="142" actId="47"/>
        <pc:sldMkLst>
          <pc:docMk/>
          <pc:sldMk cId="1769028909" sldId="2142534161"/>
        </pc:sldMkLst>
      </pc:sldChg>
      <pc:sldChg chg="addSp delSp modSp mod modClrScheme modAnim chgLayout">
        <pc:chgData name="Janis Klettenheimer" userId="a9f90b79-8ad6-4dd6-b7a3-7359fe3b8a6c" providerId="ADAL" clId="{6CA17BBB-61F3-4171-8384-6AED43739EA1}" dt="2021-08-18T14:29:11.828" v="472" actId="14100"/>
        <pc:sldMkLst>
          <pc:docMk/>
          <pc:sldMk cId="2910332516" sldId="2142534163"/>
        </pc:sldMkLst>
        <pc:spChg chg="del mod ord">
          <ac:chgData name="Janis Klettenheimer" userId="a9f90b79-8ad6-4dd6-b7a3-7359fe3b8a6c" providerId="ADAL" clId="{6CA17BBB-61F3-4171-8384-6AED43739EA1}" dt="2021-08-18T14:26:56.980" v="361" actId="478"/>
          <ac:spMkLst>
            <pc:docMk/>
            <pc:sldMk cId="2910332516" sldId="2142534163"/>
            <ac:spMk id="2" creationId="{2B1286F7-F50B-4B8B-B497-C465CC10D86F}"/>
          </ac:spMkLst>
        </pc:spChg>
        <pc:spChg chg="add mod">
          <ac:chgData name="Janis Klettenheimer" userId="a9f90b79-8ad6-4dd6-b7a3-7359fe3b8a6c" providerId="ADAL" clId="{6CA17BBB-61F3-4171-8384-6AED43739EA1}" dt="2021-08-18T14:29:02.891" v="468" actId="14100"/>
          <ac:spMkLst>
            <pc:docMk/>
            <pc:sldMk cId="2910332516" sldId="2142534163"/>
            <ac:spMk id="3" creationId="{6A69905D-5C70-434F-AD85-DA8278B1E4B8}"/>
          </ac:spMkLst>
        </pc:spChg>
        <pc:spChg chg="del mod ord">
          <ac:chgData name="Janis Klettenheimer" userId="a9f90b79-8ad6-4dd6-b7a3-7359fe3b8a6c" providerId="ADAL" clId="{6CA17BBB-61F3-4171-8384-6AED43739EA1}" dt="2021-08-18T14:26:56.980" v="361" actId="478"/>
          <ac:spMkLst>
            <pc:docMk/>
            <pc:sldMk cId="2910332516" sldId="2142534163"/>
            <ac:spMk id="4" creationId="{C6E2C515-81A8-480E-8D80-0C26DFC8EBCB}"/>
          </ac:spMkLst>
        </pc:spChg>
        <pc:spChg chg="mod ord">
          <ac:chgData name="Janis Klettenheimer" userId="a9f90b79-8ad6-4dd6-b7a3-7359fe3b8a6c" providerId="ADAL" clId="{6CA17BBB-61F3-4171-8384-6AED43739EA1}" dt="2021-08-18T14:27:58.220" v="386" actId="6264"/>
          <ac:spMkLst>
            <pc:docMk/>
            <pc:sldMk cId="2910332516" sldId="2142534163"/>
            <ac:spMk id="5" creationId="{14E5C99A-2C16-415C-B620-CE65F64F40F0}"/>
          </ac:spMkLst>
        </pc:spChg>
        <pc:spChg chg="mod">
          <ac:chgData name="Janis Klettenheimer" userId="a9f90b79-8ad6-4dd6-b7a3-7359fe3b8a6c" providerId="ADAL" clId="{6CA17BBB-61F3-4171-8384-6AED43739EA1}" dt="2021-08-18T14:28:05.730" v="387" actId="207"/>
          <ac:spMkLst>
            <pc:docMk/>
            <pc:sldMk cId="2910332516" sldId="2142534163"/>
            <ac:spMk id="8" creationId="{890B76B7-2810-46A0-80A4-77C161434968}"/>
          </ac:spMkLst>
        </pc:spChg>
        <pc:spChg chg="mod">
          <ac:chgData name="Janis Klettenheimer" userId="a9f90b79-8ad6-4dd6-b7a3-7359fe3b8a6c" providerId="ADAL" clId="{6CA17BBB-61F3-4171-8384-6AED43739EA1}" dt="2021-08-18T14:28:05.730" v="387" actId="207"/>
          <ac:spMkLst>
            <pc:docMk/>
            <pc:sldMk cId="2910332516" sldId="2142534163"/>
            <ac:spMk id="9" creationId="{74B0ACF8-1D0C-4276-867B-49B6BDB60471}"/>
          </ac:spMkLst>
        </pc:spChg>
        <pc:spChg chg="mod">
          <ac:chgData name="Janis Klettenheimer" userId="a9f90b79-8ad6-4dd6-b7a3-7359fe3b8a6c" providerId="ADAL" clId="{6CA17BBB-61F3-4171-8384-6AED43739EA1}" dt="2021-08-18T14:28:05.730" v="387" actId="207"/>
          <ac:spMkLst>
            <pc:docMk/>
            <pc:sldMk cId="2910332516" sldId="2142534163"/>
            <ac:spMk id="10" creationId="{C3455A46-CFC6-4BE4-992A-2CC3710C8919}"/>
          </ac:spMkLst>
        </pc:spChg>
        <pc:spChg chg="mod ord">
          <ac:chgData name="Janis Klettenheimer" userId="a9f90b79-8ad6-4dd6-b7a3-7359fe3b8a6c" providerId="ADAL" clId="{6CA17BBB-61F3-4171-8384-6AED43739EA1}" dt="2021-08-18T14:27:58.220" v="386" actId="6264"/>
          <ac:spMkLst>
            <pc:docMk/>
            <pc:sldMk cId="2910332516" sldId="2142534163"/>
            <ac:spMk id="11" creationId="{4B50C57C-023C-4F29-B015-A2A2826691D9}"/>
          </ac:spMkLst>
        </pc:spChg>
        <pc:spChg chg="add del mod ord">
          <ac:chgData name="Janis Klettenheimer" userId="a9f90b79-8ad6-4dd6-b7a3-7359fe3b8a6c" providerId="ADAL" clId="{6CA17BBB-61F3-4171-8384-6AED43739EA1}" dt="2021-08-18T14:26:41.789" v="360" actId="700"/>
          <ac:spMkLst>
            <pc:docMk/>
            <pc:sldMk cId="2910332516" sldId="2142534163"/>
            <ac:spMk id="12" creationId="{4CFD57EC-4228-421C-A3AA-7E1EC2A28E0A}"/>
          </ac:spMkLst>
        </pc:spChg>
        <pc:spChg chg="add del mod ord">
          <ac:chgData name="Janis Klettenheimer" userId="a9f90b79-8ad6-4dd6-b7a3-7359fe3b8a6c" providerId="ADAL" clId="{6CA17BBB-61F3-4171-8384-6AED43739EA1}" dt="2021-08-18T14:27:58.220" v="386" actId="6264"/>
          <ac:spMkLst>
            <pc:docMk/>
            <pc:sldMk cId="2910332516" sldId="2142534163"/>
            <ac:spMk id="13" creationId="{A7D3A73E-B433-432D-BCEC-5042055B5685}"/>
          </ac:spMkLst>
        </pc:spChg>
        <pc:spChg chg="add del mod">
          <ac:chgData name="Janis Klettenheimer" userId="a9f90b79-8ad6-4dd6-b7a3-7359fe3b8a6c" providerId="ADAL" clId="{6CA17BBB-61F3-4171-8384-6AED43739EA1}" dt="2021-08-18T14:27:58.220" v="386" actId="6264"/>
          <ac:spMkLst>
            <pc:docMk/>
            <pc:sldMk cId="2910332516" sldId="2142534163"/>
            <ac:spMk id="15" creationId="{72B2E754-F2E7-436B-8C34-3CCF2DCE1235}"/>
          </ac:spMkLst>
        </pc:spChg>
        <pc:spChg chg="add del mod">
          <ac:chgData name="Janis Klettenheimer" userId="a9f90b79-8ad6-4dd6-b7a3-7359fe3b8a6c" providerId="ADAL" clId="{6CA17BBB-61F3-4171-8384-6AED43739EA1}" dt="2021-08-18T14:27:58.220" v="386" actId="6264"/>
          <ac:spMkLst>
            <pc:docMk/>
            <pc:sldMk cId="2910332516" sldId="2142534163"/>
            <ac:spMk id="17" creationId="{79EF60D2-D68A-45B6-85CC-ECEA6C2709CE}"/>
          </ac:spMkLst>
        </pc:spChg>
        <pc:spChg chg="add del mod">
          <ac:chgData name="Janis Klettenheimer" userId="a9f90b79-8ad6-4dd6-b7a3-7359fe3b8a6c" providerId="ADAL" clId="{6CA17BBB-61F3-4171-8384-6AED43739EA1}" dt="2021-08-18T14:27:58.220" v="386" actId="6264"/>
          <ac:spMkLst>
            <pc:docMk/>
            <pc:sldMk cId="2910332516" sldId="2142534163"/>
            <ac:spMk id="18" creationId="{08DC417C-BF48-4C29-AD52-D6B03FD2EA23}"/>
          </ac:spMkLst>
        </pc:spChg>
        <pc:spChg chg="add del mod">
          <ac:chgData name="Janis Klettenheimer" userId="a9f90b79-8ad6-4dd6-b7a3-7359fe3b8a6c" providerId="ADAL" clId="{6CA17BBB-61F3-4171-8384-6AED43739EA1}" dt="2021-08-18T14:27:58.220" v="386" actId="6264"/>
          <ac:spMkLst>
            <pc:docMk/>
            <pc:sldMk cId="2910332516" sldId="2142534163"/>
            <ac:spMk id="25" creationId="{D7964C47-4E7A-4CFC-98D1-9E9CDEC3C17E}"/>
          </ac:spMkLst>
        </pc:spChg>
        <pc:spChg chg="mod ord">
          <ac:chgData name="Janis Klettenheimer" userId="a9f90b79-8ad6-4dd6-b7a3-7359fe3b8a6c" providerId="ADAL" clId="{6CA17BBB-61F3-4171-8384-6AED43739EA1}" dt="2021-08-18T14:27:58.220" v="386" actId="6264"/>
          <ac:spMkLst>
            <pc:docMk/>
            <pc:sldMk cId="2910332516" sldId="2142534163"/>
            <ac:spMk id="26" creationId="{FB2A9C89-D56D-4A18-A8A5-7F3C1AF1E1BE}"/>
          </ac:spMkLst>
        </pc:spChg>
        <pc:spChg chg="add del mod">
          <ac:chgData name="Janis Klettenheimer" userId="a9f90b79-8ad6-4dd6-b7a3-7359fe3b8a6c" providerId="ADAL" clId="{6CA17BBB-61F3-4171-8384-6AED43739EA1}" dt="2021-08-18T14:15:49.483" v="306" actId="478"/>
          <ac:spMkLst>
            <pc:docMk/>
            <pc:sldMk cId="2910332516" sldId="2142534163"/>
            <ac:spMk id="28" creationId="{7E7C2A9C-1143-452A-B5BA-05A02E4C679F}"/>
          </ac:spMkLst>
        </pc:spChg>
        <pc:spChg chg="add mod">
          <ac:chgData name="Janis Klettenheimer" userId="a9f90b79-8ad6-4dd6-b7a3-7359fe3b8a6c" providerId="ADAL" clId="{6CA17BBB-61F3-4171-8384-6AED43739EA1}" dt="2021-08-18T14:29:11.828" v="472" actId="14100"/>
          <ac:spMkLst>
            <pc:docMk/>
            <pc:sldMk cId="2910332516" sldId="2142534163"/>
            <ac:spMk id="30" creationId="{89EC309D-3952-4F63-8409-17C1BFB78872}"/>
          </ac:spMkLst>
        </pc:spChg>
        <pc:spChg chg="add mod">
          <ac:chgData name="Janis Klettenheimer" userId="a9f90b79-8ad6-4dd6-b7a3-7359fe3b8a6c" providerId="ADAL" clId="{6CA17BBB-61F3-4171-8384-6AED43739EA1}" dt="2021-08-18T14:23:59.254" v="348" actId="1076"/>
          <ac:spMkLst>
            <pc:docMk/>
            <pc:sldMk cId="2910332516" sldId="2142534163"/>
            <ac:spMk id="31" creationId="{52F72E1E-C174-4844-A4F3-2DD205B0CDCA}"/>
          </ac:spMkLst>
        </pc:spChg>
        <pc:spChg chg="add mod">
          <ac:chgData name="Janis Klettenheimer" userId="a9f90b79-8ad6-4dd6-b7a3-7359fe3b8a6c" providerId="ADAL" clId="{6CA17BBB-61F3-4171-8384-6AED43739EA1}" dt="2021-08-18T14:16:33.150" v="319" actId="207"/>
          <ac:spMkLst>
            <pc:docMk/>
            <pc:sldMk cId="2910332516" sldId="2142534163"/>
            <ac:spMk id="32" creationId="{25D99F99-EEA8-4A57-A02E-D1C6886D3673}"/>
          </ac:spMkLst>
        </pc:spChg>
        <pc:spChg chg="add mod">
          <ac:chgData name="Janis Klettenheimer" userId="a9f90b79-8ad6-4dd6-b7a3-7359fe3b8a6c" providerId="ADAL" clId="{6CA17BBB-61F3-4171-8384-6AED43739EA1}" dt="2021-08-18T14:17:16.147" v="323" actId="20577"/>
          <ac:spMkLst>
            <pc:docMk/>
            <pc:sldMk cId="2910332516" sldId="2142534163"/>
            <ac:spMk id="33" creationId="{2BBF21B9-B867-427C-A9B4-0A0F087EFF97}"/>
          </ac:spMkLst>
        </pc:spChg>
        <pc:spChg chg="add mod">
          <ac:chgData name="Janis Klettenheimer" userId="a9f90b79-8ad6-4dd6-b7a3-7359fe3b8a6c" providerId="ADAL" clId="{6CA17BBB-61F3-4171-8384-6AED43739EA1}" dt="2021-08-18T14:17:13.943" v="320" actId="571"/>
          <ac:spMkLst>
            <pc:docMk/>
            <pc:sldMk cId="2910332516" sldId="2142534163"/>
            <ac:spMk id="34" creationId="{D9B66C53-7231-4DEB-AF9A-62244B8B9797}"/>
          </ac:spMkLst>
        </pc:spChg>
        <pc:spChg chg="add mod">
          <ac:chgData name="Janis Klettenheimer" userId="a9f90b79-8ad6-4dd6-b7a3-7359fe3b8a6c" providerId="ADAL" clId="{6CA17BBB-61F3-4171-8384-6AED43739EA1}" dt="2021-08-18T14:19:12.462" v="333" actId="1037"/>
          <ac:spMkLst>
            <pc:docMk/>
            <pc:sldMk cId="2910332516" sldId="2142534163"/>
            <ac:spMk id="35" creationId="{ACCB735E-1057-4D5C-A51E-1741CD23814E}"/>
          </ac:spMkLst>
        </pc:spChg>
        <pc:spChg chg="add mod">
          <ac:chgData name="Janis Klettenheimer" userId="a9f90b79-8ad6-4dd6-b7a3-7359fe3b8a6c" providerId="ADAL" clId="{6CA17BBB-61F3-4171-8384-6AED43739EA1}" dt="2021-08-18T14:17:29.720" v="324" actId="571"/>
          <ac:spMkLst>
            <pc:docMk/>
            <pc:sldMk cId="2910332516" sldId="2142534163"/>
            <ac:spMk id="36" creationId="{A15EF54C-B3A2-4459-AA10-AA794A3CC12E}"/>
          </ac:spMkLst>
        </pc:spChg>
        <pc:spChg chg="add mod">
          <ac:chgData name="Janis Klettenheimer" userId="a9f90b79-8ad6-4dd6-b7a3-7359fe3b8a6c" providerId="ADAL" clId="{6CA17BBB-61F3-4171-8384-6AED43739EA1}" dt="2021-08-18T14:19:01.823" v="332" actId="20577"/>
          <ac:spMkLst>
            <pc:docMk/>
            <pc:sldMk cId="2910332516" sldId="2142534163"/>
            <ac:spMk id="37" creationId="{ACAF2F3C-13B1-40B4-AAB8-9239C9B42E5B}"/>
          </ac:spMkLst>
        </pc:spChg>
        <pc:spChg chg="add mod">
          <ac:chgData name="Janis Klettenheimer" userId="a9f90b79-8ad6-4dd6-b7a3-7359fe3b8a6c" providerId="ADAL" clId="{6CA17BBB-61F3-4171-8384-6AED43739EA1}" dt="2021-08-18T14:18:55.236" v="328" actId="571"/>
          <ac:spMkLst>
            <pc:docMk/>
            <pc:sldMk cId="2910332516" sldId="2142534163"/>
            <ac:spMk id="38" creationId="{0394044E-7911-4BF6-8B05-09FA3B16DEBE}"/>
          </ac:spMkLst>
        </pc:spChg>
        <pc:spChg chg="add mod">
          <ac:chgData name="Janis Klettenheimer" userId="a9f90b79-8ad6-4dd6-b7a3-7359fe3b8a6c" providerId="ADAL" clId="{6CA17BBB-61F3-4171-8384-6AED43739EA1}" dt="2021-08-18T14:20:11.967" v="346" actId="1038"/>
          <ac:spMkLst>
            <pc:docMk/>
            <pc:sldMk cId="2910332516" sldId="2142534163"/>
            <ac:spMk id="39" creationId="{752EE5EE-55CE-48F5-BC9F-95F4E1929FBF}"/>
          </ac:spMkLst>
        </pc:spChg>
        <pc:spChg chg="add mod">
          <ac:chgData name="Janis Klettenheimer" userId="a9f90b79-8ad6-4dd6-b7a3-7359fe3b8a6c" providerId="ADAL" clId="{6CA17BBB-61F3-4171-8384-6AED43739EA1}" dt="2021-08-18T14:20:11.967" v="346" actId="1038"/>
          <ac:spMkLst>
            <pc:docMk/>
            <pc:sldMk cId="2910332516" sldId="2142534163"/>
            <ac:spMk id="40" creationId="{FA9EA5D4-2D82-476D-934B-72AA57FD55C4}"/>
          </ac:spMkLst>
        </pc:spChg>
        <pc:spChg chg="add mod ord">
          <ac:chgData name="Janis Klettenheimer" userId="a9f90b79-8ad6-4dd6-b7a3-7359fe3b8a6c" providerId="ADAL" clId="{6CA17BBB-61F3-4171-8384-6AED43739EA1}" dt="2021-08-18T14:27:58.220" v="386" actId="6264"/>
          <ac:spMkLst>
            <pc:docMk/>
            <pc:sldMk cId="2910332516" sldId="2142534163"/>
            <ac:spMk id="41" creationId="{AAEF7E3F-91DA-4F58-A5B0-8DC940553012}"/>
          </ac:spMkLst>
        </pc:spChg>
        <pc:spChg chg="add mod ord">
          <ac:chgData name="Janis Klettenheimer" userId="a9f90b79-8ad6-4dd6-b7a3-7359fe3b8a6c" providerId="ADAL" clId="{6CA17BBB-61F3-4171-8384-6AED43739EA1}" dt="2021-08-18T14:27:58.220" v="386" actId="6264"/>
          <ac:spMkLst>
            <pc:docMk/>
            <pc:sldMk cId="2910332516" sldId="2142534163"/>
            <ac:spMk id="42" creationId="{AF5761F1-44AE-4B42-B2AD-E31EB6AD5399}"/>
          </ac:spMkLst>
        </pc:spChg>
        <pc:spChg chg="add del mod">
          <ac:chgData name="Janis Klettenheimer" userId="a9f90b79-8ad6-4dd6-b7a3-7359fe3b8a6c" providerId="ADAL" clId="{6CA17BBB-61F3-4171-8384-6AED43739EA1}" dt="2021-08-18T14:27:58.220" v="386" actId="6264"/>
          <ac:spMkLst>
            <pc:docMk/>
            <pc:sldMk cId="2910332516" sldId="2142534163"/>
            <ac:spMk id="43" creationId="{5FF9727A-D200-456D-87DD-8B38DD73D3E0}"/>
          </ac:spMkLst>
        </pc:spChg>
        <pc:spChg chg="add mod ord">
          <ac:chgData name="Janis Klettenheimer" userId="a9f90b79-8ad6-4dd6-b7a3-7359fe3b8a6c" providerId="ADAL" clId="{6CA17BBB-61F3-4171-8384-6AED43739EA1}" dt="2021-08-18T14:27:58.220" v="386" actId="6264"/>
          <ac:spMkLst>
            <pc:docMk/>
            <pc:sldMk cId="2910332516" sldId="2142534163"/>
            <ac:spMk id="44" creationId="{3DCF5694-6723-4900-8BD3-41402342C804}"/>
          </ac:spMkLst>
        </pc:spChg>
        <pc:picChg chg="mod modCrop">
          <ac:chgData name="Janis Klettenheimer" userId="a9f90b79-8ad6-4dd6-b7a3-7359fe3b8a6c" providerId="ADAL" clId="{6CA17BBB-61F3-4171-8384-6AED43739EA1}" dt="2021-08-18T14:28:24.672" v="391" actId="732"/>
          <ac:picMkLst>
            <pc:docMk/>
            <pc:sldMk cId="2910332516" sldId="2142534163"/>
            <ac:picMk id="6" creationId="{CD669111-7199-4B9F-9CA5-DE43DED4556B}"/>
          </ac:picMkLst>
        </pc:picChg>
        <pc:picChg chg="mod">
          <ac:chgData name="Janis Klettenheimer" userId="a9f90b79-8ad6-4dd6-b7a3-7359fe3b8a6c" providerId="ADAL" clId="{6CA17BBB-61F3-4171-8384-6AED43739EA1}" dt="2021-08-18T14:28:41.297" v="464"/>
          <ac:picMkLst>
            <pc:docMk/>
            <pc:sldMk cId="2910332516" sldId="2142534163"/>
            <ac:picMk id="29" creationId="{5BDBD4FC-FAFF-42CC-9199-98FB2A6D755F}"/>
          </ac:picMkLst>
        </pc:picChg>
        <pc:picChg chg="add mod modCrop">
          <ac:chgData name="Janis Klettenheimer" userId="a9f90b79-8ad6-4dd6-b7a3-7359fe3b8a6c" providerId="ADAL" clId="{6CA17BBB-61F3-4171-8384-6AED43739EA1}" dt="2021-08-18T14:28:47.716" v="467"/>
          <ac:picMkLst>
            <pc:docMk/>
            <pc:sldMk cId="2910332516" sldId="2142534163"/>
            <ac:picMk id="50" creationId="{7D1A813D-7E3F-459B-8669-B48174A0905A}"/>
          </ac:picMkLst>
        </pc:picChg>
      </pc:sldChg>
      <pc:sldChg chg="add">
        <pc:chgData name="Janis Klettenheimer" userId="a9f90b79-8ad6-4dd6-b7a3-7359fe3b8a6c" providerId="ADAL" clId="{6CA17BBB-61F3-4171-8384-6AED43739EA1}" dt="2021-08-18T13:50:47.834" v="143"/>
        <pc:sldMkLst>
          <pc:docMk/>
          <pc:sldMk cId="1828940221" sldId="21425341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FFA2CA8-92D6-47CF-85D6-1F0532C1E387}" type="datetimeFigureOut">
              <a:rPr lang="en-US" smtClean="0"/>
              <a:t>9/14/21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25A89C9-4676-4DF6-A308-B82F637C7B71}" type="slidenum">
              <a:rPr lang="en-US" smtClean="0"/>
              <a:t>‹Nr.›</a:t>
            </a:fld>
            <a:endParaRPr lang="en-US"/>
          </a:p>
        </p:txBody>
      </p:sp>
    </p:spTree>
    <p:extLst>
      <p:ext uri="{BB962C8B-B14F-4D97-AF65-F5344CB8AC3E}">
        <p14:creationId xmlns:p14="http://schemas.microsoft.com/office/powerpoint/2010/main" val="1481995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B7AB40-F860-4E32-9C26-3A6684532969}" type="datetimeFigureOut">
              <a:rPr lang="en-US" smtClean="0"/>
              <a:t>9/14/21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1EEE18-8F3D-4CB3-B090-6249C20A5AF8}" type="slidenum">
              <a:rPr lang="en-US" smtClean="0"/>
              <a:t>‹Nr.›</a:t>
            </a:fld>
            <a:endParaRPr lang="en-US"/>
          </a:p>
        </p:txBody>
      </p:sp>
    </p:spTree>
    <p:extLst>
      <p:ext uri="{BB962C8B-B14F-4D97-AF65-F5344CB8AC3E}">
        <p14:creationId xmlns:p14="http://schemas.microsoft.com/office/powerpoint/2010/main" val="392791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E1EEE18-8F3D-4CB3-B090-6249C20A5AF8}" type="slidenum">
              <a:rPr lang="en-US" smtClean="0"/>
              <a:t>3</a:t>
            </a:fld>
            <a:endParaRPr lang="en-US"/>
          </a:p>
        </p:txBody>
      </p:sp>
    </p:spTree>
    <p:extLst>
      <p:ext uri="{BB962C8B-B14F-4D97-AF65-F5344CB8AC3E}">
        <p14:creationId xmlns:p14="http://schemas.microsoft.com/office/powerpoint/2010/main" val="1183298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E1EEE18-8F3D-4CB3-B090-6249C20A5AF8}" type="slidenum">
              <a:rPr lang="en-US" smtClean="0"/>
              <a:t>28</a:t>
            </a:fld>
            <a:endParaRPr lang="en-US"/>
          </a:p>
        </p:txBody>
      </p:sp>
    </p:spTree>
    <p:extLst>
      <p:ext uri="{BB962C8B-B14F-4D97-AF65-F5344CB8AC3E}">
        <p14:creationId xmlns:p14="http://schemas.microsoft.com/office/powerpoint/2010/main" val="54156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E1EEE18-8F3D-4CB3-B090-6249C20A5AF8}" type="slidenum">
              <a:rPr lang="en-US" smtClean="0"/>
              <a:t>29</a:t>
            </a:fld>
            <a:endParaRPr lang="en-US"/>
          </a:p>
        </p:txBody>
      </p:sp>
    </p:spTree>
    <p:extLst>
      <p:ext uri="{BB962C8B-B14F-4D97-AF65-F5344CB8AC3E}">
        <p14:creationId xmlns:p14="http://schemas.microsoft.com/office/powerpoint/2010/main" val="230891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E1EEE18-8F3D-4CB3-B090-6249C20A5AF8}" type="slidenum">
              <a:rPr lang="en-US" smtClean="0"/>
              <a:t>30</a:t>
            </a:fld>
            <a:endParaRPr lang="en-US"/>
          </a:p>
        </p:txBody>
      </p:sp>
    </p:spTree>
    <p:extLst>
      <p:ext uri="{BB962C8B-B14F-4D97-AF65-F5344CB8AC3E}">
        <p14:creationId xmlns:p14="http://schemas.microsoft.com/office/powerpoint/2010/main" val="199311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3307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305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7372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E1EEE18-8F3D-4CB3-B090-6249C20A5AF8}" type="slidenum">
              <a:rPr lang="en-US" smtClean="0"/>
              <a:t>38</a:t>
            </a:fld>
            <a:endParaRPr lang="en-US"/>
          </a:p>
        </p:txBody>
      </p:sp>
    </p:spTree>
    <p:extLst>
      <p:ext uri="{BB962C8B-B14F-4D97-AF65-F5344CB8AC3E}">
        <p14:creationId xmlns:p14="http://schemas.microsoft.com/office/powerpoint/2010/main" val="143122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t>4</a:t>
            </a:fld>
            <a:endParaRPr lang="en-US"/>
          </a:p>
        </p:txBody>
      </p:sp>
    </p:spTree>
    <p:extLst>
      <p:ext uri="{BB962C8B-B14F-4D97-AF65-F5344CB8AC3E}">
        <p14:creationId xmlns:p14="http://schemas.microsoft.com/office/powerpoint/2010/main" val="81010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E1EEE18-8F3D-4CB3-B090-6249C20A5AF8}" type="slidenum">
              <a:rPr lang="en-US" smtClean="0"/>
              <a:t>5</a:t>
            </a:fld>
            <a:endParaRPr lang="en-US"/>
          </a:p>
        </p:txBody>
      </p:sp>
    </p:spTree>
    <p:extLst>
      <p:ext uri="{BB962C8B-B14F-4D97-AF65-F5344CB8AC3E}">
        <p14:creationId xmlns:p14="http://schemas.microsoft.com/office/powerpoint/2010/main" val="186021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latin typeface="+mj-lt"/>
              </a:rPr>
              <a:t>Es ist ganz normal, wenn Ihr Blutglukose- und Gewebeglukosewert sich in bestimmten Situationen unterscheiden, weil der Glukose etwas länger braucht, um über das Blut ins Gewebe zu gelangen.</a:t>
            </a:r>
            <a:r>
              <a:rPr lang="de-DE" sz="1200" baseline="30000" dirty="0">
                <a:solidFill>
                  <a:schemeClr val="bg1"/>
                </a:solidFill>
                <a:latin typeface="+mj-lt"/>
              </a:rPr>
              <a:t>4</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597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E1EEE18-8F3D-4CB3-B090-6249C20A5AF8}" type="slidenum">
              <a:rPr lang="en-US" smtClean="0"/>
              <a:t>8</a:t>
            </a:fld>
            <a:endParaRPr lang="en-US"/>
          </a:p>
        </p:txBody>
      </p:sp>
    </p:spTree>
    <p:extLst>
      <p:ext uri="{BB962C8B-B14F-4D97-AF65-F5344CB8AC3E}">
        <p14:creationId xmlns:p14="http://schemas.microsoft.com/office/powerpoint/2010/main" val="85655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E1EEE18-8F3D-4CB3-B090-6249C20A5AF8}" type="slidenum">
              <a:rPr lang="en-US" smtClean="0"/>
              <a:pPr/>
              <a:t>10</a:t>
            </a:fld>
            <a:endParaRPr lang="en-US"/>
          </a:p>
        </p:txBody>
      </p:sp>
    </p:spTree>
    <p:extLst>
      <p:ext uri="{BB962C8B-B14F-4D97-AF65-F5344CB8AC3E}">
        <p14:creationId xmlns:p14="http://schemas.microsoft.com/office/powerpoint/2010/main" val="285382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E1EEE18-8F3D-4CB3-B090-6249C20A5AF8}" type="slidenum">
              <a:rPr lang="en-US" smtClean="0"/>
              <a:t>20</a:t>
            </a:fld>
            <a:endParaRPr lang="en-US"/>
          </a:p>
        </p:txBody>
      </p:sp>
    </p:spTree>
    <p:extLst>
      <p:ext uri="{BB962C8B-B14F-4D97-AF65-F5344CB8AC3E}">
        <p14:creationId xmlns:p14="http://schemas.microsoft.com/office/powerpoint/2010/main" val="97070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258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E1EEE18-8F3D-4CB3-B090-6249C20A5AF8}" type="slidenum">
              <a:rPr lang="en-US" smtClean="0"/>
              <a:t>25</a:t>
            </a:fld>
            <a:endParaRPr lang="en-US"/>
          </a:p>
        </p:txBody>
      </p:sp>
    </p:spTree>
    <p:extLst>
      <p:ext uri="{BB962C8B-B14F-4D97-AF65-F5344CB8AC3E}">
        <p14:creationId xmlns:p14="http://schemas.microsoft.com/office/powerpoint/2010/main" val="493404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3025379"/>
            <a:ext cx="8138161" cy="837009"/>
          </a:xfrm>
        </p:spPr>
        <p:txBody>
          <a:bodyPr>
            <a:normAutofit/>
          </a:bodyPr>
          <a:lstStyle>
            <a:lvl1pPr algn="l">
              <a:lnSpc>
                <a:spcPct val="90000"/>
              </a:lnSpc>
              <a:defRPr sz="32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2445306"/>
            <a:ext cx="8138160" cy="480060"/>
          </a:xfrm>
        </p:spPr>
        <p:txBody>
          <a:bodyPr rIns="0" bIns="0" anchor="b" anchorCtr="0"/>
          <a:lstStyle>
            <a:lvl1pPr marL="0" indent="0" algn="l">
              <a:lnSpc>
                <a:spcPct val="100000"/>
              </a:lnSpc>
              <a:buNone/>
              <a:defRPr sz="1600" b="0"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0" name="Footer Placeholder 4">
            <a:extLst>
              <a:ext uri="{FF2B5EF4-FFF2-40B4-BE49-F238E27FC236}">
                <a16:creationId xmlns:a16="http://schemas.microsoft.com/office/drawing/2014/main" id="{67C934D2-61B2-4091-9AA3-A86FF8F80AE3}"/>
              </a:ext>
            </a:extLst>
          </p:cNvPr>
          <p:cNvSpPr>
            <a:spLocks noGrp="1"/>
          </p:cNvSpPr>
          <p:nvPr>
            <p:ph type="ftr" sz="quarter" idx="3"/>
          </p:nvPr>
        </p:nvSpPr>
        <p:spPr>
          <a:xfrm>
            <a:off x="502920" y="4767263"/>
            <a:ext cx="694944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r>
              <a:rPr lang="de-DE" dirty="0"/>
              <a:t>© 2021 Abbott | ADC-43621 v1.0 | Geschützt und vertraulich - nicht verbreiten</a:t>
            </a:r>
            <a:endParaRPr lang="en-US" dirty="0"/>
          </a:p>
        </p:txBody>
      </p:sp>
      <p:sp>
        <p:nvSpPr>
          <p:cNvPr id="8" name="Date Placeholder 3">
            <a:extLst>
              <a:ext uri="{FF2B5EF4-FFF2-40B4-BE49-F238E27FC236}">
                <a16:creationId xmlns:a16="http://schemas.microsoft.com/office/drawing/2014/main" id="{AC0461D2-192C-4D92-9392-7C71F16D147F}"/>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fld id="{05D812D5-33D8-E04D-AC7A-1599E975F01D}" type="datetime1">
              <a:rPr lang="de-DE" smtClean="0"/>
              <a:t>14.09.21</a:t>
            </a:fld>
            <a:endParaRPr lang="en-US"/>
          </a:p>
        </p:txBody>
      </p:sp>
      <p:sp>
        <p:nvSpPr>
          <p:cNvPr id="11" name="Slide Number Placeholder 5">
            <a:extLst>
              <a:ext uri="{FF2B5EF4-FFF2-40B4-BE49-F238E27FC236}">
                <a16:creationId xmlns:a16="http://schemas.microsoft.com/office/drawing/2014/main" id="{C240B9C3-8977-45B3-8A2D-16CD81C27BB1}"/>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Tree>
    <p:extLst>
      <p:ext uri="{BB962C8B-B14F-4D97-AF65-F5344CB8AC3E}">
        <p14:creationId xmlns:p14="http://schemas.microsoft.com/office/powerpoint/2010/main" val="105617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0" cy="357188"/>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02920" y="1096566"/>
            <a:ext cx="8138160" cy="3566160"/>
          </a:xfrm>
        </p:spPr>
        <p:txBody>
          <a:bodyPr/>
          <a:lstStyle>
            <a:lvl1pPr>
              <a:defRPr cap="all" baseline="0"/>
            </a:lvl1pPr>
            <a:lvl2pPr>
              <a:defRPr sz="1600"/>
            </a:lvl2pPr>
            <a:lvl3pPr marL="349250" indent="-177800">
              <a:tabLst/>
              <a:defRPr sz="1400"/>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0" name="Text Placeholder 9">
            <a:extLst>
              <a:ext uri="{FF2B5EF4-FFF2-40B4-BE49-F238E27FC236}">
                <a16:creationId xmlns:a16="http://schemas.microsoft.com/office/drawing/2014/main" id="{E16D6E74-3911-4251-9210-E9AF0CB4653E}"/>
              </a:ext>
            </a:extLst>
          </p:cNvPr>
          <p:cNvSpPr>
            <a:spLocks noGrp="1"/>
          </p:cNvSpPr>
          <p:nvPr>
            <p:ph type="body" sz="quarter" idx="10"/>
          </p:nvPr>
        </p:nvSpPr>
        <p:spPr>
          <a:xfrm>
            <a:off x="502921" y="338465"/>
            <a:ext cx="8138159" cy="261610"/>
          </a:xfrm>
        </p:spPr>
        <p:txBody>
          <a:bodyPr wrap="square">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5" name="Date Placeholder 3">
            <a:extLst>
              <a:ext uri="{FF2B5EF4-FFF2-40B4-BE49-F238E27FC236}">
                <a16:creationId xmlns:a16="http://schemas.microsoft.com/office/drawing/2014/main" id="{8A4CFD8C-7AFB-174C-A774-9E10190E2726}"/>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fld id="{5A8B8A84-7D19-4EB6-A72A-936626D9F607}" type="datetime4">
              <a:rPr lang="de-DE" smtClean="0"/>
              <a:t>14. September 2021</a:t>
            </a:fld>
            <a:endParaRPr lang="en-US"/>
          </a:p>
        </p:txBody>
      </p:sp>
      <p:sp>
        <p:nvSpPr>
          <p:cNvPr id="6" name="Footer Placeholder 4">
            <a:extLst>
              <a:ext uri="{FF2B5EF4-FFF2-40B4-BE49-F238E27FC236}">
                <a16:creationId xmlns:a16="http://schemas.microsoft.com/office/drawing/2014/main" id="{585159BE-0DEF-A443-8E40-8F470FD82E9B}"/>
              </a:ext>
            </a:extLst>
          </p:cNvPr>
          <p:cNvSpPr>
            <a:spLocks noGrp="1"/>
          </p:cNvSpPr>
          <p:nvPr>
            <p:ph type="ftr" sz="quarter" idx="3"/>
          </p:nvPr>
        </p:nvSpPr>
        <p:spPr>
          <a:xfrm>
            <a:off x="502920" y="4767263"/>
            <a:ext cx="448056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pPr algn="l"/>
            <a:r>
              <a:rPr lang="de-DE"/>
              <a:t>© 2020 Abbott | ADC-31640 v1.0 | Geschützt und vertraulich - nicht verbreiten </a:t>
            </a:r>
            <a:endParaRPr lang="en-US"/>
          </a:p>
        </p:txBody>
      </p:sp>
      <p:sp>
        <p:nvSpPr>
          <p:cNvPr id="7" name="Slide Number Placeholder 5">
            <a:extLst>
              <a:ext uri="{FF2B5EF4-FFF2-40B4-BE49-F238E27FC236}">
                <a16:creationId xmlns:a16="http://schemas.microsoft.com/office/drawing/2014/main" id="{61D863D5-5100-9948-A9FA-14A5C8D360DC}"/>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Tree>
    <p:extLst>
      <p:ext uri="{BB962C8B-B14F-4D97-AF65-F5344CB8AC3E}">
        <p14:creationId xmlns:p14="http://schemas.microsoft.com/office/powerpoint/2010/main" val="14839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1" cy="360045"/>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502921" y="1097279"/>
            <a:ext cx="8138160" cy="2971493"/>
          </a:xfrm>
        </p:spPr>
        <p:txBody>
          <a:bodyPr/>
          <a:lstStyle>
            <a:lvl1pPr>
              <a:spcBef>
                <a:spcPts val="1350"/>
              </a:spcBef>
              <a:defRPr sz="1600" b="0">
                <a:solidFill>
                  <a:schemeClr val="bg1"/>
                </a:solidFill>
                <a:latin typeface="+mn-lt"/>
              </a:defRPr>
            </a:lvl1pPr>
            <a:lvl2pPr marL="127000" indent="-127000">
              <a:tabLst>
                <a:tab pos="1198563" algn="l"/>
              </a:tabLst>
              <a:defRPr sz="1400">
                <a:solidFill>
                  <a:schemeClr val="bg1"/>
                </a:solidFill>
              </a:defRPr>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8138159" cy="261610"/>
          </a:xfrm>
        </p:spPr>
        <p:txBody>
          <a:bodyPr wrap="square">
            <a:spAutoFit/>
          </a:bodyPr>
          <a:lstStyle>
            <a:lvl1pPr>
              <a:defRPr sz="1400" b="0" cap="all" spc="150" baseline="0">
                <a:solidFill>
                  <a:schemeClr val="accent4"/>
                </a:solidFill>
              </a:defRPr>
            </a:lvl1pPr>
            <a:lvl2pPr marL="0" indent="0">
              <a:buNone/>
              <a:defRPr/>
            </a:lvl2pPr>
          </a:lstStyle>
          <a:p>
            <a:pPr lvl="0"/>
            <a:r>
              <a:rPr lang="en-US"/>
              <a:t>Click to edit Master text styles</a:t>
            </a:r>
          </a:p>
        </p:txBody>
      </p:sp>
      <p:sp>
        <p:nvSpPr>
          <p:cNvPr id="5" name="Date Placeholder 3">
            <a:extLst>
              <a:ext uri="{FF2B5EF4-FFF2-40B4-BE49-F238E27FC236}">
                <a16:creationId xmlns:a16="http://schemas.microsoft.com/office/drawing/2014/main" id="{DB0BCFCA-315E-AA49-BE52-AA12F6FFA5B8}"/>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fld id="{FC02DDA8-EDD3-480C-A5DF-691EC2C071F6}" type="datetime4">
              <a:rPr lang="de-DE" smtClean="0"/>
              <a:t>14. September 2021</a:t>
            </a:fld>
            <a:endParaRPr lang="en-US"/>
          </a:p>
        </p:txBody>
      </p:sp>
      <p:sp>
        <p:nvSpPr>
          <p:cNvPr id="6" name="Footer Placeholder 4">
            <a:extLst>
              <a:ext uri="{FF2B5EF4-FFF2-40B4-BE49-F238E27FC236}">
                <a16:creationId xmlns:a16="http://schemas.microsoft.com/office/drawing/2014/main" id="{8DB1CBEF-CE57-254C-896E-8F0A6565E9D4}"/>
              </a:ext>
            </a:extLst>
          </p:cNvPr>
          <p:cNvSpPr>
            <a:spLocks noGrp="1"/>
          </p:cNvSpPr>
          <p:nvPr>
            <p:ph type="ftr" sz="quarter" idx="3"/>
          </p:nvPr>
        </p:nvSpPr>
        <p:spPr>
          <a:xfrm>
            <a:off x="502920" y="4767263"/>
            <a:ext cx="448056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pPr algn="l"/>
            <a:r>
              <a:rPr lang="de-DE"/>
              <a:t>© 2020 Abbott | ADC-31640 v1.0 | Geschützt und vertraulich - nicht verbreiten </a:t>
            </a:r>
            <a:endParaRPr lang="en-US"/>
          </a:p>
        </p:txBody>
      </p:sp>
      <p:sp>
        <p:nvSpPr>
          <p:cNvPr id="7" name="Slide Number Placeholder 5">
            <a:extLst>
              <a:ext uri="{FF2B5EF4-FFF2-40B4-BE49-F238E27FC236}">
                <a16:creationId xmlns:a16="http://schemas.microsoft.com/office/drawing/2014/main" id="{10A14228-DA33-1A41-BDB2-82DF5BD16A51}"/>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
        <p:nvSpPr>
          <p:cNvPr id="8" name="Textplatzhalter 7">
            <a:extLst>
              <a:ext uri="{FF2B5EF4-FFF2-40B4-BE49-F238E27FC236}">
                <a16:creationId xmlns:a16="http://schemas.microsoft.com/office/drawing/2014/main" id="{84584DE5-63AC-427D-A26C-B503B4AE14CF}"/>
              </a:ext>
            </a:extLst>
          </p:cNvPr>
          <p:cNvSpPr>
            <a:spLocks noGrp="1"/>
          </p:cNvSpPr>
          <p:nvPr>
            <p:ph type="body" sz="quarter" idx="11" hasCustomPrompt="1"/>
          </p:nvPr>
        </p:nvSpPr>
        <p:spPr>
          <a:xfrm>
            <a:off x="503238" y="4206965"/>
            <a:ext cx="8395660" cy="529675"/>
          </a:xfrm>
        </p:spPr>
        <p:txBody>
          <a:bodyPr bIns="0" anchor="b"/>
          <a:lstStyle>
            <a:lvl1pPr>
              <a:defRPr sz="700" b="0">
                <a:solidFill>
                  <a:schemeClr val="bg1"/>
                </a:solidFill>
              </a:defRPr>
            </a:lvl1pPr>
          </a:lstStyle>
          <a:p>
            <a:pPr lvl="0"/>
            <a:r>
              <a:rPr lang="de-DE"/>
              <a:t>Disclaimer</a:t>
            </a:r>
          </a:p>
        </p:txBody>
      </p:sp>
    </p:spTree>
    <p:extLst>
      <p:ext uri="{BB962C8B-B14F-4D97-AF65-F5344CB8AC3E}">
        <p14:creationId xmlns:p14="http://schemas.microsoft.com/office/powerpoint/2010/main" val="1442276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697C00-5933-0D4D-97FE-03145B197054}"/>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fld id="{FF5150C4-2D56-4B91-993F-09449DB73118}" type="datetime4">
              <a:rPr lang="de-DE" smtClean="0"/>
              <a:t>14. September 2021</a:t>
            </a:fld>
            <a:endParaRPr lang="en-US"/>
          </a:p>
        </p:txBody>
      </p:sp>
      <p:sp>
        <p:nvSpPr>
          <p:cNvPr id="3" name="Footer Placeholder 4">
            <a:extLst>
              <a:ext uri="{FF2B5EF4-FFF2-40B4-BE49-F238E27FC236}">
                <a16:creationId xmlns:a16="http://schemas.microsoft.com/office/drawing/2014/main" id="{64FD9BFB-8A74-2B4B-827E-326A650DC5DF}"/>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bg1"/>
                </a:solidFill>
                <a:latin typeface="Calibri" panose="020F0502020204030204" pitchFamily="34" charset="0"/>
                <a:cs typeface="Calibri" panose="020F0502020204030204" pitchFamily="34" charset="0"/>
              </a:defRPr>
            </a:lvl1pPr>
          </a:lstStyle>
          <a:p>
            <a:r>
              <a:rPr lang="de-DE"/>
              <a:t>© 2020 Abbott | ADC-31640 v1.0 | Geschützt und vertraulich - nicht verbreiten </a:t>
            </a:r>
            <a:endParaRPr lang="en-US"/>
          </a:p>
        </p:txBody>
      </p:sp>
      <p:sp>
        <p:nvSpPr>
          <p:cNvPr id="4" name="Slide Number Placeholder 5">
            <a:extLst>
              <a:ext uri="{FF2B5EF4-FFF2-40B4-BE49-F238E27FC236}">
                <a16:creationId xmlns:a16="http://schemas.microsoft.com/office/drawing/2014/main" id="{23D689B2-2B76-6445-9CA0-E5608EACB1D5}"/>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Tree>
    <p:extLst>
      <p:ext uri="{BB962C8B-B14F-4D97-AF65-F5344CB8AC3E}">
        <p14:creationId xmlns:p14="http://schemas.microsoft.com/office/powerpoint/2010/main" val="2354826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33">
            <a:extLst>
              <a:ext uri="{FF2B5EF4-FFF2-40B4-BE49-F238E27FC236}">
                <a16:creationId xmlns:a16="http://schemas.microsoft.com/office/drawing/2014/main" id="{87131126-598B-4CAA-9543-E4640DF980B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9144000" cy="5169585"/>
          </a:xfrm>
          <a:prstGeom prst="rect">
            <a:avLst/>
          </a:prstGeom>
        </p:spPr>
      </p:pic>
      <p:sp>
        <p:nvSpPr>
          <p:cNvPr id="2" name="Title 1"/>
          <p:cNvSpPr>
            <a:spLocks noGrp="1"/>
          </p:cNvSpPr>
          <p:nvPr>
            <p:ph type="title" hasCustomPrompt="1"/>
          </p:nvPr>
        </p:nvSpPr>
        <p:spPr>
          <a:xfrm>
            <a:off x="502920" y="271463"/>
            <a:ext cx="8138160" cy="685800"/>
          </a:xfrm>
        </p:spPr>
        <p:txBody>
          <a:bodyPr/>
          <a:lstStyle>
            <a:lvl1pPr>
              <a:defRPr cap="none" baseline="0">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502920" y="1312862"/>
            <a:ext cx="8138160" cy="2814709"/>
          </a:xfrm>
        </p:spPr>
        <p:txBody>
          <a:bodyPr/>
          <a:lstStyle>
            <a:lvl1pPr>
              <a:defRPr>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3">
            <a:extLst>
              <a:ext uri="{FF2B5EF4-FFF2-40B4-BE49-F238E27FC236}">
                <a16:creationId xmlns:a16="http://schemas.microsoft.com/office/drawing/2014/main" id="{82D45AE0-EFBD-7349-A5C4-1AA1031C2827}"/>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fld id="{8802F84C-06BD-4BF1-8CAD-01D809361BBA}" type="datetime4">
              <a:rPr lang="de-DE" smtClean="0"/>
              <a:t>14. September 2021</a:t>
            </a:fld>
            <a:endParaRPr lang="en-US"/>
          </a:p>
        </p:txBody>
      </p:sp>
      <p:sp>
        <p:nvSpPr>
          <p:cNvPr id="7" name="Slide Number Placeholder 5">
            <a:extLst>
              <a:ext uri="{FF2B5EF4-FFF2-40B4-BE49-F238E27FC236}">
                <a16:creationId xmlns:a16="http://schemas.microsoft.com/office/drawing/2014/main" id="{8FBD14FA-68BC-0344-B66F-475B9A088CD8}"/>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sz="1000"/>
          </a:p>
        </p:txBody>
      </p:sp>
      <p:sp>
        <p:nvSpPr>
          <p:cNvPr id="8" name="Textplatzhalter 7">
            <a:extLst>
              <a:ext uri="{FF2B5EF4-FFF2-40B4-BE49-F238E27FC236}">
                <a16:creationId xmlns:a16="http://schemas.microsoft.com/office/drawing/2014/main" id="{3AD28400-819D-4463-A22B-35E04F41E7B6}"/>
              </a:ext>
            </a:extLst>
          </p:cNvPr>
          <p:cNvSpPr>
            <a:spLocks noGrp="1"/>
          </p:cNvSpPr>
          <p:nvPr>
            <p:ph type="body" sz="quarter" idx="11" hasCustomPrompt="1"/>
          </p:nvPr>
        </p:nvSpPr>
        <p:spPr>
          <a:xfrm>
            <a:off x="503238" y="4244573"/>
            <a:ext cx="8395660" cy="529675"/>
          </a:xfrm>
        </p:spPr>
        <p:txBody>
          <a:bodyPr bIns="0" anchor="b"/>
          <a:lstStyle>
            <a:lvl1pPr>
              <a:defRPr sz="700" b="0">
                <a:solidFill>
                  <a:schemeClr val="bg1"/>
                </a:solidFill>
              </a:defRPr>
            </a:lvl1pPr>
          </a:lstStyle>
          <a:p>
            <a:pPr lvl="0"/>
            <a:r>
              <a:rPr lang="de-DE"/>
              <a:t>Disclaimer</a:t>
            </a:r>
          </a:p>
        </p:txBody>
      </p:sp>
      <p:sp>
        <p:nvSpPr>
          <p:cNvPr id="9" name="Footer Placeholder 4">
            <a:extLst>
              <a:ext uri="{FF2B5EF4-FFF2-40B4-BE49-F238E27FC236}">
                <a16:creationId xmlns:a16="http://schemas.microsoft.com/office/drawing/2014/main" id="{B6BD640F-8D7F-4CED-898F-825DF1DD2FCE}"/>
              </a:ext>
            </a:extLst>
          </p:cNvPr>
          <p:cNvSpPr>
            <a:spLocks noGrp="1"/>
          </p:cNvSpPr>
          <p:nvPr>
            <p:ph type="ftr" sz="quarter" idx="3"/>
          </p:nvPr>
        </p:nvSpPr>
        <p:spPr>
          <a:xfrm>
            <a:off x="502920" y="4767263"/>
            <a:ext cx="448056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pPr algn="l"/>
            <a:r>
              <a:rPr lang="de-DE"/>
              <a:t>© 2020 Abbott | ADC-31640 v1.0 | Geschützt und vertraulich - nicht verbreiten </a:t>
            </a:r>
            <a:endParaRPr lang="en-US"/>
          </a:p>
        </p:txBody>
      </p:sp>
    </p:spTree>
    <p:extLst>
      <p:ext uri="{BB962C8B-B14F-4D97-AF65-F5344CB8AC3E}">
        <p14:creationId xmlns:p14="http://schemas.microsoft.com/office/powerpoint/2010/main" val="344517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losing Slide">
    <p:bg bwMode="auto">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23EFDBF-F0D8-1F4F-9F7B-7685174C8D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29802" y="4328646"/>
            <a:ext cx="1966213" cy="487279"/>
          </a:xfrm>
          <a:prstGeom prst="rect">
            <a:avLst/>
          </a:prstGeom>
        </p:spPr>
      </p:pic>
      <p:pic>
        <p:nvPicPr>
          <p:cNvPr id="2" name="Picture 8" descr="A picture containing object, mirror&#10;&#10;Description automatically generated">
            <a:extLst>
              <a:ext uri="{FF2B5EF4-FFF2-40B4-BE49-F238E27FC236}">
                <a16:creationId xmlns:a16="http://schemas.microsoft.com/office/drawing/2014/main" id="{694AF1DE-C531-4DA8-94A3-495877D1213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56435" y="938205"/>
            <a:ext cx="3420287" cy="3338117"/>
          </a:xfrm>
          <a:prstGeom prst="rect">
            <a:avLst/>
          </a:prstGeom>
        </p:spPr>
      </p:pic>
      <p:pic>
        <p:nvPicPr>
          <p:cNvPr id="10" name="Grafik 9">
            <a:extLst>
              <a:ext uri="{FF2B5EF4-FFF2-40B4-BE49-F238E27FC236}">
                <a16:creationId xmlns:a16="http://schemas.microsoft.com/office/drawing/2014/main" id="{90AA8BA3-AAA0-4783-8409-D79BF6D678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56903" y="1749931"/>
            <a:ext cx="2419350" cy="1722382"/>
          </a:xfrm>
          <a:prstGeom prst="rect">
            <a:avLst/>
          </a:prstGeom>
        </p:spPr>
      </p:pic>
    </p:spTree>
    <p:extLst>
      <p:ext uri="{BB962C8B-B14F-4D97-AF65-F5344CB8AC3E}">
        <p14:creationId xmlns:p14="http://schemas.microsoft.com/office/powerpoint/2010/main" val="15092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99C2325-0055-3349-8A76-5CDB53BA49B5}"/>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FB63CCB1-FD5A-BC4F-89E7-C67ADA537609}" type="datetime1">
              <a:rPr lang="de-DE" smtClean="0"/>
              <a:t>14.09.21</a:t>
            </a:fld>
            <a:endParaRPr lang="en-US"/>
          </a:p>
        </p:txBody>
      </p:sp>
      <p:sp>
        <p:nvSpPr>
          <p:cNvPr id="7" name="Slide Number Placeholder 5">
            <a:extLst>
              <a:ext uri="{FF2B5EF4-FFF2-40B4-BE49-F238E27FC236}">
                <a16:creationId xmlns:a16="http://schemas.microsoft.com/office/drawing/2014/main" id="{D400ADD5-E5AA-9A44-9902-1AB9B2091EEE}"/>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
        <p:nvSpPr>
          <p:cNvPr id="8" name="Footer Placeholder 4">
            <a:extLst>
              <a:ext uri="{FF2B5EF4-FFF2-40B4-BE49-F238E27FC236}">
                <a16:creationId xmlns:a16="http://schemas.microsoft.com/office/drawing/2014/main" id="{0E719306-B17D-4719-B9C9-E2CB720D747D}"/>
              </a:ext>
            </a:extLst>
          </p:cNvPr>
          <p:cNvSpPr>
            <a:spLocks noGrp="1"/>
          </p:cNvSpPr>
          <p:nvPr>
            <p:ph type="ftr" sz="quarter" idx="3"/>
          </p:nvPr>
        </p:nvSpPr>
        <p:spPr>
          <a:xfrm>
            <a:off x="502920" y="4767263"/>
            <a:ext cx="694944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r>
              <a:rPr lang="de-DE" dirty="0"/>
              <a:t>© 2021 Abbott | ADC-43621 v1.0 | Geschützt und vertraulich - nicht verbreiten</a:t>
            </a:r>
            <a:endParaRPr lang="en-US" dirty="0"/>
          </a:p>
        </p:txBody>
      </p:sp>
      <p:sp>
        <p:nvSpPr>
          <p:cNvPr id="9" name="Textplatzhalter 7">
            <a:extLst>
              <a:ext uri="{FF2B5EF4-FFF2-40B4-BE49-F238E27FC236}">
                <a16:creationId xmlns:a16="http://schemas.microsoft.com/office/drawing/2014/main" id="{564D086E-48DE-40B1-A632-51E677FD5EBE}"/>
              </a:ext>
            </a:extLst>
          </p:cNvPr>
          <p:cNvSpPr>
            <a:spLocks noGrp="1"/>
          </p:cNvSpPr>
          <p:nvPr>
            <p:ph type="body" sz="quarter" idx="11" hasCustomPrompt="1"/>
          </p:nvPr>
        </p:nvSpPr>
        <p:spPr>
          <a:xfrm>
            <a:off x="503238" y="4471988"/>
            <a:ext cx="8137842" cy="308464"/>
          </a:xfrm>
        </p:spPr>
        <p:txBody>
          <a:bodyPr bIns="0" anchor="b"/>
          <a:lstStyle>
            <a:lvl1pPr>
              <a:defRPr sz="600" b="0">
                <a:solidFill>
                  <a:schemeClr val="tx1">
                    <a:lumMod val="75000"/>
                    <a:lumOff val="25000"/>
                  </a:schemeClr>
                </a:solidFill>
              </a:defRPr>
            </a:lvl1pPr>
          </a:lstStyle>
          <a:p>
            <a:pPr lvl="0"/>
            <a:r>
              <a:rPr lang="de-DE"/>
              <a:t>Disclaimer</a:t>
            </a:r>
          </a:p>
        </p:txBody>
      </p:sp>
      <p:sp>
        <p:nvSpPr>
          <p:cNvPr id="12" name="Text Placeholder 9">
            <a:extLst>
              <a:ext uri="{FF2B5EF4-FFF2-40B4-BE49-F238E27FC236}">
                <a16:creationId xmlns:a16="http://schemas.microsoft.com/office/drawing/2014/main" id="{9C09B55A-23C1-4E47-8309-FC84BC790600}"/>
              </a:ext>
            </a:extLst>
          </p:cNvPr>
          <p:cNvSpPr>
            <a:spLocks noGrp="1"/>
          </p:cNvSpPr>
          <p:nvPr>
            <p:ph type="body" sz="quarter" idx="10"/>
          </p:nvPr>
        </p:nvSpPr>
        <p:spPr>
          <a:xfrm>
            <a:off x="502921" y="338465"/>
            <a:ext cx="8137842" cy="261610"/>
          </a:xfrm>
        </p:spPr>
        <p:txBody>
          <a:bodyPr wrap="square">
            <a:spAutoFit/>
          </a:bodyPr>
          <a:lstStyle>
            <a:lvl1pPr>
              <a:defRPr sz="1400" b="0" cap="all" spc="150" baseline="0">
                <a:solidFill>
                  <a:schemeClr val="tx1">
                    <a:lumMod val="75000"/>
                    <a:lumOff val="25000"/>
                  </a:schemeClr>
                </a:solidFill>
              </a:defRPr>
            </a:lvl1pPr>
            <a:lvl2pPr marL="0" indent="0">
              <a:buNone/>
              <a:defRPr/>
            </a:lvl2pPr>
          </a:lstStyle>
          <a:p>
            <a:pPr lvl="0"/>
            <a:r>
              <a:rPr lang="en-US"/>
              <a:t>Click to edit Master text styles</a:t>
            </a:r>
          </a:p>
        </p:txBody>
      </p:sp>
      <p:sp>
        <p:nvSpPr>
          <p:cNvPr id="13" name="Titel 3">
            <a:extLst>
              <a:ext uri="{FF2B5EF4-FFF2-40B4-BE49-F238E27FC236}">
                <a16:creationId xmlns:a16="http://schemas.microsoft.com/office/drawing/2014/main" id="{AB4DBDEE-1642-4750-8ACD-29732AB1CA2B}"/>
              </a:ext>
            </a:extLst>
          </p:cNvPr>
          <p:cNvSpPr>
            <a:spLocks noGrp="1"/>
          </p:cNvSpPr>
          <p:nvPr>
            <p:ph type="title"/>
          </p:nvPr>
        </p:nvSpPr>
        <p:spPr>
          <a:xfrm>
            <a:off x="503238" y="616825"/>
            <a:ext cx="8137842" cy="616664"/>
          </a:xfrm>
        </p:spPr>
        <p:txBody>
          <a:bodyPr>
            <a:noAutofit/>
          </a:bodyPr>
          <a:lstStyle>
            <a:lvl1pPr>
              <a:defRPr sz="2400"/>
            </a:lvl1pPr>
          </a:lstStyle>
          <a:p>
            <a:r>
              <a:rPr lang="de-DE"/>
              <a:t>Mastertitelformat bearbeiten</a:t>
            </a:r>
          </a:p>
        </p:txBody>
      </p:sp>
    </p:spTree>
    <p:extLst>
      <p:ext uri="{BB962C8B-B14F-4D97-AF65-F5344CB8AC3E}">
        <p14:creationId xmlns:p14="http://schemas.microsoft.com/office/powerpoint/2010/main" val="124017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99C2325-0055-3349-8A76-5CDB53BA49B5}"/>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F64C73CB-9637-2046-AAD4-B8BF111B815B}" type="datetime1">
              <a:rPr lang="de-DE" smtClean="0"/>
              <a:t>14.09.21</a:t>
            </a:fld>
            <a:endParaRPr lang="en-US"/>
          </a:p>
        </p:txBody>
      </p:sp>
      <p:sp>
        <p:nvSpPr>
          <p:cNvPr id="7" name="Slide Number Placeholder 5">
            <a:extLst>
              <a:ext uri="{FF2B5EF4-FFF2-40B4-BE49-F238E27FC236}">
                <a16:creationId xmlns:a16="http://schemas.microsoft.com/office/drawing/2014/main" id="{D400ADD5-E5AA-9A44-9902-1AB9B2091EEE}"/>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
        <p:nvSpPr>
          <p:cNvPr id="8" name="Footer Placeholder 4">
            <a:extLst>
              <a:ext uri="{FF2B5EF4-FFF2-40B4-BE49-F238E27FC236}">
                <a16:creationId xmlns:a16="http://schemas.microsoft.com/office/drawing/2014/main" id="{0E719306-B17D-4719-B9C9-E2CB720D747D}"/>
              </a:ext>
            </a:extLst>
          </p:cNvPr>
          <p:cNvSpPr>
            <a:spLocks noGrp="1"/>
          </p:cNvSpPr>
          <p:nvPr>
            <p:ph type="ftr" sz="quarter" idx="3"/>
          </p:nvPr>
        </p:nvSpPr>
        <p:spPr>
          <a:xfrm>
            <a:off x="502920" y="4767263"/>
            <a:ext cx="694944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r>
              <a:rPr lang="de-DE" dirty="0"/>
              <a:t>© 2021 Abbott | ADC-43621 v1.0 | Geschützt und vertraulich - nicht verbreiten</a:t>
            </a:r>
            <a:endParaRPr lang="en-US" dirty="0"/>
          </a:p>
        </p:txBody>
      </p:sp>
      <p:sp>
        <p:nvSpPr>
          <p:cNvPr id="9" name="Textplatzhalter 7">
            <a:extLst>
              <a:ext uri="{FF2B5EF4-FFF2-40B4-BE49-F238E27FC236}">
                <a16:creationId xmlns:a16="http://schemas.microsoft.com/office/drawing/2014/main" id="{564D086E-48DE-40B1-A632-51E677FD5EBE}"/>
              </a:ext>
            </a:extLst>
          </p:cNvPr>
          <p:cNvSpPr>
            <a:spLocks noGrp="1"/>
          </p:cNvSpPr>
          <p:nvPr>
            <p:ph type="body" sz="quarter" idx="11" hasCustomPrompt="1"/>
          </p:nvPr>
        </p:nvSpPr>
        <p:spPr>
          <a:xfrm>
            <a:off x="503238" y="4471988"/>
            <a:ext cx="8137842" cy="308464"/>
          </a:xfrm>
        </p:spPr>
        <p:txBody>
          <a:bodyPr bIns="0" anchor="b"/>
          <a:lstStyle>
            <a:lvl1pPr>
              <a:defRPr sz="600" b="0">
                <a:solidFill>
                  <a:schemeClr val="tx1">
                    <a:lumMod val="75000"/>
                    <a:lumOff val="25000"/>
                  </a:schemeClr>
                </a:solidFill>
              </a:defRPr>
            </a:lvl1pPr>
          </a:lstStyle>
          <a:p>
            <a:pPr lvl="0"/>
            <a:r>
              <a:rPr lang="de-DE"/>
              <a:t>Disclaimer</a:t>
            </a:r>
          </a:p>
        </p:txBody>
      </p:sp>
      <p:sp>
        <p:nvSpPr>
          <p:cNvPr id="12" name="Text Placeholder 9">
            <a:extLst>
              <a:ext uri="{FF2B5EF4-FFF2-40B4-BE49-F238E27FC236}">
                <a16:creationId xmlns:a16="http://schemas.microsoft.com/office/drawing/2014/main" id="{9C09B55A-23C1-4E47-8309-FC84BC790600}"/>
              </a:ext>
            </a:extLst>
          </p:cNvPr>
          <p:cNvSpPr>
            <a:spLocks noGrp="1"/>
          </p:cNvSpPr>
          <p:nvPr>
            <p:ph type="body" sz="quarter" idx="10"/>
          </p:nvPr>
        </p:nvSpPr>
        <p:spPr>
          <a:xfrm>
            <a:off x="502921" y="338465"/>
            <a:ext cx="8137842" cy="261610"/>
          </a:xfrm>
        </p:spPr>
        <p:txBody>
          <a:bodyPr wrap="square">
            <a:spAutoFit/>
          </a:bodyPr>
          <a:lstStyle>
            <a:lvl1pPr>
              <a:defRPr sz="1400" b="0" cap="all" spc="150" baseline="0">
                <a:solidFill>
                  <a:schemeClr val="tx1">
                    <a:lumMod val="75000"/>
                    <a:lumOff val="25000"/>
                  </a:schemeClr>
                </a:solidFill>
              </a:defRPr>
            </a:lvl1pPr>
            <a:lvl2pPr marL="0" indent="0">
              <a:buNone/>
              <a:defRPr/>
            </a:lvl2pPr>
          </a:lstStyle>
          <a:p>
            <a:pPr lvl="0"/>
            <a:r>
              <a:rPr lang="en-US"/>
              <a:t>Click to edit Master text styles</a:t>
            </a:r>
          </a:p>
        </p:txBody>
      </p:sp>
      <p:sp>
        <p:nvSpPr>
          <p:cNvPr id="13" name="Titel 3">
            <a:extLst>
              <a:ext uri="{FF2B5EF4-FFF2-40B4-BE49-F238E27FC236}">
                <a16:creationId xmlns:a16="http://schemas.microsoft.com/office/drawing/2014/main" id="{AB4DBDEE-1642-4750-8ACD-29732AB1CA2B}"/>
              </a:ext>
            </a:extLst>
          </p:cNvPr>
          <p:cNvSpPr>
            <a:spLocks noGrp="1"/>
          </p:cNvSpPr>
          <p:nvPr>
            <p:ph type="title"/>
          </p:nvPr>
        </p:nvSpPr>
        <p:spPr>
          <a:xfrm>
            <a:off x="503238" y="616825"/>
            <a:ext cx="8137842" cy="616664"/>
          </a:xfrm>
        </p:spPr>
        <p:txBody>
          <a:bodyPr>
            <a:noAutofit/>
          </a:bodyPr>
          <a:lstStyle>
            <a:lvl1pPr>
              <a:defRPr sz="2400"/>
            </a:lvl1pPr>
          </a:lstStyle>
          <a:p>
            <a:r>
              <a:rPr lang="de-DE"/>
              <a:t>Mastertitelformat bearbeiten</a:t>
            </a:r>
          </a:p>
        </p:txBody>
      </p:sp>
    </p:spTree>
    <p:extLst>
      <p:ext uri="{BB962C8B-B14F-4D97-AF65-F5344CB8AC3E}">
        <p14:creationId xmlns:p14="http://schemas.microsoft.com/office/powerpoint/2010/main" val="300998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33A0559A-D808-4322-A855-9D1BAF70C956}"/>
              </a:ext>
            </a:extLst>
          </p:cNvPr>
          <p:cNvSpPr>
            <a:spLocks noGrp="1"/>
          </p:cNvSpPr>
          <p:nvPr>
            <p:ph type="pic" sz="quarter" idx="12" hasCustomPrompt="1"/>
          </p:nvPr>
        </p:nvSpPr>
        <p:spPr>
          <a:xfrm>
            <a:off x="6429375" y="1"/>
            <a:ext cx="2714625" cy="5143500"/>
          </a:xfrm>
          <a:solidFill>
            <a:schemeClr val="bg2">
              <a:lumMod val="90000"/>
            </a:schemeClr>
          </a:solidFill>
        </p:spPr>
        <p:txBody>
          <a:bodyPr anchor="ctr"/>
          <a:lstStyle>
            <a:lvl1pPr algn="ctr">
              <a:defRPr sz="1400">
                <a:solidFill>
                  <a:schemeClr val="tx1"/>
                </a:solidFill>
              </a:defRPr>
            </a:lvl1pPr>
          </a:lstStyle>
          <a:p>
            <a:r>
              <a:rPr lang="de-DE"/>
              <a:t>Bild einfügen</a:t>
            </a:r>
          </a:p>
        </p:txBody>
      </p:sp>
      <p:sp>
        <p:nvSpPr>
          <p:cNvPr id="5" name="Date Placeholder 3">
            <a:extLst>
              <a:ext uri="{FF2B5EF4-FFF2-40B4-BE49-F238E27FC236}">
                <a16:creationId xmlns:a16="http://schemas.microsoft.com/office/drawing/2014/main" id="{499C2325-0055-3349-8A76-5CDB53BA49B5}"/>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67447610-D721-C24F-A466-F2E6AAB9B9AF}" type="datetime1">
              <a:rPr lang="de-DE" smtClean="0"/>
              <a:t>14.09.21</a:t>
            </a:fld>
            <a:endParaRPr lang="en-US"/>
          </a:p>
        </p:txBody>
      </p:sp>
      <p:sp>
        <p:nvSpPr>
          <p:cNvPr id="7" name="Slide Number Placeholder 5">
            <a:extLst>
              <a:ext uri="{FF2B5EF4-FFF2-40B4-BE49-F238E27FC236}">
                <a16:creationId xmlns:a16="http://schemas.microsoft.com/office/drawing/2014/main" id="{D400ADD5-E5AA-9A44-9902-1AB9B2091EEE}"/>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
        <p:nvSpPr>
          <p:cNvPr id="8" name="Footer Placeholder 4">
            <a:extLst>
              <a:ext uri="{FF2B5EF4-FFF2-40B4-BE49-F238E27FC236}">
                <a16:creationId xmlns:a16="http://schemas.microsoft.com/office/drawing/2014/main" id="{0E719306-B17D-4719-B9C9-E2CB720D747D}"/>
              </a:ext>
            </a:extLst>
          </p:cNvPr>
          <p:cNvSpPr>
            <a:spLocks noGrp="1"/>
          </p:cNvSpPr>
          <p:nvPr>
            <p:ph type="ftr" sz="quarter" idx="3"/>
          </p:nvPr>
        </p:nvSpPr>
        <p:spPr>
          <a:xfrm>
            <a:off x="502920" y="4767263"/>
            <a:ext cx="5735637"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r>
              <a:rPr lang="de-DE" dirty="0"/>
              <a:t>© 2021 Abbott | ADC-43621 v1.0 | Geschützt und vertraulich - nicht verbreiten</a:t>
            </a:r>
            <a:endParaRPr lang="en-US" dirty="0"/>
          </a:p>
        </p:txBody>
      </p:sp>
      <p:sp>
        <p:nvSpPr>
          <p:cNvPr id="9" name="Textplatzhalter 7">
            <a:extLst>
              <a:ext uri="{FF2B5EF4-FFF2-40B4-BE49-F238E27FC236}">
                <a16:creationId xmlns:a16="http://schemas.microsoft.com/office/drawing/2014/main" id="{564D086E-48DE-40B1-A632-51E677FD5EBE}"/>
              </a:ext>
            </a:extLst>
          </p:cNvPr>
          <p:cNvSpPr>
            <a:spLocks noGrp="1"/>
          </p:cNvSpPr>
          <p:nvPr>
            <p:ph type="body" sz="quarter" idx="11" hasCustomPrompt="1"/>
          </p:nvPr>
        </p:nvSpPr>
        <p:spPr>
          <a:xfrm>
            <a:off x="503238" y="4471988"/>
            <a:ext cx="5735319" cy="308464"/>
          </a:xfrm>
        </p:spPr>
        <p:txBody>
          <a:bodyPr bIns="0" anchor="b"/>
          <a:lstStyle>
            <a:lvl1pPr>
              <a:defRPr sz="600" b="0">
                <a:solidFill>
                  <a:schemeClr val="tx1">
                    <a:lumMod val="75000"/>
                    <a:lumOff val="25000"/>
                  </a:schemeClr>
                </a:solidFill>
              </a:defRPr>
            </a:lvl1pPr>
          </a:lstStyle>
          <a:p>
            <a:pPr lvl="0"/>
            <a:r>
              <a:rPr lang="de-DE"/>
              <a:t>Disclaimer</a:t>
            </a:r>
          </a:p>
        </p:txBody>
      </p:sp>
      <p:sp>
        <p:nvSpPr>
          <p:cNvPr id="12" name="Text Placeholder 9">
            <a:extLst>
              <a:ext uri="{FF2B5EF4-FFF2-40B4-BE49-F238E27FC236}">
                <a16:creationId xmlns:a16="http://schemas.microsoft.com/office/drawing/2014/main" id="{9C09B55A-23C1-4E47-8309-FC84BC790600}"/>
              </a:ext>
            </a:extLst>
          </p:cNvPr>
          <p:cNvSpPr>
            <a:spLocks noGrp="1"/>
          </p:cNvSpPr>
          <p:nvPr>
            <p:ph type="body" sz="quarter" idx="10"/>
          </p:nvPr>
        </p:nvSpPr>
        <p:spPr>
          <a:xfrm>
            <a:off x="502921" y="338465"/>
            <a:ext cx="5735637" cy="261610"/>
          </a:xfrm>
        </p:spPr>
        <p:txBody>
          <a:bodyPr wrap="square">
            <a:spAutoFit/>
          </a:bodyPr>
          <a:lstStyle>
            <a:lvl1pPr>
              <a:defRPr sz="1400" b="0" cap="all" spc="150" baseline="0">
                <a:solidFill>
                  <a:schemeClr val="tx1">
                    <a:lumMod val="75000"/>
                    <a:lumOff val="25000"/>
                  </a:schemeClr>
                </a:solidFill>
              </a:defRPr>
            </a:lvl1pPr>
            <a:lvl2pPr marL="0" indent="0">
              <a:buNone/>
              <a:defRPr/>
            </a:lvl2pPr>
          </a:lstStyle>
          <a:p>
            <a:pPr lvl="0"/>
            <a:r>
              <a:rPr lang="en-US"/>
              <a:t>Click to edit Master text styles</a:t>
            </a:r>
          </a:p>
        </p:txBody>
      </p:sp>
      <p:sp>
        <p:nvSpPr>
          <p:cNvPr id="13" name="Titel 3">
            <a:extLst>
              <a:ext uri="{FF2B5EF4-FFF2-40B4-BE49-F238E27FC236}">
                <a16:creationId xmlns:a16="http://schemas.microsoft.com/office/drawing/2014/main" id="{AB4DBDEE-1642-4750-8ACD-29732AB1CA2B}"/>
              </a:ext>
            </a:extLst>
          </p:cNvPr>
          <p:cNvSpPr>
            <a:spLocks noGrp="1"/>
          </p:cNvSpPr>
          <p:nvPr>
            <p:ph type="title"/>
          </p:nvPr>
        </p:nvSpPr>
        <p:spPr>
          <a:xfrm>
            <a:off x="503238" y="616825"/>
            <a:ext cx="5735637" cy="616664"/>
          </a:xfrm>
        </p:spPr>
        <p:txBody>
          <a:bodyPr>
            <a:noAutofit/>
          </a:bodyPr>
          <a:lstStyle>
            <a:lvl1pPr>
              <a:defRPr sz="2400"/>
            </a:lvl1pPr>
          </a:lstStyle>
          <a:p>
            <a:r>
              <a:rPr lang="de-DE"/>
              <a:t>Mastertitelformat bearbeiten</a:t>
            </a:r>
          </a:p>
        </p:txBody>
      </p:sp>
      <p:sp>
        <p:nvSpPr>
          <p:cNvPr id="10" name="Text Placeholder 2">
            <a:extLst>
              <a:ext uri="{FF2B5EF4-FFF2-40B4-BE49-F238E27FC236}">
                <a16:creationId xmlns:a16="http://schemas.microsoft.com/office/drawing/2014/main" id="{6D3E0D88-40C6-2445-A4F3-E6F3D121FB38}"/>
              </a:ext>
            </a:extLst>
          </p:cNvPr>
          <p:cNvSpPr>
            <a:spLocks noGrp="1"/>
          </p:cNvSpPr>
          <p:nvPr>
            <p:ph idx="1"/>
          </p:nvPr>
        </p:nvSpPr>
        <p:spPr>
          <a:xfrm>
            <a:off x="502920" y="1384301"/>
            <a:ext cx="8138160" cy="2987674"/>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5874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33A0559A-D808-4322-A855-9D1BAF70C956}"/>
              </a:ext>
            </a:extLst>
          </p:cNvPr>
          <p:cNvSpPr>
            <a:spLocks noGrp="1"/>
          </p:cNvSpPr>
          <p:nvPr>
            <p:ph type="pic" sz="quarter" idx="12" hasCustomPrompt="1"/>
          </p:nvPr>
        </p:nvSpPr>
        <p:spPr>
          <a:xfrm>
            <a:off x="6429375" y="1"/>
            <a:ext cx="2714625" cy="5143500"/>
          </a:xfrm>
          <a:solidFill>
            <a:schemeClr val="bg2">
              <a:lumMod val="90000"/>
            </a:schemeClr>
          </a:solidFill>
        </p:spPr>
        <p:txBody>
          <a:bodyPr anchor="ctr"/>
          <a:lstStyle>
            <a:lvl1pPr algn="ctr">
              <a:defRPr sz="1400">
                <a:solidFill>
                  <a:schemeClr val="tx1"/>
                </a:solidFill>
              </a:defRPr>
            </a:lvl1pPr>
          </a:lstStyle>
          <a:p>
            <a:r>
              <a:rPr lang="de-DE"/>
              <a:t>Bild einfügen</a:t>
            </a:r>
          </a:p>
        </p:txBody>
      </p:sp>
      <p:sp>
        <p:nvSpPr>
          <p:cNvPr id="5" name="Date Placeholder 3">
            <a:extLst>
              <a:ext uri="{FF2B5EF4-FFF2-40B4-BE49-F238E27FC236}">
                <a16:creationId xmlns:a16="http://schemas.microsoft.com/office/drawing/2014/main" id="{499C2325-0055-3349-8A76-5CDB53BA49B5}"/>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57343DD7-5B03-5444-B5E5-9145DE79FE70}" type="datetime1">
              <a:rPr lang="de-DE" smtClean="0"/>
              <a:t>14.09.21</a:t>
            </a:fld>
            <a:endParaRPr lang="en-US"/>
          </a:p>
        </p:txBody>
      </p:sp>
      <p:sp>
        <p:nvSpPr>
          <p:cNvPr id="7" name="Slide Number Placeholder 5">
            <a:extLst>
              <a:ext uri="{FF2B5EF4-FFF2-40B4-BE49-F238E27FC236}">
                <a16:creationId xmlns:a16="http://schemas.microsoft.com/office/drawing/2014/main" id="{D400ADD5-E5AA-9A44-9902-1AB9B2091EEE}"/>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
        <p:nvSpPr>
          <p:cNvPr id="8" name="Footer Placeholder 4">
            <a:extLst>
              <a:ext uri="{FF2B5EF4-FFF2-40B4-BE49-F238E27FC236}">
                <a16:creationId xmlns:a16="http://schemas.microsoft.com/office/drawing/2014/main" id="{0E719306-B17D-4719-B9C9-E2CB720D747D}"/>
              </a:ext>
            </a:extLst>
          </p:cNvPr>
          <p:cNvSpPr>
            <a:spLocks noGrp="1"/>
          </p:cNvSpPr>
          <p:nvPr>
            <p:ph type="ftr" sz="quarter" idx="3"/>
          </p:nvPr>
        </p:nvSpPr>
        <p:spPr>
          <a:xfrm>
            <a:off x="502920" y="4767263"/>
            <a:ext cx="5735637"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r>
              <a:rPr lang="de-DE" dirty="0"/>
              <a:t>© 2021 Abbott | ADC-43621 v1.0 | Geschützt und vertraulich - nicht verbreiten</a:t>
            </a:r>
            <a:endParaRPr lang="en-US" dirty="0"/>
          </a:p>
        </p:txBody>
      </p:sp>
      <p:sp>
        <p:nvSpPr>
          <p:cNvPr id="9" name="Textplatzhalter 7">
            <a:extLst>
              <a:ext uri="{FF2B5EF4-FFF2-40B4-BE49-F238E27FC236}">
                <a16:creationId xmlns:a16="http://schemas.microsoft.com/office/drawing/2014/main" id="{564D086E-48DE-40B1-A632-51E677FD5EBE}"/>
              </a:ext>
            </a:extLst>
          </p:cNvPr>
          <p:cNvSpPr>
            <a:spLocks noGrp="1"/>
          </p:cNvSpPr>
          <p:nvPr>
            <p:ph type="body" sz="quarter" idx="11" hasCustomPrompt="1"/>
          </p:nvPr>
        </p:nvSpPr>
        <p:spPr>
          <a:xfrm>
            <a:off x="503238" y="4471988"/>
            <a:ext cx="5735319" cy="308464"/>
          </a:xfrm>
        </p:spPr>
        <p:txBody>
          <a:bodyPr bIns="0" anchor="b"/>
          <a:lstStyle>
            <a:lvl1pPr>
              <a:defRPr sz="600" b="0">
                <a:solidFill>
                  <a:schemeClr val="tx1">
                    <a:lumMod val="75000"/>
                    <a:lumOff val="25000"/>
                  </a:schemeClr>
                </a:solidFill>
              </a:defRPr>
            </a:lvl1pPr>
          </a:lstStyle>
          <a:p>
            <a:pPr lvl="0"/>
            <a:r>
              <a:rPr lang="de-DE"/>
              <a:t>Disclaimer</a:t>
            </a:r>
          </a:p>
        </p:txBody>
      </p:sp>
      <p:sp>
        <p:nvSpPr>
          <p:cNvPr id="12" name="Text Placeholder 9">
            <a:extLst>
              <a:ext uri="{FF2B5EF4-FFF2-40B4-BE49-F238E27FC236}">
                <a16:creationId xmlns:a16="http://schemas.microsoft.com/office/drawing/2014/main" id="{9C09B55A-23C1-4E47-8309-FC84BC790600}"/>
              </a:ext>
            </a:extLst>
          </p:cNvPr>
          <p:cNvSpPr>
            <a:spLocks noGrp="1"/>
          </p:cNvSpPr>
          <p:nvPr>
            <p:ph type="body" sz="quarter" idx="10" hasCustomPrompt="1"/>
          </p:nvPr>
        </p:nvSpPr>
        <p:spPr>
          <a:xfrm>
            <a:off x="502921" y="338465"/>
            <a:ext cx="5735637" cy="477054"/>
          </a:xfrm>
        </p:spPr>
        <p:txBody>
          <a:bodyPr wrap="square">
            <a:spAutoFit/>
          </a:bodyPr>
          <a:lstStyle>
            <a:lvl1pPr>
              <a:defRPr sz="1400" b="0" cap="all" spc="150" baseline="0">
                <a:solidFill>
                  <a:schemeClr val="tx1">
                    <a:lumMod val="75000"/>
                    <a:lumOff val="25000"/>
                  </a:schemeClr>
                </a:solidFill>
              </a:defRPr>
            </a:lvl1pPr>
            <a:lvl2pPr marL="0" indent="0">
              <a:buNone/>
              <a:defRPr/>
            </a:lvl2pPr>
          </a:lstStyle>
          <a:p>
            <a:pPr lvl="0"/>
            <a:r>
              <a:rPr lang="en-US"/>
              <a:t>Click to edit Master </a:t>
            </a:r>
            <a:br>
              <a:rPr lang="en-US"/>
            </a:br>
            <a:r>
              <a:rPr lang="en-US"/>
              <a:t>text styles</a:t>
            </a:r>
          </a:p>
        </p:txBody>
      </p:sp>
      <p:sp>
        <p:nvSpPr>
          <p:cNvPr id="13" name="Titel 3">
            <a:extLst>
              <a:ext uri="{FF2B5EF4-FFF2-40B4-BE49-F238E27FC236}">
                <a16:creationId xmlns:a16="http://schemas.microsoft.com/office/drawing/2014/main" id="{AB4DBDEE-1642-4750-8ACD-29732AB1CA2B}"/>
              </a:ext>
            </a:extLst>
          </p:cNvPr>
          <p:cNvSpPr>
            <a:spLocks noGrp="1"/>
          </p:cNvSpPr>
          <p:nvPr>
            <p:ph type="title" hasCustomPrompt="1"/>
          </p:nvPr>
        </p:nvSpPr>
        <p:spPr>
          <a:xfrm>
            <a:off x="503238" y="759783"/>
            <a:ext cx="5735637" cy="616664"/>
          </a:xfrm>
        </p:spPr>
        <p:txBody>
          <a:bodyPr>
            <a:noAutofit/>
          </a:bodyPr>
          <a:lstStyle>
            <a:lvl1pPr>
              <a:defRPr sz="2400"/>
            </a:lvl1pPr>
          </a:lstStyle>
          <a:p>
            <a:r>
              <a:rPr lang="de-DE"/>
              <a:t>Mastertitelformat </a:t>
            </a:r>
            <a:br>
              <a:rPr lang="de-DE"/>
            </a:br>
            <a:r>
              <a:rPr lang="de-DE"/>
              <a:t>bearbeiten</a:t>
            </a:r>
          </a:p>
        </p:txBody>
      </p:sp>
      <p:sp>
        <p:nvSpPr>
          <p:cNvPr id="10" name="Text Placeholder 2">
            <a:extLst>
              <a:ext uri="{FF2B5EF4-FFF2-40B4-BE49-F238E27FC236}">
                <a16:creationId xmlns:a16="http://schemas.microsoft.com/office/drawing/2014/main" id="{6D3E0D88-40C6-2445-A4F3-E6F3D121FB38}"/>
              </a:ext>
            </a:extLst>
          </p:cNvPr>
          <p:cNvSpPr>
            <a:spLocks noGrp="1"/>
          </p:cNvSpPr>
          <p:nvPr>
            <p:ph idx="1"/>
          </p:nvPr>
        </p:nvSpPr>
        <p:spPr>
          <a:xfrm>
            <a:off x="502920" y="1603909"/>
            <a:ext cx="8138160" cy="2987674"/>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114971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67C934D2-61B2-4091-9AA3-A86FF8F80AE3}"/>
              </a:ext>
            </a:extLst>
          </p:cNvPr>
          <p:cNvSpPr>
            <a:spLocks noGrp="1"/>
          </p:cNvSpPr>
          <p:nvPr>
            <p:ph type="ftr" sz="quarter" idx="3"/>
          </p:nvPr>
        </p:nvSpPr>
        <p:spPr>
          <a:xfrm>
            <a:off x="502920" y="4767263"/>
            <a:ext cx="694944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r>
              <a:rPr lang="de-DE" dirty="0"/>
              <a:t>© 2021 Abbott | ADC-43621 v1.0 | Geschützt und vertraulich - nicht verbreiten</a:t>
            </a:r>
            <a:endParaRPr lang="en-US" dirty="0"/>
          </a:p>
        </p:txBody>
      </p:sp>
      <p:sp>
        <p:nvSpPr>
          <p:cNvPr id="8" name="Date Placeholder 3">
            <a:extLst>
              <a:ext uri="{FF2B5EF4-FFF2-40B4-BE49-F238E27FC236}">
                <a16:creationId xmlns:a16="http://schemas.microsoft.com/office/drawing/2014/main" id="{AC0461D2-192C-4D92-9392-7C71F16D147F}"/>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fld id="{8E8EC9E6-DF0B-2A46-8ED0-93EFA7C2E5F0}" type="datetime1">
              <a:rPr lang="de-DE" smtClean="0"/>
              <a:t>14.09.21</a:t>
            </a:fld>
            <a:endParaRPr lang="en-US"/>
          </a:p>
        </p:txBody>
      </p:sp>
      <p:sp>
        <p:nvSpPr>
          <p:cNvPr id="11" name="Slide Number Placeholder 5">
            <a:extLst>
              <a:ext uri="{FF2B5EF4-FFF2-40B4-BE49-F238E27FC236}">
                <a16:creationId xmlns:a16="http://schemas.microsoft.com/office/drawing/2014/main" id="{C240B9C3-8977-45B3-8A2D-16CD81C27BB1}"/>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pic>
        <p:nvPicPr>
          <p:cNvPr id="9" name="Picture 5" descr="A close up of a logo&#10;&#10;Description automatically generated">
            <a:extLst>
              <a:ext uri="{FF2B5EF4-FFF2-40B4-BE49-F238E27FC236}">
                <a16:creationId xmlns:a16="http://schemas.microsoft.com/office/drawing/2014/main" id="{7D88C5F2-529F-4850-B431-4B0EB516DD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70813" y="529028"/>
            <a:ext cx="3324247" cy="3244385"/>
          </a:xfrm>
          <a:prstGeom prst="rect">
            <a:avLst/>
          </a:prstGeom>
        </p:spPr>
      </p:pic>
      <p:pic>
        <p:nvPicPr>
          <p:cNvPr id="14" name="Grafik 13">
            <a:extLst>
              <a:ext uri="{FF2B5EF4-FFF2-40B4-BE49-F238E27FC236}">
                <a16:creationId xmlns:a16="http://schemas.microsoft.com/office/drawing/2014/main" id="{F4741EB4-32E8-4894-8EDA-5FAAC8BAA0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5625" y="1060943"/>
            <a:ext cx="2705100" cy="2038324"/>
          </a:xfrm>
          <a:prstGeom prst="rect">
            <a:avLst/>
          </a:prstGeom>
        </p:spPr>
      </p:pic>
    </p:spTree>
    <p:extLst>
      <p:ext uri="{BB962C8B-B14F-4D97-AF65-F5344CB8AC3E}">
        <p14:creationId xmlns:p14="http://schemas.microsoft.com/office/powerpoint/2010/main" val="64047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600075"/>
            <a:ext cx="8138161" cy="360045"/>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02921" y="1097280"/>
            <a:ext cx="8138160" cy="3566160"/>
          </a:xfrm>
        </p:spPr>
        <p:txBody>
          <a:bodyPr/>
          <a:lstStyle>
            <a:lvl1pPr>
              <a:spcBef>
                <a:spcPts val="1350"/>
              </a:spcBef>
              <a:defRPr sz="1800" b="1">
                <a:solidFill>
                  <a:schemeClr val="accent5"/>
                </a:solidFill>
                <a:latin typeface="Calibri" panose="020F0502020204030204" pitchFamily="34" charset="0"/>
                <a:cs typeface="Calibri" panose="020F0502020204030204" pitchFamily="34" charset="0"/>
              </a:defRPr>
            </a:lvl1pPr>
            <a:lvl2pPr>
              <a:defRPr sz="1800"/>
            </a:lvl2pPr>
          </a:lstStyle>
          <a:p>
            <a:pPr lvl="0"/>
            <a:r>
              <a:rPr lang="en-US"/>
              <a:t>CLICK TO EDIT MASTER TEXT STYLES</a:t>
            </a:r>
          </a:p>
          <a:p>
            <a:pPr lvl="1"/>
            <a:r>
              <a:rPr lang="en-US"/>
              <a:t>Second level</a:t>
            </a:r>
          </a:p>
        </p:txBody>
      </p:sp>
      <p:sp>
        <p:nvSpPr>
          <p:cNvPr id="9" name="Text Placeholder 9">
            <a:extLst>
              <a:ext uri="{FF2B5EF4-FFF2-40B4-BE49-F238E27FC236}">
                <a16:creationId xmlns:a16="http://schemas.microsoft.com/office/drawing/2014/main" id="{E0BB469F-5963-41EE-862C-3D8AFB9BBB59}"/>
              </a:ext>
            </a:extLst>
          </p:cNvPr>
          <p:cNvSpPr>
            <a:spLocks noGrp="1"/>
          </p:cNvSpPr>
          <p:nvPr>
            <p:ph type="body" sz="quarter" idx="10"/>
          </p:nvPr>
        </p:nvSpPr>
        <p:spPr>
          <a:xfrm>
            <a:off x="502921" y="338465"/>
            <a:ext cx="5241925" cy="261610"/>
          </a:xfrm>
        </p:spPr>
        <p:txBody>
          <a:bodyPr>
            <a:spAutoFit/>
          </a:bodyPr>
          <a:lstStyle>
            <a:lvl1pPr>
              <a:defRPr sz="1400" b="0" cap="all" spc="150" baseline="0">
                <a:solidFill>
                  <a:schemeClr val="tx2"/>
                </a:solidFill>
              </a:defRPr>
            </a:lvl1pPr>
            <a:lvl2pPr marL="0" indent="0">
              <a:buNone/>
              <a:defRPr/>
            </a:lvl2pPr>
          </a:lstStyle>
          <a:p>
            <a:pPr lvl="0"/>
            <a:r>
              <a:rPr lang="en-US"/>
              <a:t>Click to edit Master text styles</a:t>
            </a:r>
          </a:p>
        </p:txBody>
      </p:sp>
      <p:sp>
        <p:nvSpPr>
          <p:cNvPr id="5" name="Date Placeholder 3">
            <a:extLst>
              <a:ext uri="{FF2B5EF4-FFF2-40B4-BE49-F238E27FC236}">
                <a16:creationId xmlns:a16="http://schemas.microsoft.com/office/drawing/2014/main" id="{C8D29231-A780-1241-9C6B-62282C490E1C}"/>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31D6B0BC-0165-8147-9A70-3493B18DFC8D}" type="datetime1">
              <a:rPr lang="de-DE" smtClean="0">
                <a:solidFill>
                  <a:srgbClr val="000000"/>
                </a:solidFill>
              </a:rPr>
              <a:t>14.09.21</a:t>
            </a:fld>
            <a:endParaRPr lang="en-US">
              <a:solidFill>
                <a:srgbClr val="000000"/>
              </a:solidFill>
            </a:endParaRPr>
          </a:p>
        </p:txBody>
      </p:sp>
      <p:sp>
        <p:nvSpPr>
          <p:cNvPr id="7" name="Slide Number Placeholder 5">
            <a:extLst>
              <a:ext uri="{FF2B5EF4-FFF2-40B4-BE49-F238E27FC236}">
                <a16:creationId xmlns:a16="http://schemas.microsoft.com/office/drawing/2014/main" id="{CC9A8C86-F86B-2949-BBCE-CE3999958332}"/>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‹Nr.›</a:t>
            </a:fld>
            <a:endParaRPr lang="en-US">
              <a:solidFill>
                <a:srgbClr val="000000"/>
              </a:solidFill>
            </a:endParaRPr>
          </a:p>
        </p:txBody>
      </p:sp>
      <p:sp>
        <p:nvSpPr>
          <p:cNvPr id="8" name="Footer Placeholder 4">
            <a:extLst>
              <a:ext uri="{FF2B5EF4-FFF2-40B4-BE49-F238E27FC236}">
                <a16:creationId xmlns:a16="http://schemas.microsoft.com/office/drawing/2014/main" id="{6345070A-200C-1C45-A356-1D974750C793}"/>
              </a:ext>
            </a:extLst>
          </p:cNvPr>
          <p:cNvSpPr>
            <a:spLocks noGrp="1"/>
          </p:cNvSpPr>
          <p:nvPr>
            <p:ph type="ftr" sz="quarter" idx="3"/>
          </p:nvPr>
        </p:nvSpPr>
        <p:spPr>
          <a:xfrm>
            <a:off x="502920" y="4767263"/>
            <a:ext cx="694944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r>
              <a:rPr lang="de-DE" dirty="0"/>
              <a:t>© 2021 Abbott | ADC-43621 v1.0 | Geschützt und vertraulich - nicht verbreiten</a:t>
            </a:r>
            <a:endParaRPr lang="en-US" dirty="0"/>
          </a:p>
        </p:txBody>
      </p:sp>
    </p:spTree>
    <p:extLst>
      <p:ext uri="{BB962C8B-B14F-4D97-AF65-F5344CB8AC3E}">
        <p14:creationId xmlns:p14="http://schemas.microsoft.com/office/powerpoint/2010/main" val="353548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19" y="2730104"/>
            <a:ext cx="8138161" cy="837009"/>
          </a:xfrm>
        </p:spPr>
        <p:txBody>
          <a:bodyPr>
            <a:normAutofit/>
          </a:bodyPr>
          <a:lstStyle>
            <a:lvl1pPr algn="l">
              <a:lnSpc>
                <a:spcPct val="90000"/>
              </a:lnSpc>
              <a:defRPr sz="3200"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02920" y="2150031"/>
            <a:ext cx="8138160" cy="480060"/>
          </a:xfrm>
        </p:spPr>
        <p:txBody>
          <a:bodyPr rIns="0" bIns="0" anchor="b" anchorCtr="0"/>
          <a:lstStyle>
            <a:lvl1pPr marL="0" indent="0" algn="l">
              <a:lnSpc>
                <a:spcPct val="100000"/>
              </a:lnSpc>
              <a:buNone/>
              <a:defRPr sz="1600" b="0" cap="all" spc="113" baseline="0">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9" name="Date Placeholder 3">
            <a:extLst>
              <a:ext uri="{FF2B5EF4-FFF2-40B4-BE49-F238E27FC236}">
                <a16:creationId xmlns:a16="http://schemas.microsoft.com/office/drawing/2014/main" id="{CFF2A006-94BB-4A2B-B7F1-694AB95B223F}"/>
              </a:ext>
            </a:extLst>
          </p:cNvPr>
          <p:cNvSpPr>
            <a:spLocks noGrp="1"/>
          </p:cNvSpPr>
          <p:nvPr>
            <p:ph type="dt" sz="half" idx="2"/>
          </p:nvPr>
        </p:nvSpPr>
        <p:spPr>
          <a:xfrm>
            <a:off x="503238" y="3671414"/>
            <a:ext cx="1763712" cy="273844"/>
          </a:xfrm>
          <a:prstGeom prst="rect">
            <a:avLst/>
          </a:prstGeom>
        </p:spPr>
        <p:txBody>
          <a:bodyPr vert="horz" lIns="0" tIns="45720" rIns="0" bIns="45720" rtlCol="0" anchor="b" anchorCtr="0"/>
          <a:lstStyle>
            <a:lvl1pPr algn="l">
              <a:defRPr sz="1400">
                <a:solidFill>
                  <a:schemeClr val="bg1"/>
                </a:solidFill>
                <a:latin typeface="Calibri" panose="020F0502020204030204" pitchFamily="34" charset="0"/>
                <a:cs typeface="Calibri" panose="020F0502020204030204" pitchFamily="34" charset="0"/>
              </a:defRPr>
            </a:lvl1pPr>
          </a:lstStyle>
          <a:p>
            <a:fld id="{30702C5C-DDE3-4A4F-A793-404C67653CD5}" type="datetime1">
              <a:rPr lang="de-DE" smtClean="0"/>
              <a:t>14.09.21</a:t>
            </a:fld>
            <a:endParaRPr lang="en-US"/>
          </a:p>
        </p:txBody>
      </p:sp>
      <p:sp>
        <p:nvSpPr>
          <p:cNvPr id="10" name="Footer Placeholder 4">
            <a:extLst>
              <a:ext uri="{FF2B5EF4-FFF2-40B4-BE49-F238E27FC236}">
                <a16:creationId xmlns:a16="http://schemas.microsoft.com/office/drawing/2014/main" id="{67C934D2-61B2-4091-9AA3-A86FF8F80AE3}"/>
              </a:ext>
            </a:extLst>
          </p:cNvPr>
          <p:cNvSpPr>
            <a:spLocks noGrp="1"/>
          </p:cNvSpPr>
          <p:nvPr>
            <p:ph type="ftr" sz="quarter" idx="3"/>
          </p:nvPr>
        </p:nvSpPr>
        <p:spPr>
          <a:xfrm>
            <a:off x="502920" y="4767263"/>
            <a:ext cx="694944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r>
              <a:rPr lang="de-DE" dirty="0"/>
              <a:t>© 2021 Abbott | ADC-43621 v1.0 | Geschützt und vertraulich - nicht verbreiten</a:t>
            </a:r>
            <a:endParaRPr lang="en-US" dirty="0"/>
          </a:p>
        </p:txBody>
      </p:sp>
    </p:spTree>
    <p:extLst>
      <p:ext uri="{BB962C8B-B14F-4D97-AF65-F5344CB8AC3E}">
        <p14:creationId xmlns:p14="http://schemas.microsoft.com/office/powerpoint/2010/main" val="380695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99C2325-0055-3349-8A76-5CDB53BA49B5}"/>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B6A478A8-965A-3C44-BC9E-EC457AF1DC4A}" type="datetime1">
              <a:rPr lang="de-DE" smtClean="0"/>
              <a:t>14.09.21</a:t>
            </a:fld>
            <a:endParaRPr lang="en-US"/>
          </a:p>
        </p:txBody>
      </p:sp>
      <p:sp>
        <p:nvSpPr>
          <p:cNvPr id="7" name="Slide Number Placeholder 5">
            <a:extLst>
              <a:ext uri="{FF2B5EF4-FFF2-40B4-BE49-F238E27FC236}">
                <a16:creationId xmlns:a16="http://schemas.microsoft.com/office/drawing/2014/main" id="{D400ADD5-E5AA-9A44-9902-1AB9B2091EEE}"/>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
        <p:nvSpPr>
          <p:cNvPr id="8" name="Footer Placeholder 4">
            <a:extLst>
              <a:ext uri="{FF2B5EF4-FFF2-40B4-BE49-F238E27FC236}">
                <a16:creationId xmlns:a16="http://schemas.microsoft.com/office/drawing/2014/main" id="{0E719306-B17D-4719-B9C9-E2CB720D747D}"/>
              </a:ext>
            </a:extLst>
          </p:cNvPr>
          <p:cNvSpPr>
            <a:spLocks noGrp="1"/>
          </p:cNvSpPr>
          <p:nvPr>
            <p:ph type="ftr" sz="quarter" idx="3"/>
          </p:nvPr>
        </p:nvSpPr>
        <p:spPr>
          <a:xfrm>
            <a:off x="502920" y="4767263"/>
            <a:ext cx="694944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r>
              <a:rPr lang="de-DE" dirty="0"/>
              <a:t>© 2021 Abbott | ADC-43621 v1.0 | Geschützt und vertraulich - nicht verbreiten</a:t>
            </a:r>
            <a:endParaRPr lang="en-US" dirty="0"/>
          </a:p>
        </p:txBody>
      </p:sp>
      <p:sp>
        <p:nvSpPr>
          <p:cNvPr id="9" name="Textplatzhalter 7">
            <a:extLst>
              <a:ext uri="{FF2B5EF4-FFF2-40B4-BE49-F238E27FC236}">
                <a16:creationId xmlns:a16="http://schemas.microsoft.com/office/drawing/2014/main" id="{564D086E-48DE-40B1-A632-51E677FD5EBE}"/>
              </a:ext>
            </a:extLst>
          </p:cNvPr>
          <p:cNvSpPr>
            <a:spLocks noGrp="1"/>
          </p:cNvSpPr>
          <p:nvPr>
            <p:ph type="body" sz="quarter" idx="11" hasCustomPrompt="1"/>
          </p:nvPr>
        </p:nvSpPr>
        <p:spPr>
          <a:xfrm>
            <a:off x="503238" y="4471988"/>
            <a:ext cx="8137842" cy="308464"/>
          </a:xfrm>
        </p:spPr>
        <p:txBody>
          <a:bodyPr bIns="0" anchor="b"/>
          <a:lstStyle>
            <a:lvl1pPr>
              <a:defRPr sz="600" b="0">
                <a:solidFill>
                  <a:schemeClr val="tx1">
                    <a:lumMod val="75000"/>
                    <a:lumOff val="25000"/>
                  </a:schemeClr>
                </a:solidFill>
              </a:defRPr>
            </a:lvl1pPr>
          </a:lstStyle>
          <a:p>
            <a:pPr lvl="0"/>
            <a:r>
              <a:rPr lang="de-DE"/>
              <a:t>Disclaimer</a:t>
            </a:r>
          </a:p>
        </p:txBody>
      </p:sp>
      <p:sp>
        <p:nvSpPr>
          <p:cNvPr id="12" name="Text Placeholder 9">
            <a:extLst>
              <a:ext uri="{FF2B5EF4-FFF2-40B4-BE49-F238E27FC236}">
                <a16:creationId xmlns:a16="http://schemas.microsoft.com/office/drawing/2014/main" id="{9C09B55A-23C1-4E47-8309-FC84BC790600}"/>
              </a:ext>
            </a:extLst>
          </p:cNvPr>
          <p:cNvSpPr>
            <a:spLocks noGrp="1"/>
          </p:cNvSpPr>
          <p:nvPr>
            <p:ph type="body" sz="quarter" idx="10"/>
          </p:nvPr>
        </p:nvSpPr>
        <p:spPr>
          <a:xfrm>
            <a:off x="502921" y="338465"/>
            <a:ext cx="8137842" cy="261610"/>
          </a:xfrm>
        </p:spPr>
        <p:txBody>
          <a:bodyPr wrap="square">
            <a:spAutoFit/>
          </a:bodyPr>
          <a:lstStyle>
            <a:lvl1pPr>
              <a:defRPr sz="1400" b="0" cap="all" spc="150" baseline="0">
                <a:solidFill>
                  <a:schemeClr val="tx1">
                    <a:lumMod val="75000"/>
                    <a:lumOff val="25000"/>
                  </a:schemeClr>
                </a:solidFill>
              </a:defRPr>
            </a:lvl1pPr>
            <a:lvl2pPr marL="0" indent="0">
              <a:buNone/>
              <a:defRPr/>
            </a:lvl2pPr>
          </a:lstStyle>
          <a:p>
            <a:pPr lvl="0"/>
            <a:r>
              <a:rPr lang="en-US"/>
              <a:t>Click to edit Master text styles</a:t>
            </a:r>
          </a:p>
        </p:txBody>
      </p:sp>
      <p:sp>
        <p:nvSpPr>
          <p:cNvPr id="13" name="Titel 3">
            <a:extLst>
              <a:ext uri="{FF2B5EF4-FFF2-40B4-BE49-F238E27FC236}">
                <a16:creationId xmlns:a16="http://schemas.microsoft.com/office/drawing/2014/main" id="{AB4DBDEE-1642-4750-8ACD-29732AB1CA2B}"/>
              </a:ext>
            </a:extLst>
          </p:cNvPr>
          <p:cNvSpPr>
            <a:spLocks noGrp="1"/>
          </p:cNvSpPr>
          <p:nvPr>
            <p:ph type="title"/>
          </p:nvPr>
        </p:nvSpPr>
        <p:spPr>
          <a:xfrm>
            <a:off x="503238" y="616825"/>
            <a:ext cx="8137842" cy="616664"/>
          </a:xfrm>
        </p:spPr>
        <p:txBody>
          <a:bodyPr>
            <a:noAutofit/>
          </a:bodyPr>
          <a:lstStyle>
            <a:lvl1pPr>
              <a:defRPr sz="2400"/>
            </a:lvl1pPr>
          </a:lstStyle>
          <a:p>
            <a:r>
              <a:rPr lang="de-DE"/>
              <a:t>Mastertitelformat bearbeiten</a:t>
            </a:r>
          </a:p>
        </p:txBody>
      </p:sp>
    </p:spTree>
    <p:extLst>
      <p:ext uri="{BB962C8B-B14F-4D97-AF65-F5344CB8AC3E}">
        <p14:creationId xmlns:p14="http://schemas.microsoft.com/office/powerpoint/2010/main" val="57107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1384300"/>
            <a:ext cx="8138160" cy="2987675"/>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3">
            <a:extLst>
              <a:ext uri="{FF2B5EF4-FFF2-40B4-BE49-F238E27FC236}">
                <a16:creationId xmlns:a16="http://schemas.microsoft.com/office/drawing/2014/main" id="{66650649-13A5-B740-BA2E-DAEEFD0157D7}"/>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9477F166-567B-6240-92B3-3A94855B202F}" type="datetime1">
              <a:rPr lang="de-DE" smtClean="0"/>
              <a:t>14.09.21</a:t>
            </a:fld>
            <a:endParaRPr lang="en-US"/>
          </a:p>
        </p:txBody>
      </p:sp>
      <p:sp>
        <p:nvSpPr>
          <p:cNvPr id="6" name="Footer Placeholder 4">
            <a:extLst>
              <a:ext uri="{FF2B5EF4-FFF2-40B4-BE49-F238E27FC236}">
                <a16:creationId xmlns:a16="http://schemas.microsoft.com/office/drawing/2014/main" id="{AD37D749-CB1B-A54F-97CE-B4F91E7775EA}"/>
              </a:ext>
            </a:extLst>
          </p:cNvPr>
          <p:cNvSpPr>
            <a:spLocks noGrp="1"/>
          </p:cNvSpPr>
          <p:nvPr>
            <p:ph type="ftr" sz="quarter" idx="3"/>
          </p:nvPr>
        </p:nvSpPr>
        <p:spPr>
          <a:xfrm>
            <a:off x="502920" y="4767263"/>
            <a:ext cx="6788468"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r>
              <a:rPr lang="de-DE" dirty="0"/>
              <a:t>© 2021 Abbott | ADC-43621 v1.0 | Geschützt und vertraulich - nicht verbreiten</a:t>
            </a:r>
            <a:endParaRPr lang="en-US" dirty="0"/>
          </a:p>
        </p:txBody>
      </p:sp>
      <p:sp>
        <p:nvSpPr>
          <p:cNvPr id="8" name="Slide Number Placeholder 5">
            <a:extLst>
              <a:ext uri="{FF2B5EF4-FFF2-40B4-BE49-F238E27FC236}">
                <a16:creationId xmlns:a16="http://schemas.microsoft.com/office/drawing/2014/main" id="{10FB04F0-B877-BB4D-AD38-065FA62F5571}"/>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
        <p:nvSpPr>
          <p:cNvPr id="7" name="Titelplatzhalter 6">
            <a:extLst>
              <a:ext uri="{FF2B5EF4-FFF2-40B4-BE49-F238E27FC236}">
                <a16:creationId xmlns:a16="http://schemas.microsoft.com/office/drawing/2014/main" id="{4C6DAC08-C974-403E-91DB-C91B6B14DF8B}"/>
              </a:ext>
            </a:extLst>
          </p:cNvPr>
          <p:cNvSpPr>
            <a:spLocks noGrp="1"/>
          </p:cNvSpPr>
          <p:nvPr>
            <p:ph type="title"/>
          </p:nvPr>
        </p:nvSpPr>
        <p:spPr>
          <a:xfrm>
            <a:off x="503238" y="339725"/>
            <a:ext cx="8137842" cy="676275"/>
          </a:xfrm>
          <a:prstGeom prst="rect">
            <a:avLst/>
          </a:prstGeom>
        </p:spPr>
        <p:txBody>
          <a:bodyPr vert="horz" lIns="0" tIns="0" rIns="91440" bIns="45720" rtlCol="0" anchor="t">
            <a:normAutofit/>
          </a:bodyPr>
          <a:lstStyle/>
          <a:p>
            <a:r>
              <a:rPr lang="de-DE"/>
              <a:t>Mastertitelformat bearbeiten</a:t>
            </a:r>
          </a:p>
        </p:txBody>
      </p:sp>
    </p:spTree>
    <p:extLst>
      <p:ext uri="{BB962C8B-B14F-4D97-AF65-F5344CB8AC3E}">
        <p14:creationId xmlns:p14="http://schemas.microsoft.com/office/powerpoint/2010/main" val="3892400642"/>
      </p:ext>
    </p:extLst>
  </p:cSld>
  <p:clrMap bg1="lt1" tx1="dk1" bg2="lt2" tx2="dk2" accent1="accent1" accent2="accent2" accent3="accent3" accent4="accent4" accent5="accent5" accent6="accent6" hlink="hlink" folHlink="folHlink"/>
  <p:sldLayoutIdLst>
    <p:sldLayoutId id="2147483798" r:id="rId1"/>
    <p:sldLayoutId id="2147483795" r:id="rId2"/>
    <p:sldLayoutId id="2147483796" r:id="rId3"/>
    <p:sldLayoutId id="2147483799" r:id="rId4"/>
    <p:sldLayoutId id="2147483803" r:id="rId5"/>
    <p:sldLayoutId id="2147483800" r:id="rId6"/>
    <p:sldLayoutId id="214748381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b="0" kern="1200" cap="none" spc="0" baseline="0">
          <a:solidFill>
            <a:schemeClr val="accent5"/>
          </a:solidFill>
          <a:latin typeface="Georgia" panose="02040502050405020303" pitchFamily="18" charset="0"/>
          <a:ea typeface="+mj-ea"/>
          <a:cs typeface="Calibri" panose="020F050202020403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2880">
          <p15:clr>
            <a:srgbClr val="F26B43"/>
          </p15:clr>
        </p15:guide>
        <p15:guide id="3" pos="317">
          <p15:clr>
            <a:srgbClr val="F26B43"/>
          </p15:clr>
        </p15:guide>
        <p15:guide id="4" pos="5443">
          <p15:clr>
            <a:srgbClr val="F26B43"/>
          </p15:clr>
        </p15:guide>
        <p15:guide id="6" orient="horz" pos="781" userDrawn="1">
          <p15:clr>
            <a:srgbClr val="F26B43"/>
          </p15:clr>
        </p15:guide>
        <p15:guide id="7" orient="horz" pos="872" userDrawn="1">
          <p15:clr>
            <a:srgbClr val="F26B43"/>
          </p15:clr>
        </p15:guide>
        <p15:guide id="8" orient="horz" pos="214" userDrawn="1">
          <p15:clr>
            <a:srgbClr val="F26B43"/>
          </p15:clr>
        </p15:guide>
        <p15:guide id="9"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04518"/>
            <a:ext cx="8138160" cy="366529"/>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02920" y="1097280"/>
            <a:ext cx="8138160" cy="3566160"/>
          </a:xfrm>
          <a:prstGeom prst="rect">
            <a:avLst/>
          </a:prstGeom>
        </p:spPr>
        <p:txBody>
          <a:bodyPr vert="horz" lIns="0" tIns="0" rIns="91440" bIns="45720" rtlCol="0">
            <a:noAutofit/>
          </a:bodyPr>
          <a:lstStyle/>
          <a:p>
            <a:pPr lvl="0"/>
            <a:r>
              <a:rPr lang="en-US"/>
              <a:t>CLICK TO EDIT MASTER TEXT STYLES</a:t>
            </a:r>
          </a:p>
          <a:p>
            <a:pPr lvl="2"/>
            <a:r>
              <a:rPr lang="en-US"/>
              <a:t>First Second level</a:t>
            </a:r>
          </a:p>
          <a:p>
            <a:pPr lvl="3"/>
            <a:r>
              <a:rPr lang="en-US"/>
              <a:t>Third level</a:t>
            </a:r>
          </a:p>
          <a:p>
            <a:pPr lvl="1"/>
            <a:r>
              <a:rPr lang="en-US"/>
              <a:t>level00</a:t>
            </a:r>
          </a:p>
          <a:p>
            <a:pPr lvl="4"/>
            <a:r>
              <a:rPr lang="en-US"/>
              <a:t>Fourth level</a:t>
            </a:r>
          </a:p>
        </p:txBody>
      </p:sp>
      <p:sp>
        <p:nvSpPr>
          <p:cNvPr id="6" name="Date Placeholder 3">
            <a:extLst>
              <a:ext uri="{FF2B5EF4-FFF2-40B4-BE49-F238E27FC236}">
                <a16:creationId xmlns:a16="http://schemas.microsoft.com/office/drawing/2014/main" id="{76587786-5676-AE40-80F3-E506725E06DB}"/>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fld id="{22B19D72-274F-124E-A92D-740770D10AC4}" type="datetime1">
              <a:rPr lang="de-DE" smtClean="0"/>
              <a:t>14.09.21</a:t>
            </a:fld>
            <a:endParaRPr lang="en-US"/>
          </a:p>
        </p:txBody>
      </p:sp>
      <p:sp>
        <p:nvSpPr>
          <p:cNvPr id="7" name="Footer Placeholder 4">
            <a:extLst>
              <a:ext uri="{FF2B5EF4-FFF2-40B4-BE49-F238E27FC236}">
                <a16:creationId xmlns:a16="http://schemas.microsoft.com/office/drawing/2014/main" id="{398D68C3-BBD1-E248-881B-5AAAFEC51C9C}"/>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bg1"/>
                </a:solidFill>
                <a:latin typeface="Calibri" panose="020F0502020204030204" pitchFamily="34" charset="0"/>
                <a:cs typeface="Calibri" panose="020F0502020204030204" pitchFamily="34" charset="0"/>
              </a:defRPr>
            </a:lvl1pPr>
          </a:lstStyle>
          <a:p>
            <a:r>
              <a:rPr lang="en-US" dirty="0"/>
              <a:t>© 2021 Abbott | ADC-43621 v1.0 | </a:t>
            </a:r>
            <a:r>
              <a:rPr lang="en-US" dirty="0" err="1"/>
              <a:t>Geschützt</a:t>
            </a:r>
            <a:r>
              <a:rPr lang="en-US" dirty="0"/>
              <a:t> und </a:t>
            </a:r>
            <a:r>
              <a:rPr lang="en-US" dirty="0" err="1"/>
              <a:t>vertraulich</a:t>
            </a:r>
            <a:r>
              <a:rPr lang="en-US" dirty="0"/>
              <a:t> - </a:t>
            </a:r>
            <a:r>
              <a:rPr lang="en-US" dirty="0" err="1"/>
              <a:t>nicht</a:t>
            </a:r>
            <a:r>
              <a:rPr lang="en-US" dirty="0"/>
              <a:t> </a:t>
            </a:r>
            <a:r>
              <a:rPr lang="en-US" dirty="0" err="1"/>
              <a:t>verbreiten</a:t>
            </a:r>
            <a:endParaRPr lang="en-US" dirty="0"/>
          </a:p>
        </p:txBody>
      </p:sp>
      <p:sp>
        <p:nvSpPr>
          <p:cNvPr id="8" name="Slide Number Placeholder 5">
            <a:extLst>
              <a:ext uri="{FF2B5EF4-FFF2-40B4-BE49-F238E27FC236}">
                <a16:creationId xmlns:a16="http://schemas.microsoft.com/office/drawing/2014/main" id="{8676C642-EE8A-504D-BFD8-91DB7CB894E3}"/>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
        <p:nvSpPr>
          <p:cNvPr id="10" name="Content Placeholder 2">
            <a:extLst>
              <a:ext uri="{FF2B5EF4-FFF2-40B4-BE49-F238E27FC236}">
                <a16:creationId xmlns:a16="http://schemas.microsoft.com/office/drawing/2014/main" id="{41340BF8-8CFA-0444-8273-D8A96233671E}"/>
              </a:ext>
            </a:extLst>
          </p:cNvPr>
          <p:cNvSpPr txBox="1">
            <a:spLocks/>
          </p:cNvSpPr>
          <p:nvPr userDrawn="1"/>
        </p:nvSpPr>
        <p:spPr bwMode="gray">
          <a:xfrm>
            <a:off x="514718" y="4776464"/>
            <a:ext cx="5552098" cy="27384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tab pos="1198563" algn="ctr"/>
                <a:tab pos="8229600" algn="r"/>
              </a:tabLst>
              <a:defRPr/>
            </a:pPr>
            <a:r>
              <a:rPr lang="de-DE" sz="800" dirty="0">
                <a:solidFill>
                  <a:schemeClr val="bg1"/>
                </a:solidFill>
                <a:latin typeface="Calibri" panose="020F0502020204030204" pitchFamily="34" charset="0"/>
                <a:cs typeface="Calibri" panose="020F0502020204030204" pitchFamily="34" charset="0"/>
              </a:rPr>
              <a:t>Geschützt und vertraulich. Nicht zur Weitergabe bestimmt. Appendix 7 genehmigt – Nur zur internen Nutzung bestimmt.</a:t>
            </a:r>
          </a:p>
        </p:txBody>
      </p:sp>
    </p:spTree>
    <p:extLst>
      <p:ext uri="{BB962C8B-B14F-4D97-AF65-F5344CB8AC3E}">
        <p14:creationId xmlns:p14="http://schemas.microsoft.com/office/powerpoint/2010/main" val="1382326243"/>
      </p:ext>
    </p:extLst>
  </p:cSld>
  <p:clrMap bg1="lt1" tx1="dk1" bg2="lt2" tx2="dk2" accent1="accent1" accent2="accent2" accent3="accent3" accent4="accent4" accent5="accent5" accent6="accent6" hlink="hlink" folHlink="folHlink"/>
  <p:hf hdr="0"/>
  <p:txStyles>
    <p:titleStyle>
      <a:lvl1pPr algn="l" defTabSz="685800" rtl="0" eaLnBrk="1" latinLnBrk="0" hangingPunct="1">
        <a:lnSpc>
          <a:spcPct val="90000"/>
        </a:lnSpc>
        <a:spcBef>
          <a:spcPct val="0"/>
        </a:spcBef>
        <a:buNone/>
        <a:defRPr sz="2600" b="0" kern="1200" cap="none" spc="0" baseline="0">
          <a:solidFill>
            <a:schemeClr val="bg1"/>
          </a:solidFill>
          <a:latin typeface="+mn-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800" b="1" kern="1200">
          <a:solidFill>
            <a:schemeClr val="bg1"/>
          </a:solidFill>
          <a:latin typeface="Calibri" panose="020F0502020204030204" pitchFamily="34" charset="0"/>
          <a:ea typeface="+mn-ea"/>
          <a:cs typeface="Calibri" panose="020F0502020204030204" pitchFamily="34" charset="0"/>
        </a:defRPr>
      </a:lvl1pPr>
      <a:lvl2pPr marL="127397" indent="-127397" algn="l" defTabSz="685800" rtl="0" eaLnBrk="1" latinLnBrk="0" hangingPunct="1">
        <a:lnSpc>
          <a:spcPct val="100000"/>
        </a:lnSpc>
        <a:spcBef>
          <a:spcPts val="450"/>
        </a:spcBef>
        <a:buFont typeface="Arial" panose="020B0604020202020204" pitchFamily="34" charset="0"/>
        <a:buChar char="•"/>
        <a:defRPr sz="1600" kern="1200">
          <a:solidFill>
            <a:schemeClr val="bg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bg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bg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152">
          <p15:clr>
            <a:srgbClr val="F26B43"/>
          </p15:clr>
        </p15:guide>
        <p15:guide id="4" orient="horz" pos="5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1384300"/>
            <a:ext cx="8138160" cy="2987675"/>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3">
            <a:extLst>
              <a:ext uri="{FF2B5EF4-FFF2-40B4-BE49-F238E27FC236}">
                <a16:creationId xmlns:a16="http://schemas.microsoft.com/office/drawing/2014/main" id="{66650649-13A5-B740-BA2E-DAEEFD0157D7}"/>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C2CF5764-6BB9-834D-AC4C-7D5BF7825876}" type="datetime1">
              <a:rPr lang="de-DE" smtClean="0"/>
              <a:t>14.09.21</a:t>
            </a:fld>
            <a:endParaRPr lang="en-US"/>
          </a:p>
        </p:txBody>
      </p:sp>
      <p:sp>
        <p:nvSpPr>
          <p:cNvPr id="6" name="Footer Placeholder 4">
            <a:extLst>
              <a:ext uri="{FF2B5EF4-FFF2-40B4-BE49-F238E27FC236}">
                <a16:creationId xmlns:a16="http://schemas.microsoft.com/office/drawing/2014/main" id="{AD37D749-CB1B-A54F-97CE-B4F91E7775EA}"/>
              </a:ext>
            </a:extLst>
          </p:cNvPr>
          <p:cNvSpPr>
            <a:spLocks noGrp="1"/>
          </p:cNvSpPr>
          <p:nvPr>
            <p:ph type="ftr" sz="quarter" idx="3"/>
          </p:nvPr>
        </p:nvSpPr>
        <p:spPr>
          <a:xfrm>
            <a:off x="502920" y="4767263"/>
            <a:ext cx="6788468"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r>
              <a:rPr lang="de-DE" dirty="0"/>
              <a:t>© 2021 Abbott | ADC-43621 v1.0 | Geschützt und vertraulich - nicht verbreiten</a:t>
            </a:r>
            <a:endParaRPr lang="en-US" dirty="0"/>
          </a:p>
        </p:txBody>
      </p:sp>
      <p:sp>
        <p:nvSpPr>
          <p:cNvPr id="8" name="Slide Number Placeholder 5">
            <a:extLst>
              <a:ext uri="{FF2B5EF4-FFF2-40B4-BE49-F238E27FC236}">
                <a16:creationId xmlns:a16="http://schemas.microsoft.com/office/drawing/2014/main" id="{10FB04F0-B877-BB4D-AD38-065FA62F5571}"/>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
        <p:nvSpPr>
          <p:cNvPr id="7" name="Titelplatzhalter 6">
            <a:extLst>
              <a:ext uri="{FF2B5EF4-FFF2-40B4-BE49-F238E27FC236}">
                <a16:creationId xmlns:a16="http://schemas.microsoft.com/office/drawing/2014/main" id="{4C6DAC08-C974-403E-91DB-C91B6B14DF8B}"/>
              </a:ext>
            </a:extLst>
          </p:cNvPr>
          <p:cNvSpPr>
            <a:spLocks noGrp="1"/>
          </p:cNvSpPr>
          <p:nvPr>
            <p:ph type="title"/>
          </p:nvPr>
        </p:nvSpPr>
        <p:spPr>
          <a:xfrm>
            <a:off x="503238" y="339725"/>
            <a:ext cx="8137842" cy="676275"/>
          </a:xfrm>
          <a:prstGeom prst="rect">
            <a:avLst/>
          </a:prstGeom>
        </p:spPr>
        <p:txBody>
          <a:bodyPr vert="horz" lIns="0" tIns="0" rIns="91440" bIns="45720" rtlCol="0" anchor="t">
            <a:normAutofit/>
          </a:bodyPr>
          <a:lstStyle/>
          <a:p>
            <a:r>
              <a:rPr lang="de-DE"/>
              <a:t>Mastertitelformat bearbeiten</a:t>
            </a:r>
          </a:p>
        </p:txBody>
      </p:sp>
    </p:spTree>
    <p:extLst>
      <p:ext uri="{BB962C8B-B14F-4D97-AF65-F5344CB8AC3E}">
        <p14:creationId xmlns:p14="http://schemas.microsoft.com/office/powerpoint/2010/main" val="651270884"/>
      </p:ext>
    </p:extLst>
  </p:cSld>
  <p:clrMap bg1="lt1" tx1="dk1" bg2="lt2" tx2="dk2" accent1="accent1" accent2="accent2" accent3="accent3" accent4="accent4" accent5="accent5" accent6="accent6" hlink="hlink" folHlink="folHlink"/>
  <p:sldLayoutIdLst>
    <p:sldLayoutId id="2147483818" r:id="rId1"/>
    <p:sldLayoutId id="214748382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b="0" kern="1200" cap="none" spc="0" baseline="0">
          <a:solidFill>
            <a:schemeClr val="accent5"/>
          </a:solidFill>
          <a:latin typeface="Georgia" panose="02040502050405020303" pitchFamily="18" charset="0"/>
          <a:ea typeface="+mj-ea"/>
          <a:cs typeface="Calibri" panose="020F050202020403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2880">
          <p15:clr>
            <a:srgbClr val="F26B43"/>
          </p15:clr>
        </p15:guide>
        <p15:guide id="3" pos="317">
          <p15:clr>
            <a:srgbClr val="F26B43"/>
          </p15:clr>
        </p15:guide>
        <p15:guide id="4" pos="5443">
          <p15:clr>
            <a:srgbClr val="F26B43"/>
          </p15:clr>
        </p15:guide>
        <p15:guide id="6" orient="horz" pos="781">
          <p15:clr>
            <a:srgbClr val="F26B43"/>
          </p15:clr>
        </p15:guide>
        <p15:guide id="7" orient="horz" pos="872">
          <p15:clr>
            <a:srgbClr val="F26B43"/>
          </p15:clr>
        </p15:guide>
        <p15:guide id="8" orient="horz" pos="214">
          <p15:clr>
            <a:srgbClr val="F26B43"/>
          </p15:clr>
        </p15:guide>
        <p15:guide id="9" orient="horz" pos="275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23238"/>
            <a:ext cx="8138160" cy="366529"/>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02920" y="1097280"/>
            <a:ext cx="8138160" cy="3566160"/>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Content Placeholder 2">
            <a:extLst>
              <a:ext uri="{FF2B5EF4-FFF2-40B4-BE49-F238E27FC236}">
                <a16:creationId xmlns:a16="http://schemas.microsoft.com/office/drawing/2014/main" id="{5DE86C8D-6EF0-DF4C-AC6E-231FCE8968BE}"/>
              </a:ext>
            </a:extLst>
          </p:cNvPr>
          <p:cNvSpPr txBox="1">
            <a:spLocks/>
          </p:cNvSpPr>
          <p:nvPr userDrawn="1"/>
        </p:nvSpPr>
        <p:spPr bwMode="gray">
          <a:xfrm>
            <a:off x="514718" y="4776464"/>
            <a:ext cx="5552098" cy="273845"/>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tab pos="1198563" algn="ctr"/>
                <a:tab pos="8229600" algn="r"/>
              </a:tabLst>
              <a:defRPr/>
            </a:pPr>
            <a:r>
              <a:rPr lang="de-DE" sz="800">
                <a:solidFill>
                  <a:schemeClr val="tx1"/>
                </a:solidFill>
                <a:latin typeface="Calibri" panose="020F0502020204030204" pitchFamily="34" charset="0"/>
                <a:cs typeface="Calibri" panose="020F0502020204030204" pitchFamily="34" charset="0"/>
              </a:rPr>
              <a:t>Geschützt und vertraulich. Nicht zur Weitergabe bestimmt. Appendix 7 genehmigt – Nur zur internen Nutzung bestimmt.</a:t>
            </a:r>
          </a:p>
        </p:txBody>
      </p:sp>
      <p:sp>
        <p:nvSpPr>
          <p:cNvPr id="6" name="Date Placeholder 3">
            <a:extLst>
              <a:ext uri="{FF2B5EF4-FFF2-40B4-BE49-F238E27FC236}">
                <a16:creationId xmlns:a16="http://schemas.microsoft.com/office/drawing/2014/main" id="{A9A28A46-8258-1D41-8EC4-3063AC73C2B6}"/>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67B6066B-16D2-674E-B2BC-D95CAEBC39A6}" type="datetime1">
              <a:rPr lang="de-DE" smtClean="0">
                <a:solidFill>
                  <a:srgbClr val="000000"/>
                </a:solidFill>
              </a:rPr>
              <a:t>14.09.21</a:t>
            </a:fld>
            <a:endParaRPr lang="en-US">
              <a:solidFill>
                <a:srgbClr val="000000"/>
              </a:solidFill>
            </a:endParaRPr>
          </a:p>
        </p:txBody>
      </p:sp>
      <p:sp>
        <p:nvSpPr>
          <p:cNvPr id="7" name="Footer Placeholder 4">
            <a:extLst>
              <a:ext uri="{FF2B5EF4-FFF2-40B4-BE49-F238E27FC236}">
                <a16:creationId xmlns:a16="http://schemas.microsoft.com/office/drawing/2014/main" id="{1C17834E-123A-EC43-89A7-F5B74154A52B}"/>
              </a:ext>
            </a:extLst>
          </p:cNvPr>
          <p:cNvSpPr>
            <a:spLocks noGrp="1"/>
          </p:cNvSpPr>
          <p:nvPr>
            <p:ph type="ftr" sz="quarter" idx="3"/>
          </p:nvPr>
        </p:nvSpPr>
        <p:spPr>
          <a:xfrm>
            <a:off x="3014471" y="4767263"/>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solidFill>
                  <a:srgbClr val="000000"/>
                </a:solidFill>
              </a:rPr>
              <a:t>© 2021 Abbott | ADC-43621 v1.0 | </a:t>
            </a:r>
            <a:r>
              <a:rPr lang="en-US" dirty="0" err="1">
                <a:solidFill>
                  <a:srgbClr val="000000"/>
                </a:solidFill>
              </a:rPr>
              <a:t>Geschützt</a:t>
            </a:r>
            <a:r>
              <a:rPr lang="en-US" dirty="0">
                <a:solidFill>
                  <a:srgbClr val="000000"/>
                </a:solidFill>
              </a:rPr>
              <a:t> und </a:t>
            </a:r>
            <a:r>
              <a:rPr lang="en-US" dirty="0" err="1">
                <a:solidFill>
                  <a:srgbClr val="000000"/>
                </a:solidFill>
              </a:rPr>
              <a:t>vertraulich</a:t>
            </a:r>
            <a:r>
              <a:rPr lang="en-US" dirty="0">
                <a:solidFill>
                  <a:srgbClr val="000000"/>
                </a:solidFill>
              </a:rPr>
              <a:t> - </a:t>
            </a:r>
            <a:r>
              <a:rPr lang="en-US" dirty="0" err="1">
                <a:solidFill>
                  <a:srgbClr val="000000"/>
                </a:solidFill>
              </a:rPr>
              <a:t>nicht</a:t>
            </a:r>
            <a:r>
              <a:rPr lang="en-US" dirty="0">
                <a:solidFill>
                  <a:srgbClr val="000000"/>
                </a:solidFill>
              </a:rPr>
              <a:t> </a:t>
            </a:r>
            <a:r>
              <a:rPr lang="en-US" dirty="0" err="1">
                <a:solidFill>
                  <a:srgbClr val="000000"/>
                </a:solidFill>
              </a:rPr>
              <a:t>verbreiten</a:t>
            </a:r>
            <a:endParaRPr lang="en-US" dirty="0">
              <a:solidFill>
                <a:srgbClr val="000000"/>
              </a:solidFill>
            </a:endParaRPr>
          </a:p>
        </p:txBody>
      </p:sp>
      <p:sp>
        <p:nvSpPr>
          <p:cNvPr id="8" name="Slide Number Placeholder 5">
            <a:extLst>
              <a:ext uri="{FF2B5EF4-FFF2-40B4-BE49-F238E27FC236}">
                <a16:creationId xmlns:a16="http://schemas.microsoft.com/office/drawing/2014/main" id="{10B81920-AB00-914B-A6DA-B96A6F28497B}"/>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699858957"/>
      </p:ext>
    </p:extLst>
  </p:cSld>
  <p:clrMap bg1="lt1" tx1="dk1" bg2="lt2" tx2="dk2" accent1="accent1" accent2="accent2" accent3="accent3" accent4="accent4" accent5="accent5" accent6="accent6" hlink="hlink" folHlink="folHlink"/>
  <p:hf hdr="0"/>
  <p:txStyles>
    <p:titleStyle>
      <a:lvl1pPr algn="l" defTabSz="685800" rtl="0" eaLnBrk="1" latinLnBrk="0" hangingPunct="1">
        <a:lnSpc>
          <a:spcPct val="90000"/>
        </a:lnSpc>
        <a:spcBef>
          <a:spcPct val="0"/>
        </a:spcBef>
        <a:buNone/>
        <a:defRPr sz="2600" b="0" kern="1200" cap="none" spc="0" baseline="0">
          <a:solidFill>
            <a:schemeClr val="accent5"/>
          </a:solidFill>
          <a:latin typeface="+mn-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27397" indent="-127397" algn="l" defTabSz="685800" rtl="0" eaLnBrk="1" latinLnBrk="0" hangingPunct="1">
        <a:lnSpc>
          <a:spcPct val="100000"/>
        </a:lnSpc>
        <a:spcBef>
          <a:spcPts val="450"/>
        </a:spcBef>
        <a:buFont typeface="Arial" panose="020B0604020202020204" pitchFamily="34" charset="0"/>
        <a:buChar char="•"/>
        <a:defRPr sz="1600" kern="1200">
          <a:solidFill>
            <a:schemeClr val="tx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152">
          <p15:clr>
            <a:srgbClr val="F26B43"/>
          </p15:clr>
        </p15:guide>
        <p15:guide id="4" orient="horz" pos="504">
          <p15:clr>
            <a:srgbClr val="F26B43"/>
          </p15:clr>
        </p15:guide>
        <p15:guide id="5" pos="304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04518"/>
            <a:ext cx="8138160" cy="366529"/>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02920" y="1097280"/>
            <a:ext cx="8138160" cy="3566160"/>
          </a:xfrm>
          <a:prstGeom prst="rect">
            <a:avLst/>
          </a:prstGeom>
        </p:spPr>
        <p:txBody>
          <a:bodyPr vert="horz" lIns="0" tIns="0" rIns="91440" bIns="45720" rtlCol="0">
            <a:noAutofit/>
          </a:bodyPr>
          <a:lstStyle/>
          <a:p>
            <a:pPr lvl="0"/>
            <a:r>
              <a:rPr lang="en-US"/>
              <a:t>CLICK TO EDIT MASTER TEXT STYLES</a:t>
            </a:r>
          </a:p>
          <a:p>
            <a:pPr lvl="2"/>
            <a:r>
              <a:rPr lang="en-US"/>
              <a:t>First Second level</a:t>
            </a:r>
          </a:p>
          <a:p>
            <a:pPr lvl="3"/>
            <a:r>
              <a:rPr lang="en-US"/>
              <a:t>Third level</a:t>
            </a:r>
          </a:p>
          <a:p>
            <a:pPr lvl="1"/>
            <a:r>
              <a:rPr lang="en-US"/>
              <a:t>level00</a:t>
            </a:r>
          </a:p>
          <a:p>
            <a:pPr lvl="4"/>
            <a:r>
              <a:rPr lang="en-US"/>
              <a:t>Fourth level</a:t>
            </a:r>
          </a:p>
        </p:txBody>
      </p:sp>
      <p:sp>
        <p:nvSpPr>
          <p:cNvPr id="6" name="Date Placeholder 3">
            <a:extLst>
              <a:ext uri="{FF2B5EF4-FFF2-40B4-BE49-F238E27FC236}">
                <a16:creationId xmlns:a16="http://schemas.microsoft.com/office/drawing/2014/main" id="{76587786-5676-AE40-80F3-E506725E06DB}"/>
              </a:ext>
            </a:extLst>
          </p:cNvPr>
          <p:cNvSpPr>
            <a:spLocks noGrp="1"/>
          </p:cNvSpPr>
          <p:nvPr>
            <p:ph type="dt" sz="half" idx="2"/>
          </p:nvPr>
        </p:nvSpPr>
        <p:spPr>
          <a:xfrm>
            <a:off x="7574173" y="4767263"/>
            <a:ext cx="118872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fld id="{AABB355E-2361-49B9-8D6D-1E838630ECC3}" type="datetime4">
              <a:rPr lang="de-DE" smtClean="0"/>
              <a:t>14. September 2021</a:t>
            </a:fld>
            <a:endParaRPr lang="en-US"/>
          </a:p>
        </p:txBody>
      </p:sp>
      <p:sp>
        <p:nvSpPr>
          <p:cNvPr id="7" name="Footer Placeholder 4">
            <a:extLst>
              <a:ext uri="{FF2B5EF4-FFF2-40B4-BE49-F238E27FC236}">
                <a16:creationId xmlns:a16="http://schemas.microsoft.com/office/drawing/2014/main" id="{398D68C3-BBD1-E248-881B-5AAAFEC51C9C}"/>
              </a:ext>
            </a:extLst>
          </p:cNvPr>
          <p:cNvSpPr>
            <a:spLocks noGrp="1"/>
          </p:cNvSpPr>
          <p:nvPr>
            <p:ph type="ftr" sz="quarter" idx="3"/>
          </p:nvPr>
        </p:nvSpPr>
        <p:spPr>
          <a:xfrm>
            <a:off x="502920" y="4767263"/>
            <a:ext cx="4480560" cy="273844"/>
          </a:xfrm>
          <a:prstGeom prst="rect">
            <a:avLst/>
          </a:prstGeom>
        </p:spPr>
        <p:txBody>
          <a:bodyPr vert="horz" lIns="0" tIns="45720" rIns="0" bIns="45720" rtlCol="0" anchor="b" anchorCtr="0"/>
          <a:lstStyle>
            <a:lvl1pPr algn="l">
              <a:defRPr sz="1000">
                <a:solidFill>
                  <a:schemeClr val="bg1"/>
                </a:solidFill>
                <a:latin typeface="Calibri" panose="020F0502020204030204" pitchFamily="34" charset="0"/>
                <a:cs typeface="Calibri" panose="020F0502020204030204" pitchFamily="34" charset="0"/>
              </a:defRPr>
            </a:lvl1pPr>
          </a:lstStyle>
          <a:p>
            <a:pPr algn="l"/>
            <a:r>
              <a:rPr lang="de-DE"/>
              <a:t>© 2020 Abbott | ADC-31640 v1.0 | Geschützt und vertraulich - nicht verbreiten </a:t>
            </a:r>
            <a:endParaRPr lang="en-US"/>
          </a:p>
        </p:txBody>
      </p:sp>
      <p:sp>
        <p:nvSpPr>
          <p:cNvPr id="8" name="Slide Number Placeholder 5">
            <a:extLst>
              <a:ext uri="{FF2B5EF4-FFF2-40B4-BE49-F238E27FC236}">
                <a16:creationId xmlns:a16="http://schemas.microsoft.com/office/drawing/2014/main" id="{8676C642-EE8A-504D-BFD8-91DB7CB894E3}"/>
              </a:ext>
            </a:extLst>
          </p:cNvPr>
          <p:cNvSpPr>
            <a:spLocks noGrp="1"/>
          </p:cNvSpPr>
          <p:nvPr>
            <p:ph type="sldNum" sz="quarter" idx="4"/>
          </p:nvPr>
        </p:nvSpPr>
        <p:spPr>
          <a:xfrm>
            <a:off x="8606290" y="4828509"/>
            <a:ext cx="292608" cy="212598"/>
          </a:xfrm>
          <a:prstGeom prst="rect">
            <a:avLst/>
          </a:prstGeom>
        </p:spPr>
        <p:txBody>
          <a:bodyPr vert="horz" lIns="0" tIns="45720" rIns="0" bIns="45720" rtlCol="0" anchor="b" anchorCtr="0"/>
          <a:lstStyle>
            <a:lvl1pPr algn="ctr">
              <a:defRPr sz="1000" b="1">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pPr/>
              <a:t>‹Nr.›</a:t>
            </a:fld>
            <a:endParaRPr lang="en-US"/>
          </a:p>
        </p:txBody>
      </p:sp>
    </p:spTree>
    <p:extLst>
      <p:ext uri="{BB962C8B-B14F-4D97-AF65-F5344CB8AC3E}">
        <p14:creationId xmlns:p14="http://schemas.microsoft.com/office/powerpoint/2010/main" val="340514870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Lst>
  <p:hf hdr="0"/>
  <p:txStyles>
    <p:titleStyle>
      <a:lvl1pPr algn="l" defTabSz="685800" rtl="0" eaLnBrk="1" latinLnBrk="0" hangingPunct="1">
        <a:lnSpc>
          <a:spcPct val="90000"/>
        </a:lnSpc>
        <a:spcBef>
          <a:spcPct val="0"/>
        </a:spcBef>
        <a:buNone/>
        <a:defRPr sz="2600" b="0" kern="1200" cap="none" spc="0" baseline="0">
          <a:solidFill>
            <a:schemeClr val="bg1"/>
          </a:solidFill>
          <a:latin typeface="+mn-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800" b="1" kern="1200">
          <a:solidFill>
            <a:schemeClr val="bg1"/>
          </a:solidFill>
          <a:latin typeface="Calibri" panose="020F0502020204030204" pitchFamily="34" charset="0"/>
          <a:ea typeface="+mn-ea"/>
          <a:cs typeface="Calibri" panose="020F0502020204030204" pitchFamily="34" charset="0"/>
        </a:defRPr>
      </a:lvl1pPr>
      <a:lvl2pPr marL="127397" indent="-127397" algn="l" defTabSz="685800" rtl="0" eaLnBrk="1" latinLnBrk="0" hangingPunct="1">
        <a:lnSpc>
          <a:spcPct val="100000"/>
        </a:lnSpc>
        <a:spcBef>
          <a:spcPts val="450"/>
        </a:spcBef>
        <a:buFont typeface="Arial" panose="020B0604020202020204" pitchFamily="34" charset="0"/>
        <a:buChar char="•"/>
        <a:defRPr sz="1600" kern="1200">
          <a:solidFill>
            <a:schemeClr val="bg1"/>
          </a:solidFill>
          <a:latin typeface="+mn-lt"/>
          <a:ea typeface="+mn-ea"/>
          <a:cs typeface="+mn-cs"/>
        </a:defRPr>
      </a:lvl2pPr>
      <a:lvl3pPr marL="349250" indent="-177800" algn="l" defTabSz="685800" rtl="0" eaLnBrk="1" latinLnBrk="0" hangingPunct="1">
        <a:lnSpc>
          <a:spcPct val="100000"/>
        </a:lnSpc>
        <a:spcBef>
          <a:spcPts val="450"/>
        </a:spcBef>
        <a:buFont typeface="Arial" panose="020B0604020202020204" pitchFamily="34" charset="0"/>
        <a:buChar char="–"/>
        <a:tabLst/>
        <a:defRPr sz="1400" kern="1200">
          <a:solidFill>
            <a:schemeClr val="bg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200" kern="1200">
          <a:solidFill>
            <a:schemeClr val="bg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152">
          <p15:clr>
            <a:srgbClr val="F26B43"/>
          </p15:clr>
        </p15:guide>
        <p15:guide id="4"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svg"/><Relationship Id="rId2" Type="http://schemas.openxmlformats.org/officeDocument/2006/relationships/image" Target="../media/image90.png"/><Relationship Id="rId1" Type="http://schemas.openxmlformats.org/officeDocument/2006/relationships/slideLayout" Target="../slideLayouts/slideLayout9.xml"/><Relationship Id="rId6" Type="http://schemas.openxmlformats.org/officeDocument/2006/relationships/image" Target="../media/image94.png"/><Relationship Id="rId5" Type="http://schemas.openxmlformats.org/officeDocument/2006/relationships/image" Target="../media/image93.svg"/><Relationship Id="rId4" Type="http://schemas.openxmlformats.org/officeDocument/2006/relationships/image" Target="../media/image92.png"/></Relationships>
</file>

<file path=ppt/slides/_rels/slide1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jpe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notesSlide" Target="../notesSlides/notesSlide7.xml"/><Relationship Id="rId16"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7.png"/><Relationship Id="rId4" Type="http://schemas.openxmlformats.org/officeDocument/2006/relationships/image" Target="../media/image116.png"/></Relationships>
</file>

<file path=ppt/slides/_rels/slide23.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2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 Id="rId4" Type="http://schemas.openxmlformats.org/officeDocument/2006/relationships/image" Target="../media/image131.png"/></Relationships>
</file>

<file path=ppt/slides/_rels/slide25.xml.rels><?xml version="1.0" encoding="UTF-8" standalone="yes"?>
<Relationships xmlns="http://schemas.openxmlformats.org/package/2006/relationships"><Relationship Id="rId8" Type="http://schemas.openxmlformats.org/officeDocument/2006/relationships/image" Target="../media/image137.svg"/><Relationship Id="rId13" Type="http://schemas.openxmlformats.org/officeDocument/2006/relationships/image" Target="../media/image141.sv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5.png"/><Relationship Id="rId11" Type="http://schemas.microsoft.com/office/2007/relationships/hdphoto" Target="../media/hdphoto3.wdp"/><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tiff"/></Relationships>
</file>

<file path=ppt/slides/_rels/slide26.xml.rels><?xml version="1.0" encoding="UTF-8" standalone="yes"?>
<Relationships xmlns="http://schemas.openxmlformats.org/package/2006/relationships"><Relationship Id="rId8" Type="http://schemas.openxmlformats.org/officeDocument/2006/relationships/image" Target="../media/image147.sv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 Id="rId9" Type="http://schemas.openxmlformats.org/officeDocument/2006/relationships/image" Target="../media/image148.png"/></Relationships>
</file>

<file path=ppt/slides/_rels/slide27.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 Id="rId9" Type="http://schemas.openxmlformats.org/officeDocument/2006/relationships/image" Target="../media/image156.png"/></Relationships>
</file>

<file path=ppt/slides/_rels/slide29.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57.png"/><Relationship Id="rId7" Type="http://schemas.openxmlformats.org/officeDocument/2006/relationships/image" Target="../media/image152.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58.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3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60.png"/></Relationships>
</file>

<file path=ppt/slides/_rels/slide31.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png"/></Relationships>
</file>

<file path=ppt/slides/_rels/slide34.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jpeg"/><Relationship Id="rId1" Type="http://schemas.openxmlformats.org/officeDocument/2006/relationships/slideLayout" Target="../slideLayouts/slideLayout4.xml"/><Relationship Id="rId5" Type="http://schemas.openxmlformats.org/officeDocument/2006/relationships/image" Target="../media/image175.png"/><Relationship Id="rId4" Type="http://schemas.openxmlformats.org/officeDocument/2006/relationships/image" Target="../media/image174.png"/></Relationships>
</file>

<file path=ppt/slides/_rels/slide35.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9.png"/><Relationship Id="rId11" Type="http://schemas.openxmlformats.org/officeDocument/2006/relationships/image" Target="../media/image184.png"/><Relationship Id="rId5" Type="http://schemas.openxmlformats.org/officeDocument/2006/relationships/image" Target="../media/image178.svg"/><Relationship Id="rId10" Type="http://schemas.openxmlformats.org/officeDocument/2006/relationships/image" Target="../media/image183.svg"/><Relationship Id="rId4" Type="http://schemas.openxmlformats.org/officeDocument/2006/relationships/image" Target="../media/image177.png"/><Relationship Id="rId9" Type="http://schemas.openxmlformats.org/officeDocument/2006/relationships/image" Target="../media/image182.png"/></Relationships>
</file>

<file path=ppt/slides/_rels/slide3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85.jpeg"/><Relationship Id="rId7" Type="http://schemas.openxmlformats.org/officeDocument/2006/relationships/image" Target="../media/image18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png"/></Relationships>
</file>

<file path=ppt/slides/_rels/slide37.xml.rels><?xml version="1.0" encoding="UTF-8" standalone="yes"?>
<Relationships xmlns="http://schemas.openxmlformats.org/package/2006/relationships"><Relationship Id="rId2" Type="http://schemas.openxmlformats.org/officeDocument/2006/relationships/image" Target="../media/image19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01.png"/><Relationship Id="rId3" Type="http://schemas.openxmlformats.org/officeDocument/2006/relationships/image" Target="../media/image191.png"/><Relationship Id="rId7" Type="http://schemas.openxmlformats.org/officeDocument/2006/relationships/image" Target="../media/image195.png"/><Relationship Id="rId12" Type="http://schemas.openxmlformats.org/officeDocument/2006/relationships/image" Target="../media/image20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4.png"/><Relationship Id="rId11" Type="http://schemas.openxmlformats.org/officeDocument/2006/relationships/image" Target="../media/image199.png"/><Relationship Id="rId5" Type="http://schemas.openxmlformats.org/officeDocument/2006/relationships/image" Target="../media/image193.png"/><Relationship Id="rId10" Type="http://schemas.openxmlformats.org/officeDocument/2006/relationships/image" Target="../media/image198.png"/><Relationship Id="rId4" Type="http://schemas.openxmlformats.org/officeDocument/2006/relationships/image" Target="../media/image192.png"/><Relationship Id="rId9" Type="http://schemas.openxmlformats.org/officeDocument/2006/relationships/image" Target="../media/image197.png"/></Relationships>
</file>

<file path=ppt/slides/_rels/slide39.xml.rels><?xml version="1.0" encoding="UTF-8" standalone="yes"?>
<Relationships xmlns="http://schemas.openxmlformats.org/package/2006/relationships"><Relationship Id="rId8" Type="http://schemas.openxmlformats.org/officeDocument/2006/relationships/image" Target="../media/image208.png"/><Relationship Id="rId3" Type="http://schemas.openxmlformats.org/officeDocument/2006/relationships/image" Target="../media/image203.png"/><Relationship Id="rId7" Type="http://schemas.openxmlformats.org/officeDocument/2006/relationships/image" Target="../media/image207.png"/><Relationship Id="rId2" Type="http://schemas.openxmlformats.org/officeDocument/2006/relationships/image" Target="../media/image202.png"/><Relationship Id="rId1" Type="http://schemas.openxmlformats.org/officeDocument/2006/relationships/slideLayout" Target="../slideLayouts/slideLayout3.xml"/><Relationship Id="rId6" Type="http://schemas.openxmlformats.org/officeDocument/2006/relationships/image" Target="../media/image206.png"/><Relationship Id="rId5" Type="http://schemas.openxmlformats.org/officeDocument/2006/relationships/image" Target="../media/image205.png"/><Relationship Id="rId4" Type="http://schemas.openxmlformats.org/officeDocument/2006/relationships/image" Target="../media/image204.emf"/><Relationship Id="rId9" Type="http://schemas.openxmlformats.org/officeDocument/2006/relationships/image" Target="../media/image209.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40.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image" Target="../media/image204.emf"/><Relationship Id="rId7" Type="http://schemas.openxmlformats.org/officeDocument/2006/relationships/image" Target="../media/image213.svg"/><Relationship Id="rId2" Type="http://schemas.openxmlformats.org/officeDocument/2006/relationships/image" Target="../media/image210.jpeg"/><Relationship Id="rId1" Type="http://schemas.openxmlformats.org/officeDocument/2006/relationships/slideLayout" Target="../slideLayouts/slideLayout4.xml"/><Relationship Id="rId6" Type="http://schemas.openxmlformats.org/officeDocument/2006/relationships/image" Target="../media/image212.png"/><Relationship Id="rId5" Type="http://schemas.openxmlformats.org/officeDocument/2006/relationships/image" Target="../media/image211.sv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216.png"/><Relationship Id="rId7" Type="http://schemas.openxmlformats.org/officeDocument/2006/relationships/image" Target="../media/image220.svg"/><Relationship Id="rId2" Type="http://schemas.openxmlformats.org/officeDocument/2006/relationships/image" Target="../media/image215.jpeg"/><Relationship Id="rId1" Type="http://schemas.openxmlformats.org/officeDocument/2006/relationships/slideLayout" Target="../slideLayouts/slideLayout4.xml"/><Relationship Id="rId6" Type="http://schemas.openxmlformats.org/officeDocument/2006/relationships/image" Target="../media/image219.png"/><Relationship Id="rId5" Type="http://schemas.openxmlformats.org/officeDocument/2006/relationships/image" Target="../media/image218.png"/><Relationship Id="rId4" Type="http://schemas.openxmlformats.org/officeDocument/2006/relationships/image" Target="../media/image217.png"/></Relationships>
</file>

<file path=ppt/slides/_rels/slide42.xml.rels><?xml version="1.0" encoding="UTF-8" standalone="yes"?>
<Relationships xmlns="http://schemas.openxmlformats.org/package/2006/relationships"><Relationship Id="rId3" Type="http://schemas.openxmlformats.org/officeDocument/2006/relationships/image" Target="../media/image222.png"/><Relationship Id="rId7" Type="http://schemas.openxmlformats.org/officeDocument/2006/relationships/image" Target="../media/image226.png"/><Relationship Id="rId2" Type="http://schemas.openxmlformats.org/officeDocument/2006/relationships/image" Target="../media/image221.jpeg"/><Relationship Id="rId1" Type="http://schemas.openxmlformats.org/officeDocument/2006/relationships/slideLayout" Target="../slideLayouts/slideLayout4.xml"/><Relationship Id="rId6" Type="http://schemas.openxmlformats.org/officeDocument/2006/relationships/image" Target="../media/image225.png"/><Relationship Id="rId5" Type="http://schemas.openxmlformats.org/officeDocument/2006/relationships/image" Target="../media/image224.png"/><Relationship Id="rId4" Type="http://schemas.openxmlformats.org/officeDocument/2006/relationships/image" Target="../media/image223.png"/></Relationships>
</file>

<file path=ppt/slides/_rels/slide43.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227.jpeg"/><Relationship Id="rId1" Type="http://schemas.openxmlformats.org/officeDocument/2006/relationships/slideLayout" Target="../slideLayouts/slideLayout4.xml"/><Relationship Id="rId6" Type="http://schemas.openxmlformats.org/officeDocument/2006/relationships/image" Target="../media/image231.svg"/><Relationship Id="rId5" Type="http://schemas.openxmlformats.org/officeDocument/2006/relationships/image" Target="../media/image230.png"/><Relationship Id="rId4" Type="http://schemas.openxmlformats.org/officeDocument/2006/relationships/image" Target="../media/image229.svg"/></Relationships>
</file>

<file path=ppt/slides/_rels/slide44.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svg"/><Relationship Id="rId9" Type="http://schemas.openxmlformats.org/officeDocument/2006/relationships/image" Target="../media/image38.svg"/><Relationship Id="rId14" Type="http://schemas.openxmlformats.org/officeDocument/2006/relationships/image" Target="../media/image43.sv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49.png"/><Relationship Id="rId21" Type="http://schemas.openxmlformats.org/officeDocument/2006/relationships/image" Target="../media/image66.png"/><Relationship Id="rId7" Type="http://schemas.microsoft.com/office/2007/relationships/hdphoto" Target="../media/hdphoto1.wdp"/><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notesSlide" Target="../notesSlides/notesSlide4.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6.svg"/><Relationship Id="rId5" Type="http://schemas.openxmlformats.org/officeDocument/2006/relationships/image" Target="../media/image51.png"/><Relationship Id="rId15" Type="http://schemas.openxmlformats.org/officeDocument/2006/relationships/image" Target="../media/image60.svg"/><Relationship Id="rId10" Type="http://schemas.openxmlformats.org/officeDocument/2006/relationships/image" Target="../media/image55.png"/><Relationship Id="rId19" Type="http://schemas.openxmlformats.org/officeDocument/2006/relationships/image" Target="../media/image64.svg"/><Relationship Id="rId4" Type="http://schemas.openxmlformats.org/officeDocument/2006/relationships/image" Target="../media/image50.png"/><Relationship Id="rId9" Type="http://schemas.openxmlformats.org/officeDocument/2006/relationships/image" Target="../media/image54.svg"/><Relationship Id="rId14" Type="http://schemas.openxmlformats.org/officeDocument/2006/relationships/image" Target="../media/image59.png"/><Relationship Id="rId22"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18902701-B161-434C-B37D-1280F5F4D2B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124605"/>
            <a:ext cx="6749832" cy="3887561"/>
          </a:xfrm>
          <a:prstGeom prst="rect">
            <a:avLst/>
          </a:prstGeom>
        </p:spPr>
      </p:pic>
      <p:sp>
        <p:nvSpPr>
          <p:cNvPr id="14" name="Titel 13">
            <a:extLst>
              <a:ext uri="{FF2B5EF4-FFF2-40B4-BE49-F238E27FC236}">
                <a16:creationId xmlns:a16="http://schemas.microsoft.com/office/drawing/2014/main" id="{79C2B037-5744-46E3-9613-03FC8BEB777A}"/>
              </a:ext>
            </a:extLst>
          </p:cNvPr>
          <p:cNvSpPr>
            <a:spLocks noGrp="1"/>
          </p:cNvSpPr>
          <p:nvPr>
            <p:ph type="ctrTitle"/>
          </p:nvPr>
        </p:nvSpPr>
        <p:spPr>
          <a:xfrm>
            <a:off x="503238" y="2031131"/>
            <a:ext cx="8137525" cy="836613"/>
          </a:xfrm>
        </p:spPr>
        <p:txBody>
          <a:bodyPr>
            <a:noAutofit/>
          </a:bodyPr>
          <a:lstStyle/>
          <a:p>
            <a:r>
              <a:rPr lang="de-DE" sz="3600"/>
              <a:t>Ihr Start mit </a:t>
            </a:r>
            <a:br>
              <a:rPr lang="de-DE" sz="3600"/>
            </a:br>
            <a:r>
              <a:rPr lang="de-DE" sz="3600"/>
              <a:t>FreeStyle Libre 3</a:t>
            </a:r>
            <a:br>
              <a:rPr lang="de-DE" sz="3600"/>
            </a:br>
            <a:endParaRPr lang="de-DE" sz="3600"/>
          </a:p>
        </p:txBody>
      </p:sp>
      <p:sp>
        <p:nvSpPr>
          <p:cNvPr id="9" name="Datumsplatzhalter 8">
            <a:extLst>
              <a:ext uri="{FF2B5EF4-FFF2-40B4-BE49-F238E27FC236}">
                <a16:creationId xmlns:a16="http://schemas.microsoft.com/office/drawing/2014/main" id="{D0A1A8BE-57AD-49A3-B2D3-D8D6237BDF5D}"/>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78B099-7BE0-3F41-9E73-9EE81A5C064A}" type="datetime1">
              <a:rPr kumimoji="0" lang="de-DE" sz="14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t>14.09.21</a:t>
            </a:fld>
            <a:endPar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Fußzeilenplatzhalter 9">
            <a:extLst>
              <a:ext uri="{FF2B5EF4-FFF2-40B4-BE49-F238E27FC236}">
                <a16:creationId xmlns:a16="http://schemas.microsoft.com/office/drawing/2014/main" id="{569D0DFF-A16A-4C45-ABDD-E4FCBD32206D}"/>
              </a:ext>
            </a:extLst>
          </p:cNvPr>
          <p:cNvSpPr>
            <a:spLocks noGrp="1"/>
          </p:cNvSpPr>
          <p:nvPr>
            <p:ph type="ftr" sz="quarter" idx="3"/>
          </p:nvPr>
        </p:nvSpPr>
        <p:spPr/>
        <p:txBody>
          <a:bodyPr/>
          <a:lstStyle/>
          <a:p>
            <a:pPr lvl="0">
              <a:defRPr/>
            </a:pPr>
            <a:r>
              <a:rPr kumimoji="0" lang="de-DE"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2021 Abbott | </a:t>
            </a:r>
            <a:r>
              <a:rPr lang="de-DE" dirty="0">
                <a:solidFill>
                  <a:prstClr val="white"/>
                </a:solidFill>
              </a:rPr>
              <a:t>ADC-43621 </a:t>
            </a:r>
            <a:r>
              <a:rPr kumimoji="0" lang="de-DE"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v1.0 | Geschützt und vertraulich - nicht verbreiten</a:t>
            </a:r>
            <a:endPar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7" name="Grafik 16" descr="Ein Bild, das Text enthält.&#10;&#10;Automatisch generierte Beschreibung">
            <a:extLst>
              <a:ext uri="{FF2B5EF4-FFF2-40B4-BE49-F238E27FC236}">
                <a16:creationId xmlns:a16="http://schemas.microsoft.com/office/drawing/2014/main" id="{75D67DD7-705A-4A6D-A8FF-1062471C27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9502" y="4133625"/>
            <a:ext cx="1551261" cy="679848"/>
          </a:xfrm>
          <a:prstGeom prst="rect">
            <a:avLst/>
          </a:prstGeom>
        </p:spPr>
      </p:pic>
      <p:pic>
        <p:nvPicPr>
          <p:cNvPr id="18" name="Grafik 17">
            <a:extLst>
              <a:ext uri="{FF2B5EF4-FFF2-40B4-BE49-F238E27FC236}">
                <a16:creationId xmlns:a16="http://schemas.microsoft.com/office/drawing/2014/main" id="{3B4A800A-7436-4268-B0B9-49BF1826E7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8222"/>
            <a:ext cx="2124816" cy="1601074"/>
          </a:xfrm>
          <a:prstGeom prst="rect">
            <a:avLst/>
          </a:prstGeom>
        </p:spPr>
      </p:pic>
    </p:spTree>
    <p:extLst>
      <p:ext uri="{BB962C8B-B14F-4D97-AF65-F5344CB8AC3E}">
        <p14:creationId xmlns:p14="http://schemas.microsoft.com/office/powerpoint/2010/main" val="175073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platzhalter 20" descr="Ein Bild, das Person, drinnen, Tisch, Schreibtisch enthält.&#10;&#10;Automatisch generierte Beschreibung">
            <a:extLst>
              <a:ext uri="{FF2B5EF4-FFF2-40B4-BE49-F238E27FC236}">
                <a16:creationId xmlns:a16="http://schemas.microsoft.com/office/drawing/2014/main" id="{B81E9D83-82D6-43F0-A9E5-DA8960D2EC13}"/>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747"/>
          <a:stretch/>
        </p:blipFill>
        <p:spPr>
          <a:xfrm>
            <a:off x="6429375" y="1"/>
            <a:ext cx="2714625" cy="5143500"/>
          </a:xfrm>
        </p:spPr>
      </p:pic>
      <p:sp>
        <p:nvSpPr>
          <p:cNvPr id="7" name="Foliennummernplatzhalter 6">
            <a:extLst>
              <a:ext uri="{FF2B5EF4-FFF2-40B4-BE49-F238E27FC236}">
                <a16:creationId xmlns:a16="http://schemas.microsoft.com/office/drawing/2014/main" id="{D4BECCBC-5EE5-9E49-858A-9B657198C354}"/>
              </a:ext>
            </a:extLst>
          </p:cNvPr>
          <p:cNvSpPr>
            <a:spLocks noGrp="1"/>
          </p:cNvSpPr>
          <p:nvPr>
            <p:ph type="sldNum" sz="quarter" idx="4"/>
          </p:nvPr>
        </p:nvSpPr>
        <p:spPr/>
        <p:txBody>
          <a:bodyPr/>
          <a:lstStyle/>
          <a:p>
            <a:fld id="{A2885E78-1F86-4A3D-9EE1-B0103B1CEF15}" type="slidenum">
              <a:rPr lang="en-US" smtClean="0">
                <a:solidFill>
                  <a:schemeClr val="bg1"/>
                </a:solidFill>
              </a:rPr>
              <a:pPr/>
              <a:t>10</a:t>
            </a:fld>
            <a:endParaRPr lang="en-US">
              <a:solidFill>
                <a:schemeClr val="bg1"/>
              </a:solidFill>
            </a:endParaRPr>
          </a:p>
        </p:txBody>
      </p:sp>
      <p:sp>
        <p:nvSpPr>
          <p:cNvPr id="6" name="Fußzeilenplatzhalter 5">
            <a:extLst>
              <a:ext uri="{FF2B5EF4-FFF2-40B4-BE49-F238E27FC236}">
                <a16:creationId xmlns:a16="http://schemas.microsoft.com/office/drawing/2014/main" id="{9897C1E7-11AB-1C48-A6DA-65DFCB33145B}"/>
              </a:ext>
            </a:extLst>
          </p:cNvPr>
          <p:cNvSpPr>
            <a:spLocks noGrp="1"/>
          </p:cNvSpPr>
          <p:nvPr>
            <p:ph type="ftr" sz="quarter" idx="3"/>
          </p:nvPr>
        </p:nvSpPr>
        <p:spPr/>
        <p:txBody>
          <a:bodyPr/>
          <a:lstStyle/>
          <a:p>
            <a:r>
              <a:rPr lang="de-DE" dirty="0"/>
              <a:t>© 2021 Abbott | ADC-43621 v1.0 | Geschützt und vertraulich - nicht verbreiten</a:t>
            </a:r>
          </a:p>
        </p:txBody>
      </p:sp>
      <p:sp>
        <p:nvSpPr>
          <p:cNvPr id="4" name="Textplatzhalter 3">
            <a:extLst>
              <a:ext uri="{FF2B5EF4-FFF2-40B4-BE49-F238E27FC236}">
                <a16:creationId xmlns:a16="http://schemas.microsoft.com/office/drawing/2014/main" id="{1FE82B2E-22F4-43FA-8A79-D16824F575E6}"/>
              </a:ext>
            </a:extLst>
          </p:cNvPr>
          <p:cNvSpPr>
            <a:spLocks noGrp="1"/>
          </p:cNvSpPr>
          <p:nvPr>
            <p:ph type="body" sz="quarter" idx="11"/>
          </p:nvPr>
        </p:nvSpPr>
        <p:spPr/>
        <p:txBody>
          <a:bodyPr/>
          <a:lstStyle/>
          <a:p>
            <a:r>
              <a:rPr lang="de-DE"/>
              <a:t>Bei dem hier gezeigten Bild handelt es sich um ein Agenturfoto, das mit einem Model gestellt wurde.</a:t>
            </a:r>
          </a:p>
        </p:txBody>
      </p:sp>
      <p:sp>
        <p:nvSpPr>
          <p:cNvPr id="11" name="Textplatzhalter 10">
            <a:extLst>
              <a:ext uri="{FF2B5EF4-FFF2-40B4-BE49-F238E27FC236}">
                <a16:creationId xmlns:a16="http://schemas.microsoft.com/office/drawing/2014/main" id="{AE117AD6-235E-634E-B811-0F4A55E5085C}"/>
              </a:ext>
            </a:extLst>
          </p:cNvPr>
          <p:cNvSpPr>
            <a:spLocks noGrp="1"/>
          </p:cNvSpPr>
          <p:nvPr>
            <p:ph type="body" sz="quarter" idx="10"/>
          </p:nvPr>
        </p:nvSpPr>
        <p:spPr>
          <a:xfrm>
            <a:off x="502921" y="338465"/>
            <a:ext cx="5735637" cy="261610"/>
          </a:xfrm>
        </p:spPr>
        <p:txBody>
          <a:bodyPr/>
          <a:lstStyle/>
          <a:p>
            <a:r>
              <a:rPr lang="de-DE" dirty="0"/>
              <a:t>Erste Schritte mit FreeStyle Libre 3: Sensor-applikation</a:t>
            </a:r>
          </a:p>
        </p:txBody>
      </p:sp>
      <p:sp>
        <p:nvSpPr>
          <p:cNvPr id="16" name="Titel 15">
            <a:extLst>
              <a:ext uri="{FF2B5EF4-FFF2-40B4-BE49-F238E27FC236}">
                <a16:creationId xmlns:a16="http://schemas.microsoft.com/office/drawing/2014/main" id="{82112752-88EF-CC4C-85C9-018AC5BE7D53}"/>
              </a:ext>
            </a:extLst>
          </p:cNvPr>
          <p:cNvSpPr>
            <a:spLocks noGrp="1"/>
          </p:cNvSpPr>
          <p:nvPr>
            <p:ph type="title"/>
          </p:nvPr>
        </p:nvSpPr>
        <p:spPr/>
        <p:txBody>
          <a:bodyPr/>
          <a:lstStyle/>
          <a:p>
            <a:r>
              <a:rPr lang="de-DE" dirty="0"/>
              <a:t>Wichtige Hinweise vor der</a:t>
            </a:r>
            <a:br>
              <a:rPr lang="de-DE" dirty="0"/>
            </a:br>
            <a:r>
              <a:rPr lang="de-DE" dirty="0"/>
              <a:t>Sensor-Applikation</a:t>
            </a:r>
          </a:p>
        </p:txBody>
      </p:sp>
      <p:sp>
        <p:nvSpPr>
          <p:cNvPr id="13" name="object 5">
            <a:extLst>
              <a:ext uri="{FF2B5EF4-FFF2-40B4-BE49-F238E27FC236}">
                <a16:creationId xmlns:a16="http://schemas.microsoft.com/office/drawing/2014/main" id="{42476383-3C85-F341-9CA8-3264A1C747ED}"/>
              </a:ext>
            </a:extLst>
          </p:cNvPr>
          <p:cNvSpPr txBox="1"/>
          <p:nvPr/>
        </p:nvSpPr>
        <p:spPr>
          <a:xfrm>
            <a:off x="502920" y="2111963"/>
            <a:ext cx="5881686" cy="1944122"/>
          </a:xfrm>
          <a:prstGeom prst="rect">
            <a:avLst/>
          </a:prstGeom>
        </p:spPr>
        <p:txBody>
          <a:bodyPr vert="horz" wrap="square" lIns="0" tIns="0" rIns="0" bIns="0" rtlCol="0">
            <a:spAutoFit/>
          </a:bodyPr>
          <a:lstStyle/>
          <a:p>
            <a:pPr marL="185738" marR="472440" indent="-173038">
              <a:lnSpc>
                <a:spcPct val="100000"/>
              </a:lnSpc>
              <a:spcBef>
                <a:spcPts val="5"/>
              </a:spcBef>
              <a:buClr>
                <a:schemeClr val="accent5"/>
              </a:buClr>
              <a:buSzPct val="100000"/>
              <a:buFont typeface="Arial" panose="020B0604020202020204" pitchFamily="34" charset="0"/>
              <a:buChar char="•"/>
              <a:tabLst>
                <a:tab pos="120650" algn="l"/>
              </a:tabLst>
            </a:pPr>
            <a:r>
              <a:rPr lang="de-DE" sz="1200" b="0">
                <a:cs typeface="Arial" panose="020B0604020202020204" pitchFamily="34" charset="0"/>
              </a:rPr>
              <a:t>Das System </a:t>
            </a:r>
            <a:r>
              <a:rPr lang="de-DE" sz="1200" b="0" spc="-10">
                <a:cs typeface="Arial" panose="020B0604020202020204" pitchFamily="34" charset="0"/>
              </a:rPr>
              <a:t>wurde </a:t>
            </a:r>
            <a:r>
              <a:rPr lang="de-DE" sz="1200" b="0">
                <a:cs typeface="Arial" panose="020B0604020202020204" pitchFamily="34" charset="0"/>
              </a:rPr>
              <a:t>noch nicht für die gleichzeitige </a:t>
            </a:r>
            <a:r>
              <a:rPr lang="de-DE" sz="1200" b="0" spc="-10">
                <a:cs typeface="Arial" panose="020B0604020202020204" pitchFamily="34" charset="0"/>
              </a:rPr>
              <a:t>Verwendung </a:t>
            </a:r>
            <a:r>
              <a:rPr lang="de-DE" sz="1200" b="0">
                <a:cs typeface="Arial" panose="020B0604020202020204" pitchFamily="34" charset="0"/>
              </a:rPr>
              <a:t>mit</a:t>
            </a:r>
            <a:r>
              <a:rPr lang="de-DE" sz="1200" b="0" spc="-35">
                <a:cs typeface="Arial" panose="020B0604020202020204" pitchFamily="34" charset="0"/>
              </a:rPr>
              <a:t> </a:t>
            </a:r>
            <a:r>
              <a:rPr lang="de-DE" sz="1200" b="0" spc="-5">
                <a:cs typeface="Arial" panose="020B0604020202020204" pitchFamily="34" charset="0"/>
              </a:rPr>
              <a:t>anderen </a:t>
            </a:r>
            <a:r>
              <a:rPr lang="de-DE" sz="1200" b="0">
                <a:cs typeface="Arial" panose="020B0604020202020204" pitchFamily="34" charset="0"/>
              </a:rPr>
              <a:t>implantierten </a:t>
            </a:r>
            <a:r>
              <a:rPr lang="de-DE" sz="1200" b="0" spc="-5">
                <a:cs typeface="Arial" panose="020B0604020202020204" pitchFamily="34" charset="0"/>
              </a:rPr>
              <a:t>Medizinprodukten </a:t>
            </a:r>
            <a:r>
              <a:rPr lang="de-DE" sz="1200" b="0">
                <a:cs typeface="Arial" panose="020B0604020202020204" pitchFamily="34" charset="0"/>
              </a:rPr>
              <a:t>wie Herzschrittmachern</a:t>
            </a:r>
            <a:r>
              <a:rPr lang="de-DE" sz="1200" b="0" spc="-5">
                <a:cs typeface="Arial" panose="020B0604020202020204" pitchFamily="34" charset="0"/>
              </a:rPr>
              <a:t> </a:t>
            </a:r>
            <a:r>
              <a:rPr lang="de-DE" sz="1200" b="0">
                <a:cs typeface="Arial" panose="020B0604020202020204" pitchFamily="34" charset="0"/>
              </a:rPr>
              <a:t>beurteilt.</a:t>
            </a:r>
            <a:endParaRPr lang="de-DE" sz="1200">
              <a:cs typeface="Arial" panose="020B0604020202020204" pitchFamily="34" charset="0"/>
            </a:endParaRPr>
          </a:p>
          <a:p>
            <a:pPr marL="185738" marR="831850" indent="-173038">
              <a:lnSpc>
                <a:spcPct val="100000"/>
              </a:lnSpc>
              <a:spcBef>
                <a:spcPts val="1130"/>
              </a:spcBef>
              <a:buClr>
                <a:schemeClr val="accent5"/>
              </a:buClr>
              <a:buSzPct val="100000"/>
              <a:buFont typeface="Arial" panose="020B0604020202020204" pitchFamily="34" charset="0"/>
              <a:buChar char="•"/>
              <a:tabLst>
                <a:tab pos="120650" algn="l"/>
              </a:tabLst>
            </a:pPr>
            <a:r>
              <a:rPr lang="de-DE" sz="1200" b="0">
                <a:cs typeface="Arial" panose="020B0604020202020204" pitchFamily="34" charset="0"/>
              </a:rPr>
              <a:t>Das System </a:t>
            </a:r>
            <a:r>
              <a:rPr lang="de-DE" sz="1200" b="0" spc="-10">
                <a:cs typeface="Arial" panose="020B0604020202020204" pitchFamily="34" charset="0"/>
              </a:rPr>
              <a:t>wurde </a:t>
            </a:r>
            <a:r>
              <a:rPr lang="de-DE" sz="1200" b="0">
                <a:cs typeface="Arial" panose="020B0604020202020204" pitchFamily="34" charset="0"/>
              </a:rPr>
              <a:t>noch nicht für die </a:t>
            </a:r>
            <a:r>
              <a:rPr lang="de-DE" sz="1200" b="0" spc="-10">
                <a:cs typeface="Arial" panose="020B0604020202020204" pitchFamily="34" charset="0"/>
              </a:rPr>
              <a:t>Verwendung </a:t>
            </a:r>
            <a:r>
              <a:rPr lang="de-DE" sz="1200" b="0">
                <a:cs typeface="Arial" panose="020B0604020202020204" pitchFamily="34" charset="0"/>
              </a:rPr>
              <a:t>bei Dialysepatienten</a:t>
            </a:r>
            <a:r>
              <a:rPr lang="de-DE" sz="1200">
                <a:cs typeface="Arial" panose="020B0604020202020204" pitchFamily="34" charset="0"/>
              </a:rPr>
              <a:t> </a:t>
            </a:r>
            <a:r>
              <a:rPr lang="de-DE" sz="1200" b="0">
                <a:cs typeface="Arial" panose="020B0604020202020204" pitchFamily="34" charset="0"/>
              </a:rPr>
              <a:t>oder Personen unter 4 </a:t>
            </a:r>
            <a:r>
              <a:rPr lang="de-DE" sz="1200" b="0" spc="-5">
                <a:cs typeface="Arial" panose="020B0604020202020204" pitchFamily="34" charset="0"/>
              </a:rPr>
              <a:t>Jahren</a:t>
            </a:r>
            <a:r>
              <a:rPr lang="de-DE" sz="1200" b="0" spc="-10">
                <a:cs typeface="Arial" panose="020B0604020202020204" pitchFamily="34" charset="0"/>
              </a:rPr>
              <a:t> </a:t>
            </a:r>
            <a:r>
              <a:rPr lang="de-DE" sz="1200" b="0">
                <a:cs typeface="Arial" panose="020B0604020202020204" pitchFamily="34" charset="0"/>
              </a:rPr>
              <a:t>beurteilt.</a:t>
            </a:r>
            <a:endParaRPr lang="de-DE" sz="1200">
              <a:cs typeface="Arial" panose="020B0604020202020204" pitchFamily="34" charset="0"/>
            </a:endParaRPr>
          </a:p>
          <a:p>
            <a:pPr marL="185738" marR="5080" indent="-173038">
              <a:lnSpc>
                <a:spcPct val="100000"/>
              </a:lnSpc>
              <a:spcBef>
                <a:spcPts val="1135"/>
              </a:spcBef>
              <a:buClr>
                <a:schemeClr val="accent5"/>
              </a:buClr>
              <a:buSzPct val="100000"/>
              <a:buFont typeface="Arial" panose="020B0604020202020204" pitchFamily="34" charset="0"/>
              <a:buChar char="•"/>
              <a:tabLst>
                <a:tab pos="120650" algn="l"/>
              </a:tabLst>
            </a:pPr>
            <a:r>
              <a:rPr lang="de-DE" sz="1200" b="0">
                <a:cs typeface="Arial" panose="020B0604020202020204" pitchFamily="34" charset="0"/>
              </a:rPr>
              <a:t>Manche Personen </a:t>
            </a:r>
            <a:r>
              <a:rPr lang="de-DE" sz="1200" b="0" spc="-10">
                <a:cs typeface="Arial" panose="020B0604020202020204" pitchFamily="34" charset="0"/>
              </a:rPr>
              <a:t>reagieren </a:t>
            </a:r>
            <a:r>
              <a:rPr lang="de-DE" sz="1200" b="0">
                <a:cs typeface="Arial" panose="020B0604020202020204" pitchFamily="34" charset="0"/>
              </a:rPr>
              <a:t>möglicherweise empfindlich auf die Klebefolie, </a:t>
            </a:r>
            <a:br>
              <a:rPr lang="de-DE" sz="1200" b="0">
                <a:cs typeface="Arial" panose="020B0604020202020204" pitchFamily="34" charset="0"/>
              </a:rPr>
            </a:br>
            <a:r>
              <a:rPr lang="de-DE" sz="1200" b="0">
                <a:cs typeface="Arial" panose="020B0604020202020204" pitchFamily="34" charset="0"/>
              </a:rPr>
              <a:t>die den Sensor an der Haut fixiert. </a:t>
            </a:r>
            <a:r>
              <a:rPr lang="de-DE" sz="1200" b="0" spc="-10">
                <a:cs typeface="Arial" panose="020B0604020202020204" pitchFamily="34" charset="0"/>
              </a:rPr>
              <a:t>Wenn </a:t>
            </a:r>
            <a:r>
              <a:rPr lang="de-DE" sz="1200" b="0">
                <a:cs typeface="Arial" panose="020B0604020202020204" pitchFamily="34" charset="0"/>
              </a:rPr>
              <a:t>Sie erhebliche </a:t>
            </a:r>
            <a:r>
              <a:rPr lang="de-DE" sz="1200" b="0" spc="-5">
                <a:cs typeface="Arial" panose="020B0604020202020204" pitchFamily="34" charset="0"/>
              </a:rPr>
              <a:t>Hautreizungen </a:t>
            </a:r>
            <a:br>
              <a:rPr lang="de-DE" sz="1200" b="0" spc="-5">
                <a:cs typeface="Arial" panose="020B0604020202020204" pitchFamily="34" charset="0"/>
              </a:rPr>
            </a:br>
            <a:r>
              <a:rPr lang="de-DE" sz="1200" b="0">
                <a:cs typeface="Arial" panose="020B0604020202020204" pitchFamily="34" charset="0"/>
              </a:rPr>
              <a:t>um oder</a:t>
            </a:r>
            <a:r>
              <a:rPr lang="de-DE" sz="1200" b="0" spc="-40">
                <a:cs typeface="Arial" panose="020B0604020202020204" pitchFamily="34" charset="0"/>
              </a:rPr>
              <a:t> </a:t>
            </a:r>
            <a:r>
              <a:rPr lang="de-DE" sz="1200" b="0">
                <a:cs typeface="Arial" panose="020B0604020202020204" pitchFamily="34" charset="0"/>
              </a:rPr>
              <a:t>unter </a:t>
            </a:r>
            <a:r>
              <a:rPr lang="de-DE" sz="1200" b="0" spc="-10">
                <a:cs typeface="Arial" panose="020B0604020202020204" pitchFamily="34" charset="0"/>
              </a:rPr>
              <a:t>Ihrem </a:t>
            </a:r>
            <a:r>
              <a:rPr lang="de-DE" sz="1200" b="0">
                <a:cs typeface="Arial" panose="020B0604020202020204" pitchFamily="34" charset="0"/>
              </a:rPr>
              <a:t>Sensor bemerken, müssen Sie den Sensor entfernen </a:t>
            </a:r>
            <a:br>
              <a:rPr lang="de-DE" sz="1200" b="0">
                <a:cs typeface="Arial" panose="020B0604020202020204" pitchFamily="34" charset="0"/>
              </a:rPr>
            </a:br>
            <a:r>
              <a:rPr lang="de-DE" sz="1200" b="0">
                <a:cs typeface="Arial" panose="020B0604020202020204" pitchFamily="34" charset="0"/>
              </a:rPr>
              <a:t>und den Gebrauch des Systems einstellen. </a:t>
            </a:r>
            <a:r>
              <a:rPr lang="de-DE" sz="1200" b="0" spc="-5">
                <a:cs typeface="Arial" panose="020B0604020202020204" pitchFamily="34" charset="0"/>
              </a:rPr>
              <a:t>Kontaktieren </a:t>
            </a:r>
            <a:r>
              <a:rPr lang="de-DE" sz="1200" b="0">
                <a:cs typeface="Arial" panose="020B0604020202020204" pitchFamily="34" charset="0"/>
              </a:rPr>
              <a:t>Sie Ihr medizinisches Fachpersonal, bevor Sie den Gebrauch des Systems</a:t>
            </a:r>
            <a:r>
              <a:rPr lang="de-DE" sz="1200" b="0" spc="-10">
                <a:cs typeface="Arial" panose="020B0604020202020204" pitchFamily="34" charset="0"/>
              </a:rPr>
              <a:t> </a:t>
            </a:r>
            <a:r>
              <a:rPr lang="de-DE" sz="1200" b="0">
                <a:cs typeface="Arial" panose="020B0604020202020204" pitchFamily="34" charset="0"/>
              </a:rPr>
              <a:t>fortsetzen.</a:t>
            </a:r>
            <a:endParaRPr lang="de-DE" sz="1200">
              <a:cs typeface="Arial" panose="020B0604020202020204" pitchFamily="34" charset="0"/>
            </a:endParaRPr>
          </a:p>
        </p:txBody>
      </p:sp>
      <p:sp>
        <p:nvSpPr>
          <p:cNvPr id="14" name="Inhaltsplatzhalter 2">
            <a:extLst>
              <a:ext uri="{FF2B5EF4-FFF2-40B4-BE49-F238E27FC236}">
                <a16:creationId xmlns:a16="http://schemas.microsoft.com/office/drawing/2014/main" id="{FBADE03E-DE77-754E-9EC3-88191F5FB01F}"/>
              </a:ext>
            </a:extLst>
          </p:cNvPr>
          <p:cNvSpPr>
            <a:spLocks noGrp="1"/>
          </p:cNvSpPr>
          <p:nvPr>
            <p:ph idx="1"/>
          </p:nvPr>
        </p:nvSpPr>
        <p:spPr>
          <a:xfrm>
            <a:off x="502920" y="1603909"/>
            <a:ext cx="3697121" cy="369399"/>
          </a:xfrm>
        </p:spPr>
        <p:txBody>
          <a:bodyPr/>
          <a:lstStyle/>
          <a:p>
            <a:r>
              <a:rPr lang="de-DE" sz="1200" kern="0" spc="150">
                <a:cs typeface="Arial" panose="020B0604020202020204" pitchFamily="34" charset="0"/>
              </a:rPr>
              <a:t>WICHTIGE HINWEISE VOR DER VERWENDUNG </a:t>
            </a:r>
            <a:br>
              <a:rPr lang="de-DE" sz="1200" kern="0" spc="150">
                <a:cs typeface="Arial" panose="020B0604020202020204" pitchFamily="34" charset="0"/>
              </a:rPr>
            </a:br>
            <a:r>
              <a:rPr lang="de-DE" sz="1200" kern="0" spc="150">
                <a:cs typeface="Arial" panose="020B0604020202020204" pitchFamily="34" charset="0"/>
              </a:rPr>
              <a:t>DES FREESTYLE LIBRE 3 MESSSYSTEMS</a:t>
            </a:r>
            <a:endParaRPr lang="de-DE" sz="1200" kern="0" spc="150">
              <a:latin typeface="Georgia" panose="02040502050405020303" pitchFamily="18" charset="0"/>
            </a:endParaRPr>
          </a:p>
        </p:txBody>
      </p:sp>
      <p:sp>
        <p:nvSpPr>
          <p:cNvPr id="3" name="Datumsplatzhalter 2">
            <a:extLst>
              <a:ext uri="{FF2B5EF4-FFF2-40B4-BE49-F238E27FC236}">
                <a16:creationId xmlns:a16="http://schemas.microsoft.com/office/drawing/2014/main" id="{7AD00324-7083-2646-A5D5-B623A7ED23E2}"/>
              </a:ext>
            </a:extLst>
          </p:cNvPr>
          <p:cNvSpPr>
            <a:spLocks noGrp="1"/>
          </p:cNvSpPr>
          <p:nvPr>
            <p:ph type="dt" sz="half" idx="2"/>
          </p:nvPr>
        </p:nvSpPr>
        <p:spPr/>
        <p:txBody>
          <a:bodyPr/>
          <a:lstStyle/>
          <a:p>
            <a:fld id="{F0390B9A-06F7-494A-8FA6-3D576065E7C9}" type="datetime1">
              <a:rPr lang="de-DE" smtClean="0">
                <a:solidFill>
                  <a:schemeClr val="bg1"/>
                </a:solidFill>
              </a:rPr>
              <a:t>14.09.21</a:t>
            </a:fld>
            <a:endParaRPr lang="en-US">
              <a:solidFill>
                <a:schemeClr val="bg1"/>
              </a:solidFill>
            </a:endParaRPr>
          </a:p>
        </p:txBody>
      </p:sp>
    </p:spTree>
    <p:extLst>
      <p:ext uri="{BB962C8B-B14F-4D97-AF65-F5344CB8AC3E}">
        <p14:creationId xmlns:p14="http://schemas.microsoft.com/office/powerpoint/2010/main" val="229864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A68E83AD-D6B6-6E4A-B29E-4228D7189CF7}"/>
              </a:ext>
            </a:extLst>
          </p:cNvPr>
          <p:cNvSpPr/>
          <p:nvPr/>
        </p:nvSpPr>
        <p:spPr>
          <a:xfrm>
            <a:off x="6844145" y="0"/>
            <a:ext cx="2300721" cy="513989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5" name="Bildplatzhalter 4" descr="Ein Bild, das Gebäude, draußen, Mann, Person enthält.&#10;&#10;Automatisch generierte Beschreibung">
            <a:extLst>
              <a:ext uri="{FF2B5EF4-FFF2-40B4-BE49-F238E27FC236}">
                <a16:creationId xmlns:a16="http://schemas.microsoft.com/office/drawing/2014/main" id="{F799CF1E-0968-4CC6-B5EA-B1759787118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7" name="Foliennummernplatzhalter 6">
            <a:extLst>
              <a:ext uri="{FF2B5EF4-FFF2-40B4-BE49-F238E27FC236}">
                <a16:creationId xmlns:a16="http://schemas.microsoft.com/office/drawing/2014/main" id="{D4BECCBC-5EE5-9E49-858A-9B657198C354}"/>
              </a:ext>
            </a:extLst>
          </p:cNvPr>
          <p:cNvSpPr>
            <a:spLocks noGrp="1"/>
          </p:cNvSpPr>
          <p:nvPr>
            <p:ph type="sldNum" sz="quarter" idx="4"/>
          </p:nvPr>
        </p:nvSpPr>
        <p:spPr/>
        <p:txBody>
          <a:bodyPr/>
          <a:lstStyle/>
          <a:p>
            <a:fld id="{A2885E78-1F86-4A3D-9EE1-B0103B1CEF15}" type="slidenum">
              <a:rPr lang="en-US" smtClean="0">
                <a:solidFill>
                  <a:schemeClr val="bg1"/>
                </a:solidFill>
              </a:rPr>
              <a:pPr/>
              <a:t>11</a:t>
            </a:fld>
            <a:endParaRPr lang="en-US">
              <a:solidFill>
                <a:schemeClr val="bg1"/>
              </a:solidFill>
            </a:endParaRPr>
          </a:p>
        </p:txBody>
      </p:sp>
      <p:sp>
        <p:nvSpPr>
          <p:cNvPr id="6" name="Fußzeilenplatzhalter 5">
            <a:extLst>
              <a:ext uri="{FF2B5EF4-FFF2-40B4-BE49-F238E27FC236}">
                <a16:creationId xmlns:a16="http://schemas.microsoft.com/office/drawing/2014/main" id="{9897C1E7-11AB-1C48-A6DA-65DFCB33145B}"/>
              </a:ext>
            </a:extLst>
          </p:cNvPr>
          <p:cNvSpPr>
            <a:spLocks noGrp="1"/>
          </p:cNvSpPr>
          <p:nvPr>
            <p:ph type="ftr" sz="quarter" idx="3"/>
          </p:nvPr>
        </p:nvSpPr>
        <p:spPr/>
        <p:txBody>
          <a:bodyPr/>
          <a:lstStyle/>
          <a:p>
            <a:r>
              <a:rPr lang="de-DE" dirty="0"/>
              <a:t>© 2021 Abbott | ADC-43621 v1.0 | Geschützt und vertraulich - nicht verbreiten</a:t>
            </a:r>
          </a:p>
        </p:txBody>
      </p:sp>
      <p:sp>
        <p:nvSpPr>
          <p:cNvPr id="4" name="Textplatzhalter 3">
            <a:extLst>
              <a:ext uri="{FF2B5EF4-FFF2-40B4-BE49-F238E27FC236}">
                <a16:creationId xmlns:a16="http://schemas.microsoft.com/office/drawing/2014/main" id="{EE75F429-04F1-463C-9094-5277E2817002}"/>
              </a:ext>
            </a:extLst>
          </p:cNvPr>
          <p:cNvSpPr>
            <a:spLocks noGrp="1"/>
          </p:cNvSpPr>
          <p:nvPr>
            <p:ph type="body" sz="quarter" idx="11"/>
          </p:nvPr>
        </p:nvSpPr>
        <p:spPr/>
        <p:txBody>
          <a:bodyPr/>
          <a:lstStyle/>
          <a:p>
            <a:r>
              <a:rPr lang="de-DE"/>
              <a:t>Bei dem hier gezeigten Bild handelt es sich um ein Agenturfoto, das mit einem Model gestellt wurde.</a:t>
            </a:r>
          </a:p>
        </p:txBody>
      </p:sp>
      <p:sp>
        <p:nvSpPr>
          <p:cNvPr id="11" name="Textplatzhalter 10">
            <a:extLst>
              <a:ext uri="{FF2B5EF4-FFF2-40B4-BE49-F238E27FC236}">
                <a16:creationId xmlns:a16="http://schemas.microsoft.com/office/drawing/2014/main" id="{AE117AD6-235E-634E-B811-0F4A55E5085C}"/>
              </a:ext>
            </a:extLst>
          </p:cNvPr>
          <p:cNvSpPr>
            <a:spLocks noGrp="1"/>
          </p:cNvSpPr>
          <p:nvPr>
            <p:ph type="body" sz="quarter" idx="10"/>
          </p:nvPr>
        </p:nvSpPr>
        <p:spPr>
          <a:xfrm>
            <a:off x="502921" y="338465"/>
            <a:ext cx="5735637" cy="261610"/>
          </a:xfrm>
        </p:spPr>
        <p:txBody>
          <a:bodyPr/>
          <a:lstStyle/>
          <a:p>
            <a:r>
              <a:rPr lang="de-DE" dirty="0"/>
              <a:t>Erste Schritte mit FreeStyle Libre 3: Sensor-applikation</a:t>
            </a:r>
          </a:p>
        </p:txBody>
      </p:sp>
      <p:sp>
        <p:nvSpPr>
          <p:cNvPr id="16" name="Titel 15">
            <a:extLst>
              <a:ext uri="{FF2B5EF4-FFF2-40B4-BE49-F238E27FC236}">
                <a16:creationId xmlns:a16="http://schemas.microsoft.com/office/drawing/2014/main" id="{82112752-88EF-CC4C-85C9-018AC5BE7D53}"/>
              </a:ext>
            </a:extLst>
          </p:cNvPr>
          <p:cNvSpPr>
            <a:spLocks noGrp="1"/>
          </p:cNvSpPr>
          <p:nvPr>
            <p:ph type="title"/>
          </p:nvPr>
        </p:nvSpPr>
        <p:spPr/>
        <p:txBody>
          <a:bodyPr/>
          <a:lstStyle/>
          <a:p>
            <a:r>
              <a:rPr lang="de-DE" dirty="0"/>
              <a:t>Wichtige Hinweise vor der</a:t>
            </a:r>
            <a:br>
              <a:rPr lang="de-DE" dirty="0"/>
            </a:br>
            <a:r>
              <a:rPr lang="de-DE" dirty="0"/>
              <a:t>Sensor-Applikation</a:t>
            </a:r>
          </a:p>
        </p:txBody>
      </p:sp>
      <p:sp>
        <p:nvSpPr>
          <p:cNvPr id="13" name="object 5">
            <a:extLst>
              <a:ext uri="{FF2B5EF4-FFF2-40B4-BE49-F238E27FC236}">
                <a16:creationId xmlns:a16="http://schemas.microsoft.com/office/drawing/2014/main" id="{42476383-3C85-F341-9CA8-3264A1C747ED}"/>
              </a:ext>
            </a:extLst>
          </p:cNvPr>
          <p:cNvSpPr txBox="1"/>
          <p:nvPr/>
        </p:nvSpPr>
        <p:spPr>
          <a:xfrm>
            <a:off x="501043" y="2111963"/>
            <a:ext cx="5726113" cy="2215991"/>
          </a:xfrm>
          <a:prstGeom prst="rect">
            <a:avLst/>
          </a:prstGeom>
        </p:spPr>
        <p:txBody>
          <a:bodyPr vert="horz" wrap="square" lIns="0" tIns="0" rIns="0" bIns="0" rtlCol="0">
            <a:spAutoFit/>
          </a:bodyPr>
          <a:lstStyle/>
          <a:p>
            <a:pPr marL="185738" marR="201930" indent="-173038">
              <a:lnSpc>
                <a:spcPct val="100000"/>
              </a:lnSpc>
              <a:spcBef>
                <a:spcPts val="5"/>
              </a:spcBef>
              <a:buClr>
                <a:schemeClr val="accent5"/>
              </a:buClr>
              <a:buSzPct val="100000"/>
              <a:buFont typeface="Arial" panose="020B0604020202020204" pitchFamily="34" charset="0"/>
              <a:buChar char="•"/>
              <a:tabLst>
                <a:tab pos="130175" algn="l"/>
              </a:tabLst>
            </a:pPr>
            <a:r>
              <a:rPr lang="de-DE" sz="1200" spc="-5">
                <a:cs typeface="Arial" panose="020B0604020202020204" pitchFamily="34" charset="0"/>
              </a:rPr>
              <a:t>Ignorieren Sie keine Symptome, die möglicherweise Folgen niedriger oder hoher Glukosewerte sind. Wenn Ihre Symptome nicht mit dem gemessenen Sensor-Glukosewert übereinstimmen oder Sie den Verdacht haben, dass Ihr Messwert ungenau ist, überprüfen Sie die Messung, indem Sie mit einem Blutglukose-Messgerät einen Blutglukosetest an der Fingerkuppe durchführen. Wenn Sie Symptome haben, die nicht mit Ihren Glukose-Messwerten übereinstimmen, wenden Sie sich bitte an Ihr medizinisches Fachpersonal.</a:t>
            </a:r>
          </a:p>
          <a:p>
            <a:pPr marL="185738" marR="201930" indent="-173038">
              <a:lnSpc>
                <a:spcPct val="100000"/>
              </a:lnSpc>
              <a:spcBef>
                <a:spcPts val="5"/>
              </a:spcBef>
              <a:buClr>
                <a:schemeClr val="accent5"/>
              </a:buClr>
              <a:buSzPct val="100000"/>
              <a:buFont typeface="Arial" panose="020B0604020202020204" pitchFamily="34" charset="0"/>
              <a:buChar char="•"/>
              <a:tabLst>
                <a:tab pos="130175" algn="l"/>
              </a:tabLst>
            </a:pPr>
            <a:endParaRPr lang="de-DE" sz="1200" spc="-5">
              <a:cs typeface="Arial" panose="020B0604020202020204" pitchFamily="34" charset="0"/>
            </a:endParaRPr>
          </a:p>
          <a:p>
            <a:pPr marL="185738" marR="201930" indent="-173038">
              <a:lnSpc>
                <a:spcPct val="100000"/>
              </a:lnSpc>
              <a:spcBef>
                <a:spcPts val="5"/>
              </a:spcBef>
              <a:buClr>
                <a:schemeClr val="accent5"/>
              </a:buClr>
              <a:buSzPct val="100000"/>
              <a:buFont typeface="Arial" panose="020B0604020202020204" pitchFamily="34" charset="0"/>
              <a:buChar char="•"/>
              <a:tabLst>
                <a:tab pos="130175" algn="l"/>
              </a:tabLst>
            </a:pPr>
            <a:r>
              <a:rPr lang="de-DE" sz="1200" spc="-5">
                <a:cs typeface="Arial" panose="020B0604020202020204" pitchFamily="34" charset="0"/>
              </a:rPr>
              <a:t>Die Einnahme von Ascorbinsäure (Vitamin C) während des Tragens des Sensors kann zu falsch-hohen Sensor-Glukosewerten führen. Der Grad der Ungenauigkeit ist abhängig von der Menge der im Körper wirkenden Störsubstanz.</a:t>
            </a:r>
          </a:p>
        </p:txBody>
      </p:sp>
      <p:sp>
        <p:nvSpPr>
          <p:cNvPr id="12" name="Inhaltsplatzhalter 2">
            <a:extLst>
              <a:ext uri="{FF2B5EF4-FFF2-40B4-BE49-F238E27FC236}">
                <a16:creationId xmlns:a16="http://schemas.microsoft.com/office/drawing/2014/main" id="{E7A4359C-E7E5-8746-854B-4DF6E75A9A8F}"/>
              </a:ext>
            </a:extLst>
          </p:cNvPr>
          <p:cNvSpPr txBox="1">
            <a:spLocks/>
          </p:cNvSpPr>
          <p:nvPr/>
        </p:nvSpPr>
        <p:spPr>
          <a:xfrm>
            <a:off x="502920" y="1603909"/>
            <a:ext cx="3697121" cy="369399"/>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kern="0" spc="150">
                <a:cs typeface="Arial" panose="020B0604020202020204" pitchFamily="34" charset="0"/>
              </a:rPr>
              <a:t>WICHTIGE HINWEISE VOR DER VERWENDUNG </a:t>
            </a:r>
            <a:br>
              <a:rPr lang="de-DE" sz="1200" kern="0" spc="150">
                <a:cs typeface="Arial" panose="020B0604020202020204" pitchFamily="34" charset="0"/>
              </a:rPr>
            </a:br>
            <a:r>
              <a:rPr lang="de-DE" sz="1200" kern="0" spc="150">
                <a:cs typeface="Arial" panose="020B0604020202020204" pitchFamily="34" charset="0"/>
              </a:rPr>
              <a:t>DES FREESTYLE LIBRE 3 MESSSYSTEMS</a:t>
            </a:r>
            <a:endParaRPr lang="de-DE" sz="1200" kern="0" spc="150">
              <a:latin typeface="Georgia" panose="02040502050405020303" pitchFamily="18" charset="0"/>
            </a:endParaRPr>
          </a:p>
        </p:txBody>
      </p:sp>
      <p:sp>
        <p:nvSpPr>
          <p:cNvPr id="3" name="Datumsplatzhalter 2">
            <a:extLst>
              <a:ext uri="{FF2B5EF4-FFF2-40B4-BE49-F238E27FC236}">
                <a16:creationId xmlns:a16="http://schemas.microsoft.com/office/drawing/2014/main" id="{D2449FF4-E2A1-CF47-838C-3A868D8FCAD1}"/>
              </a:ext>
            </a:extLst>
          </p:cNvPr>
          <p:cNvSpPr>
            <a:spLocks noGrp="1"/>
          </p:cNvSpPr>
          <p:nvPr>
            <p:ph type="dt" sz="half" idx="2"/>
          </p:nvPr>
        </p:nvSpPr>
        <p:spPr/>
        <p:txBody>
          <a:bodyPr/>
          <a:lstStyle/>
          <a:p>
            <a:fld id="{EAB644EB-5F78-1D41-84AC-C0067E25FF2E}" type="datetime1">
              <a:rPr lang="de-DE" smtClean="0">
                <a:solidFill>
                  <a:schemeClr val="bg1"/>
                </a:solidFill>
              </a:rPr>
              <a:t>14.09.21</a:t>
            </a:fld>
            <a:endParaRPr lang="en-US">
              <a:solidFill>
                <a:schemeClr val="bg1"/>
              </a:solidFill>
            </a:endParaRPr>
          </a:p>
        </p:txBody>
      </p:sp>
    </p:spTree>
    <p:extLst>
      <p:ext uri="{BB962C8B-B14F-4D97-AF65-F5344CB8AC3E}">
        <p14:creationId xmlns:p14="http://schemas.microsoft.com/office/powerpoint/2010/main" val="330048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Effect transition="in" filter="fade">
                                      <p:cBhvr>
                                        <p:cTn id="1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6F01F6BB-9703-5A4F-836D-B5DC7DB0F0DA}"/>
              </a:ext>
            </a:extLst>
          </p:cNvPr>
          <p:cNvSpPr/>
          <p:nvPr/>
        </p:nvSpPr>
        <p:spPr>
          <a:xfrm>
            <a:off x="6843279" y="0"/>
            <a:ext cx="2300721" cy="513989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9" name="Bildplatzhalter 8" descr="Ein Bild, das draußen, Person, Kleidung, Straße enthält.&#10;&#10;Automatisch generierte Beschreibung">
            <a:extLst>
              <a:ext uri="{FF2B5EF4-FFF2-40B4-BE49-F238E27FC236}">
                <a16:creationId xmlns:a16="http://schemas.microsoft.com/office/drawing/2014/main" id="{BDEC13F5-99FF-433C-86E0-CA783A7F46AE}"/>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b="-70"/>
          <a:stretch/>
        </p:blipFill>
        <p:spPr>
          <a:xfrm>
            <a:off x="6429375" y="1"/>
            <a:ext cx="2714625" cy="5143500"/>
          </a:xfrm>
        </p:spPr>
      </p:pic>
      <p:sp>
        <p:nvSpPr>
          <p:cNvPr id="7" name="Foliennummernplatzhalter 6">
            <a:extLst>
              <a:ext uri="{FF2B5EF4-FFF2-40B4-BE49-F238E27FC236}">
                <a16:creationId xmlns:a16="http://schemas.microsoft.com/office/drawing/2014/main" id="{D4BECCBC-5EE5-9E49-858A-9B657198C354}"/>
              </a:ext>
            </a:extLst>
          </p:cNvPr>
          <p:cNvSpPr>
            <a:spLocks noGrp="1"/>
          </p:cNvSpPr>
          <p:nvPr>
            <p:ph type="sldNum" sz="quarter" idx="4"/>
          </p:nvPr>
        </p:nvSpPr>
        <p:spPr/>
        <p:txBody>
          <a:bodyPr/>
          <a:lstStyle/>
          <a:p>
            <a:fld id="{A2885E78-1F86-4A3D-9EE1-B0103B1CEF15}" type="slidenum">
              <a:rPr lang="en-US" smtClean="0"/>
              <a:pPr/>
              <a:t>12</a:t>
            </a:fld>
            <a:endParaRPr lang="en-US"/>
          </a:p>
        </p:txBody>
      </p:sp>
      <p:sp>
        <p:nvSpPr>
          <p:cNvPr id="6" name="Fußzeilenplatzhalter 5">
            <a:extLst>
              <a:ext uri="{FF2B5EF4-FFF2-40B4-BE49-F238E27FC236}">
                <a16:creationId xmlns:a16="http://schemas.microsoft.com/office/drawing/2014/main" id="{9897C1E7-11AB-1C48-A6DA-65DFCB33145B}"/>
              </a:ext>
            </a:extLst>
          </p:cNvPr>
          <p:cNvSpPr>
            <a:spLocks noGrp="1"/>
          </p:cNvSpPr>
          <p:nvPr>
            <p:ph type="ftr" sz="quarter" idx="3"/>
          </p:nvPr>
        </p:nvSpPr>
        <p:spPr/>
        <p:txBody>
          <a:bodyPr/>
          <a:lstStyle/>
          <a:p>
            <a:r>
              <a:rPr lang="de-DE" dirty="0"/>
              <a:t>© 2021 Abbott | ADC-43621 v1.0 | Geschützt und vertraulich - nicht verbreiten</a:t>
            </a:r>
          </a:p>
        </p:txBody>
      </p:sp>
      <p:sp>
        <p:nvSpPr>
          <p:cNvPr id="4" name="Textplatzhalter 3">
            <a:extLst>
              <a:ext uri="{FF2B5EF4-FFF2-40B4-BE49-F238E27FC236}">
                <a16:creationId xmlns:a16="http://schemas.microsoft.com/office/drawing/2014/main" id="{92D27831-3B77-4141-9A65-FC1028A1647E}"/>
              </a:ext>
            </a:extLst>
          </p:cNvPr>
          <p:cNvSpPr>
            <a:spLocks noGrp="1"/>
          </p:cNvSpPr>
          <p:nvPr>
            <p:ph type="body" sz="quarter" idx="11"/>
          </p:nvPr>
        </p:nvSpPr>
        <p:spPr/>
        <p:txBody>
          <a:bodyPr/>
          <a:lstStyle/>
          <a:p>
            <a:r>
              <a:rPr lang="de-DE"/>
              <a:t>Bei dem hier gezeigten Bild handelt es sich um ein Agenturfoto, das mit einem Model gestellt wurde.</a:t>
            </a:r>
          </a:p>
        </p:txBody>
      </p:sp>
      <p:sp>
        <p:nvSpPr>
          <p:cNvPr id="10" name="Textplatzhalter 9">
            <a:extLst>
              <a:ext uri="{FF2B5EF4-FFF2-40B4-BE49-F238E27FC236}">
                <a16:creationId xmlns:a16="http://schemas.microsoft.com/office/drawing/2014/main" id="{DF732400-37F9-8246-9C8E-FA3EBA33CCAA}"/>
              </a:ext>
            </a:extLst>
          </p:cNvPr>
          <p:cNvSpPr>
            <a:spLocks noGrp="1"/>
          </p:cNvSpPr>
          <p:nvPr>
            <p:ph type="body" sz="quarter" idx="10"/>
          </p:nvPr>
        </p:nvSpPr>
        <p:spPr>
          <a:xfrm>
            <a:off x="502921" y="338465"/>
            <a:ext cx="5735637" cy="261610"/>
          </a:xfrm>
        </p:spPr>
        <p:txBody>
          <a:bodyPr/>
          <a:lstStyle/>
          <a:p>
            <a:r>
              <a:rPr lang="de-DE" dirty="0"/>
              <a:t>Erste Schritte mit FreeStyle Libre 3: Sensor-applikation</a:t>
            </a:r>
          </a:p>
        </p:txBody>
      </p:sp>
      <p:sp>
        <p:nvSpPr>
          <p:cNvPr id="16" name="Titel 15">
            <a:extLst>
              <a:ext uri="{FF2B5EF4-FFF2-40B4-BE49-F238E27FC236}">
                <a16:creationId xmlns:a16="http://schemas.microsoft.com/office/drawing/2014/main" id="{82112752-88EF-CC4C-85C9-018AC5BE7D53}"/>
              </a:ext>
            </a:extLst>
          </p:cNvPr>
          <p:cNvSpPr>
            <a:spLocks noGrp="1"/>
          </p:cNvSpPr>
          <p:nvPr>
            <p:ph type="title"/>
          </p:nvPr>
        </p:nvSpPr>
        <p:spPr/>
        <p:txBody>
          <a:bodyPr/>
          <a:lstStyle/>
          <a:p>
            <a:r>
              <a:rPr lang="de-DE"/>
              <a:t>Wichtige Hinweise zur Verwendung</a:t>
            </a:r>
            <a:br>
              <a:rPr lang="de-DE"/>
            </a:br>
            <a:r>
              <a:rPr lang="de-DE"/>
              <a:t>des FreeStyle Libre 3 Messsystems</a:t>
            </a:r>
          </a:p>
        </p:txBody>
      </p:sp>
      <p:sp>
        <p:nvSpPr>
          <p:cNvPr id="3" name="Inhaltsplatzhalter 2">
            <a:extLst>
              <a:ext uri="{FF2B5EF4-FFF2-40B4-BE49-F238E27FC236}">
                <a16:creationId xmlns:a16="http://schemas.microsoft.com/office/drawing/2014/main" id="{0BCA11A5-73AD-430C-A9EA-EE6C5D55D5E8}"/>
              </a:ext>
            </a:extLst>
          </p:cNvPr>
          <p:cNvSpPr>
            <a:spLocks noGrp="1"/>
          </p:cNvSpPr>
          <p:nvPr>
            <p:ph idx="1"/>
          </p:nvPr>
        </p:nvSpPr>
        <p:spPr>
          <a:xfrm>
            <a:off x="502920" y="1603909"/>
            <a:ext cx="3697121" cy="369399"/>
          </a:xfrm>
        </p:spPr>
        <p:txBody>
          <a:bodyPr/>
          <a:lstStyle/>
          <a:p>
            <a:r>
              <a:rPr lang="de-DE" sz="1200" kern="0" spc="150">
                <a:cs typeface="Arial" panose="020B0604020202020204" pitchFamily="34" charset="0"/>
              </a:rPr>
              <a:t>WICHTIGE HINWEISE VOR DER VERWENDUNG </a:t>
            </a:r>
            <a:br>
              <a:rPr lang="de-DE" sz="1200" kern="0" spc="150">
                <a:cs typeface="Arial" panose="020B0604020202020204" pitchFamily="34" charset="0"/>
              </a:rPr>
            </a:br>
            <a:r>
              <a:rPr lang="de-DE" sz="1200" kern="0" spc="150">
                <a:cs typeface="Arial" panose="020B0604020202020204" pitchFamily="34" charset="0"/>
              </a:rPr>
              <a:t>DES FREESTYLE LIBRE 3 MESSSYSTEMS</a:t>
            </a:r>
            <a:endParaRPr lang="de-DE" sz="1200" kern="0" spc="150">
              <a:latin typeface="Georgia" panose="02040502050405020303" pitchFamily="18" charset="0"/>
            </a:endParaRPr>
          </a:p>
        </p:txBody>
      </p:sp>
      <p:sp>
        <p:nvSpPr>
          <p:cNvPr id="13" name="object 5">
            <a:extLst>
              <a:ext uri="{FF2B5EF4-FFF2-40B4-BE49-F238E27FC236}">
                <a16:creationId xmlns:a16="http://schemas.microsoft.com/office/drawing/2014/main" id="{42476383-3C85-F341-9CA8-3264A1C747ED}"/>
              </a:ext>
            </a:extLst>
          </p:cNvPr>
          <p:cNvSpPr txBox="1"/>
          <p:nvPr/>
        </p:nvSpPr>
        <p:spPr>
          <a:xfrm>
            <a:off x="499180" y="2111963"/>
            <a:ext cx="5735320" cy="1477328"/>
          </a:xfrm>
          <a:prstGeom prst="rect">
            <a:avLst/>
          </a:prstGeom>
        </p:spPr>
        <p:txBody>
          <a:bodyPr vert="horz" wrap="square" lIns="0" tIns="0" rIns="0" bIns="0" rtlCol="0">
            <a:spAutoFit/>
          </a:bodyPr>
          <a:lstStyle/>
          <a:p>
            <a:pPr marL="185738" marR="50800" indent="-173038">
              <a:lnSpc>
                <a:spcPct val="100000"/>
              </a:lnSpc>
              <a:spcBef>
                <a:spcPts val="5"/>
              </a:spcBef>
              <a:buClr>
                <a:schemeClr val="accent5"/>
              </a:buClr>
              <a:buSzPct val="100000"/>
              <a:buFont typeface="Arial" panose="020B0604020202020204" pitchFamily="34" charset="0"/>
              <a:buChar char="•"/>
              <a:tabLst>
                <a:tab pos="120650" algn="l"/>
              </a:tabLst>
            </a:pPr>
            <a:r>
              <a:rPr lang="de-DE" sz="1200">
                <a:cs typeface="Arial" panose="020B0604020202020204" pitchFamily="34" charset="0"/>
              </a:rPr>
              <a:t>Die Einnahme von Salicylsäure (verwendet in einigen Schmerzmitteln wie Aspirin und manchen Hautpflegeprodukten) kann die Sensor-Glukosewerte geringfügig senken. Der Grad der Ungenauigkeit ist abhängig von der Menge der im Körper wirkenden Störsubstanz.</a:t>
            </a:r>
          </a:p>
          <a:p>
            <a:pPr marL="185738" marR="50800" indent="-173038">
              <a:lnSpc>
                <a:spcPct val="100000"/>
              </a:lnSpc>
              <a:spcBef>
                <a:spcPts val="5"/>
              </a:spcBef>
              <a:buClr>
                <a:schemeClr val="accent5"/>
              </a:buClr>
              <a:buSzPct val="100000"/>
              <a:buFont typeface="Arial" panose="020B0604020202020204" pitchFamily="34" charset="0"/>
              <a:buChar char="•"/>
              <a:tabLst>
                <a:tab pos="120650" algn="l"/>
              </a:tabLst>
            </a:pPr>
            <a:endParaRPr lang="de-DE" sz="1200">
              <a:cs typeface="Arial" panose="020B0604020202020204" pitchFamily="34" charset="0"/>
            </a:endParaRPr>
          </a:p>
          <a:p>
            <a:pPr marL="185738" marR="50800" indent="-173038">
              <a:lnSpc>
                <a:spcPct val="100000"/>
              </a:lnSpc>
              <a:spcBef>
                <a:spcPts val="5"/>
              </a:spcBef>
              <a:buClr>
                <a:schemeClr val="accent5"/>
              </a:buClr>
              <a:buSzPct val="100000"/>
              <a:buFont typeface="Arial" panose="020B0604020202020204" pitchFamily="34" charset="0"/>
              <a:buChar char="•"/>
              <a:tabLst>
                <a:tab pos="120650" algn="l"/>
              </a:tabLst>
            </a:pPr>
            <a:r>
              <a:rPr lang="de-DE" sz="1200">
                <a:cs typeface="Arial" panose="020B0604020202020204" pitchFamily="34" charset="0"/>
              </a:rPr>
              <a:t>Schwere Dehydratation und exzessiver Flüssigkeitsverlust können zu ungenauen Ergebnissen führen. Wenn Sie Ihrer Meinung nach dehydriert sind, wenden Sie sich bitte umgehend an Ihr medizinisches Fachpersonal.</a:t>
            </a:r>
          </a:p>
        </p:txBody>
      </p:sp>
      <p:sp>
        <p:nvSpPr>
          <p:cNvPr id="5" name="Datumsplatzhalter 4">
            <a:extLst>
              <a:ext uri="{FF2B5EF4-FFF2-40B4-BE49-F238E27FC236}">
                <a16:creationId xmlns:a16="http://schemas.microsoft.com/office/drawing/2014/main" id="{A42684F5-462E-384E-B206-5373C3C6403C}"/>
              </a:ext>
            </a:extLst>
          </p:cNvPr>
          <p:cNvSpPr>
            <a:spLocks noGrp="1"/>
          </p:cNvSpPr>
          <p:nvPr>
            <p:ph type="dt" sz="half" idx="2"/>
          </p:nvPr>
        </p:nvSpPr>
        <p:spPr/>
        <p:txBody>
          <a:bodyPr/>
          <a:lstStyle/>
          <a:p>
            <a:fld id="{358380C1-CA41-B84A-8E8D-ECD7B1DE5E3E}" type="datetime1">
              <a:rPr lang="de-DE" smtClean="0"/>
              <a:t>14.09.21</a:t>
            </a:fld>
            <a:endParaRPr lang="en-US"/>
          </a:p>
        </p:txBody>
      </p:sp>
    </p:spTree>
    <p:extLst>
      <p:ext uri="{BB962C8B-B14F-4D97-AF65-F5344CB8AC3E}">
        <p14:creationId xmlns:p14="http://schemas.microsoft.com/office/powerpoint/2010/main" val="88805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Effect transition="in" filter="fade">
                                      <p:cBhvr>
                                        <p:cTn id="1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EBB1ABC-8B55-BB4B-BAE7-89A3788DAE17}"/>
              </a:ext>
            </a:extLst>
          </p:cNvPr>
          <p:cNvSpPr>
            <a:spLocks noGrp="1"/>
          </p:cNvSpPr>
          <p:nvPr>
            <p:ph type="sldNum" sz="quarter" idx="4"/>
          </p:nvPr>
        </p:nvSpPr>
        <p:spPr/>
        <p:txBody>
          <a:bodyPr/>
          <a:lstStyle/>
          <a:p>
            <a:fld id="{A2885E78-1F86-4A3D-9EE1-B0103B1CEF15}" type="slidenum">
              <a:rPr lang="en-US" smtClean="0"/>
              <a:pPr/>
              <a:t>13</a:t>
            </a:fld>
            <a:endParaRPr lang="en-US"/>
          </a:p>
        </p:txBody>
      </p:sp>
      <p:sp>
        <p:nvSpPr>
          <p:cNvPr id="3" name="Fußzeilenplatzhalter 2">
            <a:extLst>
              <a:ext uri="{FF2B5EF4-FFF2-40B4-BE49-F238E27FC236}">
                <a16:creationId xmlns:a16="http://schemas.microsoft.com/office/drawing/2014/main" id="{6A31AD5D-CFBC-4C44-BB43-2F62AD3846C0}"/>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7" name="Titel 6">
            <a:extLst>
              <a:ext uri="{FF2B5EF4-FFF2-40B4-BE49-F238E27FC236}">
                <a16:creationId xmlns:a16="http://schemas.microsoft.com/office/drawing/2014/main" id="{923949E5-5CA1-2942-A6E5-DAF01D8AED16}"/>
              </a:ext>
            </a:extLst>
          </p:cNvPr>
          <p:cNvSpPr>
            <a:spLocks noGrp="1"/>
          </p:cNvSpPr>
          <p:nvPr>
            <p:ph type="title"/>
          </p:nvPr>
        </p:nvSpPr>
        <p:spPr/>
        <p:txBody>
          <a:bodyPr/>
          <a:lstStyle/>
          <a:p>
            <a:r>
              <a:rPr lang="de-DE" dirty="0"/>
              <a:t>Einfaches Anbringen des Sensors mit Hilfe des Applikators</a:t>
            </a:r>
          </a:p>
        </p:txBody>
      </p:sp>
      <p:sp>
        <p:nvSpPr>
          <p:cNvPr id="35" name="Textplatzhalter 3">
            <a:extLst>
              <a:ext uri="{FF2B5EF4-FFF2-40B4-BE49-F238E27FC236}">
                <a16:creationId xmlns:a16="http://schemas.microsoft.com/office/drawing/2014/main" id="{2C724A7A-69D6-4B8A-AAA9-20DDF5F0494F}"/>
              </a:ext>
            </a:extLst>
          </p:cNvPr>
          <p:cNvSpPr txBox="1">
            <a:spLocks/>
          </p:cNvSpPr>
          <p:nvPr/>
        </p:nvSpPr>
        <p:spPr>
          <a:xfrm>
            <a:off x="502921" y="338465"/>
            <a:ext cx="8137842" cy="261610"/>
          </a:xfrm>
          <a:prstGeom prst="rect">
            <a:avLst/>
          </a:prstGeom>
        </p:spPr>
        <p:txBody>
          <a:bodyPr vert="horz" wrap="square" lIns="0" tIns="0" rIns="91440" bIns="45720" rtlCol="0">
            <a:spAutoFit/>
          </a:bodyPr>
          <a:lstStyle>
            <a:lvl1pPr marL="0" indent="0" algn="l" defTabSz="914400" rtl="0" eaLnBrk="1" latinLnBrk="0" hangingPunct="1">
              <a:lnSpc>
                <a:spcPct val="100000"/>
              </a:lnSpc>
              <a:spcBef>
                <a:spcPts val="600"/>
              </a:spcBef>
              <a:buFont typeface="Arial" panose="020B0604020202020204" pitchFamily="34" charset="0"/>
              <a:buNone/>
              <a:defRPr sz="1400" b="0" kern="1200" cap="all" spc="150" baseline="0">
                <a:solidFill>
                  <a:schemeClr val="tx1">
                    <a:lumMod val="75000"/>
                    <a:lumOff val="25000"/>
                  </a:schemeClr>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600"/>
              </a:spcBef>
              <a:buClr>
                <a:schemeClr val="accent5"/>
              </a:buClr>
              <a:buFont typeface="Arial" panose="020B0604020202020204" pitchFamily="34" charset="0"/>
              <a:buNone/>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Erste Schritte mit FreeStyle Libre 3: Sensor-applikation</a:t>
            </a:r>
          </a:p>
        </p:txBody>
      </p:sp>
      <p:pic>
        <p:nvPicPr>
          <p:cNvPr id="36" name="Picture 6">
            <a:extLst>
              <a:ext uri="{FF2B5EF4-FFF2-40B4-BE49-F238E27FC236}">
                <a16:creationId xmlns:a16="http://schemas.microsoft.com/office/drawing/2014/main" id="{51311C64-EFEB-48E8-8186-2526B28CCA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3238" y="1392024"/>
            <a:ext cx="1844112" cy="1999133"/>
          </a:xfrm>
          <a:prstGeom prst="rect">
            <a:avLst/>
          </a:prstGeom>
          <a:solidFill>
            <a:schemeClr val="bg1"/>
          </a:solidFill>
          <a:ln>
            <a:noFill/>
          </a:ln>
          <a:effectLst>
            <a:outerShdw blurRad="101600" algn="ctr" rotWithShape="0">
              <a:prstClr val="black">
                <a:alpha val="60000"/>
              </a:prstClr>
            </a:outerShdw>
          </a:effectLst>
        </p:spPr>
      </p:pic>
      <p:pic>
        <p:nvPicPr>
          <p:cNvPr id="37" name="Picture 7">
            <a:extLst>
              <a:ext uri="{FF2B5EF4-FFF2-40B4-BE49-F238E27FC236}">
                <a16:creationId xmlns:a16="http://schemas.microsoft.com/office/drawing/2014/main" id="{7C4ECCC5-A22E-43A7-A4B3-EFCDF1CDFD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06040" y="1392024"/>
            <a:ext cx="1707859" cy="1999133"/>
          </a:xfrm>
          <a:prstGeom prst="rect">
            <a:avLst/>
          </a:prstGeom>
          <a:solidFill>
            <a:schemeClr val="bg1"/>
          </a:solidFill>
          <a:ln>
            <a:noFill/>
          </a:ln>
          <a:effectLst>
            <a:outerShdw blurRad="101600" algn="ctr" rotWithShape="0">
              <a:prstClr val="black">
                <a:alpha val="60000"/>
              </a:prstClr>
            </a:outerShdw>
          </a:effectLst>
        </p:spPr>
      </p:pic>
      <p:sp>
        <p:nvSpPr>
          <p:cNvPr id="41" name="Rectangle 24">
            <a:extLst>
              <a:ext uri="{FF2B5EF4-FFF2-40B4-BE49-F238E27FC236}">
                <a16:creationId xmlns:a16="http://schemas.microsoft.com/office/drawing/2014/main" id="{D8FF0014-4A9E-4B35-9E7C-B24A1F114DEE}"/>
              </a:ext>
            </a:extLst>
          </p:cNvPr>
          <p:cNvSpPr/>
          <p:nvPr/>
        </p:nvSpPr>
        <p:spPr>
          <a:xfrm>
            <a:off x="4384419" y="1395803"/>
            <a:ext cx="1795662" cy="1995354"/>
          </a:xfrm>
          <a:prstGeom prst="rect">
            <a:avLst/>
          </a:prstGeom>
          <a:solidFill>
            <a:schemeClr val="bg1"/>
          </a:solidFill>
          <a:ln>
            <a:noFill/>
          </a:ln>
          <a:effectLst>
            <a:outerShdw blurRad="101600" algn="ctr" rotWithShape="0">
              <a:prstClr val="black">
                <a:alpha val="6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4" name="Gruppieren 3">
            <a:extLst>
              <a:ext uri="{FF2B5EF4-FFF2-40B4-BE49-F238E27FC236}">
                <a16:creationId xmlns:a16="http://schemas.microsoft.com/office/drawing/2014/main" id="{78DEC317-8BD1-4FD3-BF40-D3D351ED93AB}"/>
              </a:ext>
            </a:extLst>
          </p:cNvPr>
          <p:cNvGrpSpPr/>
          <p:nvPr/>
        </p:nvGrpSpPr>
        <p:grpSpPr>
          <a:xfrm>
            <a:off x="4468771" y="1665616"/>
            <a:ext cx="1709379" cy="1389220"/>
            <a:chOff x="4468771" y="1665616"/>
            <a:chExt cx="1617983" cy="1314942"/>
          </a:xfrm>
        </p:grpSpPr>
        <p:pic>
          <p:nvPicPr>
            <p:cNvPr id="42" name="Picture 7">
              <a:extLst>
                <a:ext uri="{FF2B5EF4-FFF2-40B4-BE49-F238E27FC236}">
                  <a16:creationId xmlns:a16="http://schemas.microsoft.com/office/drawing/2014/main" id="{83F762AE-4518-418D-8718-6FE79660C4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68771" y="1670752"/>
              <a:ext cx="1617983" cy="1309806"/>
            </a:xfrm>
            <a:prstGeom prst="rect">
              <a:avLst/>
            </a:prstGeom>
          </p:spPr>
        </p:pic>
        <p:sp>
          <p:nvSpPr>
            <p:cNvPr id="44" name="Textfeld 43">
              <a:extLst>
                <a:ext uri="{FF2B5EF4-FFF2-40B4-BE49-F238E27FC236}">
                  <a16:creationId xmlns:a16="http://schemas.microsoft.com/office/drawing/2014/main" id="{01F939D4-5417-4273-9CC7-F973704A42B0}"/>
                </a:ext>
              </a:extLst>
            </p:cNvPr>
            <p:cNvSpPr txBox="1"/>
            <p:nvPr/>
          </p:nvSpPr>
          <p:spPr>
            <a:xfrm>
              <a:off x="4539657" y="2022927"/>
              <a:ext cx="327013" cy="153888"/>
            </a:xfrm>
            <a:prstGeom prst="rect">
              <a:avLst/>
            </a:prstGeom>
            <a:solidFill>
              <a:schemeClr val="bg1"/>
            </a:solidFill>
          </p:spPr>
          <p:txBody>
            <a:bodyPr wrap="none" lIns="0" tIns="0" rIns="0" bIns="0" rtlCol="0">
              <a:noAutofit/>
            </a:bodyPr>
            <a:lstStyle/>
            <a:p>
              <a:r>
                <a:rPr lang="de-DE" sz="1000" b="1">
                  <a:latin typeface="Calibri" panose="020F0502020204030204" pitchFamily="34" charset="0"/>
                  <a:cs typeface="Calibri" panose="020F0502020204030204" pitchFamily="34" charset="0"/>
                </a:rPr>
                <a:t>Kappe</a:t>
              </a:r>
            </a:p>
          </p:txBody>
        </p:sp>
        <p:sp>
          <p:nvSpPr>
            <p:cNvPr id="45" name="Textfeld 44">
              <a:extLst>
                <a:ext uri="{FF2B5EF4-FFF2-40B4-BE49-F238E27FC236}">
                  <a16:creationId xmlns:a16="http://schemas.microsoft.com/office/drawing/2014/main" id="{41F9E108-58E4-4A19-B632-17C486B6B73F}"/>
                </a:ext>
              </a:extLst>
            </p:cNvPr>
            <p:cNvSpPr txBox="1"/>
            <p:nvPr/>
          </p:nvSpPr>
          <p:spPr>
            <a:xfrm>
              <a:off x="4533691" y="1665616"/>
              <a:ext cx="433049" cy="304528"/>
            </a:xfrm>
            <a:prstGeom prst="rect">
              <a:avLst/>
            </a:prstGeom>
            <a:solidFill>
              <a:schemeClr val="bg1"/>
            </a:solidFill>
          </p:spPr>
          <p:txBody>
            <a:bodyPr wrap="none" lIns="0" tIns="0" rIns="0" bIns="0" rtlCol="0">
              <a:noAutofit/>
            </a:bodyPr>
            <a:lstStyle/>
            <a:p>
              <a:r>
                <a:rPr lang="de-DE" sz="1100" b="1">
                  <a:latin typeface="Calibri" panose="020F0502020204030204" pitchFamily="34" charset="0"/>
                  <a:cs typeface="Calibri" panose="020F0502020204030204" pitchFamily="34" charset="0"/>
                </a:rPr>
                <a:t>Schutz-</a:t>
              </a:r>
            </a:p>
            <a:p>
              <a:r>
                <a:rPr lang="de-DE" sz="1100" b="1">
                  <a:latin typeface="Calibri" panose="020F0502020204030204" pitchFamily="34" charset="0"/>
                  <a:cs typeface="Calibri" panose="020F0502020204030204" pitchFamily="34" charset="0"/>
                </a:rPr>
                <a:t>Siegel </a:t>
              </a:r>
            </a:p>
          </p:txBody>
        </p:sp>
      </p:grpSp>
      <p:sp>
        <p:nvSpPr>
          <p:cNvPr id="51" name="Abgerundetes Rechteck 381">
            <a:extLst>
              <a:ext uri="{FF2B5EF4-FFF2-40B4-BE49-F238E27FC236}">
                <a16:creationId xmlns:a16="http://schemas.microsoft.com/office/drawing/2014/main" id="{F835EE8F-4E7F-46DD-A7DE-35F12C056D26}"/>
              </a:ext>
            </a:extLst>
          </p:cNvPr>
          <p:cNvSpPr/>
          <p:nvPr/>
        </p:nvSpPr>
        <p:spPr>
          <a:xfrm>
            <a:off x="521234" y="3759200"/>
            <a:ext cx="7251166" cy="374649"/>
          </a:xfrm>
          <a:prstGeom prst="roundRect">
            <a:avLst>
              <a:gd name="adj" fmla="val 26335"/>
            </a:avLst>
          </a:prstGeom>
          <a:ln w="19050">
            <a:solidFill>
              <a:schemeClr val="accent5"/>
            </a:solidFill>
          </a:ln>
        </p:spPr>
        <p:txBody>
          <a:bodyPr wrap="square">
            <a:noAutofit/>
          </a:bodyPr>
          <a:lstStyle/>
          <a:p>
            <a:pPr>
              <a:spcBef>
                <a:spcPts val="0"/>
              </a:spcBef>
              <a:spcAft>
                <a:spcPts val="800"/>
              </a:spcAft>
            </a:pPr>
            <a:r>
              <a:rPr lang="de-DE" sz="1300">
                <a:solidFill>
                  <a:schemeClr val="accent5"/>
                </a:solidFill>
                <a:latin typeface="Calibri" panose="020F0502020204030204" pitchFamily="34" charset="0"/>
                <a:cs typeface="Calibri" panose="020F0502020204030204" pitchFamily="34" charset="0"/>
              </a:rPr>
              <a:t>Applikator und Sensor sind in einem kombiniert, es ist keine Montage durch den Anwender erforderlich.</a:t>
            </a:r>
          </a:p>
        </p:txBody>
      </p:sp>
      <p:sp>
        <p:nvSpPr>
          <p:cNvPr id="5" name="Datumsplatzhalter 4">
            <a:extLst>
              <a:ext uri="{FF2B5EF4-FFF2-40B4-BE49-F238E27FC236}">
                <a16:creationId xmlns:a16="http://schemas.microsoft.com/office/drawing/2014/main" id="{D041888B-1DF0-A540-AFD5-BC0131C2CBB3}"/>
              </a:ext>
            </a:extLst>
          </p:cNvPr>
          <p:cNvSpPr>
            <a:spLocks noGrp="1"/>
          </p:cNvSpPr>
          <p:nvPr>
            <p:ph type="dt" sz="half" idx="2"/>
          </p:nvPr>
        </p:nvSpPr>
        <p:spPr/>
        <p:txBody>
          <a:bodyPr/>
          <a:lstStyle/>
          <a:p>
            <a:fld id="{33241E1D-97A8-A14F-BD29-065FA6893F4C}" type="datetime1">
              <a:rPr lang="de-DE" smtClean="0"/>
              <a:t>14.09.21</a:t>
            </a:fld>
            <a:endParaRPr lang="en-US"/>
          </a:p>
        </p:txBody>
      </p:sp>
    </p:spTree>
    <p:extLst>
      <p:ext uri="{BB962C8B-B14F-4D97-AF65-F5344CB8AC3E}">
        <p14:creationId xmlns:p14="http://schemas.microsoft.com/office/powerpoint/2010/main" val="347706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EBB1ABC-8B55-BB4B-BAE7-89A3788DAE17}"/>
              </a:ext>
            </a:extLst>
          </p:cNvPr>
          <p:cNvSpPr>
            <a:spLocks noGrp="1"/>
          </p:cNvSpPr>
          <p:nvPr>
            <p:ph type="sldNum" sz="quarter" idx="4"/>
          </p:nvPr>
        </p:nvSpPr>
        <p:spPr/>
        <p:txBody>
          <a:bodyPr/>
          <a:lstStyle/>
          <a:p>
            <a:fld id="{A2885E78-1F86-4A3D-9EE1-B0103B1CEF15}" type="slidenum">
              <a:rPr lang="en-US" smtClean="0"/>
              <a:pPr/>
              <a:t>14</a:t>
            </a:fld>
            <a:endParaRPr lang="en-US"/>
          </a:p>
        </p:txBody>
      </p:sp>
      <p:sp>
        <p:nvSpPr>
          <p:cNvPr id="3" name="Fußzeilenplatzhalter 2">
            <a:extLst>
              <a:ext uri="{FF2B5EF4-FFF2-40B4-BE49-F238E27FC236}">
                <a16:creationId xmlns:a16="http://schemas.microsoft.com/office/drawing/2014/main" id="{6A31AD5D-CFBC-4C44-BB43-2F62AD3846C0}"/>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7" name="Titel 6">
            <a:extLst>
              <a:ext uri="{FF2B5EF4-FFF2-40B4-BE49-F238E27FC236}">
                <a16:creationId xmlns:a16="http://schemas.microsoft.com/office/drawing/2014/main" id="{923949E5-5CA1-2942-A6E5-DAF01D8AED16}"/>
              </a:ext>
            </a:extLst>
          </p:cNvPr>
          <p:cNvSpPr>
            <a:spLocks noGrp="1"/>
          </p:cNvSpPr>
          <p:nvPr>
            <p:ph type="title"/>
          </p:nvPr>
        </p:nvSpPr>
        <p:spPr/>
        <p:txBody>
          <a:bodyPr/>
          <a:lstStyle/>
          <a:p>
            <a:r>
              <a:rPr lang="en-US"/>
              <a:t>Anbringen des FreeStyle Libre 3 Sensors</a:t>
            </a:r>
            <a:endParaRPr lang="de-DE"/>
          </a:p>
        </p:txBody>
      </p:sp>
      <p:sp>
        <p:nvSpPr>
          <p:cNvPr id="10" name="Rectangle 24">
            <a:extLst>
              <a:ext uri="{FF2B5EF4-FFF2-40B4-BE49-F238E27FC236}">
                <a16:creationId xmlns:a16="http://schemas.microsoft.com/office/drawing/2014/main" id="{EC51E7EC-1277-144A-BC5F-ED3DFCA44DC2}"/>
              </a:ext>
            </a:extLst>
          </p:cNvPr>
          <p:cNvSpPr/>
          <p:nvPr/>
        </p:nvSpPr>
        <p:spPr>
          <a:xfrm>
            <a:off x="519113" y="1131888"/>
            <a:ext cx="1692000" cy="1692000"/>
          </a:xfrm>
          <a:prstGeom prst="rect">
            <a:avLst/>
          </a:prstGeom>
          <a:solidFill>
            <a:schemeClr val="bg1"/>
          </a:solidFill>
          <a:ln>
            <a:noFill/>
          </a:ln>
          <a:effectLst>
            <a:outerShdw blurRad="101600" algn="ctr" rotWithShape="0">
              <a:prstClr val="black">
                <a:alpha val="6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24">
            <a:extLst>
              <a:ext uri="{FF2B5EF4-FFF2-40B4-BE49-F238E27FC236}">
                <a16:creationId xmlns:a16="http://schemas.microsoft.com/office/drawing/2014/main" id="{18E1FC3E-CC0C-CF43-98AD-1F6F4BF02642}"/>
              </a:ext>
            </a:extLst>
          </p:cNvPr>
          <p:cNvSpPr/>
          <p:nvPr/>
        </p:nvSpPr>
        <p:spPr>
          <a:xfrm>
            <a:off x="2408412" y="1131888"/>
            <a:ext cx="1692000" cy="1692000"/>
          </a:xfrm>
          <a:prstGeom prst="rect">
            <a:avLst/>
          </a:prstGeom>
          <a:solidFill>
            <a:schemeClr val="bg1"/>
          </a:solidFill>
          <a:ln>
            <a:noFill/>
          </a:ln>
          <a:effectLst>
            <a:outerShdw blurRad="101600" algn="ctr" rotWithShape="0">
              <a:prstClr val="black">
                <a:alpha val="6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24">
            <a:extLst>
              <a:ext uri="{FF2B5EF4-FFF2-40B4-BE49-F238E27FC236}">
                <a16:creationId xmlns:a16="http://schemas.microsoft.com/office/drawing/2014/main" id="{7293707D-E8B0-F04D-93D8-5404325712E1}"/>
              </a:ext>
            </a:extLst>
          </p:cNvPr>
          <p:cNvSpPr/>
          <p:nvPr/>
        </p:nvSpPr>
        <p:spPr>
          <a:xfrm>
            <a:off x="4297711" y="1131888"/>
            <a:ext cx="1692000" cy="1692000"/>
          </a:xfrm>
          <a:prstGeom prst="rect">
            <a:avLst/>
          </a:prstGeom>
          <a:solidFill>
            <a:schemeClr val="bg1"/>
          </a:solidFill>
          <a:ln>
            <a:noFill/>
          </a:ln>
          <a:effectLst>
            <a:outerShdw blurRad="101600" algn="ctr" rotWithShape="0">
              <a:prstClr val="black">
                <a:alpha val="6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24">
            <a:extLst>
              <a:ext uri="{FF2B5EF4-FFF2-40B4-BE49-F238E27FC236}">
                <a16:creationId xmlns:a16="http://schemas.microsoft.com/office/drawing/2014/main" id="{5BC584DA-96E1-C444-8CDD-39D6EEA9E7BF}"/>
              </a:ext>
            </a:extLst>
          </p:cNvPr>
          <p:cNvSpPr/>
          <p:nvPr/>
        </p:nvSpPr>
        <p:spPr>
          <a:xfrm>
            <a:off x="519113" y="2959388"/>
            <a:ext cx="1692000" cy="1692000"/>
          </a:xfrm>
          <a:prstGeom prst="rect">
            <a:avLst/>
          </a:prstGeom>
          <a:solidFill>
            <a:schemeClr val="bg1"/>
          </a:solidFill>
          <a:ln>
            <a:noFill/>
          </a:ln>
          <a:effectLst>
            <a:outerShdw blurRad="101600" algn="ctr" rotWithShape="0">
              <a:prstClr val="black">
                <a:alpha val="6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24">
            <a:extLst>
              <a:ext uri="{FF2B5EF4-FFF2-40B4-BE49-F238E27FC236}">
                <a16:creationId xmlns:a16="http://schemas.microsoft.com/office/drawing/2014/main" id="{DA6CDE73-C96F-684D-8819-2B84B5F8D78A}"/>
              </a:ext>
            </a:extLst>
          </p:cNvPr>
          <p:cNvSpPr/>
          <p:nvPr/>
        </p:nvSpPr>
        <p:spPr>
          <a:xfrm>
            <a:off x="2408412" y="2959388"/>
            <a:ext cx="1692000" cy="1692000"/>
          </a:xfrm>
          <a:prstGeom prst="rect">
            <a:avLst/>
          </a:prstGeom>
          <a:solidFill>
            <a:schemeClr val="bg1"/>
          </a:solidFill>
          <a:ln>
            <a:noFill/>
          </a:ln>
          <a:effectLst>
            <a:outerShdw blurRad="101600" algn="ctr" rotWithShape="0">
              <a:prstClr val="black">
                <a:alpha val="6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24">
            <a:extLst>
              <a:ext uri="{FF2B5EF4-FFF2-40B4-BE49-F238E27FC236}">
                <a16:creationId xmlns:a16="http://schemas.microsoft.com/office/drawing/2014/main" id="{3C746625-8FFC-4C4E-86C8-9D3B128D794A}"/>
              </a:ext>
            </a:extLst>
          </p:cNvPr>
          <p:cNvSpPr/>
          <p:nvPr/>
        </p:nvSpPr>
        <p:spPr>
          <a:xfrm>
            <a:off x="4297711" y="2959388"/>
            <a:ext cx="1692000" cy="1692000"/>
          </a:xfrm>
          <a:prstGeom prst="rect">
            <a:avLst/>
          </a:prstGeom>
          <a:solidFill>
            <a:schemeClr val="bg1"/>
          </a:solidFill>
          <a:ln>
            <a:noFill/>
          </a:ln>
          <a:effectLst>
            <a:outerShdw blurRad="101600" algn="ctr" rotWithShape="0">
              <a:prstClr val="black">
                <a:alpha val="6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6" name="Picture 7">
            <a:extLst>
              <a:ext uri="{FF2B5EF4-FFF2-40B4-BE49-F238E27FC236}">
                <a16:creationId xmlns:a16="http://schemas.microsoft.com/office/drawing/2014/main" id="{FBAE8013-8832-B84D-8CA4-7B5567F551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34765" y="1477782"/>
            <a:ext cx="1617983" cy="1309806"/>
          </a:xfrm>
          <a:prstGeom prst="rect">
            <a:avLst/>
          </a:prstGeom>
        </p:spPr>
      </p:pic>
      <p:pic>
        <p:nvPicPr>
          <p:cNvPr id="17" name="Picture 8">
            <a:extLst>
              <a:ext uri="{FF2B5EF4-FFF2-40B4-BE49-F238E27FC236}">
                <a16:creationId xmlns:a16="http://schemas.microsoft.com/office/drawing/2014/main" id="{A31467B0-7098-8342-B887-55A4253084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859" y="1448011"/>
            <a:ext cx="1671628" cy="1375877"/>
          </a:xfrm>
          <a:prstGeom prst="rect">
            <a:avLst/>
          </a:prstGeom>
        </p:spPr>
      </p:pic>
      <p:pic>
        <p:nvPicPr>
          <p:cNvPr id="18" name="Picture 9">
            <a:extLst>
              <a:ext uri="{FF2B5EF4-FFF2-40B4-BE49-F238E27FC236}">
                <a16:creationId xmlns:a16="http://schemas.microsoft.com/office/drawing/2014/main" id="{6F452AC4-0063-5648-8D7F-2D8EA13B6E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08412" y="1588211"/>
            <a:ext cx="1443883" cy="1237012"/>
          </a:xfrm>
          <a:prstGeom prst="rect">
            <a:avLst/>
          </a:prstGeom>
        </p:spPr>
      </p:pic>
      <p:pic>
        <p:nvPicPr>
          <p:cNvPr id="19" name="Picture 10">
            <a:extLst>
              <a:ext uri="{FF2B5EF4-FFF2-40B4-BE49-F238E27FC236}">
                <a16:creationId xmlns:a16="http://schemas.microsoft.com/office/drawing/2014/main" id="{FD1545DD-7B6D-FA4A-90F2-C2B856C246A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9535" y="3471787"/>
            <a:ext cx="1218786" cy="1179601"/>
          </a:xfrm>
          <a:prstGeom prst="rect">
            <a:avLst/>
          </a:prstGeom>
        </p:spPr>
      </p:pic>
      <p:pic>
        <p:nvPicPr>
          <p:cNvPr id="20" name="Picture 11">
            <a:extLst>
              <a:ext uri="{FF2B5EF4-FFF2-40B4-BE49-F238E27FC236}">
                <a16:creationId xmlns:a16="http://schemas.microsoft.com/office/drawing/2014/main" id="{3FE11315-A244-EB41-8B27-EB3E5E948C5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01263" y="3487487"/>
            <a:ext cx="1299149" cy="1163901"/>
          </a:xfrm>
          <a:prstGeom prst="rect">
            <a:avLst/>
          </a:prstGeom>
        </p:spPr>
      </p:pic>
      <p:pic>
        <p:nvPicPr>
          <p:cNvPr id="21" name="Picture 12">
            <a:extLst>
              <a:ext uri="{FF2B5EF4-FFF2-40B4-BE49-F238E27FC236}">
                <a16:creationId xmlns:a16="http://schemas.microsoft.com/office/drawing/2014/main" id="{5B60C30D-2C28-2448-AF03-654A70442EC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62961" y="3397833"/>
            <a:ext cx="1226750" cy="1253555"/>
          </a:xfrm>
          <a:prstGeom prst="rect">
            <a:avLst/>
          </a:prstGeom>
        </p:spPr>
      </p:pic>
      <p:sp>
        <p:nvSpPr>
          <p:cNvPr id="22" name="Rectangle: Rounded Corners 23">
            <a:extLst>
              <a:ext uri="{FF2B5EF4-FFF2-40B4-BE49-F238E27FC236}">
                <a16:creationId xmlns:a16="http://schemas.microsoft.com/office/drawing/2014/main" id="{AB74DB2B-6551-7B44-B5CF-EF0D42625412}"/>
              </a:ext>
            </a:extLst>
          </p:cNvPr>
          <p:cNvSpPr/>
          <p:nvPr/>
        </p:nvSpPr>
        <p:spPr>
          <a:xfrm>
            <a:off x="6207179" y="1131888"/>
            <a:ext cx="2566838" cy="3519500"/>
          </a:xfrm>
          <a:prstGeom prst="roundRect">
            <a:avLst>
              <a:gd name="adj" fmla="val 1880"/>
            </a:avLst>
          </a:prstGeom>
          <a:no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0" marR="0" lvl="0" indent="0" algn="l" defTabSz="914400" rtl="0" eaLnBrk="1" fontAlgn="auto" latinLnBrk="0" hangingPunct="1">
              <a:lnSpc>
                <a:spcPct val="100000"/>
              </a:lnSpc>
              <a:spcBef>
                <a:spcPts val="600"/>
              </a:spcBef>
              <a:spcAft>
                <a:spcPts val="1600"/>
              </a:spcAft>
              <a:buClrTx/>
              <a:buSzTx/>
              <a:buFontTx/>
              <a:buNone/>
              <a:tabLst/>
              <a:defRPr/>
            </a:pPr>
            <a:r>
              <a:rPr kumimoji="0" lang="en-US" sz="1200" b="1" i="0" u="none" strike="noStrike" kern="1200" cap="none" spc="150" normalizeH="0" baseline="0" noProof="0">
                <a:ln>
                  <a:noFill/>
                </a:ln>
                <a:solidFill>
                  <a:schemeClr val="accent5"/>
                </a:solidFill>
                <a:effectLst/>
                <a:uLnTx/>
                <a:uFillTx/>
                <a:latin typeface="Calibri" panose="020F0502020204030204" pitchFamily="34" charset="0"/>
                <a:cs typeface="Calibri" panose="020F0502020204030204" pitchFamily="34" charset="0"/>
              </a:rPr>
              <a:t>ACHTUNG!</a:t>
            </a:r>
            <a:endParaRPr kumimoji="0" lang="en-US" sz="1200" b="1" i="0" u="none" strike="noStrike" kern="1200" cap="none" spc="150" normalizeH="0" baseline="30000" noProof="0">
              <a:ln>
                <a:noFill/>
              </a:ln>
              <a:solidFill>
                <a:schemeClr val="accent5"/>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Aft>
                <a:spcPts val="1600"/>
              </a:spcAft>
              <a:buClrTx/>
              <a:buSzTx/>
              <a:tabLst/>
              <a:defRPr/>
            </a:pPr>
            <a:r>
              <a:rPr kumimoji="0" lang="en-US" sz="1200" b="0" i="0" u="none" strike="noStrike" kern="1200" cap="none" spc="0" normalizeH="0" baseline="0" noProof="0" err="1">
                <a:ln>
                  <a:noFill/>
                </a:ln>
                <a:solidFill>
                  <a:srgbClr val="000000"/>
                </a:solidFill>
                <a:effectLst/>
                <a:uLnTx/>
                <a:uFillTx/>
                <a:latin typeface="Georgia"/>
                <a:ea typeface="+mn-ea"/>
                <a:cs typeface="+mn-cs"/>
              </a:rPr>
              <a:t>Nicht</a:t>
            </a:r>
            <a:r>
              <a:rPr kumimoji="0" lang="en-US" sz="1200" b="0" i="0" u="none" strike="noStrike" kern="1200" cap="none" spc="0" normalizeH="0" baseline="0" noProof="0">
                <a:ln>
                  <a:noFill/>
                </a:ln>
                <a:solidFill>
                  <a:srgbClr val="000000"/>
                </a:solidFill>
                <a:effectLst/>
                <a:uLnTx/>
                <a:uFillTx/>
                <a:latin typeface="Georgia"/>
                <a:ea typeface="+mn-ea"/>
                <a:cs typeface="+mn-cs"/>
              </a:rPr>
              <a:t> </a:t>
            </a:r>
            <a:r>
              <a:rPr kumimoji="0" lang="en-US" sz="1200" b="0" i="0" u="none" strike="noStrike" kern="1200" cap="none" spc="0" normalizeH="0" baseline="0" noProof="0" err="1">
                <a:ln>
                  <a:noFill/>
                </a:ln>
                <a:solidFill>
                  <a:srgbClr val="000000"/>
                </a:solidFill>
                <a:effectLst/>
                <a:uLnTx/>
                <a:uFillTx/>
                <a:latin typeface="Georgia"/>
                <a:ea typeface="+mn-ea"/>
                <a:cs typeface="+mn-cs"/>
              </a:rPr>
              <a:t>benutzen</a:t>
            </a:r>
            <a:r>
              <a:rPr kumimoji="0" lang="en-US" sz="1200" b="0" i="0" u="none" strike="noStrike" kern="1200" cap="none" spc="0" normalizeH="0" baseline="0" noProof="0">
                <a:ln>
                  <a:noFill/>
                </a:ln>
                <a:solidFill>
                  <a:srgbClr val="000000"/>
                </a:solidFill>
                <a:effectLst/>
                <a:uLnTx/>
                <a:uFillTx/>
                <a:latin typeface="Georgia"/>
                <a:ea typeface="+mn-ea"/>
                <a:cs typeface="+mn-cs"/>
              </a:rPr>
              <a:t>, </a:t>
            </a:r>
            <a:r>
              <a:rPr kumimoji="0" lang="en-US" sz="1200" b="0" i="0" u="none" strike="noStrike" kern="1200" cap="none" spc="0" normalizeH="0" baseline="0" noProof="0" err="1">
                <a:ln>
                  <a:noFill/>
                </a:ln>
                <a:solidFill>
                  <a:srgbClr val="000000"/>
                </a:solidFill>
                <a:effectLst/>
                <a:uLnTx/>
                <a:uFillTx/>
                <a:latin typeface="Georgia"/>
                <a:ea typeface="+mn-ea"/>
                <a:cs typeface="+mn-cs"/>
              </a:rPr>
              <a:t>wenn</a:t>
            </a:r>
            <a:r>
              <a:rPr kumimoji="0" lang="en-US" sz="1200" b="0" i="0" u="none" strike="noStrike" kern="1200" cap="none" spc="0" normalizeH="0" baseline="0" noProof="0">
                <a:ln>
                  <a:noFill/>
                </a:ln>
                <a:solidFill>
                  <a:srgbClr val="000000"/>
                </a:solidFill>
                <a:effectLst/>
                <a:uLnTx/>
                <a:uFillTx/>
                <a:latin typeface="Georgia"/>
                <a:ea typeface="+mn-ea"/>
                <a:cs typeface="+mn-cs"/>
              </a:rPr>
              <a:t> das </a:t>
            </a:r>
            <a:r>
              <a:rPr kumimoji="0" lang="en-US" sz="1200" b="1" i="0" u="none" strike="noStrike" kern="1200" cap="none" spc="0" normalizeH="0" baseline="0" noProof="0">
                <a:ln>
                  <a:noFill/>
                </a:ln>
                <a:solidFill>
                  <a:srgbClr val="000000"/>
                </a:solidFill>
                <a:effectLst/>
                <a:uLnTx/>
                <a:uFillTx/>
                <a:latin typeface="Georgia"/>
                <a:ea typeface="+mn-ea"/>
                <a:cs typeface="+mn-cs"/>
              </a:rPr>
              <a:t>Siegel </a:t>
            </a:r>
            <a:r>
              <a:rPr kumimoji="0" lang="en-US" sz="1200" b="1" i="0" u="none" strike="noStrike" kern="1200" cap="none" spc="0" normalizeH="0" baseline="0" noProof="0" err="1">
                <a:ln>
                  <a:noFill/>
                </a:ln>
                <a:solidFill>
                  <a:srgbClr val="000000"/>
                </a:solidFill>
                <a:effectLst/>
                <a:uLnTx/>
                <a:uFillTx/>
                <a:latin typeface="Georgia"/>
                <a:ea typeface="+mn-ea"/>
                <a:cs typeface="+mn-cs"/>
              </a:rPr>
              <a:t>beschädigt</a:t>
            </a:r>
            <a:r>
              <a:rPr kumimoji="0" lang="en-US" sz="1200" b="1" i="0" u="none" strike="noStrike" kern="1200" cap="none" spc="0" normalizeH="0" baseline="0" noProof="0">
                <a:ln>
                  <a:noFill/>
                </a:ln>
                <a:solidFill>
                  <a:srgbClr val="000000"/>
                </a:solidFill>
                <a:effectLst/>
                <a:uLnTx/>
                <a:uFillTx/>
                <a:latin typeface="Georgia"/>
                <a:ea typeface="+mn-ea"/>
                <a:cs typeface="+mn-cs"/>
              </a:rPr>
              <a:t> </a:t>
            </a:r>
            <a:r>
              <a:rPr kumimoji="0" lang="en-US" sz="1200" b="0" i="0" u="none" strike="noStrike" kern="1200" cap="none" spc="0" normalizeH="0" baseline="0" noProof="0" err="1">
                <a:ln>
                  <a:noFill/>
                </a:ln>
                <a:solidFill>
                  <a:srgbClr val="000000"/>
                </a:solidFill>
                <a:effectLst/>
                <a:uLnTx/>
                <a:uFillTx/>
                <a:latin typeface="Georgia"/>
                <a:ea typeface="+mn-ea"/>
                <a:cs typeface="+mn-cs"/>
              </a:rPr>
              <a:t>ist</a:t>
            </a:r>
            <a:r>
              <a:rPr kumimoji="0" lang="en-US" sz="1200" b="0" i="0" u="none" strike="noStrike" kern="1200" cap="none" spc="0" normalizeH="0" baseline="0" noProof="0">
                <a:ln>
                  <a:noFill/>
                </a:ln>
                <a:solidFill>
                  <a:srgbClr val="000000"/>
                </a:solidFill>
                <a:effectLst/>
                <a:uLnTx/>
                <a:uFillTx/>
                <a:latin typeface="Georgia"/>
                <a:ea typeface="+mn-ea"/>
                <a:cs typeface="+mn-cs"/>
              </a:rPr>
              <a:t>.</a:t>
            </a:r>
          </a:p>
          <a:p>
            <a:pPr marR="0" lvl="0" algn="l" defTabSz="914400" rtl="0" eaLnBrk="1" fontAlgn="auto" latinLnBrk="0" hangingPunct="1">
              <a:lnSpc>
                <a:spcPct val="100000"/>
              </a:lnSpc>
              <a:spcAft>
                <a:spcPts val="1600"/>
              </a:spcAft>
              <a:buClrTx/>
              <a:buSzTx/>
              <a:tabLst/>
              <a:defRPr/>
            </a:pPr>
            <a:r>
              <a:rPr kumimoji="0" lang="en-US" sz="1200" b="0" i="0" u="none" strike="noStrike" kern="1200" cap="none" spc="0" normalizeH="0" baseline="0" noProof="0" err="1">
                <a:ln>
                  <a:noFill/>
                </a:ln>
                <a:solidFill>
                  <a:srgbClr val="000000"/>
                </a:solidFill>
                <a:effectLst/>
                <a:uLnTx/>
                <a:uFillTx/>
                <a:latin typeface="Georgia"/>
                <a:ea typeface="+mn-ea"/>
                <a:cs typeface="+mn-cs"/>
              </a:rPr>
              <a:t>Abgedrehten</a:t>
            </a:r>
            <a:r>
              <a:rPr kumimoji="0" lang="en-US" sz="1200" b="0" i="0" u="none" strike="noStrike" kern="1200" cap="none" spc="0" normalizeH="0" baseline="0" noProof="0">
                <a:ln>
                  <a:noFill/>
                </a:ln>
                <a:solidFill>
                  <a:srgbClr val="000000"/>
                </a:solidFill>
                <a:effectLst/>
                <a:uLnTx/>
                <a:uFillTx/>
                <a:latin typeface="Georgia"/>
                <a:ea typeface="+mn-ea"/>
                <a:cs typeface="+mn-cs"/>
              </a:rPr>
              <a:t> </a:t>
            </a:r>
            <a:r>
              <a:rPr kumimoji="0" lang="en-US" sz="1200" b="0" i="0" u="none" strike="noStrike" kern="1200" cap="none" spc="0" normalizeH="0" baseline="0" noProof="0" err="1">
                <a:ln>
                  <a:noFill/>
                </a:ln>
                <a:solidFill>
                  <a:srgbClr val="000000"/>
                </a:solidFill>
                <a:effectLst/>
                <a:uLnTx/>
                <a:uFillTx/>
                <a:latin typeface="Georgia"/>
                <a:ea typeface="+mn-ea"/>
                <a:cs typeface="+mn-cs"/>
              </a:rPr>
              <a:t>Deckel</a:t>
            </a:r>
            <a:r>
              <a:rPr kumimoji="0" lang="en-US" sz="1200" b="0" i="0" u="none" strike="noStrike" kern="1200" cap="none" spc="0" normalizeH="0" baseline="0" noProof="0">
                <a:ln>
                  <a:noFill/>
                </a:ln>
                <a:solidFill>
                  <a:srgbClr val="000000"/>
                </a:solidFill>
                <a:effectLst/>
                <a:uLnTx/>
                <a:uFillTx/>
                <a:latin typeface="Georgia"/>
                <a:ea typeface="+mn-ea"/>
                <a:cs typeface="+mn-cs"/>
              </a:rPr>
              <a:t> </a:t>
            </a:r>
            <a:r>
              <a:rPr kumimoji="0" lang="en-US" sz="1200" b="1" i="0" u="none" strike="noStrike" kern="1200" cap="none" spc="0" normalizeH="0" baseline="0" noProof="0" err="1">
                <a:ln>
                  <a:noFill/>
                </a:ln>
                <a:solidFill>
                  <a:srgbClr val="000000"/>
                </a:solidFill>
                <a:effectLst/>
                <a:uLnTx/>
                <a:uFillTx/>
                <a:latin typeface="Georgia"/>
                <a:ea typeface="+mn-ea"/>
                <a:cs typeface="+mn-cs"/>
              </a:rPr>
              <a:t>nicht</a:t>
            </a:r>
            <a:r>
              <a:rPr kumimoji="0" lang="en-US" sz="1200" b="1" i="0" u="none" strike="noStrike" kern="1200" cap="none" spc="0" normalizeH="0" baseline="0" noProof="0">
                <a:ln>
                  <a:noFill/>
                </a:ln>
                <a:solidFill>
                  <a:srgbClr val="000000"/>
                </a:solidFill>
                <a:effectLst/>
                <a:uLnTx/>
                <a:uFillTx/>
                <a:latin typeface="Georgia"/>
                <a:ea typeface="+mn-ea"/>
                <a:cs typeface="+mn-cs"/>
              </a:rPr>
              <a:t> </a:t>
            </a:r>
            <a:r>
              <a:rPr kumimoji="0" lang="en-US" sz="1200" b="1" i="0" u="none" strike="noStrike" kern="1200" cap="none" spc="0" normalizeH="0" baseline="0" noProof="0" err="1">
                <a:ln>
                  <a:noFill/>
                </a:ln>
                <a:solidFill>
                  <a:srgbClr val="000000"/>
                </a:solidFill>
                <a:effectLst/>
                <a:uLnTx/>
                <a:uFillTx/>
                <a:latin typeface="Georgia"/>
                <a:ea typeface="+mn-ea"/>
                <a:cs typeface="+mn-cs"/>
              </a:rPr>
              <a:t>wieder</a:t>
            </a:r>
            <a:r>
              <a:rPr kumimoji="0" lang="en-US" sz="1200" b="1" i="0" u="none" strike="noStrike" kern="1200" cap="none" spc="0" normalizeH="0" baseline="0" noProof="0">
                <a:ln>
                  <a:noFill/>
                </a:ln>
                <a:solidFill>
                  <a:srgbClr val="000000"/>
                </a:solidFill>
                <a:effectLst/>
                <a:uLnTx/>
                <a:uFillTx/>
                <a:latin typeface="Georgia"/>
                <a:ea typeface="+mn-ea"/>
                <a:cs typeface="+mn-cs"/>
              </a:rPr>
              <a:t> </a:t>
            </a:r>
            <a:r>
              <a:rPr kumimoji="0" lang="en-US" sz="1200" b="1" i="0" u="none" strike="noStrike" kern="1200" cap="none" spc="0" normalizeH="0" baseline="0" noProof="0" err="1">
                <a:ln>
                  <a:noFill/>
                </a:ln>
                <a:solidFill>
                  <a:srgbClr val="000000"/>
                </a:solidFill>
                <a:effectLst/>
                <a:uLnTx/>
                <a:uFillTx/>
                <a:latin typeface="Georgia"/>
                <a:ea typeface="+mn-ea"/>
                <a:cs typeface="+mn-cs"/>
              </a:rPr>
              <a:t>andrehen</a:t>
            </a:r>
            <a:r>
              <a:rPr kumimoji="0" lang="en-US" sz="1200" b="1" i="0" u="none" strike="noStrike" kern="1200" cap="none" spc="0" normalizeH="0" baseline="0" noProof="0">
                <a:ln>
                  <a:noFill/>
                </a:ln>
                <a:solidFill>
                  <a:srgbClr val="000000"/>
                </a:solidFill>
                <a:effectLst/>
                <a:uLnTx/>
                <a:uFillTx/>
                <a:latin typeface="Georgia"/>
                <a:ea typeface="+mn-ea"/>
                <a:cs typeface="+mn-cs"/>
              </a:rPr>
              <a:t>.</a:t>
            </a:r>
          </a:p>
          <a:p>
            <a:pPr marR="0" lvl="0" algn="l" defTabSz="914400" rtl="0" eaLnBrk="1" fontAlgn="auto" latinLnBrk="0" hangingPunct="1">
              <a:lnSpc>
                <a:spcPct val="100000"/>
              </a:lnSpc>
              <a:spcAft>
                <a:spcPts val="1600"/>
              </a:spcAft>
              <a:buClrTx/>
              <a:buSzTx/>
              <a:tabLst/>
              <a:defRPr/>
            </a:pPr>
            <a:r>
              <a:rPr kumimoji="0" lang="en-US" sz="1200" b="1" i="0" u="none" strike="noStrike" kern="1200" cap="none" spc="0" normalizeH="0" baseline="0" noProof="0" err="1">
                <a:ln>
                  <a:noFill/>
                </a:ln>
                <a:solidFill>
                  <a:srgbClr val="000000"/>
                </a:solidFill>
                <a:effectLst/>
                <a:uLnTx/>
                <a:uFillTx/>
                <a:latin typeface="Georgia"/>
                <a:ea typeface="+mn-ea"/>
                <a:cs typeface="+mn-cs"/>
              </a:rPr>
              <a:t>Nicht</a:t>
            </a:r>
            <a:r>
              <a:rPr kumimoji="0" lang="en-US" sz="1200" b="1" i="0" u="none" strike="noStrike" kern="1200" cap="none" spc="0" normalizeH="0" baseline="0" noProof="0">
                <a:ln>
                  <a:noFill/>
                </a:ln>
                <a:solidFill>
                  <a:srgbClr val="000000"/>
                </a:solidFill>
                <a:effectLst/>
                <a:uLnTx/>
                <a:uFillTx/>
                <a:latin typeface="Georgia"/>
                <a:ea typeface="+mn-ea"/>
                <a:cs typeface="+mn-cs"/>
              </a:rPr>
              <a:t> die </a:t>
            </a:r>
            <a:r>
              <a:rPr kumimoji="0" lang="en-US" sz="1200" b="1" i="0" u="none" strike="noStrike" kern="1200" cap="none" spc="0" normalizeH="0" baseline="0" noProof="0" err="1">
                <a:ln>
                  <a:noFill/>
                </a:ln>
                <a:solidFill>
                  <a:srgbClr val="000000"/>
                </a:solidFill>
                <a:effectLst/>
                <a:uLnTx/>
                <a:uFillTx/>
                <a:latin typeface="Georgia"/>
                <a:ea typeface="+mn-ea"/>
                <a:cs typeface="+mn-cs"/>
              </a:rPr>
              <a:t>Innenseite</a:t>
            </a:r>
            <a:r>
              <a:rPr kumimoji="0" lang="en-US" sz="1200" b="1" i="0" u="none" strike="noStrike" kern="1200" cap="none" spc="0" normalizeH="0" baseline="0" noProof="0">
                <a:ln>
                  <a:noFill/>
                </a:ln>
                <a:solidFill>
                  <a:srgbClr val="000000"/>
                </a:solidFill>
                <a:effectLst/>
                <a:uLnTx/>
                <a:uFillTx/>
                <a:latin typeface="Georgia"/>
                <a:ea typeface="+mn-ea"/>
                <a:cs typeface="+mn-cs"/>
              </a:rPr>
              <a:t> </a:t>
            </a:r>
            <a:r>
              <a:rPr kumimoji="0" lang="en-US" sz="1200" b="0" i="0" u="none" strike="noStrike" kern="1200" cap="none" spc="0" normalizeH="0" baseline="0" noProof="0">
                <a:ln>
                  <a:noFill/>
                </a:ln>
                <a:solidFill>
                  <a:srgbClr val="000000"/>
                </a:solidFill>
                <a:effectLst/>
                <a:uLnTx/>
                <a:uFillTx/>
                <a:latin typeface="Georgia"/>
                <a:ea typeface="+mn-ea"/>
                <a:cs typeface="+mn-cs"/>
              </a:rPr>
              <a:t>des </a:t>
            </a:r>
            <a:r>
              <a:rPr kumimoji="0" lang="en-US" sz="1200" b="0" i="0" u="none" strike="noStrike" kern="1200" cap="none" spc="0" normalizeH="0" baseline="0" noProof="0" err="1">
                <a:ln>
                  <a:noFill/>
                </a:ln>
                <a:solidFill>
                  <a:srgbClr val="000000"/>
                </a:solidFill>
                <a:effectLst/>
                <a:uLnTx/>
                <a:uFillTx/>
                <a:latin typeface="Georgia"/>
                <a:ea typeface="+mn-ea"/>
                <a:cs typeface="+mn-cs"/>
              </a:rPr>
              <a:t>Applikators</a:t>
            </a:r>
            <a:r>
              <a:rPr kumimoji="0" lang="en-US" sz="1200" b="0" i="0" u="none" strike="noStrike" kern="1200" cap="none" spc="0" normalizeH="0" baseline="0" noProof="0">
                <a:ln>
                  <a:noFill/>
                </a:ln>
                <a:solidFill>
                  <a:srgbClr val="000000"/>
                </a:solidFill>
                <a:effectLst/>
                <a:uLnTx/>
                <a:uFillTx/>
                <a:latin typeface="Georgia"/>
                <a:ea typeface="+mn-ea"/>
                <a:cs typeface="+mn-cs"/>
              </a:rPr>
              <a:t> </a:t>
            </a:r>
            <a:r>
              <a:rPr kumimoji="0" lang="en-US" sz="1200" b="0" i="0" u="none" strike="noStrike" kern="1200" cap="none" spc="0" normalizeH="0" baseline="0" noProof="0" err="1">
                <a:ln>
                  <a:noFill/>
                </a:ln>
                <a:solidFill>
                  <a:srgbClr val="000000"/>
                </a:solidFill>
                <a:effectLst/>
                <a:uLnTx/>
                <a:uFillTx/>
                <a:latin typeface="Georgia"/>
                <a:ea typeface="+mn-ea"/>
                <a:cs typeface="+mn-cs"/>
              </a:rPr>
              <a:t>berühren</a:t>
            </a:r>
            <a:r>
              <a:rPr kumimoji="0" lang="en-US" sz="1200" b="0" i="0" u="none" strike="noStrike" kern="1200" cap="none" spc="0" normalizeH="0" baseline="0" noProof="0">
                <a:ln>
                  <a:noFill/>
                </a:ln>
                <a:solidFill>
                  <a:srgbClr val="000000"/>
                </a:solidFill>
                <a:effectLst/>
                <a:uLnTx/>
                <a:uFillTx/>
                <a:latin typeface="Georgia"/>
                <a:ea typeface="+mn-ea"/>
                <a:cs typeface="+mn-cs"/>
              </a:rPr>
              <a:t>.</a:t>
            </a:r>
          </a:p>
          <a:p>
            <a:pPr marR="0" lvl="0" algn="l" defTabSz="914400" rtl="0" eaLnBrk="1" fontAlgn="auto" latinLnBrk="0" hangingPunct="1">
              <a:lnSpc>
                <a:spcPct val="100000"/>
              </a:lnSpc>
              <a:spcAft>
                <a:spcPts val="1600"/>
              </a:spcAft>
              <a:buClrTx/>
              <a:buSzTx/>
              <a:tabLst/>
              <a:defRPr/>
            </a:pPr>
            <a:r>
              <a:rPr kumimoji="0" lang="en-US" sz="1200" b="0" i="0" u="none" strike="noStrike" kern="1200" cap="none" spc="0" normalizeH="0" baseline="0" noProof="0" err="1">
                <a:ln>
                  <a:noFill/>
                </a:ln>
                <a:solidFill>
                  <a:srgbClr val="000000"/>
                </a:solidFill>
                <a:effectLst/>
                <a:uLnTx/>
                <a:uFillTx/>
                <a:latin typeface="Georgia"/>
                <a:ea typeface="+mn-ea"/>
                <a:cs typeface="+mn-cs"/>
              </a:rPr>
              <a:t>Applikator</a:t>
            </a:r>
            <a:r>
              <a:rPr kumimoji="0" lang="en-US" sz="1200" b="0" i="0" u="none" strike="noStrike" kern="1200" cap="none" spc="0" normalizeH="0" baseline="0" noProof="0">
                <a:ln>
                  <a:noFill/>
                </a:ln>
                <a:solidFill>
                  <a:srgbClr val="000000"/>
                </a:solidFill>
                <a:effectLst/>
                <a:uLnTx/>
                <a:uFillTx/>
                <a:latin typeface="Georgia"/>
                <a:ea typeface="+mn-ea"/>
                <a:cs typeface="+mn-cs"/>
              </a:rPr>
              <a:t> </a:t>
            </a:r>
            <a:r>
              <a:rPr kumimoji="0" lang="en-US" sz="1200" b="0" i="0" u="none" strike="noStrike" kern="1200" cap="none" spc="0" normalizeH="0" baseline="0" noProof="0" err="1">
                <a:ln>
                  <a:noFill/>
                </a:ln>
                <a:solidFill>
                  <a:srgbClr val="000000"/>
                </a:solidFill>
                <a:effectLst/>
                <a:uLnTx/>
                <a:uFillTx/>
                <a:latin typeface="Georgia"/>
                <a:ea typeface="+mn-ea"/>
                <a:cs typeface="+mn-cs"/>
              </a:rPr>
              <a:t>nicht</a:t>
            </a:r>
            <a:r>
              <a:rPr kumimoji="0" lang="en-US" sz="1200" b="0" i="0" u="none" strike="noStrike" kern="1200" cap="none" spc="0" normalizeH="0" baseline="0" noProof="0">
                <a:ln>
                  <a:noFill/>
                </a:ln>
                <a:solidFill>
                  <a:srgbClr val="000000"/>
                </a:solidFill>
                <a:effectLst/>
                <a:uLnTx/>
                <a:uFillTx/>
                <a:latin typeface="Georgia"/>
                <a:ea typeface="+mn-ea"/>
                <a:cs typeface="+mn-cs"/>
              </a:rPr>
              <a:t> </a:t>
            </a:r>
            <a:r>
              <a:rPr kumimoji="0" lang="en-US" sz="1200" b="0" i="0" u="none" strike="noStrike" kern="1200" cap="none" spc="0" normalizeH="0" baseline="0" noProof="0" err="1">
                <a:ln>
                  <a:noFill/>
                </a:ln>
                <a:solidFill>
                  <a:srgbClr val="000000"/>
                </a:solidFill>
                <a:effectLst/>
                <a:uLnTx/>
                <a:uFillTx/>
                <a:latin typeface="Georgia"/>
                <a:ea typeface="+mn-ea"/>
                <a:cs typeface="+mn-cs"/>
              </a:rPr>
              <a:t>festdrücken</a:t>
            </a:r>
            <a:r>
              <a:rPr kumimoji="0" lang="en-US" sz="1200" b="0" i="0" u="none" strike="noStrike" kern="1200" cap="none" spc="0" normalizeH="0" baseline="0" noProof="0">
                <a:ln>
                  <a:noFill/>
                </a:ln>
                <a:solidFill>
                  <a:srgbClr val="000000"/>
                </a:solidFill>
                <a:effectLst/>
                <a:uLnTx/>
                <a:uFillTx/>
                <a:latin typeface="Georgia"/>
                <a:ea typeface="+mn-ea"/>
                <a:cs typeface="+mn-cs"/>
              </a:rPr>
              <a:t>, </a:t>
            </a:r>
            <a:r>
              <a:rPr kumimoji="0" lang="en-US" sz="1200" b="0" u="none" strike="noStrike" kern="1200" cap="none" spc="0" normalizeH="0" baseline="0" noProof="0" err="1">
                <a:ln>
                  <a:noFill/>
                </a:ln>
                <a:solidFill>
                  <a:srgbClr val="000000"/>
                </a:solidFill>
                <a:effectLst/>
                <a:uLnTx/>
                <a:uFillTx/>
                <a:latin typeface="Georgia"/>
                <a:ea typeface="+mn-ea"/>
                <a:cs typeface="+mn-cs"/>
              </a:rPr>
              <a:t>wenn</a:t>
            </a:r>
            <a:r>
              <a:rPr kumimoji="0" lang="en-US" sz="1200" b="0" i="0" u="none" strike="noStrike" kern="1200" cap="none" spc="0" normalizeH="0" baseline="0" noProof="0">
                <a:ln>
                  <a:noFill/>
                </a:ln>
                <a:solidFill>
                  <a:srgbClr val="000000"/>
                </a:solidFill>
                <a:effectLst/>
                <a:uLnTx/>
                <a:uFillTx/>
                <a:latin typeface="Georgia"/>
                <a:ea typeface="+mn-ea"/>
                <a:cs typeface="+mn-cs"/>
              </a:rPr>
              <a:t> er </a:t>
            </a:r>
            <a:r>
              <a:rPr kumimoji="0" lang="en-US" sz="1200" b="0" i="0" u="none" strike="noStrike" kern="1200" cap="none" spc="0" normalizeH="0" baseline="0" noProof="0" err="1">
                <a:ln>
                  <a:noFill/>
                </a:ln>
                <a:solidFill>
                  <a:srgbClr val="000000"/>
                </a:solidFill>
                <a:effectLst/>
                <a:uLnTx/>
                <a:uFillTx/>
                <a:latin typeface="Georgia"/>
                <a:ea typeface="+mn-ea"/>
                <a:cs typeface="+mn-cs"/>
              </a:rPr>
              <a:t>sich</a:t>
            </a:r>
            <a:r>
              <a:rPr kumimoji="0" lang="en-US" sz="1200" b="0" i="0" u="none" strike="noStrike" kern="1200" cap="none" spc="0" normalizeH="0" baseline="0" noProof="0">
                <a:ln>
                  <a:noFill/>
                </a:ln>
                <a:solidFill>
                  <a:srgbClr val="000000"/>
                </a:solidFill>
                <a:effectLst/>
                <a:uLnTx/>
                <a:uFillTx/>
                <a:latin typeface="Georgia"/>
                <a:ea typeface="+mn-ea"/>
                <a:cs typeface="+mn-cs"/>
              </a:rPr>
              <a:t> </a:t>
            </a:r>
            <a:r>
              <a:rPr kumimoji="0" lang="en-US" sz="1200" b="0" i="1" u="none" strike="noStrike" kern="1200" cap="none" spc="0" normalizeH="0" baseline="0" noProof="0" err="1">
                <a:ln>
                  <a:noFill/>
                </a:ln>
                <a:solidFill>
                  <a:srgbClr val="000000"/>
                </a:solidFill>
                <a:effectLst/>
                <a:uLnTx/>
                <a:uFillTx/>
                <a:latin typeface="Georgia"/>
                <a:ea typeface="+mn-ea"/>
                <a:cs typeface="+mn-cs"/>
              </a:rPr>
              <a:t>nicht</a:t>
            </a:r>
            <a:r>
              <a:rPr kumimoji="0" lang="en-US" sz="1200" b="0" i="0" u="none" strike="noStrike" kern="1200" cap="none" spc="0" normalizeH="0" baseline="0" noProof="0">
                <a:ln>
                  <a:noFill/>
                </a:ln>
                <a:solidFill>
                  <a:srgbClr val="000000"/>
                </a:solidFill>
                <a:effectLst/>
                <a:uLnTx/>
                <a:uFillTx/>
                <a:latin typeface="Georgia"/>
                <a:ea typeface="+mn-ea"/>
                <a:cs typeface="+mn-cs"/>
              </a:rPr>
              <a:t> </a:t>
            </a:r>
            <a:r>
              <a:rPr kumimoji="0" lang="en-US" sz="1200" b="1" i="0" u="none" strike="noStrike" kern="1200" cap="none" spc="0" normalizeH="0" baseline="0" noProof="0" err="1">
                <a:ln>
                  <a:noFill/>
                </a:ln>
                <a:solidFill>
                  <a:srgbClr val="000000"/>
                </a:solidFill>
                <a:effectLst/>
                <a:uLnTx/>
                <a:uFillTx/>
                <a:latin typeface="Georgia"/>
                <a:ea typeface="+mn-ea"/>
                <a:cs typeface="+mn-cs"/>
              </a:rPr>
              <a:t>über</a:t>
            </a:r>
            <a:r>
              <a:rPr kumimoji="0" lang="en-US" sz="1200" b="1" i="0" u="none" strike="noStrike" kern="1200" cap="none" spc="0" normalizeH="0" baseline="0" noProof="0">
                <a:ln>
                  <a:noFill/>
                </a:ln>
                <a:solidFill>
                  <a:srgbClr val="000000"/>
                </a:solidFill>
                <a:effectLst/>
                <a:uLnTx/>
                <a:uFillTx/>
                <a:latin typeface="Georgia"/>
                <a:ea typeface="+mn-ea"/>
                <a:cs typeface="+mn-cs"/>
              </a:rPr>
              <a:t> der </a:t>
            </a:r>
            <a:r>
              <a:rPr kumimoji="0" lang="en-US" sz="1200" b="1" i="0" u="none" strike="noStrike" kern="1200" cap="none" spc="0" normalizeH="0" baseline="0" noProof="0" err="1">
                <a:ln>
                  <a:noFill/>
                </a:ln>
                <a:solidFill>
                  <a:srgbClr val="000000"/>
                </a:solidFill>
                <a:effectLst/>
                <a:uLnTx/>
                <a:uFillTx/>
                <a:latin typeface="Georgia"/>
                <a:ea typeface="+mn-ea"/>
                <a:cs typeface="+mn-cs"/>
              </a:rPr>
              <a:t>Anbringstelle</a:t>
            </a:r>
            <a:r>
              <a:rPr kumimoji="0" lang="en-US" sz="1200" b="0" i="0" u="none" strike="noStrike" kern="1200" cap="none" spc="0" normalizeH="0" baseline="0" noProof="0">
                <a:ln>
                  <a:noFill/>
                </a:ln>
                <a:solidFill>
                  <a:srgbClr val="000000"/>
                </a:solidFill>
                <a:effectLst/>
                <a:uLnTx/>
                <a:uFillTx/>
                <a:latin typeface="Georgia"/>
                <a:ea typeface="+mn-ea"/>
                <a:cs typeface="+mn-cs"/>
              </a:rPr>
              <a:t> </a:t>
            </a:r>
            <a:r>
              <a:rPr kumimoji="0" lang="en-US" sz="1200" b="0" i="0" u="none" strike="noStrike" kern="1200" cap="none" spc="0" normalizeH="0" baseline="0" noProof="0" err="1">
                <a:ln>
                  <a:noFill/>
                </a:ln>
                <a:solidFill>
                  <a:srgbClr val="000000"/>
                </a:solidFill>
                <a:effectLst/>
                <a:uLnTx/>
                <a:uFillTx/>
                <a:latin typeface="Georgia"/>
                <a:ea typeface="+mn-ea"/>
                <a:cs typeface="+mn-cs"/>
              </a:rPr>
              <a:t>befindet</a:t>
            </a:r>
            <a:r>
              <a:rPr kumimoji="0" lang="en-US" sz="1200" b="0" i="0" u="none" strike="noStrike" kern="1200" cap="none" spc="0" normalizeH="0" baseline="0" noProof="0">
                <a:ln>
                  <a:noFill/>
                </a:ln>
                <a:solidFill>
                  <a:srgbClr val="000000"/>
                </a:solidFill>
                <a:effectLst/>
                <a:uLnTx/>
                <a:uFillTx/>
                <a:latin typeface="Georgia"/>
                <a:ea typeface="+mn-ea"/>
                <a:cs typeface="+mn-cs"/>
              </a:rPr>
              <a:t>.</a:t>
            </a:r>
          </a:p>
        </p:txBody>
      </p:sp>
      <p:sp>
        <p:nvSpPr>
          <p:cNvPr id="23" name="TextBox 24">
            <a:extLst>
              <a:ext uri="{FF2B5EF4-FFF2-40B4-BE49-F238E27FC236}">
                <a16:creationId xmlns:a16="http://schemas.microsoft.com/office/drawing/2014/main" id="{F4424C41-61AE-E640-8D23-45B395A11A6D}"/>
              </a:ext>
            </a:extLst>
          </p:cNvPr>
          <p:cNvSpPr txBox="1"/>
          <p:nvPr/>
        </p:nvSpPr>
        <p:spPr>
          <a:xfrm>
            <a:off x="558735" y="1153473"/>
            <a:ext cx="17236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5"/>
                </a:solidFill>
                <a:effectLst/>
                <a:uLnTx/>
                <a:uFillTx/>
                <a:latin typeface="Calibri" panose="020F0502020204030204" pitchFamily="34" charset="0"/>
                <a:cs typeface="Calibri" panose="020F0502020204030204" pitchFamily="34" charset="0"/>
              </a:rPr>
              <a:t>1. </a:t>
            </a:r>
            <a:r>
              <a:rPr kumimoji="0" lang="en-US" sz="1200" b="1" i="0" u="none" strike="noStrike" kern="1200" cap="none" spc="0" normalizeH="0" baseline="0" noProof="0" err="1">
                <a:ln>
                  <a:noFill/>
                </a:ln>
                <a:solidFill>
                  <a:schemeClr val="accent5"/>
                </a:solidFill>
                <a:effectLst/>
                <a:uLnTx/>
                <a:uFillTx/>
                <a:latin typeface="Calibri" panose="020F0502020204030204" pitchFamily="34" charset="0"/>
                <a:cs typeface="Calibri" panose="020F0502020204030204" pitchFamily="34" charset="0"/>
              </a:rPr>
              <a:t>Anbringstelle</a:t>
            </a:r>
            <a:endParaRPr kumimoji="0" lang="en-US" sz="1200" b="1" i="0" u="none" strike="noStrike" kern="1200" cap="none" spc="0" normalizeH="0" baseline="0" noProof="0">
              <a:ln>
                <a:noFill/>
              </a:ln>
              <a:solidFill>
                <a:schemeClr val="accent5"/>
              </a:solidFill>
              <a:effectLst/>
              <a:uLnTx/>
              <a:uFillTx/>
              <a:latin typeface="Calibri" panose="020F0502020204030204" pitchFamily="34" charset="0"/>
              <a:cs typeface="Calibri" panose="020F0502020204030204" pitchFamily="34" charset="0"/>
            </a:endParaRPr>
          </a:p>
        </p:txBody>
      </p:sp>
      <p:sp>
        <p:nvSpPr>
          <p:cNvPr id="24" name="TextBox 25">
            <a:extLst>
              <a:ext uri="{FF2B5EF4-FFF2-40B4-BE49-F238E27FC236}">
                <a16:creationId xmlns:a16="http://schemas.microsoft.com/office/drawing/2014/main" id="{C344A44A-A5AB-5F4A-939F-8F3D44EB6C4B}"/>
              </a:ext>
            </a:extLst>
          </p:cNvPr>
          <p:cNvSpPr txBox="1"/>
          <p:nvPr/>
        </p:nvSpPr>
        <p:spPr>
          <a:xfrm>
            <a:off x="2398786" y="1140022"/>
            <a:ext cx="1803600" cy="4616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200" b="1">
                <a:solidFill>
                  <a:schemeClr val="accent5"/>
                </a:solidFill>
                <a:latin typeface="Calibri" panose="020F0502020204030204" pitchFamily="34" charset="0"/>
                <a:cs typeface="Calibri" panose="020F0502020204030204" pitchFamily="34" charset="0"/>
              </a:rPr>
              <a:t>2. </a:t>
            </a:r>
            <a:r>
              <a:rPr lang="en-US" sz="1200" b="1" err="1">
                <a:solidFill>
                  <a:schemeClr val="accent5"/>
                </a:solidFill>
                <a:latin typeface="Calibri" panose="020F0502020204030204" pitchFamily="34" charset="0"/>
                <a:cs typeface="Calibri" panose="020F0502020204030204" pitchFamily="34" charset="0"/>
              </a:rPr>
              <a:t>Waschen</a:t>
            </a:r>
            <a:r>
              <a:rPr lang="en-US" sz="1200" b="1">
                <a:solidFill>
                  <a:schemeClr val="accent5"/>
                </a:solidFill>
                <a:latin typeface="Calibri" panose="020F0502020204030204" pitchFamily="34" charset="0"/>
                <a:cs typeface="Calibri" panose="020F0502020204030204" pitchFamily="34" charset="0"/>
              </a:rPr>
              <a:t>, </a:t>
            </a:r>
            <a:r>
              <a:rPr lang="en-US" sz="1200" b="1" err="1">
                <a:solidFill>
                  <a:schemeClr val="accent5"/>
                </a:solidFill>
                <a:latin typeface="Calibri" panose="020F0502020204030204" pitchFamily="34" charset="0"/>
                <a:cs typeface="Calibri" panose="020F0502020204030204" pitchFamily="34" charset="0"/>
              </a:rPr>
              <a:t>reinigen</a:t>
            </a:r>
            <a:r>
              <a:rPr lang="en-US" sz="1200" b="1">
                <a:solidFill>
                  <a:schemeClr val="accent5"/>
                </a:solidFill>
                <a:latin typeface="Calibri" panose="020F0502020204030204" pitchFamily="34" charset="0"/>
                <a:cs typeface="Calibri" panose="020F0502020204030204" pitchFamily="34" charset="0"/>
              </a:rPr>
              <a:t>,  </a:t>
            </a:r>
            <a:r>
              <a:rPr lang="en-US" sz="1200" b="1" err="1">
                <a:solidFill>
                  <a:schemeClr val="accent5"/>
                </a:solidFill>
                <a:latin typeface="Calibri" panose="020F0502020204030204" pitchFamily="34" charset="0"/>
                <a:cs typeface="Calibri" panose="020F0502020204030204" pitchFamily="34" charset="0"/>
              </a:rPr>
              <a:t>trocknen</a:t>
            </a:r>
            <a:endParaRPr lang="en-US" sz="1200" b="1">
              <a:solidFill>
                <a:schemeClr val="accent5"/>
              </a:solidFill>
              <a:latin typeface="Calibri" panose="020F0502020204030204" pitchFamily="34" charset="0"/>
              <a:cs typeface="Calibri" panose="020F0502020204030204" pitchFamily="34" charset="0"/>
            </a:endParaRPr>
          </a:p>
        </p:txBody>
      </p:sp>
      <p:sp>
        <p:nvSpPr>
          <p:cNvPr id="25" name="TextBox 26">
            <a:extLst>
              <a:ext uri="{FF2B5EF4-FFF2-40B4-BE49-F238E27FC236}">
                <a16:creationId xmlns:a16="http://schemas.microsoft.com/office/drawing/2014/main" id="{8C9D15C2-869A-8F49-8D6D-2DCED39AF590}"/>
              </a:ext>
            </a:extLst>
          </p:cNvPr>
          <p:cNvSpPr txBox="1"/>
          <p:nvPr/>
        </p:nvSpPr>
        <p:spPr>
          <a:xfrm>
            <a:off x="4299161" y="1138494"/>
            <a:ext cx="16179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5"/>
                </a:solidFill>
                <a:latin typeface="Calibri" panose="020F0502020204030204" pitchFamily="34" charset="0"/>
                <a:cs typeface="Calibri" panose="020F0502020204030204" pitchFamily="34" charset="0"/>
              </a:rPr>
              <a:t>3. </a:t>
            </a:r>
            <a:r>
              <a:rPr lang="en-US" sz="1200" b="1" err="1">
                <a:solidFill>
                  <a:schemeClr val="accent5"/>
                </a:solidFill>
                <a:latin typeface="Calibri" panose="020F0502020204030204" pitchFamily="34" charset="0"/>
                <a:cs typeface="Calibri" panose="020F0502020204030204" pitchFamily="34" charset="0"/>
              </a:rPr>
              <a:t>Deckel</a:t>
            </a:r>
            <a:r>
              <a:rPr lang="en-US" sz="1200" b="1">
                <a:solidFill>
                  <a:schemeClr val="accent5"/>
                </a:solidFill>
                <a:latin typeface="Calibri" panose="020F0502020204030204" pitchFamily="34" charset="0"/>
                <a:cs typeface="Calibri" panose="020F0502020204030204" pitchFamily="34" charset="0"/>
              </a:rPr>
              <a:t> </a:t>
            </a:r>
            <a:r>
              <a:rPr lang="en-US" sz="1200" b="1" err="1">
                <a:solidFill>
                  <a:schemeClr val="accent5"/>
                </a:solidFill>
                <a:latin typeface="Calibri" panose="020F0502020204030204" pitchFamily="34" charset="0"/>
                <a:cs typeface="Calibri" panose="020F0502020204030204" pitchFamily="34" charset="0"/>
              </a:rPr>
              <a:t>abdrehen</a:t>
            </a:r>
            <a:endParaRPr lang="en-US" sz="1200" b="1">
              <a:solidFill>
                <a:schemeClr val="accent5"/>
              </a:solidFill>
              <a:latin typeface="Calibri" panose="020F0502020204030204" pitchFamily="34" charset="0"/>
              <a:cs typeface="Calibri" panose="020F0502020204030204" pitchFamily="34" charset="0"/>
            </a:endParaRPr>
          </a:p>
        </p:txBody>
      </p:sp>
      <p:sp>
        <p:nvSpPr>
          <p:cNvPr id="26" name="TextBox 27">
            <a:extLst>
              <a:ext uri="{FF2B5EF4-FFF2-40B4-BE49-F238E27FC236}">
                <a16:creationId xmlns:a16="http://schemas.microsoft.com/office/drawing/2014/main" id="{3E351909-9D59-664F-84BA-91D3C3E8E7EB}"/>
              </a:ext>
            </a:extLst>
          </p:cNvPr>
          <p:cNvSpPr txBox="1"/>
          <p:nvPr/>
        </p:nvSpPr>
        <p:spPr>
          <a:xfrm>
            <a:off x="519114" y="2970190"/>
            <a:ext cx="1975946" cy="646331"/>
          </a:xfrm>
          <a:prstGeom prst="rect">
            <a:avLst/>
          </a:prstGeom>
          <a:noFill/>
        </p:spPr>
        <p:txBody>
          <a:bodyPr wrap="square" rtlCol="0">
            <a:spAutoFit/>
          </a:bodyPr>
          <a:lstStyle/>
          <a:p>
            <a:pPr>
              <a:defRPr/>
            </a:pPr>
            <a:r>
              <a:rPr lang="en-US" sz="1200" b="1">
                <a:solidFill>
                  <a:schemeClr val="accent5"/>
                </a:solidFill>
                <a:latin typeface="Calibri" panose="020F0502020204030204" pitchFamily="34" charset="0"/>
                <a:cs typeface="Calibri" panose="020F0502020204030204" pitchFamily="34" charset="0"/>
              </a:rPr>
              <a:t>4. </a:t>
            </a:r>
            <a:r>
              <a:rPr lang="en-US" sz="1200" b="1" err="1">
                <a:solidFill>
                  <a:schemeClr val="accent5"/>
                </a:solidFill>
                <a:latin typeface="Calibri" panose="020F0502020204030204" pitchFamily="34" charset="0"/>
                <a:cs typeface="Calibri" panose="020F0502020204030204" pitchFamily="34" charset="0"/>
              </a:rPr>
              <a:t>Über</a:t>
            </a:r>
            <a:r>
              <a:rPr lang="en-US" sz="1200" b="1">
                <a:solidFill>
                  <a:schemeClr val="accent5"/>
                </a:solidFill>
                <a:latin typeface="Calibri" panose="020F0502020204030204" pitchFamily="34" charset="0"/>
                <a:cs typeface="Calibri" panose="020F0502020204030204" pitchFamily="34" charset="0"/>
              </a:rPr>
              <a:t> der </a:t>
            </a:r>
            <a:r>
              <a:rPr lang="en-US" sz="1200" b="1" err="1">
                <a:solidFill>
                  <a:schemeClr val="accent5"/>
                </a:solidFill>
                <a:latin typeface="Calibri" panose="020F0502020204030204" pitchFamily="34" charset="0"/>
                <a:cs typeface="Calibri" panose="020F0502020204030204" pitchFamily="34" charset="0"/>
              </a:rPr>
              <a:t>gereinigten</a:t>
            </a:r>
            <a:r>
              <a:rPr lang="en-US" sz="1200" b="1">
                <a:solidFill>
                  <a:schemeClr val="accent5"/>
                </a:solidFill>
                <a:latin typeface="Calibri" panose="020F0502020204030204" pitchFamily="34" charset="0"/>
                <a:cs typeface="Calibri" panose="020F0502020204030204" pitchFamily="34" charset="0"/>
              </a:rPr>
              <a:t> Stelle </a:t>
            </a:r>
            <a:r>
              <a:rPr lang="en-US" sz="1200" b="1" err="1">
                <a:solidFill>
                  <a:schemeClr val="accent5"/>
                </a:solidFill>
                <a:latin typeface="Calibri" panose="020F0502020204030204" pitchFamily="34" charset="0"/>
                <a:cs typeface="Calibri" panose="020F0502020204030204" pitchFamily="34" charset="0"/>
              </a:rPr>
              <a:t>platzieren</a:t>
            </a:r>
            <a:r>
              <a:rPr lang="en-US" sz="1200" b="1">
                <a:solidFill>
                  <a:schemeClr val="accent5"/>
                </a:solidFill>
                <a:latin typeface="Calibri" panose="020F0502020204030204" pitchFamily="34" charset="0"/>
                <a:cs typeface="Calibri" panose="020F0502020204030204" pitchFamily="34" charset="0"/>
              </a:rPr>
              <a:t> und festdrücken</a:t>
            </a:r>
            <a:r>
              <a:rPr lang="en-US" sz="1200" b="1" baseline="30000">
                <a:solidFill>
                  <a:schemeClr val="accent5"/>
                </a:solidFill>
                <a:latin typeface="Calibri" panose="020F0502020204030204" pitchFamily="34" charset="0"/>
                <a:cs typeface="Calibri" panose="020F0502020204030204" pitchFamily="34" charset="0"/>
              </a:rPr>
              <a:t>1,2</a:t>
            </a:r>
          </a:p>
        </p:txBody>
      </p:sp>
      <p:sp>
        <p:nvSpPr>
          <p:cNvPr id="27" name="TextBox 28">
            <a:extLst>
              <a:ext uri="{FF2B5EF4-FFF2-40B4-BE49-F238E27FC236}">
                <a16:creationId xmlns:a16="http://schemas.microsoft.com/office/drawing/2014/main" id="{1FD57634-8841-F042-A432-639084DB0BFE}"/>
              </a:ext>
            </a:extLst>
          </p:cNvPr>
          <p:cNvSpPr txBox="1"/>
          <p:nvPr/>
        </p:nvSpPr>
        <p:spPr>
          <a:xfrm>
            <a:off x="2408412" y="2978776"/>
            <a:ext cx="17236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5"/>
                </a:solidFill>
                <a:latin typeface="Calibri" panose="020F0502020204030204" pitchFamily="34" charset="0"/>
                <a:cs typeface="Calibri" panose="020F0502020204030204" pitchFamily="34" charset="0"/>
              </a:rPr>
              <a:t>5. </a:t>
            </a:r>
            <a:r>
              <a:rPr lang="en-US" sz="1200" b="1" err="1">
                <a:solidFill>
                  <a:schemeClr val="accent5"/>
                </a:solidFill>
                <a:latin typeface="Calibri" panose="020F0502020204030204" pitchFamily="34" charset="0"/>
                <a:cs typeface="Calibri" panose="020F0502020204030204" pitchFamily="34" charset="0"/>
              </a:rPr>
              <a:t>Vorsichtig</a:t>
            </a:r>
            <a:r>
              <a:rPr lang="en-US" sz="1200" b="1">
                <a:solidFill>
                  <a:schemeClr val="accent5"/>
                </a:solidFill>
                <a:latin typeface="Calibri" panose="020F0502020204030204" pitchFamily="34" charset="0"/>
                <a:cs typeface="Calibri" panose="020F0502020204030204" pitchFamily="34" charset="0"/>
              </a:rPr>
              <a:t> </a:t>
            </a:r>
            <a:r>
              <a:rPr lang="en-US" sz="1200" b="1" err="1">
                <a:solidFill>
                  <a:schemeClr val="accent5"/>
                </a:solidFill>
                <a:latin typeface="Calibri" panose="020F0502020204030204" pitchFamily="34" charset="0"/>
                <a:cs typeface="Calibri" panose="020F0502020204030204" pitchFamily="34" charset="0"/>
              </a:rPr>
              <a:t>entfernen</a:t>
            </a:r>
            <a:endParaRPr lang="en-US" sz="1200" b="1">
              <a:solidFill>
                <a:schemeClr val="accent5"/>
              </a:solidFill>
              <a:latin typeface="Calibri" panose="020F0502020204030204" pitchFamily="34" charset="0"/>
              <a:cs typeface="Calibri" panose="020F0502020204030204" pitchFamily="34" charset="0"/>
            </a:endParaRPr>
          </a:p>
        </p:txBody>
      </p:sp>
      <p:sp>
        <p:nvSpPr>
          <p:cNvPr id="28" name="TextBox 29">
            <a:extLst>
              <a:ext uri="{FF2B5EF4-FFF2-40B4-BE49-F238E27FC236}">
                <a16:creationId xmlns:a16="http://schemas.microsoft.com/office/drawing/2014/main" id="{D1CB209C-A1C5-0B43-A678-A263BC67C9B8}"/>
              </a:ext>
            </a:extLst>
          </p:cNvPr>
          <p:cNvSpPr txBox="1"/>
          <p:nvPr/>
        </p:nvSpPr>
        <p:spPr>
          <a:xfrm>
            <a:off x="4275868" y="2956713"/>
            <a:ext cx="17236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5"/>
                </a:solidFill>
                <a:latin typeface="Calibri" panose="020F0502020204030204" pitchFamily="34" charset="0"/>
                <a:cs typeface="Calibri" panose="020F0502020204030204" pitchFamily="34" charset="0"/>
              </a:rPr>
              <a:t>6. </a:t>
            </a:r>
            <a:r>
              <a:rPr lang="en-US" sz="1200" b="1" err="1">
                <a:solidFill>
                  <a:schemeClr val="accent5"/>
                </a:solidFill>
                <a:latin typeface="Calibri" panose="020F0502020204030204" pitchFamily="34" charset="0"/>
                <a:cs typeface="Calibri" panose="020F0502020204030204" pitchFamily="34" charset="0"/>
              </a:rPr>
              <a:t>Sicherstellen</a:t>
            </a:r>
            <a:r>
              <a:rPr lang="en-US" sz="1200" b="1">
                <a:solidFill>
                  <a:schemeClr val="accent5"/>
                </a:solidFill>
                <a:latin typeface="Calibri" panose="020F0502020204030204" pitchFamily="34" charset="0"/>
                <a:cs typeface="Calibri" panose="020F0502020204030204" pitchFamily="34" charset="0"/>
              </a:rPr>
              <a:t>, </a:t>
            </a:r>
            <a:r>
              <a:rPr lang="en-US" sz="1200" b="1" err="1">
                <a:solidFill>
                  <a:schemeClr val="accent5"/>
                </a:solidFill>
                <a:latin typeface="Calibri" panose="020F0502020204030204" pitchFamily="34" charset="0"/>
                <a:cs typeface="Calibri" panose="020F0502020204030204" pitchFamily="34" charset="0"/>
              </a:rPr>
              <a:t>dass</a:t>
            </a:r>
            <a:r>
              <a:rPr lang="en-US" sz="1200" b="1">
                <a:solidFill>
                  <a:schemeClr val="accent5"/>
                </a:solidFill>
                <a:latin typeface="Calibri" panose="020F0502020204030204" pitchFamily="34" charset="0"/>
                <a:cs typeface="Calibri" panose="020F0502020204030204" pitchFamily="34" charset="0"/>
              </a:rPr>
              <a:t> Sensor fest </a:t>
            </a:r>
            <a:r>
              <a:rPr lang="en-US" sz="1200" b="1" err="1">
                <a:solidFill>
                  <a:schemeClr val="accent5"/>
                </a:solidFill>
                <a:latin typeface="Calibri" panose="020F0502020204030204" pitchFamily="34" charset="0"/>
                <a:cs typeface="Calibri" panose="020F0502020204030204" pitchFamily="34" charset="0"/>
              </a:rPr>
              <a:t>sitzt</a:t>
            </a:r>
            <a:endParaRPr lang="en-US" sz="1200" b="1">
              <a:solidFill>
                <a:schemeClr val="accent5"/>
              </a:solidFill>
              <a:latin typeface="Calibri" panose="020F0502020204030204" pitchFamily="34" charset="0"/>
              <a:cs typeface="Calibri" panose="020F0502020204030204" pitchFamily="34" charset="0"/>
            </a:endParaRPr>
          </a:p>
        </p:txBody>
      </p:sp>
      <p:cxnSp>
        <p:nvCxnSpPr>
          <p:cNvPr id="29" name="Gerade Verbindung 28">
            <a:extLst>
              <a:ext uri="{FF2B5EF4-FFF2-40B4-BE49-F238E27FC236}">
                <a16:creationId xmlns:a16="http://schemas.microsoft.com/office/drawing/2014/main" id="{24AAE0CE-A473-9A4B-9F66-52A0609DDA3E}"/>
              </a:ext>
            </a:extLst>
          </p:cNvPr>
          <p:cNvCxnSpPr/>
          <p:nvPr/>
        </p:nvCxnSpPr>
        <p:spPr>
          <a:xfrm>
            <a:off x="6309152" y="1577423"/>
            <a:ext cx="233192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FA546A2C-6575-C348-9FA5-47156A7746CF}"/>
              </a:ext>
            </a:extLst>
          </p:cNvPr>
          <p:cNvCxnSpPr/>
          <p:nvPr/>
        </p:nvCxnSpPr>
        <p:spPr>
          <a:xfrm>
            <a:off x="6309152" y="2166156"/>
            <a:ext cx="233192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Gerade Verbindung 30">
            <a:extLst>
              <a:ext uri="{FF2B5EF4-FFF2-40B4-BE49-F238E27FC236}">
                <a16:creationId xmlns:a16="http://schemas.microsoft.com/office/drawing/2014/main" id="{CEC08114-E261-0C45-9471-FAF0AB4B7766}"/>
              </a:ext>
            </a:extLst>
          </p:cNvPr>
          <p:cNvCxnSpPr/>
          <p:nvPr/>
        </p:nvCxnSpPr>
        <p:spPr>
          <a:xfrm>
            <a:off x="6309152" y="2723058"/>
            <a:ext cx="233192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Gerade Verbindung 31">
            <a:extLst>
              <a:ext uri="{FF2B5EF4-FFF2-40B4-BE49-F238E27FC236}">
                <a16:creationId xmlns:a16="http://schemas.microsoft.com/office/drawing/2014/main" id="{DE98ECEE-62DC-E84A-ACB7-347B03E19F48}"/>
              </a:ext>
            </a:extLst>
          </p:cNvPr>
          <p:cNvCxnSpPr/>
          <p:nvPr/>
        </p:nvCxnSpPr>
        <p:spPr>
          <a:xfrm>
            <a:off x="6309152" y="3289116"/>
            <a:ext cx="233192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3E9E6086-0517-B548-9BE4-A6D07FA0397E}"/>
              </a:ext>
            </a:extLst>
          </p:cNvPr>
          <p:cNvSpPr txBox="1"/>
          <p:nvPr/>
        </p:nvSpPr>
        <p:spPr>
          <a:xfrm>
            <a:off x="4405651" y="1829957"/>
            <a:ext cx="327013" cy="153888"/>
          </a:xfrm>
          <a:prstGeom prst="rect">
            <a:avLst/>
          </a:prstGeom>
          <a:solidFill>
            <a:schemeClr val="bg1"/>
          </a:solidFill>
        </p:spPr>
        <p:txBody>
          <a:bodyPr wrap="none" lIns="0" tIns="0" rIns="0" bIns="0" rtlCol="0">
            <a:noAutofit/>
          </a:bodyPr>
          <a:lstStyle/>
          <a:p>
            <a:r>
              <a:rPr lang="de-DE" sz="1000" b="1">
                <a:latin typeface="Calibri" panose="020F0502020204030204" pitchFamily="34" charset="0"/>
                <a:cs typeface="Calibri" panose="020F0502020204030204" pitchFamily="34" charset="0"/>
              </a:rPr>
              <a:t>Kappe</a:t>
            </a:r>
          </a:p>
        </p:txBody>
      </p:sp>
      <p:sp>
        <p:nvSpPr>
          <p:cNvPr id="34" name="Textfeld 33">
            <a:extLst>
              <a:ext uri="{FF2B5EF4-FFF2-40B4-BE49-F238E27FC236}">
                <a16:creationId xmlns:a16="http://schemas.microsoft.com/office/drawing/2014/main" id="{4D48DD6D-7DF3-6E4E-AD6B-E57F6D9C0444}"/>
              </a:ext>
            </a:extLst>
          </p:cNvPr>
          <p:cNvSpPr txBox="1"/>
          <p:nvPr/>
        </p:nvSpPr>
        <p:spPr>
          <a:xfrm>
            <a:off x="4399685" y="1472646"/>
            <a:ext cx="433049" cy="304528"/>
          </a:xfrm>
          <a:prstGeom prst="rect">
            <a:avLst/>
          </a:prstGeom>
          <a:solidFill>
            <a:schemeClr val="bg1"/>
          </a:solidFill>
        </p:spPr>
        <p:txBody>
          <a:bodyPr wrap="none" lIns="0" tIns="0" rIns="0" bIns="0" rtlCol="0">
            <a:noAutofit/>
          </a:bodyPr>
          <a:lstStyle/>
          <a:p>
            <a:r>
              <a:rPr lang="de-DE" sz="1000" b="1">
                <a:latin typeface="Calibri" panose="020F0502020204030204" pitchFamily="34" charset="0"/>
                <a:cs typeface="Calibri" panose="020F0502020204030204" pitchFamily="34" charset="0"/>
              </a:rPr>
              <a:t>Schutz-</a:t>
            </a:r>
          </a:p>
          <a:p>
            <a:r>
              <a:rPr lang="de-DE" sz="1000" b="1">
                <a:latin typeface="Calibri" panose="020F0502020204030204" pitchFamily="34" charset="0"/>
                <a:cs typeface="Calibri" panose="020F0502020204030204" pitchFamily="34" charset="0"/>
              </a:rPr>
              <a:t>Siegel </a:t>
            </a:r>
          </a:p>
        </p:txBody>
      </p:sp>
      <p:sp>
        <p:nvSpPr>
          <p:cNvPr id="35" name="Textplatzhalter 3">
            <a:extLst>
              <a:ext uri="{FF2B5EF4-FFF2-40B4-BE49-F238E27FC236}">
                <a16:creationId xmlns:a16="http://schemas.microsoft.com/office/drawing/2014/main" id="{2C724A7A-69D6-4B8A-AAA9-20DDF5F0494F}"/>
              </a:ext>
            </a:extLst>
          </p:cNvPr>
          <p:cNvSpPr txBox="1">
            <a:spLocks/>
          </p:cNvSpPr>
          <p:nvPr/>
        </p:nvSpPr>
        <p:spPr>
          <a:xfrm>
            <a:off x="502921" y="338465"/>
            <a:ext cx="8137842" cy="261610"/>
          </a:xfrm>
          <a:prstGeom prst="rect">
            <a:avLst/>
          </a:prstGeom>
        </p:spPr>
        <p:txBody>
          <a:bodyPr vert="horz" wrap="square" lIns="0" tIns="0" rIns="91440" bIns="45720" rtlCol="0">
            <a:spAutoFit/>
          </a:bodyPr>
          <a:lstStyle>
            <a:lvl1pPr marL="0" indent="0" algn="l" defTabSz="914400" rtl="0" eaLnBrk="1" latinLnBrk="0" hangingPunct="1">
              <a:lnSpc>
                <a:spcPct val="100000"/>
              </a:lnSpc>
              <a:spcBef>
                <a:spcPts val="600"/>
              </a:spcBef>
              <a:buFont typeface="Arial" panose="020B0604020202020204" pitchFamily="34" charset="0"/>
              <a:buNone/>
              <a:defRPr sz="1400" b="0" kern="1200" cap="all" spc="150" baseline="0">
                <a:solidFill>
                  <a:schemeClr val="tx1">
                    <a:lumMod val="75000"/>
                    <a:lumOff val="25000"/>
                  </a:schemeClr>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600"/>
              </a:spcBef>
              <a:buClr>
                <a:schemeClr val="accent5"/>
              </a:buClr>
              <a:buFont typeface="Arial" panose="020B0604020202020204" pitchFamily="34" charset="0"/>
              <a:buNone/>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Erste Schritte mit FreeStyle Libre 3: Sensor-applikation</a:t>
            </a:r>
          </a:p>
        </p:txBody>
      </p:sp>
      <p:sp>
        <p:nvSpPr>
          <p:cNvPr id="5" name="Datumsplatzhalter 4">
            <a:extLst>
              <a:ext uri="{FF2B5EF4-FFF2-40B4-BE49-F238E27FC236}">
                <a16:creationId xmlns:a16="http://schemas.microsoft.com/office/drawing/2014/main" id="{760E35FB-6E4E-1748-855E-30AEE612AED5}"/>
              </a:ext>
            </a:extLst>
          </p:cNvPr>
          <p:cNvSpPr>
            <a:spLocks noGrp="1"/>
          </p:cNvSpPr>
          <p:nvPr>
            <p:ph type="dt" sz="half" idx="2"/>
          </p:nvPr>
        </p:nvSpPr>
        <p:spPr/>
        <p:txBody>
          <a:bodyPr/>
          <a:lstStyle/>
          <a:p>
            <a:fld id="{4080787E-47A9-144A-A7DA-8BB206BE8289}" type="datetime1">
              <a:rPr lang="de-DE" smtClean="0"/>
              <a:t>14.09.21</a:t>
            </a:fld>
            <a:endParaRPr lang="en-US"/>
          </a:p>
        </p:txBody>
      </p:sp>
      <p:sp>
        <p:nvSpPr>
          <p:cNvPr id="36" name="Textplatzhalter 3">
            <a:extLst>
              <a:ext uri="{FF2B5EF4-FFF2-40B4-BE49-F238E27FC236}">
                <a16:creationId xmlns:a16="http://schemas.microsoft.com/office/drawing/2014/main" id="{C71F0233-5076-40C9-956E-A0C8BBB12F0D}"/>
              </a:ext>
            </a:extLst>
          </p:cNvPr>
          <p:cNvSpPr>
            <a:spLocks noGrp="1"/>
          </p:cNvSpPr>
          <p:nvPr>
            <p:ph type="body" sz="quarter" idx="11"/>
          </p:nvPr>
        </p:nvSpPr>
        <p:spPr>
          <a:xfrm>
            <a:off x="502919" y="4543636"/>
            <a:ext cx="8395979" cy="308464"/>
          </a:xfrm>
        </p:spPr>
        <p:txBody>
          <a:bodyPr/>
          <a:lstStyle/>
          <a:p>
            <a:r>
              <a:rPr lang="de-DE" b="1"/>
              <a:t>1. </a:t>
            </a:r>
            <a:r>
              <a:rPr lang="de-DE"/>
              <a:t>ACHTUNG: Drücken Sie den </a:t>
            </a:r>
            <a:r>
              <a:rPr lang="de-DE" err="1"/>
              <a:t>Sensorapplikator</a:t>
            </a:r>
            <a:r>
              <a:rPr lang="de-DE"/>
              <a:t> ERST DANN auf die Haut, wenn er sich über der vorbereiteten Stelle befindet, um eine versehentlich falsche Platzierung oder Verletzung zu vermeiden. </a:t>
            </a:r>
            <a:r>
              <a:rPr lang="de-DE" b="1"/>
              <a:t>2. </a:t>
            </a:r>
            <a:r>
              <a:rPr lang="de-DE"/>
              <a:t>HINWEIS: Wenn Sie den Sensor anbringen, kann es zu Blutergüssen oder Blutungen kommen. Nehmen Sie den Sensor ab, wenn die Blutung anhält, und bringen Sie an einer anderen Stelle einen neuen Sensor an.</a:t>
            </a:r>
          </a:p>
        </p:txBody>
      </p:sp>
    </p:spTree>
    <p:extLst>
      <p:ext uri="{BB962C8B-B14F-4D97-AF65-F5344CB8AC3E}">
        <p14:creationId xmlns:p14="http://schemas.microsoft.com/office/powerpoint/2010/main" val="309042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drinnen, Wand, Person, Decke enthält.&#10;&#10;Automatisch generierte Beschreibung">
            <a:extLst>
              <a:ext uri="{FF2B5EF4-FFF2-40B4-BE49-F238E27FC236}">
                <a16:creationId xmlns:a16="http://schemas.microsoft.com/office/drawing/2014/main" id="{B5451E2F-11FB-5F46-9432-79DCE87F27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3856" y="0"/>
            <a:ext cx="4060144" cy="5159098"/>
          </a:xfrm>
          <a:prstGeom prst="rect">
            <a:avLst/>
          </a:prstGeom>
        </p:spPr>
      </p:pic>
      <p:sp>
        <p:nvSpPr>
          <p:cNvPr id="6" name="Titel 5">
            <a:extLst>
              <a:ext uri="{FF2B5EF4-FFF2-40B4-BE49-F238E27FC236}">
                <a16:creationId xmlns:a16="http://schemas.microsoft.com/office/drawing/2014/main" id="{108077C3-BFF4-BB4B-9591-79FCC93936B6}"/>
              </a:ext>
            </a:extLst>
          </p:cNvPr>
          <p:cNvSpPr>
            <a:spLocks noGrp="1"/>
          </p:cNvSpPr>
          <p:nvPr>
            <p:ph type="ctrTitle"/>
          </p:nvPr>
        </p:nvSpPr>
        <p:spPr/>
        <p:txBody>
          <a:bodyPr/>
          <a:lstStyle/>
          <a:p>
            <a:r>
              <a:rPr lang="de-DE"/>
              <a:t>Einrichten der App</a:t>
            </a:r>
            <a:r>
              <a:rPr lang="de-DE" baseline="30000"/>
              <a:t>1</a:t>
            </a:r>
          </a:p>
        </p:txBody>
      </p:sp>
      <p:sp>
        <p:nvSpPr>
          <p:cNvPr id="7" name="Untertitel 6">
            <a:extLst>
              <a:ext uri="{FF2B5EF4-FFF2-40B4-BE49-F238E27FC236}">
                <a16:creationId xmlns:a16="http://schemas.microsoft.com/office/drawing/2014/main" id="{87121282-E9A5-1246-998E-D5C173FA31D1}"/>
              </a:ext>
            </a:extLst>
          </p:cNvPr>
          <p:cNvSpPr>
            <a:spLocks noGrp="1"/>
          </p:cNvSpPr>
          <p:nvPr>
            <p:ph type="subTitle" idx="1"/>
          </p:nvPr>
        </p:nvSpPr>
        <p:spPr/>
        <p:txBody>
          <a:bodyPr/>
          <a:lstStyle/>
          <a:p>
            <a:r>
              <a:rPr lang="de-DE"/>
              <a:t>Erste schritte mit Freestyle </a:t>
            </a:r>
            <a:r>
              <a:rPr lang="de-DE" err="1"/>
              <a:t>libre</a:t>
            </a:r>
            <a:r>
              <a:rPr lang="de-DE"/>
              <a:t> 3</a:t>
            </a:r>
          </a:p>
        </p:txBody>
      </p:sp>
      <p:sp>
        <p:nvSpPr>
          <p:cNvPr id="4" name="Fußzeilenplatzhalter 3">
            <a:extLst>
              <a:ext uri="{FF2B5EF4-FFF2-40B4-BE49-F238E27FC236}">
                <a16:creationId xmlns:a16="http://schemas.microsoft.com/office/drawing/2014/main" id="{B6F9D69F-F708-AC4F-9DC9-3D8478267DBC}"/>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5" name="Foliennummernplatzhalter 4">
            <a:extLst>
              <a:ext uri="{FF2B5EF4-FFF2-40B4-BE49-F238E27FC236}">
                <a16:creationId xmlns:a16="http://schemas.microsoft.com/office/drawing/2014/main" id="{5899045F-5AEF-A940-BEAF-AADB82B5D16D}"/>
              </a:ext>
            </a:extLst>
          </p:cNvPr>
          <p:cNvSpPr>
            <a:spLocks noGrp="1"/>
          </p:cNvSpPr>
          <p:nvPr>
            <p:ph type="sldNum" sz="quarter" idx="4"/>
          </p:nvPr>
        </p:nvSpPr>
        <p:spPr/>
        <p:txBody>
          <a:bodyPr/>
          <a:lstStyle/>
          <a:p>
            <a:fld id="{A2885E78-1F86-4A3D-9EE1-B0103B1CEF15}" type="slidenum">
              <a:rPr lang="en-US" smtClean="0"/>
              <a:pPr/>
              <a:t>15</a:t>
            </a:fld>
            <a:endParaRPr lang="en-US"/>
          </a:p>
        </p:txBody>
      </p:sp>
      <p:sp>
        <p:nvSpPr>
          <p:cNvPr id="9" name="Textfeld 8">
            <a:extLst>
              <a:ext uri="{FF2B5EF4-FFF2-40B4-BE49-F238E27FC236}">
                <a16:creationId xmlns:a16="http://schemas.microsoft.com/office/drawing/2014/main" id="{08230CB1-3C2F-4995-994E-D43784224A8F}"/>
              </a:ext>
            </a:extLst>
          </p:cNvPr>
          <p:cNvSpPr txBox="1"/>
          <p:nvPr/>
        </p:nvSpPr>
        <p:spPr>
          <a:xfrm>
            <a:off x="450950" y="4199490"/>
            <a:ext cx="4572000" cy="461665"/>
          </a:xfrm>
          <a:prstGeom prst="rect">
            <a:avLst/>
          </a:prstGeom>
          <a:noFill/>
        </p:spPr>
        <p:txBody>
          <a:bodyPr wrap="square">
            <a:spAutoFit/>
          </a:bodyPr>
          <a:lstStyle/>
          <a:p>
            <a:br>
              <a:rPr lang="de-DE" sz="800" b="1">
                <a:solidFill>
                  <a:schemeClr val="bg1"/>
                </a:solidFill>
                <a:latin typeface="+mj-lt"/>
              </a:rPr>
            </a:br>
            <a:r>
              <a:rPr lang="de-DE" sz="800">
                <a:solidFill>
                  <a:schemeClr val="bg1"/>
                </a:solidFill>
                <a:latin typeface="+mj-lt"/>
              </a:rPr>
              <a:t>Bei dem hier gezeigten Bild handelt es sich um ein Agenturfoto, das mit einem Model gestellt wurde. </a:t>
            </a:r>
            <a:br>
              <a:rPr lang="de-DE" sz="800">
                <a:solidFill>
                  <a:schemeClr val="bg1"/>
                </a:solidFill>
                <a:latin typeface="+mj-lt"/>
              </a:rPr>
            </a:br>
            <a:r>
              <a:rPr lang="de-DE" sz="800" b="1">
                <a:solidFill>
                  <a:schemeClr val="bg1"/>
                </a:solidFill>
                <a:latin typeface="+mj-lt"/>
              </a:rPr>
              <a:t>1. </a:t>
            </a:r>
            <a:r>
              <a:rPr lang="de-DE" sz="800">
                <a:solidFill>
                  <a:schemeClr val="bg1"/>
                </a:solidFill>
                <a:latin typeface="+mj-lt"/>
              </a:rPr>
              <a:t>Die FreeStyle Libre 3 App ist nur mit bestimmten Mobilgeräten und Betriebssystemen kompatibel.</a:t>
            </a:r>
            <a:endParaRPr lang="en-US" sz="800">
              <a:solidFill>
                <a:schemeClr val="bg1"/>
              </a:solidFill>
              <a:latin typeface="+mj-lt"/>
            </a:endParaRPr>
          </a:p>
        </p:txBody>
      </p:sp>
      <p:sp>
        <p:nvSpPr>
          <p:cNvPr id="2" name="Datumsplatzhalter 1">
            <a:extLst>
              <a:ext uri="{FF2B5EF4-FFF2-40B4-BE49-F238E27FC236}">
                <a16:creationId xmlns:a16="http://schemas.microsoft.com/office/drawing/2014/main" id="{CBEEA632-C86F-EC4C-B413-076A2DE6810C}"/>
              </a:ext>
            </a:extLst>
          </p:cNvPr>
          <p:cNvSpPr>
            <a:spLocks noGrp="1"/>
          </p:cNvSpPr>
          <p:nvPr>
            <p:ph type="dt" sz="half" idx="2"/>
          </p:nvPr>
        </p:nvSpPr>
        <p:spPr/>
        <p:txBody>
          <a:bodyPr/>
          <a:lstStyle/>
          <a:p>
            <a:fld id="{F28B2940-C422-974E-A35F-7F579CA1E12E}" type="datetime1">
              <a:rPr lang="de-DE" smtClean="0"/>
              <a:t>14.09.21</a:t>
            </a:fld>
            <a:endParaRPr lang="en-US"/>
          </a:p>
        </p:txBody>
      </p:sp>
    </p:spTree>
    <p:extLst>
      <p:ext uri="{BB962C8B-B14F-4D97-AF65-F5344CB8AC3E}">
        <p14:creationId xmlns:p14="http://schemas.microsoft.com/office/powerpoint/2010/main" val="70400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3472E1B-2877-8940-97CE-7F326A9CF9A5}"/>
              </a:ext>
            </a:extLst>
          </p:cNvPr>
          <p:cNvSpPr>
            <a:spLocks noGrp="1"/>
          </p:cNvSpPr>
          <p:nvPr>
            <p:ph type="sldNum" sz="quarter" idx="4"/>
          </p:nvPr>
        </p:nvSpPr>
        <p:spPr/>
        <p:txBody>
          <a:bodyPr/>
          <a:lstStyle/>
          <a:p>
            <a:fld id="{A2885E78-1F86-4A3D-9EE1-B0103B1CEF15}" type="slidenum">
              <a:rPr lang="en-US" smtClean="0"/>
              <a:pPr/>
              <a:t>16</a:t>
            </a:fld>
            <a:endParaRPr lang="en-US"/>
          </a:p>
        </p:txBody>
      </p:sp>
      <p:sp>
        <p:nvSpPr>
          <p:cNvPr id="3" name="Fußzeilenplatzhalter 2">
            <a:extLst>
              <a:ext uri="{FF2B5EF4-FFF2-40B4-BE49-F238E27FC236}">
                <a16:creationId xmlns:a16="http://schemas.microsoft.com/office/drawing/2014/main" id="{54094948-EC94-EE48-9877-3F351CFE4B05}"/>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8" name="Textplatzhalter 7">
            <a:extLst>
              <a:ext uri="{FF2B5EF4-FFF2-40B4-BE49-F238E27FC236}">
                <a16:creationId xmlns:a16="http://schemas.microsoft.com/office/drawing/2014/main" id="{8267D81E-29CE-B34C-BE4B-C9777E92D756}"/>
              </a:ext>
            </a:extLst>
          </p:cNvPr>
          <p:cNvSpPr>
            <a:spLocks noGrp="1"/>
          </p:cNvSpPr>
          <p:nvPr>
            <p:ph type="body" sz="quarter" idx="11"/>
          </p:nvPr>
        </p:nvSpPr>
        <p:spPr>
          <a:xfrm>
            <a:off x="503237" y="4471988"/>
            <a:ext cx="8137683" cy="308464"/>
          </a:xfrm>
        </p:spPr>
        <p:txBody>
          <a:bodyPr/>
          <a:lstStyle/>
          <a:p>
            <a:r>
              <a:rPr lang="en-US" b="1"/>
              <a:t>1</a:t>
            </a:r>
            <a:r>
              <a:rPr lang="en-US"/>
              <a:t>.</a:t>
            </a:r>
            <a:r>
              <a:rPr lang="de-DE"/>
              <a:t> Die FreeStyle Libre 3 App ist nur mit bestimmten Mobilgeräten und Betriebssystemen kompatibel. </a:t>
            </a:r>
            <a:r>
              <a:rPr lang="de-DE" b="1"/>
              <a:t>2.</a:t>
            </a:r>
            <a:r>
              <a:rPr lang="fr-FR" b="1"/>
              <a:t> </a:t>
            </a:r>
            <a:r>
              <a:rPr lang="de-DE"/>
              <a:t>Alarme sind standardgemäß ausgeschaltet und müssen eingeschaltet werden.</a:t>
            </a:r>
            <a:r>
              <a:rPr lang="fr-FR"/>
              <a:t> </a:t>
            </a:r>
            <a:r>
              <a:rPr lang="de-DE" b="1"/>
              <a:t>3</a:t>
            </a:r>
            <a:r>
              <a:rPr lang="de-DE"/>
              <a:t>. </a:t>
            </a:r>
            <a:r>
              <a:rPr lang="de-DE" err="1"/>
              <a:t>Battelino</a:t>
            </a:r>
            <a:r>
              <a:rPr lang="de-DE"/>
              <a:t>, T., et al. Diabetes Care. 2019; 42(8): 1593-1603. </a:t>
            </a:r>
            <a:r>
              <a:rPr lang="de-DE" b="1"/>
              <a:t>4. </a:t>
            </a:r>
            <a:r>
              <a:rPr lang="de-DE"/>
              <a:t>Die Übertragung der Daten zwischen FreeStyle Libre 3, </a:t>
            </a:r>
            <a:r>
              <a:rPr lang="de-DE" err="1"/>
              <a:t>LibreLinkUp</a:t>
            </a:r>
            <a:r>
              <a:rPr lang="de-DE"/>
              <a:t> und </a:t>
            </a:r>
            <a:r>
              <a:rPr lang="de-DE" err="1"/>
              <a:t>LibreView</a:t>
            </a:r>
            <a:r>
              <a:rPr lang="de-DE"/>
              <a:t> erfordert eine Internetverbindung. </a:t>
            </a:r>
            <a:r>
              <a:rPr lang="de-DE" b="1"/>
              <a:t>5. </a:t>
            </a:r>
            <a:r>
              <a:rPr lang="de-DE" err="1"/>
              <a:t>LibreLinkUp</a:t>
            </a:r>
            <a:r>
              <a:rPr lang="de-DE"/>
              <a:t> ist eine mobile Applikation, die von </a:t>
            </a:r>
            <a:r>
              <a:rPr lang="de-DE" err="1"/>
              <a:t>Newyu</a:t>
            </a:r>
            <a:r>
              <a:rPr lang="de-DE"/>
              <a:t>, Inc. bereitgestellt wird. Die Nutzung von </a:t>
            </a:r>
            <a:r>
              <a:rPr lang="de-DE" err="1"/>
              <a:t>LibreLinkUp</a:t>
            </a:r>
            <a:r>
              <a:rPr lang="de-DE"/>
              <a:t> erfordert eine Registrierung bei </a:t>
            </a:r>
            <a:r>
              <a:rPr lang="de-DE" err="1"/>
              <a:t>LibreView</a:t>
            </a:r>
            <a:r>
              <a:rPr lang="de-DE"/>
              <a:t>, einem Dienst von Abbott und </a:t>
            </a:r>
            <a:r>
              <a:rPr lang="de-DE" err="1"/>
              <a:t>Newyu</a:t>
            </a:r>
            <a:r>
              <a:rPr lang="de-DE"/>
              <a:t>, Inc. </a:t>
            </a:r>
          </a:p>
        </p:txBody>
      </p:sp>
      <p:sp>
        <p:nvSpPr>
          <p:cNvPr id="9" name="Content Placeholder 6">
            <a:extLst>
              <a:ext uri="{FF2B5EF4-FFF2-40B4-BE49-F238E27FC236}">
                <a16:creationId xmlns:a16="http://schemas.microsoft.com/office/drawing/2014/main" id="{466CCA37-CD29-4944-AD31-E70A4D3CB053}"/>
              </a:ext>
            </a:extLst>
          </p:cNvPr>
          <p:cNvSpPr txBox="1">
            <a:spLocks/>
          </p:cNvSpPr>
          <p:nvPr/>
        </p:nvSpPr>
        <p:spPr>
          <a:xfrm>
            <a:off x="519113" y="1308317"/>
            <a:ext cx="5153025" cy="3041858"/>
          </a:xfrm>
          <a:prstGeom prst="rect">
            <a:avLst/>
          </a:prstGeom>
        </p:spPr>
        <p:txBody>
          <a:bodyPr vert="horz" wrap="square" lIns="0" tIns="0" rIns="91440" bIns="45720" rtlCol="0" anchor="ctr">
            <a:sp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de-DE" sz="1400" spc="150" dirty="0">
                <a:latin typeface="+mj-lt"/>
              </a:rPr>
              <a:t>ÜBERTRAGUNG MINUTENGENAUER GLUKOSEWERTE </a:t>
            </a:r>
          </a:p>
          <a:p>
            <a:pPr>
              <a:spcBef>
                <a:spcPts val="0"/>
              </a:spcBef>
              <a:spcAft>
                <a:spcPts val="800"/>
              </a:spcAft>
            </a:pPr>
            <a:r>
              <a:rPr lang="de-DE" sz="1400" b="0" dirty="0">
                <a:solidFill>
                  <a:schemeClr val="tx1"/>
                </a:solidFill>
                <a:latin typeface="+mn-lt"/>
              </a:rPr>
              <a:t>direkt auf Ihr Smartphone</a:t>
            </a:r>
            <a:r>
              <a:rPr lang="de-DE" sz="1400" b="0" baseline="30000" dirty="0">
                <a:solidFill>
                  <a:schemeClr val="tx1"/>
                </a:solidFill>
                <a:latin typeface="+mn-lt"/>
              </a:rPr>
              <a:t>1 </a:t>
            </a:r>
            <a:r>
              <a:rPr lang="de-DE" sz="1400" b="0" dirty="0">
                <a:solidFill>
                  <a:schemeClr val="tx1"/>
                </a:solidFill>
                <a:latin typeface="+mn-lt"/>
              </a:rPr>
              <a:t>– Sie können sie mit einem Blick in Echtzeit einsehen.</a:t>
            </a:r>
          </a:p>
          <a:p>
            <a:pPr>
              <a:spcBef>
                <a:spcPts val="0"/>
              </a:spcBef>
            </a:pPr>
            <a:r>
              <a:rPr lang="de-DE" sz="1400" spc="150" dirty="0">
                <a:latin typeface="+mj-lt"/>
              </a:rPr>
              <a:t>OPTIONALE GLUKOSE-ALARME</a:t>
            </a:r>
            <a:r>
              <a:rPr lang="de-DE" sz="1400" spc="150" baseline="30000" dirty="0">
                <a:latin typeface="+mj-lt"/>
              </a:rPr>
              <a:t>2</a:t>
            </a:r>
            <a:r>
              <a:rPr lang="de-DE" sz="1400" spc="150" dirty="0">
                <a:latin typeface="+mj-lt"/>
              </a:rPr>
              <a:t> </a:t>
            </a:r>
          </a:p>
          <a:p>
            <a:pPr>
              <a:spcBef>
                <a:spcPts val="0"/>
              </a:spcBef>
              <a:spcAft>
                <a:spcPts val="800"/>
              </a:spcAft>
            </a:pPr>
            <a:r>
              <a:rPr lang="de-DE" sz="1400" b="0" dirty="0">
                <a:solidFill>
                  <a:schemeClr val="tx1"/>
                </a:solidFill>
                <a:latin typeface="+mn-lt"/>
              </a:rPr>
              <a:t>lassen Sie minutengenau wissen, wenn Sie Ihre festgelegten Alarmgrenzen über- oder unterschreiten.</a:t>
            </a:r>
            <a:endParaRPr lang="en-US" sz="1400" b="0" dirty="0">
              <a:solidFill>
                <a:schemeClr val="tx1"/>
              </a:solidFill>
              <a:latin typeface="+mn-lt"/>
            </a:endParaRPr>
          </a:p>
          <a:p>
            <a:pPr>
              <a:spcBef>
                <a:spcPts val="0"/>
              </a:spcBef>
            </a:pPr>
            <a:r>
              <a:rPr lang="en-US" sz="1400" spc="150" dirty="0">
                <a:latin typeface="+mj-lt"/>
              </a:rPr>
              <a:t>ZEIT-IM-ZIELBEREICH-BERICHTE </a:t>
            </a:r>
          </a:p>
          <a:p>
            <a:pPr>
              <a:spcBef>
                <a:spcPts val="0"/>
              </a:spcBef>
              <a:spcAft>
                <a:spcPts val="800"/>
              </a:spcAft>
            </a:pPr>
            <a:r>
              <a:rPr lang="en-US" sz="1400" b="0" dirty="0" err="1">
                <a:solidFill>
                  <a:schemeClr val="tx1"/>
                </a:solidFill>
                <a:latin typeface="+mn-lt"/>
              </a:rPr>
              <a:t>berücksichtigen</a:t>
            </a:r>
            <a:r>
              <a:rPr lang="en-US" sz="1400" b="0" dirty="0">
                <a:solidFill>
                  <a:schemeClr val="tx1"/>
                </a:solidFill>
                <a:latin typeface="+mn-lt"/>
              </a:rPr>
              <a:t> die Internationalen Konsens-Standards.</a:t>
            </a:r>
            <a:r>
              <a:rPr lang="en-US" sz="1400" b="0" baseline="30000" dirty="0">
                <a:solidFill>
                  <a:schemeClr val="tx1"/>
                </a:solidFill>
                <a:latin typeface="+mn-lt"/>
              </a:rPr>
              <a:t>3</a:t>
            </a:r>
          </a:p>
          <a:p>
            <a:pPr>
              <a:spcBef>
                <a:spcPts val="0"/>
              </a:spcBef>
            </a:pPr>
            <a:r>
              <a:rPr lang="en-US" sz="1400" spc="150" dirty="0">
                <a:latin typeface="+mj-lt"/>
              </a:rPr>
              <a:t>SPRACHSTEUERUNG</a:t>
            </a:r>
            <a:r>
              <a:rPr lang="en-US" sz="1400" dirty="0">
                <a:solidFill>
                  <a:schemeClr val="tx1"/>
                </a:solidFill>
                <a:latin typeface="+mj-lt"/>
              </a:rPr>
              <a:t> </a:t>
            </a:r>
          </a:p>
          <a:p>
            <a:pPr>
              <a:spcBef>
                <a:spcPts val="0"/>
              </a:spcBef>
              <a:spcAft>
                <a:spcPts val="800"/>
              </a:spcAft>
            </a:pPr>
            <a:r>
              <a:rPr lang="en-US" sz="1400" b="0" dirty="0" err="1">
                <a:solidFill>
                  <a:schemeClr val="tx1"/>
                </a:solidFill>
                <a:latin typeface="+mn-lt"/>
              </a:rPr>
              <a:t>für</a:t>
            </a:r>
            <a:r>
              <a:rPr lang="en-US" sz="1400" b="0" dirty="0">
                <a:solidFill>
                  <a:schemeClr val="tx1"/>
                </a:solidFill>
                <a:latin typeface="+mn-lt"/>
              </a:rPr>
              <a:t> </a:t>
            </a:r>
            <a:r>
              <a:rPr lang="en-US" sz="1400" b="0" dirty="0" err="1">
                <a:solidFill>
                  <a:schemeClr val="tx1"/>
                </a:solidFill>
                <a:latin typeface="+mn-lt"/>
              </a:rPr>
              <a:t>Sehbehinderte</a:t>
            </a:r>
            <a:r>
              <a:rPr lang="en-US" sz="1400" b="0" dirty="0">
                <a:solidFill>
                  <a:schemeClr val="tx1"/>
                </a:solidFill>
                <a:latin typeface="+mn-lt"/>
              </a:rPr>
              <a:t>.</a:t>
            </a:r>
          </a:p>
          <a:p>
            <a:pPr>
              <a:spcBef>
                <a:spcPts val="0"/>
              </a:spcBef>
            </a:pPr>
            <a:r>
              <a:rPr lang="en-US" sz="1400" spc="150" dirty="0">
                <a:latin typeface="+mj-lt"/>
              </a:rPr>
              <a:t>TEILEN</a:t>
            </a:r>
            <a:r>
              <a:rPr lang="en-US" sz="1400" spc="150" baseline="30000" dirty="0">
                <a:latin typeface="+mj-lt"/>
              </a:rPr>
              <a:t>4</a:t>
            </a:r>
            <a:r>
              <a:rPr lang="en-US" sz="1400" spc="150" dirty="0">
                <a:latin typeface="+mj-lt"/>
              </a:rPr>
              <a:t> IHRER WERTE MIT ANGEHÖRIGEN IN ECHTZEIT </a:t>
            </a:r>
          </a:p>
          <a:p>
            <a:pPr>
              <a:spcBef>
                <a:spcPts val="0"/>
              </a:spcBef>
            </a:pPr>
            <a:r>
              <a:rPr lang="en-US" sz="1400" b="0" dirty="0" err="1">
                <a:solidFill>
                  <a:schemeClr val="tx1"/>
                </a:solidFill>
                <a:latin typeface="+mn-lt"/>
              </a:rPr>
              <a:t>mit</a:t>
            </a:r>
            <a:r>
              <a:rPr lang="en-US" sz="1400" b="0" dirty="0">
                <a:solidFill>
                  <a:schemeClr val="tx1"/>
                </a:solidFill>
                <a:latin typeface="+mn-lt"/>
              </a:rPr>
              <a:t> LibreLinkUp.</a:t>
            </a:r>
            <a:r>
              <a:rPr lang="en-US" sz="1400" b="0" baseline="30000" dirty="0">
                <a:solidFill>
                  <a:schemeClr val="tx1"/>
                </a:solidFill>
                <a:latin typeface="+mn-lt"/>
              </a:rPr>
              <a:t>4,5</a:t>
            </a:r>
          </a:p>
        </p:txBody>
      </p:sp>
      <p:pic>
        <p:nvPicPr>
          <p:cNvPr id="10" name="Picture 11">
            <a:extLst>
              <a:ext uri="{FF2B5EF4-FFF2-40B4-BE49-F238E27FC236}">
                <a16:creationId xmlns:a16="http://schemas.microsoft.com/office/drawing/2014/main" id="{B01489EA-B31D-6D41-B4C5-C96BC36404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2226" y="2004289"/>
            <a:ext cx="922700" cy="922700"/>
          </a:xfrm>
          <a:prstGeom prst="rect">
            <a:avLst/>
          </a:prstGeom>
        </p:spPr>
      </p:pic>
      <p:pic>
        <p:nvPicPr>
          <p:cNvPr id="11" name="Grafik 10">
            <a:extLst>
              <a:ext uri="{FF2B5EF4-FFF2-40B4-BE49-F238E27FC236}">
                <a16:creationId xmlns:a16="http://schemas.microsoft.com/office/drawing/2014/main" id="{7EE9C006-A64F-7F40-8FB4-102E5BFC8B8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42548" y="944449"/>
            <a:ext cx="2119102" cy="3708000"/>
          </a:xfrm>
          <a:prstGeom prst="rect">
            <a:avLst/>
          </a:prstGeom>
        </p:spPr>
      </p:pic>
      <p:cxnSp>
        <p:nvCxnSpPr>
          <p:cNvPr id="12" name="Gerade Verbindung 11">
            <a:extLst>
              <a:ext uri="{FF2B5EF4-FFF2-40B4-BE49-F238E27FC236}">
                <a16:creationId xmlns:a16="http://schemas.microsoft.com/office/drawing/2014/main" id="{33AFAE1E-FFCE-594A-A5AC-6DF511EC5AD2}"/>
              </a:ext>
            </a:extLst>
          </p:cNvPr>
          <p:cNvCxnSpPr>
            <a:cxnSpLocks/>
          </p:cNvCxnSpPr>
          <p:nvPr/>
        </p:nvCxnSpPr>
        <p:spPr>
          <a:xfrm>
            <a:off x="519113" y="1249786"/>
            <a:ext cx="486695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408FDB3C-C6A5-0F45-A6AF-BBBA24B2A955}"/>
              </a:ext>
            </a:extLst>
          </p:cNvPr>
          <p:cNvCxnSpPr>
            <a:cxnSpLocks/>
          </p:cNvCxnSpPr>
          <p:nvPr/>
        </p:nvCxnSpPr>
        <p:spPr>
          <a:xfrm>
            <a:off x="519113" y="2032010"/>
            <a:ext cx="486695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234B09DC-324B-7F47-8B84-318CC5257D09}"/>
              </a:ext>
            </a:extLst>
          </p:cNvPr>
          <p:cNvCxnSpPr>
            <a:cxnSpLocks/>
          </p:cNvCxnSpPr>
          <p:nvPr/>
        </p:nvCxnSpPr>
        <p:spPr>
          <a:xfrm>
            <a:off x="519113" y="2764590"/>
            <a:ext cx="486695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7A04155B-9578-AD49-9E8D-9368F9709FB5}"/>
              </a:ext>
            </a:extLst>
          </p:cNvPr>
          <p:cNvCxnSpPr>
            <a:cxnSpLocks/>
          </p:cNvCxnSpPr>
          <p:nvPr/>
        </p:nvCxnSpPr>
        <p:spPr>
          <a:xfrm>
            <a:off x="519113" y="3326611"/>
            <a:ext cx="486695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C7F03956-8300-254D-A58E-D2DA76A41FDD}"/>
              </a:ext>
            </a:extLst>
          </p:cNvPr>
          <p:cNvCxnSpPr>
            <a:cxnSpLocks/>
          </p:cNvCxnSpPr>
          <p:nvPr/>
        </p:nvCxnSpPr>
        <p:spPr>
          <a:xfrm>
            <a:off x="519113" y="3825287"/>
            <a:ext cx="486695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platzhalter 3">
            <a:extLst>
              <a:ext uri="{FF2B5EF4-FFF2-40B4-BE49-F238E27FC236}">
                <a16:creationId xmlns:a16="http://schemas.microsoft.com/office/drawing/2014/main" id="{C78760F8-6D49-42CE-8F8D-C8E42B9DC8D6}"/>
              </a:ext>
            </a:extLst>
          </p:cNvPr>
          <p:cNvSpPr>
            <a:spLocks noGrp="1"/>
          </p:cNvSpPr>
          <p:nvPr>
            <p:ph type="body" sz="quarter" idx="10"/>
          </p:nvPr>
        </p:nvSpPr>
        <p:spPr>
          <a:xfrm>
            <a:off x="503079" y="291480"/>
            <a:ext cx="8137842" cy="261610"/>
          </a:xfrm>
        </p:spPr>
        <p:txBody>
          <a:bodyPr/>
          <a:lstStyle/>
          <a:p>
            <a:r>
              <a:rPr lang="de-DE"/>
              <a:t>Erste Schritte mit FreeStyle Libre 3: Einrichten der App</a:t>
            </a:r>
            <a:r>
              <a:rPr lang="de-DE" baseline="30000"/>
              <a:t>1</a:t>
            </a:r>
          </a:p>
        </p:txBody>
      </p:sp>
      <p:sp>
        <p:nvSpPr>
          <p:cNvPr id="19" name="Titel 1">
            <a:extLst>
              <a:ext uri="{FF2B5EF4-FFF2-40B4-BE49-F238E27FC236}">
                <a16:creationId xmlns:a16="http://schemas.microsoft.com/office/drawing/2014/main" id="{F20A1BDB-9E50-4B1F-BF8D-B75D5DCB9BC5}"/>
              </a:ext>
            </a:extLst>
          </p:cNvPr>
          <p:cNvSpPr txBox="1">
            <a:spLocks/>
          </p:cNvSpPr>
          <p:nvPr/>
        </p:nvSpPr>
        <p:spPr>
          <a:xfrm>
            <a:off x="503396" y="569840"/>
            <a:ext cx="8137842" cy="616664"/>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2400" b="0" kern="1200" cap="none" spc="0" baseline="0">
                <a:solidFill>
                  <a:schemeClr val="accent5"/>
                </a:solidFill>
                <a:latin typeface="Georgia" panose="02040502050405020303" pitchFamily="18" charset="0"/>
                <a:ea typeface="+mj-ea"/>
                <a:cs typeface="Calibri" panose="020F0502020204030204" pitchFamily="34" charset="0"/>
              </a:defRPr>
            </a:lvl1pPr>
          </a:lstStyle>
          <a:p>
            <a:r>
              <a:rPr lang="de-DE" dirty="0"/>
              <a:t>FreeStyle Libre 3 App</a:t>
            </a:r>
            <a:br>
              <a:rPr lang="de-DE" dirty="0"/>
            </a:br>
            <a:endParaRPr lang="de-DE" dirty="0"/>
          </a:p>
        </p:txBody>
      </p:sp>
      <p:sp>
        <p:nvSpPr>
          <p:cNvPr id="5" name="Datumsplatzhalter 4">
            <a:extLst>
              <a:ext uri="{FF2B5EF4-FFF2-40B4-BE49-F238E27FC236}">
                <a16:creationId xmlns:a16="http://schemas.microsoft.com/office/drawing/2014/main" id="{DA6131C7-436D-5841-8136-6A1ED9407C25}"/>
              </a:ext>
            </a:extLst>
          </p:cNvPr>
          <p:cNvSpPr>
            <a:spLocks noGrp="1"/>
          </p:cNvSpPr>
          <p:nvPr>
            <p:ph type="dt" sz="half" idx="2"/>
          </p:nvPr>
        </p:nvSpPr>
        <p:spPr/>
        <p:txBody>
          <a:bodyPr/>
          <a:lstStyle/>
          <a:p>
            <a:fld id="{06A10C5B-2BED-0E4C-9543-7077BB579767}" type="datetime1">
              <a:rPr lang="de-DE" smtClean="0"/>
              <a:t>14.09.21</a:t>
            </a:fld>
            <a:endParaRPr lang="en-US"/>
          </a:p>
        </p:txBody>
      </p:sp>
    </p:spTree>
    <p:extLst>
      <p:ext uri="{BB962C8B-B14F-4D97-AF65-F5344CB8AC3E}">
        <p14:creationId xmlns:p14="http://schemas.microsoft.com/office/powerpoint/2010/main" val="271008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3472E1B-2877-8940-97CE-7F326A9CF9A5}"/>
              </a:ext>
            </a:extLst>
          </p:cNvPr>
          <p:cNvSpPr>
            <a:spLocks noGrp="1"/>
          </p:cNvSpPr>
          <p:nvPr>
            <p:ph type="sldNum" sz="quarter" idx="4"/>
          </p:nvPr>
        </p:nvSpPr>
        <p:spPr/>
        <p:txBody>
          <a:bodyPr/>
          <a:lstStyle/>
          <a:p>
            <a:fld id="{A2885E78-1F86-4A3D-9EE1-B0103B1CEF15}" type="slidenum">
              <a:rPr lang="en-US" smtClean="0"/>
              <a:pPr/>
              <a:t>17</a:t>
            </a:fld>
            <a:endParaRPr lang="en-US"/>
          </a:p>
        </p:txBody>
      </p:sp>
      <p:sp>
        <p:nvSpPr>
          <p:cNvPr id="3" name="Fußzeilenplatzhalter 2">
            <a:extLst>
              <a:ext uri="{FF2B5EF4-FFF2-40B4-BE49-F238E27FC236}">
                <a16:creationId xmlns:a16="http://schemas.microsoft.com/office/drawing/2014/main" id="{54094948-EC94-EE48-9877-3F351CFE4B05}"/>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18" name="Textplatzhalter 3">
            <a:extLst>
              <a:ext uri="{FF2B5EF4-FFF2-40B4-BE49-F238E27FC236}">
                <a16:creationId xmlns:a16="http://schemas.microsoft.com/office/drawing/2014/main" id="{C78760F8-6D49-42CE-8F8D-C8E42B9DC8D6}"/>
              </a:ext>
            </a:extLst>
          </p:cNvPr>
          <p:cNvSpPr>
            <a:spLocks noGrp="1"/>
          </p:cNvSpPr>
          <p:nvPr>
            <p:ph type="body" sz="quarter" idx="10"/>
          </p:nvPr>
        </p:nvSpPr>
        <p:spPr>
          <a:xfrm>
            <a:off x="503079" y="291480"/>
            <a:ext cx="8137842" cy="261610"/>
          </a:xfrm>
        </p:spPr>
        <p:txBody>
          <a:bodyPr/>
          <a:lstStyle/>
          <a:p>
            <a:r>
              <a:rPr lang="de-DE"/>
              <a:t>Erste Schritte mit FreeStyle Libre 3: Einrichten der App</a:t>
            </a:r>
            <a:r>
              <a:rPr lang="de-DE" baseline="30000"/>
              <a:t>1</a:t>
            </a:r>
          </a:p>
        </p:txBody>
      </p:sp>
      <p:sp>
        <p:nvSpPr>
          <p:cNvPr id="19" name="Titel 1">
            <a:extLst>
              <a:ext uri="{FF2B5EF4-FFF2-40B4-BE49-F238E27FC236}">
                <a16:creationId xmlns:a16="http://schemas.microsoft.com/office/drawing/2014/main" id="{F20A1BDB-9E50-4B1F-BF8D-B75D5DCB9BC5}"/>
              </a:ext>
            </a:extLst>
          </p:cNvPr>
          <p:cNvSpPr txBox="1">
            <a:spLocks/>
          </p:cNvSpPr>
          <p:nvPr/>
        </p:nvSpPr>
        <p:spPr>
          <a:xfrm>
            <a:off x="503396" y="569840"/>
            <a:ext cx="8137842" cy="616664"/>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2400" b="0" kern="1200" cap="none" spc="0" baseline="0">
                <a:solidFill>
                  <a:schemeClr val="accent5"/>
                </a:solidFill>
                <a:latin typeface="Georgia" panose="02040502050405020303" pitchFamily="18" charset="0"/>
                <a:ea typeface="+mj-ea"/>
                <a:cs typeface="Calibri" panose="020F0502020204030204" pitchFamily="34" charset="0"/>
              </a:defRPr>
            </a:lvl1pPr>
          </a:lstStyle>
          <a:p>
            <a:r>
              <a:rPr lang="en-US" err="1"/>
              <a:t>Wichtige</a:t>
            </a:r>
            <a:r>
              <a:rPr lang="en-US"/>
              <a:t> </a:t>
            </a:r>
            <a:r>
              <a:rPr lang="en-US" err="1"/>
              <a:t>Informationen</a:t>
            </a:r>
            <a:r>
              <a:rPr lang="en-US"/>
              <a:t> </a:t>
            </a:r>
            <a:r>
              <a:rPr lang="en-US" err="1"/>
              <a:t>bezüglich</a:t>
            </a:r>
            <a:r>
              <a:rPr lang="en-US"/>
              <a:t> der </a:t>
            </a:r>
            <a:r>
              <a:rPr lang="en-US" err="1"/>
              <a:t>Verknüpfung</a:t>
            </a:r>
            <a:r>
              <a:rPr lang="en-US"/>
              <a:t> </a:t>
            </a:r>
            <a:br>
              <a:rPr lang="en-US"/>
            </a:br>
            <a:r>
              <a:rPr lang="en-US" err="1"/>
              <a:t>eines</a:t>
            </a:r>
            <a:r>
              <a:rPr lang="en-US"/>
              <a:t> Sensors </a:t>
            </a:r>
            <a:r>
              <a:rPr lang="en-US" err="1"/>
              <a:t>mit</a:t>
            </a:r>
            <a:r>
              <a:rPr lang="en-US"/>
              <a:t> der </a:t>
            </a:r>
            <a:r>
              <a:rPr lang="en-US" err="1"/>
              <a:t>FreeStyle</a:t>
            </a:r>
            <a:r>
              <a:rPr lang="en-US"/>
              <a:t> Libre 3 App</a:t>
            </a:r>
            <a:br>
              <a:rPr lang="de-DE"/>
            </a:br>
            <a:endParaRPr lang="de-DE"/>
          </a:p>
        </p:txBody>
      </p:sp>
      <p:sp>
        <p:nvSpPr>
          <p:cNvPr id="26" name="Content Placeholder 7">
            <a:extLst>
              <a:ext uri="{FF2B5EF4-FFF2-40B4-BE49-F238E27FC236}">
                <a16:creationId xmlns:a16="http://schemas.microsoft.com/office/drawing/2014/main" id="{D1630618-6030-460C-B39C-E493A754D1A3}"/>
              </a:ext>
            </a:extLst>
          </p:cNvPr>
          <p:cNvSpPr txBox="1">
            <a:spLocks/>
          </p:cNvSpPr>
          <p:nvPr/>
        </p:nvSpPr>
        <p:spPr>
          <a:xfrm>
            <a:off x="502920" y="1568033"/>
            <a:ext cx="4839480" cy="2121280"/>
          </a:xfrm>
          <a:prstGeom prst="rect">
            <a:avLst/>
          </a:prstGeom>
        </p:spPr>
        <p:txBody>
          <a:bodyPr vert="horz" lIns="0" tIns="0" rIns="91440" bIns="45720" rtlCol="0" anchor="t">
            <a:noAutofit/>
          </a:bodyPr>
          <a:lstStyle>
            <a:lvl1pPr marL="0" indent="0" algn="l" defTabSz="914400" rtl="0" eaLnBrk="1" latinLnBrk="0" hangingPunct="1">
              <a:lnSpc>
                <a:spcPct val="100000"/>
              </a:lnSpc>
              <a:spcBef>
                <a:spcPts val="135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2400"/>
              </a:spcAft>
            </a:pPr>
            <a:r>
              <a:rPr lang="de-DE" sz="1400" b="0">
                <a:solidFill>
                  <a:schemeClr val="tx1"/>
                </a:solidFill>
                <a:latin typeface="Georgia" panose="02040502050405020303" pitchFamily="18" charset="0"/>
                <a:cs typeface="Geeza Pro" panose="02000400000000000000" pitchFamily="2" charset="-78"/>
              </a:rPr>
              <a:t>Der Sensor kann immer nur mit einem Smartphone</a:t>
            </a:r>
            <a:r>
              <a:rPr lang="de-DE" sz="1400" b="0" baseline="30000">
                <a:solidFill>
                  <a:schemeClr val="tx1"/>
                </a:solidFill>
                <a:latin typeface="Georgia" panose="02040502050405020303" pitchFamily="18" charset="0"/>
                <a:cs typeface="Geeza Pro" panose="02000400000000000000" pitchFamily="2" charset="-78"/>
              </a:rPr>
              <a:t>1</a:t>
            </a:r>
            <a:r>
              <a:rPr lang="de-DE" sz="1400" b="0">
                <a:solidFill>
                  <a:schemeClr val="tx1"/>
                </a:solidFill>
                <a:latin typeface="Georgia" panose="02040502050405020303" pitchFamily="18" charset="0"/>
                <a:cs typeface="Geeza Pro" panose="02000400000000000000" pitchFamily="2" charset="-78"/>
              </a:rPr>
              <a:t> zur gleichen Zeit verknüpft sein.</a:t>
            </a:r>
          </a:p>
          <a:p>
            <a:pPr>
              <a:spcBef>
                <a:spcPts val="0"/>
              </a:spcBef>
              <a:spcAft>
                <a:spcPts val="2400"/>
              </a:spcAft>
            </a:pPr>
            <a:r>
              <a:rPr lang="de-DE" sz="1400" b="0">
                <a:solidFill>
                  <a:schemeClr val="tx1"/>
                </a:solidFill>
                <a:latin typeface="Georgia" panose="02040502050405020303" pitchFamily="18" charset="0"/>
                <a:cs typeface="Geeza Pro" panose="02000400000000000000" pitchFamily="2" charset="-78"/>
              </a:rPr>
              <a:t>Sie können die Bluetooth-Verknüpfung mit einem anderen Smartphone herstellen, indem Sie sich in der App auf dem anderen Smartphone einloggen.</a:t>
            </a:r>
          </a:p>
          <a:p>
            <a:pPr>
              <a:spcBef>
                <a:spcPts val="0"/>
              </a:spcBef>
              <a:spcAft>
                <a:spcPts val="2400"/>
              </a:spcAft>
            </a:pPr>
            <a:r>
              <a:rPr lang="de-DE" sz="1400" b="0">
                <a:solidFill>
                  <a:schemeClr val="tx1"/>
                </a:solidFill>
                <a:latin typeface="Georgia" panose="02040502050405020303" pitchFamily="18" charset="0"/>
                <a:cs typeface="Geeza Pro" panose="02000400000000000000" pitchFamily="2" charset="-78"/>
              </a:rPr>
              <a:t>Im Gegensatz zu FreeStyle Libre und FreeStyle Libre 2 ist es nicht möglich, ein zweites Smartphone oder Lesegerät zu verwenden, um den Sensor für Glukosewerte zu scannen.</a:t>
            </a:r>
          </a:p>
        </p:txBody>
      </p:sp>
      <p:pic>
        <p:nvPicPr>
          <p:cNvPr id="27" name="Picture 10" descr="Image vectorielle gratuite: &lt;strong&gt;Radio&lt;/strong&gt;, Ondes, Jaune, Radiodiffusion - Image gratuite sur Pixabay ...">
            <a:extLst>
              <a:ext uri="{FF2B5EF4-FFF2-40B4-BE49-F238E27FC236}">
                <a16:creationId xmlns:a16="http://schemas.microsoft.com/office/drawing/2014/main" id="{1430D0B5-A9CF-480F-AEDA-03B5CD1B12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5011" y="2372471"/>
            <a:ext cx="365119" cy="637663"/>
          </a:xfrm>
          <a:prstGeom prst="rect">
            <a:avLst/>
          </a:prstGeom>
        </p:spPr>
      </p:pic>
      <p:pic>
        <p:nvPicPr>
          <p:cNvPr id="28" name="Picture 14">
            <a:extLst>
              <a:ext uri="{FF2B5EF4-FFF2-40B4-BE49-F238E27FC236}">
                <a16:creationId xmlns:a16="http://schemas.microsoft.com/office/drawing/2014/main" id="{C284789B-6AE1-45CB-8278-9D6026DFF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4712" y="2276605"/>
            <a:ext cx="770585" cy="829396"/>
          </a:xfrm>
          <a:prstGeom prst="rect">
            <a:avLst/>
          </a:prstGeom>
        </p:spPr>
      </p:pic>
      <p:cxnSp>
        <p:nvCxnSpPr>
          <p:cNvPr id="30" name="Gerade Verbindung 12">
            <a:extLst>
              <a:ext uri="{FF2B5EF4-FFF2-40B4-BE49-F238E27FC236}">
                <a16:creationId xmlns:a16="http://schemas.microsoft.com/office/drawing/2014/main" id="{59533BDD-BBD9-4443-B2AB-706FB534A065}"/>
              </a:ext>
            </a:extLst>
          </p:cNvPr>
          <p:cNvCxnSpPr/>
          <p:nvPr/>
        </p:nvCxnSpPr>
        <p:spPr>
          <a:xfrm>
            <a:off x="502920" y="1508853"/>
            <a:ext cx="486695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Gerade Verbindung 13">
            <a:extLst>
              <a:ext uri="{FF2B5EF4-FFF2-40B4-BE49-F238E27FC236}">
                <a16:creationId xmlns:a16="http://schemas.microsoft.com/office/drawing/2014/main" id="{23F1CAF0-236E-4611-9094-AD1E62E0010E}"/>
              </a:ext>
            </a:extLst>
          </p:cNvPr>
          <p:cNvCxnSpPr/>
          <p:nvPr/>
        </p:nvCxnSpPr>
        <p:spPr>
          <a:xfrm>
            <a:off x="502920" y="2276605"/>
            <a:ext cx="486695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Gerade Verbindung 14">
            <a:extLst>
              <a:ext uri="{FF2B5EF4-FFF2-40B4-BE49-F238E27FC236}">
                <a16:creationId xmlns:a16="http://schemas.microsoft.com/office/drawing/2014/main" id="{8F999EA4-862C-4246-95E5-72600B158BCD}"/>
              </a:ext>
            </a:extLst>
          </p:cNvPr>
          <p:cNvCxnSpPr/>
          <p:nvPr/>
        </p:nvCxnSpPr>
        <p:spPr>
          <a:xfrm>
            <a:off x="502920" y="3216884"/>
            <a:ext cx="486695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platzhalter 7">
            <a:extLst>
              <a:ext uri="{FF2B5EF4-FFF2-40B4-BE49-F238E27FC236}">
                <a16:creationId xmlns:a16="http://schemas.microsoft.com/office/drawing/2014/main" id="{DF29787D-11B1-4305-BB1F-665500780AD3}"/>
              </a:ext>
            </a:extLst>
          </p:cNvPr>
          <p:cNvSpPr>
            <a:spLocks noGrp="1"/>
          </p:cNvSpPr>
          <p:nvPr>
            <p:ph type="body" sz="quarter" idx="11"/>
          </p:nvPr>
        </p:nvSpPr>
        <p:spPr>
          <a:xfrm>
            <a:off x="503238" y="4471988"/>
            <a:ext cx="8137525" cy="307975"/>
          </a:xfrm>
        </p:spPr>
        <p:txBody>
          <a:bodyPr/>
          <a:lstStyle/>
          <a:p>
            <a:r>
              <a:rPr lang="en-US" b="1"/>
              <a:t>1</a:t>
            </a:r>
            <a:r>
              <a:rPr lang="en-US"/>
              <a:t>.</a:t>
            </a:r>
            <a:r>
              <a:rPr lang="de-DE"/>
              <a:t> Die FreeStyle Libre 3 App ist nur mit bestimmten Mobilgeräten und Betriebssystemen kompatibel.</a:t>
            </a:r>
          </a:p>
        </p:txBody>
      </p:sp>
      <p:sp>
        <p:nvSpPr>
          <p:cNvPr id="5" name="Datumsplatzhalter 4">
            <a:extLst>
              <a:ext uri="{FF2B5EF4-FFF2-40B4-BE49-F238E27FC236}">
                <a16:creationId xmlns:a16="http://schemas.microsoft.com/office/drawing/2014/main" id="{2D5A6F42-6D75-CF41-9A4D-F77C68478A3D}"/>
              </a:ext>
            </a:extLst>
          </p:cNvPr>
          <p:cNvSpPr>
            <a:spLocks noGrp="1"/>
          </p:cNvSpPr>
          <p:nvPr>
            <p:ph type="dt" sz="half" idx="2"/>
          </p:nvPr>
        </p:nvSpPr>
        <p:spPr/>
        <p:txBody>
          <a:bodyPr/>
          <a:lstStyle/>
          <a:p>
            <a:fld id="{5C705EAA-3AA2-884A-AAEE-4D6920AEB462}" type="datetime1">
              <a:rPr lang="de-DE" smtClean="0"/>
              <a:t>14.09.21</a:t>
            </a:fld>
            <a:endParaRPr lang="en-US"/>
          </a:p>
        </p:txBody>
      </p:sp>
      <p:pic>
        <p:nvPicPr>
          <p:cNvPr id="16" name="Grafik 15">
            <a:extLst>
              <a:ext uri="{FF2B5EF4-FFF2-40B4-BE49-F238E27FC236}">
                <a16:creationId xmlns:a16="http://schemas.microsoft.com/office/drawing/2014/main" id="{0B1D309C-7C1E-43B1-A8AD-38E3E31E0F0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42548" y="944449"/>
            <a:ext cx="2119102" cy="3708000"/>
          </a:xfrm>
          <a:prstGeom prst="rect">
            <a:avLst/>
          </a:prstGeom>
        </p:spPr>
      </p:pic>
    </p:spTree>
    <p:extLst>
      <p:ext uri="{BB962C8B-B14F-4D97-AF65-F5344CB8AC3E}">
        <p14:creationId xmlns:p14="http://schemas.microsoft.com/office/powerpoint/2010/main" val="364809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par>
                          <p:cTn id="14" fill="hold">
                            <p:stCondLst>
                              <p:cond delay="1500"/>
                            </p:stCondLst>
                            <p:childTnLst>
                              <p:par>
                                <p:cTn id="15" presetID="10" presetClass="entr" presetSubtype="0" fill="hold" nodeType="afterEffect">
                                  <p:stCondLst>
                                    <p:cond delay="100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fade">
                                      <p:cBhvr>
                                        <p:cTn id="17" dur="500"/>
                                        <p:tgtEl>
                                          <p:spTgt spid="2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3000"/>
                            </p:stCondLst>
                            <p:childTnLst>
                              <p:par>
                                <p:cTn id="22" presetID="10" presetClass="entr" presetSubtype="0" fill="hold" nodeType="afterEffect">
                                  <p:stCondLst>
                                    <p:cond delay="1000"/>
                                  </p:stCondLst>
                                  <p:childTnLst>
                                    <p:set>
                                      <p:cBhvr>
                                        <p:cTn id="23" dur="1" fill="hold">
                                          <p:stCondLst>
                                            <p:cond delay="0"/>
                                          </p:stCondLst>
                                        </p:cTn>
                                        <p:tgtEl>
                                          <p:spTgt spid="26">
                                            <p:txEl>
                                              <p:pRg st="2" end="2"/>
                                            </p:txEl>
                                          </p:spTgt>
                                        </p:tgtEl>
                                        <p:attrNameLst>
                                          <p:attrName>style.visibility</p:attrName>
                                        </p:attrNameLst>
                                      </p:cBhvr>
                                      <p:to>
                                        <p:strVal val="visible"/>
                                      </p:to>
                                    </p:set>
                                    <p:animEffect transition="in" filter="fade">
                                      <p:cBhvr>
                                        <p:cTn id="24" dur="500"/>
                                        <p:tgtEl>
                                          <p:spTgt spid="26">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B016FE5-45F3-4AD2-BDC8-D3C3E822A3A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864093-68AB-BD4A-A302-6E9E73DD15F8}" type="datetime1">
              <a:rPr kumimoji="0" lang="de-DE" sz="1000" b="0" i="0" u="none" strike="noStrike" kern="1200" cap="none" spc="0" normalizeH="0" baseline="0" noProof="0" smtClean="0">
                <a:ln>
                  <a:noFill/>
                </a:ln>
                <a:solidFill>
                  <a:srgbClr val="222731"/>
                </a:solidFill>
                <a:effectLst/>
                <a:uLnTx/>
                <a:uFillTx/>
                <a:latin typeface="Calibri" panose="020F0502020204030204" pitchFamily="34" charset="0"/>
                <a:ea typeface="+mn-ea"/>
                <a:cs typeface="Calibri" panose="020F0502020204030204" pitchFamily="34" charset="0"/>
              </a:rPr>
              <a:t>14.09.21</a:t>
            </a:fld>
            <a:endParaRPr kumimoji="0" lang="en-US" sz="1000" b="0" i="0" u="none" strike="noStrike" kern="1200" cap="none" spc="0" normalizeH="0" baseline="0" noProof="0">
              <a:ln>
                <a:noFill/>
              </a:ln>
              <a:solidFill>
                <a:srgbClr val="222731"/>
              </a:solidFill>
              <a:effectLst/>
              <a:uLnTx/>
              <a:uFillTx/>
              <a:latin typeface="Calibri" panose="020F0502020204030204" pitchFamily="34" charset="0"/>
              <a:ea typeface="+mn-ea"/>
              <a:cs typeface="Calibri" panose="020F0502020204030204" pitchFamily="34" charset="0"/>
            </a:endParaRPr>
          </a:p>
        </p:txBody>
      </p:sp>
      <p:sp>
        <p:nvSpPr>
          <p:cNvPr id="4" name="Foliennummernplatzhalter 3">
            <a:extLst>
              <a:ext uri="{FF2B5EF4-FFF2-40B4-BE49-F238E27FC236}">
                <a16:creationId xmlns:a16="http://schemas.microsoft.com/office/drawing/2014/main" id="{2592E82D-880F-40CF-9B31-BC57C869941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Fußzeilenplatzhalter 2">
            <a:extLst>
              <a:ext uri="{FF2B5EF4-FFF2-40B4-BE49-F238E27FC236}">
                <a16:creationId xmlns:a16="http://schemas.microsoft.com/office/drawing/2014/main" id="{C70A2D94-10A2-486E-A694-83037CF90305}"/>
              </a:ext>
            </a:extLst>
          </p:cNvPr>
          <p:cNvSpPr>
            <a:spLocks noGrp="1"/>
          </p:cNvSpPr>
          <p:nvPr>
            <p:ph type="ftr" sz="quarter" idx="3"/>
          </p:nvPr>
        </p:nvSpPr>
        <p:spPr/>
        <p:txBody>
          <a:bodyPr/>
          <a:lstStyle/>
          <a:p>
            <a:pPr lvl="0">
              <a:defRPr/>
            </a:pPr>
            <a:r>
              <a:rPr kumimoji="0" lang="de-DE"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2021 Abbott | </a:t>
            </a:r>
            <a:r>
              <a:rPr lang="de-DE" dirty="0">
                <a:solidFill>
                  <a:srgbClr val="000000"/>
                </a:solidFill>
              </a:rPr>
              <a:t>ADC-43621 </a:t>
            </a:r>
            <a:r>
              <a:rPr kumimoji="0" lang="de-DE"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v1.0 | Geschützt und vertraulich - nicht verbreiten</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Textplatzhalter 5">
            <a:extLst>
              <a:ext uri="{FF2B5EF4-FFF2-40B4-BE49-F238E27FC236}">
                <a16:creationId xmlns:a16="http://schemas.microsoft.com/office/drawing/2014/main" id="{871C5732-6A68-4BB3-80B8-C59F5CB55953}"/>
              </a:ext>
            </a:extLst>
          </p:cNvPr>
          <p:cNvSpPr>
            <a:spLocks noGrp="1"/>
          </p:cNvSpPr>
          <p:nvPr>
            <p:ph type="body" sz="quarter" idx="11"/>
          </p:nvPr>
        </p:nvSpPr>
        <p:spPr/>
        <p:txBody>
          <a:bodyPr/>
          <a:lstStyle/>
          <a:p>
            <a:r>
              <a:rPr lang="en-US" b="1" dirty="0"/>
              <a:t>1</a:t>
            </a:r>
            <a:r>
              <a:rPr lang="en-US" dirty="0"/>
              <a:t>.</a:t>
            </a:r>
            <a:r>
              <a:rPr lang="de-DE" dirty="0"/>
              <a:t> Die FreeStyle Libre 3 App ist nur mit bestimmten Mobilgeräten und Betriebssystemen kompatibel. </a:t>
            </a:r>
          </a:p>
        </p:txBody>
      </p:sp>
      <p:sp>
        <p:nvSpPr>
          <p:cNvPr id="5" name="Textplatzhalter 4">
            <a:extLst>
              <a:ext uri="{FF2B5EF4-FFF2-40B4-BE49-F238E27FC236}">
                <a16:creationId xmlns:a16="http://schemas.microsoft.com/office/drawing/2014/main" id="{170CCC25-2BD3-4731-A7FE-ED6EBDBE58E0}"/>
              </a:ext>
            </a:extLst>
          </p:cNvPr>
          <p:cNvSpPr>
            <a:spLocks noGrp="1"/>
          </p:cNvSpPr>
          <p:nvPr>
            <p:ph type="body" sz="quarter" idx="10"/>
          </p:nvPr>
        </p:nvSpPr>
        <p:spPr>
          <a:xfrm>
            <a:off x="502921" y="338465"/>
            <a:ext cx="8137842" cy="261610"/>
          </a:xfrm>
        </p:spPr>
        <p:txBody>
          <a:bodyPr/>
          <a:lstStyle/>
          <a:p>
            <a:r>
              <a:rPr lang="de-DE"/>
              <a:t>Erste Schritte mit FreeStyle Libre 3: Einrichten der App</a:t>
            </a:r>
            <a:r>
              <a:rPr lang="de-DE" baseline="30000"/>
              <a:t>1</a:t>
            </a:r>
          </a:p>
        </p:txBody>
      </p:sp>
      <p:sp>
        <p:nvSpPr>
          <p:cNvPr id="13" name="Titel 12">
            <a:extLst>
              <a:ext uri="{FF2B5EF4-FFF2-40B4-BE49-F238E27FC236}">
                <a16:creationId xmlns:a16="http://schemas.microsoft.com/office/drawing/2014/main" id="{AC64C4B6-71F3-4A79-AF52-F3B33CFB96A1}"/>
              </a:ext>
            </a:extLst>
          </p:cNvPr>
          <p:cNvSpPr>
            <a:spLocks noGrp="1"/>
          </p:cNvSpPr>
          <p:nvPr>
            <p:ph type="title"/>
          </p:nvPr>
        </p:nvSpPr>
        <p:spPr/>
        <p:txBody>
          <a:bodyPr/>
          <a:lstStyle/>
          <a:p>
            <a:r>
              <a:rPr lang="de-DE"/>
              <a:t>Kompatibilität FreeStyle Libre 3 App </a:t>
            </a:r>
            <a:endParaRPr lang="de-DE" baseline="30000"/>
          </a:p>
        </p:txBody>
      </p:sp>
      <p:sp>
        <p:nvSpPr>
          <p:cNvPr id="16" name="Textfeld 15">
            <a:extLst>
              <a:ext uri="{FF2B5EF4-FFF2-40B4-BE49-F238E27FC236}">
                <a16:creationId xmlns:a16="http://schemas.microsoft.com/office/drawing/2014/main" id="{5EF7A775-DA29-44C0-82FB-FFB070908AF4}"/>
              </a:ext>
            </a:extLst>
          </p:cNvPr>
          <p:cNvSpPr txBox="1"/>
          <p:nvPr/>
        </p:nvSpPr>
        <p:spPr>
          <a:xfrm>
            <a:off x="502919" y="1338978"/>
            <a:ext cx="4560051" cy="1687320"/>
          </a:xfrm>
          <a:prstGeom prst="rect">
            <a:avLst/>
          </a:prstGeom>
        </p:spPr>
        <p:txBody>
          <a:bodyPr vert="horz" lIns="0" tIns="0" rIns="182880" bIns="45720" rtlCol="0">
            <a:noAutofit/>
          </a:bodyPr>
          <a:lstStyle>
            <a:defPPr>
              <a:defRPr lang="en-US"/>
            </a:defPPr>
            <a:lvl1pPr marL="180000" indent="-180000" defTabSz="685800">
              <a:lnSpc>
                <a:spcPct val="100000"/>
              </a:lnSpc>
              <a:spcBef>
                <a:spcPts val="600"/>
              </a:spcBef>
              <a:buClr>
                <a:schemeClr val="accent5"/>
              </a:buClr>
              <a:buFont typeface="Arial" panose="020B0604020202020204" pitchFamily="34" charset="0"/>
              <a:buChar char="•"/>
              <a:defRPr sz="1400" b="0" cap="none" baseline="0">
                <a:cs typeface="Calibri" panose="020F0502020204030204" pitchFamily="34" charset="0"/>
              </a:defRPr>
            </a:lvl1pPr>
            <a:lvl2pPr marL="127397" indent="-127397" defTabSz="685800">
              <a:lnSpc>
                <a:spcPct val="100000"/>
              </a:lnSpc>
              <a:spcBef>
                <a:spcPts val="450"/>
              </a:spcBef>
              <a:buFont typeface="Arial" panose="020B0604020202020204" pitchFamily="34" charset="0"/>
              <a:buChar char="•"/>
              <a:defRPr sz="1400"/>
            </a:lvl2pPr>
            <a:lvl3pPr marL="349250" indent="-177800" defTabSz="685800">
              <a:lnSpc>
                <a:spcPct val="100000"/>
              </a:lnSpc>
              <a:spcBef>
                <a:spcPts val="450"/>
              </a:spcBef>
              <a:buFont typeface="Arial" panose="020B0604020202020204" pitchFamily="34" charset="0"/>
              <a:buChar char="–"/>
              <a:tabLst/>
              <a:defRPr sz="1100"/>
            </a:lvl3pPr>
            <a:lvl4pPr marL="470297" indent="-127397" defTabSz="685800">
              <a:lnSpc>
                <a:spcPct val="100000"/>
              </a:lnSpc>
              <a:spcBef>
                <a:spcPts val="450"/>
              </a:spcBef>
              <a:buFont typeface="Arial" panose="020B0604020202020204" pitchFamily="34" charset="0"/>
              <a:buChar char="•"/>
              <a:defRPr sz="1000"/>
            </a:lvl4pPr>
            <a:lvl5pPr marL="642938" indent="-128588" defTabSz="685800">
              <a:lnSpc>
                <a:spcPct val="100000"/>
              </a:lnSpc>
              <a:spcBef>
                <a:spcPts val="450"/>
              </a:spcBef>
              <a:buFont typeface="Arial" panose="020B0604020202020204" pitchFamily="34" charset="0"/>
              <a:buChar char="»"/>
              <a:defRPr sz="1000"/>
            </a:lvl5pPr>
            <a:lvl6pPr marL="1885950" indent="-171450" defTabSz="685800">
              <a:spcBef>
                <a:spcPct val="20000"/>
              </a:spcBef>
              <a:buFont typeface="Arial" panose="020B0604020202020204" pitchFamily="34" charset="0"/>
              <a:buChar char="•"/>
              <a:defRPr sz="1350"/>
            </a:lvl6pPr>
            <a:lvl7pPr marL="2228850" indent="-171450" defTabSz="685800">
              <a:spcBef>
                <a:spcPct val="20000"/>
              </a:spcBef>
              <a:buFont typeface="Arial" panose="020B0604020202020204" pitchFamily="34" charset="0"/>
              <a:buChar char="•"/>
              <a:defRPr sz="1350"/>
            </a:lvl7pPr>
            <a:lvl8pPr marL="2571750" indent="-171450" defTabSz="685800">
              <a:spcBef>
                <a:spcPct val="20000"/>
              </a:spcBef>
              <a:buFont typeface="Arial" panose="020B0604020202020204" pitchFamily="34" charset="0"/>
              <a:buChar char="•"/>
              <a:defRPr sz="1350"/>
            </a:lvl8pPr>
            <a:lvl9pPr marL="2914650" indent="-171450" defTabSz="685800">
              <a:spcBef>
                <a:spcPct val="20000"/>
              </a:spcBef>
              <a:buFont typeface="Arial" panose="020B0604020202020204" pitchFamily="34" charset="0"/>
              <a:buChar char="•"/>
              <a:defRPr sz="1350"/>
            </a:lvl9pPr>
          </a:lstStyle>
          <a:p>
            <a:pPr marL="180000" marR="0" lvl="0" indent="-180000" algn="l" defTabSz="685800" rtl="0" eaLnBrk="1" fontAlgn="auto" latinLnBrk="0" hangingPunct="1">
              <a:lnSpc>
                <a:spcPct val="100000"/>
              </a:lnSpc>
              <a:spcBef>
                <a:spcPts val="600"/>
              </a:spcBef>
              <a:spcAft>
                <a:spcPts val="0"/>
              </a:spcAft>
              <a:buClr>
                <a:srgbClr val="009CDE"/>
              </a:buClr>
              <a:buSzTx/>
              <a:buFont typeface="Arial" panose="020B0604020202020204" pitchFamily="34" charset="0"/>
              <a:buChar char="•"/>
              <a:tabLst/>
              <a:defRPr/>
            </a:pPr>
            <a:r>
              <a:rPr kumimoji="0" lang="de-DE" sz="1400" b="0" i="0" u="none" strike="noStrike" kern="1200" cap="none" spc="0" normalizeH="0" baseline="0" noProof="0">
                <a:ln>
                  <a:noFill/>
                </a:ln>
                <a:solidFill>
                  <a:srgbClr val="222731"/>
                </a:solidFill>
                <a:effectLst/>
                <a:uLnTx/>
                <a:uFillTx/>
                <a:latin typeface="Georgia"/>
                <a:ea typeface="+mn-ea"/>
                <a:cs typeface="Calibri" panose="020F0502020204030204" pitchFamily="34" charset="0"/>
              </a:rPr>
              <a:t>FreeStyle Libre 3 ist zum aktuellen Zeitpunkt exklusiv mit dem iOS Betriebssystem kompatibel. </a:t>
            </a:r>
          </a:p>
          <a:p>
            <a:pPr marL="180000" marR="0" lvl="0" indent="-180000" algn="l" defTabSz="685800" rtl="0" eaLnBrk="1" fontAlgn="auto" latinLnBrk="0" hangingPunct="1">
              <a:lnSpc>
                <a:spcPct val="100000"/>
              </a:lnSpc>
              <a:spcBef>
                <a:spcPts val="600"/>
              </a:spcBef>
              <a:spcAft>
                <a:spcPts val="0"/>
              </a:spcAft>
              <a:buClr>
                <a:srgbClr val="009CDE"/>
              </a:buClr>
              <a:buSzTx/>
              <a:buFont typeface="Arial" panose="020B0604020202020204" pitchFamily="34" charset="0"/>
              <a:buChar char="•"/>
              <a:tabLst/>
              <a:defRPr/>
            </a:pPr>
            <a:r>
              <a:rPr kumimoji="0" lang="de-DE" sz="1400" b="0" i="0" u="none" strike="noStrike" kern="1200" cap="none" spc="0" normalizeH="0" baseline="0" noProof="0">
                <a:ln>
                  <a:noFill/>
                </a:ln>
                <a:solidFill>
                  <a:srgbClr val="222731"/>
                </a:solidFill>
                <a:effectLst/>
                <a:uLnTx/>
                <a:uFillTx/>
                <a:latin typeface="Georgia"/>
                <a:ea typeface="+mn-ea"/>
                <a:cs typeface="Calibri" panose="020F0502020204030204" pitchFamily="34" charset="0"/>
              </a:rPr>
              <a:t>Momentan kann der FreeStyle Libre 3 Sensor ausschließlich mit dem </a:t>
            </a:r>
            <a:r>
              <a:rPr kumimoji="0" lang="de-DE" sz="1400" b="1" i="0" u="none" strike="noStrike" kern="1200" cap="none" spc="0" normalizeH="0" baseline="0" noProof="0">
                <a:ln>
                  <a:noFill/>
                </a:ln>
                <a:solidFill>
                  <a:srgbClr val="222731"/>
                </a:solidFill>
                <a:effectLst/>
                <a:uLnTx/>
                <a:uFillTx/>
                <a:latin typeface="Georgia"/>
                <a:ea typeface="+mn-ea"/>
                <a:cs typeface="Calibri" panose="020F0502020204030204" pitchFamily="34" charset="0"/>
              </a:rPr>
              <a:t>iPhone 7 oder neuer</a:t>
            </a:r>
            <a:r>
              <a:rPr kumimoji="0" lang="de-DE" sz="1400" b="0" i="0" u="none" strike="noStrike" kern="1200" cap="none" spc="0" normalizeH="0" baseline="0" noProof="0">
                <a:ln>
                  <a:noFill/>
                </a:ln>
                <a:solidFill>
                  <a:srgbClr val="222731"/>
                </a:solidFill>
                <a:effectLst/>
                <a:uLnTx/>
                <a:uFillTx/>
                <a:latin typeface="Georgia"/>
                <a:ea typeface="+mn-ea"/>
                <a:cs typeface="Calibri" panose="020F0502020204030204" pitchFamily="34" charset="0"/>
              </a:rPr>
              <a:t> mit </a:t>
            </a:r>
            <a:r>
              <a:rPr kumimoji="0" lang="de-DE" sz="1400" b="1" i="0" u="none" strike="noStrike" kern="1200" cap="none" spc="0" normalizeH="0" baseline="0" noProof="0">
                <a:ln>
                  <a:noFill/>
                </a:ln>
                <a:solidFill>
                  <a:srgbClr val="222731"/>
                </a:solidFill>
                <a:effectLst/>
                <a:uLnTx/>
                <a:uFillTx/>
                <a:latin typeface="Georgia"/>
                <a:ea typeface="+mn-ea"/>
                <a:cs typeface="Calibri" panose="020F0502020204030204" pitchFamily="34" charset="0"/>
              </a:rPr>
              <a:t>iOS 14 oder höher</a:t>
            </a:r>
            <a:r>
              <a:rPr kumimoji="0" lang="de-DE" sz="1400" b="0" i="0" u="none" strike="noStrike" kern="1200" cap="none" spc="0" normalizeH="0" baseline="0" noProof="0">
                <a:ln>
                  <a:noFill/>
                </a:ln>
                <a:solidFill>
                  <a:srgbClr val="222731"/>
                </a:solidFill>
                <a:effectLst/>
                <a:uLnTx/>
                <a:uFillTx/>
                <a:latin typeface="Georgia"/>
                <a:ea typeface="+mn-ea"/>
                <a:cs typeface="Calibri" panose="020F0502020204030204" pitchFamily="34" charset="0"/>
              </a:rPr>
              <a:t> genutzt werden.</a:t>
            </a:r>
          </a:p>
          <a:p>
            <a:r>
              <a:rPr lang="de-DE"/>
              <a:t>Die FreeStyle Libre 3 App wird </a:t>
            </a:r>
            <a:r>
              <a:rPr lang="de-DE" b="1"/>
              <a:t>in den kommenden Monaten </a:t>
            </a:r>
            <a:r>
              <a:rPr lang="de-DE"/>
              <a:t>auch mit dem </a:t>
            </a:r>
            <a:r>
              <a:rPr lang="de-DE" b="1"/>
              <a:t>Android Betriebssystem </a:t>
            </a:r>
            <a:r>
              <a:rPr lang="de-DE"/>
              <a:t>kompatibel sein.</a:t>
            </a:r>
          </a:p>
        </p:txBody>
      </p:sp>
      <p:pic>
        <p:nvPicPr>
          <p:cNvPr id="12" name="Grafik 11">
            <a:extLst>
              <a:ext uri="{FF2B5EF4-FFF2-40B4-BE49-F238E27FC236}">
                <a16:creationId xmlns:a16="http://schemas.microsoft.com/office/drawing/2014/main" id="{D9467782-179B-4CCB-8525-9E804F4E8F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238" y="3243632"/>
            <a:ext cx="1520955" cy="509017"/>
          </a:xfrm>
          <a:prstGeom prst="rect">
            <a:avLst/>
          </a:prstGeom>
        </p:spPr>
      </p:pic>
      <p:pic>
        <p:nvPicPr>
          <p:cNvPr id="15" name="Grafik 14">
            <a:extLst>
              <a:ext uri="{FF2B5EF4-FFF2-40B4-BE49-F238E27FC236}">
                <a16:creationId xmlns:a16="http://schemas.microsoft.com/office/drawing/2014/main" id="{3DD538BD-D156-4829-8B8C-37630F1FF1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425" y="3732519"/>
            <a:ext cx="1969012" cy="762002"/>
          </a:xfrm>
          <a:prstGeom prst="rect">
            <a:avLst/>
          </a:prstGeom>
        </p:spPr>
      </p:pic>
      <p:pic>
        <p:nvPicPr>
          <p:cNvPr id="17" name="Grafik 16">
            <a:extLst>
              <a:ext uri="{FF2B5EF4-FFF2-40B4-BE49-F238E27FC236}">
                <a16:creationId xmlns:a16="http://schemas.microsoft.com/office/drawing/2014/main" id="{1A4A073E-61C2-490D-9826-4BC37AEDCF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4722" y="3338954"/>
            <a:ext cx="280422" cy="308464"/>
          </a:xfrm>
          <a:prstGeom prst="rect">
            <a:avLst/>
          </a:prstGeom>
        </p:spPr>
      </p:pic>
      <p:sp>
        <p:nvSpPr>
          <p:cNvPr id="18" name="Textfeld 17">
            <a:extLst>
              <a:ext uri="{FF2B5EF4-FFF2-40B4-BE49-F238E27FC236}">
                <a16:creationId xmlns:a16="http://schemas.microsoft.com/office/drawing/2014/main" id="{C6745D7E-3936-4E63-ADD8-FB9E6123DFC4}"/>
              </a:ext>
            </a:extLst>
          </p:cNvPr>
          <p:cNvSpPr txBox="1"/>
          <p:nvPr/>
        </p:nvSpPr>
        <p:spPr>
          <a:xfrm>
            <a:off x="2852169" y="3281536"/>
            <a:ext cx="1917640" cy="445518"/>
          </a:xfrm>
          <a:prstGeom prst="rect">
            <a:avLst/>
          </a:prstGeom>
        </p:spPr>
        <p:txBody>
          <a:bodyPr vert="horz" lIns="0" tIns="0" rIns="182880" bIns="45720" rtlCol="0">
            <a:noAutofit/>
          </a:bodyPr>
          <a:lstStyle>
            <a:defPPr>
              <a:defRPr lang="en-US"/>
            </a:defPPr>
            <a:lvl1pPr marL="180000" indent="-180000" defTabSz="685800">
              <a:lnSpc>
                <a:spcPct val="100000"/>
              </a:lnSpc>
              <a:spcBef>
                <a:spcPts val="600"/>
              </a:spcBef>
              <a:buClr>
                <a:schemeClr val="accent5"/>
              </a:buClr>
              <a:buFont typeface="Arial" panose="020B0604020202020204" pitchFamily="34" charset="0"/>
              <a:buChar char="•"/>
              <a:defRPr sz="1400" b="0" cap="none" baseline="0">
                <a:cs typeface="Calibri" panose="020F0502020204030204" pitchFamily="34" charset="0"/>
              </a:defRPr>
            </a:lvl1pPr>
            <a:lvl2pPr marL="127397" indent="-127397" defTabSz="685800">
              <a:lnSpc>
                <a:spcPct val="100000"/>
              </a:lnSpc>
              <a:spcBef>
                <a:spcPts val="450"/>
              </a:spcBef>
              <a:buFont typeface="Arial" panose="020B0604020202020204" pitchFamily="34" charset="0"/>
              <a:buChar char="•"/>
              <a:defRPr sz="1400"/>
            </a:lvl2pPr>
            <a:lvl3pPr marL="349250" indent="-177800" defTabSz="685800">
              <a:lnSpc>
                <a:spcPct val="100000"/>
              </a:lnSpc>
              <a:spcBef>
                <a:spcPts val="450"/>
              </a:spcBef>
              <a:buFont typeface="Arial" panose="020B0604020202020204" pitchFamily="34" charset="0"/>
              <a:buChar char="–"/>
              <a:tabLst/>
              <a:defRPr sz="1100"/>
            </a:lvl3pPr>
            <a:lvl4pPr marL="470297" indent="-127397" defTabSz="685800">
              <a:lnSpc>
                <a:spcPct val="100000"/>
              </a:lnSpc>
              <a:spcBef>
                <a:spcPts val="450"/>
              </a:spcBef>
              <a:buFont typeface="Arial" panose="020B0604020202020204" pitchFamily="34" charset="0"/>
              <a:buChar char="•"/>
              <a:defRPr sz="1000"/>
            </a:lvl4pPr>
            <a:lvl5pPr marL="642938" indent="-128588" defTabSz="685800">
              <a:lnSpc>
                <a:spcPct val="100000"/>
              </a:lnSpc>
              <a:spcBef>
                <a:spcPts val="450"/>
              </a:spcBef>
              <a:buFont typeface="Arial" panose="020B0604020202020204" pitchFamily="34" charset="0"/>
              <a:buChar char="»"/>
              <a:defRPr sz="1000"/>
            </a:lvl5pPr>
            <a:lvl6pPr marL="1885950" indent="-171450" defTabSz="685800">
              <a:spcBef>
                <a:spcPct val="20000"/>
              </a:spcBef>
              <a:buFont typeface="Arial" panose="020B0604020202020204" pitchFamily="34" charset="0"/>
              <a:buChar char="•"/>
              <a:defRPr sz="1350"/>
            </a:lvl6pPr>
            <a:lvl7pPr marL="2228850" indent="-171450" defTabSz="685800">
              <a:spcBef>
                <a:spcPct val="20000"/>
              </a:spcBef>
              <a:buFont typeface="Arial" panose="020B0604020202020204" pitchFamily="34" charset="0"/>
              <a:buChar char="•"/>
              <a:defRPr sz="1350"/>
            </a:lvl7pPr>
            <a:lvl8pPr marL="2571750" indent="-171450" defTabSz="685800">
              <a:spcBef>
                <a:spcPct val="20000"/>
              </a:spcBef>
              <a:buFont typeface="Arial" panose="020B0604020202020204" pitchFamily="34" charset="0"/>
              <a:buChar char="•"/>
              <a:defRPr sz="1350"/>
            </a:lvl8pPr>
            <a:lvl9pPr marL="2914650" indent="-171450" defTabSz="685800">
              <a:spcBef>
                <a:spcPct val="20000"/>
              </a:spcBef>
              <a:buFont typeface="Arial" panose="020B0604020202020204" pitchFamily="34" charset="0"/>
              <a:buChar char="•"/>
              <a:defRPr sz="1350"/>
            </a:lvl9pPr>
          </a:lstStyle>
          <a:p>
            <a:pPr marL="0" marR="0" lvl="0" indent="0" algn="l" defTabSz="685800" rtl="0" eaLnBrk="1" fontAlgn="auto" latinLnBrk="0" hangingPunct="1">
              <a:lnSpc>
                <a:spcPct val="100000"/>
              </a:lnSpc>
              <a:spcBef>
                <a:spcPts val="600"/>
              </a:spcBef>
              <a:spcAft>
                <a:spcPts val="0"/>
              </a:spcAft>
              <a:buClr>
                <a:srgbClr val="009CDE"/>
              </a:buClr>
              <a:buSzTx/>
              <a:buFont typeface="Arial" panose="020B0604020202020204" pitchFamily="34" charset="0"/>
              <a:buNone/>
              <a:tabLst/>
              <a:defRPr/>
            </a:pPr>
            <a:r>
              <a:rPr kumimoji="0" lang="de-DE" sz="1400" b="0" i="0" u="none" strike="noStrike" kern="1200" cap="none" spc="0" normalizeH="0" baseline="0" noProof="0">
                <a:ln>
                  <a:noFill/>
                </a:ln>
                <a:solidFill>
                  <a:srgbClr val="222731"/>
                </a:solidFill>
                <a:effectLst/>
                <a:uLnTx/>
                <a:uFillTx/>
                <a:latin typeface="Georgia"/>
                <a:ea typeface="+mn-ea"/>
                <a:cs typeface="Calibri" panose="020F0502020204030204" pitchFamily="34" charset="0"/>
              </a:rPr>
              <a:t>iPhone 7 oder neuer mit iOS 14 oder höher</a:t>
            </a:r>
          </a:p>
        </p:txBody>
      </p:sp>
      <p:pic>
        <p:nvPicPr>
          <p:cNvPr id="19" name="Grafik 18">
            <a:extLst>
              <a:ext uri="{FF2B5EF4-FFF2-40B4-BE49-F238E27FC236}">
                <a16:creationId xmlns:a16="http://schemas.microsoft.com/office/drawing/2014/main" id="{5A46BAE4-9F30-4A38-B64B-A46ACE474D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51359" y="3973348"/>
            <a:ext cx="228600" cy="304800"/>
          </a:xfrm>
          <a:prstGeom prst="rect">
            <a:avLst/>
          </a:prstGeom>
        </p:spPr>
      </p:pic>
      <p:sp>
        <p:nvSpPr>
          <p:cNvPr id="20" name="Textfeld 19">
            <a:extLst>
              <a:ext uri="{FF2B5EF4-FFF2-40B4-BE49-F238E27FC236}">
                <a16:creationId xmlns:a16="http://schemas.microsoft.com/office/drawing/2014/main" id="{560D376F-1FDB-4C52-A749-19A86CF850F2}"/>
              </a:ext>
            </a:extLst>
          </p:cNvPr>
          <p:cNvSpPr txBox="1"/>
          <p:nvPr/>
        </p:nvSpPr>
        <p:spPr>
          <a:xfrm>
            <a:off x="2852169" y="3913054"/>
            <a:ext cx="1917640" cy="445518"/>
          </a:xfrm>
          <a:prstGeom prst="rect">
            <a:avLst/>
          </a:prstGeom>
        </p:spPr>
        <p:txBody>
          <a:bodyPr vert="horz" lIns="0" tIns="0" rIns="182880" bIns="45720" rtlCol="0">
            <a:noAutofit/>
          </a:bodyPr>
          <a:lstStyle>
            <a:defPPr>
              <a:defRPr lang="en-US"/>
            </a:defPPr>
            <a:lvl1pPr marL="180000" indent="-180000" defTabSz="685800">
              <a:lnSpc>
                <a:spcPct val="100000"/>
              </a:lnSpc>
              <a:spcBef>
                <a:spcPts val="600"/>
              </a:spcBef>
              <a:buClr>
                <a:schemeClr val="accent5"/>
              </a:buClr>
              <a:buFont typeface="Arial" panose="020B0604020202020204" pitchFamily="34" charset="0"/>
              <a:buChar char="•"/>
              <a:defRPr sz="1400" b="0" cap="none" baseline="0">
                <a:cs typeface="Calibri" panose="020F0502020204030204" pitchFamily="34" charset="0"/>
              </a:defRPr>
            </a:lvl1pPr>
            <a:lvl2pPr marL="127397" indent="-127397" defTabSz="685800">
              <a:lnSpc>
                <a:spcPct val="100000"/>
              </a:lnSpc>
              <a:spcBef>
                <a:spcPts val="450"/>
              </a:spcBef>
              <a:buFont typeface="Arial" panose="020B0604020202020204" pitchFamily="34" charset="0"/>
              <a:buChar char="•"/>
              <a:defRPr sz="1400"/>
            </a:lvl2pPr>
            <a:lvl3pPr marL="349250" indent="-177800" defTabSz="685800">
              <a:lnSpc>
                <a:spcPct val="100000"/>
              </a:lnSpc>
              <a:spcBef>
                <a:spcPts val="450"/>
              </a:spcBef>
              <a:buFont typeface="Arial" panose="020B0604020202020204" pitchFamily="34" charset="0"/>
              <a:buChar char="–"/>
              <a:tabLst/>
              <a:defRPr sz="1100"/>
            </a:lvl3pPr>
            <a:lvl4pPr marL="470297" indent="-127397" defTabSz="685800">
              <a:lnSpc>
                <a:spcPct val="100000"/>
              </a:lnSpc>
              <a:spcBef>
                <a:spcPts val="450"/>
              </a:spcBef>
              <a:buFont typeface="Arial" panose="020B0604020202020204" pitchFamily="34" charset="0"/>
              <a:buChar char="•"/>
              <a:defRPr sz="1000"/>
            </a:lvl4pPr>
            <a:lvl5pPr marL="642938" indent="-128588" defTabSz="685800">
              <a:lnSpc>
                <a:spcPct val="100000"/>
              </a:lnSpc>
              <a:spcBef>
                <a:spcPts val="450"/>
              </a:spcBef>
              <a:buFont typeface="Arial" panose="020B0604020202020204" pitchFamily="34" charset="0"/>
              <a:buChar char="»"/>
              <a:defRPr sz="1000"/>
            </a:lvl5pPr>
            <a:lvl6pPr marL="1885950" indent="-171450" defTabSz="685800">
              <a:spcBef>
                <a:spcPct val="20000"/>
              </a:spcBef>
              <a:buFont typeface="Arial" panose="020B0604020202020204" pitchFamily="34" charset="0"/>
              <a:buChar char="•"/>
              <a:defRPr sz="1350"/>
            </a:lvl6pPr>
            <a:lvl7pPr marL="2228850" indent="-171450" defTabSz="685800">
              <a:spcBef>
                <a:spcPct val="20000"/>
              </a:spcBef>
              <a:buFont typeface="Arial" panose="020B0604020202020204" pitchFamily="34" charset="0"/>
              <a:buChar char="•"/>
              <a:defRPr sz="1350"/>
            </a:lvl7pPr>
            <a:lvl8pPr marL="2571750" indent="-171450" defTabSz="685800">
              <a:spcBef>
                <a:spcPct val="20000"/>
              </a:spcBef>
              <a:buFont typeface="Arial" panose="020B0604020202020204" pitchFamily="34" charset="0"/>
              <a:buChar char="•"/>
              <a:defRPr sz="1350"/>
            </a:lvl8pPr>
            <a:lvl9pPr marL="2914650" indent="-171450" defTabSz="685800">
              <a:spcBef>
                <a:spcPct val="20000"/>
              </a:spcBef>
              <a:buFont typeface="Arial" panose="020B0604020202020204" pitchFamily="34" charset="0"/>
              <a:buChar char="•"/>
              <a:defRPr sz="1350"/>
            </a:lvl9pPr>
          </a:lstStyle>
          <a:p>
            <a:pPr marL="0" indent="0">
              <a:buNone/>
            </a:pPr>
            <a:r>
              <a:rPr lang="de-DE" dirty="0"/>
              <a:t>In den kommenden Monaten verfügbar</a:t>
            </a:r>
          </a:p>
        </p:txBody>
      </p:sp>
      <p:pic>
        <p:nvPicPr>
          <p:cNvPr id="22" name="Grafik 21">
            <a:extLst>
              <a:ext uri="{FF2B5EF4-FFF2-40B4-BE49-F238E27FC236}">
                <a16:creationId xmlns:a16="http://schemas.microsoft.com/office/drawing/2014/main" id="{2DC91421-F77D-4ADC-9036-F6122B0C68B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239327" y="275134"/>
            <a:ext cx="3113746" cy="4442361"/>
          </a:xfrm>
          <a:prstGeom prst="rect">
            <a:avLst/>
          </a:prstGeom>
        </p:spPr>
      </p:pic>
    </p:spTree>
    <p:extLst>
      <p:ext uri="{BB962C8B-B14F-4D97-AF65-F5344CB8AC3E}">
        <p14:creationId xmlns:p14="http://schemas.microsoft.com/office/powerpoint/2010/main" val="208903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afik 63" descr="Ein Bild, das draußen, Person, Straße, Frau enthält.&#10;&#10;Automatisch generierte Beschreibung">
            <a:extLst>
              <a:ext uri="{FF2B5EF4-FFF2-40B4-BE49-F238E27FC236}">
                <a16:creationId xmlns:a16="http://schemas.microsoft.com/office/drawing/2014/main" id="{5D6511EA-3D7D-D446-8FA4-F682ADDE3D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99"/>
          <a:stretch/>
        </p:blipFill>
        <p:spPr>
          <a:xfrm>
            <a:off x="6446706" y="-14774"/>
            <a:ext cx="2709512" cy="5158274"/>
          </a:xfrm>
          <a:prstGeom prst="rect">
            <a:avLst/>
          </a:prstGeom>
        </p:spPr>
      </p:pic>
      <p:sp>
        <p:nvSpPr>
          <p:cNvPr id="2" name="Foliennummernplatzhalter 1">
            <a:extLst>
              <a:ext uri="{FF2B5EF4-FFF2-40B4-BE49-F238E27FC236}">
                <a16:creationId xmlns:a16="http://schemas.microsoft.com/office/drawing/2014/main" id="{D4A8C782-5B4A-5B47-998B-78170366922D}"/>
              </a:ext>
            </a:extLst>
          </p:cNvPr>
          <p:cNvSpPr>
            <a:spLocks noGrp="1"/>
          </p:cNvSpPr>
          <p:nvPr>
            <p:ph type="sldNum" sz="quarter" idx="4"/>
          </p:nvPr>
        </p:nvSpPr>
        <p:spPr/>
        <p:txBody>
          <a:bodyPr/>
          <a:lstStyle/>
          <a:p>
            <a:fld id="{A2885E78-1F86-4A3D-9EE1-B0103B1CEF15}" type="slidenum">
              <a:rPr lang="en-US" smtClean="0"/>
              <a:pPr/>
              <a:t>19</a:t>
            </a:fld>
            <a:endParaRPr lang="en-US"/>
          </a:p>
        </p:txBody>
      </p:sp>
      <p:sp>
        <p:nvSpPr>
          <p:cNvPr id="3" name="Fußzeilenplatzhalter 2">
            <a:extLst>
              <a:ext uri="{FF2B5EF4-FFF2-40B4-BE49-F238E27FC236}">
                <a16:creationId xmlns:a16="http://schemas.microsoft.com/office/drawing/2014/main" id="{4202F70E-3550-B94A-928C-03A6B26BB835}"/>
              </a:ext>
            </a:extLst>
          </p:cNvPr>
          <p:cNvSpPr>
            <a:spLocks noGrp="1"/>
          </p:cNvSpPr>
          <p:nvPr>
            <p:ph type="ftr" sz="quarter" idx="3"/>
          </p:nvPr>
        </p:nvSpPr>
        <p:spPr>
          <a:xfrm>
            <a:off x="502920" y="4846035"/>
            <a:ext cx="6949440" cy="273844"/>
          </a:xfrm>
        </p:spPr>
        <p:txBody>
          <a:bodyPr/>
          <a:lstStyle/>
          <a:p>
            <a:r>
              <a:rPr lang="de-DE" dirty="0"/>
              <a:t>© 2021 Abbott | ADC-43621 v1.0 | Geschützt und vertraulich - nicht verbreiten</a:t>
            </a:r>
            <a:endParaRPr lang="en-US" dirty="0"/>
          </a:p>
        </p:txBody>
      </p:sp>
      <p:sp>
        <p:nvSpPr>
          <p:cNvPr id="4" name="Textplatzhalter 3">
            <a:extLst>
              <a:ext uri="{FF2B5EF4-FFF2-40B4-BE49-F238E27FC236}">
                <a16:creationId xmlns:a16="http://schemas.microsoft.com/office/drawing/2014/main" id="{0325FA91-87E8-264B-9C68-9AAE21F7DB8D}"/>
              </a:ext>
            </a:extLst>
          </p:cNvPr>
          <p:cNvSpPr>
            <a:spLocks noGrp="1"/>
          </p:cNvSpPr>
          <p:nvPr>
            <p:ph type="body" sz="quarter" idx="11"/>
          </p:nvPr>
        </p:nvSpPr>
        <p:spPr>
          <a:xfrm>
            <a:off x="2705859" y="4597098"/>
            <a:ext cx="5347193" cy="334994"/>
          </a:xfrm>
        </p:spPr>
        <p:txBody>
          <a:bodyPr/>
          <a:lstStyle/>
          <a:p>
            <a:br>
              <a:rPr lang="de-DE" b="1" dirty="0"/>
            </a:br>
            <a:r>
              <a:rPr lang="de-DE" dirty="0"/>
              <a:t>Bei dem hier gezeigten Bild handelt es sich um ein Agenturfoto, das mit einem Model gestellt wurde. </a:t>
            </a:r>
            <a:br>
              <a:rPr lang="de-DE" dirty="0"/>
            </a:br>
            <a:r>
              <a:rPr lang="de-DE" b="1" dirty="0"/>
              <a:t>1.</a:t>
            </a:r>
            <a:r>
              <a:rPr lang="de-DE" dirty="0"/>
              <a:t> Alarme sind standardgemäß ausgeschaltet und müssen eingeschaltet werden.</a:t>
            </a:r>
          </a:p>
          <a:p>
            <a:r>
              <a:rPr lang="de-DE" b="1" dirty="0"/>
              <a:t>2. </a:t>
            </a:r>
            <a:r>
              <a:rPr lang="de-DE" dirty="0"/>
              <a:t>Alva S. et al. Journal </a:t>
            </a:r>
            <a:r>
              <a:rPr lang="de-DE" dirty="0" err="1"/>
              <a:t>of</a:t>
            </a:r>
            <a:r>
              <a:rPr lang="de-DE" dirty="0"/>
              <a:t> Diabetes Science and Technology, 2020, </a:t>
            </a:r>
            <a:r>
              <a:rPr lang="de-DE" dirty="0" err="1"/>
              <a:t>doi</a:t>
            </a:r>
            <a:r>
              <a:rPr lang="de-DE" dirty="0"/>
              <a:t>: 10.1177/1932296820958754</a:t>
            </a:r>
            <a:endParaRPr lang="de-DE" b="1" dirty="0"/>
          </a:p>
        </p:txBody>
      </p:sp>
      <p:sp>
        <p:nvSpPr>
          <p:cNvPr id="5" name="Textplatzhalter 4">
            <a:extLst>
              <a:ext uri="{FF2B5EF4-FFF2-40B4-BE49-F238E27FC236}">
                <a16:creationId xmlns:a16="http://schemas.microsoft.com/office/drawing/2014/main" id="{BA766AB4-F2E7-9E4E-8F62-86D05C3375CE}"/>
              </a:ext>
            </a:extLst>
          </p:cNvPr>
          <p:cNvSpPr>
            <a:spLocks noGrp="1"/>
          </p:cNvSpPr>
          <p:nvPr>
            <p:ph type="body" sz="quarter" idx="10"/>
          </p:nvPr>
        </p:nvSpPr>
        <p:spPr>
          <a:xfrm>
            <a:off x="502921" y="338465"/>
            <a:ext cx="8137842" cy="261610"/>
          </a:xfrm>
        </p:spPr>
        <p:txBody>
          <a:bodyPr/>
          <a:lstStyle/>
          <a:p>
            <a:r>
              <a:rPr lang="de-DE"/>
              <a:t>Erste Schritte mit FreeStyle Libre 3: Einrichten der app</a:t>
            </a:r>
            <a:r>
              <a:rPr lang="de-DE" baseline="30000"/>
              <a:t>1</a:t>
            </a:r>
          </a:p>
        </p:txBody>
      </p:sp>
      <p:sp>
        <p:nvSpPr>
          <p:cNvPr id="6" name="Titel 5">
            <a:extLst>
              <a:ext uri="{FF2B5EF4-FFF2-40B4-BE49-F238E27FC236}">
                <a16:creationId xmlns:a16="http://schemas.microsoft.com/office/drawing/2014/main" id="{E5769997-006A-EF4D-A1EB-CE90284AAD7A}"/>
              </a:ext>
            </a:extLst>
          </p:cNvPr>
          <p:cNvSpPr>
            <a:spLocks noGrp="1"/>
          </p:cNvSpPr>
          <p:nvPr>
            <p:ph type="title"/>
          </p:nvPr>
        </p:nvSpPr>
        <p:spPr>
          <a:xfrm>
            <a:off x="502920" y="604971"/>
            <a:ext cx="8137842" cy="616664"/>
          </a:xfrm>
        </p:spPr>
        <p:txBody>
          <a:bodyPr/>
          <a:lstStyle/>
          <a:p>
            <a:r>
              <a:rPr lang="de-DE" dirty="0"/>
              <a:t>Mit Ihrem Smartphone</a:t>
            </a:r>
            <a:r>
              <a:rPr lang="de-DE" baseline="30000" dirty="0"/>
              <a:t>1</a:t>
            </a:r>
            <a:r>
              <a:rPr lang="de-DE" dirty="0"/>
              <a:t> behalten Sie den </a:t>
            </a:r>
            <a:br>
              <a:rPr lang="de-DE" dirty="0"/>
            </a:br>
            <a:r>
              <a:rPr lang="de-DE" dirty="0"/>
              <a:t>Durchblick.</a:t>
            </a:r>
          </a:p>
        </p:txBody>
      </p:sp>
      <p:sp>
        <p:nvSpPr>
          <p:cNvPr id="7" name="Textfeld 6">
            <a:extLst>
              <a:ext uri="{FF2B5EF4-FFF2-40B4-BE49-F238E27FC236}">
                <a16:creationId xmlns:a16="http://schemas.microsoft.com/office/drawing/2014/main" id="{3EFECFC8-CAF9-F84F-AF3E-BA905220678F}"/>
              </a:ext>
            </a:extLst>
          </p:cNvPr>
          <p:cNvSpPr txBox="1"/>
          <p:nvPr/>
        </p:nvSpPr>
        <p:spPr>
          <a:xfrm>
            <a:off x="2616425" y="1225115"/>
            <a:ext cx="3549370" cy="523220"/>
          </a:xfrm>
          <a:prstGeom prst="rect">
            <a:avLst/>
          </a:prstGeom>
          <a:noFill/>
        </p:spPr>
        <p:txBody>
          <a:bodyPr wrap="none" rtlCol="0">
            <a:spAutoFit/>
          </a:bodyPr>
          <a:lstStyle/>
          <a:p>
            <a:r>
              <a:rPr lang="de-DE" sz="1400" b="1" dirty="0">
                <a:cs typeface="Calibri" panose="020F0502020204030204" pitchFamily="34" charset="0"/>
              </a:rPr>
              <a:t>Ihr aktueller Glukosewert</a:t>
            </a:r>
          </a:p>
          <a:p>
            <a:r>
              <a:rPr lang="de-DE" sz="1400" dirty="0">
                <a:cs typeface="Calibri" panose="020F0502020204030204" pitchFamily="34" charset="0"/>
              </a:rPr>
              <a:t>wird automatisch jede Minute aktualisiert.</a:t>
            </a:r>
          </a:p>
        </p:txBody>
      </p:sp>
      <p:pic>
        <p:nvPicPr>
          <p:cNvPr id="8" name="Grafik 7">
            <a:extLst>
              <a:ext uri="{FF2B5EF4-FFF2-40B4-BE49-F238E27FC236}">
                <a16:creationId xmlns:a16="http://schemas.microsoft.com/office/drawing/2014/main" id="{354498B4-B984-6045-B5AD-1A5CC0E457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2639" y="1068512"/>
            <a:ext cx="2296866" cy="4019052"/>
          </a:xfrm>
          <a:prstGeom prst="rect">
            <a:avLst/>
          </a:prstGeom>
        </p:spPr>
      </p:pic>
      <p:sp>
        <p:nvSpPr>
          <p:cNvPr id="15" name="Textfeld 14">
            <a:extLst>
              <a:ext uri="{FF2B5EF4-FFF2-40B4-BE49-F238E27FC236}">
                <a16:creationId xmlns:a16="http://schemas.microsoft.com/office/drawing/2014/main" id="{D60A9883-A653-F848-836E-F4235E2D7F5C}"/>
              </a:ext>
            </a:extLst>
          </p:cNvPr>
          <p:cNvSpPr txBox="1"/>
          <p:nvPr/>
        </p:nvSpPr>
        <p:spPr>
          <a:xfrm>
            <a:off x="2616425" y="1893106"/>
            <a:ext cx="3626802" cy="738664"/>
          </a:xfrm>
          <a:prstGeom prst="rect">
            <a:avLst/>
          </a:prstGeom>
          <a:noFill/>
        </p:spPr>
        <p:txBody>
          <a:bodyPr wrap="square" rtlCol="0">
            <a:spAutoFit/>
          </a:bodyPr>
          <a:lstStyle/>
          <a:p>
            <a:r>
              <a:rPr lang="de-DE" sz="1400" b="1">
                <a:cs typeface="Calibri" panose="020F0502020204030204" pitchFamily="34" charset="0"/>
              </a:rPr>
              <a:t>Trendpfeil</a:t>
            </a:r>
          </a:p>
          <a:p>
            <a:r>
              <a:rPr lang="de-DE" sz="1400">
                <a:cs typeface="Calibri" panose="020F0502020204030204" pitchFamily="34" charset="0"/>
              </a:rPr>
              <a:t>zeigt an, wie sich Ihre Glukosewerte in naher Zukunft verändern.</a:t>
            </a:r>
          </a:p>
        </p:txBody>
      </p:sp>
      <p:sp>
        <p:nvSpPr>
          <p:cNvPr id="16" name="Textfeld 15">
            <a:extLst>
              <a:ext uri="{FF2B5EF4-FFF2-40B4-BE49-F238E27FC236}">
                <a16:creationId xmlns:a16="http://schemas.microsoft.com/office/drawing/2014/main" id="{B5C0E915-FA2E-AF40-836C-B2F04080B5B2}"/>
              </a:ext>
            </a:extLst>
          </p:cNvPr>
          <p:cNvSpPr txBox="1"/>
          <p:nvPr/>
        </p:nvSpPr>
        <p:spPr>
          <a:xfrm>
            <a:off x="2616424" y="2561096"/>
            <a:ext cx="4800977" cy="523220"/>
          </a:xfrm>
          <a:prstGeom prst="rect">
            <a:avLst/>
          </a:prstGeom>
          <a:noFill/>
        </p:spPr>
        <p:txBody>
          <a:bodyPr wrap="square" rtlCol="0">
            <a:spAutoFit/>
          </a:bodyPr>
          <a:lstStyle/>
          <a:p>
            <a:r>
              <a:rPr lang="de-DE" sz="1400" b="1" dirty="0">
                <a:cs typeface="Calibri" panose="020F0502020204030204" pitchFamily="34" charset="0"/>
              </a:rPr>
              <a:t>Alarmgrenzwerte</a:t>
            </a:r>
          </a:p>
          <a:p>
            <a:r>
              <a:rPr lang="de-DE" sz="1400" dirty="0">
                <a:cs typeface="Calibri" panose="020F0502020204030204" pitchFamily="34" charset="0"/>
              </a:rPr>
              <a:t>für hohen und niedrigen Glukose-Alarm</a:t>
            </a:r>
            <a:r>
              <a:rPr lang="de-DE" sz="1400" baseline="30000" dirty="0">
                <a:cs typeface="Calibri" panose="020F0502020204030204" pitchFamily="34" charset="0"/>
              </a:rPr>
              <a:t>1</a:t>
            </a:r>
            <a:r>
              <a:rPr lang="de-DE" sz="1400" dirty="0">
                <a:latin typeface="Calibri" panose="020F0502020204030204" pitchFamily="34" charset="0"/>
                <a:cs typeface="Calibri" panose="020F0502020204030204" pitchFamily="34" charset="0"/>
              </a:rPr>
              <a:t>.</a:t>
            </a:r>
          </a:p>
        </p:txBody>
      </p:sp>
      <p:sp>
        <p:nvSpPr>
          <p:cNvPr id="17" name="Textfeld 16">
            <a:extLst>
              <a:ext uri="{FF2B5EF4-FFF2-40B4-BE49-F238E27FC236}">
                <a16:creationId xmlns:a16="http://schemas.microsoft.com/office/drawing/2014/main" id="{DBEAFAEC-F289-C842-9B12-DE3197C473EF}"/>
              </a:ext>
            </a:extLst>
          </p:cNvPr>
          <p:cNvSpPr txBox="1"/>
          <p:nvPr/>
        </p:nvSpPr>
        <p:spPr>
          <a:xfrm>
            <a:off x="2616424" y="3229086"/>
            <a:ext cx="4800977" cy="738664"/>
          </a:xfrm>
          <a:prstGeom prst="rect">
            <a:avLst/>
          </a:prstGeom>
          <a:noFill/>
        </p:spPr>
        <p:txBody>
          <a:bodyPr wrap="square" rtlCol="0">
            <a:spAutoFit/>
          </a:bodyPr>
          <a:lstStyle/>
          <a:p>
            <a:r>
              <a:rPr lang="de-DE" sz="1400" b="1" dirty="0">
                <a:cs typeface="Calibri" panose="020F0502020204030204" pitchFamily="34" charset="0"/>
              </a:rPr>
              <a:t>Glukoseverlauf</a:t>
            </a:r>
          </a:p>
          <a:p>
            <a:r>
              <a:rPr lang="de-DE" sz="1400" dirty="0">
                <a:cs typeface="Calibri" panose="020F0502020204030204" pitchFamily="34" charset="0"/>
              </a:rPr>
              <a:t>zeigt minutengenaue Echtzeitwerte² und den Glukoseverlauf der letzten 12 Stunden an.</a:t>
            </a:r>
          </a:p>
        </p:txBody>
      </p:sp>
      <p:sp>
        <p:nvSpPr>
          <p:cNvPr id="18" name="Textfeld 17">
            <a:extLst>
              <a:ext uri="{FF2B5EF4-FFF2-40B4-BE49-F238E27FC236}">
                <a16:creationId xmlns:a16="http://schemas.microsoft.com/office/drawing/2014/main" id="{5ED7BB7A-A5DA-D14C-9110-9691E44ED4A4}"/>
              </a:ext>
            </a:extLst>
          </p:cNvPr>
          <p:cNvSpPr txBox="1"/>
          <p:nvPr/>
        </p:nvSpPr>
        <p:spPr>
          <a:xfrm>
            <a:off x="2616424" y="3897077"/>
            <a:ext cx="5289709" cy="738664"/>
          </a:xfrm>
          <a:prstGeom prst="rect">
            <a:avLst/>
          </a:prstGeom>
          <a:noFill/>
        </p:spPr>
        <p:txBody>
          <a:bodyPr wrap="square" rtlCol="0">
            <a:spAutoFit/>
          </a:bodyPr>
          <a:lstStyle/>
          <a:p>
            <a:r>
              <a:rPr lang="de-DE" sz="1400" b="1" dirty="0">
                <a:cs typeface="Calibri" panose="020F0502020204030204" pitchFamily="34" charset="0"/>
              </a:rPr>
              <a:t>Notizfunktion</a:t>
            </a:r>
          </a:p>
          <a:p>
            <a:r>
              <a:rPr lang="de-DE" sz="1400" dirty="0">
                <a:cs typeface="Calibri" panose="020F0502020204030204" pitchFamily="34" charset="0"/>
              </a:rPr>
              <a:t>Mahlzeiten, Insulinanwendung, Sport </a:t>
            </a:r>
            <a:br>
              <a:rPr lang="de-DE" sz="1400" dirty="0">
                <a:cs typeface="Calibri" panose="020F0502020204030204" pitchFamily="34" charset="0"/>
              </a:rPr>
            </a:br>
            <a:r>
              <a:rPr lang="de-DE" sz="1400" dirty="0">
                <a:cs typeface="Calibri" panose="020F0502020204030204" pitchFamily="34" charset="0"/>
              </a:rPr>
              <a:t>und andere Ereignisse verfolgen.</a:t>
            </a:r>
          </a:p>
        </p:txBody>
      </p:sp>
      <p:cxnSp>
        <p:nvCxnSpPr>
          <p:cNvPr id="29" name="Gerader Verbinder 28">
            <a:extLst>
              <a:ext uri="{FF2B5EF4-FFF2-40B4-BE49-F238E27FC236}">
                <a16:creationId xmlns:a16="http://schemas.microsoft.com/office/drawing/2014/main" id="{61684DF9-677A-41F0-B1C7-3D8C438841BB}"/>
              </a:ext>
            </a:extLst>
          </p:cNvPr>
          <p:cNvCxnSpPr>
            <a:cxnSpLocks/>
          </p:cNvCxnSpPr>
          <p:nvPr/>
        </p:nvCxnSpPr>
        <p:spPr>
          <a:xfrm flipV="1">
            <a:off x="1171254" y="1239839"/>
            <a:ext cx="1525977" cy="791303"/>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31" name="Gerader Verbinder 30">
            <a:extLst>
              <a:ext uri="{FF2B5EF4-FFF2-40B4-BE49-F238E27FC236}">
                <a16:creationId xmlns:a16="http://schemas.microsoft.com/office/drawing/2014/main" id="{CE95EDB2-FF85-49FD-96EF-42EFC66EA4F5}"/>
              </a:ext>
            </a:extLst>
          </p:cNvPr>
          <p:cNvCxnSpPr>
            <a:cxnSpLocks/>
          </p:cNvCxnSpPr>
          <p:nvPr/>
        </p:nvCxnSpPr>
        <p:spPr>
          <a:xfrm flipV="1">
            <a:off x="1582821" y="1891910"/>
            <a:ext cx="1114410" cy="245113"/>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36" name="Gerader Verbinder 30">
            <a:extLst>
              <a:ext uri="{FF2B5EF4-FFF2-40B4-BE49-F238E27FC236}">
                <a16:creationId xmlns:a16="http://schemas.microsoft.com/office/drawing/2014/main" id="{5EBA08B6-6517-8C45-95CF-D1F56F3D263E}"/>
              </a:ext>
            </a:extLst>
          </p:cNvPr>
          <p:cNvCxnSpPr>
            <a:cxnSpLocks/>
          </p:cNvCxnSpPr>
          <p:nvPr/>
        </p:nvCxnSpPr>
        <p:spPr>
          <a:xfrm flipV="1">
            <a:off x="1245665" y="2593474"/>
            <a:ext cx="1451566" cy="456450"/>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39" name="Gerader Verbinder 30">
            <a:extLst>
              <a:ext uri="{FF2B5EF4-FFF2-40B4-BE49-F238E27FC236}">
                <a16:creationId xmlns:a16="http://schemas.microsoft.com/office/drawing/2014/main" id="{0080B2E5-E94F-6A43-B1FA-ADB2F9CC8704}"/>
              </a:ext>
            </a:extLst>
          </p:cNvPr>
          <p:cNvCxnSpPr>
            <a:cxnSpLocks/>
          </p:cNvCxnSpPr>
          <p:nvPr/>
        </p:nvCxnSpPr>
        <p:spPr>
          <a:xfrm flipV="1">
            <a:off x="1726599" y="3240023"/>
            <a:ext cx="970632" cy="401535"/>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42" name="Gerader Verbinder 30">
            <a:extLst>
              <a:ext uri="{FF2B5EF4-FFF2-40B4-BE49-F238E27FC236}">
                <a16:creationId xmlns:a16="http://schemas.microsoft.com/office/drawing/2014/main" id="{EA7733D3-9232-1440-A084-551639F198D0}"/>
              </a:ext>
            </a:extLst>
          </p:cNvPr>
          <p:cNvCxnSpPr>
            <a:cxnSpLocks/>
          </p:cNvCxnSpPr>
          <p:nvPr/>
        </p:nvCxnSpPr>
        <p:spPr>
          <a:xfrm flipV="1">
            <a:off x="1294063" y="2598779"/>
            <a:ext cx="1403168" cy="1120779"/>
          </a:xfrm>
          <a:prstGeom prst="line">
            <a:avLst/>
          </a:prstGeom>
          <a:ln w="9525"/>
        </p:spPr>
        <p:style>
          <a:lnRef idx="1">
            <a:schemeClr val="accent5"/>
          </a:lnRef>
          <a:fillRef idx="0">
            <a:schemeClr val="accent5"/>
          </a:fillRef>
          <a:effectRef idx="0">
            <a:schemeClr val="accent5"/>
          </a:effectRef>
          <a:fontRef idx="minor">
            <a:schemeClr val="tx1"/>
          </a:fontRef>
        </p:style>
      </p:cxnSp>
      <p:cxnSp>
        <p:nvCxnSpPr>
          <p:cNvPr id="46" name="Gerader Verbinder 30">
            <a:extLst>
              <a:ext uri="{FF2B5EF4-FFF2-40B4-BE49-F238E27FC236}">
                <a16:creationId xmlns:a16="http://schemas.microsoft.com/office/drawing/2014/main" id="{CAD95FF2-4787-9844-816D-EA59162A3FA0}"/>
              </a:ext>
            </a:extLst>
          </p:cNvPr>
          <p:cNvCxnSpPr>
            <a:cxnSpLocks/>
          </p:cNvCxnSpPr>
          <p:nvPr/>
        </p:nvCxnSpPr>
        <p:spPr>
          <a:xfrm flipV="1">
            <a:off x="1726599" y="3909657"/>
            <a:ext cx="970632" cy="330806"/>
          </a:xfrm>
          <a:prstGeom prst="line">
            <a:avLst/>
          </a:prstGeom>
          <a:ln w="9525"/>
        </p:spPr>
        <p:style>
          <a:lnRef idx="1">
            <a:schemeClr val="accent5"/>
          </a:lnRef>
          <a:fillRef idx="0">
            <a:schemeClr val="accent5"/>
          </a:fillRef>
          <a:effectRef idx="0">
            <a:schemeClr val="accent5"/>
          </a:effectRef>
          <a:fontRef idx="minor">
            <a:schemeClr val="tx1"/>
          </a:fontRef>
        </p:style>
      </p:cxnSp>
      <p:grpSp>
        <p:nvGrpSpPr>
          <p:cNvPr id="54" name="Gruppieren 53">
            <a:extLst>
              <a:ext uri="{FF2B5EF4-FFF2-40B4-BE49-F238E27FC236}">
                <a16:creationId xmlns:a16="http://schemas.microsoft.com/office/drawing/2014/main" id="{1A74C4C5-38C7-764C-ABDB-9171FD2DC3A8}"/>
              </a:ext>
            </a:extLst>
          </p:cNvPr>
          <p:cNvGrpSpPr/>
          <p:nvPr/>
        </p:nvGrpSpPr>
        <p:grpSpPr>
          <a:xfrm>
            <a:off x="2697232" y="1239838"/>
            <a:ext cx="3468564" cy="2669818"/>
            <a:chOff x="2697231" y="1239838"/>
            <a:chExt cx="5333629" cy="2669818"/>
          </a:xfrm>
        </p:grpSpPr>
        <p:cxnSp>
          <p:nvCxnSpPr>
            <p:cNvPr id="27" name="Gerade Verbindung 26">
              <a:extLst>
                <a:ext uri="{FF2B5EF4-FFF2-40B4-BE49-F238E27FC236}">
                  <a16:creationId xmlns:a16="http://schemas.microsoft.com/office/drawing/2014/main" id="{429F1C29-BB52-8646-9CAC-F6D5BF25633F}"/>
                </a:ext>
              </a:extLst>
            </p:cNvPr>
            <p:cNvCxnSpPr/>
            <p:nvPr/>
          </p:nvCxnSpPr>
          <p:spPr>
            <a:xfrm>
              <a:off x="2697231" y="1239838"/>
              <a:ext cx="533362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A0DD29F5-A5A4-164B-80C0-B75601CE15E0}"/>
                </a:ext>
              </a:extLst>
            </p:cNvPr>
            <p:cNvCxnSpPr/>
            <p:nvPr/>
          </p:nvCxnSpPr>
          <p:spPr>
            <a:xfrm>
              <a:off x="2697231" y="1891909"/>
              <a:ext cx="533362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Gerade Verbindung 37">
              <a:extLst>
                <a:ext uri="{FF2B5EF4-FFF2-40B4-BE49-F238E27FC236}">
                  <a16:creationId xmlns:a16="http://schemas.microsoft.com/office/drawing/2014/main" id="{8DE70647-3634-D04D-ACDA-676D2D5BD618}"/>
                </a:ext>
              </a:extLst>
            </p:cNvPr>
            <p:cNvCxnSpPr/>
            <p:nvPr/>
          </p:nvCxnSpPr>
          <p:spPr>
            <a:xfrm>
              <a:off x="2697231" y="2593474"/>
              <a:ext cx="533362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Gerade Verbindung 39">
              <a:extLst>
                <a:ext uri="{FF2B5EF4-FFF2-40B4-BE49-F238E27FC236}">
                  <a16:creationId xmlns:a16="http://schemas.microsoft.com/office/drawing/2014/main" id="{0699B7BA-AA3B-B148-BF49-342B69BA22C3}"/>
                </a:ext>
              </a:extLst>
            </p:cNvPr>
            <p:cNvCxnSpPr/>
            <p:nvPr/>
          </p:nvCxnSpPr>
          <p:spPr>
            <a:xfrm>
              <a:off x="2697231" y="3240020"/>
              <a:ext cx="533362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Gerade Verbindung 46">
              <a:extLst>
                <a:ext uri="{FF2B5EF4-FFF2-40B4-BE49-F238E27FC236}">
                  <a16:creationId xmlns:a16="http://schemas.microsoft.com/office/drawing/2014/main" id="{EA6A13EE-C04B-744F-AE51-D59F8DE3A9F8}"/>
                </a:ext>
              </a:extLst>
            </p:cNvPr>
            <p:cNvCxnSpPr/>
            <p:nvPr/>
          </p:nvCxnSpPr>
          <p:spPr>
            <a:xfrm>
              <a:off x="2697231" y="3909656"/>
              <a:ext cx="533362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0" name="Datumsplatzhalter 9">
            <a:extLst>
              <a:ext uri="{FF2B5EF4-FFF2-40B4-BE49-F238E27FC236}">
                <a16:creationId xmlns:a16="http://schemas.microsoft.com/office/drawing/2014/main" id="{0888D7B5-8281-E141-946F-078A5F23201B}"/>
              </a:ext>
            </a:extLst>
          </p:cNvPr>
          <p:cNvSpPr>
            <a:spLocks noGrp="1"/>
          </p:cNvSpPr>
          <p:nvPr>
            <p:ph type="dt" sz="half" idx="2"/>
          </p:nvPr>
        </p:nvSpPr>
        <p:spPr/>
        <p:txBody>
          <a:bodyPr/>
          <a:lstStyle/>
          <a:p>
            <a:fld id="{EE919326-2D3A-4F49-B0AA-C6AF4ACFFABB}" type="datetime1">
              <a:rPr lang="de-DE" smtClean="0"/>
              <a:t>14.09.21</a:t>
            </a:fld>
            <a:endParaRPr lang="en-US"/>
          </a:p>
        </p:txBody>
      </p:sp>
    </p:spTree>
    <p:extLst>
      <p:ext uri="{BB962C8B-B14F-4D97-AF65-F5344CB8AC3E}">
        <p14:creationId xmlns:p14="http://schemas.microsoft.com/office/powerpoint/2010/main" val="72004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fik 41" descr="Ein Bild, das Person, draußen, Mädchen enthält.&#10;&#10;Automatisch generierte Beschreibung">
            <a:extLst>
              <a:ext uri="{FF2B5EF4-FFF2-40B4-BE49-F238E27FC236}">
                <a16:creationId xmlns:a16="http://schemas.microsoft.com/office/drawing/2014/main" id="{09E3520E-5D72-FE42-96AC-1A74EE4B2A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3857" y="0"/>
            <a:ext cx="4060143" cy="5159099"/>
          </a:xfrm>
          <a:prstGeom prst="rect">
            <a:avLst/>
          </a:prstGeom>
        </p:spPr>
      </p:pic>
      <p:sp>
        <p:nvSpPr>
          <p:cNvPr id="4" name="Foliennummernplatzhalter 3">
            <a:extLst>
              <a:ext uri="{FF2B5EF4-FFF2-40B4-BE49-F238E27FC236}">
                <a16:creationId xmlns:a16="http://schemas.microsoft.com/office/drawing/2014/main" id="{868B90BE-2C59-42C6-B7FB-D633545517FE}"/>
              </a:ext>
            </a:extLst>
          </p:cNvPr>
          <p:cNvSpPr>
            <a:spLocks noGrp="1"/>
          </p:cNvSpPr>
          <p:nvPr>
            <p:ph type="sldNum" sz="quarter" idx="4"/>
          </p:nvPr>
        </p:nvSpPr>
        <p:spPr>
          <a:xfrm>
            <a:off x="8640763" y="4828509"/>
            <a:ext cx="292608" cy="212598"/>
          </a:xfrm>
        </p:spPr>
        <p:txBody>
          <a:bodyPr/>
          <a:lstStyle/>
          <a:p>
            <a:fld id="{A2885E78-1F86-4A3D-9EE1-B0103B1CEF15}" type="slidenum">
              <a:rPr lang="en-US" smtClean="0"/>
              <a:pPr/>
              <a:t>2</a:t>
            </a:fld>
            <a:endParaRPr lang="en-US"/>
          </a:p>
        </p:txBody>
      </p:sp>
      <p:sp>
        <p:nvSpPr>
          <p:cNvPr id="3" name="Fußzeilenplatzhalter 2">
            <a:extLst>
              <a:ext uri="{FF2B5EF4-FFF2-40B4-BE49-F238E27FC236}">
                <a16:creationId xmlns:a16="http://schemas.microsoft.com/office/drawing/2014/main" id="{D7F9A7C2-443C-4482-97CF-C1C7D8F8F3D6}"/>
              </a:ext>
            </a:extLst>
          </p:cNvPr>
          <p:cNvSpPr>
            <a:spLocks noGrp="1"/>
          </p:cNvSpPr>
          <p:nvPr>
            <p:ph type="ftr" sz="quarter" idx="3"/>
          </p:nvPr>
        </p:nvSpPr>
        <p:spPr/>
        <p:txBody>
          <a:bodyPr/>
          <a:lstStyle/>
          <a:p>
            <a:r>
              <a:rPr lang="de-DE" dirty="0">
                <a:solidFill>
                  <a:srgbClr val="000000"/>
                </a:solidFill>
              </a:rPr>
              <a:t>© 2021 Abbott | ADC-43621 v1.0 | Geschützt und vertraulich - nicht verbreiten</a:t>
            </a:r>
            <a:endParaRPr lang="en-US" dirty="0">
              <a:solidFill>
                <a:srgbClr val="000000"/>
              </a:solidFill>
            </a:endParaRPr>
          </a:p>
        </p:txBody>
      </p:sp>
      <p:sp>
        <p:nvSpPr>
          <p:cNvPr id="41" name="Oval 97">
            <a:extLst>
              <a:ext uri="{FF2B5EF4-FFF2-40B4-BE49-F238E27FC236}">
                <a16:creationId xmlns:a16="http://schemas.microsoft.com/office/drawing/2014/main" id="{E9FE2115-4F83-EE4D-84A2-E74258F580E5}"/>
              </a:ext>
            </a:extLst>
          </p:cNvPr>
          <p:cNvSpPr/>
          <p:nvPr/>
        </p:nvSpPr>
        <p:spPr>
          <a:xfrm>
            <a:off x="3885259" y="4051310"/>
            <a:ext cx="663191" cy="663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2"/>
              </a:solidFill>
            </a:endParaRPr>
          </a:p>
        </p:txBody>
      </p:sp>
      <p:grpSp>
        <p:nvGrpSpPr>
          <p:cNvPr id="11" name="Gruppieren 10">
            <a:extLst>
              <a:ext uri="{FF2B5EF4-FFF2-40B4-BE49-F238E27FC236}">
                <a16:creationId xmlns:a16="http://schemas.microsoft.com/office/drawing/2014/main" id="{0C881996-810A-A642-9DBD-E501C34BE889}"/>
              </a:ext>
            </a:extLst>
          </p:cNvPr>
          <p:cNvGrpSpPr/>
          <p:nvPr/>
        </p:nvGrpSpPr>
        <p:grpSpPr>
          <a:xfrm>
            <a:off x="468642" y="1839206"/>
            <a:ext cx="4079808" cy="663191"/>
            <a:chOff x="468642" y="1844221"/>
            <a:chExt cx="4079808" cy="663191"/>
          </a:xfrm>
        </p:grpSpPr>
        <p:sp>
          <p:nvSpPr>
            <p:cNvPr id="7" name="Rechteck 6">
              <a:extLst>
                <a:ext uri="{FF2B5EF4-FFF2-40B4-BE49-F238E27FC236}">
                  <a16:creationId xmlns:a16="http://schemas.microsoft.com/office/drawing/2014/main" id="{B49E4AA7-5EBC-449B-A930-494A28B35CFF}"/>
                </a:ext>
              </a:extLst>
            </p:cNvPr>
            <p:cNvSpPr/>
            <p:nvPr/>
          </p:nvSpPr>
          <p:spPr>
            <a:xfrm>
              <a:off x="468642" y="1940946"/>
              <a:ext cx="3945600" cy="462224"/>
            </a:xfrm>
            <a:prstGeom prst="rect">
              <a:avLst/>
            </a:prstGeom>
            <a:solidFill>
              <a:schemeClr val="accent5">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2700">
                <a:lnSpc>
                  <a:spcPct val="100000"/>
                </a:lnSpc>
                <a:spcBef>
                  <a:spcPts val="100"/>
                </a:spcBef>
              </a:pPr>
              <a:r>
                <a:rPr lang="de-DE" sz="1200" b="1" spc="-30" dirty="0">
                  <a:solidFill>
                    <a:schemeClr val="tx1"/>
                  </a:solidFill>
                  <a:cs typeface="Arial" panose="020B0604020202020204" pitchFamily="34" charset="0"/>
                </a:rPr>
                <a:t>Erste </a:t>
              </a:r>
              <a:r>
                <a:rPr lang="de-DE" sz="1200" b="1" spc="-25" dirty="0">
                  <a:solidFill>
                    <a:schemeClr val="tx1"/>
                  </a:solidFill>
                  <a:cs typeface="Arial" panose="020B0604020202020204" pitchFamily="34" charset="0"/>
                </a:rPr>
                <a:t>Schritte </a:t>
              </a:r>
              <a:r>
                <a:rPr lang="de-DE" sz="1200" b="1" spc="-20" dirty="0">
                  <a:solidFill>
                    <a:schemeClr val="tx1"/>
                  </a:solidFill>
                  <a:cs typeface="Arial" panose="020B0604020202020204" pitchFamily="34" charset="0"/>
                </a:rPr>
                <a:t>mit </a:t>
              </a:r>
              <a:r>
                <a:rPr lang="de-DE" sz="1200" b="1" spc="-30" dirty="0" err="1">
                  <a:solidFill>
                    <a:schemeClr val="tx1"/>
                  </a:solidFill>
                  <a:cs typeface="Arial" panose="020B0604020202020204" pitchFamily="34" charset="0"/>
                </a:rPr>
                <a:t>FreeStyle</a:t>
              </a:r>
              <a:r>
                <a:rPr lang="de-DE" sz="1200" b="1" spc="-30" dirty="0">
                  <a:solidFill>
                    <a:schemeClr val="tx1"/>
                  </a:solidFill>
                  <a:cs typeface="Arial" panose="020B0604020202020204" pitchFamily="34" charset="0"/>
                </a:rPr>
                <a:t> </a:t>
              </a:r>
              <a:r>
                <a:rPr lang="de-DE" sz="1200" b="1" spc="-25" dirty="0">
                  <a:solidFill>
                    <a:schemeClr val="tx1"/>
                  </a:solidFill>
                  <a:cs typeface="Arial" panose="020B0604020202020204" pitchFamily="34" charset="0"/>
                </a:rPr>
                <a:t>Libre</a:t>
              </a:r>
              <a:r>
                <a:rPr lang="de-DE" sz="1200" b="1" spc="-155" dirty="0">
                  <a:solidFill>
                    <a:schemeClr val="tx1"/>
                  </a:solidFill>
                  <a:cs typeface="Arial" panose="020B0604020202020204" pitchFamily="34" charset="0"/>
                </a:rPr>
                <a:t> </a:t>
              </a:r>
              <a:r>
                <a:rPr lang="de-DE" sz="1200" b="1" spc="-25" dirty="0">
                  <a:solidFill>
                    <a:schemeClr val="tx1"/>
                  </a:solidFill>
                  <a:cs typeface="Arial" panose="020B0604020202020204" pitchFamily="34" charset="0"/>
                </a:rPr>
                <a:t>3:</a:t>
              </a:r>
              <a:endParaRPr lang="de-DE" sz="1200" b="1" dirty="0">
                <a:solidFill>
                  <a:schemeClr val="tx1"/>
                </a:solidFill>
                <a:cs typeface="Arial" panose="020B0604020202020204" pitchFamily="34" charset="0"/>
              </a:endParaRPr>
            </a:p>
            <a:p>
              <a:pPr marL="12700">
                <a:lnSpc>
                  <a:spcPct val="100000"/>
                </a:lnSpc>
              </a:pPr>
              <a:r>
                <a:rPr lang="de-DE" sz="1200" spc="-30" dirty="0">
                  <a:solidFill>
                    <a:schemeClr val="tx1"/>
                  </a:solidFill>
                  <a:cs typeface="Gotham-Book"/>
                </a:rPr>
                <a:t>Sensor-Applikation</a:t>
              </a:r>
              <a:endParaRPr lang="de-DE" sz="1200" dirty="0">
                <a:solidFill>
                  <a:schemeClr val="tx1"/>
                </a:solidFill>
                <a:cs typeface="Gotham-Book"/>
              </a:endParaRPr>
            </a:p>
          </p:txBody>
        </p:sp>
        <p:grpSp>
          <p:nvGrpSpPr>
            <p:cNvPr id="2" name="Gruppieren 1">
              <a:extLst>
                <a:ext uri="{FF2B5EF4-FFF2-40B4-BE49-F238E27FC236}">
                  <a16:creationId xmlns:a16="http://schemas.microsoft.com/office/drawing/2014/main" id="{BDBC6089-2E14-244B-9069-30D05233F1B5}"/>
                </a:ext>
              </a:extLst>
            </p:cNvPr>
            <p:cNvGrpSpPr/>
            <p:nvPr/>
          </p:nvGrpSpPr>
          <p:grpSpPr>
            <a:xfrm>
              <a:off x="3885259" y="1844221"/>
              <a:ext cx="663191" cy="663191"/>
              <a:chOff x="3824618" y="1111514"/>
              <a:chExt cx="663191" cy="663191"/>
            </a:xfrm>
          </p:grpSpPr>
          <p:sp>
            <p:nvSpPr>
              <p:cNvPr id="46" name="Oval 97">
                <a:extLst>
                  <a:ext uri="{FF2B5EF4-FFF2-40B4-BE49-F238E27FC236}">
                    <a16:creationId xmlns:a16="http://schemas.microsoft.com/office/drawing/2014/main" id="{25DED408-ED95-6C42-9D4C-F888B1C78EA1}"/>
                  </a:ext>
                </a:extLst>
              </p:cNvPr>
              <p:cNvSpPr/>
              <p:nvPr/>
            </p:nvSpPr>
            <p:spPr>
              <a:xfrm>
                <a:off x="3824618" y="1111514"/>
                <a:ext cx="663191" cy="663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7" name="Oval 102">
                <a:extLst>
                  <a:ext uri="{FF2B5EF4-FFF2-40B4-BE49-F238E27FC236}">
                    <a16:creationId xmlns:a16="http://schemas.microsoft.com/office/drawing/2014/main" id="{B8B68E47-D7D0-A245-8FA2-B34623889B59}"/>
                  </a:ext>
                </a:extLst>
              </p:cNvPr>
              <p:cNvSpPr/>
              <p:nvPr/>
            </p:nvSpPr>
            <p:spPr>
              <a:xfrm>
                <a:off x="3925101" y="1211997"/>
                <a:ext cx="462224" cy="4622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b="1">
                  <a:solidFill>
                    <a:schemeClr val="tx1"/>
                  </a:solidFill>
                </a:endParaRPr>
              </a:p>
            </p:txBody>
          </p:sp>
        </p:grpSp>
        <p:sp>
          <p:nvSpPr>
            <p:cNvPr id="5" name="Textfeld 4">
              <a:extLst>
                <a:ext uri="{FF2B5EF4-FFF2-40B4-BE49-F238E27FC236}">
                  <a16:creationId xmlns:a16="http://schemas.microsoft.com/office/drawing/2014/main" id="{5D2478E0-BC45-A345-B4D8-1FE0DFB544F9}"/>
                </a:ext>
              </a:extLst>
            </p:cNvPr>
            <p:cNvSpPr txBox="1"/>
            <p:nvPr/>
          </p:nvSpPr>
          <p:spPr>
            <a:xfrm>
              <a:off x="4011915" y="1987392"/>
              <a:ext cx="439832" cy="369332"/>
            </a:xfrm>
            <a:prstGeom prst="rect">
              <a:avLst/>
            </a:prstGeom>
            <a:noFill/>
          </p:spPr>
          <p:txBody>
            <a:bodyPr wrap="square" rtlCol="0">
              <a:spAutoFit/>
            </a:bodyPr>
            <a:lstStyle/>
            <a:p>
              <a:pPr algn="ctr"/>
              <a:r>
                <a:rPr lang="de-DE" b="1">
                  <a:solidFill>
                    <a:schemeClr val="bg1"/>
                  </a:solidFill>
                  <a:latin typeface="+mj-lt"/>
                </a:rPr>
                <a:t>9</a:t>
              </a:r>
            </a:p>
          </p:txBody>
        </p:sp>
      </p:grpSp>
      <p:grpSp>
        <p:nvGrpSpPr>
          <p:cNvPr id="9" name="Gruppieren 8">
            <a:extLst>
              <a:ext uri="{FF2B5EF4-FFF2-40B4-BE49-F238E27FC236}">
                <a16:creationId xmlns:a16="http://schemas.microsoft.com/office/drawing/2014/main" id="{C0E1188D-2813-FD4F-8722-D8B1BF270E86}"/>
              </a:ext>
            </a:extLst>
          </p:cNvPr>
          <p:cNvGrpSpPr/>
          <p:nvPr/>
        </p:nvGrpSpPr>
        <p:grpSpPr>
          <a:xfrm>
            <a:off x="503238" y="3242618"/>
            <a:ext cx="4080782" cy="663191"/>
            <a:chOff x="468641" y="3304113"/>
            <a:chExt cx="4080782" cy="663191"/>
          </a:xfrm>
        </p:grpSpPr>
        <p:sp>
          <p:nvSpPr>
            <p:cNvPr id="19" name="Rechteck 18">
              <a:extLst>
                <a:ext uri="{FF2B5EF4-FFF2-40B4-BE49-F238E27FC236}">
                  <a16:creationId xmlns:a16="http://schemas.microsoft.com/office/drawing/2014/main" id="{89F890B4-8DB4-4A08-A6E4-0D6E28153540}"/>
                </a:ext>
              </a:extLst>
            </p:cNvPr>
            <p:cNvSpPr/>
            <p:nvPr/>
          </p:nvSpPr>
          <p:spPr>
            <a:xfrm>
              <a:off x="468641" y="3404596"/>
              <a:ext cx="3928457" cy="462224"/>
            </a:xfrm>
            <a:prstGeom prst="rect">
              <a:avLst/>
            </a:prstGeom>
            <a:solidFill>
              <a:schemeClr val="accent5">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2700">
                <a:lnSpc>
                  <a:spcPct val="100000"/>
                </a:lnSpc>
                <a:spcBef>
                  <a:spcPts val="100"/>
                </a:spcBef>
              </a:pPr>
              <a:r>
                <a:rPr lang="de-DE" sz="1200" b="1" spc="-30">
                  <a:solidFill>
                    <a:schemeClr val="tx1"/>
                  </a:solidFill>
                  <a:cs typeface="Arial" panose="020B0604020202020204" pitchFamily="34" charset="0"/>
                </a:rPr>
                <a:t>Alarme</a:t>
              </a:r>
              <a:r>
                <a:rPr lang="de-DE" sz="1200" b="1" spc="-30" baseline="30000">
                  <a:solidFill>
                    <a:schemeClr val="tx1"/>
                  </a:solidFill>
                  <a:cs typeface="Arial" panose="020B0604020202020204" pitchFamily="34" charset="0"/>
                </a:rPr>
                <a:t>2</a:t>
              </a:r>
              <a:r>
                <a:rPr lang="de-DE" sz="1200" b="1" spc="-30">
                  <a:solidFill>
                    <a:schemeClr val="tx1"/>
                  </a:solidFill>
                  <a:cs typeface="Arial" panose="020B0604020202020204" pitchFamily="34" charset="0"/>
                </a:rPr>
                <a:t> bei FreeStyle Libre 3</a:t>
              </a:r>
            </a:p>
          </p:txBody>
        </p:sp>
        <p:sp>
          <p:nvSpPr>
            <p:cNvPr id="52" name="Oval 97">
              <a:extLst>
                <a:ext uri="{FF2B5EF4-FFF2-40B4-BE49-F238E27FC236}">
                  <a16:creationId xmlns:a16="http://schemas.microsoft.com/office/drawing/2014/main" id="{2CD8D105-7695-2F49-AAA8-65E9FBAFBF3A}"/>
                </a:ext>
              </a:extLst>
            </p:cNvPr>
            <p:cNvSpPr/>
            <p:nvPr/>
          </p:nvSpPr>
          <p:spPr>
            <a:xfrm>
              <a:off x="3886232" y="3304113"/>
              <a:ext cx="663191" cy="663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2"/>
                </a:solidFill>
              </a:endParaRPr>
            </a:p>
          </p:txBody>
        </p:sp>
        <p:sp>
          <p:nvSpPr>
            <p:cNvPr id="53" name="Oval 102">
              <a:extLst>
                <a:ext uri="{FF2B5EF4-FFF2-40B4-BE49-F238E27FC236}">
                  <a16:creationId xmlns:a16="http://schemas.microsoft.com/office/drawing/2014/main" id="{23806BF5-7B88-8E46-8146-E4A5F04E134B}"/>
                </a:ext>
              </a:extLst>
            </p:cNvPr>
            <p:cNvSpPr/>
            <p:nvPr/>
          </p:nvSpPr>
          <p:spPr>
            <a:xfrm>
              <a:off x="3986715" y="3404596"/>
              <a:ext cx="462224" cy="4622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b="1">
                <a:solidFill>
                  <a:schemeClr val="tx1"/>
                </a:solidFill>
              </a:endParaRPr>
            </a:p>
          </p:txBody>
        </p:sp>
        <p:sp>
          <p:nvSpPr>
            <p:cNvPr id="31" name="Textfeld 30">
              <a:extLst>
                <a:ext uri="{FF2B5EF4-FFF2-40B4-BE49-F238E27FC236}">
                  <a16:creationId xmlns:a16="http://schemas.microsoft.com/office/drawing/2014/main" id="{43B4149F-0907-3949-BCFA-F9A4C41798EC}"/>
                </a:ext>
              </a:extLst>
            </p:cNvPr>
            <p:cNvSpPr txBox="1"/>
            <p:nvPr/>
          </p:nvSpPr>
          <p:spPr>
            <a:xfrm>
              <a:off x="4011812" y="3451042"/>
              <a:ext cx="506991" cy="369332"/>
            </a:xfrm>
            <a:prstGeom prst="rect">
              <a:avLst/>
            </a:prstGeom>
            <a:noFill/>
          </p:spPr>
          <p:txBody>
            <a:bodyPr wrap="square" rtlCol="0">
              <a:spAutoFit/>
            </a:bodyPr>
            <a:lstStyle/>
            <a:p>
              <a:r>
                <a:rPr lang="de-DE" b="1">
                  <a:solidFill>
                    <a:schemeClr val="bg1"/>
                  </a:solidFill>
                  <a:latin typeface="+mj-lt"/>
                </a:rPr>
                <a:t>32</a:t>
              </a:r>
              <a:endParaRPr lang="de-DE">
                <a:solidFill>
                  <a:schemeClr val="bg1"/>
                </a:solidFill>
                <a:latin typeface="+mj-lt"/>
              </a:endParaRPr>
            </a:p>
          </p:txBody>
        </p:sp>
      </p:grpSp>
      <p:sp>
        <p:nvSpPr>
          <p:cNvPr id="8" name="Titel 7">
            <a:extLst>
              <a:ext uri="{FF2B5EF4-FFF2-40B4-BE49-F238E27FC236}">
                <a16:creationId xmlns:a16="http://schemas.microsoft.com/office/drawing/2014/main" id="{0F4CEFC1-D3AD-F743-A62A-89EC81E7D831}"/>
              </a:ext>
            </a:extLst>
          </p:cNvPr>
          <p:cNvSpPr>
            <a:spLocks noGrp="1"/>
          </p:cNvSpPr>
          <p:nvPr>
            <p:ph type="title"/>
          </p:nvPr>
        </p:nvSpPr>
        <p:spPr>
          <a:xfrm>
            <a:off x="503238" y="616825"/>
            <a:ext cx="2536688" cy="616664"/>
          </a:xfrm>
        </p:spPr>
        <p:txBody>
          <a:bodyPr/>
          <a:lstStyle/>
          <a:p>
            <a:r>
              <a:rPr lang="de-DE"/>
              <a:t>Agenda</a:t>
            </a:r>
          </a:p>
        </p:txBody>
      </p:sp>
      <p:grpSp>
        <p:nvGrpSpPr>
          <p:cNvPr id="6" name="Gruppieren 5">
            <a:extLst>
              <a:ext uri="{FF2B5EF4-FFF2-40B4-BE49-F238E27FC236}">
                <a16:creationId xmlns:a16="http://schemas.microsoft.com/office/drawing/2014/main" id="{F30E6FAF-1558-E34A-8F0D-D0EF500F80F9}"/>
              </a:ext>
            </a:extLst>
          </p:cNvPr>
          <p:cNvGrpSpPr/>
          <p:nvPr/>
        </p:nvGrpSpPr>
        <p:grpSpPr>
          <a:xfrm>
            <a:off x="492192" y="1137500"/>
            <a:ext cx="4079808" cy="663191"/>
            <a:chOff x="492192" y="1137500"/>
            <a:chExt cx="4079808" cy="663191"/>
          </a:xfrm>
        </p:grpSpPr>
        <p:sp>
          <p:nvSpPr>
            <p:cNvPr id="58" name="Rechteck 57">
              <a:extLst>
                <a:ext uri="{FF2B5EF4-FFF2-40B4-BE49-F238E27FC236}">
                  <a16:creationId xmlns:a16="http://schemas.microsoft.com/office/drawing/2014/main" id="{C14FEF23-4B21-41FF-B94B-2A69FB66291E}"/>
                </a:ext>
              </a:extLst>
            </p:cNvPr>
            <p:cNvSpPr/>
            <p:nvPr/>
          </p:nvSpPr>
          <p:spPr>
            <a:xfrm>
              <a:off x="492192" y="1237983"/>
              <a:ext cx="3945600" cy="462224"/>
            </a:xfrm>
            <a:prstGeom prst="rect">
              <a:avLst/>
            </a:prstGeom>
            <a:solidFill>
              <a:schemeClr val="accent5">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2700">
                <a:lnSpc>
                  <a:spcPct val="100000"/>
                </a:lnSpc>
                <a:spcBef>
                  <a:spcPts val="100"/>
                </a:spcBef>
              </a:pPr>
              <a:r>
                <a:rPr lang="de-DE" sz="1200" b="1" spc="-30">
                  <a:solidFill>
                    <a:schemeClr val="tx1"/>
                  </a:solidFill>
                  <a:cs typeface="Arial" panose="020B0604020202020204" pitchFamily="34" charset="0"/>
                </a:rPr>
                <a:t>Erste </a:t>
              </a:r>
              <a:r>
                <a:rPr lang="de-DE" sz="1200" b="1" spc="-25">
                  <a:solidFill>
                    <a:schemeClr val="tx1"/>
                  </a:solidFill>
                  <a:cs typeface="Arial" panose="020B0604020202020204" pitchFamily="34" charset="0"/>
                </a:rPr>
                <a:t>Schritte </a:t>
              </a:r>
              <a:r>
                <a:rPr lang="de-DE" sz="1200" b="1" spc="-20">
                  <a:solidFill>
                    <a:schemeClr val="tx1"/>
                  </a:solidFill>
                  <a:cs typeface="Arial" panose="020B0604020202020204" pitchFamily="34" charset="0"/>
                </a:rPr>
                <a:t>mit </a:t>
              </a:r>
              <a:r>
                <a:rPr lang="de-DE" sz="1200" b="1" spc="-30">
                  <a:solidFill>
                    <a:schemeClr val="tx1"/>
                  </a:solidFill>
                  <a:cs typeface="Arial" panose="020B0604020202020204" pitchFamily="34" charset="0"/>
                </a:rPr>
                <a:t>FreeStyle </a:t>
              </a:r>
              <a:r>
                <a:rPr lang="de-DE" sz="1200" b="1" spc="-25">
                  <a:solidFill>
                    <a:schemeClr val="tx1"/>
                  </a:solidFill>
                  <a:cs typeface="Arial" panose="020B0604020202020204" pitchFamily="34" charset="0"/>
                </a:rPr>
                <a:t>Libre</a:t>
              </a:r>
              <a:r>
                <a:rPr lang="de-DE" sz="1200" b="1" spc="-155">
                  <a:solidFill>
                    <a:schemeClr val="tx1"/>
                  </a:solidFill>
                  <a:cs typeface="Arial" panose="020B0604020202020204" pitchFamily="34" charset="0"/>
                </a:rPr>
                <a:t> </a:t>
              </a:r>
              <a:r>
                <a:rPr lang="de-DE" sz="1200" b="1" spc="-25">
                  <a:solidFill>
                    <a:schemeClr val="tx1"/>
                  </a:solidFill>
                  <a:cs typeface="Arial" panose="020B0604020202020204" pitchFamily="34" charset="0"/>
                </a:rPr>
                <a:t>3:</a:t>
              </a:r>
              <a:endParaRPr lang="de-DE" sz="1200" b="1">
                <a:solidFill>
                  <a:schemeClr val="tx1"/>
                </a:solidFill>
                <a:cs typeface="Arial" panose="020B0604020202020204" pitchFamily="34" charset="0"/>
              </a:endParaRPr>
            </a:p>
            <a:p>
              <a:pPr marL="12700">
                <a:lnSpc>
                  <a:spcPct val="100000"/>
                </a:lnSpc>
              </a:pPr>
              <a:r>
                <a:rPr lang="de-DE" sz="1200" spc="-30">
                  <a:solidFill>
                    <a:schemeClr val="tx1"/>
                  </a:solidFill>
                  <a:cs typeface="Gotham-Book"/>
                </a:rPr>
                <a:t>Produkteigenschaften</a:t>
              </a:r>
              <a:endParaRPr lang="de-DE" sz="1200">
                <a:solidFill>
                  <a:schemeClr val="tx1"/>
                </a:solidFill>
                <a:cs typeface="Gotham-Book"/>
              </a:endParaRPr>
            </a:p>
          </p:txBody>
        </p:sp>
        <p:sp>
          <p:nvSpPr>
            <p:cNvPr id="60" name="Oval 97">
              <a:extLst>
                <a:ext uri="{FF2B5EF4-FFF2-40B4-BE49-F238E27FC236}">
                  <a16:creationId xmlns:a16="http://schemas.microsoft.com/office/drawing/2014/main" id="{078639E1-AC3A-41A5-932B-676D019C1FD0}"/>
                </a:ext>
              </a:extLst>
            </p:cNvPr>
            <p:cNvSpPr/>
            <p:nvPr/>
          </p:nvSpPr>
          <p:spPr>
            <a:xfrm>
              <a:off x="3908809" y="1137500"/>
              <a:ext cx="663191" cy="663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1" name="Oval 102">
              <a:extLst>
                <a:ext uri="{FF2B5EF4-FFF2-40B4-BE49-F238E27FC236}">
                  <a16:creationId xmlns:a16="http://schemas.microsoft.com/office/drawing/2014/main" id="{B2BCB2A1-D58D-4379-AADA-70C344E85BA6}"/>
                </a:ext>
              </a:extLst>
            </p:cNvPr>
            <p:cNvSpPr/>
            <p:nvPr/>
          </p:nvSpPr>
          <p:spPr>
            <a:xfrm>
              <a:off x="4009292" y="1237983"/>
              <a:ext cx="462224" cy="4622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b="1">
                <a:solidFill>
                  <a:schemeClr val="tx1"/>
                </a:solidFill>
              </a:endParaRPr>
            </a:p>
          </p:txBody>
        </p:sp>
        <p:sp>
          <p:nvSpPr>
            <p:cNvPr id="62" name="Textfeld 61">
              <a:extLst>
                <a:ext uri="{FF2B5EF4-FFF2-40B4-BE49-F238E27FC236}">
                  <a16:creationId xmlns:a16="http://schemas.microsoft.com/office/drawing/2014/main" id="{F8404B92-95D0-415D-B1B0-17FB48049EE0}"/>
                </a:ext>
              </a:extLst>
            </p:cNvPr>
            <p:cNvSpPr txBox="1"/>
            <p:nvPr/>
          </p:nvSpPr>
          <p:spPr>
            <a:xfrm>
              <a:off x="4091091" y="1284429"/>
              <a:ext cx="288162" cy="369332"/>
            </a:xfrm>
            <a:prstGeom prst="rect">
              <a:avLst/>
            </a:prstGeom>
            <a:noFill/>
          </p:spPr>
          <p:txBody>
            <a:bodyPr wrap="square" rtlCol="0">
              <a:spAutoFit/>
            </a:bodyPr>
            <a:lstStyle/>
            <a:p>
              <a:r>
                <a:rPr lang="de-DE" b="1">
                  <a:solidFill>
                    <a:schemeClr val="bg1"/>
                  </a:solidFill>
                  <a:latin typeface="+mj-lt"/>
                </a:rPr>
                <a:t>3</a:t>
              </a:r>
              <a:endParaRPr lang="de-DE">
                <a:solidFill>
                  <a:schemeClr val="bg1"/>
                </a:solidFill>
                <a:latin typeface="+mj-lt"/>
              </a:endParaRPr>
            </a:p>
          </p:txBody>
        </p:sp>
      </p:grpSp>
      <p:grpSp>
        <p:nvGrpSpPr>
          <p:cNvPr id="18" name="Gruppieren 17">
            <a:extLst>
              <a:ext uri="{FF2B5EF4-FFF2-40B4-BE49-F238E27FC236}">
                <a16:creationId xmlns:a16="http://schemas.microsoft.com/office/drawing/2014/main" id="{DBCAD5B7-8DAB-0F47-BE4C-17DCAE3CBCBE}"/>
              </a:ext>
            </a:extLst>
          </p:cNvPr>
          <p:cNvGrpSpPr/>
          <p:nvPr/>
        </p:nvGrpSpPr>
        <p:grpSpPr>
          <a:xfrm>
            <a:off x="492192" y="2540912"/>
            <a:ext cx="4079808" cy="663191"/>
            <a:chOff x="4641714" y="3310600"/>
            <a:chExt cx="4079808" cy="663191"/>
          </a:xfrm>
        </p:grpSpPr>
        <p:sp>
          <p:nvSpPr>
            <p:cNvPr id="44" name="Rechteck 43">
              <a:extLst>
                <a:ext uri="{FF2B5EF4-FFF2-40B4-BE49-F238E27FC236}">
                  <a16:creationId xmlns:a16="http://schemas.microsoft.com/office/drawing/2014/main" id="{1F2C92C9-5FF0-4F45-A062-ABAAD2B82CA0}"/>
                </a:ext>
              </a:extLst>
            </p:cNvPr>
            <p:cNvSpPr/>
            <p:nvPr/>
          </p:nvSpPr>
          <p:spPr>
            <a:xfrm>
              <a:off x="4641714" y="3411083"/>
              <a:ext cx="3945600" cy="462224"/>
            </a:xfrm>
            <a:prstGeom prst="rect">
              <a:avLst/>
            </a:prstGeom>
            <a:solidFill>
              <a:schemeClr val="accent5">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2700">
                <a:lnSpc>
                  <a:spcPct val="100000"/>
                </a:lnSpc>
                <a:spcBef>
                  <a:spcPts val="100"/>
                </a:spcBef>
              </a:pPr>
              <a:r>
                <a:rPr lang="de-DE" sz="1200" b="1" spc="-30">
                  <a:solidFill>
                    <a:schemeClr val="tx1"/>
                  </a:solidFill>
                  <a:cs typeface="Arial" panose="020B0604020202020204" pitchFamily="34" charset="0"/>
                </a:rPr>
                <a:t>Erste Schritte mit FreeStyle Libre 3:</a:t>
              </a:r>
              <a:endParaRPr lang="de-DE" sz="1200" b="1" u="sng" spc="-30">
                <a:solidFill>
                  <a:schemeClr val="tx1"/>
                </a:solidFill>
                <a:cs typeface="Arial" panose="020B0604020202020204" pitchFamily="34" charset="0"/>
              </a:endParaRPr>
            </a:p>
            <a:p>
              <a:pPr marL="12700">
                <a:lnSpc>
                  <a:spcPct val="100000"/>
                </a:lnSpc>
                <a:spcBef>
                  <a:spcPts val="100"/>
                </a:spcBef>
              </a:pPr>
              <a:r>
                <a:rPr lang="de-DE" sz="1200" spc="-25">
                  <a:solidFill>
                    <a:schemeClr val="tx1"/>
                  </a:solidFill>
                  <a:cs typeface="Gotham-Book"/>
                </a:rPr>
                <a:t>Einrichten </a:t>
              </a:r>
              <a:r>
                <a:rPr lang="de-DE" sz="1200" spc="-20">
                  <a:solidFill>
                    <a:schemeClr val="tx1"/>
                  </a:solidFill>
                  <a:cs typeface="Gotham-Book"/>
                </a:rPr>
                <a:t>der App</a:t>
              </a:r>
              <a:r>
                <a:rPr lang="de-DE" sz="1200" spc="-20" baseline="30000">
                  <a:solidFill>
                    <a:schemeClr val="tx1"/>
                  </a:solidFill>
                  <a:cs typeface="Gotham-Book"/>
                </a:rPr>
                <a:t>1</a:t>
              </a:r>
              <a:endParaRPr lang="de-DE" sz="1200" baseline="30000">
                <a:solidFill>
                  <a:schemeClr val="tx1"/>
                </a:solidFill>
                <a:cs typeface="Arial" panose="020B0604020202020204" pitchFamily="34" charset="0"/>
              </a:endParaRPr>
            </a:p>
          </p:txBody>
        </p:sp>
        <p:grpSp>
          <p:nvGrpSpPr>
            <p:cNvPr id="51" name="Gruppieren 50">
              <a:extLst>
                <a:ext uri="{FF2B5EF4-FFF2-40B4-BE49-F238E27FC236}">
                  <a16:creationId xmlns:a16="http://schemas.microsoft.com/office/drawing/2014/main" id="{A3388834-DA1A-F947-954F-DF05D6AA7332}"/>
                </a:ext>
              </a:extLst>
            </p:cNvPr>
            <p:cNvGrpSpPr/>
            <p:nvPr/>
          </p:nvGrpSpPr>
          <p:grpSpPr>
            <a:xfrm>
              <a:off x="8058331" y="3310600"/>
              <a:ext cx="663191" cy="663191"/>
              <a:chOff x="3824618" y="1111514"/>
              <a:chExt cx="663191" cy="663191"/>
            </a:xfrm>
          </p:grpSpPr>
          <p:sp>
            <p:nvSpPr>
              <p:cNvPr id="54" name="Oval 97">
                <a:extLst>
                  <a:ext uri="{FF2B5EF4-FFF2-40B4-BE49-F238E27FC236}">
                    <a16:creationId xmlns:a16="http://schemas.microsoft.com/office/drawing/2014/main" id="{855303DB-EA3B-1746-9912-996925BDBB96}"/>
                  </a:ext>
                </a:extLst>
              </p:cNvPr>
              <p:cNvSpPr/>
              <p:nvPr/>
            </p:nvSpPr>
            <p:spPr>
              <a:xfrm>
                <a:off x="3824618" y="1111514"/>
                <a:ext cx="663191" cy="663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5" name="Oval 102">
                <a:extLst>
                  <a:ext uri="{FF2B5EF4-FFF2-40B4-BE49-F238E27FC236}">
                    <a16:creationId xmlns:a16="http://schemas.microsoft.com/office/drawing/2014/main" id="{953699E4-26F9-0D41-84A3-59EA9A08009A}"/>
                  </a:ext>
                </a:extLst>
              </p:cNvPr>
              <p:cNvSpPr/>
              <p:nvPr/>
            </p:nvSpPr>
            <p:spPr>
              <a:xfrm>
                <a:off x="3925101" y="1211997"/>
                <a:ext cx="462224" cy="4622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b="1">
                  <a:solidFill>
                    <a:schemeClr val="tx1"/>
                  </a:solidFill>
                </a:endParaRPr>
              </a:p>
            </p:txBody>
          </p:sp>
        </p:grpSp>
        <p:sp>
          <p:nvSpPr>
            <p:cNvPr id="56" name="Textfeld 55">
              <a:extLst>
                <a:ext uri="{FF2B5EF4-FFF2-40B4-BE49-F238E27FC236}">
                  <a16:creationId xmlns:a16="http://schemas.microsoft.com/office/drawing/2014/main" id="{3E6A96F4-AD9E-4248-8434-B99E92ABE7BB}"/>
                </a:ext>
              </a:extLst>
            </p:cNvPr>
            <p:cNvSpPr txBox="1"/>
            <p:nvPr/>
          </p:nvSpPr>
          <p:spPr>
            <a:xfrm>
              <a:off x="8180210" y="3457529"/>
              <a:ext cx="533399" cy="369332"/>
            </a:xfrm>
            <a:prstGeom prst="rect">
              <a:avLst/>
            </a:prstGeom>
            <a:noFill/>
          </p:spPr>
          <p:txBody>
            <a:bodyPr wrap="square" rtlCol="0">
              <a:spAutoFit/>
            </a:bodyPr>
            <a:lstStyle/>
            <a:p>
              <a:r>
                <a:rPr lang="de-DE" b="1">
                  <a:solidFill>
                    <a:schemeClr val="bg1"/>
                  </a:solidFill>
                  <a:latin typeface="+mj-lt"/>
                </a:rPr>
                <a:t>15</a:t>
              </a:r>
              <a:endParaRPr lang="de-DE">
                <a:solidFill>
                  <a:schemeClr val="bg1"/>
                </a:solidFill>
                <a:latin typeface="+mj-lt"/>
              </a:endParaRPr>
            </a:p>
          </p:txBody>
        </p:sp>
      </p:grpSp>
      <p:grpSp>
        <p:nvGrpSpPr>
          <p:cNvPr id="13" name="Gruppieren 12">
            <a:extLst>
              <a:ext uri="{FF2B5EF4-FFF2-40B4-BE49-F238E27FC236}">
                <a16:creationId xmlns:a16="http://schemas.microsoft.com/office/drawing/2014/main" id="{E80EC90C-2D4C-0842-A16E-0A6552FA69A6}"/>
              </a:ext>
            </a:extLst>
          </p:cNvPr>
          <p:cNvGrpSpPr/>
          <p:nvPr/>
        </p:nvGrpSpPr>
        <p:grpSpPr>
          <a:xfrm>
            <a:off x="519344" y="3944323"/>
            <a:ext cx="4080782" cy="663191"/>
            <a:chOff x="468641" y="3970233"/>
            <a:chExt cx="4080782" cy="663191"/>
          </a:xfrm>
        </p:grpSpPr>
        <p:sp>
          <p:nvSpPr>
            <p:cNvPr id="68" name="Rechteck 67">
              <a:extLst>
                <a:ext uri="{FF2B5EF4-FFF2-40B4-BE49-F238E27FC236}">
                  <a16:creationId xmlns:a16="http://schemas.microsoft.com/office/drawing/2014/main" id="{057B6335-4F95-DC4F-8F87-FA033467C49D}"/>
                </a:ext>
              </a:extLst>
            </p:cNvPr>
            <p:cNvSpPr/>
            <p:nvPr/>
          </p:nvSpPr>
          <p:spPr>
            <a:xfrm>
              <a:off x="468641" y="4070716"/>
              <a:ext cx="3928457" cy="462224"/>
            </a:xfrm>
            <a:prstGeom prst="rect">
              <a:avLst/>
            </a:prstGeom>
            <a:solidFill>
              <a:schemeClr val="accent5">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2700">
                <a:lnSpc>
                  <a:spcPct val="100000"/>
                </a:lnSpc>
                <a:spcBef>
                  <a:spcPts val="100"/>
                </a:spcBef>
              </a:pPr>
              <a:r>
                <a:rPr lang="de-DE" sz="1200" b="1">
                  <a:solidFill>
                    <a:schemeClr val="tx1"/>
                  </a:solidFill>
                </a:rPr>
                <a:t>Ihre digitalen Möglichkeiten </a:t>
              </a:r>
              <a:br>
                <a:rPr lang="de-DE" sz="1200" b="1">
                  <a:solidFill>
                    <a:schemeClr val="tx1"/>
                  </a:solidFill>
                </a:rPr>
              </a:br>
              <a:r>
                <a:rPr lang="de-DE" sz="1200" b="1">
                  <a:solidFill>
                    <a:schemeClr val="tx1"/>
                  </a:solidFill>
                </a:rPr>
                <a:t>rund um FreeStyle Libre 3</a:t>
              </a:r>
              <a:endParaRPr lang="de-DE" sz="1200" b="1" spc="-30">
                <a:solidFill>
                  <a:schemeClr val="tx1"/>
                </a:solidFill>
                <a:cs typeface="Arial" panose="020B0604020202020204" pitchFamily="34" charset="0"/>
              </a:endParaRPr>
            </a:p>
          </p:txBody>
        </p:sp>
        <p:sp>
          <p:nvSpPr>
            <p:cNvPr id="69" name="Oval 97">
              <a:extLst>
                <a:ext uri="{FF2B5EF4-FFF2-40B4-BE49-F238E27FC236}">
                  <a16:creationId xmlns:a16="http://schemas.microsoft.com/office/drawing/2014/main" id="{D87A4D96-AA92-BA45-AC7B-E19FEEDC9CA7}"/>
                </a:ext>
              </a:extLst>
            </p:cNvPr>
            <p:cNvSpPr/>
            <p:nvPr/>
          </p:nvSpPr>
          <p:spPr>
            <a:xfrm>
              <a:off x="3886232" y="3970233"/>
              <a:ext cx="663191" cy="663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2"/>
                </a:solidFill>
              </a:endParaRPr>
            </a:p>
          </p:txBody>
        </p:sp>
        <p:sp>
          <p:nvSpPr>
            <p:cNvPr id="70" name="Oval 102">
              <a:extLst>
                <a:ext uri="{FF2B5EF4-FFF2-40B4-BE49-F238E27FC236}">
                  <a16:creationId xmlns:a16="http://schemas.microsoft.com/office/drawing/2014/main" id="{B917F3FA-04DC-7440-ADDE-6D1B0388E46F}"/>
                </a:ext>
              </a:extLst>
            </p:cNvPr>
            <p:cNvSpPr/>
            <p:nvPr/>
          </p:nvSpPr>
          <p:spPr>
            <a:xfrm>
              <a:off x="3986715" y="4070716"/>
              <a:ext cx="462224" cy="4622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b="1">
                <a:solidFill>
                  <a:schemeClr val="tx1"/>
                </a:solidFill>
              </a:endParaRPr>
            </a:p>
          </p:txBody>
        </p:sp>
        <p:sp>
          <p:nvSpPr>
            <p:cNvPr id="71" name="Textfeld 70">
              <a:extLst>
                <a:ext uri="{FF2B5EF4-FFF2-40B4-BE49-F238E27FC236}">
                  <a16:creationId xmlns:a16="http://schemas.microsoft.com/office/drawing/2014/main" id="{7F812844-197C-9C43-870F-20129E1747CB}"/>
                </a:ext>
              </a:extLst>
            </p:cNvPr>
            <p:cNvSpPr txBox="1"/>
            <p:nvPr/>
          </p:nvSpPr>
          <p:spPr>
            <a:xfrm>
              <a:off x="4011812" y="4117162"/>
              <a:ext cx="506991" cy="369332"/>
            </a:xfrm>
            <a:prstGeom prst="rect">
              <a:avLst/>
            </a:prstGeom>
            <a:noFill/>
          </p:spPr>
          <p:txBody>
            <a:bodyPr wrap="square" rtlCol="0">
              <a:spAutoFit/>
            </a:bodyPr>
            <a:lstStyle/>
            <a:p>
              <a:r>
                <a:rPr lang="de-DE" b="1">
                  <a:solidFill>
                    <a:schemeClr val="bg1"/>
                  </a:solidFill>
                  <a:latin typeface="+mj-lt"/>
                </a:rPr>
                <a:t>37</a:t>
              </a:r>
              <a:endParaRPr lang="de-DE">
                <a:solidFill>
                  <a:schemeClr val="bg1"/>
                </a:solidFill>
                <a:latin typeface="+mj-lt"/>
              </a:endParaRPr>
            </a:p>
          </p:txBody>
        </p:sp>
      </p:grpSp>
      <p:sp>
        <p:nvSpPr>
          <p:cNvPr id="34" name="Textplatzhalter 3">
            <a:extLst>
              <a:ext uri="{FF2B5EF4-FFF2-40B4-BE49-F238E27FC236}">
                <a16:creationId xmlns:a16="http://schemas.microsoft.com/office/drawing/2014/main" id="{CCC432C4-8B9C-4BC5-8081-437100BA9CF7}"/>
              </a:ext>
            </a:extLst>
          </p:cNvPr>
          <p:cNvSpPr>
            <a:spLocks noGrp="1"/>
          </p:cNvSpPr>
          <p:nvPr>
            <p:ph type="body" sz="quarter" idx="11"/>
          </p:nvPr>
        </p:nvSpPr>
        <p:spPr>
          <a:xfrm>
            <a:off x="503238" y="4526675"/>
            <a:ext cx="4458806" cy="308464"/>
          </a:xfrm>
        </p:spPr>
        <p:txBody>
          <a:bodyPr/>
          <a:lstStyle/>
          <a:p>
            <a:r>
              <a:rPr lang="de-DE"/>
              <a:t>Bei dem hier gezeigten Bild handelt es sich um ein Agenturfoto, das mit einem Model gestellt wurde.</a:t>
            </a:r>
            <a:br>
              <a:rPr lang="de-DE"/>
            </a:br>
            <a:r>
              <a:rPr lang="de-DE" b="1"/>
              <a:t>1. </a:t>
            </a:r>
            <a:r>
              <a:rPr lang="de-DE"/>
              <a:t>Die FreeStyle Libre 3 App ist nur mit bestimmten Mobilgeräten und Betriebssystemen kompatibel. </a:t>
            </a:r>
            <a:r>
              <a:rPr lang="de-DE" b="1"/>
              <a:t>2. </a:t>
            </a:r>
            <a:r>
              <a:rPr lang="de-DE"/>
              <a:t>Alarme sind standardgemäß ausgeschaltet und müssen eingeschaltet werden.</a:t>
            </a:r>
          </a:p>
        </p:txBody>
      </p:sp>
      <p:sp>
        <p:nvSpPr>
          <p:cNvPr id="12" name="Datumsplatzhalter 11">
            <a:extLst>
              <a:ext uri="{FF2B5EF4-FFF2-40B4-BE49-F238E27FC236}">
                <a16:creationId xmlns:a16="http://schemas.microsoft.com/office/drawing/2014/main" id="{8BDAE99F-01C4-3241-8EB5-51F364AF4BF2}"/>
              </a:ext>
            </a:extLst>
          </p:cNvPr>
          <p:cNvSpPr>
            <a:spLocks noGrp="1"/>
          </p:cNvSpPr>
          <p:nvPr>
            <p:ph type="dt" sz="half" idx="2"/>
          </p:nvPr>
        </p:nvSpPr>
        <p:spPr/>
        <p:txBody>
          <a:bodyPr/>
          <a:lstStyle/>
          <a:p>
            <a:fld id="{32FC8924-0A74-FF42-9638-E8D5C0D7ADD6}" type="datetime1">
              <a:rPr lang="de-DE" smtClean="0"/>
              <a:t>14.09.21</a:t>
            </a:fld>
            <a:endParaRPr lang="en-US"/>
          </a:p>
        </p:txBody>
      </p:sp>
    </p:spTree>
    <p:extLst>
      <p:ext uri="{BB962C8B-B14F-4D97-AF65-F5344CB8AC3E}">
        <p14:creationId xmlns:p14="http://schemas.microsoft.com/office/powerpoint/2010/main" val="27576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Grafik 79" descr="Ein Bild, das Person, Fenster enthält.&#10;&#10;Automatisch generierte Beschreibung">
            <a:extLst>
              <a:ext uri="{FF2B5EF4-FFF2-40B4-BE49-F238E27FC236}">
                <a16:creationId xmlns:a16="http://schemas.microsoft.com/office/drawing/2014/main" id="{35E92895-6E6B-F44A-827E-D6E87BD669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01646" y="0"/>
            <a:ext cx="2142354" cy="5225481"/>
          </a:xfrm>
          <a:prstGeom prst="rect">
            <a:avLst/>
          </a:prstGeom>
        </p:spPr>
      </p:pic>
      <p:grpSp>
        <p:nvGrpSpPr>
          <p:cNvPr id="9" name="Gruppieren 8">
            <a:extLst>
              <a:ext uri="{FF2B5EF4-FFF2-40B4-BE49-F238E27FC236}">
                <a16:creationId xmlns:a16="http://schemas.microsoft.com/office/drawing/2014/main" id="{B8848FFA-97EF-6C41-8A52-468E2320A0F7}"/>
              </a:ext>
            </a:extLst>
          </p:cNvPr>
          <p:cNvGrpSpPr/>
          <p:nvPr/>
        </p:nvGrpSpPr>
        <p:grpSpPr>
          <a:xfrm>
            <a:off x="4796066" y="1671018"/>
            <a:ext cx="1933372" cy="2320841"/>
            <a:chOff x="4796066" y="1671018"/>
            <a:chExt cx="1933372" cy="2320841"/>
          </a:xfrm>
        </p:grpSpPr>
        <p:pic>
          <p:nvPicPr>
            <p:cNvPr id="50" name="Grafik 49">
              <a:extLst>
                <a:ext uri="{FF2B5EF4-FFF2-40B4-BE49-F238E27FC236}">
                  <a16:creationId xmlns:a16="http://schemas.microsoft.com/office/drawing/2014/main" id="{3A468070-3426-CE48-B32A-795C4856B59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94241" y="1671018"/>
              <a:ext cx="835196" cy="1808479"/>
            </a:xfrm>
            <a:prstGeom prst="rect">
              <a:avLst/>
            </a:prstGeom>
            <a:effectLst>
              <a:outerShdw blurRad="76200" algn="ctr" rotWithShape="0">
                <a:prstClr val="black">
                  <a:alpha val="40000"/>
                </a:prstClr>
              </a:outerShdw>
            </a:effectLst>
          </p:spPr>
        </p:pic>
        <p:pic>
          <p:nvPicPr>
            <p:cNvPr id="48" name="Grafik 47">
              <a:extLst>
                <a:ext uri="{FF2B5EF4-FFF2-40B4-BE49-F238E27FC236}">
                  <a16:creationId xmlns:a16="http://schemas.microsoft.com/office/drawing/2014/main" id="{5D3D9208-3E0C-D045-B1BD-2F49C21D64E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796724" y="1681126"/>
              <a:ext cx="835196" cy="1808479"/>
            </a:xfrm>
            <a:prstGeom prst="rect">
              <a:avLst/>
            </a:prstGeom>
            <a:effectLst>
              <a:outerShdw blurRad="76200" algn="ctr" rotWithShape="0">
                <a:prstClr val="black">
                  <a:alpha val="40000"/>
                </a:prstClr>
              </a:outerShdw>
            </a:effectLst>
          </p:spPr>
        </p:pic>
        <p:pic>
          <p:nvPicPr>
            <p:cNvPr id="52" name="Grafik 51">
              <a:extLst>
                <a:ext uri="{FF2B5EF4-FFF2-40B4-BE49-F238E27FC236}">
                  <a16:creationId xmlns:a16="http://schemas.microsoft.com/office/drawing/2014/main" id="{A81C16F7-3C69-DD42-B5FD-A31069456F8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358660" y="2201843"/>
              <a:ext cx="826670" cy="1790016"/>
            </a:xfrm>
            <a:prstGeom prst="rect">
              <a:avLst/>
            </a:prstGeom>
            <a:effectLst>
              <a:outerShdw blurRad="76200" algn="ctr" rotWithShape="0">
                <a:prstClr val="black">
                  <a:alpha val="40000"/>
                </a:prstClr>
              </a:outerShdw>
            </a:effectLst>
          </p:spPr>
        </p:pic>
        <p:pic>
          <p:nvPicPr>
            <p:cNvPr id="64" name="Grafik 63">
              <a:extLst>
                <a:ext uri="{FF2B5EF4-FFF2-40B4-BE49-F238E27FC236}">
                  <a16:creationId xmlns:a16="http://schemas.microsoft.com/office/drawing/2014/main" id="{F28F3E28-1B55-974A-84B8-9E7255D5C57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96066" y="1686424"/>
              <a:ext cx="835197" cy="78715"/>
            </a:xfrm>
            <a:prstGeom prst="rect">
              <a:avLst/>
            </a:prstGeom>
            <a:effectLst/>
          </p:spPr>
        </p:pic>
        <p:pic>
          <p:nvPicPr>
            <p:cNvPr id="65" name="Grafik 64">
              <a:extLst>
                <a:ext uri="{FF2B5EF4-FFF2-40B4-BE49-F238E27FC236}">
                  <a16:creationId xmlns:a16="http://schemas.microsoft.com/office/drawing/2014/main" id="{A1F68352-C343-9249-BFDE-42258BB0351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94241" y="1686424"/>
              <a:ext cx="835197" cy="78715"/>
            </a:xfrm>
            <a:prstGeom prst="rect">
              <a:avLst/>
            </a:prstGeom>
            <a:effectLst/>
          </p:spPr>
        </p:pic>
        <p:pic>
          <p:nvPicPr>
            <p:cNvPr id="66" name="Grafik 65">
              <a:extLst>
                <a:ext uri="{FF2B5EF4-FFF2-40B4-BE49-F238E27FC236}">
                  <a16:creationId xmlns:a16="http://schemas.microsoft.com/office/drawing/2014/main" id="{3E60D5ED-379B-5046-BC54-C38DB568285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58659" y="2191115"/>
              <a:ext cx="828691" cy="78101"/>
            </a:xfrm>
            <a:prstGeom prst="rect">
              <a:avLst/>
            </a:prstGeom>
            <a:effectLst/>
          </p:spPr>
        </p:pic>
      </p:grpSp>
      <p:sp>
        <p:nvSpPr>
          <p:cNvPr id="2" name="Foliennummernplatzhalter 1">
            <a:extLst>
              <a:ext uri="{FF2B5EF4-FFF2-40B4-BE49-F238E27FC236}">
                <a16:creationId xmlns:a16="http://schemas.microsoft.com/office/drawing/2014/main" id="{A8EB9CD8-E677-4D9D-BE1D-850A9634A548}"/>
              </a:ext>
            </a:extLst>
          </p:cNvPr>
          <p:cNvSpPr>
            <a:spLocks noGrp="1"/>
          </p:cNvSpPr>
          <p:nvPr>
            <p:ph type="sldNum" sz="quarter" idx="4"/>
          </p:nvPr>
        </p:nvSpPr>
        <p:spPr/>
        <p:txBody>
          <a:bodyPr/>
          <a:lstStyle/>
          <a:p>
            <a:fld id="{A2885E78-1F86-4A3D-9EE1-B0103B1CEF15}" type="slidenum">
              <a:rPr lang="en-US" smtClean="0">
                <a:solidFill>
                  <a:schemeClr val="bg1"/>
                </a:solidFill>
              </a:rPr>
              <a:pPr/>
              <a:t>20</a:t>
            </a:fld>
            <a:endParaRPr lang="en-US">
              <a:solidFill>
                <a:schemeClr val="bg1"/>
              </a:solidFill>
            </a:endParaRPr>
          </a:p>
        </p:txBody>
      </p:sp>
      <p:sp>
        <p:nvSpPr>
          <p:cNvPr id="3" name="Fußzeilenplatzhalter 2">
            <a:extLst>
              <a:ext uri="{FF2B5EF4-FFF2-40B4-BE49-F238E27FC236}">
                <a16:creationId xmlns:a16="http://schemas.microsoft.com/office/drawing/2014/main" id="{E92C4270-61F5-4982-80E2-D79BD2752408}"/>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4" name="Textplatzhalter 3">
            <a:extLst>
              <a:ext uri="{FF2B5EF4-FFF2-40B4-BE49-F238E27FC236}">
                <a16:creationId xmlns:a16="http://schemas.microsoft.com/office/drawing/2014/main" id="{5639A97C-2F4B-4FBA-92EA-F0C4504C7F7F}"/>
              </a:ext>
            </a:extLst>
          </p:cNvPr>
          <p:cNvSpPr>
            <a:spLocks noGrp="1"/>
          </p:cNvSpPr>
          <p:nvPr>
            <p:ph type="body" sz="quarter" idx="11"/>
          </p:nvPr>
        </p:nvSpPr>
        <p:spPr>
          <a:xfrm>
            <a:off x="493692" y="4461068"/>
            <a:ext cx="8137842" cy="308464"/>
          </a:xfrm>
        </p:spPr>
        <p:txBody>
          <a:bodyPr/>
          <a:lstStyle/>
          <a:p>
            <a:br>
              <a:rPr lang="de-DE" b="1"/>
            </a:br>
            <a:r>
              <a:rPr lang="de-DE"/>
              <a:t>Bei dem hier gezeigten Bild handelt es sich um ein Agenturfoto, das mit einem Model gestellt wurde. </a:t>
            </a:r>
            <a:br>
              <a:rPr lang="de-DE"/>
            </a:br>
            <a:r>
              <a:rPr lang="en-US" b="1"/>
              <a:t>1</a:t>
            </a:r>
            <a:r>
              <a:rPr lang="en-US"/>
              <a:t>.</a:t>
            </a:r>
            <a:r>
              <a:rPr lang="de-DE"/>
              <a:t> Die FreeStyle Libre 3 App ist nur mit bestimmten Mobilgeräten und Betriebssystemen kompatibel.</a:t>
            </a:r>
          </a:p>
        </p:txBody>
      </p:sp>
      <p:sp>
        <p:nvSpPr>
          <p:cNvPr id="5" name="Textplatzhalter 4">
            <a:extLst>
              <a:ext uri="{FF2B5EF4-FFF2-40B4-BE49-F238E27FC236}">
                <a16:creationId xmlns:a16="http://schemas.microsoft.com/office/drawing/2014/main" id="{2F7B93A1-AC02-45D7-8F08-85E1496A0975}"/>
              </a:ext>
            </a:extLst>
          </p:cNvPr>
          <p:cNvSpPr>
            <a:spLocks noGrp="1"/>
          </p:cNvSpPr>
          <p:nvPr>
            <p:ph type="body" sz="quarter" idx="10"/>
          </p:nvPr>
        </p:nvSpPr>
        <p:spPr>
          <a:xfrm>
            <a:off x="502921" y="338465"/>
            <a:ext cx="8137842" cy="261610"/>
          </a:xfrm>
        </p:spPr>
        <p:txBody>
          <a:bodyPr/>
          <a:lstStyle/>
          <a:p>
            <a:r>
              <a:rPr lang="de-DE" dirty="0"/>
              <a:t>Erste Schritte mit </a:t>
            </a:r>
            <a:r>
              <a:rPr lang="de-DE" dirty="0" err="1"/>
              <a:t>FreeStyle</a:t>
            </a:r>
            <a:r>
              <a:rPr lang="de-DE" dirty="0"/>
              <a:t> Libre 3: Einrichten der app</a:t>
            </a:r>
            <a:r>
              <a:rPr lang="de-DE" baseline="30000" dirty="0"/>
              <a:t>1</a:t>
            </a:r>
          </a:p>
        </p:txBody>
      </p:sp>
      <p:sp>
        <p:nvSpPr>
          <p:cNvPr id="6" name="Titel 5">
            <a:extLst>
              <a:ext uri="{FF2B5EF4-FFF2-40B4-BE49-F238E27FC236}">
                <a16:creationId xmlns:a16="http://schemas.microsoft.com/office/drawing/2014/main" id="{F431D749-65CC-45D1-8322-8A0A28A373D7}"/>
              </a:ext>
            </a:extLst>
          </p:cNvPr>
          <p:cNvSpPr>
            <a:spLocks noGrp="1"/>
          </p:cNvSpPr>
          <p:nvPr>
            <p:ph type="title"/>
          </p:nvPr>
        </p:nvSpPr>
        <p:spPr>
          <a:xfrm>
            <a:off x="503238" y="616825"/>
            <a:ext cx="6480886" cy="616664"/>
          </a:xfrm>
        </p:spPr>
        <p:txBody>
          <a:bodyPr/>
          <a:lstStyle/>
          <a:p>
            <a:r>
              <a:rPr lang="de-DE"/>
              <a:t>Glukosewerte, Berichte, Protokolle und mehr – direkt auf Ihrem Smartphone</a:t>
            </a:r>
            <a:r>
              <a:rPr lang="de-DE" baseline="30000"/>
              <a:t>1</a:t>
            </a:r>
            <a:r>
              <a:rPr lang="de-DE"/>
              <a:t>! </a:t>
            </a:r>
          </a:p>
        </p:txBody>
      </p:sp>
      <p:sp>
        <p:nvSpPr>
          <p:cNvPr id="10" name="Textfeld 9">
            <a:extLst>
              <a:ext uri="{FF2B5EF4-FFF2-40B4-BE49-F238E27FC236}">
                <a16:creationId xmlns:a16="http://schemas.microsoft.com/office/drawing/2014/main" id="{2363D34F-13D3-4085-86B7-C5B541828A3E}"/>
              </a:ext>
            </a:extLst>
          </p:cNvPr>
          <p:cNvSpPr txBox="1"/>
          <p:nvPr/>
        </p:nvSpPr>
        <p:spPr>
          <a:xfrm>
            <a:off x="442797" y="1350657"/>
            <a:ext cx="1842447" cy="338554"/>
          </a:xfrm>
          <a:prstGeom prst="rect">
            <a:avLst/>
          </a:prstGeom>
          <a:noFill/>
        </p:spPr>
        <p:txBody>
          <a:bodyPr wrap="square" rtlCol="0">
            <a:spAutoFit/>
          </a:bodyPr>
          <a:lstStyle/>
          <a:p>
            <a:r>
              <a:rPr lang="de-DE" sz="1600" spc="150">
                <a:solidFill>
                  <a:schemeClr val="accent5"/>
                </a:solidFill>
                <a:latin typeface="Calibri" panose="020F0502020204030204" pitchFamily="34" charset="0"/>
                <a:cs typeface="Calibri" panose="020F0502020204030204" pitchFamily="34" charset="0"/>
              </a:rPr>
              <a:t>GLUKOSEWERTE</a:t>
            </a:r>
          </a:p>
        </p:txBody>
      </p:sp>
      <p:sp>
        <p:nvSpPr>
          <p:cNvPr id="11" name="Textfeld 10">
            <a:extLst>
              <a:ext uri="{FF2B5EF4-FFF2-40B4-BE49-F238E27FC236}">
                <a16:creationId xmlns:a16="http://schemas.microsoft.com/office/drawing/2014/main" id="{96802809-DD93-497B-9573-CD8E81EB9E17}"/>
              </a:ext>
            </a:extLst>
          </p:cNvPr>
          <p:cNvSpPr txBox="1"/>
          <p:nvPr/>
        </p:nvSpPr>
        <p:spPr>
          <a:xfrm>
            <a:off x="2522900" y="1370861"/>
            <a:ext cx="1774209" cy="338554"/>
          </a:xfrm>
          <a:prstGeom prst="rect">
            <a:avLst/>
          </a:prstGeom>
          <a:noFill/>
        </p:spPr>
        <p:txBody>
          <a:bodyPr wrap="square" rtlCol="0">
            <a:spAutoFit/>
          </a:bodyPr>
          <a:lstStyle/>
          <a:p>
            <a:r>
              <a:rPr lang="de-DE" sz="1600" spc="150">
                <a:solidFill>
                  <a:schemeClr val="accent5"/>
                </a:solidFill>
                <a:latin typeface="Calibri" panose="020F0502020204030204" pitchFamily="34" charset="0"/>
                <a:cs typeface="Calibri" panose="020F0502020204030204" pitchFamily="34" charset="0"/>
              </a:rPr>
              <a:t>BERICHTE</a:t>
            </a:r>
          </a:p>
        </p:txBody>
      </p:sp>
      <p:sp>
        <p:nvSpPr>
          <p:cNvPr id="12" name="Textfeld 11">
            <a:extLst>
              <a:ext uri="{FF2B5EF4-FFF2-40B4-BE49-F238E27FC236}">
                <a16:creationId xmlns:a16="http://schemas.microsoft.com/office/drawing/2014/main" id="{4DEC716B-240C-4AF1-8E18-C26501A0FAD2}"/>
              </a:ext>
            </a:extLst>
          </p:cNvPr>
          <p:cNvSpPr txBox="1"/>
          <p:nvPr/>
        </p:nvSpPr>
        <p:spPr>
          <a:xfrm>
            <a:off x="4698509" y="1377773"/>
            <a:ext cx="1897039" cy="338554"/>
          </a:xfrm>
          <a:prstGeom prst="rect">
            <a:avLst/>
          </a:prstGeom>
          <a:noFill/>
        </p:spPr>
        <p:txBody>
          <a:bodyPr wrap="square" rtlCol="0">
            <a:spAutoFit/>
          </a:bodyPr>
          <a:lstStyle/>
          <a:p>
            <a:r>
              <a:rPr lang="de-DE" sz="1600" spc="150">
                <a:solidFill>
                  <a:schemeClr val="accent5"/>
                </a:solidFill>
                <a:latin typeface="Calibri" panose="020F0502020204030204" pitchFamily="34" charset="0"/>
                <a:cs typeface="Calibri" panose="020F0502020204030204" pitchFamily="34" charset="0"/>
              </a:rPr>
              <a:t>PROTOKOLLE</a:t>
            </a:r>
          </a:p>
        </p:txBody>
      </p:sp>
      <p:sp>
        <p:nvSpPr>
          <p:cNvPr id="31" name="Abgerundetes Rechteck 30">
            <a:extLst>
              <a:ext uri="{FF2B5EF4-FFF2-40B4-BE49-F238E27FC236}">
                <a16:creationId xmlns:a16="http://schemas.microsoft.com/office/drawing/2014/main" id="{8C1F2922-DC5B-A04F-99E7-4311429C48F7}"/>
              </a:ext>
            </a:extLst>
          </p:cNvPr>
          <p:cNvSpPr/>
          <p:nvPr/>
        </p:nvSpPr>
        <p:spPr>
          <a:xfrm>
            <a:off x="511213" y="4050837"/>
            <a:ext cx="6218225" cy="511493"/>
          </a:xfrm>
          <a:prstGeom prst="roundRect">
            <a:avLst>
              <a:gd name="adj" fmla="val 16720"/>
            </a:avLst>
          </a:prstGeom>
          <a:ln w="19050">
            <a:solidFill>
              <a:schemeClr val="accent5"/>
            </a:solidFill>
          </a:ln>
        </p:spPr>
        <p:txBody>
          <a:bodyPr wrap="square">
            <a:spAutoFit/>
          </a:bodyPr>
          <a:lstStyle/>
          <a:p>
            <a:pPr>
              <a:spcBef>
                <a:spcPts val="0"/>
              </a:spcBef>
              <a:spcAft>
                <a:spcPts val="800"/>
              </a:spcAft>
            </a:pPr>
            <a:r>
              <a:rPr lang="en-US" sz="1300" dirty="0">
                <a:solidFill>
                  <a:schemeClr val="accent5"/>
                </a:solidFill>
                <a:latin typeface="Calibri" panose="020F0502020204030204" pitchFamily="34" charset="0"/>
                <a:cs typeface="Calibri" panose="020F0502020204030204" pitchFamily="34" charset="0"/>
              </a:rPr>
              <a:t>Die </a:t>
            </a:r>
            <a:r>
              <a:rPr lang="en-US" sz="1300" dirty="0" err="1">
                <a:solidFill>
                  <a:schemeClr val="accent5"/>
                </a:solidFill>
                <a:latin typeface="Calibri" panose="020F0502020204030204" pitchFamily="34" charset="0"/>
                <a:cs typeface="Calibri" panose="020F0502020204030204" pitchFamily="34" charset="0"/>
              </a:rPr>
              <a:t>FreeStyle</a:t>
            </a:r>
            <a:r>
              <a:rPr lang="en-US" sz="1300" dirty="0">
                <a:solidFill>
                  <a:schemeClr val="accent5"/>
                </a:solidFill>
                <a:latin typeface="Calibri" panose="020F0502020204030204" pitchFamily="34" charset="0"/>
                <a:cs typeface="Calibri" panose="020F0502020204030204" pitchFamily="34" charset="0"/>
              </a:rPr>
              <a:t> Libre 3 App </a:t>
            </a:r>
            <a:r>
              <a:rPr lang="en-US" sz="1300" dirty="0" err="1">
                <a:solidFill>
                  <a:schemeClr val="accent5"/>
                </a:solidFill>
                <a:latin typeface="Calibri" panose="020F0502020204030204" pitchFamily="34" charset="0"/>
                <a:cs typeface="Calibri" panose="020F0502020204030204" pitchFamily="34" charset="0"/>
              </a:rPr>
              <a:t>kann</a:t>
            </a:r>
            <a:r>
              <a:rPr lang="en-US" sz="1300" dirty="0">
                <a:solidFill>
                  <a:schemeClr val="accent5"/>
                </a:solidFill>
                <a:latin typeface="Calibri" panose="020F0502020204030204" pitchFamily="34" charset="0"/>
                <a:cs typeface="Calibri" panose="020F0502020204030204" pitchFamily="34" charset="0"/>
              </a:rPr>
              <a:t> </a:t>
            </a:r>
            <a:r>
              <a:rPr lang="en-US" sz="1300" dirty="0" err="1">
                <a:solidFill>
                  <a:schemeClr val="accent5"/>
                </a:solidFill>
                <a:latin typeface="Calibri" panose="020F0502020204030204" pitchFamily="34" charset="0"/>
                <a:cs typeface="Calibri" panose="020F0502020204030204" pitchFamily="34" charset="0"/>
              </a:rPr>
              <a:t>beim</a:t>
            </a:r>
            <a:r>
              <a:rPr lang="en-US" sz="1300" dirty="0">
                <a:solidFill>
                  <a:schemeClr val="accent5"/>
                </a:solidFill>
                <a:latin typeface="Calibri" panose="020F0502020204030204" pitchFamily="34" charset="0"/>
                <a:cs typeface="Calibri" panose="020F0502020204030204" pitchFamily="34" charset="0"/>
              </a:rPr>
              <a:t> </a:t>
            </a:r>
            <a:r>
              <a:rPr lang="en-US" sz="1300" dirty="0" err="1">
                <a:solidFill>
                  <a:schemeClr val="accent5"/>
                </a:solidFill>
                <a:latin typeface="Calibri" panose="020F0502020204030204" pitchFamily="34" charset="0"/>
                <a:cs typeface="Calibri" panose="020F0502020204030204" pitchFamily="34" charset="0"/>
              </a:rPr>
              <a:t>initialen</a:t>
            </a:r>
            <a:r>
              <a:rPr lang="en-US" sz="1300" dirty="0">
                <a:solidFill>
                  <a:schemeClr val="accent5"/>
                </a:solidFill>
                <a:latin typeface="Calibri" panose="020F0502020204030204" pitchFamily="34" charset="0"/>
                <a:cs typeface="Calibri" panose="020F0502020204030204" pitchFamily="34" charset="0"/>
              </a:rPr>
              <a:t> Setup </a:t>
            </a:r>
            <a:r>
              <a:rPr lang="en-US" sz="1300" dirty="0" err="1">
                <a:solidFill>
                  <a:schemeClr val="accent5"/>
                </a:solidFill>
                <a:latin typeface="Calibri" panose="020F0502020204030204" pitchFamily="34" charset="0"/>
                <a:cs typeface="Calibri" panose="020F0502020204030204" pitchFamily="34" charset="0"/>
              </a:rPr>
              <a:t>sowohl</a:t>
            </a:r>
            <a:r>
              <a:rPr lang="en-US" sz="1300" dirty="0">
                <a:solidFill>
                  <a:schemeClr val="accent5"/>
                </a:solidFill>
                <a:latin typeface="Calibri" panose="020F0502020204030204" pitchFamily="34" charset="0"/>
                <a:cs typeface="Calibri" panose="020F0502020204030204" pitchFamily="34" charset="0"/>
              </a:rPr>
              <a:t> auf mmol/L </a:t>
            </a:r>
            <a:r>
              <a:rPr lang="en-US" sz="1300" dirty="0" err="1">
                <a:solidFill>
                  <a:schemeClr val="accent5"/>
                </a:solidFill>
                <a:latin typeface="Calibri" panose="020F0502020204030204" pitchFamily="34" charset="0"/>
                <a:cs typeface="Calibri" panose="020F0502020204030204" pitchFamily="34" charset="0"/>
              </a:rPr>
              <a:t>als</a:t>
            </a:r>
            <a:r>
              <a:rPr lang="en-US" sz="1300" dirty="0">
                <a:solidFill>
                  <a:schemeClr val="accent5"/>
                </a:solidFill>
                <a:latin typeface="Calibri" panose="020F0502020204030204" pitchFamily="34" charset="0"/>
                <a:cs typeface="Calibri" panose="020F0502020204030204" pitchFamily="34" charset="0"/>
              </a:rPr>
              <a:t> </a:t>
            </a:r>
            <a:r>
              <a:rPr lang="en-US" sz="1300" dirty="0" err="1">
                <a:solidFill>
                  <a:schemeClr val="accent5"/>
                </a:solidFill>
                <a:latin typeface="Calibri" panose="020F0502020204030204" pitchFamily="34" charset="0"/>
                <a:cs typeface="Calibri" panose="020F0502020204030204" pitchFamily="34" charset="0"/>
              </a:rPr>
              <a:t>auch</a:t>
            </a:r>
            <a:r>
              <a:rPr lang="en-US" sz="1300" dirty="0">
                <a:solidFill>
                  <a:schemeClr val="accent5"/>
                </a:solidFill>
                <a:latin typeface="Calibri" panose="020F0502020204030204" pitchFamily="34" charset="0"/>
                <a:cs typeface="Calibri" panose="020F0502020204030204" pitchFamily="34" charset="0"/>
              </a:rPr>
              <a:t> mg/dL  </a:t>
            </a:r>
            <a:r>
              <a:rPr lang="en-US" sz="1300" dirty="0" err="1">
                <a:solidFill>
                  <a:schemeClr val="accent5"/>
                </a:solidFill>
                <a:latin typeface="Calibri" panose="020F0502020204030204" pitchFamily="34" charset="0"/>
                <a:cs typeface="Calibri" panose="020F0502020204030204" pitchFamily="34" charset="0"/>
              </a:rPr>
              <a:t>eingestellt</a:t>
            </a:r>
            <a:r>
              <a:rPr lang="en-US" sz="1300" dirty="0">
                <a:solidFill>
                  <a:schemeClr val="accent5"/>
                </a:solidFill>
                <a:latin typeface="Calibri" panose="020F0502020204030204" pitchFamily="34" charset="0"/>
                <a:cs typeface="Calibri" panose="020F0502020204030204" pitchFamily="34" charset="0"/>
              </a:rPr>
              <a:t> </a:t>
            </a:r>
            <a:r>
              <a:rPr lang="en-US" sz="1300" dirty="0" err="1">
                <a:solidFill>
                  <a:schemeClr val="accent5"/>
                </a:solidFill>
                <a:latin typeface="Calibri" panose="020F0502020204030204" pitchFamily="34" charset="0"/>
                <a:cs typeface="Calibri" panose="020F0502020204030204" pitchFamily="34" charset="0"/>
              </a:rPr>
              <a:t>werden</a:t>
            </a:r>
            <a:r>
              <a:rPr lang="en-US" sz="1300" dirty="0">
                <a:solidFill>
                  <a:schemeClr val="accent5"/>
                </a:solidFill>
                <a:latin typeface="Calibri" panose="020F0502020204030204" pitchFamily="34" charset="0"/>
                <a:cs typeface="Calibri" panose="020F0502020204030204" pitchFamily="34" charset="0"/>
              </a:rPr>
              <a:t>.</a:t>
            </a:r>
          </a:p>
        </p:txBody>
      </p:sp>
      <p:grpSp>
        <p:nvGrpSpPr>
          <p:cNvPr id="7" name="Gruppieren 6">
            <a:extLst>
              <a:ext uri="{FF2B5EF4-FFF2-40B4-BE49-F238E27FC236}">
                <a16:creationId xmlns:a16="http://schemas.microsoft.com/office/drawing/2014/main" id="{A4EA00DD-8BED-B849-A41B-CA115521ECC7}"/>
              </a:ext>
            </a:extLst>
          </p:cNvPr>
          <p:cNvGrpSpPr/>
          <p:nvPr/>
        </p:nvGrpSpPr>
        <p:grpSpPr>
          <a:xfrm>
            <a:off x="550591" y="1681579"/>
            <a:ext cx="1898129" cy="2314647"/>
            <a:chOff x="550591" y="1681579"/>
            <a:chExt cx="1898129" cy="2314647"/>
          </a:xfrm>
        </p:grpSpPr>
        <p:pic>
          <p:nvPicPr>
            <p:cNvPr id="40" name="Grafik 39">
              <a:extLst>
                <a:ext uri="{FF2B5EF4-FFF2-40B4-BE49-F238E27FC236}">
                  <a16:creationId xmlns:a16="http://schemas.microsoft.com/office/drawing/2014/main" id="{8D79E650-6F06-C343-A95D-12C9D37492C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576373" y="1685978"/>
              <a:ext cx="872347" cy="1888924"/>
            </a:xfrm>
            <a:prstGeom prst="rect">
              <a:avLst/>
            </a:prstGeom>
            <a:effectLst>
              <a:outerShdw blurRad="76200" algn="ctr" rotWithShape="0">
                <a:prstClr val="black">
                  <a:alpha val="40000"/>
                </a:prstClr>
              </a:outerShdw>
            </a:effectLst>
          </p:spPr>
        </p:pic>
        <p:pic>
          <p:nvPicPr>
            <p:cNvPr id="39" name="Grafik 38">
              <a:extLst>
                <a:ext uri="{FF2B5EF4-FFF2-40B4-BE49-F238E27FC236}">
                  <a16:creationId xmlns:a16="http://schemas.microsoft.com/office/drawing/2014/main" id="{356B37B5-59DF-5B49-AD6C-6B014DEC078A}"/>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550591" y="1688331"/>
              <a:ext cx="867868" cy="1879225"/>
            </a:xfrm>
            <a:prstGeom prst="rect">
              <a:avLst/>
            </a:prstGeom>
            <a:effectLst>
              <a:outerShdw blurRad="76200" algn="ctr" rotWithShape="0">
                <a:prstClr val="black">
                  <a:alpha val="40000"/>
                </a:prstClr>
              </a:outerShdw>
            </a:effectLst>
          </p:spPr>
        </p:pic>
        <p:pic>
          <p:nvPicPr>
            <p:cNvPr id="45" name="Grafik 44">
              <a:extLst>
                <a:ext uri="{FF2B5EF4-FFF2-40B4-BE49-F238E27FC236}">
                  <a16:creationId xmlns:a16="http://schemas.microsoft.com/office/drawing/2014/main" id="{31A23F82-745B-1540-B79B-6C1D71CCE5B4}"/>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059567" y="2106599"/>
              <a:ext cx="872672" cy="1889627"/>
            </a:xfrm>
            <a:prstGeom prst="rect">
              <a:avLst/>
            </a:prstGeom>
            <a:effectLst>
              <a:outerShdw blurRad="76200" algn="ctr" rotWithShape="0">
                <a:prstClr val="black">
                  <a:alpha val="40000"/>
                </a:prstClr>
              </a:outerShdw>
            </a:effectLst>
          </p:spPr>
        </p:pic>
        <p:pic>
          <p:nvPicPr>
            <p:cNvPr id="58" name="Grafik 57">
              <a:extLst>
                <a:ext uri="{FF2B5EF4-FFF2-40B4-BE49-F238E27FC236}">
                  <a16:creationId xmlns:a16="http://schemas.microsoft.com/office/drawing/2014/main" id="{44DC65DA-D94E-1F4B-B2FB-3C39012D26B3}"/>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573347" y="1681579"/>
              <a:ext cx="867869" cy="81795"/>
            </a:xfrm>
            <a:prstGeom prst="rect">
              <a:avLst/>
            </a:prstGeom>
            <a:effectLst/>
          </p:spPr>
        </p:pic>
        <p:pic>
          <p:nvPicPr>
            <p:cNvPr id="59" name="Grafik 58">
              <a:extLst>
                <a:ext uri="{FF2B5EF4-FFF2-40B4-BE49-F238E27FC236}">
                  <a16:creationId xmlns:a16="http://schemas.microsoft.com/office/drawing/2014/main" id="{4614E68E-C18E-0E41-B39B-A2CB8061F708}"/>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56502" y="2106599"/>
              <a:ext cx="867869" cy="81795"/>
            </a:xfrm>
            <a:prstGeom prst="rect">
              <a:avLst/>
            </a:prstGeom>
            <a:effectLst/>
          </p:spPr>
        </p:pic>
      </p:grpSp>
      <p:grpSp>
        <p:nvGrpSpPr>
          <p:cNvPr id="8" name="Gruppieren 7">
            <a:extLst>
              <a:ext uri="{FF2B5EF4-FFF2-40B4-BE49-F238E27FC236}">
                <a16:creationId xmlns:a16="http://schemas.microsoft.com/office/drawing/2014/main" id="{F26A2780-2FE0-8F43-A4CC-AC25759226AF}"/>
              </a:ext>
            </a:extLst>
          </p:cNvPr>
          <p:cNvGrpSpPr/>
          <p:nvPr/>
        </p:nvGrpSpPr>
        <p:grpSpPr>
          <a:xfrm>
            <a:off x="2655739" y="1672970"/>
            <a:ext cx="1928692" cy="2311878"/>
            <a:chOff x="2655739" y="1672970"/>
            <a:chExt cx="1928692" cy="2311878"/>
          </a:xfrm>
        </p:grpSpPr>
        <p:pic>
          <p:nvPicPr>
            <p:cNvPr id="46" name="Grafik 45">
              <a:extLst>
                <a:ext uri="{FF2B5EF4-FFF2-40B4-BE49-F238E27FC236}">
                  <a16:creationId xmlns:a16="http://schemas.microsoft.com/office/drawing/2014/main" id="{506C1773-4310-3C42-98EE-BB81AF5A581D}"/>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3763707" y="1672970"/>
              <a:ext cx="820724" cy="1777142"/>
            </a:xfrm>
            <a:prstGeom prst="rect">
              <a:avLst/>
            </a:prstGeom>
            <a:effectLst>
              <a:outerShdw blurRad="76200" algn="ctr" rotWithShape="0">
                <a:prstClr val="black">
                  <a:alpha val="40000"/>
                </a:prstClr>
              </a:outerShdw>
            </a:effectLst>
          </p:spPr>
        </p:pic>
        <p:pic>
          <p:nvPicPr>
            <p:cNvPr id="47" name="Grafik 46">
              <a:extLst>
                <a:ext uri="{FF2B5EF4-FFF2-40B4-BE49-F238E27FC236}">
                  <a16:creationId xmlns:a16="http://schemas.microsoft.com/office/drawing/2014/main" id="{26BE398F-C7E4-A14E-9A89-5DD1B7411901}"/>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2655739" y="1672971"/>
              <a:ext cx="820724" cy="1777142"/>
            </a:xfrm>
            <a:prstGeom prst="rect">
              <a:avLst/>
            </a:prstGeom>
            <a:effectLst>
              <a:outerShdw blurRad="76200" algn="ctr" rotWithShape="0">
                <a:prstClr val="black">
                  <a:alpha val="40000"/>
                </a:prstClr>
              </a:outerShdw>
            </a:effectLst>
          </p:spPr>
        </p:pic>
        <p:pic>
          <p:nvPicPr>
            <p:cNvPr id="49" name="Grafik 48">
              <a:extLst>
                <a:ext uri="{FF2B5EF4-FFF2-40B4-BE49-F238E27FC236}">
                  <a16:creationId xmlns:a16="http://schemas.microsoft.com/office/drawing/2014/main" id="{03B42ACE-DB41-8F4D-87CC-050E78D75078}"/>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3207182" y="2207706"/>
              <a:ext cx="820724" cy="1777142"/>
            </a:xfrm>
            <a:prstGeom prst="rect">
              <a:avLst/>
            </a:prstGeom>
            <a:effectLst>
              <a:outerShdw blurRad="76200" algn="ctr" rotWithShape="0">
                <a:prstClr val="black">
                  <a:alpha val="40000"/>
                </a:prstClr>
              </a:outerShdw>
            </a:effectLst>
          </p:spPr>
        </p:pic>
        <p:pic>
          <p:nvPicPr>
            <p:cNvPr id="61" name="Grafik 60">
              <a:extLst>
                <a:ext uri="{FF2B5EF4-FFF2-40B4-BE49-F238E27FC236}">
                  <a16:creationId xmlns:a16="http://schemas.microsoft.com/office/drawing/2014/main" id="{7D22C459-56B9-1D46-A45C-58B2F6F4C6DC}"/>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2664032" y="1678507"/>
              <a:ext cx="820221" cy="77304"/>
            </a:xfrm>
            <a:prstGeom prst="rect">
              <a:avLst/>
            </a:prstGeom>
            <a:effectLst/>
          </p:spPr>
        </p:pic>
        <p:pic>
          <p:nvPicPr>
            <p:cNvPr id="62" name="Grafik 61">
              <a:extLst>
                <a:ext uri="{FF2B5EF4-FFF2-40B4-BE49-F238E27FC236}">
                  <a16:creationId xmlns:a16="http://schemas.microsoft.com/office/drawing/2014/main" id="{D40A585C-4A54-B04F-B4BD-E9D484B51F46}"/>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750913" y="1678507"/>
              <a:ext cx="820221" cy="77304"/>
            </a:xfrm>
            <a:prstGeom prst="rect">
              <a:avLst/>
            </a:prstGeom>
            <a:effectLst/>
          </p:spPr>
        </p:pic>
        <p:pic>
          <p:nvPicPr>
            <p:cNvPr id="63" name="Grafik 62">
              <a:extLst>
                <a:ext uri="{FF2B5EF4-FFF2-40B4-BE49-F238E27FC236}">
                  <a16:creationId xmlns:a16="http://schemas.microsoft.com/office/drawing/2014/main" id="{A4337F5A-A76D-A94C-BE0F-78EE210E2172}"/>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208906" y="2201843"/>
              <a:ext cx="820221" cy="77304"/>
            </a:xfrm>
            <a:prstGeom prst="rect">
              <a:avLst/>
            </a:prstGeom>
            <a:effectLst/>
          </p:spPr>
        </p:pic>
      </p:grpSp>
      <p:cxnSp>
        <p:nvCxnSpPr>
          <p:cNvPr id="74" name="Gerade Verbindung 73">
            <a:extLst>
              <a:ext uri="{FF2B5EF4-FFF2-40B4-BE49-F238E27FC236}">
                <a16:creationId xmlns:a16="http://schemas.microsoft.com/office/drawing/2014/main" id="{0C0C3EA9-E77B-5748-BBC6-E70298B2FC7B}"/>
              </a:ext>
            </a:extLst>
          </p:cNvPr>
          <p:cNvCxnSpPr>
            <a:cxnSpLocks/>
          </p:cNvCxnSpPr>
          <p:nvPr/>
        </p:nvCxnSpPr>
        <p:spPr>
          <a:xfrm>
            <a:off x="493692" y="1401751"/>
            <a:ext cx="194752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7" name="Gerade Verbindung 76">
            <a:extLst>
              <a:ext uri="{FF2B5EF4-FFF2-40B4-BE49-F238E27FC236}">
                <a16:creationId xmlns:a16="http://schemas.microsoft.com/office/drawing/2014/main" id="{A255F9C2-DEF8-1946-89CD-911FAA5059AF}"/>
              </a:ext>
            </a:extLst>
          </p:cNvPr>
          <p:cNvCxnSpPr>
            <a:cxnSpLocks/>
          </p:cNvCxnSpPr>
          <p:nvPr/>
        </p:nvCxnSpPr>
        <p:spPr>
          <a:xfrm>
            <a:off x="2629948" y="1401751"/>
            <a:ext cx="194752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Gerade Verbindung 77">
            <a:extLst>
              <a:ext uri="{FF2B5EF4-FFF2-40B4-BE49-F238E27FC236}">
                <a16:creationId xmlns:a16="http://schemas.microsoft.com/office/drawing/2014/main" id="{8837C79B-8856-ED43-B08E-84902436F0D9}"/>
              </a:ext>
            </a:extLst>
          </p:cNvPr>
          <p:cNvCxnSpPr>
            <a:cxnSpLocks/>
          </p:cNvCxnSpPr>
          <p:nvPr/>
        </p:nvCxnSpPr>
        <p:spPr>
          <a:xfrm>
            <a:off x="4781914" y="1401751"/>
            <a:ext cx="194752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Datumsplatzhalter 13">
            <a:extLst>
              <a:ext uri="{FF2B5EF4-FFF2-40B4-BE49-F238E27FC236}">
                <a16:creationId xmlns:a16="http://schemas.microsoft.com/office/drawing/2014/main" id="{C7DFC2E7-0A54-E147-BB29-30658FCA46C6}"/>
              </a:ext>
            </a:extLst>
          </p:cNvPr>
          <p:cNvSpPr>
            <a:spLocks noGrp="1"/>
          </p:cNvSpPr>
          <p:nvPr>
            <p:ph type="dt" sz="half" idx="2"/>
          </p:nvPr>
        </p:nvSpPr>
        <p:spPr/>
        <p:txBody>
          <a:bodyPr/>
          <a:lstStyle/>
          <a:p>
            <a:fld id="{0DA6A824-7A57-1845-9CFF-0EFF7B4800C1}" type="datetime1">
              <a:rPr lang="de-DE" smtClean="0">
                <a:solidFill>
                  <a:schemeClr val="bg1"/>
                </a:solidFill>
              </a:rPr>
              <a:t>14.09.21</a:t>
            </a:fld>
            <a:endParaRPr lang="en-US">
              <a:solidFill>
                <a:schemeClr val="bg1"/>
              </a:solidFill>
            </a:endParaRPr>
          </a:p>
        </p:txBody>
      </p:sp>
    </p:spTree>
    <p:extLst>
      <p:ext uri="{BB962C8B-B14F-4D97-AF65-F5344CB8AC3E}">
        <p14:creationId xmlns:p14="http://schemas.microsoft.com/office/powerpoint/2010/main" val="375063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500"/>
                            </p:stCondLst>
                            <p:childTnLst>
                              <p:par>
                                <p:cTn id="35" presetID="10" presetClass="entr" presetSubtype="0" fill="hold" grpId="0" nodeType="afterEffect">
                                  <p:stCondLst>
                                    <p:cond delay="5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Person, draußen, Mädchen enthält.&#10;&#10;Automatisch generierte Beschreibung">
            <a:extLst>
              <a:ext uri="{FF2B5EF4-FFF2-40B4-BE49-F238E27FC236}">
                <a16:creationId xmlns:a16="http://schemas.microsoft.com/office/drawing/2014/main" id="{558D36EF-E279-42B6-A332-E6CAAA61AB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29375" y="0"/>
            <a:ext cx="2714625" cy="5159099"/>
          </a:xfrm>
          <a:prstGeom prst="rect">
            <a:avLst/>
          </a:prstGeom>
        </p:spPr>
      </p:pic>
      <p:sp>
        <p:nvSpPr>
          <p:cNvPr id="2" name="Datumsplatzhalter 1">
            <a:extLst>
              <a:ext uri="{FF2B5EF4-FFF2-40B4-BE49-F238E27FC236}">
                <a16:creationId xmlns:a16="http://schemas.microsoft.com/office/drawing/2014/main" id="{1A3F5B80-FC48-432D-9958-1511A9133B56}"/>
              </a:ext>
            </a:extLst>
          </p:cNvPr>
          <p:cNvSpPr>
            <a:spLocks noGrp="1"/>
          </p:cNvSpPr>
          <p:nvPr>
            <p:ph type="dt" sz="half" idx="2"/>
          </p:nvPr>
        </p:nvSpPr>
        <p:spPr/>
        <p:txBody>
          <a:bodyPr/>
          <a:lstStyle/>
          <a:p>
            <a:fld id="{FB63CCB1-FD5A-BC4F-89E7-C67ADA537609}" type="datetime1">
              <a:rPr lang="de-DE" smtClean="0"/>
              <a:t>14.09.21</a:t>
            </a:fld>
            <a:endParaRPr lang="en-US"/>
          </a:p>
        </p:txBody>
      </p:sp>
      <p:sp>
        <p:nvSpPr>
          <p:cNvPr id="3" name="Foliennummernplatzhalter 2">
            <a:extLst>
              <a:ext uri="{FF2B5EF4-FFF2-40B4-BE49-F238E27FC236}">
                <a16:creationId xmlns:a16="http://schemas.microsoft.com/office/drawing/2014/main" id="{4D26C833-54AE-43A4-94B6-566FD3E51B96}"/>
              </a:ext>
            </a:extLst>
          </p:cNvPr>
          <p:cNvSpPr>
            <a:spLocks noGrp="1"/>
          </p:cNvSpPr>
          <p:nvPr>
            <p:ph type="sldNum" sz="quarter" idx="4"/>
          </p:nvPr>
        </p:nvSpPr>
        <p:spPr/>
        <p:txBody>
          <a:bodyPr/>
          <a:lstStyle/>
          <a:p>
            <a:fld id="{A2885E78-1F86-4A3D-9EE1-B0103B1CEF15}" type="slidenum">
              <a:rPr lang="en-US" smtClean="0"/>
              <a:pPr/>
              <a:t>21</a:t>
            </a:fld>
            <a:endParaRPr lang="en-US"/>
          </a:p>
        </p:txBody>
      </p:sp>
      <p:sp>
        <p:nvSpPr>
          <p:cNvPr id="4" name="Fußzeilenplatzhalter 3">
            <a:extLst>
              <a:ext uri="{FF2B5EF4-FFF2-40B4-BE49-F238E27FC236}">
                <a16:creationId xmlns:a16="http://schemas.microsoft.com/office/drawing/2014/main" id="{ACBD6D06-E96E-4E35-8EDF-AE1FD903DDD8}"/>
              </a:ext>
            </a:extLst>
          </p:cNvPr>
          <p:cNvSpPr>
            <a:spLocks noGrp="1"/>
          </p:cNvSpPr>
          <p:nvPr>
            <p:ph type="ftr" sz="quarter" idx="3"/>
          </p:nvPr>
        </p:nvSpPr>
        <p:spPr/>
        <p:txBody>
          <a:bodyPr/>
          <a:lstStyle/>
          <a:p>
            <a:r>
              <a:rPr lang="de-DE"/>
              <a:t>© 2021 Abbott | ADC-43621 v1.0 | Geschützt und vertraulich - nicht verbreiten</a:t>
            </a:r>
            <a:endParaRPr lang="en-US" dirty="0"/>
          </a:p>
        </p:txBody>
      </p:sp>
      <p:sp>
        <p:nvSpPr>
          <p:cNvPr id="11" name="Textplatzhalter 10">
            <a:extLst>
              <a:ext uri="{FF2B5EF4-FFF2-40B4-BE49-F238E27FC236}">
                <a16:creationId xmlns:a16="http://schemas.microsoft.com/office/drawing/2014/main" id="{375188D3-0C45-4FA5-A6D2-CCBFBFB8A59D}"/>
              </a:ext>
            </a:extLst>
          </p:cNvPr>
          <p:cNvSpPr>
            <a:spLocks noGrp="1"/>
          </p:cNvSpPr>
          <p:nvPr>
            <p:ph type="body" sz="quarter" idx="11"/>
          </p:nvPr>
        </p:nvSpPr>
        <p:spPr/>
        <p:txBody>
          <a:bodyPr/>
          <a:lstStyle/>
          <a:p>
            <a:endParaRPr lang="de-DE"/>
          </a:p>
        </p:txBody>
      </p:sp>
      <p:sp>
        <p:nvSpPr>
          <p:cNvPr id="6" name="Textplatzhalter 5">
            <a:extLst>
              <a:ext uri="{FF2B5EF4-FFF2-40B4-BE49-F238E27FC236}">
                <a16:creationId xmlns:a16="http://schemas.microsoft.com/office/drawing/2014/main" id="{427F4E1C-CB42-4DD6-BDA9-D5992292525B}"/>
              </a:ext>
            </a:extLst>
          </p:cNvPr>
          <p:cNvSpPr>
            <a:spLocks noGrp="1"/>
          </p:cNvSpPr>
          <p:nvPr>
            <p:ph type="body" sz="quarter" idx="10"/>
          </p:nvPr>
        </p:nvSpPr>
        <p:spPr/>
        <p:txBody>
          <a:bodyPr/>
          <a:lstStyle/>
          <a:p>
            <a:r>
              <a:rPr lang="de-DE" dirty="0"/>
              <a:t>Erste Schritte mit </a:t>
            </a:r>
            <a:r>
              <a:rPr lang="de-DE" dirty="0" err="1"/>
              <a:t>FreeStyle</a:t>
            </a:r>
            <a:r>
              <a:rPr lang="de-DE" dirty="0"/>
              <a:t> Libre 3: Einrichten der app</a:t>
            </a:r>
            <a:r>
              <a:rPr lang="de-DE" baseline="30000" dirty="0"/>
              <a:t>1</a:t>
            </a:r>
          </a:p>
          <a:p>
            <a:endParaRPr lang="de-DE" dirty="0"/>
          </a:p>
        </p:txBody>
      </p:sp>
      <p:sp>
        <p:nvSpPr>
          <p:cNvPr id="7" name="Titel 6">
            <a:extLst>
              <a:ext uri="{FF2B5EF4-FFF2-40B4-BE49-F238E27FC236}">
                <a16:creationId xmlns:a16="http://schemas.microsoft.com/office/drawing/2014/main" id="{5673F80E-5B9B-49BB-9C72-2B67FE5ED47C}"/>
              </a:ext>
            </a:extLst>
          </p:cNvPr>
          <p:cNvSpPr>
            <a:spLocks noGrp="1"/>
          </p:cNvSpPr>
          <p:nvPr>
            <p:ph type="title"/>
          </p:nvPr>
        </p:nvSpPr>
        <p:spPr/>
        <p:txBody>
          <a:bodyPr/>
          <a:lstStyle/>
          <a:p>
            <a:r>
              <a:rPr lang="de-DE" dirty="0"/>
              <a:t>Beispielbericht: Das Ambulante Glukoseprofil (AGP)</a:t>
            </a:r>
          </a:p>
        </p:txBody>
      </p:sp>
      <p:sp>
        <p:nvSpPr>
          <p:cNvPr id="8" name="Inhaltsplatzhalter 2">
            <a:extLst>
              <a:ext uri="{FF2B5EF4-FFF2-40B4-BE49-F238E27FC236}">
                <a16:creationId xmlns:a16="http://schemas.microsoft.com/office/drawing/2014/main" id="{208CEEFE-2B25-43F0-8465-AA8E16B646F7}"/>
              </a:ext>
            </a:extLst>
          </p:cNvPr>
          <p:cNvSpPr txBox="1">
            <a:spLocks/>
          </p:cNvSpPr>
          <p:nvPr/>
        </p:nvSpPr>
        <p:spPr>
          <a:xfrm>
            <a:off x="457318" y="2036132"/>
            <a:ext cx="3320931" cy="1295074"/>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400" dirty="0">
                <a:solidFill>
                  <a:schemeClr val="tx1"/>
                </a:solidFill>
                <a:latin typeface="+mn-lt"/>
              </a:rPr>
              <a:t>Tagesmuster</a:t>
            </a:r>
            <a:endParaRPr lang="de-DE" sz="1200" dirty="0">
              <a:solidFill>
                <a:schemeClr val="tx1"/>
              </a:solidFill>
              <a:latin typeface="+mn-lt"/>
            </a:endParaRPr>
          </a:p>
          <a:p>
            <a:r>
              <a:rPr lang="de-DE" sz="1200" b="0" dirty="0">
                <a:solidFill>
                  <a:schemeClr val="tx1"/>
                </a:solidFill>
                <a:latin typeface="+mn-lt"/>
              </a:rPr>
              <a:t>Der Bericht „Tagesmuster“ bildet das Ambulante Glukoseprofil (AGP) ab. Das AGP zeigt die über einen Zeitraum von 7, 14, 30 oder 90 Tagen kontinuierlich gemessenen Glukosewerte.</a:t>
            </a:r>
            <a:endParaRPr lang="de-DE" sz="1200" dirty="0">
              <a:solidFill>
                <a:schemeClr val="tx1"/>
              </a:solidFill>
              <a:latin typeface="+mn-lt"/>
            </a:endParaRPr>
          </a:p>
        </p:txBody>
      </p:sp>
      <p:pic>
        <p:nvPicPr>
          <p:cNvPr id="9" name="Grafik 8">
            <a:extLst>
              <a:ext uri="{FF2B5EF4-FFF2-40B4-BE49-F238E27FC236}">
                <a16:creationId xmlns:a16="http://schemas.microsoft.com/office/drawing/2014/main" id="{60B435D6-1D0D-4FB8-86A8-00E256B2FF2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36333" y="1443937"/>
            <a:ext cx="1398422" cy="3028051"/>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4854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025D697-4F76-5F42-8454-5977F33CA7FC}"/>
              </a:ext>
            </a:extLst>
          </p:cNvPr>
          <p:cNvSpPr>
            <a:spLocks noGrp="1"/>
          </p:cNvSpPr>
          <p:nvPr>
            <p:ph type="body" sz="quarter" idx="10"/>
          </p:nvPr>
        </p:nvSpPr>
        <p:spPr>
          <a:xfrm>
            <a:off x="502921" y="338465"/>
            <a:ext cx="8137842" cy="553998"/>
          </a:xfrm>
        </p:spPr>
        <p:txBody>
          <a:bodyPr/>
          <a:lstStyle/>
          <a:p>
            <a:r>
              <a:rPr lang="de-DE"/>
              <a:t>Erste Schritte mit FreeStyle Libre 3: Einrichten der App</a:t>
            </a:r>
            <a:r>
              <a:rPr lang="de-DE" baseline="30000"/>
              <a:t>1</a:t>
            </a:r>
          </a:p>
          <a:p>
            <a:endParaRPr lang="de-DE"/>
          </a:p>
        </p:txBody>
      </p:sp>
      <p:sp>
        <p:nvSpPr>
          <p:cNvPr id="5" name="Title 4">
            <a:extLst>
              <a:ext uri="{FF2B5EF4-FFF2-40B4-BE49-F238E27FC236}">
                <a16:creationId xmlns:a16="http://schemas.microsoft.com/office/drawing/2014/main" id="{D1A8BEB3-E333-4E4F-93F7-8D2FF351EA3C}"/>
              </a:ext>
            </a:extLst>
          </p:cNvPr>
          <p:cNvSpPr>
            <a:spLocks noGrp="1"/>
          </p:cNvSpPr>
          <p:nvPr>
            <p:ph type="title"/>
          </p:nvPr>
        </p:nvSpPr>
        <p:spPr/>
        <p:txBody>
          <a:bodyPr/>
          <a:lstStyle/>
          <a:p>
            <a:r>
              <a:rPr lang="de-DE"/>
              <a:t>Berichte in der App</a:t>
            </a:r>
          </a:p>
        </p:txBody>
      </p:sp>
      <p:sp>
        <p:nvSpPr>
          <p:cNvPr id="28" name="TextBox 38">
            <a:extLst>
              <a:ext uri="{FF2B5EF4-FFF2-40B4-BE49-F238E27FC236}">
                <a16:creationId xmlns:a16="http://schemas.microsoft.com/office/drawing/2014/main" id="{8B338F08-BDE2-FF44-80F7-364D177EE9F5}"/>
              </a:ext>
            </a:extLst>
          </p:cNvPr>
          <p:cNvSpPr txBox="1"/>
          <p:nvPr/>
        </p:nvSpPr>
        <p:spPr>
          <a:xfrm>
            <a:off x="502920" y="998366"/>
            <a:ext cx="2208521" cy="114390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de-DE" sz="1600" spc="150">
                <a:solidFill>
                  <a:schemeClr val="accent5"/>
                </a:solidFill>
                <a:latin typeface="Calibri" panose="020F0502020204030204" pitchFamily="34" charset="0"/>
                <a:cs typeface="Calibri" panose="020F0502020204030204" pitchFamily="34" charset="0"/>
              </a:rPr>
              <a:t>ZEIT IM ZIELBEREICH</a:t>
            </a:r>
          </a:p>
          <a:p>
            <a:pPr marR="0" lvl="0" algn="l" defTabSz="914400" rtl="0" eaLnBrk="1" fontAlgn="auto" latinLnBrk="0" hangingPunct="1">
              <a:lnSpc>
                <a:spcPct val="100000"/>
              </a:lnSpc>
              <a:spcBef>
                <a:spcPts val="0"/>
              </a:spcBef>
              <a:spcAft>
                <a:spcPts val="800"/>
              </a:spcAft>
              <a:buClrTx/>
              <a:buSzTx/>
              <a:tabLst/>
              <a:defRPr/>
            </a:pPr>
            <a:r>
              <a:rPr kumimoji="0" lang="de-DE" sz="1100" b="0" i="0" u="none" strike="noStrike" kern="1200" cap="none" spc="0" normalizeH="0" baseline="0">
                <a:ln>
                  <a:noFill/>
                </a:ln>
                <a:solidFill>
                  <a:srgbClr val="000000"/>
                </a:solidFill>
                <a:effectLst/>
                <a:uLnTx/>
                <a:uFillTx/>
                <a:latin typeface="Georgia"/>
                <a:ea typeface="+mn-ea"/>
                <a:cs typeface="Arial" panose="020B0604020202020204" pitchFamily="34" charset="0"/>
              </a:rPr>
              <a:t>Sie können Ihre eigene Auswertung sehen (Benutzerdefiniert), aber auch die empfohlenen Werte nach internationalen Richtlinien (Standard).</a:t>
            </a:r>
          </a:p>
        </p:txBody>
      </p:sp>
      <p:sp>
        <p:nvSpPr>
          <p:cNvPr id="31" name="TextBox 38">
            <a:extLst>
              <a:ext uri="{FF2B5EF4-FFF2-40B4-BE49-F238E27FC236}">
                <a16:creationId xmlns:a16="http://schemas.microsoft.com/office/drawing/2014/main" id="{6B7DE4E5-991B-AE4D-8F5C-B0356CD81CEB}"/>
              </a:ext>
            </a:extLst>
          </p:cNvPr>
          <p:cNvSpPr txBox="1"/>
          <p:nvPr/>
        </p:nvSpPr>
        <p:spPr>
          <a:xfrm>
            <a:off x="3311525" y="1032703"/>
            <a:ext cx="2537482" cy="1025922"/>
          </a:xfrm>
          <a:prstGeom prst="rect">
            <a:avLst/>
          </a:prstGeom>
          <a:noFill/>
        </p:spPr>
        <p:txBody>
          <a:bodyPr wrap="square" lIns="0" tIns="0" rIns="0" bIns="0" rtlCol="0" anchor="t">
            <a:spAutoFit/>
          </a:bodyPr>
          <a:lstStyle/>
          <a:p>
            <a:pPr>
              <a:spcAft>
                <a:spcPts val="200"/>
              </a:spcAft>
              <a:defRPr/>
            </a:pPr>
            <a:r>
              <a:rPr lang="de-DE" sz="1600" spc="150">
                <a:solidFill>
                  <a:schemeClr val="accent5"/>
                </a:solidFill>
                <a:latin typeface="Calibri" panose="020F0502020204030204" pitchFamily="34" charset="0"/>
                <a:cs typeface="Calibri" panose="020F0502020204030204" pitchFamily="34" charset="0"/>
              </a:rPr>
              <a:t>GLUKOSE MANAGEMENT INDIKATOR</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DE" sz="1100" b="0" i="0" u="none" strike="noStrike" kern="1200" cap="none" spc="0" normalizeH="0" baseline="0">
                <a:ln>
                  <a:noFill/>
                </a:ln>
                <a:solidFill>
                  <a:srgbClr val="000000"/>
                </a:solidFill>
                <a:effectLst/>
                <a:uLnTx/>
                <a:uFillTx/>
                <a:latin typeface="Georgia"/>
                <a:ea typeface="+mn-ea"/>
                <a:cs typeface="Arial" panose="020B0604020202020204" pitchFamily="34" charset="0"/>
              </a:rPr>
              <a:t>Kann als Indikator dafür verwendet werden, wie gut die Kontrolle des </a:t>
            </a:r>
            <a:r>
              <a:rPr lang="de-DE" sz="1100">
                <a:solidFill>
                  <a:srgbClr val="000000"/>
                </a:solidFill>
                <a:latin typeface="Georgia"/>
                <a:cs typeface="Arial" panose="020B0604020202020204" pitchFamily="34" charset="0"/>
              </a:rPr>
              <a:t>Glukose</a:t>
            </a:r>
            <a:r>
              <a:rPr kumimoji="0" lang="de-DE" sz="1100" b="0" i="0" u="none" strike="noStrike" kern="1200" cap="none" spc="0" normalizeH="0" baseline="0">
                <a:ln>
                  <a:noFill/>
                </a:ln>
                <a:solidFill>
                  <a:srgbClr val="000000"/>
                </a:solidFill>
                <a:effectLst/>
                <a:uLnTx/>
                <a:uFillTx/>
                <a:latin typeface="Georgia"/>
                <a:ea typeface="+mn-ea"/>
                <a:cs typeface="Arial" panose="020B0604020202020204" pitchFamily="34" charset="0"/>
              </a:rPr>
              <a:t>stoffwechsels ist.</a:t>
            </a:r>
          </a:p>
        </p:txBody>
      </p:sp>
      <p:sp>
        <p:nvSpPr>
          <p:cNvPr id="32" name="TextBox 38">
            <a:extLst>
              <a:ext uri="{FF2B5EF4-FFF2-40B4-BE49-F238E27FC236}">
                <a16:creationId xmlns:a16="http://schemas.microsoft.com/office/drawing/2014/main" id="{C392F527-02C8-7B46-AE24-521A6D816351}"/>
              </a:ext>
            </a:extLst>
          </p:cNvPr>
          <p:cNvSpPr txBox="1"/>
          <p:nvPr/>
        </p:nvSpPr>
        <p:spPr>
          <a:xfrm>
            <a:off x="6099997" y="1034271"/>
            <a:ext cx="2307696" cy="948978"/>
          </a:xfrm>
          <a:prstGeom prst="rect">
            <a:avLst/>
          </a:prstGeom>
          <a:noFill/>
        </p:spPr>
        <p:txBody>
          <a:bodyPr wrap="square" lIns="0" tIns="0" rIns="0" bIns="0" rtlCol="0" anchor="t">
            <a:spAutoFit/>
          </a:bodyPr>
          <a:lstStyle/>
          <a:p>
            <a:pPr marR="0" lvl="0" indent="0" fontAlgn="auto">
              <a:lnSpc>
                <a:spcPct val="100000"/>
              </a:lnSpc>
              <a:spcBef>
                <a:spcPts val="0"/>
              </a:spcBef>
              <a:spcAft>
                <a:spcPts val="200"/>
              </a:spcAft>
              <a:buClrTx/>
              <a:buSzTx/>
              <a:buFontTx/>
              <a:buNone/>
              <a:tabLst/>
              <a:defRPr/>
            </a:pPr>
            <a:r>
              <a:rPr lang="de-DE" sz="1600" spc="150">
                <a:solidFill>
                  <a:schemeClr val="accent5"/>
                </a:solidFill>
                <a:latin typeface="Calibri" panose="020F0502020204030204" pitchFamily="34" charset="0"/>
                <a:cs typeface="Calibri" panose="020F0502020204030204" pitchFamily="34" charset="0"/>
              </a:rPr>
              <a:t>SENSORBENUTZUNG</a:t>
            </a:r>
          </a:p>
          <a:p>
            <a:pPr>
              <a:spcAft>
                <a:spcPts val="800"/>
              </a:spcAft>
              <a:defRPr/>
            </a:pPr>
            <a:r>
              <a:rPr lang="de-DE" sz="1100">
                <a:solidFill>
                  <a:srgbClr val="000000"/>
                </a:solidFill>
                <a:latin typeface="Georgia"/>
                <a:cs typeface="Arial" panose="020B0604020202020204" pitchFamily="34" charset="0"/>
              </a:rPr>
              <a:t>Zeigt die </a:t>
            </a:r>
            <a:r>
              <a:rPr lang="de-DE" sz="1100" b="1">
                <a:solidFill>
                  <a:srgbClr val="000000"/>
                </a:solidFill>
                <a:latin typeface="Georgia"/>
                <a:cs typeface="Arial" panose="020B0604020202020204" pitchFamily="34" charset="0"/>
              </a:rPr>
              <a:t>„Ansichten“ </a:t>
            </a:r>
            <a:r>
              <a:rPr lang="de-DE" sz="1100">
                <a:solidFill>
                  <a:srgbClr val="000000"/>
                </a:solidFill>
                <a:latin typeface="Georgia"/>
                <a:cs typeface="Arial" panose="020B0604020202020204" pitchFamily="34" charset="0"/>
              </a:rPr>
              <a:t>an. Hier wird Ihr Engagement gemessen. Je öfter Sie Ihren Glukosewert anschauen, desto höher ist Ihr Engagement.</a:t>
            </a:r>
            <a:endParaRPr kumimoji="0" lang="de-DE" sz="1100" b="0" i="0" u="none" strike="noStrike" kern="1200" cap="none" spc="0" normalizeH="0" baseline="0" noProof="0">
              <a:ln>
                <a:noFill/>
              </a:ln>
              <a:solidFill>
                <a:srgbClr val="000000"/>
              </a:solidFill>
              <a:effectLst/>
              <a:uLnTx/>
              <a:uFillTx/>
              <a:latin typeface="Georgia"/>
              <a:ea typeface="+mn-ea"/>
              <a:cs typeface="Arial" panose="020B0604020202020204" pitchFamily="34" charset="0"/>
            </a:endParaRPr>
          </a:p>
        </p:txBody>
      </p:sp>
      <p:sp>
        <p:nvSpPr>
          <p:cNvPr id="49" name="Textplatzhalter 2">
            <a:extLst>
              <a:ext uri="{FF2B5EF4-FFF2-40B4-BE49-F238E27FC236}">
                <a16:creationId xmlns:a16="http://schemas.microsoft.com/office/drawing/2014/main" id="{54A1754A-6392-4AB3-95BB-47693C070C8F}"/>
              </a:ext>
            </a:extLst>
          </p:cNvPr>
          <p:cNvSpPr txBox="1">
            <a:spLocks/>
          </p:cNvSpPr>
          <p:nvPr/>
        </p:nvSpPr>
        <p:spPr>
          <a:xfrm>
            <a:off x="526092" y="4689603"/>
            <a:ext cx="8137842" cy="308464"/>
          </a:xfrm>
          <a:prstGeom prst="rect">
            <a:avLst/>
          </a:prstGeom>
        </p:spPr>
        <p:txBody>
          <a:bodyPr vert="horz" lIns="0" tIns="0" rIns="91440" bIns="0" rtlCol="0" anchor="b">
            <a:noAutofit/>
          </a:bodyPr>
          <a:lstStyle>
            <a:lvl1pPr marL="0" indent="0" algn="l" defTabSz="914400" rtl="0" eaLnBrk="1" latinLnBrk="0" hangingPunct="1">
              <a:lnSpc>
                <a:spcPct val="100000"/>
              </a:lnSpc>
              <a:spcBef>
                <a:spcPts val="600"/>
              </a:spcBef>
              <a:buFont typeface="Arial" panose="020B0604020202020204" pitchFamily="34" charset="0"/>
              <a:buNone/>
              <a:defRPr sz="600" b="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a:p>
        </p:txBody>
      </p:sp>
      <p:sp>
        <p:nvSpPr>
          <p:cNvPr id="50" name="Fußzeilenplatzhalter 2">
            <a:extLst>
              <a:ext uri="{FF2B5EF4-FFF2-40B4-BE49-F238E27FC236}">
                <a16:creationId xmlns:a16="http://schemas.microsoft.com/office/drawing/2014/main" id="{ACFD7F0A-4A93-46EA-8FDA-F11C85D4DAAC}"/>
              </a:ext>
            </a:extLst>
          </p:cNvPr>
          <p:cNvSpPr>
            <a:spLocks noGrp="1"/>
          </p:cNvSpPr>
          <p:nvPr>
            <p:ph type="ftr" sz="quarter" idx="3"/>
          </p:nvPr>
        </p:nvSpPr>
        <p:spPr>
          <a:xfrm>
            <a:off x="502921" y="4837724"/>
            <a:ext cx="6949440" cy="273844"/>
          </a:xfrm>
        </p:spPr>
        <p:txBody>
          <a:bodyPr/>
          <a:lstStyle/>
          <a:p>
            <a:r>
              <a:rPr lang="de-DE" dirty="0"/>
              <a:t>© 2021 Abbott | ADC-43621 v1.0 | Geschützt und vertraulich - nicht verbreiten</a:t>
            </a:r>
            <a:endParaRPr lang="en-US" dirty="0"/>
          </a:p>
        </p:txBody>
      </p:sp>
      <p:pic>
        <p:nvPicPr>
          <p:cNvPr id="21" name="Grafik 20">
            <a:extLst>
              <a:ext uri="{FF2B5EF4-FFF2-40B4-BE49-F238E27FC236}">
                <a16:creationId xmlns:a16="http://schemas.microsoft.com/office/drawing/2014/main" id="{8334ED6B-C4C2-6D4D-BA4B-1F6D08705A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8758" y="1916981"/>
            <a:ext cx="1648616" cy="2891665"/>
          </a:xfrm>
          <a:prstGeom prst="rect">
            <a:avLst/>
          </a:prstGeom>
        </p:spPr>
      </p:pic>
      <p:pic>
        <p:nvPicPr>
          <p:cNvPr id="22" name="Grafik 21">
            <a:extLst>
              <a:ext uri="{FF2B5EF4-FFF2-40B4-BE49-F238E27FC236}">
                <a16:creationId xmlns:a16="http://schemas.microsoft.com/office/drawing/2014/main" id="{219BD997-25E6-9E42-80CB-C40C996495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8052" y="1916981"/>
            <a:ext cx="1648616" cy="2891665"/>
          </a:xfrm>
          <a:prstGeom prst="rect">
            <a:avLst/>
          </a:prstGeom>
        </p:spPr>
      </p:pic>
      <p:cxnSp>
        <p:nvCxnSpPr>
          <p:cNvPr id="13" name="Gerade Verbindung 12">
            <a:extLst>
              <a:ext uri="{FF2B5EF4-FFF2-40B4-BE49-F238E27FC236}">
                <a16:creationId xmlns:a16="http://schemas.microsoft.com/office/drawing/2014/main" id="{F116C0BE-4E0F-874B-B575-998A404A55AC}"/>
              </a:ext>
            </a:extLst>
          </p:cNvPr>
          <p:cNvCxnSpPr/>
          <p:nvPr/>
        </p:nvCxnSpPr>
        <p:spPr>
          <a:xfrm>
            <a:off x="503238" y="983907"/>
            <a:ext cx="251585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024AF654-1426-4341-B224-95D7F20F5768}"/>
              </a:ext>
            </a:extLst>
          </p:cNvPr>
          <p:cNvCxnSpPr/>
          <p:nvPr/>
        </p:nvCxnSpPr>
        <p:spPr>
          <a:xfrm>
            <a:off x="3309500" y="983907"/>
            <a:ext cx="251585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CA2D8336-A181-D240-85FC-ACA05F02F7B5}"/>
              </a:ext>
            </a:extLst>
          </p:cNvPr>
          <p:cNvCxnSpPr/>
          <p:nvPr/>
        </p:nvCxnSpPr>
        <p:spPr>
          <a:xfrm>
            <a:off x="6099997" y="983907"/>
            <a:ext cx="251585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Foliennummernplatzhalter 13">
            <a:extLst>
              <a:ext uri="{FF2B5EF4-FFF2-40B4-BE49-F238E27FC236}">
                <a16:creationId xmlns:a16="http://schemas.microsoft.com/office/drawing/2014/main" id="{435E8EE6-BC1A-C54A-848E-DCA0552BD79D}"/>
              </a:ext>
            </a:extLst>
          </p:cNvPr>
          <p:cNvSpPr>
            <a:spLocks noGrp="1"/>
          </p:cNvSpPr>
          <p:nvPr>
            <p:ph type="sldNum" sz="quarter" idx="4"/>
          </p:nvPr>
        </p:nvSpPr>
        <p:spPr/>
        <p:txBody>
          <a:bodyPr/>
          <a:lstStyle/>
          <a:p>
            <a:fld id="{A2885E78-1F86-4A3D-9EE1-B0103B1CEF15}" type="slidenum">
              <a:rPr lang="en-US" smtClean="0"/>
              <a:pPr/>
              <a:t>22</a:t>
            </a:fld>
            <a:endParaRPr lang="en-US"/>
          </a:p>
        </p:txBody>
      </p:sp>
      <p:sp>
        <p:nvSpPr>
          <p:cNvPr id="3" name="Datumsplatzhalter 2">
            <a:extLst>
              <a:ext uri="{FF2B5EF4-FFF2-40B4-BE49-F238E27FC236}">
                <a16:creationId xmlns:a16="http://schemas.microsoft.com/office/drawing/2014/main" id="{A5E99101-D093-E049-AB2F-8715182F9FB4}"/>
              </a:ext>
            </a:extLst>
          </p:cNvPr>
          <p:cNvSpPr>
            <a:spLocks noGrp="1"/>
          </p:cNvSpPr>
          <p:nvPr>
            <p:ph type="dt" sz="half" idx="2"/>
          </p:nvPr>
        </p:nvSpPr>
        <p:spPr/>
        <p:txBody>
          <a:bodyPr/>
          <a:lstStyle/>
          <a:p>
            <a:fld id="{6B95EE12-6F9F-0A49-A015-2334A9CC2419}" type="datetime1">
              <a:rPr lang="de-DE" smtClean="0"/>
              <a:t>14.09.21</a:t>
            </a:fld>
            <a:endParaRPr lang="en-US"/>
          </a:p>
        </p:txBody>
      </p:sp>
      <p:sp>
        <p:nvSpPr>
          <p:cNvPr id="17" name="Textplatzhalter 5">
            <a:extLst>
              <a:ext uri="{FF2B5EF4-FFF2-40B4-BE49-F238E27FC236}">
                <a16:creationId xmlns:a16="http://schemas.microsoft.com/office/drawing/2014/main" id="{5B734B95-47EC-4954-881D-1BA13874650B}"/>
              </a:ext>
            </a:extLst>
          </p:cNvPr>
          <p:cNvSpPr>
            <a:spLocks noGrp="1"/>
          </p:cNvSpPr>
          <p:nvPr>
            <p:ph type="body" sz="quarter" idx="11"/>
          </p:nvPr>
        </p:nvSpPr>
        <p:spPr>
          <a:xfrm>
            <a:off x="503079" y="4462242"/>
            <a:ext cx="8137842" cy="308464"/>
          </a:xfrm>
        </p:spPr>
        <p:txBody>
          <a:bodyPr/>
          <a:lstStyle/>
          <a:p>
            <a:r>
              <a:rPr lang="en-US" b="1"/>
              <a:t>1</a:t>
            </a:r>
            <a:r>
              <a:rPr lang="en-US"/>
              <a:t>.</a:t>
            </a:r>
            <a:r>
              <a:rPr lang="de-DE"/>
              <a:t> Die FreeStyle Libre 3 App ist nur mit bestimmten Mobilgeräten und Betriebssystemen kompatibel. </a:t>
            </a:r>
          </a:p>
        </p:txBody>
      </p:sp>
      <p:pic>
        <p:nvPicPr>
          <p:cNvPr id="20" name="Grafik 19">
            <a:extLst>
              <a:ext uri="{FF2B5EF4-FFF2-40B4-BE49-F238E27FC236}">
                <a16:creationId xmlns:a16="http://schemas.microsoft.com/office/drawing/2014/main" id="{A735EC34-8504-4DEC-8880-93A0BCD1150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46455" y="1928265"/>
            <a:ext cx="1651625" cy="2890011"/>
          </a:xfrm>
          <a:prstGeom prst="rect">
            <a:avLst/>
          </a:prstGeom>
        </p:spPr>
      </p:pic>
    </p:spTree>
    <p:extLst>
      <p:ext uri="{BB962C8B-B14F-4D97-AF65-F5344CB8AC3E}">
        <p14:creationId xmlns:p14="http://schemas.microsoft.com/office/powerpoint/2010/main" val="188536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A31AD5D-CFBC-4C44-BB43-2F62AD3846C0}"/>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7" name="Titel 6">
            <a:extLst>
              <a:ext uri="{FF2B5EF4-FFF2-40B4-BE49-F238E27FC236}">
                <a16:creationId xmlns:a16="http://schemas.microsoft.com/office/drawing/2014/main" id="{923949E5-5CA1-2942-A6E5-DAF01D8AED16}"/>
              </a:ext>
            </a:extLst>
          </p:cNvPr>
          <p:cNvSpPr>
            <a:spLocks noGrp="1"/>
          </p:cNvSpPr>
          <p:nvPr>
            <p:ph type="title"/>
          </p:nvPr>
        </p:nvSpPr>
        <p:spPr/>
        <p:txBody>
          <a:bodyPr/>
          <a:lstStyle/>
          <a:p>
            <a:r>
              <a:rPr lang="de-DE" err="1"/>
              <a:t>FreeStyle</a:t>
            </a:r>
            <a:r>
              <a:rPr lang="de-DE"/>
              <a:t> Libre 3 App auf Ihrem Smartphone</a:t>
            </a:r>
            <a:r>
              <a:rPr lang="de-DE" baseline="30000"/>
              <a:t>1</a:t>
            </a:r>
            <a:r>
              <a:rPr lang="de-DE"/>
              <a:t> einrichten</a:t>
            </a:r>
          </a:p>
        </p:txBody>
      </p:sp>
      <p:sp>
        <p:nvSpPr>
          <p:cNvPr id="35" name="Textplatzhalter 3">
            <a:extLst>
              <a:ext uri="{FF2B5EF4-FFF2-40B4-BE49-F238E27FC236}">
                <a16:creationId xmlns:a16="http://schemas.microsoft.com/office/drawing/2014/main" id="{2C724A7A-69D6-4B8A-AAA9-20DDF5F0494F}"/>
              </a:ext>
            </a:extLst>
          </p:cNvPr>
          <p:cNvSpPr txBox="1">
            <a:spLocks/>
          </p:cNvSpPr>
          <p:nvPr/>
        </p:nvSpPr>
        <p:spPr>
          <a:xfrm>
            <a:off x="502921" y="338465"/>
            <a:ext cx="8137842" cy="261610"/>
          </a:xfrm>
          <a:prstGeom prst="rect">
            <a:avLst/>
          </a:prstGeom>
        </p:spPr>
        <p:txBody>
          <a:bodyPr vert="horz" wrap="square" lIns="0" tIns="0" rIns="91440" bIns="45720" rtlCol="0">
            <a:spAutoFit/>
          </a:bodyPr>
          <a:lstStyle>
            <a:lvl1pPr marL="0" indent="0" algn="l" defTabSz="914400" rtl="0" eaLnBrk="1" latinLnBrk="0" hangingPunct="1">
              <a:lnSpc>
                <a:spcPct val="100000"/>
              </a:lnSpc>
              <a:spcBef>
                <a:spcPts val="600"/>
              </a:spcBef>
              <a:buFont typeface="Arial" panose="020B0604020202020204" pitchFamily="34" charset="0"/>
              <a:buNone/>
              <a:defRPr sz="1400" b="0" kern="1200" cap="all" spc="150" baseline="0">
                <a:solidFill>
                  <a:schemeClr val="tx1">
                    <a:lumMod val="75000"/>
                    <a:lumOff val="25000"/>
                  </a:schemeClr>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600"/>
              </a:spcBef>
              <a:buClr>
                <a:schemeClr val="accent5"/>
              </a:buClr>
              <a:buFont typeface="Arial" panose="020B0604020202020204" pitchFamily="34" charset="0"/>
              <a:buNone/>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t>Erste Schritte mit FreeStyle Libre 3: Einrichten der App</a:t>
            </a:r>
            <a:r>
              <a:rPr lang="de-DE" baseline="30000"/>
              <a:t>1</a:t>
            </a:r>
          </a:p>
        </p:txBody>
      </p:sp>
      <p:grpSp>
        <p:nvGrpSpPr>
          <p:cNvPr id="36" name="object 6">
            <a:extLst>
              <a:ext uri="{FF2B5EF4-FFF2-40B4-BE49-F238E27FC236}">
                <a16:creationId xmlns:a16="http://schemas.microsoft.com/office/drawing/2014/main" id="{43F319AB-7FE7-4600-AC73-170C1D616A1B}"/>
              </a:ext>
            </a:extLst>
          </p:cNvPr>
          <p:cNvGrpSpPr/>
          <p:nvPr/>
        </p:nvGrpSpPr>
        <p:grpSpPr>
          <a:xfrm>
            <a:off x="755648" y="1060679"/>
            <a:ext cx="850292" cy="1655707"/>
            <a:chOff x="10271004" y="842495"/>
            <a:chExt cx="867765" cy="1649874"/>
          </a:xfrm>
        </p:grpSpPr>
        <p:pic>
          <p:nvPicPr>
            <p:cNvPr id="37" name="object 7">
              <a:extLst>
                <a:ext uri="{FF2B5EF4-FFF2-40B4-BE49-F238E27FC236}">
                  <a16:creationId xmlns:a16="http://schemas.microsoft.com/office/drawing/2014/main" id="{2EA68B52-35E7-4643-80E2-58982991DFAB}"/>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271004" y="842495"/>
              <a:ext cx="867765" cy="1649874"/>
            </a:xfrm>
            <a:prstGeom prst="rect">
              <a:avLst/>
            </a:prstGeom>
          </p:spPr>
        </p:pic>
        <p:pic>
          <p:nvPicPr>
            <p:cNvPr id="38" name="object 8">
              <a:extLst>
                <a:ext uri="{FF2B5EF4-FFF2-40B4-BE49-F238E27FC236}">
                  <a16:creationId xmlns:a16="http://schemas.microsoft.com/office/drawing/2014/main" id="{94373C49-B7B0-46FE-86A2-21EB6586E65C}"/>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359639" y="927806"/>
              <a:ext cx="677308" cy="1460499"/>
            </a:xfrm>
            <a:prstGeom prst="rect">
              <a:avLst/>
            </a:prstGeom>
          </p:spPr>
        </p:pic>
        <p:sp>
          <p:nvSpPr>
            <p:cNvPr id="39" name="object 9">
              <a:extLst>
                <a:ext uri="{FF2B5EF4-FFF2-40B4-BE49-F238E27FC236}">
                  <a16:creationId xmlns:a16="http://schemas.microsoft.com/office/drawing/2014/main" id="{E7360B80-432D-45E0-9CEB-10F6E3347AF2}"/>
                </a:ext>
              </a:extLst>
            </p:cNvPr>
            <p:cNvSpPr/>
            <p:nvPr/>
          </p:nvSpPr>
          <p:spPr>
            <a:xfrm>
              <a:off x="10360074" y="927785"/>
              <a:ext cx="676910" cy="123825"/>
            </a:xfrm>
            <a:custGeom>
              <a:avLst/>
              <a:gdLst/>
              <a:ahLst/>
              <a:cxnLst/>
              <a:rect l="l" t="t" r="r" b="b"/>
              <a:pathLst>
                <a:path w="676909" h="123825">
                  <a:moveTo>
                    <a:pt x="178410" y="50800"/>
                  </a:moveTo>
                  <a:lnTo>
                    <a:pt x="7316" y="50800"/>
                  </a:lnTo>
                  <a:lnTo>
                    <a:pt x="2320" y="76200"/>
                  </a:lnTo>
                  <a:lnTo>
                    <a:pt x="271" y="88900"/>
                  </a:lnTo>
                  <a:lnTo>
                    <a:pt x="105" y="101600"/>
                  </a:lnTo>
                  <a:lnTo>
                    <a:pt x="0" y="123609"/>
                  </a:lnTo>
                  <a:lnTo>
                    <a:pt x="676314" y="123609"/>
                  </a:lnTo>
                  <a:lnTo>
                    <a:pt x="676314" y="101600"/>
                  </a:lnTo>
                  <a:lnTo>
                    <a:pt x="675831" y="101600"/>
                  </a:lnTo>
                  <a:lnTo>
                    <a:pt x="675831" y="88900"/>
                  </a:lnTo>
                  <a:lnTo>
                    <a:pt x="675615" y="88900"/>
                  </a:lnTo>
                  <a:lnTo>
                    <a:pt x="674866" y="76200"/>
                  </a:lnTo>
                  <a:lnTo>
                    <a:pt x="673431" y="76200"/>
                  </a:lnTo>
                  <a:lnTo>
                    <a:pt x="673431" y="63500"/>
                  </a:lnTo>
                  <a:lnTo>
                    <a:pt x="184873" y="63500"/>
                  </a:lnTo>
                  <a:lnTo>
                    <a:pt x="178410" y="50800"/>
                  </a:lnTo>
                  <a:close/>
                </a:path>
                <a:path w="676909" h="123825">
                  <a:moveTo>
                    <a:pt x="670053" y="50800"/>
                  </a:moveTo>
                  <a:lnTo>
                    <a:pt x="495606" y="50800"/>
                  </a:lnTo>
                  <a:lnTo>
                    <a:pt x="492240" y="63500"/>
                  </a:lnTo>
                  <a:lnTo>
                    <a:pt x="671018" y="63500"/>
                  </a:lnTo>
                  <a:lnTo>
                    <a:pt x="670053" y="50800"/>
                  </a:lnTo>
                  <a:close/>
                </a:path>
                <a:path w="676909" h="123825">
                  <a:moveTo>
                    <a:pt x="163831" y="38100"/>
                  </a:moveTo>
                  <a:lnTo>
                    <a:pt x="12117" y="38100"/>
                  </a:lnTo>
                  <a:lnTo>
                    <a:pt x="11151" y="50800"/>
                  </a:lnTo>
                  <a:lnTo>
                    <a:pt x="165723" y="50800"/>
                  </a:lnTo>
                  <a:lnTo>
                    <a:pt x="163831" y="38100"/>
                  </a:lnTo>
                  <a:close/>
                </a:path>
                <a:path w="676909" h="123825">
                  <a:moveTo>
                    <a:pt x="664300" y="38100"/>
                  </a:moveTo>
                  <a:lnTo>
                    <a:pt x="512903" y="38100"/>
                  </a:lnTo>
                  <a:lnTo>
                    <a:pt x="511468" y="50800"/>
                  </a:lnTo>
                  <a:lnTo>
                    <a:pt x="665252" y="50800"/>
                  </a:lnTo>
                  <a:lnTo>
                    <a:pt x="664300" y="38100"/>
                  </a:lnTo>
                  <a:close/>
                </a:path>
                <a:path w="676909" h="123825">
                  <a:moveTo>
                    <a:pt x="157265" y="25400"/>
                  </a:moveTo>
                  <a:lnTo>
                    <a:pt x="20765" y="25400"/>
                  </a:lnTo>
                  <a:lnTo>
                    <a:pt x="20765" y="38100"/>
                  </a:lnTo>
                  <a:lnTo>
                    <a:pt x="158700" y="38100"/>
                  </a:lnTo>
                  <a:lnTo>
                    <a:pt x="157265" y="25400"/>
                  </a:lnTo>
                  <a:close/>
                </a:path>
                <a:path w="676909" h="123825">
                  <a:moveTo>
                    <a:pt x="655651" y="25400"/>
                  </a:moveTo>
                  <a:lnTo>
                    <a:pt x="518669" y="25400"/>
                  </a:lnTo>
                  <a:lnTo>
                    <a:pt x="518669" y="38100"/>
                  </a:lnTo>
                  <a:lnTo>
                    <a:pt x="655651" y="38100"/>
                  </a:lnTo>
                  <a:lnTo>
                    <a:pt x="655651" y="25400"/>
                  </a:lnTo>
                  <a:close/>
                </a:path>
                <a:path w="676909" h="123825">
                  <a:moveTo>
                    <a:pt x="156985" y="12700"/>
                  </a:moveTo>
                  <a:lnTo>
                    <a:pt x="35192" y="12700"/>
                  </a:lnTo>
                  <a:lnTo>
                    <a:pt x="34710" y="25400"/>
                  </a:lnTo>
                  <a:lnTo>
                    <a:pt x="155360" y="25400"/>
                  </a:lnTo>
                  <a:lnTo>
                    <a:pt x="156985" y="12700"/>
                  </a:lnTo>
                  <a:close/>
                </a:path>
                <a:path w="676909" h="123825">
                  <a:moveTo>
                    <a:pt x="629692" y="12700"/>
                  </a:moveTo>
                  <a:lnTo>
                    <a:pt x="520599" y="12700"/>
                  </a:lnTo>
                  <a:lnTo>
                    <a:pt x="520599" y="25400"/>
                  </a:lnTo>
                  <a:lnTo>
                    <a:pt x="642672" y="25400"/>
                  </a:lnTo>
                  <a:lnTo>
                    <a:pt x="629692" y="12700"/>
                  </a:lnTo>
                  <a:close/>
                </a:path>
                <a:path w="676909" h="123825">
                  <a:moveTo>
                    <a:pt x="152794" y="0"/>
                  </a:moveTo>
                  <a:lnTo>
                    <a:pt x="72188" y="0"/>
                  </a:lnTo>
                  <a:lnTo>
                    <a:pt x="68238" y="12700"/>
                  </a:lnTo>
                  <a:lnTo>
                    <a:pt x="154369" y="12700"/>
                  </a:lnTo>
                  <a:lnTo>
                    <a:pt x="152794" y="0"/>
                  </a:lnTo>
                  <a:close/>
                </a:path>
                <a:path w="676909" h="123825">
                  <a:moveTo>
                    <a:pt x="609982" y="0"/>
                  </a:moveTo>
                  <a:lnTo>
                    <a:pt x="524917" y="0"/>
                  </a:lnTo>
                  <a:lnTo>
                    <a:pt x="522034" y="12700"/>
                  </a:lnTo>
                  <a:lnTo>
                    <a:pt x="609982" y="12700"/>
                  </a:lnTo>
                  <a:lnTo>
                    <a:pt x="609982" y="0"/>
                  </a:lnTo>
                  <a:close/>
                </a:path>
              </a:pathLst>
            </a:custGeom>
            <a:solidFill>
              <a:srgbClr val="EFF0F0"/>
            </a:solidFill>
          </p:spPr>
          <p:txBody>
            <a:bodyPr wrap="square" lIns="0" tIns="0" rIns="0" bIns="0" rtlCol="0"/>
            <a:lstStyle/>
            <a:p>
              <a:endParaRPr sz="685"/>
            </a:p>
          </p:txBody>
        </p:sp>
        <p:sp>
          <p:nvSpPr>
            <p:cNvPr id="40" name="object 10">
              <a:extLst>
                <a:ext uri="{FF2B5EF4-FFF2-40B4-BE49-F238E27FC236}">
                  <a16:creationId xmlns:a16="http://schemas.microsoft.com/office/drawing/2014/main" id="{34362A83-D31C-4ACC-806A-313E3F9AF370}"/>
                </a:ext>
              </a:extLst>
            </p:cNvPr>
            <p:cNvSpPr/>
            <p:nvPr/>
          </p:nvSpPr>
          <p:spPr>
            <a:xfrm>
              <a:off x="10889285" y="957401"/>
              <a:ext cx="112395" cy="20320"/>
            </a:xfrm>
            <a:custGeom>
              <a:avLst/>
              <a:gdLst/>
              <a:ahLst/>
              <a:cxnLst/>
              <a:rect l="l" t="t" r="r" b="b"/>
              <a:pathLst>
                <a:path w="112395" h="20319">
                  <a:moveTo>
                    <a:pt x="5918" y="12776"/>
                  </a:moveTo>
                  <a:lnTo>
                    <a:pt x="5461" y="12331"/>
                  </a:lnTo>
                  <a:lnTo>
                    <a:pt x="444" y="12331"/>
                  </a:lnTo>
                  <a:lnTo>
                    <a:pt x="0" y="12776"/>
                  </a:lnTo>
                  <a:lnTo>
                    <a:pt x="0" y="19570"/>
                  </a:lnTo>
                  <a:lnTo>
                    <a:pt x="444" y="20015"/>
                  </a:lnTo>
                  <a:lnTo>
                    <a:pt x="4914" y="20015"/>
                  </a:lnTo>
                  <a:lnTo>
                    <a:pt x="5461" y="20015"/>
                  </a:lnTo>
                  <a:lnTo>
                    <a:pt x="5918" y="19570"/>
                  </a:lnTo>
                  <a:lnTo>
                    <a:pt x="5918" y="12776"/>
                  </a:lnTo>
                  <a:close/>
                </a:path>
                <a:path w="112395" h="20319">
                  <a:moveTo>
                    <a:pt x="14414" y="9448"/>
                  </a:moveTo>
                  <a:lnTo>
                    <a:pt x="13881" y="8902"/>
                  </a:lnTo>
                  <a:lnTo>
                    <a:pt x="9042" y="8902"/>
                  </a:lnTo>
                  <a:lnTo>
                    <a:pt x="8496" y="9448"/>
                  </a:lnTo>
                  <a:lnTo>
                    <a:pt x="8496" y="19481"/>
                  </a:lnTo>
                  <a:lnTo>
                    <a:pt x="9042" y="20015"/>
                  </a:lnTo>
                  <a:lnTo>
                    <a:pt x="13220" y="20015"/>
                  </a:lnTo>
                  <a:lnTo>
                    <a:pt x="13881" y="20015"/>
                  </a:lnTo>
                  <a:lnTo>
                    <a:pt x="14414" y="19481"/>
                  </a:lnTo>
                  <a:lnTo>
                    <a:pt x="14414" y="9448"/>
                  </a:lnTo>
                  <a:close/>
                </a:path>
                <a:path w="112395" h="20319">
                  <a:moveTo>
                    <a:pt x="22910" y="5283"/>
                  </a:moveTo>
                  <a:lnTo>
                    <a:pt x="22275" y="4648"/>
                  </a:lnTo>
                  <a:lnTo>
                    <a:pt x="17627" y="4648"/>
                  </a:lnTo>
                  <a:lnTo>
                    <a:pt x="16992" y="5283"/>
                  </a:lnTo>
                  <a:lnTo>
                    <a:pt x="16992" y="19380"/>
                  </a:lnTo>
                  <a:lnTo>
                    <a:pt x="17627" y="20015"/>
                  </a:lnTo>
                  <a:lnTo>
                    <a:pt x="22275" y="20015"/>
                  </a:lnTo>
                  <a:lnTo>
                    <a:pt x="22910" y="19380"/>
                  </a:lnTo>
                  <a:lnTo>
                    <a:pt x="22910" y="5283"/>
                  </a:lnTo>
                  <a:close/>
                </a:path>
                <a:path w="112395" h="20319">
                  <a:moveTo>
                    <a:pt x="31419" y="1041"/>
                  </a:moveTo>
                  <a:lnTo>
                    <a:pt x="30708" y="330"/>
                  </a:lnTo>
                  <a:lnTo>
                    <a:pt x="26212" y="330"/>
                  </a:lnTo>
                  <a:lnTo>
                    <a:pt x="25501" y="1041"/>
                  </a:lnTo>
                  <a:lnTo>
                    <a:pt x="25501" y="19304"/>
                  </a:lnTo>
                  <a:lnTo>
                    <a:pt x="26212" y="20015"/>
                  </a:lnTo>
                  <a:lnTo>
                    <a:pt x="30708" y="20015"/>
                  </a:lnTo>
                  <a:lnTo>
                    <a:pt x="31419" y="19304"/>
                  </a:lnTo>
                  <a:lnTo>
                    <a:pt x="31419" y="1041"/>
                  </a:lnTo>
                  <a:close/>
                </a:path>
                <a:path w="112395" h="20319">
                  <a:moveTo>
                    <a:pt x="56680" y="16294"/>
                  </a:moveTo>
                  <a:lnTo>
                    <a:pt x="56667" y="16040"/>
                  </a:lnTo>
                  <a:lnTo>
                    <a:pt x="56515" y="15887"/>
                  </a:lnTo>
                  <a:lnTo>
                    <a:pt x="55626" y="14998"/>
                  </a:lnTo>
                  <a:lnTo>
                    <a:pt x="54406" y="14490"/>
                  </a:lnTo>
                  <a:lnTo>
                    <a:pt x="51879" y="14490"/>
                  </a:lnTo>
                  <a:lnTo>
                    <a:pt x="50673" y="14998"/>
                  </a:lnTo>
                  <a:lnTo>
                    <a:pt x="49618" y="16040"/>
                  </a:lnTo>
                  <a:lnTo>
                    <a:pt x="49618" y="16294"/>
                  </a:lnTo>
                  <a:lnTo>
                    <a:pt x="49758" y="16459"/>
                  </a:lnTo>
                  <a:lnTo>
                    <a:pt x="53009" y="20015"/>
                  </a:lnTo>
                  <a:lnTo>
                    <a:pt x="53289" y="20015"/>
                  </a:lnTo>
                  <a:lnTo>
                    <a:pt x="56680" y="16294"/>
                  </a:lnTo>
                  <a:close/>
                </a:path>
                <a:path w="112395" h="20319">
                  <a:moveTo>
                    <a:pt x="61849" y="10744"/>
                  </a:moveTo>
                  <a:lnTo>
                    <a:pt x="61671" y="10566"/>
                  </a:lnTo>
                  <a:lnTo>
                    <a:pt x="59245" y="8140"/>
                  </a:lnTo>
                  <a:lnTo>
                    <a:pt x="56248" y="6896"/>
                  </a:lnTo>
                  <a:lnTo>
                    <a:pt x="50025" y="6896"/>
                  </a:lnTo>
                  <a:lnTo>
                    <a:pt x="47040" y="8140"/>
                  </a:lnTo>
                  <a:lnTo>
                    <a:pt x="44424" y="10744"/>
                  </a:lnTo>
                  <a:lnTo>
                    <a:pt x="44437" y="11315"/>
                  </a:lnTo>
                  <a:lnTo>
                    <a:pt x="46977" y="13855"/>
                  </a:lnTo>
                  <a:lnTo>
                    <a:pt x="47536" y="13855"/>
                  </a:lnTo>
                  <a:lnTo>
                    <a:pt x="50812" y="10566"/>
                  </a:lnTo>
                  <a:lnTo>
                    <a:pt x="55473" y="10566"/>
                  </a:lnTo>
                  <a:lnTo>
                    <a:pt x="58750" y="13855"/>
                  </a:lnTo>
                  <a:lnTo>
                    <a:pt x="59309" y="13855"/>
                  </a:lnTo>
                  <a:lnTo>
                    <a:pt x="61849" y="11315"/>
                  </a:lnTo>
                  <a:lnTo>
                    <a:pt x="61849" y="10744"/>
                  </a:lnTo>
                  <a:close/>
                </a:path>
                <a:path w="112395" h="20319">
                  <a:moveTo>
                    <a:pt x="66370" y="5664"/>
                  </a:moveTo>
                  <a:lnTo>
                    <a:pt x="66065" y="5359"/>
                  </a:lnTo>
                  <a:lnTo>
                    <a:pt x="62407" y="2933"/>
                  </a:lnTo>
                  <a:lnTo>
                    <a:pt x="60020" y="1346"/>
                  </a:lnTo>
                  <a:lnTo>
                    <a:pt x="53136" y="0"/>
                  </a:lnTo>
                  <a:lnTo>
                    <a:pt x="46266" y="1346"/>
                  </a:lnTo>
                  <a:lnTo>
                    <a:pt x="40233" y="5359"/>
                  </a:lnTo>
                  <a:lnTo>
                    <a:pt x="39928" y="5664"/>
                  </a:lnTo>
                  <a:lnTo>
                    <a:pt x="39928" y="6159"/>
                  </a:lnTo>
                  <a:lnTo>
                    <a:pt x="42468" y="8699"/>
                  </a:lnTo>
                  <a:lnTo>
                    <a:pt x="42964" y="8699"/>
                  </a:lnTo>
                  <a:lnTo>
                    <a:pt x="48729" y="2933"/>
                  </a:lnTo>
                  <a:lnTo>
                    <a:pt x="57569" y="2933"/>
                  </a:lnTo>
                  <a:lnTo>
                    <a:pt x="63334" y="8699"/>
                  </a:lnTo>
                  <a:lnTo>
                    <a:pt x="63830" y="8699"/>
                  </a:lnTo>
                  <a:lnTo>
                    <a:pt x="66370" y="6159"/>
                  </a:lnTo>
                  <a:lnTo>
                    <a:pt x="66370" y="5664"/>
                  </a:lnTo>
                  <a:close/>
                </a:path>
                <a:path w="112395" h="20319">
                  <a:moveTo>
                    <a:pt x="112344" y="3860"/>
                  </a:moveTo>
                  <a:lnTo>
                    <a:pt x="111467" y="2984"/>
                  </a:lnTo>
                  <a:lnTo>
                    <a:pt x="79311" y="2984"/>
                  </a:lnTo>
                  <a:lnTo>
                    <a:pt x="78435" y="3860"/>
                  </a:lnTo>
                  <a:lnTo>
                    <a:pt x="78435" y="16586"/>
                  </a:lnTo>
                  <a:lnTo>
                    <a:pt x="79311" y="17462"/>
                  </a:lnTo>
                  <a:lnTo>
                    <a:pt x="111467" y="17462"/>
                  </a:lnTo>
                  <a:lnTo>
                    <a:pt x="112344" y="16586"/>
                  </a:lnTo>
                  <a:lnTo>
                    <a:pt x="112344" y="3860"/>
                  </a:lnTo>
                  <a:close/>
                </a:path>
              </a:pathLst>
            </a:custGeom>
            <a:solidFill>
              <a:srgbClr val="231F20"/>
            </a:solidFill>
          </p:spPr>
          <p:txBody>
            <a:bodyPr wrap="square" lIns="0" tIns="0" rIns="0" bIns="0" rtlCol="0"/>
            <a:lstStyle/>
            <a:p>
              <a:endParaRPr sz="685"/>
            </a:p>
          </p:txBody>
        </p:sp>
        <p:sp>
          <p:nvSpPr>
            <p:cNvPr id="41" name="object 11">
              <a:extLst>
                <a:ext uri="{FF2B5EF4-FFF2-40B4-BE49-F238E27FC236}">
                  <a16:creationId xmlns:a16="http://schemas.microsoft.com/office/drawing/2014/main" id="{2A19869E-B220-4D74-AF82-3697E92ECB64}"/>
                </a:ext>
              </a:extLst>
            </p:cNvPr>
            <p:cNvSpPr/>
            <p:nvPr/>
          </p:nvSpPr>
          <p:spPr>
            <a:xfrm>
              <a:off x="10964253" y="956932"/>
              <a:ext cx="45720" cy="21590"/>
            </a:xfrm>
            <a:custGeom>
              <a:avLst/>
              <a:gdLst/>
              <a:ahLst/>
              <a:cxnLst/>
              <a:rect l="l" t="t" r="r" b="b"/>
              <a:pathLst>
                <a:path w="45720" h="21590">
                  <a:moveTo>
                    <a:pt x="40830" y="2425"/>
                  </a:moveTo>
                  <a:lnTo>
                    <a:pt x="40005" y="1600"/>
                  </a:lnTo>
                  <a:lnTo>
                    <a:pt x="39243" y="838"/>
                  </a:lnTo>
                  <a:lnTo>
                    <a:pt x="39243" y="3314"/>
                  </a:lnTo>
                  <a:lnTo>
                    <a:pt x="39243" y="17970"/>
                  </a:lnTo>
                  <a:lnTo>
                    <a:pt x="37528" y="19685"/>
                  </a:lnTo>
                  <a:lnTo>
                    <a:pt x="3314" y="19685"/>
                  </a:lnTo>
                  <a:lnTo>
                    <a:pt x="1600" y="17970"/>
                  </a:lnTo>
                  <a:lnTo>
                    <a:pt x="1600" y="3314"/>
                  </a:lnTo>
                  <a:lnTo>
                    <a:pt x="3314" y="1600"/>
                  </a:lnTo>
                  <a:lnTo>
                    <a:pt x="37528" y="1600"/>
                  </a:lnTo>
                  <a:lnTo>
                    <a:pt x="39243" y="3314"/>
                  </a:lnTo>
                  <a:lnTo>
                    <a:pt x="39243" y="838"/>
                  </a:lnTo>
                  <a:lnTo>
                    <a:pt x="38404" y="0"/>
                  </a:lnTo>
                  <a:lnTo>
                    <a:pt x="2425" y="0"/>
                  </a:lnTo>
                  <a:lnTo>
                    <a:pt x="0" y="2425"/>
                  </a:lnTo>
                  <a:lnTo>
                    <a:pt x="0" y="18859"/>
                  </a:lnTo>
                  <a:lnTo>
                    <a:pt x="2425" y="21285"/>
                  </a:lnTo>
                  <a:lnTo>
                    <a:pt x="38404" y="21285"/>
                  </a:lnTo>
                  <a:lnTo>
                    <a:pt x="40005" y="19685"/>
                  </a:lnTo>
                  <a:lnTo>
                    <a:pt x="40830" y="18859"/>
                  </a:lnTo>
                  <a:lnTo>
                    <a:pt x="40830" y="2425"/>
                  </a:lnTo>
                  <a:close/>
                </a:path>
                <a:path w="45720" h="21590">
                  <a:moveTo>
                    <a:pt x="45110" y="12344"/>
                  </a:moveTo>
                  <a:lnTo>
                    <a:pt x="45046" y="8953"/>
                  </a:lnTo>
                  <a:lnTo>
                    <a:pt x="44069" y="7645"/>
                  </a:lnTo>
                  <a:lnTo>
                    <a:pt x="42621" y="7086"/>
                  </a:lnTo>
                  <a:lnTo>
                    <a:pt x="42621" y="14312"/>
                  </a:lnTo>
                  <a:lnTo>
                    <a:pt x="44069" y="13754"/>
                  </a:lnTo>
                  <a:lnTo>
                    <a:pt x="45110" y="12344"/>
                  </a:lnTo>
                  <a:close/>
                </a:path>
              </a:pathLst>
            </a:custGeom>
            <a:solidFill>
              <a:srgbClr val="808285"/>
            </a:solidFill>
          </p:spPr>
          <p:txBody>
            <a:bodyPr wrap="square" lIns="0" tIns="0" rIns="0" bIns="0" rtlCol="0"/>
            <a:lstStyle/>
            <a:p>
              <a:endParaRPr sz="685"/>
            </a:p>
          </p:txBody>
        </p:sp>
        <p:sp>
          <p:nvSpPr>
            <p:cNvPr id="42" name="object 12">
              <a:extLst>
                <a:ext uri="{FF2B5EF4-FFF2-40B4-BE49-F238E27FC236}">
                  <a16:creationId xmlns:a16="http://schemas.microsoft.com/office/drawing/2014/main" id="{90E0806D-C0C0-4F0F-82C2-ED7356B41FAE}"/>
                </a:ext>
              </a:extLst>
            </p:cNvPr>
            <p:cNvSpPr/>
            <p:nvPr/>
          </p:nvSpPr>
          <p:spPr>
            <a:xfrm>
              <a:off x="10419956" y="953591"/>
              <a:ext cx="67945" cy="19050"/>
            </a:xfrm>
            <a:custGeom>
              <a:avLst/>
              <a:gdLst/>
              <a:ahLst/>
              <a:cxnLst/>
              <a:rect l="l" t="t" r="r" b="b"/>
              <a:pathLst>
                <a:path w="67945" h="19050">
                  <a:moveTo>
                    <a:pt x="13119" y="15138"/>
                  </a:moveTo>
                  <a:lnTo>
                    <a:pt x="8572" y="15138"/>
                  </a:lnTo>
                  <a:lnTo>
                    <a:pt x="7289" y="15240"/>
                  </a:lnTo>
                  <a:lnTo>
                    <a:pt x="6350" y="15341"/>
                  </a:lnTo>
                  <a:lnTo>
                    <a:pt x="9283" y="12306"/>
                  </a:lnTo>
                  <a:lnTo>
                    <a:pt x="12242" y="8940"/>
                  </a:lnTo>
                  <a:lnTo>
                    <a:pt x="12242" y="3327"/>
                  </a:lnTo>
                  <a:lnTo>
                    <a:pt x="12242" y="2311"/>
                  </a:lnTo>
                  <a:lnTo>
                    <a:pt x="9766" y="0"/>
                  </a:lnTo>
                  <a:lnTo>
                    <a:pt x="3517" y="0"/>
                  </a:lnTo>
                  <a:lnTo>
                    <a:pt x="1803" y="977"/>
                  </a:lnTo>
                  <a:lnTo>
                    <a:pt x="0" y="2908"/>
                  </a:lnTo>
                  <a:lnTo>
                    <a:pt x="2311" y="5194"/>
                  </a:lnTo>
                  <a:lnTo>
                    <a:pt x="3225" y="4229"/>
                  </a:lnTo>
                  <a:lnTo>
                    <a:pt x="4267" y="3327"/>
                  </a:lnTo>
                  <a:lnTo>
                    <a:pt x="7188" y="3327"/>
                  </a:lnTo>
                  <a:lnTo>
                    <a:pt x="8089" y="4229"/>
                  </a:lnTo>
                  <a:lnTo>
                    <a:pt x="8166" y="8712"/>
                  </a:lnTo>
                  <a:lnTo>
                    <a:pt x="203" y="16268"/>
                  </a:lnTo>
                  <a:lnTo>
                    <a:pt x="203" y="18707"/>
                  </a:lnTo>
                  <a:lnTo>
                    <a:pt x="13119" y="18707"/>
                  </a:lnTo>
                  <a:lnTo>
                    <a:pt x="13119" y="15341"/>
                  </a:lnTo>
                  <a:lnTo>
                    <a:pt x="13119" y="15138"/>
                  </a:lnTo>
                  <a:close/>
                </a:path>
                <a:path w="67945" h="19050">
                  <a:moveTo>
                    <a:pt x="28384" y="15138"/>
                  </a:moveTo>
                  <a:lnTo>
                    <a:pt x="23837" y="15138"/>
                  </a:lnTo>
                  <a:lnTo>
                    <a:pt x="22555" y="15240"/>
                  </a:lnTo>
                  <a:lnTo>
                    <a:pt x="21615" y="15341"/>
                  </a:lnTo>
                  <a:lnTo>
                    <a:pt x="24549" y="12306"/>
                  </a:lnTo>
                  <a:lnTo>
                    <a:pt x="27508" y="8940"/>
                  </a:lnTo>
                  <a:lnTo>
                    <a:pt x="27508" y="3327"/>
                  </a:lnTo>
                  <a:lnTo>
                    <a:pt x="27508" y="2311"/>
                  </a:lnTo>
                  <a:lnTo>
                    <a:pt x="25031" y="0"/>
                  </a:lnTo>
                  <a:lnTo>
                    <a:pt x="18783" y="0"/>
                  </a:lnTo>
                  <a:lnTo>
                    <a:pt x="17068" y="977"/>
                  </a:lnTo>
                  <a:lnTo>
                    <a:pt x="15265" y="2908"/>
                  </a:lnTo>
                  <a:lnTo>
                    <a:pt x="17576" y="5194"/>
                  </a:lnTo>
                  <a:lnTo>
                    <a:pt x="18491" y="4229"/>
                  </a:lnTo>
                  <a:lnTo>
                    <a:pt x="19532" y="3327"/>
                  </a:lnTo>
                  <a:lnTo>
                    <a:pt x="22453" y="3327"/>
                  </a:lnTo>
                  <a:lnTo>
                    <a:pt x="23355" y="4229"/>
                  </a:lnTo>
                  <a:lnTo>
                    <a:pt x="23431" y="8712"/>
                  </a:lnTo>
                  <a:lnTo>
                    <a:pt x="15468" y="16268"/>
                  </a:lnTo>
                  <a:lnTo>
                    <a:pt x="15468" y="18707"/>
                  </a:lnTo>
                  <a:lnTo>
                    <a:pt x="28384" y="18707"/>
                  </a:lnTo>
                  <a:lnTo>
                    <a:pt x="28384" y="15341"/>
                  </a:lnTo>
                  <a:lnTo>
                    <a:pt x="28384" y="15138"/>
                  </a:lnTo>
                  <a:close/>
                </a:path>
                <a:path w="67945" h="19050">
                  <a:moveTo>
                    <a:pt x="36576" y="14871"/>
                  </a:moveTo>
                  <a:lnTo>
                    <a:pt x="35483" y="13703"/>
                  </a:lnTo>
                  <a:lnTo>
                    <a:pt x="32537" y="13703"/>
                  </a:lnTo>
                  <a:lnTo>
                    <a:pt x="31445" y="14871"/>
                  </a:lnTo>
                  <a:lnTo>
                    <a:pt x="31445" y="17881"/>
                  </a:lnTo>
                  <a:lnTo>
                    <a:pt x="32537" y="19050"/>
                  </a:lnTo>
                  <a:lnTo>
                    <a:pt x="35483" y="19050"/>
                  </a:lnTo>
                  <a:lnTo>
                    <a:pt x="36576" y="17881"/>
                  </a:lnTo>
                  <a:lnTo>
                    <a:pt x="36576" y="14871"/>
                  </a:lnTo>
                  <a:close/>
                </a:path>
                <a:path w="67945" h="19050">
                  <a:moveTo>
                    <a:pt x="36576" y="5499"/>
                  </a:moveTo>
                  <a:lnTo>
                    <a:pt x="35483" y="4330"/>
                  </a:lnTo>
                  <a:lnTo>
                    <a:pt x="32537" y="4330"/>
                  </a:lnTo>
                  <a:lnTo>
                    <a:pt x="31445" y="5499"/>
                  </a:lnTo>
                  <a:lnTo>
                    <a:pt x="31445" y="8509"/>
                  </a:lnTo>
                  <a:lnTo>
                    <a:pt x="32537" y="9677"/>
                  </a:lnTo>
                  <a:lnTo>
                    <a:pt x="35483" y="9677"/>
                  </a:lnTo>
                  <a:lnTo>
                    <a:pt x="36576" y="8509"/>
                  </a:lnTo>
                  <a:lnTo>
                    <a:pt x="36576" y="5499"/>
                  </a:lnTo>
                  <a:close/>
                </a:path>
                <a:path w="67945" h="19050">
                  <a:moveTo>
                    <a:pt x="52209" y="11328"/>
                  </a:moveTo>
                  <a:lnTo>
                    <a:pt x="50673" y="9829"/>
                  </a:lnTo>
                  <a:lnTo>
                    <a:pt x="48539" y="9220"/>
                  </a:lnTo>
                  <a:lnTo>
                    <a:pt x="50520" y="8280"/>
                  </a:lnTo>
                  <a:lnTo>
                    <a:pt x="51600" y="6921"/>
                  </a:lnTo>
                  <a:lnTo>
                    <a:pt x="51600" y="3327"/>
                  </a:lnTo>
                  <a:lnTo>
                    <a:pt x="51600" y="1803"/>
                  </a:lnTo>
                  <a:lnTo>
                    <a:pt x="49085" y="0"/>
                  </a:lnTo>
                  <a:lnTo>
                    <a:pt x="43040" y="0"/>
                  </a:lnTo>
                  <a:lnTo>
                    <a:pt x="41186" y="889"/>
                  </a:lnTo>
                  <a:lnTo>
                    <a:pt x="39497" y="2349"/>
                  </a:lnTo>
                  <a:lnTo>
                    <a:pt x="41656" y="4927"/>
                  </a:lnTo>
                  <a:lnTo>
                    <a:pt x="42786" y="3924"/>
                  </a:lnTo>
                  <a:lnTo>
                    <a:pt x="43776" y="3327"/>
                  </a:lnTo>
                  <a:lnTo>
                    <a:pt x="46520" y="3327"/>
                  </a:lnTo>
                  <a:lnTo>
                    <a:pt x="47193" y="3924"/>
                  </a:lnTo>
                  <a:lnTo>
                    <a:pt x="47231" y="6921"/>
                  </a:lnTo>
                  <a:lnTo>
                    <a:pt x="46304" y="7810"/>
                  </a:lnTo>
                  <a:lnTo>
                    <a:pt x="43014" y="7810"/>
                  </a:lnTo>
                  <a:lnTo>
                    <a:pt x="43014" y="10820"/>
                  </a:lnTo>
                  <a:lnTo>
                    <a:pt x="47002" y="10820"/>
                  </a:lnTo>
                  <a:lnTo>
                    <a:pt x="47942" y="11811"/>
                  </a:lnTo>
                  <a:lnTo>
                    <a:pt x="47942" y="14833"/>
                  </a:lnTo>
                  <a:lnTo>
                    <a:pt x="46748" y="15621"/>
                  </a:lnTo>
                  <a:lnTo>
                    <a:pt x="43421" y="15621"/>
                  </a:lnTo>
                  <a:lnTo>
                    <a:pt x="42062" y="14833"/>
                  </a:lnTo>
                  <a:lnTo>
                    <a:pt x="40932" y="13766"/>
                  </a:lnTo>
                  <a:lnTo>
                    <a:pt x="38976" y="16446"/>
                  </a:lnTo>
                  <a:lnTo>
                    <a:pt x="40322" y="17995"/>
                  </a:lnTo>
                  <a:lnTo>
                    <a:pt x="42405" y="19050"/>
                  </a:lnTo>
                  <a:lnTo>
                    <a:pt x="49072" y="19050"/>
                  </a:lnTo>
                  <a:lnTo>
                    <a:pt x="52209" y="17119"/>
                  </a:lnTo>
                  <a:lnTo>
                    <a:pt x="52209" y="15621"/>
                  </a:lnTo>
                  <a:lnTo>
                    <a:pt x="52209" y="11328"/>
                  </a:lnTo>
                  <a:close/>
                </a:path>
                <a:path w="67945" h="19050">
                  <a:moveTo>
                    <a:pt x="67716" y="11531"/>
                  </a:moveTo>
                  <a:lnTo>
                    <a:pt x="66802" y="10617"/>
                  </a:lnTo>
                  <a:lnTo>
                    <a:pt x="66306" y="10121"/>
                  </a:lnTo>
                  <a:lnTo>
                    <a:pt x="64554" y="9156"/>
                  </a:lnTo>
                  <a:lnTo>
                    <a:pt x="65811" y="8204"/>
                  </a:lnTo>
                  <a:lnTo>
                    <a:pt x="65963" y="8013"/>
                  </a:lnTo>
                  <a:lnTo>
                    <a:pt x="66954" y="6781"/>
                  </a:lnTo>
                  <a:lnTo>
                    <a:pt x="66954" y="2946"/>
                  </a:lnTo>
                  <a:lnTo>
                    <a:pt x="66903" y="1943"/>
                  </a:lnTo>
                  <a:lnTo>
                    <a:pt x="64731" y="0"/>
                  </a:lnTo>
                  <a:lnTo>
                    <a:pt x="63766" y="0"/>
                  </a:lnTo>
                  <a:lnTo>
                    <a:pt x="63766" y="12192"/>
                  </a:lnTo>
                  <a:lnTo>
                    <a:pt x="63766" y="15354"/>
                  </a:lnTo>
                  <a:lnTo>
                    <a:pt x="62712" y="16090"/>
                  </a:lnTo>
                  <a:lnTo>
                    <a:pt x="59778" y="16090"/>
                  </a:lnTo>
                  <a:lnTo>
                    <a:pt x="58496" y="15138"/>
                  </a:lnTo>
                  <a:lnTo>
                    <a:pt x="58610" y="12192"/>
                  </a:lnTo>
                  <a:lnTo>
                    <a:pt x="59093" y="11341"/>
                  </a:lnTo>
                  <a:lnTo>
                    <a:pt x="59893" y="10617"/>
                  </a:lnTo>
                  <a:lnTo>
                    <a:pt x="62204" y="11582"/>
                  </a:lnTo>
                  <a:lnTo>
                    <a:pt x="63766" y="12192"/>
                  </a:lnTo>
                  <a:lnTo>
                    <a:pt x="63766" y="0"/>
                  </a:lnTo>
                  <a:lnTo>
                    <a:pt x="63373" y="0"/>
                  </a:lnTo>
                  <a:lnTo>
                    <a:pt x="63373" y="6553"/>
                  </a:lnTo>
                  <a:lnTo>
                    <a:pt x="63106" y="7162"/>
                  </a:lnTo>
                  <a:lnTo>
                    <a:pt x="62382" y="8013"/>
                  </a:lnTo>
                  <a:lnTo>
                    <a:pt x="60515" y="7277"/>
                  </a:lnTo>
                  <a:lnTo>
                    <a:pt x="59232" y="6553"/>
                  </a:lnTo>
                  <a:lnTo>
                    <a:pt x="59232" y="3657"/>
                  </a:lnTo>
                  <a:lnTo>
                    <a:pt x="60147" y="2946"/>
                  </a:lnTo>
                  <a:lnTo>
                    <a:pt x="62674" y="2946"/>
                  </a:lnTo>
                  <a:lnTo>
                    <a:pt x="63284" y="3657"/>
                  </a:lnTo>
                  <a:lnTo>
                    <a:pt x="63373" y="6553"/>
                  </a:lnTo>
                  <a:lnTo>
                    <a:pt x="63373" y="0"/>
                  </a:lnTo>
                  <a:lnTo>
                    <a:pt x="57962" y="0"/>
                  </a:lnTo>
                  <a:lnTo>
                    <a:pt x="55499" y="1943"/>
                  </a:lnTo>
                  <a:lnTo>
                    <a:pt x="55499" y="6985"/>
                  </a:lnTo>
                  <a:lnTo>
                    <a:pt x="56540" y="8318"/>
                  </a:lnTo>
                  <a:lnTo>
                    <a:pt x="57962" y="9385"/>
                  </a:lnTo>
                  <a:lnTo>
                    <a:pt x="56235" y="10426"/>
                  </a:lnTo>
                  <a:lnTo>
                    <a:pt x="54825" y="11798"/>
                  </a:lnTo>
                  <a:lnTo>
                    <a:pt x="54825" y="16992"/>
                  </a:lnTo>
                  <a:lnTo>
                    <a:pt x="57569" y="19050"/>
                  </a:lnTo>
                  <a:lnTo>
                    <a:pt x="65112" y="19050"/>
                  </a:lnTo>
                  <a:lnTo>
                    <a:pt x="67716" y="16865"/>
                  </a:lnTo>
                  <a:lnTo>
                    <a:pt x="67716" y="16090"/>
                  </a:lnTo>
                  <a:lnTo>
                    <a:pt x="67716" y="11531"/>
                  </a:lnTo>
                  <a:close/>
                </a:path>
              </a:pathLst>
            </a:custGeom>
            <a:solidFill>
              <a:srgbClr val="231F20"/>
            </a:solidFill>
          </p:spPr>
          <p:txBody>
            <a:bodyPr wrap="square" lIns="0" tIns="0" rIns="0" bIns="0" rtlCol="0"/>
            <a:lstStyle/>
            <a:p>
              <a:endParaRPr sz="685"/>
            </a:p>
          </p:txBody>
        </p:sp>
      </p:grpSp>
      <p:sp>
        <p:nvSpPr>
          <p:cNvPr id="43" name="object 21">
            <a:extLst>
              <a:ext uri="{FF2B5EF4-FFF2-40B4-BE49-F238E27FC236}">
                <a16:creationId xmlns:a16="http://schemas.microsoft.com/office/drawing/2014/main" id="{2F48D4D5-39E3-4D97-BBA7-6F25404BDADA}"/>
              </a:ext>
            </a:extLst>
          </p:cNvPr>
          <p:cNvSpPr txBox="1"/>
          <p:nvPr/>
        </p:nvSpPr>
        <p:spPr>
          <a:xfrm>
            <a:off x="602608" y="1285573"/>
            <a:ext cx="72506" cy="91494"/>
          </a:xfrm>
          <a:prstGeom prst="rect">
            <a:avLst/>
          </a:prstGeom>
        </p:spPr>
        <p:txBody>
          <a:bodyPr vert="horz" wrap="square" lIns="0" tIns="7678" rIns="0" bIns="0" rtlCol="0">
            <a:spAutoFit/>
          </a:bodyPr>
          <a:lstStyle/>
          <a:p>
            <a:pPr marL="7677">
              <a:spcBef>
                <a:spcPts val="60"/>
              </a:spcBef>
            </a:pPr>
            <a:r>
              <a:rPr sz="544" b="1">
                <a:solidFill>
                  <a:srgbClr val="231F20"/>
                </a:solidFill>
                <a:latin typeface="HelveticaNeueLT Pro 55 Roman"/>
                <a:cs typeface="HelveticaNeueLT Pro 55 Roman"/>
              </a:rPr>
              <a:t>1</a:t>
            </a:r>
            <a:endParaRPr sz="544">
              <a:latin typeface="HelveticaNeueLT Pro 55 Roman"/>
              <a:cs typeface="HelveticaNeueLT Pro 55 Roman"/>
            </a:endParaRPr>
          </a:p>
        </p:txBody>
      </p:sp>
      <p:sp>
        <p:nvSpPr>
          <p:cNvPr id="44" name="object 39">
            <a:extLst>
              <a:ext uri="{FF2B5EF4-FFF2-40B4-BE49-F238E27FC236}">
                <a16:creationId xmlns:a16="http://schemas.microsoft.com/office/drawing/2014/main" id="{8B67E16B-64E6-4B6C-A85A-7B155132C827}"/>
              </a:ext>
            </a:extLst>
          </p:cNvPr>
          <p:cNvSpPr txBox="1"/>
          <p:nvPr/>
        </p:nvSpPr>
        <p:spPr>
          <a:xfrm>
            <a:off x="1594280" y="1503549"/>
            <a:ext cx="1469672" cy="700250"/>
          </a:xfrm>
          <a:prstGeom prst="rect">
            <a:avLst/>
          </a:prstGeom>
        </p:spPr>
        <p:txBody>
          <a:bodyPr vert="horz" wrap="square" lIns="0" tIns="7678" rIns="0" bIns="0" rtlCol="0">
            <a:spAutoFit/>
          </a:bodyPr>
          <a:lstStyle/>
          <a:p>
            <a:pPr marL="23031" marR="18425">
              <a:spcBef>
                <a:spcPts val="60"/>
              </a:spcBef>
            </a:pPr>
            <a:r>
              <a:rPr lang="de-DE" sz="900">
                <a:solidFill>
                  <a:srgbClr val="231F20"/>
                </a:solidFill>
                <a:cs typeface="HelveticaNeueLTPro-Lt"/>
              </a:rPr>
              <a:t>Mit</a:t>
            </a:r>
            <a:r>
              <a:rPr sz="900">
                <a:solidFill>
                  <a:srgbClr val="231F20"/>
                </a:solidFill>
                <a:cs typeface="HelveticaNeueLTPro-Lt"/>
              </a:rPr>
              <a:t> </a:t>
            </a:r>
            <a:r>
              <a:rPr sz="900" err="1">
                <a:solidFill>
                  <a:srgbClr val="231F20"/>
                </a:solidFill>
                <a:cs typeface="HelveticaNeueLTPro-Lt"/>
              </a:rPr>
              <a:t>vorhandenen</a:t>
            </a:r>
            <a:r>
              <a:rPr sz="900">
                <a:solidFill>
                  <a:srgbClr val="231F20"/>
                </a:solidFill>
                <a:cs typeface="HelveticaNeueLTPro-Lt"/>
              </a:rPr>
              <a:t> </a:t>
            </a:r>
            <a:r>
              <a:rPr sz="900" b="1" err="1">
                <a:solidFill>
                  <a:srgbClr val="231F20"/>
                </a:solidFill>
                <a:cs typeface="HelveticaNeueLT Pro 55 Roman"/>
              </a:rPr>
              <a:t>LibreVie</a:t>
            </a:r>
            <a:r>
              <a:rPr sz="900" b="1" spc="-3" err="1">
                <a:solidFill>
                  <a:srgbClr val="231F20"/>
                </a:solidFill>
                <a:cs typeface="HelveticaNeueLT Pro 55 Roman"/>
              </a:rPr>
              <a:t>w</a:t>
            </a:r>
            <a:r>
              <a:rPr lang="de-DE" sz="900" b="1" spc="13" baseline="35353">
                <a:solidFill>
                  <a:srgbClr val="231F20"/>
                </a:solidFill>
                <a:cs typeface="HelveticaNeueLTPro-Lt"/>
              </a:rPr>
              <a:t>2</a:t>
            </a:r>
            <a:r>
              <a:rPr sz="900" b="1">
                <a:solidFill>
                  <a:srgbClr val="231F20"/>
                </a:solidFill>
                <a:cs typeface="HelveticaNeueLT Pro 55 Roman"/>
              </a:rPr>
              <a:t>-</a:t>
            </a:r>
            <a:r>
              <a:rPr lang="de-DE" sz="900" b="1">
                <a:solidFill>
                  <a:srgbClr val="231F20"/>
                </a:solidFill>
                <a:cs typeface="HelveticaNeueLT Pro 55 Roman"/>
              </a:rPr>
              <a:t> </a:t>
            </a:r>
            <a:r>
              <a:rPr sz="900" b="1" err="1">
                <a:solidFill>
                  <a:srgbClr val="231F20"/>
                </a:solidFill>
                <a:cs typeface="HelveticaNeueLT Pro 55 Roman"/>
              </a:rPr>
              <a:t>Zugangs</a:t>
            </a:r>
            <a:r>
              <a:rPr lang="de-DE" sz="900" b="1">
                <a:solidFill>
                  <a:srgbClr val="231F20"/>
                </a:solidFill>
                <a:cs typeface="HelveticaNeueLT Pro 55 Roman"/>
              </a:rPr>
              <a:t>-</a:t>
            </a:r>
            <a:r>
              <a:rPr sz="900" b="1" err="1">
                <a:solidFill>
                  <a:srgbClr val="231F20"/>
                </a:solidFill>
                <a:cs typeface="HelveticaNeueLT Pro 55 Roman"/>
              </a:rPr>
              <a:t>daten</a:t>
            </a:r>
            <a:r>
              <a:rPr sz="900" b="1">
                <a:solidFill>
                  <a:srgbClr val="231F20"/>
                </a:solidFill>
                <a:cs typeface="HelveticaNeueLT Pro 55 Roman"/>
              </a:rPr>
              <a:t> </a:t>
            </a:r>
            <a:r>
              <a:rPr sz="900" err="1">
                <a:solidFill>
                  <a:srgbClr val="231F20"/>
                </a:solidFill>
                <a:cs typeface="HelveticaNeueLTPro-Lt"/>
              </a:rPr>
              <a:t>einloggen</a:t>
            </a:r>
            <a:r>
              <a:rPr lang="de-DE" sz="900">
                <a:solidFill>
                  <a:srgbClr val="231F20"/>
                </a:solidFill>
                <a:cs typeface="HelveticaNeueLTPro-Lt"/>
              </a:rPr>
              <a:t> </a:t>
            </a:r>
            <a:r>
              <a:rPr sz="900" err="1">
                <a:solidFill>
                  <a:srgbClr val="231F20"/>
                </a:solidFill>
                <a:cs typeface="HelveticaNeueLTPro-Lt"/>
              </a:rPr>
              <a:t>oder</a:t>
            </a:r>
            <a:r>
              <a:rPr sz="900">
                <a:solidFill>
                  <a:srgbClr val="231F20"/>
                </a:solidFill>
                <a:cs typeface="HelveticaNeueLTPro-Lt"/>
              </a:rPr>
              <a:t> </a:t>
            </a:r>
            <a:r>
              <a:rPr sz="900" b="1" err="1">
                <a:solidFill>
                  <a:srgbClr val="231F20"/>
                </a:solidFill>
                <a:cs typeface="HelveticaNeueLT Pro 55 Roman"/>
              </a:rPr>
              <a:t>neues</a:t>
            </a:r>
            <a:r>
              <a:rPr sz="900" b="1">
                <a:solidFill>
                  <a:srgbClr val="231F20"/>
                </a:solidFill>
                <a:cs typeface="HelveticaNeueLT Pro 55 Roman"/>
              </a:rPr>
              <a:t> </a:t>
            </a:r>
            <a:r>
              <a:rPr sz="900" b="1" err="1">
                <a:solidFill>
                  <a:srgbClr val="231F20"/>
                </a:solidFill>
                <a:cs typeface="HelveticaNeueLT Pro 55 Roman"/>
              </a:rPr>
              <a:t>Kundenkonto</a:t>
            </a:r>
            <a:r>
              <a:rPr sz="900" b="1">
                <a:solidFill>
                  <a:srgbClr val="231F20"/>
                </a:solidFill>
                <a:cs typeface="HelveticaNeueLT Pro 55 Roman"/>
              </a:rPr>
              <a:t> </a:t>
            </a:r>
            <a:r>
              <a:rPr sz="900" err="1">
                <a:solidFill>
                  <a:srgbClr val="231F20"/>
                </a:solidFill>
                <a:cs typeface="HelveticaNeueLTPro-Lt"/>
              </a:rPr>
              <a:t>anlegen</a:t>
            </a:r>
            <a:r>
              <a:rPr sz="900">
                <a:solidFill>
                  <a:srgbClr val="231F20"/>
                </a:solidFill>
                <a:cs typeface="HelveticaNeueLTPro-Lt"/>
              </a:rPr>
              <a:t>.</a:t>
            </a:r>
            <a:endParaRPr sz="900">
              <a:cs typeface="HelveticaNeueLTPro-Lt"/>
            </a:endParaRPr>
          </a:p>
        </p:txBody>
      </p:sp>
      <p:sp>
        <p:nvSpPr>
          <p:cNvPr id="45" name="Oval 102">
            <a:extLst>
              <a:ext uri="{FF2B5EF4-FFF2-40B4-BE49-F238E27FC236}">
                <a16:creationId xmlns:a16="http://schemas.microsoft.com/office/drawing/2014/main" id="{F9D13358-BED0-4E88-8283-C72BA3C15DDF}"/>
              </a:ext>
            </a:extLst>
          </p:cNvPr>
          <p:cNvSpPr/>
          <p:nvPr/>
        </p:nvSpPr>
        <p:spPr>
          <a:xfrm>
            <a:off x="565539" y="1280029"/>
            <a:ext cx="148639" cy="15223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b="1">
                <a:solidFill>
                  <a:schemeClr val="bg1"/>
                </a:solidFill>
                <a:latin typeface="+mj-lt"/>
              </a:rPr>
              <a:t>1</a:t>
            </a:r>
          </a:p>
        </p:txBody>
      </p:sp>
      <p:sp>
        <p:nvSpPr>
          <p:cNvPr id="53" name="object 40">
            <a:extLst>
              <a:ext uri="{FF2B5EF4-FFF2-40B4-BE49-F238E27FC236}">
                <a16:creationId xmlns:a16="http://schemas.microsoft.com/office/drawing/2014/main" id="{2ED5FF06-4932-4464-A44A-0C2802AEF379}"/>
              </a:ext>
            </a:extLst>
          </p:cNvPr>
          <p:cNvSpPr txBox="1"/>
          <p:nvPr/>
        </p:nvSpPr>
        <p:spPr>
          <a:xfrm>
            <a:off x="4282546" y="1515180"/>
            <a:ext cx="1521354" cy="777194"/>
          </a:xfrm>
          <a:prstGeom prst="rect">
            <a:avLst/>
          </a:prstGeom>
        </p:spPr>
        <p:txBody>
          <a:bodyPr vert="horz" wrap="square" lIns="0" tIns="7678" rIns="0" bIns="0" rtlCol="0">
            <a:spAutoFit/>
          </a:bodyPr>
          <a:lstStyle/>
          <a:p>
            <a:pPr marL="7677" marR="3071">
              <a:spcBef>
                <a:spcPts val="60"/>
              </a:spcBef>
            </a:pPr>
            <a:r>
              <a:rPr sz="1000" b="1" dirty="0" err="1">
                <a:solidFill>
                  <a:srgbClr val="231F20"/>
                </a:solidFill>
                <a:cs typeface="HelveticaNeueLT Pro 55 Roman"/>
              </a:rPr>
              <a:t>Maßeinheit</a:t>
            </a:r>
            <a:r>
              <a:rPr sz="1000" b="1" dirty="0">
                <a:solidFill>
                  <a:srgbClr val="231F20"/>
                </a:solidFill>
                <a:cs typeface="HelveticaNeueLT Pro 55 Roman"/>
              </a:rPr>
              <a:t> </a:t>
            </a:r>
            <a:r>
              <a:rPr sz="1000" b="1" dirty="0" err="1">
                <a:solidFill>
                  <a:srgbClr val="231F20"/>
                </a:solidFill>
                <a:cs typeface="HelveticaNeueLT Pro 55 Roman"/>
              </a:rPr>
              <a:t>für</a:t>
            </a:r>
            <a:r>
              <a:rPr sz="1000" b="1" dirty="0">
                <a:solidFill>
                  <a:srgbClr val="231F20"/>
                </a:solidFill>
                <a:cs typeface="HelveticaNeueLT Pro 55 Roman"/>
              </a:rPr>
              <a:t> </a:t>
            </a:r>
            <a:r>
              <a:rPr sz="1000" b="1" dirty="0" err="1">
                <a:solidFill>
                  <a:srgbClr val="231F20"/>
                </a:solidFill>
                <a:cs typeface="HelveticaNeueLT Pro 55 Roman"/>
              </a:rPr>
              <a:t>Ihre</a:t>
            </a:r>
            <a:r>
              <a:rPr sz="1000" b="1" dirty="0">
                <a:solidFill>
                  <a:srgbClr val="231F20"/>
                </a:solidFill>
                <a:cs typeface="HelveticaNeueLT Pro 55 Roman"/>
              </a:rPr>
              <a:t> </a:t>
            </a:r>
            <a:r>
              <a:rPr sz="1000" b="1" spc="3" dirty="0">
                <a:solidFill>
                  <a:srgbClr val="231F20"/>
                </a:solidFill>
                <a:cs typeface="HelveticaNeueLT Pro 55 Roman"/>
              </a:rPr>
              <a:t> </a:t>
            </a:r>
            <a:r>
              <a:rPr sz="1000" b="1" dirty="0" err="1">
                <a:solidFill>
                  <a:srgbClr val="231F20"/>
                </a:solidFill>
                <a:cs typeface="HelveticaNeueLT Pro 55 Roman"/>
              </a:rPr>
              <a:t>Messungen</a:t>
            </a:r>
            <a:r>
              <a:rPr sz="1000" b="1" dirty="0">
                <a:solidFill>
                  <a:srgbClr val="231F20"/>
                </a:solidFill>
                <a:cs typeface="HelveticaNeueLT Pro 55 Roman"/>
              </a:rPr>
              <a:t> </a:t>
            </a:r>
            <a:r>
              <a:rPr sz="1000" dirty="0">
                <a:solidFill>
                  <a:srgbClr val="231F20"/>
                </a:solidFill>
                <a:cs typeface="HelveticaNeueLTPro-Lt"/>
              </a:rPr>
              <a:t>(</a:t>
            </a:r>
            <a:r>
              <a:rPr lang="de-DE" sz="1000" dirty="0">
                <a:solidFill>
                  <a:srgbClr val="231F20"/>
                </a:solidFill>
                <a:cs typeface="HelveticaNeueLTPro-Lt"/>
              </a:rPr>
              <a:t>mmol</a:t>
            </a:r>
            <a:r>
              <a:rPr sz="1000" dirty="0">
                <a:solidFill>
                  <a:srgbClr val="231F20"/>
                </a:solidFill>
                <a:cs typeface="HelveticaNeueLTPro-Lt"/>
              </a:rPr>
              <a:t>/L </a:t>
            </a:r>
            <a:r>
              <a:rPr sz="1000" dirty="0" err="1">
                <a:solidFill>
                  <a:srgbClr val="231F20"/>
                </a:solidFill>
                <a:cs typeface="HelveticaNeueLTPro-Lt"/>
              </a:rPr>
              <a:t>oder</a:t>
            </a:r>
            <a:r>
              <a:rPr sz="1000" spc="-21" dirty="0">
                <a:solidFill>
                  <a:srgbClr val="231F20"/>
                </a:solidFill>
                <a:cs typeface="HelveticaNeueLTPro-Lt"/>
              </a:rPr>
              <a:t> </a:t>
            </a:r>
            <a:r>
              <a:rPr sz="1000" dirty="0">
                <a:solidFill>
                  <a:srgbClr val="231F20"/>
                </a:solidFill>
                <a:cs typeface="HelveticaNeueLTPro-Lt"/>
              </a:rPr>
              <a:t>m</a:t>
            </a:r>
            <a:r>
              <a:rPr lang="de-DE" sz="1000" dirty="0">
                <a:solidFill>
                  <a:srgbClr val="231F20"/>
                </a:solidFill>
                <a:cs typeface="HelveticaNeueLTPro-Lt"/>
              </a:rPr>
              <a:t>g</a:t>
            </a:r>
            <a:r>
              <a:rPr sz="1000" dirty="0">
                <a:solidFill>
                  <a:srgbClr val="231F20"/>
                </a:solidFill>
                <a:cs typeface="HelveticaNeueLTPro-Lt"/>
              </a:rPr>
              <a:t>/</a:t>
            </a:r>
            <a:r>
              <a:rPr lang="de-DE" sz="1000" dirty="0">
                <a:solidFill>
                  <a:srgbClr val="231F20"/>
                </a:solidFill>
                <a:cs typeface="HelveticaNeueLTPro-Lt"/>
              </a:rPr>
              <a:t>d</a:t>
            </a:r>
            <a:r>
              <a:rPr sz="1000" dirty="0">
                <a:solidFill>
                  <a:srgbClr val="231F20"/>
                </a:solidFill>
                <a:cs typeface="HelveticaNeueLTPro-Lt"/>
              </a:rPr>
              <a:t>L)</a:t>
            </a:r>
            <a:r>
              <a:rPr sz="1000" spc="-21" dirty="0">
                <a:solidFill>
                  <a:srgbClr val="231F20"/>
                </a:solidFill>
                <a:cs typeface="HelveticaNeueLTPro-Lt"/>
              </a:rPr>
              <a:t> </a:t>
            </a:r>
            <a:r>
              <a:rPr sz="1000" dirty="0">
                <a:solidFill>
                  <a:srgbClr val="231F20"/>
                </a:solidFill>
                <a:cs typeface="HelveticaNeueLTPro-Lt"/>
              </a:rPr>
              <a:t>und</a:t>
            </a:r>
            <a:r>
              <a:rPr sz="1000" spc="-18" dirty="0">
                <a:solidFill>
                  <a:srgbClr val="231F20"/>
                </a:solidFill>
                <a:cs typeface="HelveticaNeueLTPro-Lt"/>
              </a:rPr>
              <a:t> </a:t>
            </a:r>
            <a:r>
              <a:rPr sz="1000" spc="-3" dirty="0" err="1">
                <a:solidFill>
                  <a:srgbClr val="231F20"/>
                </a:solidFill>
                <a:cs typeface="HelveticaNeueLTPro-Lt"/>
              </a:rPr>
              <a:t>Ihre</a:t>
            </a:r>
            <a:r>
              <a:rPr sz="1000" spc="-3" dirty="0">
                <a:solidFill>
                  <a:srgbClr val="231F20"/>
                </a:solidFill>
                <a:cs typeface="HelveticaNeueLTPro-Lt"/>
              </a:rPr>
              <a:t> </a:t>
            </a:r>
            <a:r>
              <a:rPr lang="de-DE" sz="1000" dirty="0">
                <a:solidFill>
                  <a:srgbClr val="231F20"/>
                </a:solidFill>
                <a:cs typeface="HelveticaNeueLTPro-Lt"/>
              </a:rPr>
              <a:t>Kohlenhydrateinheiten</a:t>
            </a:r>
            <a:r>
              <a:rPr sz="1000" dirty="0">
                <a:solidFill>
                  <a:srgbClr val="231F20"/>
                </a:solidFill>
                <a:cs typeface="HelveticaNeueLTPro-Lt"/>
              </a:rPr>
              <a:t> </a:t>
            </a:r>
            <a:r>
              <a:rPr sz="1000" dirty="0" err="1">
                <a:solidFill>
                  <a:srgbClr val="231F20"/>
                </a:solidFill>
                <a:cs typeface="HelveticaNeueLTPro-Lt"/>
              </a:rPr>
              <a:t>wählen</a:t>
            </a:r>
            <a:r>
              <a:rPr sz="1000" dirty="0">
                <a:solidFill>
                  <a:srgbClr val="231F20"/>
                </a:solidFill>
                <a:cs typeface="HelveticaNeueLTPro-Lt"/>
              </a:rPr>
              <a:t>.</a:t>
            </a:r>
            <a:endParaRPr sz="1000" dirty="0">
              <a:cs typeface="HelveticaNeueLTPro-Lt"/>
            </a:endParaRPr>
          </a:p>
        </p:txBody>
      </p:sp>
      <p:sp>
        <p:nvSpPr>
          <p:cNvPr id="56" name="Oval 102">
            <a:extLst>
              <a:ext uri="{FF2B5EF4-FFF2-40B4-BE49-F238E27FC236}">
                <a16:creationId xmlns:a16="http://schemas.microsoft.com/office/drawing/2014/main" id="{5D7F5F33-064E-4602-8BB9-E354FE6E90D1}"/>
              </a:ext>
            </a:extLst>
          </p:cNvPr>
          <p:cNvSpPr/>
          <p:nvPr/>
        </p:nvSpPr>
        <p:spPr>
          <a:xfrm>
            <a:off x="3181264" y="1272659"/>
            <a:ext cx="148639" cy="1522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b="1">
                <a:solidFill>
                  <a:schemeClr val="bg1"/>
                </a:solidFill>
                <a:latin typeface="+mj-lt"/>
              </a:rPr>
              <a:t>2</a:t>
            </a:r>
          </a:p>
        </p:txBody>
      </p:sp>
      <p:sp>
        <p:nvSpPr>
          <p:cNvPr id="57" name="object 74">
            <a:extLst>
              <a:ext uri="{FF2B5EF4-FFF2-40B4-BE49-F238E27FC236}">
                <a16:creationId xmlns:a16="http://schemas.microsoft.com/office/drawing/2014/main" id="{EAE35209-E0D3-4650-BE4C-4946539764AF}"/>
              </a:ext>
            </a:extLst>
          </p:cNvPr>
          <p:cNvSpPr/>
          <p:nvPr/>
        </p:nvSpPr>
        <p:spPr>
          <a:xfrm>
            <a:off x="5871598" y="1690503"/>
            <a:ext cx="75591" cy="154309"/>
          </a:xfrm>
          <a:custGeom>
            <a:avLst/>
            <a:gdLst/>
            <a:ahLst/>
            <a:cxnLst/>
            <a:rect l="l" t="t" r="r" b="b"/>
            <a:pathLst>
              <a:path w="93344" h="186055">
                <a:moveTo>
                  <a:pt x="0" y="0"/>
                </a:moveTo>
                <a:lnTo>
                  <a:pt x="92849" y="92837"/>
                </a:lnTo>
                <a:lnTo>
                  <a:pt x="0" y="185686"/>
                </a:lnTo>
              </a:path>
            </a:pathLst>
          </a:custGeom>
          <a:ln w="25400">
            <a:solidFill>
              <a:schemeClr val="accent5"/>
            </a:solidFill>
          </a:ln>
        </p:spPr>
        <p:txBody>
          <a:bodyPr wrap="square" lIns="0" tIns="0" rIns="0" bIns="0" rtlCol="0"/>
          <a:lstStyle/>
          <a:p>
            <a:endParaRPr sz="685"/>
          </a:p>
        </p:txBody>
      </p:sp>
      <p:grpSp>
        <p:nvGrpSpPr>
          <p:cNvPr id="59" name="object 26">
            <a:extLst>
              <a:ext uri="{FF2B5EF4-FFF2-40B4-BE49-F238E27FC236}">
                <a16:creationId xmlns:a16="http://schemas.microsoft.com/office/drawing/2014/main" id="{3A182534-DA4F-46D9-9562-C43DE244FA73}"/>
              </a:ext>
            </a:extLst>
          </p:cNvPr>
          <p:cNvGrpSpPr/>
          <p:nvPr/>
        </p:nvGrpSpPr>
        <p:grpSpPr>
          <a:xfrm>
            <a:off x="6419007" y="954522"/>
            <a:ext cx="1060700" cy="1820610"/>
            <a:chOff x="13386320" y="751509"/>
            <a:chExt cx="1036955" cy="1814195"/>
          </a:xfrm>
        </p:grpSpPr>
        <p:pic>
          <p:nvPicPr>
            <p:cNvPr id="63" name="object 27">
              <a:extLst>
                <a:ext uri="{FF2B5EF4-FFF2-40B4-BE49-F238E27FC236}">
                  <a16:creationId xmlns:a16="http://schemas.microsoft.com/office/drawing/2014/main" id="{FA6424EE-9FAA-4404-B8B9-2C82E209457D}"/>
                </a:ext>
              </a:extLst>
            </p:cNvPr>
            <p:cNvPicPr/>
            <p:nvPr/>
          </p:nvPicPr>
          <p:blipFill>
            <a:blip r:embed="rId4" cstate="print"/>
            <a:stretch>
              <a:fillRect/>
            </a:stretch>
          </p:blipFill>
          <p:spPr>
            <a:xfrm>
              <a:off x="13386320" y="751509"/>
              <a:ext cx="1036497" cy="1813648"/>
            </a:xfrm>
            <a:prstGeom prst="rect">
              <a:avLst/>
            </a:prstGeom>
          </p:spPr>
        </p:pic>
        <p:pic>
          <p:nvPicPr>
            <p:cNvPr id="64" name="object 28">
              <a:extLst>
                <a:ext uri="{FF2B5EF4-FFF2-40B4-BE49-F238E27FC236}">
                  <a16:creationId xmlns:a16="http://schemas.microsoft.com/office/drawing/2014/main" id="{791BAF2B-2A87-4030-99B4-9C39AD39373E}"/>
                </a:ext>
              </a:extLst>
            </p:cNvPr>
            <p:cNvPicPr/>
            <p:nvPr/>
          </p:nvPicPr>
          <p:blipFill>
            <a:blip r:embed="rId5" cstate="print"/>
            <a:stretch>
              <a:fillRect/>
            </a:stretch>
          </p:blipFill>
          <p:spPr>
            <a:xfrm>
              <a:off x="13565353" y="927806"/>
              <a:ext cx="677308" cy="1460499"/>
            </a:xfrm>
            <a:prstGeom prst="rect">
              <a:avLst/>
            </a:prstGeom>
          </p:spPr>
        </p:pic>
        <p:sp>
          <p:nvSpPr>
            <p:cNvPr id="65" name="object 29">
              <a:extLst>
                <a:ext uri="{FF2B5EF4-FFF2-40B4-BE49-F238E27FC236}">
                  <a16:creationId xmlns:a16="http://schemas.microsoft.com/office/drawing/2014/main" id="{3AD00809-E2D4-4BBD-B9AE-A5C961E8BC2A}"/>
                </a:ext>
              </a:extLst>
            </p:cNvPr>
            <p:cNvSpPr/>
            <p:nvPr/>
          </p:nvSpPr>
          <p:spPr>
            <a:xfrm>
              <a:off x="13565723" y="927785"/>
              <a:ext cx="676910" cy="182245"/>
            </a:xfrm>
            <a:custGeom>
              <a:avLst/>
              <a:gdLst/>
              <a:ahLst/>
              <a:cxnLst/>
              <a:rect l="l" t="t" r="r" b="b"/>
              <a:pathLst>
                <a:path w="676909" h="182244">
                  <a:moveTo>
                    <a:pt x="178470" y="50800"/>
                  </a:moveTo>
                  <a:lnTo>
                    <a:pt x="7375" y="50800"/>
                  </a:lnTo>
                  <a:lnTo>
                    <a:pt x="2380" y="76200"/>
                  </a:lnTo>
                  <a:lnTo>
                    <a:pt x="330" y="88900"/>
                  </a:lnTo>
                  <a:lnTo>
                    <a:pt x="0" y="114300"/>
                  </a:lnTo>
                  <a:lnTo>
                    <a:pt x="162" y="139700"/>
                  </a:lnTo>
                  <a:lnTo>
                    <a:pt x="162" y="181762"/>
                  </a:lnTo>
                  <a:lnTo>
                    <a:pt x="676373" y="181762"/>
                  </a:lnTo>
                  <a:lnTo>
                    <a:pt x="676373" y="101600"/>
                  </a:lnTo>
                  <a:lnTo>
                    <a:pt x="675891" y="101600"/>
                  </a:lnTo>
                  <a:lnTo>
                    <a:pt x="675878" y="88900"/>
                  </a:lnTo>
                  <a:lnTo>
                    <a:pt x="675675" y="88900"/>
                  </a:lnTo>
                  <a:lnTo>
                    <a:pt x="674938" y="76200"/>
                  </a:lnTo>
                  <a:lnTo>
                    <a:pt x="673490" y="76200"/>
                  </a:lnTo>
                  <a:lnTo>
                    <a:pt x="673490" y="63500"/>
                  </a:lnTo>
                  <a:lnTo>
                    <a:pt x="184938" y="63500"/>
                  </a:lnTo>
                  <a:lnTo>
                    <a:pt x="178470" y="50800"/>
                  </a:lnTo>
                  <a:close/>
                </a:path>
                <a:path w="676909" h="182244">
                  <a:moveTo>
                    <a:pt x="670125" y="50800"/>
                  </a:moveTo>
                  <a:lnTo>
                    <a:pt x="495665" y="50800"/>
                  </a:lnTo>
                  <a:lnTo>
                    <a:pt x="492312" y="63500"/>
                  </a:lnTo>
                  <a:lnTo>
                    <a:pt x="671077" y="63500"/>
                  </a:lnTo>
                  <a:lnTo>
                    <a:pt x="670125" y="50800"/>
                  </a:lnTo>
                  <a:close/>
                </a:path>
                <a:path w="676909" h="182244">
                  <a:moveTo>
                    <a:pt x="163903" y="38100"/>
                  </a:moveTo>
                  <a:lnTo>
                    <a:pt x="12176" y="38100"/>
                  </a:lnTo>
                  <a:lnTo>
                    <a:pt x="11224" y="50800"/>
                  </a:lnTo>
                  <a:lnTo>
                    <a:pt x="165783" y="50800"/>
                  </a:lnTo>
                  <a:lnTo>
                    <a:pt x="163903" y="38100"/>
                  </a:lnTo>
                  <a:close/>
                </a:path>
                <a:path w="676909" h="182244">
                  <a:moveTo>
                    <a:pt x="664359" y="38100"/>
                  </a:moveTo>
                  <a:lnTo>
                    <a:pt x="512975" y="38100"/>
                  </a:lnTo>
                  <a:lnTo>
                    <a:pt x="511527" y="50800"/>
                  </a:lnTo>
                  <a:lnTo>
                    <a:pt x="665324" y="50800"/>
                  </a:lnTo>
                  <a:lnTo>
                    <a:pt x="664359" y="38100"/>
                  </a:lnTo>
                  <a:close/>
                </a:path>
                <a:path w="676909" h="182244">
                  <a:moveTo>
                    <a:pt x="157324" y="25400"/>
                  </a:moveTo>
                  <a:lnTo>
                    <a:pt x="20825" y="25400"/>
                  </a:lnTo>
                  <a:lnTo>
                    <a:pt x="20825" y="38100"/>
                  </a:lnTo>
                  <a:lnTo>
                    <a:pt x="158772" y="38100"/>
                  </a:lnTo>
                  <a:lnTo>
                    <a:pt x="157324" y="25400"/>
                  </a:lnTo>
                  <a:close/>
                </a:path>
                <a:path w="676909" h="182244">
                  <a:moveTo>
                    <a:pt x="655710" y="25400"/>
                  </a:moveTo>
                  <a:lnTo>
                    <a:pt x="518728" y="25400"/>
                  </a:lnTo>
                  <a:lnTo>
                    <a:pt x="518728" y="38100"/>
                  </a:lnTo>
                  <a:lnTo>
                    <a:pt x="655710" y="38100"/>
                  </a:lnTo>
                  <a:lnTo>
                    <a:pt x="655710" y="25400"/>
                  </a:lnTo>
                  <a:close/>
                </a:path>
                <a:path w="676909" h="182244">
                  <a:moveTo>
                    <a:pt x="157058" y="12700"/>
                  </a:moveTo>
                  <a:lnTo>
                    <a:pt x="35252" y="12700"/>
                  </a:lnTo>
                  <a:lnTo>
                    <a:pt x="34782" y="25400"/>
                  </a:lnTo>
                  <a:lnTo>
                    <a:pt x="155419" y="25400"/>
                  </a:lnTo>
                  <a:lnTo>
                    <a:pt x="157058" y="12700"/>
                  </a:lnTo>
                  <a:close/>
                </a:path>
                <a:path w="676909" h="182244">
                  <a:moveTo>
                    <a:pt x="629752" y="12700"/>
                  </a:moveTo>
                  <a:lnTo>
                    <a:pt x="520659" y="12700"/>
                  </a:lnTo>
                  <a:lnTo>
                    <a:pt x="520659" y="25400"/>
                  </a:lnTo>
                  <a:lnTo>
                    <a:pt x="642731" y="25400"/>
                  </a:lnTo>
                  <a:lnTo>
                    <a:pt x="629752" y="12700"/>
                  </a:lnTo>
                  <a:close/>
                </a:path>
                <a:path w="676909" h="182244">
                  <a:moveTo>
                    <a:pt x="152854" y="0"/>
                  </a:moveTo>
                  <a:lnTo>
                    <a:pt x="72260" y="0"/>
                  </a:lnTo>
                  <a:lnTo>
                    <a:pt x="68285" y="12700"/>
                  </a:lnTo>
                  <a:lnTo>
                    <a:pt x="154441" y="12700"/>
                  </a:lnTo>
                  <a:lnTo>
                    <a:pt x="152854" y="0"/>
                  </a:lnTo>
                  <a:close/>
                </a:path>
                <a:path w="676909" h="182244">
                  <a:moveTo>
                    <a:pt x="610054" y="0"/>
                  </a:moveTo>
                  <a:lnTo>
                    <a:pt x="524989" y="0"/>
                  </a:lnTo>
                  <a:lnTo>
                    <a:pt x="522106" y="12700"/>
                  </a:lnTo>
                  <a:lnTo>
                    <a:pt x="610054" y="12700"/>
                  </a:lnTo>
                  <a:lnTo>
                    <a:pt x="610054" y="0"/>
                  </a:lnTo>
                  <a:close/>
                </a:path>
              </a:pathLst>
            </a:custGeom>
            <a:solidFill>
              <a:srgbClr val="B6B9BB"/>
            </a:solidFill>
          </p:spPr>
          <p:txBody>
            <a:bodyPr wrap="square" lIns="0" tIns="0" rIns="0" bIns="0" rtlCol="0"/>
            <a:lstStyle/>
            <a:p>
              <a:endParaRPr sz="900"/>
            </a:p>
          </p:txBody>
        </p:sp>
        <p:sp>
          <p:nvSpPr>
            <p:cNvPr id="66" name="object 30">
              <a:extLst>
                <a:ext uri="{FF2B5EF4-FFF2-40B4-BE49-F238E27FC236}">
                  <a16:creationId xmlns:a16="http://schemas.microsoft.com/office/drawing/2014/main" id="{EFB169F8-F6A7-4574-8B89-985422B50036}"/>
                </a:ext>
              </a:extLst>
            </p:cNvPr>
            <p:cNvSpPr/>
            <p:nvPr/>
          </p:nvSpPr>
          <p:spPr>
            <a:xfrm>
              <a:off x="14095006" y="957401"/>
              <a:ext cx="112395" cy="20320"/>
            </a:xfrm>
            <a:custGeom>
              <a:avLst/>
              <a:gdLst/>
              <a:ahLst/>
              <a:cxnLst/>
              <a:rect l="l" t="t" r="r" b="b"/>
              <a:pathLst>
                <a:path w="112394" h="20319">
                  <a:moveTo>
                    <a:pt x="5918" y="12776"/>
                  </a:moveTo>
                  <a:lnTo>
                    <a:pt x="5461" y="12331"/>
                  </a:lnTo>
                  <a:lnTo>
                    <a:pt x="444" y="12331"/>
                  </a:lnTo>
                  <a:lnTo>
                    <a:pt x="0" y="12776"/>
                  </a:lnTo>
                  <a:lnTo>
                    <a:pt x="0" y="19570"/>
                  </a:lnTo>
                  <a:lnTo>
                    <a:pt x="444" y="20015"/>
                  </a:lnTo>
                  <a:lnTo>
                    <a:pt x="4914" y="20015"/>
                  </a:lnTo>
                  <a:lnTo>
                    <a:pt x="5461" y="20015"/>
                  </a:lnTo>
                  <a:lnTo>
                    <a:pt x="5918" y="19570"/>
                  </a:lnTo>
                  <a:lnTo>
                    <a:pt x="5918" y="12776"/>
                  </a:lnTo>
                  <a:close/>
                </a:path>
                <a:path w="112394" h="20319">
                  <a:moveTo>
                    <a:pt x="14401" y="9448"/>
                  </a:moveTo>
                  <a:lnTo>
                    <a:pt x="13868" y="8902"/>
                  </a:lnTo>
                  <a:lnTo>
                    <a:pt x="9029" y="8902"/>
                  </a:lnTo>
                  <a:lnTo>
                    <a:pt x="8496" y="9448"/>
                  </a:lnTo>
                  <a:lnTo>
                    <a:pt x="8496" y="19481"/>
                  </a:lnTo>
                  <a:lnTo>
                    <a:pt x="9029" y="20015"/>
                  </a:lnTo>
                  <a:lnTo>
                    <a:pt x="13208" y="20015"/>
                  </a:lnTo>
                  <a:lnTo>
                    <a:pt x="13868" y="20015"/>
                  </a:lnTo>
                  <a:lnTo>
                    <a:pt x="14401" y="19481"/>
                  </a:lnTo>
                  <a:lnTo>
                    <a:pt x="14401" y="9448"/>
                  </a:lnTo>
                  <a:close/>
                </a:path>
                <a:path w="112394" h="20319">
                  <a:moveTo>
                    <a:pt x="22910" y="5283"/>
                  </a:moveTo>
                  <a:lnTo>
                    <a:pt x="22275" y="4648"/>
                  </a:lnTo>
                  <a:lnTo>
                    <a:pt x="17627" y="4648"/>
                  </a:lnTo>
                  <a:lnTo>
                    <a:pt x="16992" y="5283"/>
                  </a:lnTo>
                  <a:lnTo>
                    <a:pt x="16992" y="19380"/>
                  </a:lnTo>
                  <a:lnTo>
                    <a:pt x="17627" y="20015"/>
                  </a:lnTo>
                  <a:lnTo>
                    <a:pt x="22275" y="20015"/>
                  </a:lnTo>
                  <a:lnTo>
                    <a:pt x="22910" y="19380"/>
                  </a:lnTo>
                  <a:lnTo>
                    <a:pt x="22910" y="5283"/>
                  </a:lnTo>
                  <a:close/>
                </a:path>
                <a:path w="112394" h="20319">
                  <a:moveTo>
                    <a:pt x="31419" y="1041"/>
                  </a:moveTo>
                  <a:lnTo>
                    <a:pt x="30695" y="330"/>
                  </a:lnTo>
                  <a:lnTo>
                    <a:pt x="26212" y="330"/>
                  </a:lnTo>
                  <a:lnTo>
                    <a:pt x="25501" y="1041"/>
                  </a:lnTo>
                  <a:lnTo>
                    <a:pt x="25501" y="19304"/>
                  </a:lnTo>
                  <a:lnTo>
                    <a:pt x="26212" y="20015"/>
                  </a:lnTo>
                  <a:lnTo>
                    <a:pt x="30695" y="20015"/>
                  </a:lnTo>
                  <a:lnTo>
                    <a:pt x="31419" y="19304"/>
                  </a:lnTo>
                  <a:lnTo>
                    <a:pt x="31419" y="1041"/>
                  </a:lnTo>
                  <a:close/>
                </a:path>
                <a:path w="112394" h="20319">
                  <a:moveTo>
                    <a:pt x="56680" y="16294"/>
                  </a:moveTo>
                  <a:lnTo>
                    <a:pt x="56667" y="16040"/>
                  </a:lnTo>
                  <a:lnTo>
                    <a:pt x="56515" y="15887"/>
                  </a:lnTo>
                  <a:lnTo>
                    <a:pt x="55626" y="14998"/>
                  </a:lnTo>
                  <a:lnTo>
                    <a:pt x="54406" y="14490"/>
                  </a:lnTo>
                  <a:lnTo>
                    <a:pt x="51879" y="14490"/>
                  </a:lnTo>
                  <a:lnTo>
                    <a:pt x="50673" y="14998"/>
                  </a:lnTo>
                  <a:lnTo>
                    <a:pt x="49618" y="16040"/>
                  </a:lnTo>
                  <a:lnTo>
                    <a:pt x="49618" y="16294"/>
                  </a:lnTo>
                  <a:lnTo>
                    <a:pt x="53009" y="20015"/>
                  </a:lnTo>
                  <a:lnTo>
                    <a:pt x="53289" y="20015"/>
                  </a:lnTo>
                  <a:lnTo>
                    <a:pt x="56680" y="16294"/>
                  </a:lnTo>
                  <a:close/>
                </a:path>
                <a:path w="112394" h="20319">
                  <a:moveTo>
                    <a:pt x="61849" y="10744"/>
                  </a:moveTo>
                  <a:lnTo>
                    <a:pt x="61671" y="10566"/>
                  </a:lnTo>
                  <a:lnTo>
                    <a:pt x="59245" y="8140"/>
                  </a:lnTo>
                  <a:lnTo>
                    <a:pt x="56248" y="6896"/>
                  </a:lnTo>
                  <a:lnTo>
                    <a:pt x="50025" y="6896"/>
                  </a:lnTo>
                  <a:lnTo>
                    <a:pt x="47040" y="8140"/>
                  </a:lnTo>
                  <a:lnTo>
                    <a:pt x="44424" y="10744"/>
                  </a:lnTo>
                  <a:lnTo>
                    <a:pt x="44437" y="11315"/>
                  </a:lnTo>
                  <a:lnTo>
                    <a:pt x="46977" y="13855"/>
                  </a:lnTo>
                  <a:lnTo>
                    <a:pt x="47536" y="13855"/>
                  </a:lnTo>
                  <a:lnTo>
                    <a:pt x="50812" y="10566"/>
                  </a:lnTo>
                  <a:lnTo>
                    <a:pt x="55473" y="10566"/>
                  </a:lnTo>
                  <a:lnTo>
                    <a:pt x="58750" y="13855"/>
                  </a:lnTo>
                  <a:lnTo>
                    <a:pt x="59309" y="13855"/>
                  </a:lnTo>
                  <a:lnTo>
                    <a:pt x="61849" y="11315"/>
                  </a:lnTo>
                  <a:lnTo>
                    <a:pt x="61849" y="10744"/>
                  </a:lnTo>
                  <a:close/>
                </a:path>
                <a:path w="112394" h="20319">
                  <a:moveTo>
                    <a:pt x="66357" y="5664"/>
                  </a:moveTo>
                  <a:lnTo>
                    <a:pt x="66052" y="5359"/>
                  </a:lnTo>
                  <a:lnTo>
                    <a:pt x="62407" y="2933"/>
                  </a:lnTo>
                  <a:lnTo>
                    <a:pt x="60007" y="1346"/>
                  </a:lnTo>
                  <a:lnTo>
                    <a:pt x="53136" y="0"/>
                  </a:lnTo>
                  <a:lnTo>
                    <a:pt x="46266" y="1346"/>
                  </a:lnTo>
                  <a:lnTo>
                    <a:pt x="40220" y="5359"/>
                  </a:lnTo>
                  <a:lnTo>
                    <a:pt x="39916" y="5664"/>
                  </a:lnTo>
                  <a:lnTo>
                    <a:pt x="39916" y="6159"/>
                  </a:lnTo>
                  <a:lnTo>
                    <a:pt x="42456" y="8699"/>
                  </a:lnTo>
                  <a:lnTo>
                    <a:pt x="42951" y="8699"/>
                  </a:lnTo>
                  <a:lnTo>
                    <a:pt x="48717" y="2933"/>
                  </a:lnTo>
                  <a:lnTo>
                    <a:pt x="57556" y="2933"/>
                  </a:lnTo>
                  <a:lnTo>
                    <a:pt x="63322" y="8699"/>
                  </a:lnTo>
                  <a:lnTo>
                    <a:pt x="63817" y="8699"/>
                  </a:lnTo>
                  <a:lnTo>
                    <a:pt x="66357" y="6159"/>
                  </a:lnTo>
                  <a:lnTo>
                    <a:pt x="66357" y="5664"/>
                  </a:lnTo>
                  <a:close/>
                </a:path>
                <a:path w="112394" h="20319">
                  <a:moveTo>
                    <a:pt x="112331" y="3860"/>
                  </a:moveTo>
                  <a:lnTo>
                    <a:pt x="111455" y="2984"/>
                  </a:lnTo>
                  <a:lnTo>
                    <a:pt x="79298" y="2984"/>
                  </a:lnTo>
                  <a:lnTo>
                    <a:pt x="78422" y="3860"/>
                  </a:lnTo>
                  <a:lnTo>
                    <a:pt x="78422" y="16586"/>
                  </a:lnTo>
                  <a:lnTo>
                    <a:pt x="79298" y="17462"/>
                  </a:lnTo>
                  <a:lnTo>
                    <a:pt x="111455" y="17462"/>
                  </a:lnTo>
                  <a:lnTo>
                    <a:pt x="112331" y="16586"/>
                  </a:lnTo>
                  <a:lnTo>
                    <a:pt x="112331" y="3860"/>
                  </a:lnTo>
                  <a:close/>
                </a:path>
              </a:pathLst>
            </a:custGeom>
            <a:solidFill>
              <a:srgbClr val="231F20"/>
            </a:solidFill>
          </p:spPr>
          <p:txBody>
            <a:bodyPr wrap="square" lIns="0" tIns="0" rIns="0" bIns="0" rtlCol="0"/>
            <a:lstStyle/>
            <a:p>
              <a:endParaRPr sz="900"/>
            </a:p>
          </p:txBody>
        </p:sp>
        <p:sp>
          <p:nvSpPr>
            <p:cNvPr id="67" name="object 31">
              <a:extLst>
                <a:ext uri="{FF2B5EF4-FFF2-40B4-BE49-F238E27FC236}">
                  <a16:creationId xmlns:a16="http://schemas.microsoft.com/office/drawing/2014/main" id="{BC7E3B35-1672-4525-82AD-3C44FAE4921C}"/>
                </a:ext>
              </a:extLst>
            </p:cNvPr>
            <p:cNvSpPr/>
            <p:nvPr/>
          </p:nvSpPr>
          <p:spPr>
            <a:xfrm>
              <a:off x="14169975" y="956931"/>
              <a:ext cx="45720" cy="21590"/>
            </a:xfrm>
            <a:custGeom>
              <a:avLst/>
              <a:gdLst/>
              <a:ahLst/>
              <a:cxnLst/>
              <a:rect l="l" t="t" r="r" b="b"/>
              <a:pathLst>
                <a:path w="45719" h="21590">
                  <a:moveTo>
                    <a:pt x="40830" y="2425"/>
                  </a:moveTo>
                  <a:lnTo>
                    <a:pt x="40005" y="1600"/>
                  </a:lnTo>
                  <a:lnTo>
                    <a:pt x="39243" y="838"/>
                  </a:lnTo>
                  <a:lnTo>
                    <a:pt x="39243" y="3314"/>
                  </a:lnTo>
                  <a:lnTo>
                    <a:pt x="39243" y="17970"/>
                  </a:lnTo>
                  <a:lnTo>
                    <a:pt x="37528" y="19685"/>
                  </a:lnTo>
                  <a:lnTo>
                    <a:pt x="3314" y="19685"/>
                  </a:lnTo>
                  <a:lnTo>
                    <a:pt x="1600" y="17970"/>
                  </a:lnTo>
                  <a:lnTo>
                    <a:pt x="1600" y="3314"/>
                  </a:lnTo>
                  <a:lnTo>
                    <a:pt x="3314" y="1600"/>
                  </a:lnTo>
                  <a:lnTo>
                    <a:pt x="37528" y="1600"/>
                  </a:lnTo>
                  <a:lnTo>
                    <a:pt x="39243" y="3314"/>
                  </a:lnTo>
                  <a:lnTo>
                    <a:pt x="39243" y="838"/>
                  </a:lnTo>
                  <a:lnTo>
                    <a:pt x="38404" y="0"/>
                  </a:lnTo>
                  <a:lnTo>
                    <a:pt x="2425" y="0"/>
                  </a:lnTo>
                  <a:lnTo>
                    <a:pt x="0" y="2425"/>
                  </a:lnTo>
                  <a:lnTo>
                    <a:pt x="0" y="18859"/>
                  </a:lnTo>
                  <a:lnTo>
                    <a:pt x="2425" y="21285"/>
                  </a:lnTo>
                  <a:lnTo>
                    <a:pt x="38404" y="21285"/>
                  </a:lnTo>
                  <a:lnTo>
                    <a:pt x="40005" y="19685"/>
                  </a:lnTo>
                  <a:lnTo>
                    <a:pt x="40830" y="18859"/>
                  </a:lnTo>
                  <a:lnTo>
                    <a:pt x="40830" y="2425"/>
                  </a:lnTo>
                  <a:close/>
                </a:path>
                <a:path w="45719" h="21590">
                  <a:moveTo>
                    <a:pt x="45110" y="12344"/>
                  </a:moveTo>
                  <a:lnTo>
                    <a:pt x="45034" y="8953"/>
                  </a:lnTo>
                  <a:lnTo>
                    <a:pt x="44069" y="7645"/>
                  </a:lnTo>
                  <a:lnTo>
                    <a:pt x="42621" y="7086"/>
                  </a:lnTo>
                  <a:lnTo>
                    <a:pt x="42621" y="14312"/>
                  </a:lnTo>
                  <a:lnTo>
                    <a:pt x="44069" y="13754"/>
                  </a:lnTo>
                  <a:lnTo>
                    <a:pt x="45110" y="12344"/>
                  </a:lnTo>
                  <a:close/>
                </a:path>
              </a:pathLst>
            </a:custGeom>
            <a:solidFill>
              <a:srgbClr val="808285"/>
            </a:solidFill>
          </p:spPr>
          <p:txBody>
            <a:bodyPr wrap="square" lIns="0" tIns="0" rIns="0" bIns="0" rtlCol="0"/>
            <a:lstStyle/>
            <a:p>
              <a:endParaRPr sz="900"/>
            </a:p>
          </p:txBody>
        </p:sp>
        <p:sp>
          <p:nvSpPr>
            <p:cNvPr id="68" name="object 32">
              <a:extLst>
                <a:ext uri="{FF2B5EF4-FFF2-40B4-BE49-F238E27FC236}">
                  <a16:creationId xmlns:a16="http://schemas.microsoft.com/office/drawing/2014/main" id="{1B313925-D530-4935-9F56-7D388BF4F276}"/>
                </a:ext>
              </a:extLst>
            </p:cNvPr>
            <p:cNvSpPr/>
            <p:nvPr/>
          </p:nvSpPr>
          <p:spPr>
            <a:xfrm>
              <a:off x="13625665" y="953591"/>
              <a:ext cx="67945" cy="19050"/>
            </a:xfrm>
            <a:custGeom>
              <a:avLst/>
              <a:gdLst/>
              <a:ahLst/>
              <a:cxnLst/>
              <a:rect l="l" t="t" r="r" b="b"/>
              <a:pathLst>
                <a:path w="67944" h="19050">
                  <a:moveTo>
                    <a:pt x="13119" y="15138"/>
                  </a:moveTo>
                  <a:lnTo>
                    <a:pt x="8572" y="15138"/>
                  </a:lnTo>
                  <a:lnTo>
                    <a:pt x="7289" y="15240"/>
                  </a:lnTo>
                  <a:lnTo>
                    <a:pt x="6350" y="15341"/>
                  </a:lnTo>
                  <a:lnTo>
                    <a:pt x="9283" y="12306"/>
                  </a:lnTo>
                  <a:lnTo>
                    <a:pt x="12242" y="8940"/>
                  </a:lnTo>
                  <a:lnTo>
                    <a:pt x="12242" y="3327"/>
                  </a:lnTo>
                  <a:lnTo>
                    <a:pt x="12242" y="2311"/>
                  </a:lnTo>
                  <a:lnTo>
                    <a:pt x="9766" y="0"/>
                  </a:lnTo>
                  <a:lnTo>
                    <a:pt x="3517" y="0"/>
                  </a:lnTo>
                  <a:lnTo>
                    <a:pt x="1803" y="977"/>
                  </a:lnTo>
                  <a:lnTo>
                    <a:pt x="0" y="2908"/>
                  </a:lnTo>
                  <a:lnTo>
                    <a:pt x="2311" y="5194"/>
                  </a:lnTo>
                  <a:lnTo>
                    <a:pt x="3225" y="4229"/>
                  </a:lnTo>
                  <a:lnTo>
                    <a:pt x="4267" y="3327"/>
                  </a:lnTo>
                  <a:lnTo>
                    <a:pt x="7188" y="3327"/>
                  </a:lnTo>
                  <a:lnTo>
                    <a:pt x="8089" y="4229"/>
                  </a:lnTo>
                  <a:lnTo>
                    <a:pt x="8166" y="8712"/>
                  </a:lnTo>
                  <a:lnTo>
                    <a:pt x="203" y="16268"/>
                  </a:lnTo>
                  <a:lnTo>
                    <a:pt x="203" y="18707"/>
                  </a:lnTo>
                  <a:lnTo>
                    <a:pt x="13119" y="18707"/>
                  </a:lnTo>
                  <a:lnTo>
                    <a:pt x="13119" y="15341"/>
                  </a:lnTo>
                  <a:lnTo>
                    <a:pt x="13119" y="15138"/>
                  </a:lnTo>
                  <a:close/>
                </a:path>
                <a:path w="67944" h="19050">
                  <a:moveTo>
                    <a:pt x="28397" y="15138"/>
                  </a:moveTo>
                  <a:lnTo>
                    <a:pt x="23850" y="15138"/>
                  </a:lnTo>
                  <a:lnTo>
                    <a:pt x="22567" y="15240"/>
                  </a:lnTo>
                  <a:lnTo>
                    <a:pt x="21628" y="15341"/>
                  </a:lnTo>
                  <a:lnTo>
                    <a:pt x="24561" y="12306"/>
                  </a:lnTo>
                  <a:lnTo>
                    <a:pt x="27520" y="8940"/>
                  </a:lnTo>
                  <a:lnTo>
                    <a:pt x="27520" y="3327"/>
                  </a:lnTo>
                  <a:lnTo>
                    <a:pt x="27520" y="2311"/>
                  </a:lnTo>
                  <a:lnTo>
                    <a:pt x="25044" y="0"/>
                  </a:lnTo>
                  <a:lnTo>
                    <a:pt x="18796" y="0"/>
                  </a:lnTo>
                  <a:lnTo>
                    <a:pt x="17081" y="977"/>
                  </a:lnTo>
                  <a:lnTo>
                    <a:pt x="15278" y="2908"/>
                  </a:lnTo>
                  <a:lnTo>
                    <a:pt x="17589" y="5194"/>
                  </a:lnTo>
                  <a:lnTo>
                    <a:pt x="18503" y="4229"/>
                  </a:lnTo>
                  <a:lnTo>
                    <a:pt x="19545" y="3327"/>
                  </a:lnTo>
                  <a:lnTo>
                    <a:pt x="22466" y="3327"/>
                  </a:lnTo>
                  <a:lnTo>
                    <a:pt x="23368" y="4229"/>
                  </a:lnTo>
                  <a:lnTo>
                    <a:pt x="23444" y="8712"/>
                  </a:lnTo>
                  <a:lnTo>
                    <a:pt x="15481" y="16268"/>
                  </a:lnTo>
                  <a:lnTo>
                    <a:pt x="15481" y="18707"/>
                  </a:lnTo>
                  <a:lnTo>
                    <a:pt x="28397" y="18707"/>
                  </a:lnTo>
                  <a:lnTo>
                    <a:pt x="28397" y="15341"/>
                  </a:lnTo>
                  <a:lnTo>
                    <a:pt x="28397" y="15138"/>
                  </a:lnTo>
                  <a:close/>
                </a:path>
                <a:path w="67944" h="19050">
                  <a:moveTo>
                    <a:pt x="36588" y="14871"/>
                  </a:moveTo>
                  <a:lnTo>
                    <a:pt x="35496" y="13703"/>
                  </a:lnTo>
                  <a:lnTo>
                    <a:pt x="32550" y="13703"/>
                  </a:lnTo>
                  <a:lnTo>
                    <a:pt x="31457" y="14871"/>
                  </a:lnTo>
                  <a:lnTo>
                    <a:pt x="31457" y="17881"/>
                  </a:lnTo>
                  <a:lnTo>
                    <a:pt x="32550" y="19050"/>
                  </a:lnTo>
                  <a:lnTo>
                    <a:pt x="35496" y="19050"/>
                  </a:lnTo>
                  <a:lnTo>
                    <a:pt x="36588" y="17881"/>
                  </a:lnTo>
                  <a:lnTo>
                    <a:pt x="36588" y="14871"/>
                  </a:lnTo>
                  <a:close/>
                </a:path>
                <a:path w="67944" h="19050">
                  <a:moveTo>
                    <a:pt x="36588" y="5499"/>
                  </a:moveTo>
                  <a:lnTo>
                    <a:pt x="35496" y="4330"/>
                  </a:lnTo>
                  <a:lnTo>
                    <a:pt x="32550" y="4330"/>
                  </a:lnTo>
                  <a:lnTo>
                    <a:pt x="31457" y="5499"/>
                  </a:lnTo>
                  <a:lnTo>
                    <a:pt x="31457" y="8509"/>
                  </a:lnTo>
                  <a:lnTo>
                    <a:pt x="32550" y="9677"/>
                  </a:lnTo>
                  <a:lnTo>
                    <a:pt x="35496" y="9677"/>
                  </a:lnTo>
                  <a:lnTo>
                    <a:pt x="36588" y="8509"/>
                  </a:lnTo>
                  <a:lnTo>
                    <a:pt x="36588" y="5499"/>
                  </a:lnTo>
                  <a:close/>
                </a:path>
                <a:path w="67944" h="19050">
                  <a:moveTo>
                    <a:pt x="52222" y="11328"/>
                  </a:moveTo>
                  <a:lnTo>
                    <a:pt x="50685" y="9829"/>
                  </a:lnTo>
                  <a:lnTo>
                    <a:pt x="48552" y="9220"/>
                  </a:lnTo>
                  <a:lnTo>
                    <a:pt x="50533" y="8280"/>
                  </a:lnTo>
                  <a:lnTo>
                    <a:pt x="51612" y="6921"/>
                  </a:lnTo>
                  <a:lnTo>
                    <a:pt x="51612" y="3327"/>
                  </a:lnTo>
                  <a:lnTo>
                    <a:pt x="51612" y="1803"/>
                  </a:lnTo>
                  <a:lnTo>
                    <a:pt x="49098" y="0"/>
                  </a:lnTo>
                  <a:lnTo>
                    <a:pt x="43053" y="0"/>
                  </a:lnTo>
                  <a:lnTo>
                    <a:pt x="41198" y="889"/>
                  </a:lnTo>
                  <a:lnTo>
                    <a:pt x="39509" y="2349"/>
                  </a:lnTo>
                  <a:lnTo>
                    <a:pt x="41656" y="4927"/>
                  </a:lnTo>
                  <a:lnTo>
                    <a:pt x="42799" y="3924"/>
                  </a:lnTo>
                  <a:lnTo>
                    <a:pt x="43789" y="3327"/>
                  </a:lnTo>
                  <a:lnTo>
                    <a:pt x="46532" y="3327"/>
                  </a:lnTo>
                  <a:lnTo>
                    <a:pt x="47193" y="3924"/>
                  </a:lnTo>
                  <a:lnTo>
                    <a:pt x="47231" y="6921"/>
                  </a:lnTo>
                  <a:lnTo>
                    <a:pt x="46316" y="7810"/>
                  </a:lnTo>
                  <a:lnTo>
                    <a:pt x="43027" y="7810"/>
                  </a:lnTo>
                  <a:lnTo>
                    <a:pt x="43027" y="10820"/>
                  </a:lnTo>
                  <a:lnTo>
                    <a:pt x="47015" y="10820"/>
                  </a:lnTo>
                  <a:lnTo>
                    <a:pt x="47955" y="11811"/>
                  </a:lnTo>
                  <a:lnTo>
                    <a:pt x="47955" y="14833"/>
                  </a:lnTo>
                  <a:lnTo>
                    <a:pt x="46761" y="15621"/>
                  </a:lnTo>
                  <a:lnTo>
                    <a:pt x="43434" y="15621"/>
                  </a:lnTo>
                  <a:lnTo>
                    <a:pt x="42075" y="14833"/>
                  </a:lnTo>
                  <a:lnTo>
                    <a:pt x="40944" y="13766"/>
                  </a:lnTo>
                  <a:lnTo>
                    <a:pt x="38989" y="16446"/>
                  </a:lnTo>
                  <a:lnTo>
                    <a:pt x="40335" y="17995"/>
                  </a:lnTo>
                  <a:lnTo>
                    <a:pt x="42418" y="19050"/>
                  </a:lnTo>
                  <a:lnTo>
                    <a:pt x="49085" y="19050"/>
                  </a:lnTo>
                  <a:lnTo>
                    <a:pt x="52222" y="17119"/>
                  </a:lnTo>
                  <a:lnTo>
                    <a:pt x="52222" y="15621"/>
                  </a:lnTo>
                  <a:lnTo>
                    <a:pt x="52222" y="11328"/>
                  </a:lnTo>
                  <a:close/>
                </a:path>
                <a:path w="67944" h="19050">
                  <a:moveTo>
                    <a:pt x="67716" y="11531"/>
                  </a:moveTo>
                  <a:lnTo>
                    <a:pt x="66802" y="10617"/>
                  </a:lnTo>
                  <a:lnTo>
                    <a:pt x="66306" y="10121"/>
                  </a:lnTo>
                  <a:lnTo>
                    <a:pt x="64554" y="9156"/>
                  </a:lnTo>
                  <a:lnTo>
                    <a:pt x="65811" y="8204"/>
                  </a:lnTo>
                  <a:lnTo>
                    <a:pt x="65963" y="8013"/>
                  </a:lnTo>
                  <a:lnTo>
                    <a:pt x="66954" y="6781"/>
                  </a:lnTo>
                  <a:lnTo>
                    <a:pt x="66954" y="2946"/>
                  </a:lnTo>
                  <a:lnTo>
                    <a:pt x="66916" y="1943"/>
                  </a:lnTo>
                  <a:lnTo>
                    <a:pt x="64731" y="0"/>
                  </a:lnTo>
                  <a:lnTo>
                    <a:pt x="63766" y="0"/>
                  </a:lnTo>
                  <a:lnTo>
                    <a:pt x="63766" y="12192"/>
                  </a:lnTo>
                  <a:lnTo>
                    <a:pt x="63766" y="15354"/>
                  </a:lnTo>
                  <a:lnTo>
                    <a:pt x="62712" y="16090"/>
                  </a:lnTo>
                  <a:lnTo>
                    <a:pt x="59778" y="16090"/>
                  </a:lnTo>
                  <a:lnTo>
                    <a:pt x="58496" y="15138"/>
                  </a:lnTo>
                  <a:lnTo>
                    <a:pt x="58610" y="12192"/>
                  </a:lnTo>
                  <a:lnTo>
                    <a:pt x="59093" y="11341"/>
                  </a:lnTo>
                  <a:lnTo>
                    <a:pt x="59893" y="10617"/>
                  </a:lnTo>
                  <a:lnTo>
                    <a:pt x="62204" y="11582"/>
                  </a:lnTo>
                  <a:lnTo>
                    <a:pt x="63766" y="12192"/>
                  </a:lnTo>
                  <a:lnTo>
                    <a:pt x="63766" y="0"/>
                  </a:lnTo>
                  <a:lnTo>
                    <a:pt x="63385" y="0"/>
                  </a:lnTo>
                  <a:lnTo>
                    <a:pt x="63385" y="6553"/>
                  </a:lnTo>
                  <a:lnTo>
                    <a:pt x="63106" y="7162"/>
                  </a:lnTo>
                  <a:lnTo>
                    <a:pt x="62369" y="8013"/>
                  </a:lnTo>
                  <a:lnTo>
                    <a:pt x="60515" y="7277"/>
                  </a:lnTo>
                  <a:lnTo>
                    <a:pt x="59232" y="6553"/>
                  </a:lnTo>
                  <a:lnTo>
                    <a:pt x="59232" y="3657"/>
                  </a:lnTo>
                  <a:lnTo>
                    <a:pt x="60147" y="2946"/>
                  </a:lnTo>
                  <a:lnTo>
                    <a:pt x="62674" y="2946"/>
                  </a:lnTo>
                  <a:lnTo>
                    <a:pt x="63296" y="3657"/>
                  </a:lnTo>
                  <a:lnTo>
                    <a:pt x="63385" y="6553"/>
                  </a:lnTo>
                  <a:lnTo>
                    <a:pt x="63385" y="0"/>
                  </a:lnTo>
                  <a:lnTo>
                    <a:pt x="57962" y="0"/>
                  </a:lnTo>
                  <a:lnTo>
                    <a:pt x="55499" y="1943"/>
                  </a:lnTo>
                  <a:lnTo>
                    <a:pt x="55499" y="6985"/>
                  </a:lnTo>
                  <a:lnTo>
                    <a:pt x="56540" y="8318"/>
                  </a:lnTo>
                  <a:lnTo>
                    <a:pt x="57962" y="9385"/>
                  </a:lnTo>
                  <a:lnTo>
                    <a:pt x="56235" y="10426"/>
                  </a:lnTo>
                  <a:lnTo>
                    <a:pt x="54825" y="11798"/>
                  </a:lnTo>
                  <a:lnTo>
                    <a:pt x="54825" y="16992"/>
                  </a:lnTo>
                  <a:lnTo>
                    <a:pt x="57569" y="19050"/>
                  </a:lnTo>
                  <a:lnTo>
                    <a:pt x="65112" y="19050"/>
                  </a:lnTo>
                  <a:lnTo>
                    <a:pt x="67716" y="16865"/>
                  </a:lnTo>
                  <a:lnTo>
                    <a:pt x="67716" y="16090"/>
                  </a:lnTo>
                  <a:lnTo>
                    <a:pt x="67716" y="11531"/>
                  </a:lnTo>
                  <a:close/>
                </a:path>
              </a:pathLst>
            </a:custGeom>
            <a:solidFill>
              <a:srgbClr val="231F20"/>
            </a:solidFill>
          </p:spPr>
          <p:txBody>
            <a:bodyPr wrap="square" lIns="0" tIns="0" rIns="0" bIns="0" rtlCol="0"/>
            <a:lstStyle/>
            <a:p>
              <a:endParaRPr sz="900"/>
            </a:p>
          </p:txBody>
        </p:sp>
      </p:grpSp>
      <p:sp>
        <p:nvSpPr>
          <p:cNvPr id="60" name="object 41">
            <a:extLst>
              <a:ext uri="{FF2B5EF4-FFF2-40B4-BE49-F238E27FC236}">
                <a16:creationId xmlns:a16="http://schemas.microsoft.com/office/drawing/2014/main" id="{C48E52B4-DAB2-4C69-9E99-8A9CF3378715}"/>
              </a:ext>
            </a:extLst>
          </p:cNvPr>
          <p:cNvSpPr txBox="1"/>
          <p:nvPr/>
        </p:nvSpPr>
        <p:spPr>
          <a:xfrm>
            <a:off x="7507789" y="1515180"/>
            <a:ext cx="1200640" cy="623306"/>
          </a:xfrm>
          <a:prstGeom prst="rect">
            <a:avLst/>
          </a:prstGeom>
        </p:spPr>
        <p:txBody>
          <a:bodyPr vert="horz" wrap="square" lIns="0" tIns="7678" rIns="0" bIns="0" rtlCol="0">
            <a:spAutoFit/>
          </a:bodyPr>
          <a:lstStyle/>
          <a:p>
            <a:pPr marL="7677" marR="3071">
              <a:spcBef>
                <a:spcPts val="60"/>
              </a:spcBef>
            </a:pPr>
            <a:r>
              <a:rPr sz="1000" b="1">
                <a:solidFill>
                  <a:srgbClr val="231F20"/>
                </a:solidFill>
                <a:cs typeface="HelveticaNeueLT Pro 55 Roman"/>
              </a:rPr>
              <a:t>Mitteilungen</a:t>
            </a:r>
            <a:r>
              <a:rPr lang="de-DE" sz="1000" b="1" spc="-6">
                <a:solidFill>
                  <a:srgbClr val="231F20"/>
                </a:solidFill>
                <a:cs typeface="HelveticaNeueLT Pro 55 Roman"/>
              </a:rPr>
              <a:t> </a:t>
            </a:r>
            <a:r>
              <a:rPr sz="1000" b="1" err="1">
                <a:solidFill>
                  <a:srgbClr val="231F20"/>
                </a:solidFill>
                <a:cs typeface="HelveticaNeueLT Pro 55 Roman"/>
              </a:rPr>
              <a:t>erlauben</a:t>
            </a:r>
            <a:r>
              <a:rPr sz="1000" b="1">
                <a:solidFill>
                  <a:srgbClr val="231F20"/>
                </a:solidFill>
                <a:cs typeface="HelveticaNeueLT Pro 55 Roman"/>
              </a:rPr>
              <a:t>,</a:t>
            </a:r>
            <a:r>
              <a:rPr lang="de-DE" sz="1000" b="1">
                <a:solidFill>
                  <a:srgbClr val="231F20"/>
                </a:solidFill>
                <a:cs typeface="HelveticaNeueLT Pro 55 Roman"/>
              </a:rPr>
              <a:t> </a:t>
            </a:r>
            <a:r>
              <a:rPr sz="1000" err="1">
                <a:solidFill>
                  <a:srgbClr val="231F20"/>
                </a:solidFill>
                <a:cs typeface="HelveticaNeueLTPro-Lt"/>
              </a:rPr>
              <a:t>wenn</a:t>
            </a:r>
            <a:r>
              <a:rPr sz="1000">
                <a:solidFill>
                  <a:srgbClr val="231F20"/>
                </a:solidFill>
                <a:cs typeface="HelveticaNeueLTPro-Lt"/>
              </a:rPr>
              <a:t> Sie </a:t>
            </a:r>
            <a:r>
              <a:rPr sz="1000" err="1">
                <a:solidFill>
                  <a:srgbClr val="231F20"/>
                </a:solidFill>
                <a:cs typeface="HelveticaNeueLTPro-Lt"/>
              </a:rPr>
              <a:t>dazu</a:t>
            </a:r>
            <a:r>
              <a:rPr sz="1000">
                <a:solidFill>
                  <a:srgbClr val="231F20"/>
                </a:solidFill>
                <a:cs typeface="HelveticaNeueLTPro-Lt"/>
              </a:rPr>
              <a:t> </a:t>
            </a:r>
            <a:r>
              <a:rPr sz="1000" spc="-6" err="1">
                <a:solidFill>
                  <a:srgbClr val="231F20"/>
                </a:solidFill>
                <a:cs typeface="HelveticaNeueLTPro-Lt"/>
              </a:rPr>
              <a:t>aufgefor</a:t>
            </a:r>
            <a:r>
              <a:rPr sz="1000" err="1">
                <a:solidFill>
                  <a:srgbClr val="231F20"/>
                </a:solidFill>
                <a:cs typeface="HelveticaNeueLTPro-Lt"/>
              </a:rPr>
              <a:t>dert</a:t>
            </a:r>
            <a:r>
              <a:rPr sz="1000" spc="-3">
                <a:solidFill>
                  <a:srgbClr val="231F20"/>
                </a:solidFill>
                <a:cs typeface="HelveticaNeueLTPro-Lt"/>
              </a:rPr>
              <a:t> </a:t>
            </a:r>
            <a:r>
              <a:rPr sz="1000" spc="-3" err="1">
                <a:solidFill>
                  <a:srgbClr val="231F20"/>
                </a:solidFill>
                <a:cs typeface="HelveticaNeueLTPro-Lt"/>
              </a:rPr>
              <a:t>werden</a:t>
            </a:r>
            <a:r>
              <a:rPr sz="1000" spc="-3">
                <a:solidFill>
                  <a:srgbClr val="231F20"/>
                </a:solidFill>
                <a:cs typeface="HelveticaNeueLTPro-Lt"/>
              </a:rPr>
              <a:t>.</a:t>
            </a:r>
            <a:endParaRPr sz="1000">
              <a:cs typeface="HelveticaNeueLTPro-Lt"/>
            </a:endParaRPr>
          </a:p>
        </p:txBody>
      </p:sp>
      <p:sp>
        <p:nvSpPr>
          <p:cNvPr id="62" name="Oval 102">
            <a:extLst>
              <a:ext uri="{FF2B5EF4-FFF2-40B4-BE49-F238E27FC236}">
                <a16:creationId xmlns:a16="http://schemas.microsoft.com/office/drawing/2014/main" id="{DD01AC65-F3C7-4CD1-8988-3A45CE505F28}"/>
              </a:ext>
            </a:extLst>
          </p:cNvPr>
          <p:cNvSpPr/>
          <p:nvPr/>
        </p:nvSpPr>
        <p:spPr>
          <a:xfrm>
            <a:off x="6323588" y="1240156"/>
            <a:ext cx="155167" cy="1522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b="1">
                <a:solidFill>
                  <a:schemeClr val="bg1"/>
                </a:solidFill>
                <a:latin typeface="+mj-lt"/>
              </a:rPr>
              <a:t>3</a:t>
            </a:r>
          </a:p>
        </p:txBody>
      </p:sp>
      <p:sp>
        <p:nvSpPr>
          <p:cNvPr id="110" name="object 33">
            <a:extLst>
              <a:ext uri="{FF2B5EF4-FFF2-40B4-BE49-F238E27FC236}">
                <a16:creationId xmlns:a16="http://schemas.microsoft.com/office/drawing/2014/main" id="{27E7C308-F1C4-4FE7-8B33-E4B143CA7A8B}"/>
              </a:ext>
            </a:extLst>
          </p:cNvPr>
          <p:cNvSpPr txBox="1"/>
          <p:nvPr/>
        </p:nvSpPr>
        <p:spPr>
          <a:xfrm>
            <a:off x="523040" y="4475210"/>
            <a:ext cx="7909759" cy="297576"/>
          </a:xfrm>
          <a:prstGeom prst="rect">
            <a:avLst/>
          </a:prstGeom>
        </p:spPr>
        <p:txBody>
          <a:bodyPr vert="horz" wrap="square" lIns="0" tIns="7678" rIns="0" bIns="0" rtlCol="0">
            <a:spAutoFit/>
          </a:bodyPr>
          <a:lstStyle/>
          <a:p>
            <a:pPr marL="29173" marR="3071" indent="-21880">
              <a:spcBef>
                <a:spcPts val="60"/>
              </a:spcBef>
            </a:pPr>
            <a:r>
              <a:rPr sz="600">
                <a:solidFill>
                  <a:srgbClr val="231F20"/>
                </a:solidFill>
                <a:latin typeface="+mj-lt"/>
                <a:cs typeface="HelveticaNeueLTPro-Lt"/>
              </a:rPr>
              <a:t>*Die NFC-</a:t>
            </a:r>
            <a:r>
              <a:rPr lang="de-DE" sz="600">
                <a:solidFill>
                  <a:srgbClr val="231F20"/>
                </a:solidFill>
                <a:latin typeface="+mj-lt"/>
                <a:cs typeface="HelveticaNeueLTPro-Lt"/>
              </a:rPr>
              <a:t>Schnittstelle</a:t>
            </a:r>
            <a:r>
              <a:rPr sz="600">
                <a:solidFill>
                  <a:srgbClr val="231F20"/>
                </a:solidFill>
                <a:latin typeface="+mj-lt"/>
                <a:cs typeface="HelveticaNeueLTPro-Lt"/>
              </a:rPr>
              <a:t> </a:t>
            </a:r>
            <a:r>
              <a:rPr lang="de-DE" sz="600">
                <a:solidFill>
                  <a:srgbClr val="231F20"/>
                </a:solidFill>
                <a:latin typeface="+mj-lt"/>
                <a:cs typeface="HelveticaNeueLTPro-Lt"/>
              </a:rPr>
              <a:t>ist</a:t>
            </a:r>
            <a:r>
              <a:rPr sz="600">
                <a:solidFill>
                  <a:srgbClr val="231F20"/>
                </a:solidFill>
                <a:latin typeface="+mj-lt"/>
                <a:cs typeface="HelveticaNeueLTPro-Lt"/>
              </a:rPr>
              <a:t> </a:t>
            </a:r>
            <a:r>
              <a:rPr lang="de-DE" sz="600">
                <a:solidFill>
                  <a:srgbClr val="231F20"/>
                </a:solidFill>
                <a:latin typeface="+mj-lt"/>
                <a:cs typeface="HelveticaNeueLTPro-Lt"/>
              </a:rPr>
              <a:t>nicht</a:t>
            </a:r>
            <a:r>
              <a:rPr sz="600">
                <a:solidFill>
                  <a:srgbClr val="231F20"/>
                </a:solidFill>
                <a:latin typeface="+mj-lt"/>
                <a:cs typeface="HelveticaNeueLTPro-Lt"/>
              </a:rPr>
              <a:t> an </a:t>
            </a:r>
            <a:r>
              <a:rPr lang="de-DE" sz="600">
                <a:solidFill>
                  <a:srgbClr val="231F20"/>
                </a:solidFill>
                <a:latin typeface="+mj-lt"/>
                <a:cs typeface="HelveticaNeueLTPro-Lt"/>
              </a:rPr>
              <a:t>jeder</a:t>
            </a:r>
            <a:r>
              <a:rPr sz="600">
                <a:solidFill>
                  <a:srgbClr val="231F20"/>
                </a:solidFill>
                <a:latin typeface="+mj-lt"/>
                <a:cs typeface="HelveticaNeueLTPro-Lt"/>
              </a:rPr>
              <a:t> Stelle </a:t>
            </a:r>
            <a:r>
              <a:rPr lang="de-DE" sz="600" spc="-3">
                <a:solidFill>
                  <a:srgbClr val="231F20"/>
                </a:solidFill>
                <a:latin typeface="+mj-lt"/>
                <a:cs typeface="HelveticaNeueLTPro-Lt"/>
              </a:rPr>
              <a:t>Ihres</a:t>
            </a:r>
            <a:r>
              <a:rPr sz="600" spc="-3">
                <a:solidFill>
                  <a:srgbClr val="231F20"/>
                </a:solidFill>
                <a:latin typeface="+mj-lt"/>
                <a:cs typeface="HelveticaNeueLTPro-Lt"/>
              </a:rPr>
              <a:t> </a:t>
            </a:r>
            <a:r>
              <a:rPr sz="600">
                <a:solidFill>
                  <a:srgbClr val="231F20"/>
                </a:solidFill>
                <a:latin typeface="+mj-lt"/>
                <a:cs typeface="HelveticaNeueLTPro-Lt"/>
              </a:rPr>
              <a:t>Smartphones </a:t>
            </a:r>
            <a:r>
              <a:rPr lang="de-DE" sz="600">
                <a:solidFill>
                  <a:srgbClr val="231F20"/>
                </a:solidFill>
                <a:latin typeface="+mj-lt"/>
                <a:cs typeface="HelveticaNeueLTPro-Lt"/>
              </a:rPr>
              <a:t>gleich</a:t>
            </a:r>
            <a:r>
              <a:rPr sz="600">
                <a:solidFill>
                  <a:srgbClr val="231F20"/>
                </a:solidFill>
                <a:latin typeface="+mj-lt"/>
                <a:cs typeface="HelveticaNeueLTPro-Lt"/>
              </a:rPr>
              <a:t> stark. Es </a:t>
            </a:r>
            <a:r>
              <a:rPr lang="de-DE" sz="600">
                <a:solidFill>
                  <a:srgbClr val="231F20"/>
                </a:solidFill>
                <a:latin typeface="+mj-lt"/>
                <a:cs typeface="HelveticaNeueLTPro-Lt"/>
              </a:rPr>
              <a:t>kann</a:t>
            </a:r>
            <a:r>
              <a:rPr sz="600">
                <a:solidFill>
                  <a:srgbClr val="231F20"/>
                </a:solidFill>
                <a:latin typeface="+mj-lt"/>
                <a:cs typeface="HelveticaNeueLTPro-Lt"/>
              </a:rPr>
              <a:t> </a:t>
            </a:r>
            <a:r>
              <a:rPr lang="de-DE" sz="600">
                <a:solidFill>
                  <a:srgbClr val="231F20"/>
                </a:solidFill>
                <a:latin typeface="+mj-lt"/>
                <a:cs typeface="HelveticaNeueLTPro-Lt"/>
              </a:rPr>
              <a:t>daher</a:t>
            </a:r>
            <a:r>
              <a:rPr sz="600">
                <a:solidFill>
                  <a:srgbClr val="231F20"/>
                </a:solidFill>
                <a:latin typeface="+mj-lt"/>
                <a:cs typeface="HelveticaNeueLTPro-Lt"/>
              </a:rPr>
              <a:t> </a:t>
            </a:r>
            <a:r>
              <a:rPr lang="de-DE" sz="600">
                <a:solidFill>
                  <a:srgbClr val="231F20"/>
                </a:solidFill>
                <a:latin typeface="+mj-lt"/>
                <a:cs typeface="HelveticaNeueLTPro-Lt"/>
              </a:rPr>
              <a:t>kurz</a:t>
            </a:r>
            <a:r>
              <a:rPr sz="600">
                <a:solidFill>
                  <a:srgbClr val="231F20"/>
                </a:solidFill>
                <a:latin typeface="+mj-lt"/>
                <a:cs typeface="HelveticaNeueLTPro-Lt"/>
              </a:rPr>
              <a:t> </a:t>
            </a:r>
            <a:r>
              <a:rPr sz="600" spc="3">
                <a:solidFill>
                  <a:srgbClr val="231F20"/>
                </a:solidFill>
                <a:latin typeface="+mj-lt"/>
                <a:cs typeface="HelveticaNeueLTPro-Lt"/>
              </a:rPr>
              <a:t> </a:t>
            </a:r>
            <a:r>
              <a:rPr lang="de-DE" sz="600">
                <a:solidFill>
                  <a:srgbClr val="231F20"/>
                </a:solidFill>
                <a:latin typeface="+mj-lt"/>
                <a:cs typeface="HelveticaNeueLTPro-Lt"/>
              </a:rPr>
              <a:t>dauern</a:t>
            </a:r>
            <a:r>
              <a:rPr sz="600">
                <a:solidFill>
                  <a:srgbClr val="231F20"/>
                </a:solidFill>
                <a:latin typeface="+mj-lt"/>
                <a:cs typeface="HelveticaNeueLTPro-Lt"/>
              </a:rPr>
              <a:t>,</a:t>
            </a:r>
            <a:r>
              <a:rPr sz="600" spc="-6">
                <a:solidFill>
                  <a:srgbClr val="231F20"/>
                </a:solidFill>
                <a:latin typeface="+mj-lt"/>
                <a:cs typeface="HelveticaNeueLTPro-Lt"/>
              </a:rPr>
              <a:t> </a:t>
            </a:r>
            <a:r>
              <a:rPr sz="600">
                <a:solidFill>
                  <a:srgbClr val="231F20"/>
                </a:solidFill>
                <a:latin typeface="+mj-lt"/>
                <a:cs typeface="HelveticaNeueLTPro-Lt"/>
              </a:rPr>
              <a:t>bis</a:t>
            </a:r>
            <a:r>
              <a:rPr sz="600" spc="-3">
                <a:solidFill>
                  <a:srgbClr val="231F20"/>
                </a:solidFill>
                <a:latin typeface="+mj-lt"/>
                <a:cs typeface="HelveticaNeueLTPro-Lt"/>
              </a:rPr>
              <a:t> </a:t>
            </a:r>
            <a:r>
              <a:rPr sz="600">
                <a:solidFill>
                  <a:srgbClr val="231F20"/>
                </a:solidFill>
                <a:latin typeface="+mj-lt"/>
                <a:cs typeface="HelveticaNeueLTPro-Lt"/>
              </a:rPr>
              <a:t>Sie</a:t>
            </a:r>
            <a:r>
              <a:rPr sz="600" spc="-3">
                <a:solidFill>
                  <a:srgbClr val="231F20"/>
                </a:solidFill>
                <a:latin typeface="+mj-lt"/>
                <a:cs typeface="HelveticaNeueLTPro-Lt"/>
              </a:rPr>
              <a:t> </a:t>
            </a:r>
            <a:r>
              <a:rPr sz="600">
                <a:solidFill>
                  <a:srgbClr val="231F20"/>
                </a:solidFill>
                <a:latin typeface="+mj-lt"/>
                <a:cs typeface="HelveticaNeueLTPro-Lt"/>
              </a:rPr>
              <a:t>die</a:t>
            </a:r>
            <a:r>
              <a:rPr sz="600" spc="-6">
                <a:solidFill>
                  <a:srgbClr val="231F20"/>
                </a:solidFill>
                <a:latin typeface="+mj-lt"/>
                <a:cs typeface="HelveticaNeueLTPro-Lt"/>
              </a:rPr>
              <a:t> </a:t>
            </a:r>
            <a:r>
              <a:rPr lang="de-DE" sz="600">
                <a:solidFill>
                  <a:srgbClr val="231F20"/>
                </a:solidFill>
                <a:latin typeface="+mj-lt"/>
                <a:cs typeface="HelveticaNeueLTPro-Lt"/>
              </a:rPr>
              <a:t>richtige</a:t>
            </a:r>
            <a:r>
              <a:rPr sz="600" spc="-3">
                <a:solidFill>
                  <a:srgbClr val="231F20"/>
                </a:solidFill>
                <a:latin typeface="+mj-lt"/>
                <a:cs typeface="HelveticaNeueLTPro-Lt"/>
              </a:rPr>
              <a:t> </a:t>
            </a:r>
            <a:r>
              <a:rPr sz="600">
                <a:solidFill>
                  <a:srgbClr val="231F20"/>
                </a:solidFill>
                <a:latin typeface="+mj-lt"/>
                <a:cs typeface="HelveticaNeueLTPro-Lt"/>
              </a:rPr>
              <a:t>Scan-Position</a:t>
            </a:r>
            <a:r>
              <a:rPr sz="600" spc="-3">
                <a:solidFill>
                  <a:srgbClr val="231F20"/>
                </a:solidFill>
                <a:latin typeface="+mj-lt"/>
                <a:cs typeface="HelveticaNeueLTPro-Lt"/>
              </a:rPr>
              <a:t> </a:t>
            </a:r>
            <a:r>
              <a:rPr lang="de-DE" sz="600">
                <a:solidFill>
                  <a:srgbClr val="231F20"/>
                </a:solidFill>
                <a:latin typeface="+mj-lt"/>
                <a:cs typeface="HelveticaNeueLTPro-Lt"/>
              </a:rPr>
              <a:t>gefunden</a:t>
            </a:r>
            <a:r>
              <a:rPr sz="600" spc="-3">
                <a:solidFill>
                  <a:srgbClr val="231F20"/>
                </a:solidFill>
                <a:latin typeface="+mj-lt"/>
                <a:cs typeface="HelveticaNeueLTPro-Lt"/>
              </a:rPr>
              <a:t> </a:t>
            </a:r>
            <a:r>
              <a:rPr lang="de-DE" sz="600">
                <a:solidFill>
                  <a:srgbClr val="231F20"/>
                </a:solidFill>
                <a:latin typeface="+mj-lt"/>
                <a:cs typeface="HelveticaNeueLTPro-Lt"/>
              </a:rPr>
              <a:t>haben</a:t>
            </a:r>
            <a:r>
              <a:rPr sz="600">
                <a:solidFill>
                  <a:srgbClr val="231F20"/>
                </a:solidFill>
                <a:latin typeface="+mj-lt"/>
                <a:cs typeface="HelveticaNeueLTPro-Lt"/>
              </a:rPr>
              <a:t>.</a:t>
            </a:r>
            <a:r>
              <a:rPr sz="600" spc="-6">
                <a:solidFill>
                  <a:srgbClr val="231F20"/>
                </a:solidFill>
                <a:latin typeface="+mj-lt"/>
                <a:cs typeface="HelveticaNeueLTPro-Lt"/>
              </a:rPr>
              <a:t> </a:t>
            </a:r>
            <a:r>
              <a:rPr sz="600">
                <a:solidFill>
                  <a:srgbClr val="231F20"/>
                </a:solidFill>
                <a:latin typeface="+mj-lt"/>
                <a:cs typeface="HelveticaNeueLTPro-Lt"/>
              </a:rPr>
              <a:t>Ein</a:t>
            </a:r>
            <a:r>
              <a:rPr sz="600" spc="-3">
                <a:solidFill>
                  <a:srgbClr val="231F20"/>
                </a:solidFill>
                <a:latin typeface="+mj-lt"/>
                <a:cs typeface="HelveticaNeueLTPro-Lt"/>
              </a:rPr>
              <a:t> </a:t>
            </a:r>
            <a:r>
              <a:rPr lang="de-DE" sz="600">
                <a:solidFill>
                  <a:srgbClr val="231F20"/>
                </a:solidFill>
                <a:latin typeface="+mj-lt"/>
                <a:cs typeface="HelveticaNeueLTPro-Lt"/>
              </a:rPr>
              <a:t>einmaliger</a:t>
            </a:r>
            <a:r>
              <a:rPr sz="600" spc="-3">
                <a:solidFill>
                  <a:srgbClr val="231F20"/>
                </a:solidFill>
                <a:latin typeface="+mj-lt"/>
                <a:cs typeface="HelveticaNeueLTPro-Lt"/>
              </a:rPr>
              <a:t> </a:t>
            </a:r>
            <a:r>
              <a:rPr sz="600">
                <a:solidFill>
                  <a:srgbClr val="231F20"/>
                </a:solidFill>
                <a:latin typeface="+mj-lt"/>
                <a:cs typeface="HelveticaNeueLTPro-Lt"/>
              </a:rPr>
              <a:t>Scan</a:t>
            </a:r>
            <a:r>
              <a:rPr sz="600" spc="-6">
                <a:solidFill>
                  <a:srgbClr val="231F20"/>
                </a:solidFill>
                <a:latin typeface="+mj-lt"/>
                <a:cs typeface="HelveticaNeueLTPro-Lt"/>
              </a:rPr>
              <a:t> </a:t>
            </a:r>
            <a:r>
              <a:rPr sz="600">
                <a:solidFill>
                  <a:srgbClr val="231F20"/>
                </a:solidFill>
                <a:latin typeface="+mj-lt"/>
                <a:cs typeface="HelveticaNeueLTPro-Lt"/>
              </a:rPr>
              <a:t>des</a:t>
            </a:r>
            <a:r>
              <a:rPr sz="600" spc="-3">
                <a:solidFill>
                  <a:srgbClr val="231F20"/>
                </a:solidFill>
                <a:latin typeface="+mj-lt"/>
                <a:cs typeface="HelveticaNeueLTPro-Lt"/>
              </a:rPr>
              <a:t> </a:t>
            </a:r>
            <a:r>
              <a:rPr sz="600">
                <a:solidFill>
                  <a:srgbClr val="231F20"/>
                </a:solidFill>
                <a:latin typeface="+mj-lt"/>
                <a:cs typeface="HelveticaNeueLTPro-Lt"/>
              </a:rPr>
              <a:t>Sensors</a:t>
            </a:r>
            <a:r>
              <a:rPr sz="600" spc="-3">
                <a:solidFill>
                  <a:srgbClr val="231F20"/>
                </a:solidFill>
                <a:latin typeface="+mj-lt"/>
                <a:cs typeface="HelveticaNeueLTPro-Lt"/>
              </a:rPr>
              <a:t> </a:t>
            </a:r>
            <a:r>
              <a:rPr lang="de-DE" sz="600">
                <a:solidFill>
                  <a:srgbClr val="231F20"/>
                </a:solidFill>
                <a:latin typeface="+mj-lt"/>
                <a:cs typeface="HelveticaNeueLTPro-Lt"/>
              </a:rPr>
              <a:t>ist</a:t>
            </a:r>
            <a:r>
              <a:rPr sz="600" spc="-3">
                <a:solidFill>
                  <a:srgbClr val="231F20"/>
                </a:solidFill>
                <a:latin typeface="+mj-lt"/>
                <a:cs typeface="HelveticaNeueLTPro-Lt"/>
              </a:rPr>
              <a:t> </a:t>
            </a:r>
            <a:r>
              <a:rPr lang="de-DE" sz="600">
                <a:solidFill>
                  <a:srgbClr val="231F20"/>
                </a:solidFill>
                <a:latin typeface="+mj-lt"/>
                <a:cs typeface="HelveticaNeueLTPro-Lt"/>
              </a:rPr>
              <a:t>nötig</a:t>
            </a:r>
            <a:r>
              <a:rPr sz="600">
                <a:solidFill>
                  <a:srgbClr val="231F20"/>
                </a:solidFill>
                <a:latin typeface="+mj-lt"/>
                <a:cs typeface="HelveticaNeueLTPro-Lt"/>
              </a:rPr>
              <a:t>, </a:t>
            </a:r>
            <a:r>
              <a:rPr sz="600" spc="-127">
                <a:solidFill>
                  <a:srgbClr val="231F20"/>
                </a:solidFill>
                <a:latin typeface="+mj-lt"/>
                <a:cs typeface="HelveticaNeueLTPro-Lt"/>
              </a:rPr>
              <a:t> </a:t>
            </a:r>
            <a:r>
              <a:rPr sz="600">
                <a:solidFill>
                  <a:srgbClr val="231F20"/>
                </a:solidFill>
                <a:latin typeface="+mj-lt"/>
                <a:cs typeface="HelveticaNeueLTPro-Lt"/>
              </a:rPr>
              <a:t>um</a:t>
            </a:r>
            <a:r>
              <a:rPr sz="600" spc="-3">
                <a:solidFill>
                  <a:srgbClr val="231F20"/>
                </a:solidFill>
                <a:latin typeface="+mj-lt"/>
                <a:cs typeface="HelveticaNeueLTPro-Lt"/>
              </a:rPr>
              <a:t> </a:t>
            </a:r>
            <a:r>
              <a:rPr lang="de-DE" sz="600">
                <a:solidFill>
                  <a:srgbClr val="231F20"/>
                </a:solidFill>
                <a:latin typeface="+mj-lt"/>
                <a:cs typeface="HelveticaNeueLTPro-Lt"/>
              </a:rPr>
              <a:t>ihn</a:t>
            </a:r>
            <a:r>
              <a:rPr sz="600">
                <a:solidFill>
                  <a:srgbClr val="231F20"/>
                </a:solidFill>
                <a:latin typeface="+mj-lt"/>
                <a:cs typeface="HelveticaNeueLTPro-Lt"/>
              </a:rPr>
              <a:t> </a:t>
            </a:r>
            <a:r>
              <a:rPr lang="de-DE" sz="600">
                <a:solidFill>
                  <a:srgbClr val="231F20"/>
                </a:solidFill>
                <a:latin typeface="+mj-lt"/>
                <a:cs typeface="HelveticaNeueLTPro-Lt"/>
              </a:rPr>
              <a:t>zu</a:t>
            </a:r>
            <a:r>
              <a:rPr sz="600">
                <a:solidFill>
                  <a:srgbClr val="231F20"/>
                </a:solidFill>
                <a:latin typeface="+mj-lt"/>
                <a:cs typeface="HelveticaNeueLTPro-Lt"/>
              </a:rPr>
              <a:t> </a:t>
            </a:r>
            <a:r>
              <a:rPr lang="de-DE" sz="600" spc="-3">
                <a:solidFill>
                  <a:srgbClr val="231F20"/>
                </a:solidFill>
                <a:latin typeface="+mj-lt"/>
                <a:cs typeface="HelveticaNeueLTPro-Lt"/>
              </a:rPr>
              <a:t>aktivieren</a:t>
            </a:r>
            <a:r>
              <a:rPr sz="600" spc="-3">
                <a:solidFill>
                  <a:srgbClr val="231F20"/>
                </a:solidFill>
                <a:latin typeface="+mj-lt"/>
                <a:cs typeface="HelveticaNeueLTPro-Lt"/>
              </a:rPr>
              <a:t>.</a:t>
            </a:r>
            <a:endParaRPr lang="de-DE" sz="600" spc="-3">
              <a:solidFill>
                <a:srgbClr val="231F20"/>
              </a:solidFill>
              <a:latin typeface="+mj-lt"/>
              <a:cs typeface="HelveticaNeueLTPro-Lt"/>
            </a:endParaRPr>
          </a:p>
          <a:p>
            <a:pPr marL="29173" marR="3071" indent="-21880">
              <a:spcBef>
                <a:spcPts val="60"/>
              </a:spcBef>
            </a:pPr>
            <a:r>
              <a:rPr lang="de-DE" sz="600" b="1">
                <a:latin typeface="+mj-lt"/>
                <a:cs typeface="HelveticaNeueLTPro-Lt"/>
              </a:rPr>
              <a:t>1. </a:t>
            </a:r>
            <a:r>
              <a:rPr lang="de-DE" sz="600">
                <a:latin typeface="+mj-lt"/>
                <a:cs typeface="HelveticaNeueLTPro-Lt"/>
              </a:rPr>
              <a:t>Die FreeStyle Libre 3 App ist nur mit bestimmten Mobilgeräten und Betriebssystemen kompatibel. </a:t>
            </a:r>
            <a:r>
              <a:rPr lang="de-DE" sz="600" b="1">
                <a:latin typeface="+mj-lt"/>
                <a:cs typeface="HelveticaNeueLTPro-Lt"/>
              </a:rPr>
              <a:t>2</a:t>
            </a:r>
            <a:r>
              <a:rPr lang="de-DE" sz="600">
                <a:latin typeface="+mj-lt"/>
                <a:cs typeface="HelveticaNeueLTPro-Lt"/>
              </a:rPr>
              <a:t>. </a:t>
            </a:r>
            <a:r>
              <a:rPr lang="de-DE" sz="600" err="1">
                <a:latin typeface="+mj-lt"/>
                <a:cs typeface="HelveticaNeueLTPro-Lt"/>
              </a:rPr>
              <a:t>LibreView</a:t>
            </a:r>
            <a:r>
              <a:rPr lang="de-DE" sz="600">
                <a:latin typeface="+mj-lt"/>
                <a:cs typeface="HelveticaNeueLTPro-Lt"/>
              </a:rPr>
              <a:t> ist eine cloudbasierte Anwendung, die von </a:t>
            </a:r>
            <a:r>
              <a:rPr lang="de-DE" sz="600" err="1">
                <a:latin typeface="+mj-lt"/>
                <a:cs typeface="HelveticaNeueLTPro-Lt"/>
              </a:rPr>
              <a:t>Newyu</a:t>
            </a:r>
            <a:r>
              <a:rPr lang="de-DE" sz="600">
                <a:latin typeface="+mj-lt"/>
                <a:cs typeface="HelveticaNeueLTPro-Lt"/>
              </a:rPr>
              <a:t>, Inc. bereitgestellt wird. </a:t>
            </a:r>
            <a:r>
              <a:rPr lang="de-DE" sz="600" b="1">
                <a:latin typeface="+mj-lt"/>
                <a:cs typeface="HelveticaNeueLTPro-Lt"/>
              </a:rPr>
              <a:t>3. </a:t>
            </a:r>
            <a:r>
              <a:rPr lang="de-DE" sz="600">
                <a:latin typeface="+mj-lt"/>
                <a:cs typeface="HelveticaNeueLTPro-Lt"/>
              </a:rPr>
              <a:t>Der Sensor ist 60 Minuten nach der Aktivierung für die Glukosemessung bereit. </a:t>
            </a:r>
          </a:p>
        </p:txBody>
      </p:sp>
      <p:grpSp>
        <p:nvGrpSpPr>
          <p:cNvPr id="5" name="Gruppieren 4">
            <a:extLst>
              <a:ext uri="{FF2B5EF4-FFF2-40B4-BE49-F238E27FC236}">
                <a16:creationId xmlns:a16="http://schemas.microsoft.com/office/drawing/2014/main" id="{295E639F-D3DB-574D-AB17-0A6BD1993F72}"/>
              </a:ext>
            </a:extLst>
          </p:cNvPr>
          <p:cNvGrpSpPr/>
          <p:nvPr/>
        </p:nvGrpSpPr>
        <p:grpSpPr>
          <a:xfrm>
            <a:off x="618497" y="2606691"/>
            <a:ext cx="1086647" cy="1889316"/>
            <a:chOff x="601239" y="2770640"/>
            <a:chExt cx="898055" cy="1561418"/>
          </a:xfrm>
        </p:grpSpPr>
        <p:pic>
          <p:nvPicPr>
            <p:cNvPr id="112" name="object 107">
              <a:extLst>
                <a:ext uri="{FF2B5EF4-FFF2-40B4-BE49-F238E27FC236}">
                  <a16:creationId xmlns:a16="http://schemas.microsoft.com/office/drawing/2014/main" id="{60F44DC2-9587-4585-8FCC-B107680FAF18}"/>
                </a:ext>
              </a:extLst>
            </p:cNvPr>
            <p:cNvPicPr/>
            <p:nvPr/>
          </p:nvPicPr>
          <p:blipFill>
            <a:blip r:embed="rId4" cstate="print"/>
            <a:stretch>
              <a:fillRect/>
            </a:stretch>
          </p:blipFill>
          <p:spPr>
            <a:xfrm>
              <a:off x="601239" y="2770640"/>
              <a:ext cx="898055" cy="1561418"/>
            </a:xfrm>
            <a:prstGeom prst="rect">
              <a:avLst/>
            </a:prstGeom>
          </p:spPr>
        </p:pic>
        <p:pic>
          <p:nvPicPr>
            <p:cNvPr id="113" name="object 108">
              <a:extLst>
                <a:ext uri="{FF2B5EF4-FFF2-40B4-BE49-F238E27FC236}">
                  <a16:creationId xmlns:a16="http://schemas.microsoft.com/office/drawing/2014/main" id="{C20CF95C-8B76-4497-ACA5-C6A638489BE1}"/>
                </a:ext>
              </a:extLst>
            </p:cNvPr>
            <p:cNvPicPr/>
            <p:nvPr/>
          </p:nvPicPr>
          <p:blipFill>
            <a:blip r:embed="rId6" cstate="print"/>
            <a:stretch>
              <a:fillRect/>
            </a:stretch>
          </p:blipFill>
          <p:spPr>
            <a:xfrm>
              <a:off x="756355" y="2922390"/>
              <a:ext cx="586842" cy="1257384"/>
            </a:xfrm>
            <a:prstGeom prst="rect">
              <a:avLst/>
            </a:prstGeom>
          </p:spPr>
        </p:pic>
        <p:sp>
          <p:nvSpPr>
            <p:cNvPr id="114" name="object 109">
              <a:extLst>
                <a:ext uri="{FF2B5EF4-FFF2-40B4-BE49-F238E27FC236}">
                  <a16:creationId xmlns:a16="http://schemas.microsoft.com/office/drawing/2014/main" id="{3614500C-A5B1-4C62-8FC6-BC8938BDC433}"/>
                </a:ext>
              </a:extLst>
            </p:cNvPr>
            <p:cNvSpPr/>
            <p:nvPr/>
          </p:nvSpPr>
          <p:spPr>
            <a:xfrm>
              <a:off x="756732" y="2922390"/>
              <a:ext cx="586497" cy="115081"/>
            </a:xfrm>
            <a:custGeom>
              <a:avLst/>
              <a:gdLst/>
              <a:ahLst/>
              <a:cxnLst/>
              <a:rect l="l" t="t" r="r" b="b"/>
              <a:pathLst>
                <a:path w="676909" h="123825">
                  <a:moveTo>
                    <a:pt x="178410" y="50800"/>
                  </a:moveTo>
                  <a:lnTo>
                    <a:pt x="7316" y="50800"/>
                  </a:lnTo>
                  <a:lnTo>
                    <a:pt x="2320" y="76200"/>
                  </a:lnTo>
                  <a:lnTo>
                    <a:pt x="271" y="88900"/>
                  </a:lnTo>
                  <a:lnTo>
                    <a:pt x="105" y="101600"/>
                  </a:lnTo>
                  <a:lnTo>
                    <a:pt x="0" y="123621"/>
                  </a:lnTo>
                  <a:lnTo>
                    <a:pt x="676314" y="123621"/>
                  </a:lnTo>
                  <a:lnTo>
                    <a:pt x="676314" y="101600"/>
                  </a:lnTo>
                  <a:lnTo>
                    <a:pt x="675831" y="101600"/>
                  </a:lnTo>
                  <a:lnTo>
                    <a:pt x="675831" y="88900"/>
                  </a:lnTo>
                  <a:lnTo>
                    <a:pt x="675615" y="88900"/>
                  </a:lnTo>
                  <a:lnTo>
                    <a:pt x="674866" y="76200"/>
                  </a:lnTo>
                  <a:lnTo>
                    <a:pt x="673431" y="76200"/>
                  </a:lnTo>
                  <a:lnTo>
                    <a:pt x="673431" y="63500"/>
                  </a:lnTo>
                  <a:lnTo>
                    <a:pt x="184873" y="63500"/>
                  </a:lnTo>
                  <a:lnTo>
                    <a:pt x="178410" y="50800"/>
                  </a:lnTo>
                  <a:close/>
                </a:path>
                <a:path w="676909" h="123825">
                  <a:moveTo>
                    <a:pt x="670053" y="50800"/>
                  </a:moveTo>
                  <a:lnTo>
                    <a:pt x="495605" y="50800"/>
                  </a:lnTo>
                  <a:lnTo>
                    <a:pt x="492240" y="63500"/>
                  </a:lnTo>
                  <a:lnTo>
                    <a:pt x="671031" y="63500"/>
                  </a:lnTo>
                  <a:lnTo>
                    <a:pt x="670053" y="50800"/>
                  </a:lnTo>
                  <a:close/>
                </a:path>
                <a:path w="676909" h="123825">
                  <a:moveTo>
                    <a:pt x="163831" y="38100"/>
                  </a:moveTo>
                  <a:lnTo>
                    <a:pt x="12129" y="38100"/>
                  </a:lnTo>
                  <a:lnTo>
                    <a:pt x="11151" y="50800"/>
                  </a:lnTo>
                  <a:lnTo>
                    <a:pt x="165723" y="50800"/>
                  </a:lnTo>
                  <a:lnTo>
                    <a:pt x="163831" y="38100"/>
                  </a:lnTo>
                  <a:close/>
                </a:path>
                <a:path w="676909" h="123825">
                  <a:moveTo>
                    <a:pt x="664300" y="38100"/>
                  </a:moveTo>
                  <a:lnTo>
                    <a:pt x="512903" y="38100"/>
                  </a:lnTo>
                  <a:lnTo>
                    <a:pt x="511468" y="50800"/>
                  </a:lnTo>
                  <a:lnTo>
                    <a:pt x="665252" y="50800"/>
                  </a:lnTo>
                  <a:lnTo>
                    <a:pt x="664300" y="38100"/>
                  </a:lnTo>
                  <a:close/>
                </a:path>
                <a:path w="676909" h="123825">
                  <a:moveTo>
                    <a:pt x="157265" y="25400"/>
                  </a:moveTo>
                  <a:lnTo>
                    <a:pt x="20765" y="25400"/>
                  </a:lnTo>
                  <a:lnTo>
                    <a:pt x="20765" y="38100"/>
                  </a:lnTo>
                  <a:lnTo>
                    <a:pt x="158700" y="38100"/>
                  </a:lnTo>
                  <a:lnTo>
                    <a:pt x="157265" y="25400"/>
                  </a:lnTo>
                  <a:close/>
                </a:path>
                <a:path w="676909" h="123825">
                  <a:moveTo>
                    <a:pt x="655651" y="25400"/>
                  </a:moveTo>
                  <a:lnTo>
                    <a:pt x="518681" y="25400"/>
                  </a:lnTo>
                  <a:lnTo>
                    <a:pt x="518681" y="38100"/>
                  </a:lnTo>
                  <a:lnTo>
                    <a:pt x="655651" y="38100"/>
                  </a:lnTo>
                  <a:lnTo>
                    <a:pt x="655651" y="25400"/>
                  </a:lnTo>
                  <a:close/>
                </a:path>
                <a:path w="676909" h="123825">
                  <a:moveTo>
                    <a:pt x="156985" y="12700"/>
                  </a:moveTo>
                  <a:lnTo>
                    <a:pt x="35192" y="12700"/>
                  </a:lnTo>
                  <a:lnTo>
                    <a:pt x="34710" y="25400"/>
                  </a:lnTo>
                  <a:lnTo>
                    <a:pt x="155360" y="25400"/>
                  </a:lnTo>
                  <a:lnTo>
                    <a:pt x="156985" y="12700"/>
                  </a:lnTo>
                  <a:close/>
                </a:path>
                <a:path w="676909" h="123825">
                  <a:moveTo>
                    <a:pt x="629692" y="12700"/>
                  </a:moveTo>
                  <a:lnTo>
                    <a:pt x="520599" y="12700"/>
                  </a:lnTo>
                  <a:lnTo>
                    <a:pt x="520599" y="25400"/>
                  </a:lnTo>
                  <a:lnTo>
                    <a:pt x="642671" y="25400"/>
                  </a:lnTo>
                  <a:lnTo>
                    <a:pt x="629692" y="12700"/>
                  </a:lnTo>
                  <a:close/>
                </a:path>
                <a:path w="676909" h="123825">
                  <a:moveTo>
                    <a:pt x="152794" y="0"/>
                  </a:moveTo>
                  <a:lnTo>
                    <a:pt x="72200" y="0"/>
                  </a:lnTo>
                  <a:lnTo>
                    <a:pt x="68238" y="12700"/>
                  </a:lnTo>
                  <a:lnTo>
                    <a:pt x="154382" y="12700"/>
                  </a:lnTo>
                  <a:lnTo>
                    <a:pt x="152794" y="0"/>
                  </a:lnTo>
                  <a:close/>
                </a:path>
                <a:path w="676909" h="123825">
                  <a:moveTo>
                    <a:pt x="609994" y="0"/>
                  </a:moveTo>
                  <a:lnTo>
                    <a:pt x="524917" y="0"/>
                  </a:lnTo>
                  <a:lnTo>
                    <a:pt x="522034" y="12700"/>
                  </a:lnTo>
                  <a:lnTo>
                    <a:pt x="609994" y="12700"/>
                  </a:lnTo>
                  <a:lnTo>
                    <a:pt x="609994" y="0"/>
                  </a:lnTo>
                  <a:close/>
                </a:path>
              </a:pathLst>
            </a:custGeom>
            <a:solidFill>
              <a:srgbClr val="EFF0F0"/>
            </a:solidFill>
          </p:spPr>
          <p:txBody>
            <a:bodyPr wrap="square" lIns="0" tIns="0" rIns="0" bIns="0" rtlCol="0"/>
            <a:lstStyle/>
            <a:p>
              <a:endParaRPr sz="685"/>
            </a:p>
          </p:txBody>
        </p:sp>
        <p:sp>
          <p:nvSpPr>
            <p:cNvPr id="115" name="object 110">
              <a:extLst>
                <a:ext uri="{FF2B5EF4-FFF2-40B4-BE49-F238E27FC236}">
                  <a16:creationId xmlns:a16="http://schemas.microsoft.com/office/drawing/2014/main" id="{1BE71E98-9095-4C3A-9761-0B9D38F3FE95}"/>
                </a:ext>
              </a:extLst>
            </p:cNvPr>
            <p:cNvSpPr/>
            <p:nvPr/>
          </p:nvSpPr>
          <p:spPr>
            <a:xfrm>
              <a:off x="1215258" y="2947898"/>
              <a:ext cx="97383" cy="17494"/>
            </a:xfrm>
            <a:custGeom>
              <a:avLst/>
              <a:gdLst/>
              <a:ahLst/>
              <a:cxnLst/>
              <a:rect l="l" t="t" r="r" b="b"/>
              <a:pathLst>
                <a:path w="112395" h="20320">
                  <a:moveTo>
                    <a:pt x="5918" y="12763"/>
                  </a:moveTo>
                  <a:lnTo>
                    <a:pt x="5461" y="12319"/>
                  </a:lnTo>
                  <a:lnTo>
                    <a:pt x="444" y="12319"/>
                  </a:lnTo>
                  <a:lnTo>
                    <a:pt x="0" y="12763"/>
                  </a:lnTo>
                  <a:lnTo>
                    <a:pt x="0" y="19558"/>
                  </a:lnTo>
                  <a:lnTo>
                    <a:pt x="444" y="20002"/>
                  </a:lnTo>
                  <a:lnTo>
                    <a:pt x="4914" y="20002"/>
                  </a:lnTo>
                  <a:lnTo>
                    <a:pt x="5461" y="20002"/>
                  </a:lnTo>
                  <a:lnTo>
                    <a:pt x="5918" y="19558"/>
                  </a:lnTo>
                  <a:lnTo>
                    <a:pt x="5918" y="12763"/>
                  </a:lnTo>
                  <a:close/>
                </a:path>
                <a:path w="112395" h="20320">
                  <a:moveTo>
                    <a:pt x="14414" y="9436"/>
                  </a:moveTo>
                  <a:lnTo>
                    <a:pt x="13881" y="8890"/>
                  </a:lnTo>
                  <a:lnTo>
                    <a:pt x="9042" y="8890"/>
                  </a:lnTo>
                  <a:lnTo>
                    <a:pt x="8496" y="9436"/>
                  </a:lnTo>
                  <a:lnTo>
                    <a:pt x="8496" y="19469"/>
                  </a:lnTo>
                  <a:lnTo>
                    <a:pt x="9042" y="20002"/>
                  </a:lnTo>
                  <a:lnTo>
                    <a:pt x="13220" y="20002"/>
                  </a:lnTo>
                  <a:lnTo>
                    <a:pt x="13881" y="20002"/>
                  </a:lnTo>
                  <a:lnTo>
                    <a:pt x="14414" y="19469"/>
                  </a:lnTo>
                  <a:lnTo>
                    <a:pt x="14414" y="9436"/>
                  </a:lnTo>
                  <a:close/>
                </a:path>
                <a:path w="112395" h="20320">
                  <a:moveTo>
                    <a:pt x="22923" y="5270"/>
                  </a:moveTo>
                  <a:lnTo>
                    <a:pt x="22288" y="4635"/>
                  </a:lnTo>
                  <a:lnTo>
                    <a:pt x="17640" y="4635"/>
                  </a:lnTo>
                  <a:lnTo>
                    <a:pt x="17005" y="5270"/>
                  </a:lnTo>
                  <a:lnTo>
                    <a:pt x="17005" y="19367"/>
                  </a:lnTo>
                  <a:lnTo>
                    <a:pt x="17640" y="20002"/>
                  </a:lnTo>
                  <a:lnTo>
                    <a:pt x="22288" y="20002"/>
                  </a:lnTo>
                  <a:lnTo>
                    <a:pt x="22923" y="19367"/>
                  </a:lnTo>
                  <a:lnTo>
                    <a:pt x="22923" y="5270"/>
                  </a:lnTo>
                  <a:close/>
                </a:path>
                <a:path w="112395" h="20320">
                  <a:moveTo>
                    <a:pt x="31419" y="1028"/>
                  </a:moveTo>
                  <a:lnTo>
                    <a:pt x="30708" y="317"/>
                  </a:lnTo>
                  <a:lnTo>
                    <a:pt x="26212" y="317"/>
                  </a:lnTo>
                  <a:lnTo>
                    <a:pt x="25501" y="1028"/>
                  </a:lnTo>
                  <a:lnTo>
                    <a:pt x="25501" y="19291"/>
                  </a:lnTo>
                  <a:lnTo>
                    <a:pt x="26212" y="20002"/>
                  </a:lnTo>
                  <a:lnTo>
                    <a:pt x="30708" y="20002"/>
                  </a:lnTo>
                  <a:lnTo>
                    <a:pt x="31419" y="19291"/>
                  </a:lnTo>
                  <a:lnTo>
                    <a:pt x="31419" y="1028"/>
                  </a:lnTo>
                  <a:close/>
                </a:path>
                <a:path w="112395" h="20320">
                  <a:moveTo>
                    <a:pt x="56680" y="16294"/>
                  </a:moveTo>
                  <a:lnTo>
                    <a:pt x="56667" y="16040"/>
                  </a:lnTo>
                  <a:lnTo>
                    <a:pt x="56515" y="15887"/>
                  </a:lnTo>
                  <a:lnTo>
                    <a:pt x="55626" y="14998"/>
                  </a:lnTo>
                  <a:lnTo>
                    <a:pt x="54406" y="14490"/>
                  </a:lnTo>
                  <a:lnTo>
                    <a:pt x="51879" y="14490"/>
                  </a:lnTo>
                  <a:lnTo>
                    <a:pt x="50673" y="14998"/>
                  </a:lnTo>
                  <a:lnTo>
                    <a:pt x="49618" y="16040"/>
                  </a:lnTo>
                  <a:lnTo>
                    <a:pt x="49618" y="16294"/>
                  </a:lnTo>
                  <a:lnTo>
                    <a:pt x="49758" y="16459"/>
                  </a:lnTo>
                  <a:lnTo>
                    <a:pt x="53009" y="20015"/>
                  </a:lnTo>
                  <a:lnTo>
                    <a:pt x="53289" y="20015"/>
                  </a:lnTo>
                  <a:lnTo>
                    <a:pt x="56680" y="16294"/>
                  </a:lnTo>
                  <a:close/>
                </a:path>
                <a:path w="112395" h="20320">
                  <a:moveTo>
                    <a:pt x="61861" y="10744"/>
                  </a:moveTo>
                  <a:lnTo>
                    <a:pt x="61683" y="10566"/>
                  </a:lnTo>
                  <a:lnTo>
                    <a:pt x="59258" y="8140"/>
                  </a:lnTo>
                  <a:lnTo>
                    <a:pt x="56261" y="6896"/>
                  </a:lnTo>
                  <a:lnTo>
                    <a:pt x="50038" y="6896"/>
                  </a:lnTo>
                  <a:lnTo>
                    <a:pt x="47053" y="8140"/>
                  </a:lnTo>
                  <a:lnTo>
                    <a:pt x="44437" y="10744"/>
                  </a:lnTo>
                  <a:lnTo>
                    <a:pt x="44437" y="11315"/>
                  </a:lnTo>
                  <a:lnTo>
                    <a:pt x="46990" y="13855"/>
                  </a:lnTo>
                  <a:lnTo>
                    <a:pt x="47548" y="13855"/>
                  </a:lnTo>
                  <a:lnTo>
                    <a:pt x="50825" y="10566"/>
                  </a:lnTo>
                  <a:lnTo>
                    <a:pt x="55486" y="10566"/>
                  </a:lnTo>
                  <a:lnTo>
                    <a:pt x="58762" y="13855"/>
                  </a:lnTo>
                  <a:lnTo>
                    <a:pt x="59321" y="13855"/>
                  </a:lnTo>
                  <a:lnTo>
                    <a:pt x="61861" y="11315"/>
                  </a:lnTo>
                  <a:lnTo>
                    <a:pt x="61861" y="10744"/>
                  </a:lnTo>
                  <a:close/>
                </a:path>
                <a:path w="112395" h="20320">
                  <a:moveTo>
                    <a:pt x="66370" y="5651"/>
                  </a:moveTo>
                  <a:lnTo>
                    <a:pt x="66065" y="5346"/>
                  </a:lnTo>
                  <a:lnTo>
                    <a:pt x="62407" y="2921"/>
                  </a:lnTo>
                  <a:lnTo>
                    <a:pt x="60020" y="1333"/>
                  </a:lnTo>
                  <a:lnTo>
                    <a:pt x="53149" y="0"/>
                  </a:lnTo>
                  <a:lnTo>
                    <a:pt x="46266" y="1333"/>
                  </a:lnTo>
                  <a:lnTo>
                    <a:pt x="40233" y="5346"/>
                  </a:lnTo>
                  <a:lnTo>
                    <a:pt x="39928" y="5651"/>
                  </a:lnTo>
                  <a:lnTo>
                    <a:pt x="39928" y="6146"/>
                  </a:lnTo>
                  <a:lnTo>
                    <a:pt x="42468" y="8686"/>
                  </a:lnTo>
                  <a:lnTo>
                    <a:pt x="42964" y="8686"/>
                  </a:lnTo>
                  <a:lnTo>
                    <a:pt x="48729" y="2921"/>
                  </a:lnTo>
                  <a:lnTo>
                    <a:pt x="57569" y="2921"/>
                  </a:lnTo>
                  <a:lnTo>
                    <a:pt x="63334" y="8686"/>
                  </a:lnTo>
                  <a:lnTo>
                    <a:pt x="63830" y="8686"/>
                  </a:lnTo>
                  <a:lnTo>
                    <a:pt x="66370" y="6146"/>
                  </a:lnTo>
                  <a:lnTo>
                    <a:pt x="66370" y="5651"/>
                  </a:lnTo>
                  <a:close/>
                </a:path>
                <a:path w="112395" h="20320">
                  <a:moveTo>
                    <a:pt x="112344" y="3860"/>
                  </a:moveTo>
                  <a:lnTo>
                    <a:pt x="111467" y="2984"/>
                  </a:lnTo>
                  <a:lnTo>
                    <a:pt x="79311" y="2984"/>
                  </a:lnTo>
                  <a:lnTo>
                    <a:pt x="78435" y="3860"/>
                  </a:lnTo>
                  <a:lnTo>
                    <a:pt x="78435" y="16586"/>
                  </a:lnTo>
                  <a:lnTo>
                    <a:pt x="79311" y="17462"/>
                  </a:lnTo>
                  <a:lnTo>
                    <a:pt x="111467" y="17462"/>
                  </a:lnTo>
                  <a:lnTo>
                    <a:pt x="112344" y="16586"/>
                  </a:lnTo>
                  <a:lnTo>
                    <a:pt x="112344" y="3860"/>
                  </a:lnTo>
                  <a:close/>
                </a:path>
              </a:pathLst>
            </a:custGeom>
            <a:solidFill>
              <a:srgbClr val="231F20"/>
            </a:solidFill>
          </p:spPr>
          <p:txBody>
            <a:bodyPr wrap="square" lIns="0" tIns="0" rIns="0" bIns="0" rtlCol="0"/>
            <a:lstStyle/>
            <a:p>
              <a:endParaRPr sz="685"/>
            </a:p>
          </p:txBody>
        </p:sp>
        <p:sp>
          <p:nvSpPr>
            <p:cNvPr id="116" name="object 111">
              <a:extLst>
                <a:ext uri="{FF2B5EF4-FFF2-40B4-BE49-F238E27FC236}">
                  <a16:creationId xmlns:a16="http://schemas.microsoft.com/office/drawing/2014/main" id="{DC0BFE2A-40C4-4AF4-A82E-1B618F6344BC}"/>
                </a:ext>
              </a:extLst>
            </p:cNvPr>
            <p:cNvSpPr/>
            <p:nvPr/>
          </p:nvSpPr>
          <p:spPr>
            <a:xfrm>
              <a:off x="1280212" y="2947483"/>
              <a:ext cx="39613" cy="18587"/>
            </a:xfrm>
            <a:custGeom>
              <a:avLst/>
              <a:gdLst/>
              <a:ahLst/>
              <a:cxnLst/>
              <a:rect l="l" t="t" r="r" b="b"/>
              <a:pathLst>
                <a:path w="45720" h="21589">
                  <a:moveTo>
                    <a:pt x="40830" y="2425"/>
                  </a:moveTo>
                  <a:lnTo>
                    <a:pt x="40005" y="1600"/>
                  </a:lnTo>
                  <a:lnTo>
                    <a:pt x="39243" y="838"/>
                  </a:lnTo>
                  <a:lnTo>
                    <a:pt x="39243" y="3314"/>
                  </a:lnTo>
                  <a:lnTo>
                    <a:pt x="39243" y="17970"/>
                  </a:lnTo>
                  <a:lnTo>
                    <a:pt x="37528" y="19685"/>
                  </a:lnTo>
                  <a:lnTo>
                    <a:pt x="3314" y="19685"/>
                  </a:lnTo>
                  <a:lnTo>
                    <a:pt x="1600" y="17970"/>
                  </a:lnTo>
                  <a:lnTo>
                    <a:pt x="1600" y="3314"/>
                  </a:lnTo>
                  <a:lnTo>
                    <a:pt x="3314" y="1600"/>
                  </a:lnTo>
                  <a:lnTo>
                    <a:pt x="37528" y="1600"/>
                  </a:lnTo>
                  <a:lnTo>
                    <a:pt x="39243" y="3314"/>
                  </a:lnTo>
                  <a:lnTo>
                    <a:pt x="39243" y="838"/>
                  </a:lnTo>
                  <a:lnTo>
                    <a:pt x="38404" y="0"/>
                  </a:lnTo>
                  <a:lnTo>
                    <a:pt x="2425" y="0"/>
                  </a:lnTo>
                  <a:lnTo>
                    <a:pt x="0" y="2425"/>
                  </a:lnTo>
                  <a:lnTo>
                    <a:pt x="0" y="18859"/>
                  </a:lnTo>
                  <a:lnTo>
                    <a:pt x="2425" y="21285"/>
                  </a:lnTo>
                  <a:lnTo>
                    <a:pt x="38404" y="21285"/>
                  </a:lnTo>
                  <a:lnTo>
                    <a:pt x="40005" y="19685"/>
                  </a:lnTo>
                  <a:lnTo>
                    <a:pt x="40830" y="18859"/>
                  </a:lnTo>
                  <a:lnTo>
                    <a:pt x="40830" y="2425"/>
                  </a:lnTo>
                  <a:close/>
                </a:path>
                <a:path w="45720" h="21589">
                  <a:moveTo>
                    <a:pt x="45110" y="12344"/>
                  </a:moveTo>
                  <a:lnTo>
                    <a:pt x="45034" y="8966"/>
                  </a:lnTo>
                  <a:lnTo>
                    <a:pt x="44069" y="7645"/>
                  </a:lnTo>
                  <a:lnTo>
                    <a:pt x="42621" y="7086"/>
                  </a:lnTo>
                  <a:lnTo>
                    <a:pt x="42621" y="14312"/>
                  </a:lnTo>
                  <a:lnTo>
                    <a:pt x="44069" y="13754"/>
                  </a:lnTo>
                  <a:lnTo>
                    <a:pt x="45110" y="12344"/>
                  </a:lnTo>
                  <a:close/>
                </a:path>
              </a:pathLst>
            </a:custGeom>
            <a:solidFill>
              <a:srgbClr val="808285"/>
            </a:solidFill>
          </p:spPr>
          <p:txBody>
            <a:bodyPr wrap="square" lIns="0" tIns="0" rIns="0" bIns="0" rtlCol="0"/>
            <a:lstStyle/>
            <a:p>
              <a:endParaRPr sz="685"/>
            </a:p>
          </p:txBody>
        </p:sp>
        <p:sp>
          <p:nvSpPr>
            <p:cNvPr id="117" name="object 112">
              <a:extLst>
                <a:ext uri="{FF2B5EF4-FFF2-40B4-BE49-F238E27FC236}">
                  <a16:creationId xmlns:a16="http://schemas.microsoft.com/office/drawing/2014/main" id="{35397CE6-7BBD-4828-B187-9AEE740AD280}"/>
                </a:ext>
              </a:extLst>
            </p:cNvPr>
            <p:cNvSpPr/>
            <p:nvPr/>
          </p:nvSpPr>
          <p:spPr>
            <a:xfrm>
              <a:off x="808615" y="2944618"/>
              <a:ext cx="58870" cy="16401"/>
            </a:xfrm>
            <a:custGeom>
              <a:avLst/>
              <a:gdLst/>
              <a:ahLst/>
              <a:cxnLst/>
              <a:rect l="l" t="t" r="r" b="b"/>
              <a:pathLst>
                <a:path w="67945" h="19050">
                  <a:moveTo>
                    <a:pt x="13119" y="15138"/>
                  </a:moveTo>
                  <a:lnTo>
                    <a:pt x="8572" y="15138"/>
                  </a:lnTo>
                  <a:lnTo>
                    <a:pt x="7289" y="15240"/>
                  </a:lnTo>
                  <a:lnTo>
                    <a:pt x="6350" y="15341"/>
                  </a:lnTo>
                  <a:lnTo>
                    <a:pt x="9283" y="12280"/>
                  </a:lnTo>
                  <a:lnTo>
                    <a:pt x="12242" y="8940"/>
                  </a:lnTo>
                  <a:lnTo>
                    <a:pt x="12242" y="3327"/>
                  </a:lnTo>
                  <a:lnTo>
                    <a:pt x="12242" y="2311"/>
                  </a:lnTo>
                  <a:lnTo>
                    <a:pt x="9766" y="0"/>
                  </a:lnTo>
                  <a:lnTo>
                    <a:pt x="3517" y="0"/>
                  </a:lnTo>
                  <a:lnTo>
                    <a:pt x="1803" y="977"/>
                  </a:lnTo>
                  <a:lnTo>
                    <a:pt x="0" y="2908"/>
                  </a:lnTo>
                  <a:lnTo>
                    <a:pt x="2311" y="5194"/>
                  </a:lnTo>
                  <a:lnTo>
                    <a:pt x="3225" y="4229"/>
                  </a:lnTo>
                  <a:lnTo>
                    <a:pt x="4267" y="3327"/>
                  </a:lnTo>
                  <a:lnTo>
                    <a:pt x="7188" y="3327"/>
                  </a:lnTo>
                  <a:lnTo>
                    <a:pt x="8089" y="4229"/>
                  </a:lnTo>
                  <a:lnTo>
                    <a:pt x="8166" y="8712"/>
                  </a:lnTo>
                  <a:lnTo>
                    <a:pt x="203" y="16268"/>
                  </a:lnTo>
                  <a:lnTo>
                    <a:pt x="203" y="18707"/>
                  </a:lnTo>
                  <a:lnTo>
                    <a:pt x="13119" y="18707"/>
                  </a:lnTo>
                  <a:lnTo>
                    <a:pt x="13119" y="15341"/>
                  </a:lnTo>
                  <a:lnTo>
                    <a:pt x="13119" y="15138"/>
                  </a:lnTo>
                  <a:close/>
                </a:path>
                <a:path w="67945" h="19050">
                  <a:moveTo>
                    <a:pt x="28384" y="15138"/>
                  </a:moveTo>
                  <a:lnTo>
                    <a:pt x="23837" y="15138"/>
                  </a:lnTo>
                  <a:lnTo>
                    <a:pt x="22555" y="15240"/>
                  </a:lnTo>
                  <a:lnTo>
                    <a:pt x="21615" y="15341"/>
                  </a:lnTo>
                  <a:lnTo>
                    <a:pt x="24561" y="12280"/>
                  </a:lnTo>
                  <a:lnTo>
                    <a:pt x="27508" y="8940"/>
                  </a:lnTo>
                  <a:lnTo>
                    <a:pt x="27508" y="3327"/>
                  </a:lnTo>
                  <a:lnTo>
                    <a:pt x="27508" y="2311"/>
                  </a:lnTo>
                  <a:lnTo>
                    <a:pt x="25031" y="0"/>
                  </a:lnTo>
                  <a:lnTo>
                    <a:pt x="18783" y="0"/>
                  </a:lnTo>
                  <a:lnTo>
                    <a:pt x="17068" y="977"/>
                  </a:lnTo>
                  <a:lnTo>
                    <a:pt x="15265" y="2908"/>
                  </a:lnTo>
                  <a:lnTo>
                    <a:pt x="17576" y="5194"/>
                  </a:lnTo>
                  <a:lnTo>
                    <a:pt x="18491" y="4229"/>
                  </a:lnTo>
                  <a:lnTo>
                    <a:pt x="19532" y="3327"/>
                  </a:lnTo>
                  <a:lnTo>
                    <a:pt x="22453" y="3327"/>
                  </a:lnTo>
                  <a:lnTo>
                    <a:pt x="23355" y="4229"/>
                  </a:lnTo>
                  <a:lnTo>
                    <a:pt x="23431" y="8712"/>
                  </a:lnTo>
                  <a:lnTo>
                    <a:pt x="15468" y="16268"/>
                  </a:lnTo>
                  <a:lnTo>
                    <a:pt x="15468" y="18707"/>
                  </a:lnTo>
                  <a:lnTo>
                    <a:pt x="28384" y="18707"/>
                  </a:lnTo>
                  <a:lnTo>
                    <a:pt x="28384" y="15341"/>
                  </a:lnTo>
                  <a:lnTo>
                    <a:pt x="28384" y="15138"/>
                  </a:lnTo>
                  <a:close/>
                </a:path>
                <a:path w="67945" h="19050">
                  <a:moveTo>
                    <a:pt x="36576" y="14871"/>
                  </a:moveTo>
                  <a:lnTo>
                    <a:pt x="35483" y="13703"/>
                  </a:lnTo>
                  <a:lnTo>
                    <a:pt x="32537" y="13703"/>
                  </a:lnTo>
                  <a:lnTo>
                    <a:pt x="31445" y="14871"/>
                  </a:lnTo>
                  <a:lnTo>
                    <a:pt x="31445" y="17881"/>
                  </a:lnTo>
                  <a:lnTo>
                    <a:pt x="32537" y="19050"/>
                  </a:lnTo>
                  <a:lnTo>
                    <a:pt x="35483" y="19050"/>
                  </a:lnTo>
                  <a:lnTo>
                    <a:pt x="36576" y="17881"/>
                  </a:lnTo>
                  <a:lnTo>
                    <a:pt x="36576" y="14871"/>
                  </a:lnTo>
                  <a:close/>
                </a:path>
                <a:path w="67945" h="19050">
                  <a:moveTo>
                    <a:pt x="36576" y="5499"/>
                  </a:moveTo>
                  <a:lnTo>
                    <a:pt x="35483" y="4330"/>
                  </a:lnTo>
                  <a:lnTo>
                    <a:pt x="32537" y="4330"/>
                  </a:lnTo>
                  <a:lnTo>
                    <a:pt x="31445" y="5499"/>
                  </a:lnTo>
                  <a:lnTo>
                    <a:pt x="31445" y="8509"/>
                  </a:lnTo>
                  <a:lnTo>
                    <a:pt x="32537" y="9677"/>
                  </a:lnTo>
                  <a:lnTo>
                    <a:pt x="35483" y="9677"/>
                  </a:lnTo>
                  <a:lnTo>
                    <a:pt x="36576" y="8509"/>
                  </a:lnTo>
                  <a:lnTo>
                    <a:pt x="36576" y="5499"/>
                  </a:lnTo>
                  <a:close/>
                </a:path>
                <a:path w="67945" h="19050">
                  <a:moveTo>
                    <a:pt x="52209" y="11328"/>
                  </a:moveTo>
                  <a:lnTo>
                    <a:pt x="50673" y="9829"/>
                  </a:lnTo>
                  <a:lnTo>
                    <a:pt x="48539" y="9220"/>
                  </a:lnTo>
                  <a:lnTo>
                    <a:pt x="50520" y="8280"/>
                  </a:lnTo>
                  <a:lnTo>
                    <a:pt x="51600" y="6921"/>
                  </a:lnTo>
                  <a:lnTo>
                    <a:pt x="51600" y="3327"/>
                  </a:lnTo>
                  <a:lnTo>
                    <a:pt x="51600" y="1803"/>
                  </a:lnTo>
                  <a:lnTo>
                    <a:pt x="49085" y="0"/>
                  </a:lnTo>
                  <a:lnTo>
                    <a:pt x="43040" y="0"/>
                  </a:lnTo>
                  <a:lnTo>
                    <a:pt x="41186" y="889"/>
                  </a:lnTo>
                  <a:lnTo>
                    <a:pt x="39497" y="2349"/>
                  </a:lnTo>
                  <a:lnTo>
                    <a:pt x="41656" y="4927"/>
                  </a:lnTo>
                  <a:lnTo>
                    <a:pt x="42786" y="3924"/>
                  </a:lnTo>
                  <a:lnTo>
                    <a:pt x="43776" y="3327"/>
                  </a:lnTo>
                  <a:lnTo>
                    <a:pt x="46520" y="3327"/>
                  </a:lnTo>
                  <a:lnTo>
                    <a:pt x="47193" y="3924"/>
                  </a:lnTo>
                  <a:lnTo>
                    <a:pt x="47231" y="6921"/>
                  </a:lnTo>
                  <a:lnTo>
                    <a:pt x="46304" y="7810"/>
                  </a:lnTo>
                  <a:lnTo>
                    <a:pt x="43014" y="7810"/>
                  </a:lnTo>
                  <a:lnTo>
                    <a:pt x="43014" y="10820"/>
                  </a:lnTo>
                  <a:lnTo>
                    <a:pt x="47002" y="10820"/>
                  </a:lnTo>
                  <a:lnTo>
                    <a:pt x="47942" y="11811"/>
                  </a:lnTo>
                  <a:lnTo>
                    <a:pt x="47942" y="14833"/>
                  </a:lnTo>
                  <a:lnTo>
                    <a:pt x="46748" y="15621"/>
                  </a:lnTo>
                  <a:lnTo>
                    <a:pt x="43421" y="15621"/>
                  </a:lnTo>
                  <a:lnTo>
                    <a:pt x="42062" y="14833"/>
                  </a:lnTo>
                  <a:lnTo>
                    <a:pt x="40932" y="13766"/>
                  </a:lnTo>
                  <a:lnTo>
                    <a:pt x="38976" y="16446"/>
                  </a:lnTo>
                  <a:lnTo>
                    <a:pt x="40322" y="17995"/>
                  </a:lnTo>
                  <a:lnTo>
                    <a:pt x="42405" y="19050"/>
                  </a:lnTo>
                  <a:lnTo>
                    <a:pt x="49072" y="19050"/>
                  </a:lnTo>
                  <a:lnTo>
                    <a:pt x="52209" y="17119"/>
                  </a:lnTo>
                  <a:lnTo>
                    <a:pt x="52209" y="15621"/>
                  </a:lnTo>
                  <a:lnTo>
                    <a:pt x="52209" y="11328"/>
                  </a:lnTo>
                  <a:close/>
                </a:path>
                <a:path w="67945" h="19050">
                  <a:moveTo>
                    <a:pt x="67716" y="11518"/>
                  </a:moveTo>
                  <a:lnTo>
                    <a:pt x="66802" y="10617"/>
                  </a:lnTo>
                  <a:lnTo>
                    <a:pt x="66306" y="10121"/>
                  </a:lnTo>
                  <a:lnTo>
                    <a:pt x="64554" y="9156"/>
                  </a:lnTo>
                  <a:lnTo>
                    <a:pt x="65811" y="8204"/>
                  </a:lnTo>
                  <a:lnTo>
                    <a:pt x="65963" y="8013"/>
                  </a:lnTo>
                  <a:lnTo>
                    <a:pt x="66954" y="6781"/>
                  </a:lnTo>
                  <a:lnTo>
                    <a:pt x="66954" y="2946"/>
                  </a:lnTo>
                  <a:lnTo>
                    <a:pt x="66916" y="1943"/>
                  </a:lnTo>
                  <a:lnTo>
                    <a:pt x="64731" y="0"/>
                  </a:lnTo>
                  <a:lnTo>
                    <a:pt x="63766" y="0"/>
                  </a:lnTo>
                  <a:lnTo>
                    <a:pt x="63766" y="12192"/>
                  </a:lnTo>
                  <a:lnTo>
                    <a:pt x="63766" y="15354"/>
                  </a:lnTo>
                  <a:lnTo>
                    <a:pt x="62712" y="16090"/>
                  </a:lnTo>
                  <a:lnTo>
                    <a:pt x="59778" y="16090"/>
                  </a:lnTo>
                  <a:lnTo>
                    <a:pt x="58496" y="15138"/>
                  </a:lnTo>
                  <a:lnTo>
                    <a:pt x="58610" y="12192"/>
                  </a:lnTo>
                  <a:lnTo>
                    <a:pt x="59093" y="11341"/>
                  </a:lnTo>
                  <a:lnTo>
                    <a:pt x="59893" y="10617"/>
                  </a:lnTo>
                  <a:lnTo>
                    <a:pt x="62204" y="11582"/>
                  </a:lnTo>
                  <a:lnTo>
                    <a:pt x="63766" y="12192"/>
                  </a:lnTo>
                  <a:lnTo>
                    <a:pt x="63766" y="0"/>
                  </a:lnTo>
                  <a:lnTo>
                    <a:pt x="63373" y="0"/>
                  </a:lnTo>
                  <a:lnTo>
                    <a:pt x="63373" y="6553"/>
                  </a:lnTo>
                  <a:lnTo>
                    <a:pt x="63106" y="7162"/>
                  </a:lnTo>
                  <a:lnTo>
                    <a:pt x="62382" y="8013"/>
                  </a:lnTo>
                  <a:lnTo>
                    <a:pt x="60515" y="7277"/>
                  </a:lnTo>
                  <a:lnTo>
                    <a:pt x="59232" y="6553"/>
                  </a:lnTo>
                  <a:lnTo>
                    <a:pt x="59232" y="3657"/>
                  </a:lnTo>
                  <a:lnTo>
                    <a:pt x="60147" y="2946"/>
                  </a:lnTo>
                  <a:lnTo>
                    <a:pt x="62674" y="2946"/>
                  </a:lnTo>
                  <a:lnTo>
                    <a:pt x="63284" y="3657"/>
                  </a:lnTo>
                  <a:lnTo>
                    <a:pt x="63373" y="6553"/>
                  </a:lnTo>
                  <a:lnTo>
                    <a:pt x="63373" y="0"/>
                  </a:lnTo>
                  <a:lnTo>
                    <a:pt x="57962" y="0"/>
                  </a:lnTo>
                  <a:lnTo>
                    <a:pt x="55499" y="1943"/>
                  </a:lnTo>
                  <a:lnTo>
                    <a:pt x="55499" y="6985"/>
                  </a:lnTo>
                  <a:lnTo>
                    <a:pt x="56540" y="8318"/>
                  </a:lnTo>
                  <a:lnTo>
                    <a:pt x="57962" y="9385"/>
                  </a:lnTo>
                  <a:lnTo>
                    <a:pt x="56235" y="10426"/>
                  </a:lnTo>
                  <a:lnTo>
                    <a:pt x="54825" y="11798"/>
                  </a:lnTo>
                  <a:lnTo>
                    <a:pt x="54825" y="16992"/>
                  </a:lnTo>
                  <a:lnTo>
                    <a:pt x="57569" y="19050"/>
                  </a:lnTo>
                  <a:lnTo>
                    <a:pt x="65112" y="19050"/>
                  </a:lnTo>
                  <a:lnTo>
                    <a:pt x="67716" y="16865"/>
                  </a:lnTo>
                  <a:lnTo>
                    <a:pt x="67716" y="16090"/>
                  </a:lnTo>
                  <a:lnTo>
                    <a:pt x="67716" y="11518"/>
                  </a:lnTo>
                  <a:close/>
                </a:path>
              </a:pathLst>
            </a:custGeom>
            <a:solidFill>
              <a:srgbClr val="231F20"/>
            </a:solidFill>
          </p:spPr>
          <p:txBody>
            <a:bodyPr wrap="square" lIns="0" tIns="0" rIns="0" bIns="0" rtlCol="0"/>
            <a:lstStyle/>
            <a:p>
              <a:endParaRPr sz="685"/>
            </a:p>
          </p:txBody>
        </p:sp>
      </p:grpSp>
      <p:sp>
        <p:nvSpPr>
          <p:cNvPr id="119" name="object 113">
            <a:extLst>
              <a:ext uri="{FF2B5EF4-FFF2-40B4-BE49-F238E27FC236}">
                <a16:creationId xmlns:a16="http://schemas.microsoft.com/office/drawing/2014/main" id="{CFC83545-8276-471F-BEC4-B2E41FA9FEB2}"/>
              </a:ext>
            </a:extLst>
          </p:cNvPr>
          <p:cNvSpPr txBox="1"/>
          <p:nvPr/>
        </p:nvSpPr>
        <p:spPr>
          <a:xfrm>
            <a:off x="1616714" y="3321962"/>
            <a:ext cx="1224141" cy="315530"/>
          </a:xfrm>
          <a:prstGeom prst="rect">
            <a:avLst/>
          </a:prstGeom>
        </p:spPr>
        <p:txBody>
          <a:bodyPr vert="horz" wrap="square" lIns="0" tIns="7678" rIns="0" bIns="0" rtlCol="0">
            <a:spAutoFit/>
          </a:bodyPr>
          <a:lstStyle/>
          <a:p>
            <a:pPr marL="7677" marR="3071" indent="21112">
              <a:spcBef>
                <a:spcPts val="60"/>
              </a:spcBef>
            </a:pPr>
            <a:r>
              <a:rPr sz="1000" b="1">
                <a:solidFill>
                  <a:srgbClr val="231F20"/>
                </a:solidFill>
                <a:cs typeface="HelveticaNeueLT Pro 55 Roman"/>
              </a:rPr>
              <a:t>„</a:t>
            </a:r>
            <a:r>
              <a:rPr sz="1000" b="1" err="1">
                <a:solidFill>
                  <a:srgbClr val="231F20"/>
                </a:solidFill>
                <a:cs typeface="HelveticaNeueLT Pro 55 Roman"/>
              </a:rPr>
              <a:t>Neuen</a:t>
            </a:r>
            <a:r>
              <a:rPr sz="1000" b="1">
                <a:solidFill>
                  <a:srgbClr val="231F20"/>
                </a:solidFill>
                <a:cs typeface="HelveticaNeueLT Pro 55 Roman"/>
              </a:rPr>
              <a:t> Sensor </a:t>
            </a:r>
            <a:r>
              <a:rPr sz="1000" b="1" spc="3">
                <a:solidFill>
                  <a:srgbClr val="231F20"/>
                </a:solidFill>
                <a:cs typeface="HelveticaNeueLT Pro 55 Roman"/>
              </a:rPr>
              <a:t> </a:t>
            </a:r>
            <a:r>
              <a:rPr sz="1000" b="1" err="1">
                <a:solidFill>
                  <a:srgbClr val="231F20"/>
                </a:solidFill>
                <a:cs typeface="HelveticaNeueLT Pro 55 Roman"/>
              </a:rPr>
              <a:t>scannen</a:t>
            </a:r>
            <a:r>
              <a:rPr sz="1000" b="1">
                <a:solidFill>
                  <a:srgbClr val="231F20"/>
                </a:solidFill>
                <a:cs typeface="HelveticaNeueLT Pro 55 Roman"/>
              </a:rPr>
              <a:t>“ </a:t>
            </a:r>
            <a:r>
              <a:rPr sz="1000" err="1">
                <a:solidFill>
                  <a:srgbClr val="231F20"/>
                </a:solidFill>
                <a:cs typeface="HelveticaNeueLTPro-Lt"/>
              </a:rPr>
              <a:t>wählen</a:t>
            </a:r>
            <a:r>
              <a:rPr sz="1000">
                <a:solidFill>
                  <a:srgbClr val="231F20"/>
                </a:solidFill>
                <a:cs typeface="HelveticaNeueLTPro-Lt"/>
              </a:rPr>
              <a:t>.</a:t>
            </a:r>
            <a:endParaRPr sz="1000">
              <a:cs typeface="HelveticaNeueLTPro-Lt"/>
            </a:endParaRPr>
          </a:p>
        </p:txBody>
      </p:sp>
      <p:sp>
        <p:nvSpPr>
          <p:cNvPr id="120" name="Oval 102">
            <a:extLst>
              <a:ext uri="{FF2B5EF4-FFF2-40B4-BE49-F238E27FC236}">
                <a16:creationId xmlns:a16="http://schemas.microsoft.com/office/drawing/2014/main" id="{EC39390E-FDE2-4BC6-B3EF-FF941FEDE9BC}"/>
              </a:ext>
            </a:extLst>
          </p:cNvPr>
          <p:cNvSpPr/>
          <p:nvPr/>
        </p:nvSpPr>
        <p:spPr>
          <a:xfrm>
            <a:off x="523040" y="2901884"/>
            <a:ext cx="159033" cy="1580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b="1">
                <a:solidFill>
                  <a:schemeClr val="bg1"/>
                </a:solidFill>
                <a:latin typeface="+mj-lt"/>
              </a:rPr>
              <a:t>4</a:t>
            </a:r>
          </a:p>
        </p:txBody>
      </p:sp>
      <p:pic>
        <p:nvPicPr>
          <p:cNvPr id="122" name="object 103">
            <a:extLst>
              <a:ext uri="{FF2B5EF4-FFF2-40B4-BE49-F238E27FC236}">
                <a16:creationId xmlns:a16="http://schemas.microsoft.com/office/drawing/2014/main" id="{1F2EA53D-A7E9-42A5-A310-CC9D4A25875E}"/>
              </a:ext>
            </a:extLst>
          </p:cNvPr>
          <p:cNvPicPr/>
          <p:nvPr/>
        </p:nvPicPr>
        <p:blipFill>
          <a:blip r:embed="rId7" cstate="screen">
            <a:extLst>
              <a:ext uri="{28A0092B-C50C-407E-A947-70E740481C1C}">
                <a14:useLocalDpi xmlns:a14="http://schemas.microsoft.com/office/drawing/2010/main"/>
              </a:ext>
            </a:extLst>
          </a:blip>
          <a:stretch>
            <a:fillRect/>
          </a:stretch>
        </p:blipFill>
        <p:spPr>
          <a:xfrm>
            <a:off x="4276197" y="3977070"/>
            <a:ext cx="141229" cy="180538"/>
          </a:xfrm>
          <a:prstGeom prst="rect">
            <a:avLst/>
          </a:prstGeom>
        </p:spPr>
      </p:pic>
      <p:pic>
        <p:nvPicPr>
          <p:cNvPr id="123" name="object 104">
            <a:extLst>
              <a:ext uri="{FF2B5EF4-FFF2-40B4-BE49-F238E27FC236}">
                <a16:creationId xmlns:a16="http://schemas.microsoft.com/office/drawing/2014/main" id="{B55B358C-5168-463F-948F-BB57C6ADF94A}"/>
              </a:ext>
            </a:extLst>
          </p:cNvPr>
          <p:cNvPicPr/>
          <p:nvPr/>
        </p:nvPicPr>
        <p:blipFill>
          <a:blip r:embed="rId8" cstate="screen">
            <a:extLst>
              <a:ext uri="{28A0092B-C50C-407E-A947-70E740481C1C}">
                <a14:useLocalDpi xmlns:a14="http://schemas.microsoft.com/office/drawing/2010/main"/>
              </a:ext>
            </a:extLst>
          </a:blip>
          <a:stretch>
            <a:fillRect/>
          </a:stretch>
        </p:blipFill>
        <p:spPr>
          <a:xfrm>
            <a:off x="4425607" y="3909284"/>
            <a:ext cx="292785" cy="290920"/>
          </a:xfrm>
          <a:prstGeom prst="rect">
            <a:avLst/>
          </a:prstGeom>
        </p:spPr>
      </p:pic>
      <p:grpSp>
        <p:nvGrpSpPr>
          <p:cNvPr id="4" name="Gruppieren 3">
            <a:extLst>
              <a:ext uri="{FF2B5EF4-FFF2-40B4-BE49-F238E27FC236}">
                <a16:creationId xmlns:a16="http://schemas.microsoft.com/office/drawing/2014/main" id="{AB4143FB-AF28-B74D-BC75-39DD6DA5C3F9}"/>
              </a:ext>
            </a:extLst>
          </p:cNvPr>
          <p:cNvGrpSpPr/>
          <p:nvPr/>
        </p:nvGrpSpPr>
        <p:grpSpPr>
          <a:xfrm>
            <a:off x="3269840" y="2627685"/>
            <a:ext cx="1086660" cy="1889315"/>
            <a:chOff x="3232152" y="2791634"/>
            <a:chExt cx="898066" cy="1561417"/>
          </a:xfrm>
        </p:grpSpPr>
        <p:sp>
          <p:nvSpPr>
            <p:cNvPr id="121" name="object 105">
              <a:extLst>
                <a:ext uri="{FF2B5EF4-FFF2-40B4-BE49-F238E27FC236}">
                  <a16:creationId xmlns:a16="http://schemas.microsoft.com/office/drawing/2014/main" id="{D25B27FE-C2B6-4348-831C-22096C9C7872}"/>
                </a:ext>
              </a:extLst>
            </p:cNvPr>
            <p:cNvSpPr/>
            <p:nvPr/>
          </p:nvSpPr>
          <p:spPr>
            <a:xfrm>
              <a:off x="3641908" y="3439752"/>
              <a:ext cx="80878" cy="160179"/>
            </a:xfrm>
            <a:custGeom>
              <a:avLst/>
              <a:gdLst/>
              <a:ahLst/>
              <a:cxnLst/>
              <a:rect l="l" t="t" r="r" b="b"/>
              <a:pathLst>
                <a:path w="93344" h="186054">
                  <a:moveTo>
                    <a:pt x="0" y="0"/>
                  </a:moveTo>
                  <a:lnTo>
                    <a:pt x="92849" y="92837"/>
                  </a:lnTo>
                  <a:lnTo>
                    <a:pt x="0" y="185686"/>
                  </a:lnTo>
                </a:path>
              </a:pathLst>
            </a:custGeom>
            <a:ln w="25400">
              <a:solidFill>
                <a:schemeClr val="accent5"/>
              </a:solidFill>
            </a:ln>
          </p:spPr>
          <p:txBody>
            <a:bodyPr wrap="square" lIns="0" tIns="0" rIns="0" bIns="0" rtlCol="0"/>
            <a:lstStyle/>
            <a:p>
              <a:endParaRPr sz="685"/>
            </a:p>
          </p:txBody>
        </p:sp>
        <p:pic>
          <p:nvPicPr>
            <p:cNvPr id="129" name="object 92">
              <a:extLst>
                <a:ext uri="{FF2B5EF4-FFF2-40B4-BE49-F238E27FC236}">
                  <a16:creationId xmlns:a16="http://schemas.microsoft.com/office/drawing/2014/main" id="{795B7F28-041B-4E28-AC4F-516C3E2CDD58}"/>
                </a:ext>
              </a:extLst>
            </p:cNvPr>
            <p:cNvPicPr/>
            <p:nvPr/>
          </p:nvPicPr>
          <p:blipFill>
            <a:blip r:embed="rId4" cstate="print"/>
            <a:stretch>
              <a:fillRect/>
            </a:stretch>
          </p:blipFill>
          <p:spPr>
            <a:xfrm>
              <a:off x="3232152" y="2791634"/>
              <a:ext cx="898066" cy="1561417"/>
            </a:xfrm>
            <a:prstGeom prst="rect">
              <a:avLst/>
            </a:prstGeom>
          </p:spPr>
        </p:pic>
        <p:pic>
          <p:nvPicPr>
            <p:cNvPr id="130" name="object 93">
              <a:extLst>
                <a:ext uri="{FF2B5EF4-FFF2-40B4-BE49-F238E27FC236}">
                  <a16:creationId xmlns:a16="http://schemas.microsoft.com/office/drawing/2014/main" id="{8A153738-3418-4955-A3DD-86FE9BFD395F}"/>
                </a:ext>
              </a:extLst>
            </p:cNvPr>
            <p:cNvPicPr/>
            <p:nvPr/>
          </p:nvPicPr>
          <p:blipFill>
            <a:blip r:embed="rId9" cstate="print"/>
            <a:stretch>
              <a:fillRect/>
            </a:stretch>
          </p:blipFill>
          <p:spPr>
            <a:xfrm>
              <a:off x="3383558" y="2946076"/>
              <a:ext cx="586842" cy="1257383"/>
            </a:xfrm>
            <a:prstGeom prst="rect">
              <a:avLst/>
            </a:prstGeom>
          </p:spPr>
        </p:pic>
        <p:sp>
          <p:nvSpPr>
            <p:cNvPr id="131" name="object 94">
              <a:extLst>
                <a:ext uri="{FF2B5EF4-FFF2-40B4-BE49-F238E27FC236}">
                  <a16:creationId xmlns:a16="http://schemas.microsoft.com/office/drawing/2014/main" id="{8A1DD2FF-8ACE-417E-AF85-50D6E857CF48}"/>
                </a:ext>
              </a:extLst>
            </p:cNvPr>
            <p:cNvSpPr/>
            <p:nvPr/>
          </p:nvSpPr>
          <p:spPr>
            <a:xfrm>
              <a:off x="3383923" y="2966505"/>
              <a:ext cx="586497" cy="106604"/>
            </a:xfrm>
            <a:custGeom>
              <a:avLst/>
              <a:gdLst/>
              <a:ahLst/>
              <a:cxnLst/>
              <a:rect l="l" t="t" r="r" b="b"/>
              <a:pathLst>
                <a:path w="676909" h="123825">
                  <a:moveTo>
                    <a:pt x="178410" y="50800"/>
                  </a:moveTo>
                  <a:lnTo>
                    <a:pt x="7316" y="50800"/>
                  </a:lnTo>
                  <a:lnTo>
                    <a:pt x="2320" y="76200"/>
                  </a:lnTo>
                  <a:lnTo>
                    <a:pt x="271" y="88900"/>
                  </a:lnTo>
                  <a:lnTo>
                    <a:pt x="105" y="101600"/>
                  </a:lnTo>
                  <a:lnTo>
                    <a:pt x="0" y="123609"/>
                  </a:lnTo>
                  <a:lnTo>
                    <a:pt x="676314" y="123609"/>
                  </a:lnTo>
                  <a:lnTo>
                    <a:pt x="676314" y="101600"/>
                  </a:lnTo>
                  <a:lnTo>
                    <a:pt x="675844" y="101600"/>
                  </a:lnTo>
                  <a:lnTo>
                    <a:pt x="675831" y="88900"/>
                  </a:lnTo>
                  <a:lnTo>
                    <a:pt x="675615" y="88900"/>
                  </a:lnTo>
                  <a:lnTo>
                    <a:pt x="674866" y="76200"/>
                  </a:lnTo>
                  <a:lnTo>
                    <a:pt x="673431" y="76200"/>
                  </a:lnTo>
                  <a:lnTo>
                    <a:pt x="673431" y="63500"/>
                  </a:lnTo>
                  <a:lnTo>
                    <a:pt x="184879" y="63500"/>
                  </a:lnTo>
                  <a:lnTo>
                    <a:pt x="178410" y="50800"/>
                  </a:lnTo>
                  <a:close/>
                </a:path>
                <a:path w="676909" h="123825">
                  <a:moveTo>
                    <a:pt x="670065" y="50800"/>
                  </a:moveTo>
                  <a:lnTo>
                    <a:pt x="495606" y="50800"/>
                  </a:lnTo>
                  <a:lnTo>
                    <a:pt x="492240" y="63500"/>
                  </a:lnTo>
                  <a:lnTo>
                    <a:pt x="671031" y="63500"/>
                  </a:lnTo>
                  <a:lnTo>
                    <a:pt x="670065" y="50800"/>
                  </a:lnTo>
                  <a:close/>
                </a:path>
                <a:path w="676909" h="123825">
                  <a:moveTo>
                    <a:pt x="163843" y="38100"/>
                  </a:moveTo>
                  <a:lnTo>
                    <a:pt x="12117" y="38100"/>
                  </a:lnTo>
                  <a:lnTo>
                    <a:pt x="11164" y="50800"/>
                  </a:lnTo>
                  <a:lnTo>
                    <a:pt x="165723" y="50800"/>
                  </a:lnTo>
                  <a:lnTo>
                    <a:pt x="163843" y="38100"/>
                  </a:lnTo>
                  <a:close/>
                </a:path>
                <a:path w="676909" h="123825">
                  <a:moveTo>
                    <a:pt x="664300" y="38100"/>
                  </a:moveTo>
                  <a:lnTo>
                    <a:pt x="512916" y="38100"/>
                  </a:lnTo>
                  <a:lnTo>
                    <a:pt x="511468" y="50800"/>
                  </a:lnTo>
                  <a:lnTo>
                    <a:pt x="665252" y="50800"/>
                  </a:lnTo>
                  <a:lnTo>
                    <a:pt x="664300" y="38100"/>
                  </a:lnTo>
                  <a:close/>
                </a:path>
                <a:path w="676909" h="123825">
                  <a:moveTo>
                    <a:pt x="157735" y="25400"/>
                  </a:moveTo>
                  <a:lnTo>
                    <a:pt x="20778" y="25400"/>
                  </a:lnTo>
                  <a:lnTo>
                    <a:pt x="20778" y="38100"/>
                  </a:lnTo>
                  <a:lnTo>
                    <a:pt x="158713" y="38100"/>
                  </a:lnTo>
                  <a:lnTo>
                    <a:pt x="157735" y="25400"/>
                  </a:lnTo>
                  <a:close/>
                </a:path>
                <a:path w="676909" h="123825">
                  <a:moveTo>
                    <a:pt x="655651" y="25400"/>
                  </a:moveTo>
                  <a:lnTo>
                    <a:pt x="518681" y="25400"/>
                  </a:lnTo>
                  <a:lnTo>
                    <a:pt x="518681" y="38100"/>
                  </a:lnTo>
                  <a:lnTo>
                    <a:pt x="655651" y="38100"/>
                  </a:lnTo>
                  <a:lnTo>
                    <a:pt x="655651" y="25400"/>
                  </a:lnTo>
                  <a:close/>
                </a:path>
                <a:path w="676909" h="123825">
                  <a:moveTo>
                    <a:pt x="156998" y="12700"/>
                  </a:moveTo>
                  <a:lnTo>
                    <a:pt x="35192" y="12700"/>
                  </a:lnTo>
                  <a:lnTo>
                    <a:pt x="34710" y="25400"/>
                  </a:lnTo>
                  <a:lnTo>
                    <a:pt x="155360" y="25400"/>
                  </a:lnTo>
                  <a:lnTo>
                    <a:pt x="156998" y="12700"/>
                  </a:lnTo>
                  <a:close/>
                </a:path>
                <a:path w="676909" h="123825">
                  <a:moveTo>
                    <a:pt x="629692" y="12700"/>
                  </a:moveTo>
                  <a:lnTo>
                    <a:pt x="520599" y="12700"/>
                  </a:lnTo>
                  <a:lnTo>
                    <a:pt x="520599" y="25400"/>
                  </a:lnTo>
                  <a:lnTo>
                    <a:pt x="642672" y="25400"/>
                  </a:lnTo>
                  <a:lnTo>
                    <a:pt x="629692" y="12700"/>
                  </a:lnTo>
                  <a:close/>
                </a:path>
                <a:path w="676909" h="123825">
                  <a:moveTo>
                    <a:pt x="152794" y="0"/>
                  </a:moveTo>
                  <a:lnTo>
                    <a:pt x="72200" y="0"/>
                  </a:lnTo>
                  <a:lnTo>
                    <a:pt x="68225" y="12700"/>
                  </a:lnTo>
                  <a:lnTo>
                    <a:pt x="154382" y="12700"/>
                  </a:lnTo>
                  <a:lnTo>
                    <a:pt x="152794" y="0"/>
                  </a:lnTo>
                  <a:close/>
                </a:path>
                <a:path w="676909" h="123825">
                  <a:moveTo>
                    <a:pt x="609994" y="0"/>
                  </a:moveTo>
                  <a:lnTo>
                    <a:pt x="524930" y="0"/>
                  </a:lnTo>
                  <a:lnTo>
                    <a:pt x="522034" y="12700"/>
                  </a:lnTo>
                  <a:lnTo>
                    <a:pt x="609994" y="12700"/>
                  </a:lnTo>
                  <a:lnTo>
                    <a:pt x="609994" y="0"/>
                  </a:lnTo>
                  <a:close/>
                </a:path>
              </a:pathLst>
            </a:custGeom>
            <a:solidFill>
              <a:srgbClr val="585B5D"/>
            </a:solidFill>
          </p:spPr>
          <p:txBody>
            <a:bodyPr wrap="square" lIns="0" tIns="0" rIns="0" bIns="0" rtlCol="0"/>
            <a:lstStyle/>
            <a:p>
              <a:endParaRPr sz="685"/>
            </a:p>
          </p:txBody>
        </p:sp>
      </p:grpSp>
      <p:sp>
        <p:nvSpPr>
          <p:cNvPr id="134" name="object 97">
            <a:extLst>
              <a:ext uri="{FF2B5EF4-FFF2-40B4-BE49-F238E27FC236}">
                <a16:creationId xmlns:a16="http://schemas.microsoft.com/office/drawing/2014/main" id="{A10E3D62-0C34-4885-B465-FE9F8D819609}"/>
              </a:ext>
            </a:extLst>
          </p:cNvPr>
          <p:cNvSpPr/>
          <p:nvPr/>
        </p:nvSpPr>
        <p:spPr>
          <a:xfrm>
            <a:off x="2510830" y="2939701"/>
            <a:ext cx="58870" cy="45719"/>
          </a:xfrm>
          <a:custGeom>
            <a:avLst/>
            <a:gdLst/>
            <a:ahLst/>
            <a:cxnLst/>
            <a:rect l="l" t="t" r="r" b="b"/>
            <a:pathLst>
              <a:path w="67945" h="19050">
                <a:moveTo>
                  <a:pt x="13119" y="15138"/>
                </a:moveTo>
                <a:lnTo>
                  <a:pt x="8572" y="15138"/>
                </a:lnTo>
                <a:lnTo>
                  <a:pt x="7289" y="15240"/>
                </a:lnTo>
                <a:lnTo>
                  <a:pt x="6350" y="15341"/>
                </a:lnTo>
                <a:lnTo>
                  <a:pt x="9296" y="12280"/>
                </a:lnTo>
                <a:lnTo>
                  <a:pt x="12242" y="8940"/>
                </a:lnTo>
                <a:lnTo>
                  <a:pt x="12242" y="3327"/>
                </a:lnTo>
                <a:lnTo>
                  <a:pt x="12242" y="2311"/>
                </a:lnTo>
                <a:lnTo>
                  <a:pt x="9766" y="0"/>
                </a:lnTo>
                <a:lnTo>
                  <a:pt x="3517" y="0"/>
                </a:lnTo>
                <a:lnTo>
                  <a:pt x="1803" y="977"/>
                </a:lnTo>
                <a:lnTo>
                  <a:pt x="0" y="2908"/>
                </a:lnTo>
                <a:lnTo>
                  <a:pt x="2311" y="5194"/>
                </a:lnTo>
                <a:lnTo>
                  <a:pt x="3225" y="4229"/>
                </a:lnTo>
                <a:lnTo>
                  <a:pt x="4267" y="3327"/>
                </a:lnTo>
                <a:lnTo>
                  <a:pt x="7188" y="3327"/>
                </a:lnTo>
                <a:lnTo>
                  <a:pt x="8089" y="4229"/>
                </a:lnTo>
                <a:lnTo>
                  <a:pt x="8166" y="8712"/>
                </a:lnTo>
                <a:lnTo>
                  <a:pt x="203" y="16268"/>
                </a:lnTo>
                <a:lnTo>
                  <a:pt x="203" y="18707"/>
                </a:lnTo>
                <a:lnTo>
                  <a:pt x="13119" y="18707"/>
                </a:lnTo>
                <a:lnTo>
                  <a:pt x="13119" y="15341"/>
                </a:lnTo>
                <a:lnTo>
                  <a:pt x="13119" y="15138"/>
                </a:lnTo>
                <a:close/>
              </a:path>
              <a:path w="67945" h="19050">
                <a:moveTo>
                  <a:pt x="28397" y="15138"/>
                </a:moveTo>
                <a:lnTo>
                  <a:pt x="23850" y="15138"/>
                </a:lnTo>
                <a:lnTo>
                  <a:pt x="22567" y="15240"/>
                </a:lnTo>
                <a:lnTo>
                  <a:pt x="21628" y="15341"/>
                </a:lnTo>
                <a:lnTo>
                  <a:pt x="24561" y="12280"/>
                </a:lnTo>
                <a:lnTo>
                  <a:pt x="27520" y="8940"/>
                </a:lnTo>
                <a:lnTo>
                  <a:pt x="27520" y="3327"/>
                </a:lnTo>
                <a:lnTo>
                  <a:pt x="27520" y="2311"/>
                </a:lnTo>
                <a:lnTo>
                  <a:pt x="25044" y="0"/>
                </a:lnTo>
                <a:lnTo>
                  <a:pt x="18796" y="0"/>
                </a:lnTo>
                <a:lnTo>
                  <a:pt x="17081" y="977"/>
                </a:lnTo>
                <a:lnTo>
                  <a:pt x="15278" y="2908"/>
                </a:lnTo>
                <a:lnTo>
                  <a:pt x="17589" y="5194"/>
                </a:lnTo>
                <a:lnTo>
                  <a:pt x="18503" y="4229"/>
                </a:lnTo>
                <a:lnTo>
                  <a:pt x="19545" y="3327"/>
                </a:lnTo>
                <a:lnTo>
                  <a:pt x="22466" y="3327"/>
                </a:lnTo>
                <a:lnTo>
                  <a:pt x="23368" y="4229"/>
                </a:lnTo>
                <a:lnTo>
                  <a:pt x="23444" y="8712"/>
                </a:lnTo>
                <a:lnTo>
                  <a:pt x="15481" y="16268"/>
                </a:lnTo>
                <a:lnTo>
                  <a:pt x="15481" y="18707"/>
                </a:lnTo>
                <a:lnTo>
                  <a:pt x="28397" y="18707"/>
                </a:lnTo>
                <a:lnTo>
                  <a:pt x="28397" y="15341"/>
                </a:lnTo>
                <a:lnTo>
                  <a:pt x="28397" y="15138"/>
                </a:lnTo>
                <a:close/>
              </a:path>
              <a:path w="67945" h="19050">
                <a:moveTo>
                  <a:pt x="36576" y="14871"/>
                </a:moveTo>
                <a:lnTo>
                  <a:pt x="35483" y="13703"/>
                </a:lnTo>
                <a:lnTo>
                  <a:pt x="32537" y="13703"/>
                </a:lnTo>
                <a:lnTo>
                  <a:pt x="31445" y="14871"/>
                </a:lnTo>
                <a:lnTo>
                  <a:pt x="31445" y="17881"/>
                </a:lnTo>
                <a:lnTo>
                  <a:pt x="32537" y="19050"/>
                </a:lnTo>
                <a:lnTo>
                  <a:pt x="35483" y="19050"/>
                </a:lnTo>
                <a:lnTo>
                  <a:pt x="36576" y="17881"/>
                </a:lnTo>
                <a:lnTo>
                  <a:pt x="36576" y="14871"/>
                </a:lnTo>
                <a:close/>
              </a:path>
              <a:path w="67945" h="19050">
                <a:moveTo>
                  <a:pt x="36576" y="5499"/>
                </a:moveTo>
                <a:lnTo>
                  <a:pt x="35483" y="4330"/>
                </a:lnTo>
                <a:lnTo>
                  <a:pt x="32537" y="4330"/>
                </a:lnTo>
                <a:lnTo>
                  <a:pt x="31445" y="5499"/>
                </a:lnTo>
                <a:lnTo>
                  <a:pt x="31445" y="8509"/>
                </a:lnTo>
                <a:lnTo>
                  <a:pt x="32537" y="9677"/>
                </a:lnTo>
                <a:lnTo>
                  <a:pt x="35483" y="9677"/>
                </a:lnTo>
                <a:lnTo>
                  <a:pt x="36576" y="8509"/>
                </a:lnTo>
                <a:lnTo>
                  <a:pt x="36576" y="5499"/>
                </a:lnTo>
                <a:close/>
              </a:path>
              <a:path w="67945" h="19050">
                <a:moveTo>
                  <a:pt x="52209" y="11328"/>
                </a:moveTo>
                <a:lnTo>
                  <a:pt x="50673" y="9829"/>
                </a:lnTo>
                <a:lnTo>
                  <a:pt x="48539" y="9220"/>
                </a:lnTo>
                <a:lnTo>
                  <a:pt x="50520" y="8280"/>
                </a:lnTo>
                <a:lnTo>
                  <a:pt x="51600" y="6921"/>
                </a:lnTo>
                <a:lnTo>
                  <a:pt x="51600" y="3327"/>
                </a:lnTo>
                <a:lnTo>
                  <a:pt x="51600" y="1803"/>
                </a:lnTo>
                <a:lnTo>
                  <a:pt x="49085" y="0"/>
                </a:lnTo>
                <a:lnTo>
                  <a:pt x="43040" y="0"/>
                </a:lnTo>
                <a:lnTo>
                  <a:pt x="41186" y="889"/>
                </a:lnTo>
                <a:lnTo>
                  <a:pt x="39497" y="2349"/>
                </a:lnTo>
                <a:lnTo>
                  <a:pt x="41656" y="4927"/>
                </a:lnTo>
                <a:lnTo>
                  <a:pt x="42786" y="3924"/>
                </a:lnTo>
                <a:lnTo>
                  <a:pt x="43776" y="3327"/>
                </a:lnTo>
                <a:lnTo>
                  <a:pt x="46520" y="3327"/>
                </a:lnTo>
                <a:lnTo>
                  <a:pt x="47193" y="3924"/>
                </a:lnTo>
                <a:lnTo>
                  <a:pt x="47231" y="6921"/>
                </a:lnTo>
                <a:lnTo>
                  <a:pt x="46304" y="7810"/>
                </a:lnTo>
                <a:lnTo>
                  <a:pt x="43014" y="7810"/>
                </a:lnTo>
                <a:lnTo>
                  <a:pt x="43014" y="10820"/>
                </a:lnTo>
                <a:lnTo>
                  <a:pt x="47002" y="10820"/>
                </a:lnTo>
                <a:lnTo>
                  <a:pt x="47942" y="11811"/>
                </a:lnTo>
                <a:lnTo>
                  <a:pt x="47942" y="14833"/>
                </a:lnTo>
                <a:lnTo>
                  <a:pt x="46748" y="15621"/>
                </a:lnTo>
                <a:lnTo>
                  <a:pt x="43421" y="15621"/>
                </a:lnTo>
                <a:lnTo>
                  <a:pt x="42062" y="14833"/>
                </a:lnTo>
                <a:lnTo>
                  <a:pt x="40932" y="13766"/>
                </a:lnTo>
                <a:lnTo>
                  <a:pt x="38976" y="16446"/>
                </a:lnTo>
                <a:lnTo>
                  <a:pt x="40322" y="17995"/>
                </a:lnTo>
                <a:lnTo>
                  <a:pt x="42405" y="19050"/>
                </a:lnTo>
                <a:lnTo>
                  <a:pt x="49072" y="19050"/>
                </a:lnTo>
                <a:lnTo>
                  <a:pt x="52209" y="17119"/>
                </a:lnTo>
                <a:lnTo>
                  <a:pt x="52209" y="15621"/>
                </a:lnTo>
                <a:lnTo>
                  <a:pt x="52209" y="11328"/>
                </a:lnTo>
                <a:close/>
              </a:path>
              <a:path w="67945" h="19050">
                <a:moveTo>
                  <a:pt x="67716" y="11518"/>
                </a:moveTo>
                <a:lnTo>
                  <a:pt x="66802" y="10617"/>
                </a:lnTo>
                <a:lnTo>
                  <a:pt x="66306" y="10121"/>
                </a:lnTo>
                <a:lnTo>
                  <a:pt x="64554" y="9156"/>
                </a:lnTo>
                <a:lnTo>
                  <a:pt x="65811" y="8204"/>
                </a:lnTo>
                <a:lnTo>
                  <a:pt x="65963" y="8013"/>
                </a:lnTo>
                <a:lnTo>
                  <a:pt x="66954" y="6781"/>
                </a:lnTo>
                <a:lnTo>
                  <a:pt x="66954" y="2946"/>
                </a:lnTo>
                <a:lnTo>
                  <a:pt x="66916" y="1943"/>
                </a:lnTo>
                <a:lnTo>
                  <a:pt x="64731" y="0"/>
                </a:lnTo>
                <a:lnTo>
                  <a:pt x="63766" y="0"/>
                </a:lnTo>
                <a:lnTo>
                  <a:pt x="63766" y="12192"/>
                </a:lnTo>
                <a:lnTo>
                  <a:pt x="63766" y="15354"/>
                </a:lnTo>
                <a:lnTo>
                  <a:pt x="62712" y="16090"/>
                </a:lnTo>
                <a:lnTo>
                  <a:pt x="59778" y="16090"/>
                </a:lnTo>
                <a:lnTo>
                  <a:pt x="58496" y="15138"/>
                </a:lnTo>
                <a:lnTo>
                  <a:pt x="58610" y="12192"/>
                </a:lnTo>
                <a:lnTo>
                  <a:pt x="59093" y="11341"/>
                </a:lnTo>
                <a:lnTo>
                  <a:pt x="59893" y="10617"/>
                </a:lnTo>
                <a:lnTo>
                  <a:pt x="62204" y="11582"/>
                </a:lnTo>
                <a:lnTo>
                  <a:pt x="63766" y="12192"/>
                </a:lnTo>
                <a:lnTo>
                  <a:pt x="63766" y="0"/>
                </a:lnTo>
                <a:lnTo>
                  <a:pt x="63373" y="0"/>
                </a:lnTo>
                <a:lnTo>
                  <a:pt x="63373" y="6553"/>
                </a:lnTo>
                <a:lnTo>
                  <a:pt x="63106" y="7162"/>
                </a:lnTo>
                <a:lnTo>
                  <a:pt x="62382" y="8013"/>
                </a:lnTo>
                <a:lnTo>
                  <a:pt x="60515" y="7277"/>
                </a:lnTo>
                <a:lnTo>
                  <a:pt x="59232" y="6553"/>
                </a:lnTo>
                <a:lnTo>
                  <a:pt x="59232" y="3657"/>
                </a:lnTo>
                <a:lnTo>
                  <a:pt x="60147" y="2946"/>
                </a:lnTo>
                <a:lnTo>
                  <a:pt x="62674" y="2946"/>
                </a:lnTo>
                <a:lnTo>
                  <a:pt x="63296" y="3657"/>
                </a:lnTo>
                <a:lnTo>
                  <a:pt x="63373" y="6553"/>
                </a:lnTo>
                <a:lnTo>
                  <a:pt x="63373" y="0"/>
                </a:lnTo>
                <a:lnTo>
                  <a:pt x="57962" y="0"/>
                </a:lnTo>
                <a:lnTo>
                  <a:pt x="55499" y="1943"/>
                </a:lnTo>
                <a:lnTo>
                  <a:pt x="55499" y="6985"/>
                </a:lnTo>
                <a:lnTo>
                  <a:pt x="56540" y="8318"/>
                </a:lnTo>
                <a:lnTo>
                  <a:pt x="57962" y="9385"/>
                </a:lnTo>
                <a:lnTo>
                  <a:pt x="56235" y="10426"/>
                </a:lnTo>
                <a:lnTo>
                  <a:pt x="54825" y="11798"/>
                </a:lnTo>
                <a:lnTo>
                  <a:pt x="54825" y="16992"/>
                </a:lnTo>
                <a:lnTo>
                  <a:pt x="57569" y="19050"/>
                </a:lnTo>
                <a:lnTo>
                  <a:pt x="65112" y="19050"/>
                </a:lnTo>
                <a:lnTo>
                  <a:pt x="67716" y="16865"/>
                </a:lnTo>
                <a:lnTo>
                  <a:pt x="67716" y="16090"/>
                </a:lnTo>
                <a:lnTo>
                  <a:pt x="67716" y="11518"/>
                </a:lnTo>
                <a:close/>
              </a:path>
            </a:pathLst>
          </a:custGeom>
          <a:solidFill>
            <a:srgbClr val="FFFFFF"/>
          </a:solidFill>
        </p:spPr>
        <p:txBody>
          <a:bodyPr wrap="square" lIns="0" tIns="0" rIns="0" bIns="0" rtlCol="0"/>
          <a:lstStyle/>
          <a:p>
            <a:endParaRPr sz="685"/>
          </a:p>
        </p:txBody>
      </p:sp>
      <p:sp>
        <p:nvSpPr>
          <p:cNvPr id="135" name="object 114">
            <a:extLst>
              <a:ext uri="{FF2B5EF4-FFF2-40B4-BE49-F238E27FC236}">
                <a16:creationId xmlns:a16="http://schemas.microsoft.com/office/drawing/2014/main" id="{CE7DBC55-B48B-46AE-BDEF-61E82F56AC1B}"/>
              </a:ext>
            </a:extLst>
          </p:cNvPr>
          <p:cNvSpPr txBox="1"/>
          <p:nvPr/>
        </p:nvSpPr>
        <p:spPr>
          <a:xfrm>
            <a:off x="4282049" y="3052637"/>
            <a:ext cx="1534181" cy="623306"/>
          </a:xfrm>
          <a:prstGeom prst="rect">
            <a:avLst/>
          </a:prstGeom>
        </p:spPr>
        <p:txBody>
          <a:bodyPr vert="horz" wrap="square" lIns="0" tIns="7678" rIns="0" bIns="0" rtlCol="0">
            <a:spAutoFit/>
          </a:bodyPr>
          <a:lstStyle/>
          <a:p>
            <a:pPr marL="23031" marR="50669">
              <a:spcBef>
                <a:spcPts val="60"/>
              </a:spcBef>
            </a:pPr>
            <a:r>
              <a:rPr sz="1000">
                <a:solidFill>
                  <a:srgbClr val="231F20"/>
                </a:solidFill>
                <a:cs typeface="HelveticaNeueLTPro-Lt"/>
              </a:rPr>
              <a:t>Smartphone </a:t>
            </a:r>
            <a:r>
              <a:rPr lang="de-DE" sz="1000">
                <a:solidFill>
                  <a:srgbClr val="231F20"/>
                </a:solidFill>
                <a:cs typeface="HelveticaNeueLTPro-Lt"/>
              </a:rPr>
              <a:t>mit</a:t>
            </a:r>
            <a:r>
              <a:rPr sz="1000">
                <a:solidFill>
                  <a:srgbClr val="231F20"/>
                </a:solidFill>
                <a:cs typeface="HelveticaNeueLTPro-Lt"/>
              </a:rPr>
              <a:t> dem </a:t>
            </a:r>
            <a:r>
              <a:rPr sz="1000" spc="3">
                <a:solidFill>
                  <a:srgbClr val="231F20"/>
                </a:solidFill>
                <a:cs typeface="HelveticaNeueLTPro-Lt"/>
              </a:rPr>
              <a:t> </a:t>
            </a:r>
            <a:r>
              <a:rPr lang="de-DE" sz="1000" b="1">
                <a:solidFill>
                  <a:srgbClr val="231F20"/>
                </a:solidFill>
                <a:cs typeface="HelveticaNeueLT Pro 55 Roman"/>
              </a:rPr>
              <a:t>oberen</a:t>
            </a:r>
            <a:r>
              <a:rPr sz="1000" b="1" spc="-21">
                <a:solidFill>
                  <a:srgbClr val="231F20"/>
                </a:solidFill>
                <a:cs typeface="HelveticaNeueLT Pro 55 Roman"/>
              </a:rPr>
              <a:t> </a:t>
            </a:r>
            <a:r>
              <a:rPr sz="1000" b="1">
                <a:solidFill>
                  <a:srgbClr val="231F20"/>
                </a:solidFill>
                <a:cs typeface="HelveticaNeueLT Pro 55 Roman"/>
              </a:rPr>
              <a:t>Rand</a:t>
            </a:r>
            <a:r>
              <a:rPr sz="1000" b="1" spc="-21">
                <a:solidFill>
                  <a:srgbClr val="231F20"/>
                </a:solidFill>
                <a:cs typeface="HelveticaNeueLT Pro 55 Roman"/>
              </a:rPr>
              <a:t> </a:t>
            </a:r>
            <a:r>
              <a:rPr sz="1000" b="1">
                <a:solidFill>
                  <a:srgbClr val="231F20"/>
                </a:solidFill>
                <a:cs typeface="HelveticaNeueLT Pro 55 Roman"/>
              </a:rPr>
              <a:t>nah</a:t>
            </a:r>
            <a:r>
              <a:rPr sz="1000" b="1" spc="-18">
                <a:solidFill>
                  <a:srgbClr val="231F20"/>
                </a:solidFill>
                <a:cs typeface="HelveticaNeueLT Pro 55 Roman"/>
              </a:rPr>
              <a:t> </a:t>
            </a:r>
            <a:r>
              <a:rPr sz="1000">
                <a:solidFill>
                  <a:srgbClr val="231F20"/>
                </a:solidFill>
                <a:cs typeface="HelveticaNeueLTPro-Lt"/>
              </a:rPr>
              <a:t>an </a:t>
            </a:r>
            <a:r>
              <a:rPr sz="1000" spc="-163">
                <a:solidFill>
                  <a:srgbClr val="231F20"/>
                </a:solidFill>
                <a:cs typeface="HelveticaNeueLTPro-Lt"/>
              </a:rPr>
              <a:t> </a:t>
            </a:r>
            <a:r>
              <a:rPr sz="1000">
                <a:solidFill>
                  <a:srgbClr val="231F20"/>
                </a:solidFill>
                <a:cs typeface="HelveticaNeueLTPro-Lt"/>
              </a:rPr>
              <a:t>den</a:t>
            </a:r>
            <a:r>
              <a:rPr sz="1000" spc="-9">
                <a:solidFill>
                  <a:srgbClr val="231F20"/>
                </a:solidFill>
                <a:cs typeface="HelveticaNeueLTPro-Lt"/>
              </a:rPr>
              <a:t> </a:t>
            </a:r>
            <a:r>
              <a:rPr sz="1000">
                <a:solidFill>
                  <a:srgbClr val="231F20"/>
                </a:solidFill>
                <a:cs typeface="HelveticaNeueLTPro-Lt"/>
              </a:rPr>
              <a:t>Sensor</a:t>
            </a:r>
            <a:r>
              <a:rPr sz="1000" spc="-9">
                <a:solidFill>
                  <a:srgbClr val="231F20"/>
                </a:solidFill>
                <a:cs typeface="HelveticaNeueLTPro-Lt"/>
              </a:rPr>
              <a:t> </a:t>
            </a:r>
            <a:r>
              <a:rPr sz="1000" err="1">
                <a:solidFill>
                  <a:srgbClr val="231F20"/>
                </a:solidFill>
                <a:cs typeface="HelveticaNeueLTPro-Lt"/>
              </a:rPr>
              <a:t>halten</a:t>
            </a:r>
            <a:r>
              <a:rPr sz="1000">
                <a:solidFill>
                  <a:srgbClr val="231F20"/>
                </a:solidFill>
                <a:cs typeface="HelveticaNeueLTPro-Lt"/>
              </a:rPr>
              <a:t>,</a:t>
            </a:r>
            <a:r>
              <a:rPr lang="de-DE" sz="1000">
                <a:cs typeface="HelveticaNeueLTPro-Lt"/>
              </a:rPr>
              <a:t> </a:t>
            </a:r>
            <a:r>
              <a:rPr sz="1000">
                <a:solidFill>
                  <a:srgbClr val="231F20"/>
                </a:solidFill>
                <a:cs typeface="HelveticaNeueLTPro-Lt"/>
              </a:rPr>
              <a:t>um</a:t>
            </a:r>
            <a:r>
              <a:rPr sz="1000" spc="-12">
                <a:solidFill>
                  <a:srgbClr val="231F20"/>
                </a:solidFill>
                <a:cs typeface="HelveticaNeueLTPro-Lt"/>
              </a:rPr>
              <a:t> </a:t>
            </a:r>
            <a:r>
              <a:rPr lang="de-DE" sz="1000">
                <a:solidFill>
                  <a:srgbClr val="231F20"/>
                </a:solidFill>
                <a:cs typeface="HelveticaNeueLTPro-Lt"/>
              </a:rPr>
              <a:t>ihn</a:t>
            </a:r>
            <a:r>
              <a:rPr sz="1000" spc="-12">
                <a:solidFill>
                  <a:srgbClr val="231F20"/>
                </a:solidFill>
                <a:cs typeface="HelveticaNeueLTPro-Lt"/>
              </a:rPr>
              <a:t> </a:t>
            </a:r>
            <a:r>
              <a:rPr lang="de-DE" sz="1000">
                <a:solidFill>
                  <a:srgbClr val="231F20"/>
                </a:solidFill>
                <a:cs typeface="HelveticaNeueLTPro-Lt"/>
              </a:rPr>
              <a:t>zu</a:t>
            </a:r>
            <a:r>
              <a:rPr sz="1000" spc="-12">
                <a:solidFill>
                  <a:srgbClr val="231F20"/>
                </a:solidFill>
                <a:cs typeface="HelveticaNeueLTPro-Lt"/>
              </a:rPr>
              <a:t> </a:t>
            </a:r>
            <a:r>
              <a:rPr lang="de-DE" sz="1000">
                <a:solidFill>
                  <a:srgbClr val="231F20"/>
                </a:solidFill>
                <a:cs typeface="HelveticaNeueLTPro-Lt"/>
              </a:rPr>
              <a:t>aktivieren</a:t>
            </a:r>
            <a:r>
              <a:rPr sz="1000">
                <a:solidFill>
                  <a:srgbClr val="231F20"/>
                </a:solidFill>
                <a:cs typeface="HelveticaNeueLTPro-Lt"/>
              </a:rPr>
              <a:t>.*</a:t>
            </a:r>
            <a:endParaRPr sz="1000">
              <a:cs typeface="HelveticaNeueLTPro-Lt"/>
            </a:endParaRPr>
          </a:p>
        </p:txBody>
      </p:sp>
      <p:sp>
        <p:nvSpPr>
          <p:cNvPr id="137" name="object 118">
            <a:extLst>
              <a:ext uri="{FF2B5EF4-FFF2-40B4-BE49-F238E27FC236}">
                <a16:creationId xmlns:a16="http://schemas.microsoft.com/office/drawing/2014/main" id="{5DF08DC0-BCA4-43E5-8C9A-F7C76DF07947}"/>
              </a:ext>
            </a:extLst>
          </p:cNvPr>
          <p:cNvSpPr/>
          <p:nvPr/>
        </p:nvSpPr>
        <p:spPr>
          <a:xfrm>
            <a:off x="3001191" y="3390724"/>
            <a:ext cx="80877" cy="160181"/>
          </a:xfrm>
          <a:custGeom>
            <a:avLst/>
            <a:gdLst/>
            <a:ahLst/>
            <a:cxnLst/>
            <a:rect l="l" t="t" r="r" b="b"/>
            <a:pathLst>
              <a:path w="93345" h="186054">
                <a:moveTo>
                  <a:pt x="0" y="0"/>
                </a:moveTo>
                <a:lnTo>
                  <a:pt x="92849" y="92837"/>
                </a:lnTo>
                <a:lnTo>
                  <a:pt x="0" y="185686"/>
                </a:lnTo>
              </a:path>
            </a:pathLst>
          </a:custGeom>
          <a:ln w="25400">
            <a:solidFill>
              <a:schemeClr val="accent5"/>
            </a:solidFill>
          </a:ln>
        </p:spPr>
        <p:txBody>
          <a:bodyPr wrap="square" lIns="0" tIns="0" rIns="0" bIns="0" rtlCol="0"/>
          <a:lstStyle/>
          <a:p>
            <a:endParaRPr sz="685"/>
          </a:p>
        </p:txBody>
      </p:sp>
      <p:sp>
        <p:nvSpPr>
          <p:cNvPr id="138" name="Oval 102">
            <a:extLst>
              <a:ext uri="{FF2B5EF4-FFF2-40B4-BE49-F238E27FC236}">
                <a16:creationId xmlns:a16="http://schemas.microsoft.com/office/drawing/2014/main" id="{A08495B4-482E-4C68-8F1C-27239BF3D0FB}"/>
              </a:ext>
            </a:extLst>
          </p:cNvPr>
          <p:cNvSpPr/>
          <p:nvPr/>
        </p:nvSpPr>
        <p:spPr>
          <a:xfrm>
            <a:off x="3148038" y="2950581"/>
            <a:ext cx="159033" cy="1580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b="1">
                <a:solidFill>
                  <a:schemeClr val="bg1"/>
                </a:solidFill>
                <a:latin typeface="+mj-lt"/>
              </a:rPr>
              <a:t>5</a:t>
            </a:r>
          </a:p>
        </p:txBody>
      </p:sp>
      <p:grpSp>
        <p:nvGrpSpPr>
          <p:cNvPr id="139" name="object 82">
            <a:extLst>
              <a:ext uri="{FF2B5EF4-FFF2-40B4-BE49-F238E27FC236}">
                <a16:creationId xmlns:a16="http://schemas.microsoft.com/office/drawing/2014/main" id="{BEF349AE-4691-40E7-AD07-9633F48053B0}"/>
              </a:ext>
            </a:extLst>
          </p:cNvPr>
          <p:cNvGrpSpPr/>
          <p:nvPr/>
        </p:nvGrpSpPr>
        <p:grpSpPr>
          <a:xfrm>
            <a:off x="6406623" y="2626110"/>
            <a:ext cx="1521400" cy="1889316"/>
            <a:chOff x="13386320" y="3780078"/>
            <a:chExt cx="1451187" cy="1813648"/>
          </a:xfrm>
        </p:grpSpPr>
        <p:pic>
          <p:nvPicPr>
            <p:cNvPr id="140" name="object 83">
              <a:extLst>
                <a:ext uri="{FF2B5EF4-FFF2-40B4-BE49-F238E27FC236}">
                  <a16:creationId xmlns:a16="http://schemas.microsoft.com/office/drawing/2014/main" id="{7DE6FC5B-2A10-4DD1-9924-B3FBCDD999B4}"/>
                </a:ext>
              </a:extLst>
            </p:cNvPr>
            <p:cNvPicPr/>
            <p:nvPr/>
          </p:nvPicPr>
          <p:blipFill>
            <a:blip r:embed="rId10" cstate="screen">
              <a:extLst>
                <a:ext uri="{28A0092B-C50C-407E-A947-70E740481C1C}">
                  <a14:useLocalDpi xmlns:a14="http://schemas.microsoft.com/office/drawing/2010/main"/>
                </a:ext>
              </a:extLst>
            </a:blip>
            <a:stretch>
              <a:fillRect/>
            </a:stretch>
          </p:blipFill>
          <p:spPr>
            <a:xfrm>
              <a:off x="14537806" y="5143470"/>
              <a:ext cx="252603" cy="213944"/>
            </a:xfrm>
            <a:prstGeom prst="rect">
              <a:avLst/>
            </a:prstGeom>
          </p:spPr>
        </p:pic>
        <p:sp>
          <p:nvSpPr>
            <p:cNvPr id="141" name="object 84">
              <a:extLst>
                <a:ext uri="{FF2B5EF4-FFF2-40B4-BE49-F238E27FC236}">
                  <a16:creationId xmlns:a16="http://schemas.microsoft.com/office/drawing/2014/main" id="{AD93E342-2E1B-4E38-A769-9E08EAA69876}"/>
                </a:ext>
              </a:extLst>
            </p:cNvPr>
            <p:cNvSpPr/>
            <p:nvPr/>
          </p:nvSpPr>
          <p:spPr>
            <a:xfrm>
              <a:off x="14490162" y="5063422"/>
              <a:ext cx="347345" cy="347345"/>
            </a:xfrm>
            <a:custGeom>
              <a:avLst/>
              <a:gdLst/>
              <a:ahLst/>
              <a:cxnLst/>
              <a:rect l="l" t="t" r="r" b="b"/>
              <a:pathLst>
                <a:path w="347344" h="347345">
                  <a:moveTo>
                    <a:pt x="173647" y="347306"/>
                  </a:moveTo>
                  <a:lnTo>
                    <a:pt x="219812" y="341103"/>
                  </a:lnTo>
                  <a:lnTo>
                    <a:pt x="261293" y="323597"/>
                  </a:lnTo>
                  <a:lnTo>
                    <a:pt x="296437" y="296444"/>
                  </a:lnTo>
                  <a:lnTo>
                    <a:pt x="323588" y="261300"/>
                  </a:lnTo>
                  <a:lnTo>
                    <a:pt x="341091" y="219820"/>
                  </a:lnTo>
                  <a:lnTo>
                    <a:pt x="347294" y="173659"/>
                  </a:lnTo>
                  <a:lnTo>
                    <a:pt x="341091" y="127493"/>
                  </a:lnTo>
                  <a:lnTo>
                    <a:pt x="323588" y="86010"/>
                  </a:lnTo>
                  <a:lnTo>
                    <a:pt x="296437" y="50863"/>
                  </a:lnTo>
                  <a:lnTo>
                    <a:pt x="261293" y="23709"/>
                  </a:lnTo>
                  <a:lnTo>
                    <a:pt x="219812" y="6203"/>
                  </a:lnTo>
                  <a:lnTo>
                    <a:pt x="173647" y="0"/>
                  </a:lnTo>
                  <a:lnTo>
                    <a:pt x="127482" y="6203"/>
                  </a:lnTo>
                  <a:lnTo>
                    <a:pt x="86000" y="23709"/>
                  </a:lnTo>
                  <a:lnTo>
                    <a:pt x="50857" y="50863"/>
                  </a:lnTo>
                  <a:lnTo>
                    <a:pt x="23706" y="86010"/>
                  </a:lnTo>
                  <a:lnTo>
                    <a:pt x="6202" y="127493"/>
                  </a:lnTo>
                  <a:lnTo>
                    <a:pt x="0" y="173659"/>
                  </a:lnTo>
                  <a:lnTo>
                    <a:pt x="6202" y="219820"/>
                  </a:lnTo>
                  <a:lnTo>
                    <a:pt x="23706" y="261300"/>
                  </a:lnTo>
                  <a:lnTo>
                    <a:pt x="50857" y="296444"/>
                  </a:lnTo>
                  <a:lnTo>
                    <a:pt x="86000" y="323597"/>
                  </a:lnTo>
                  <a:lnTo>
                    <a:pt x="127482" y="341103"/>
                  </a:lnTo>
                  <a:lnTo>
                    <a:pt x="173647" y="347306"/>
                  </a:lnTo>
                  <a:close/>
                </a:path>
              </a:pathLst>
            </a:custGeom>
            <a:ln w="12700">
              <a:solidFill>
                <a:srgbClr val="00A650"/>
              </a:solidFill>
            </a:ln>
          </p:spPr>
          <p:txBody>
            <a:bodyPr wrap="square" lIns="0" tIns="0" rIns="0" bIns="0" rtlCol="0"/>
            <a:lstStyle/>
            <a:p>
              <a:endParaRPr sz="685"/>
            </a:p>
          </p:txBody>
        </p:sp>
        <p:pic>
          <p:nvPicPr>
            <p:cNvPr id="142" name="object 85">
              <a:extLst>
                <a:ext uri="{FF2B5EF4-FFF2-40B4-BE49-F238E27FC236}">
                  <a16:creationId xmlns:a16="http://schemas.microsoft.com/office/drawing/2014/main" id="{24896903-4283-4445-B7B2-3BE39127E160}"/>
                </a:ext>
              </a:extLst>
            </p:cNvPr>
            <p:cNvPicPr/>
            <p:nvPr/>
          </p:nvPicPr>
          <p:blipFill>
            <a:blip r:embed="rId4" cstate="print"/>
            <a:stretch>
              <a:fillRect/>
            </a:stretch>
          </p:blipFill>
          <p:spPr>
            <a:xfrm>
              <a:off x="13386320" y="3780078"/>
              <a:ext cx="1036497" cy="1813648"/>
            </a:xfrm>
            <a:prstGeom prst="rect">
              <a:avLst/>
            </a:prstGeom>
          </p:spPr>
        </p:pic>
        <p:pic>
          <p:nvPicPr>
            <p:cNvPr id="143" name="object 86">
              <a:extLst>
                <a:ext uri="{FF2B5EF4-FFF2-40B4-BE49-F238E27FC236}">
                  <a16:creationId xmlns:a16="http://schemas.microsoft.com/office/drawing/2014/main" id="{C8FE1CF9-109E-4BB6-9E94-5AD6C4249D56}"/>
                </a:ext>
              </a:extLst>
            </p:cNvPr>
            <p:cNvPicPr/>
            <p:nvPr/>
          </p:nvPicPr>
          <p:blipFill>
            <a:blip r:embed="rId11" cstate="print"/>
            <a:stretch>
              <a:fillRect/>
            </a:stretch>
          </p:blipFill>
          <p:spPr>
            <a:xfrm>
              <a:off x="13565353" y="3956329"/>
              <a:ext cx="677308" cy="1460500"/>
            </a:xfrm>
            <a:prstGeom prst="rect">
              <a:avLst/>
            </a:prstGeom>
          </p:spPr>
        </p:pic>
        <p:sp>
          <p:nvSpPr>
            <p:cNvPr id="144" name="object 87">
              <a:extLst>
                <a:ext uri="{FF2B5EF4-FFF2-40B4-BE49-F238E27FC236}">
                  <a16:creationId xmlns:a16="http://schemas.microsoft.com/office/drawing/2014/main" id="{E08E91EC-5810-4EF8-B893-E77E6346FD3C}"/>
                </a:ext>
              </a:extLst>
            </p:cNvPr>
            <p:cNvSpPr/>
            <p:nvPr/>
          </p:nvSpPr>
          <p:spPr>
            <a:xfrm>
              <a:off x="13565783" y="3956329"/>
              <a:ext cx="676910" cy="133722"/>
            </a:xfrm>
            <a:custGeom>
              <a:avLst/>
              <a:gdLst/>
              <a:ahLst/>
              <a:cxnLst/>
              <a:rect l="l" t="t" r="r" b="b"/>
              <a:pathLst>
                <a:path w="676909" h="123825">
                  <a:moveTo>
                    <a:pt x="178410" y="50800"/>
                  </a:moveTo>
                  <a:lnTo>
                    <a:pt x="7316" y="50800"/>
                  </a:lnTo>
                  <a:lnTo>
                    <a:pt x="2320" y="76200"/>
                  </a:lnTo>
                  <a:lnTo>
                    <a:pt x="271" y="88900"/>
                  </a:lnTo>
                  <a:lnTo>
                    <a:pt x="105" y="101600"/>
                  </a:lnTo>
                  <a:lnTo>
                    <a:pt x="0" y="123609"/>
                  </a:lnTo>
                  <a:lnTo>
                    <a:pt x="676314" y="123609"/>
                  </a:lnTo>
                  <a:lnTo>
                    <a:pt x="676314" y="101600"/>
                  </a:lnTo>
                  <a:lnTo>
                    <a:pt x="675831" y="101600"/>
                  </a:lnTo>
                  <a:lnTo>
                    <a:pt x="675819" y="88900"/>
                  </a:lnTo>
                  <a:lnTo>
                    <a:pt x="675615" y="88900"/>
                  </a:lnTo>
                  <a:lnTo>
                    <a:pt x="674879" y="76200"/>
                  </a:lnTo>
                  <a:lnTo>
                    <a:pt x="673431" y="76200"/>
                  </a:lnTo>
                  <a:lnTo>
                    <a:pt x="673431" y="63500"/>
                  </a:lnTo>
                  <a:lnTo>
                    <a:pt x="184879" y="63500"/>
                  </a:lnTo>
                  <a:lnTo>
                    <a:pt x="178410" y="50800"/>
                  </a:lnTo>
                  <a:close/>
                </a:path>
                <a:path w="676909" h="123825">
                  <a:moveTo>
                    <a:pt x="670065" y="50800"/>
                  </a:moveTo>
                  <a:lnTo>
                    <a:pt x="495606" y="50800"/>
                  </a:lnTo>
                  <a:lnTo>
                    <a:pt x="492253" y="63500"/>
                  </a:lnTo>
                  <a:lnTo>
                    <a:pt x="671018" y="63500"/>
                  </a:lnTo>
                  <a:lnTo>
                    <a:pt x="670065" y="50800"/>
                  </a:lnTo>
                  <a:close/>
                </a:path>
                <a:path w="676909" h="123825">
                  <a:moveTo>
                    <a:pt x="163843" y="38100"/>
                  </a:moveTo>
                  <a:lnTo>
                    <a:pt x="12117" y="38100"/>
                  </a:lnTo>
                  <a:lnTo>
                    <a:pt x="11164" y="50800"/>
                  </a:lnTo>
                  <a:lnTo>
                    <a:pt x="165723" y="50800"/>
                  </a:lnTo>
                  <a:lnTo>
                    <a:pt x="163843" y="38100"/>
                  </a:lnTo>
                  <a:close/>
                </a:path>
                <a:path w="676909" h="123825">
                  <a:moveTo>
                    <a:pt x="664300" y="38100"/>
                  </a:moveTo>
                  <a:lnTo>
                    <a:pt x="512916" y="38100"/>
                  </a:lnTo>
                  <a:lnTo>
                    <a:pt x="511468" y="50800"/>
                  </a:lnTo>
                  <a:lnTo>
                    <a:pt x="665265" y="50800"/>
                  </a:lnTo>
                  <a:lnTo>
                    <a:pt x="664300" y="38100"/>
                  </a:lnTo>
                  <a:close/>
                </a:path>
                <a:path w="676909" h="123825">
                  <a:moveTo>
                    <a:pt x="157265" y="25400"/>
                  </a:moveTo>
                  <a:lnTo>
                    <a:pt x="20765" y="25400"/>
                  </a:lnTo>
                  <a:lnTo>
                    <a:pt x="20765" y="38100"/>
                  </a:lnTo>
                  <a:lnTo>
                    <a:pt x="158713" y="38100"/>
                  </a:lnTo>
                  <a:lnTo>
                    <a:pt x="157265" y="25400"/>
                  </a:lnTo>
                  <a:close/>
                </a:path>
                <a:path w="676909" h="123825">
                  <a:moveTo>
                    <a:pt x="655651" y="25400"/>
                  </a:moveTo>
                  <a:lnTo>
                    <a:pt x="518669" y="25400"/>
                  </a:lnTo>
                  <a:lnTo>
                    <a:pt x="518669" y="38100"/>
                  </a:lnTo>
                  <a:lnTo>
                    <a:pt x="655651" y="38100"/>
                  </a:lnTo>
                  <a:lnTo>
                    <a:pt x="655651" y="25400"/>
                  </a:lnTo>
                  <a:close/>
                </a:path>
                <a:path w="676909" h="123825">
                  <a:moveTo>
                    <a:pt x="156998" y="12700"/>
                  </a:moveTo>
                  <a:lnTo>
                    <a:pt x="35192" y="12700"/>
                  </a:lnTo>
                  <a:lnTo>
                    <a:pt x="34723" y="25400"/>
                  </a:lnTo>
                  <a:lnTo>
                    <a:pt x="155360" y="25400"/>
                  </a:lnTo>
                  <a:lnTo>
                    <a:pt x="156998" y="12700"/>
                  </a:lnTo>
                  <a:close/>
                </a:path>
                <a:path w="676909" h="123825">
                  <a:moveTo>
                    <a:pt x="629692" y="12700"/>
                  </a:moveTo>
                  <a:lnTo>
                    <a:pt x="520599" y="12700"/>
                  </a:lnTo>
                  <a:lnTo>
                    <a:pt x="520599" y="25400"/>
                  </a:lnTo>
                  <a:lnTo>
                    <a:pt x="642672" y="25400"/>
                  </a:lnTo>
                  <a:lnTo>
                    <a:pt x="629692" y="12700"/>
                  </a:lnTo>
                  <a:close/>
                </a:path>
                <a:path w="676909" h="123825">
                  <a:moveTo>
                    <a:pt x="152794" y="0"/>
                  </a:moveTo>
                  <a:lnTo>
                    <a:pt x="72200" y="0"/>
                  </a:lnTo>
                  <a:lnTo>
                    <a:pt x="68225" y="12700"/>
                  </a:lnTo>
                  <a:lnTo>
                    <a:pt x="154382" y="12700"/>
                  </a:lnTo>
                  <a:lnTo>
                    <a:pt x="152794" y="0"/>
                  </a:lnTo>
                  <a:close/>
                </a:path>
                <a:path w="676909" h="123825">
                  <a:moveTo>
                    <a:pt x="609994" y="0"/>
                  </a:moveTo>
                  <a:lnTo>
                    <a:pt x="524930" y="0"/>
                  </a:lnTo>
                  <a:lnTo>
                    <a:pt x="522047" y="12700"/>
                  </a:lnTo>
                  <a:lnTo>
                    <a:pt x="609994" y="12700"/>
                  </a:lnTo>
                  <a:lnTo>
                    <a:pt x="609994" y="0"/>
                  </a:lnTo>
                  <a:close/>
                </a:path>
              </a:pathLst>
            </a:custGeom>
            <a:solidFill>
              <a:srgbClr val="EFF0F0"/>
            </a:solidFill>
          </p:spPr>
          <p:txBody>
            <a:bodyPr wrap="square" lIns="0" tIns="0" rIns="0" bIns="0" rtlCol="0"/>
            <a:lstStyle/>
            <a:p>
              <a:endParaRPr sz="685" dirty="0"/>
            </a:p>
          </p:txBody>
        </p:sp>
        <p:sp>
          <p:nvSpPr>
            <p:cNvPr id="145" name="object 88">
              <a:extLst>
                <a:ext uri="{FF2B5EF4-FFF2-40B4-BE49-F238E27FC236}">
                  <a16:creationId xmlns:a16="http://schemas.microsoft.com/office/drawing/2014/main" id="{16BA53FA-FBF5-4CFA-921E-CD97A290849A}"/>
                </a:ext>
              </a:extLst>
            </p:cNvPr>
            <p:cNvSpPr/>
            <p:nvPr/>
          </p:nvSpPr>
          <p:spPr>
            <a:xfrm>
              <a:off x="14095006" y="3985958"/>
              <a:ext cx="112395" cy="20320"/>
            </a:xfrm>
            <a:custGeom>
              <a:avLst/>
              <a:gdLst/>
              <a:ahLst/>
              <a:cxnLst/>
              <a:rect l="l" t="t" r="r" b="b"/>
              <a:pathLst>
                <a:path w="112394" h="20320">
                  <a:moveTo>
                    <a:pt x="5918" y="12776"/>
                  </a:moveTo>
                  <a:lnTo>
                    <a:pt x="5461" y="12331"/>
                  </a:lnTo>
                  <a:lnTo>
                    <a:pt x="444" y="12331"/>
                  </a:lnTo>
                  <a:lnTo>
                    <a:pt x="0" y="12776"/>
                  </a:lnTo>
                  <a:lnTo>
                    <a:pt x="0" y="19570"/>
                  </a:lnTo>
                  <a:lnTo>
                    <a:pt x="444" y="20015"/>
                  </a:lnTo>
                  <a:lnTo>
                    <a:pt x="4914" y="20015"/>
                  </a:lnTo>
                  <a:lnTo>
                    <a:pt x="5461" y="20015"/>
                  </a:lnTo>
                  <a:lnTo>
                    <a:pt x="5918" y="19570"/>
                  </a:lnTo>
                  <a:lnTo>
                    <a:pt x="5918" y="12776"/>
                  </a:lnTo>
                  <a:close/>
                </a:path>
                <a:path w="112394" h="20320">
                  <a:moveTo>
                    <a:pt x="14401" y="9448"/>
                  </a:moveTo>
                  <a:lnTo>
                    <a:pt x="13868" y="8902"/>
                  </a:lnTo>
                  <a:lnTo>
                    <a:pt x="9029" y="8902"/>
                  </a:lnTo>
                  <a:lnTo>
                    <a:pt x="8496" y="9448"/>
                  </a:lnTo>
                  <a:lnTo>
                    <a:pt x="8496" y="19481"/>
                  </a:lnTo>
                  <a:lnTo>
                    <a:pt x="9029" y="20015"/>
                  </a:lnTo>
                  <a:lnTo>
                    <a:pt x="13208" y="20015"/>
                  </a:lnTo>
                  <a:lnTo>
                    <a:pt x="13868" y="20015"/>
                  </a:lnTo>
                  <a:lnTo>
                    <a:pt x="14401" y="19481"/>
                  </a:lnTo>
                  <a:lnTo>
                    <a:pt x="14401" y="9448"/>
                  </a:lnTo>
                  <a:close/>
                </a:path>
                <a:path w="112394" h="20320">
                  <a:moveTo>
                    <a:pt x="22910" y="5283"/>
                  </a:moveTo>
                  <a:lnTo>
                    <a:pt x="22275" y="4648"/>
                  </a:lnTo>
                  <a:lnTo>
                    <a:pt x="17627" y="4648"/>
                  </a:lnTo>
                  <a:lnTo>
                    <a:pt x="16992" y="5283"/>
                  </a:lnTo>
                  <a:lnTo>
                    <a:pt x="16992" y="19380"/>
                  </a:lnTo>
                  <a:lnTo>
                    <a:pt x="17627" y="20015"/>
                  </a:lnTo>
                  <a:lnTo>
                    <a:pt x="22275" y="20015"/>
                  </a:lnTo>
                  <a:lnTo>
                    <a:pt x="22910" y="19380"/>
                  </a:lnTo>
                  <a:lnTo>
                    <a:pt x="22910" y="5283"/>
                  </a:lnTo>
                  <a:close/>
                </a:path>
                <a:path w="112394" h="20320">
                  <a:moveTo>
                    <a:pt x="31419" y="1041"/>
                  </a:moveTo>
                  <a:lnTo>
                    <a:pt x="30695" y="330"/>
                  </a:lnTo>
                  <a:lnTo>
                    <a:pt x="26212" y="330"/>
                  </a:lnTo>
                  <a:lnTo>
                    <a:pt x="25501" y="1041"/>
                  </a:lnTo>
                  <a:lnTo>
                    <a:pt x="25501" y="19304"/>
                  </a:lnTo>
                  <a:lnTo>
                    <a:pt x="26212" y="20015"/>
                  </a:lnTo>
                  <a:lnTo>
                    <a:pt x="30695" y="20015"/>
                  </a:lnTo>
                  <a:lnTo>
                    <a:pt x="31419" y="19304"/>
                  </a:lnTo>
                  <a:lnTo>
                    <a:pt x="31419" y="1041"/>
                  </a:lnTo>
                  <a:close/>
                </a:path>
                <a:path w="112394" h="20320">
                  <a:moveTo>
                    <a:pt x="56680" y="16294"/>
                  </a:moveTo>
                  <a:lnTo>
                    <a:pt x="56667" y="16040"/>
                  </a:lnTo>
                  <a:lnTo>
                    <a:pt x="56515" y="15887"/>
                  </a:lnTo>
                  <a:lnTo>
                    <a:pt x="55626" y="14998"/>
                  </a:lnTo>
                  <a:lnTo>
                    <a:pt x="54406" y="14490"/>
                  </a:lnTo>
                  <a:lnTo>
                    <a:pt x="51879" y="14490"/>
                  </a:lnTo>
                  <a:lnTo>
                    <a:pt x="50673" y="14998"/>
                  </a:lnTo>
                  <a:lnTo>
                    <a:pt x="49618" y="16040"/>
                  </a:lnTo>
                  <a:lnTo>
                    <a:pt x="49618" y="16294"/>
                  </a:lnTo>
                  <a:lnTo>
                    <a:pt x="53009" y="20015"/>
                  </a:lnTo>
                  <a:lnTo>
                    <a:pt x="53289" y="20015"/>
                  </a:lnTo>
                  <a:lnTo>
                    <a:pt x="56680" y="16294"/>
                  </a:lnTo>
                  <a:close/>
                </a:path>
                <a:path w="112394" h="20320">
                  <a:moveTo>
                    <a:pt x="61849" y="10744"/>
                  </a:moveTo>
                  <a:lnTo>
                    <a:pt x="61671" y="10566"/>
                  </a:lnTo>
                  <a:lnTo>
                    <a:pt x="59245" y="8140"/>
                  </a:lnTo>
                  <a:lnTo>
                    <a:pt x="56248" y="6896"/>
                  </a:lnTo>
                  <a:lnTo>
                    <a:pt x="50025" y="6896"/>
                  </a:lnTo>
                  <a:lnTo>
                    <a:pt x="47040" y="8140"/>
                  </a:lnTo>
                  <a:lnTo>
                    <a:pt x="44424" y="10744"/>
                  </a:lnTo>
                  <a:lnTo>
                    <a:pt x="44424" y="11315"/>
                  </a:lnTo>
                  <a:lnTo>
                    <a:pt x="46977" y="13855"/>
                  </a:lnTo>
                  <a:lnTo>
                    <a:pt x="47536" y="13855"/>
                  </a:lnTo>
                  <a:lnTo>
                    <a:pt x="50812" y="10566"/>
                  </a:lnTo>
                  <a:lnTo>
                    <a:pt x="55473" y="10566"/>
                  </a:lnTo>
                  <a:lnTo>
                    <a:pt x="58750" y="13855"/>
                  </a:lnTo>
                  <a:lnTo>
                    <a:pt x="59309" y="13855"/>
                  </a:lnTo>
                  <a:lnTo>
                    <a:pt x="61849" y="11315"/>
                  </a:lnTo>
                  <a:lnTo>
                    <a:pt x="61849" y="10744"/>
                  </a:lnTo>
                  <a:close/>
                </a:path>
                <a:path w="112394" h="20320">
                  <a:moveTo>
                    <a:pt x="66357" y="5664"/>
                  </a:moveTo>
                  <a:lnTo>
                    <a:pt x="66052" y="5359"/>
                  </a:lnTo>
                  <a:lnTo>
                    <a:pt x="62407" y="2933"/>
                  </a:lnTo>
                  <a:lnTo>
                    <a:pt x="60007" y="1346"/>
                  </a:lnTo>
                  <a:lnTo>
                    <a:pt x="53136" y="0"/>
                  </a:lnTo>
                  <a:lnTo>
                    <a:pt x="46266" y="1346"/>
                  </a:lnTo>
                  <a:lnTo>
                    <a:pt x="40220" y="5359"/>
                  </a:lnTo>
                  <a:lnTo>
                    <a:pt x="39916" y="5664"/>
                  </a:lnTo>
                  <a:lnTo>
                    <a:pt x="39916" y="6159"/>
                  </a:lnTo>
                  <a:lnTo>
                    <a:pt x="42456" y="8699"/>
                  </a:lnTo>
                  <a:lnTo>
                    <a:pt x="42951" y="8699"/>
                  </a:lnTo>
                  <a:lnTo>
                    <a:pt x="48717" y="2933"/>
                  </a:lnTo>
                  <a:lnTo>
                    <a:pt x="57556" y="2933"/>
                  </a:lnTo>
                  <a:lnTo>
                    <a:pt x="63322" y="8699"/>
                  </a:lnTo>
                  <a:lnTo>
                    <a:pt x="63817" y="8699"/>
                  </a:lnTo>
                  <a:lnTo>
                    <a:pt x="66357" y="6159"/>
                  </a:lnTo>
                  <a:lnTo>
                    <a:pt x="66357" y="5664"/>
                  </a:lnTo>
                  <a:close/>
                </a:path>
                <a:path w="112394" h="20320">
                  <a:moveTo>
                    <a:pt x="112331" y="3860"/>
                  </a:moveTo>
                  <a:lnTo>
                    <a:pt x="111455" y="2984"/>
                  </a:lnTo>
                  <a:lnTo>
                    <a:pt x="79298" y="2984"/>
                  </a:lnTo>
                  <a:lnTo>
                    <a:pt x="78422" y="3860"/>
                  </a:lnTo>
                  <a:lnTo>
                    <a:pt x="78422" y="16586"/>
                  </a:lnTo>
                  <a:lnTo>
                    <a:pt x="79298" y="17462"/>
                  </a:lnTo>
                  <a:lnTo>
                    <a:pt x="111455" y="17462"/>
                  </a:lnTo>
                  <a:lnTo>
                    <a:pt x="112331" y="16586"/>
                  </a:lnTo>
                  <a:lnTo>
                    <a:pt x="112331" y="3860"/>
                  </a:lnTo>
                  <a:close/>
                </a:path>
              </a:pathLst>
            </a:custGeom>
            <a:solidFill>
              <a:srgbClr val="231F20"/>
            </a:solidFill>
          </p:spPr>
          <p:txBody>
            <a:bodyPr wrap="square" lIns="0" tIns="0" rIns="0" bIns="0" rtlCol="0"/>
            <a:lstStyle/>
            <a:p>
              <a:endParaRPr sz="685"/>
            </a:p>
          </p:txBody>
        </p:sp>
        <p:sp>
          <p:nvSpPr>
            <p:cNvPr id="146" name="object 89">
              <a:extLst>
                <a:ext uri="{FF2B5EF4-FFF2-40B4-BE49-F238E27FC236}">
                  <a16:creationId xmlns:a16="http://schemas.microsoft.com/office/drawing/2014/main" id="{79A802BC-53AA-43FD-B192-BFCD3D3D946F}"/>
                </a:ext>
              </a:extLst>
            </p:cNvPr>
            <p:cNvSpPr/>
            <p:nvPr/>
          </p:nvSpPr>
          <p:spPr>
            <a:xfrm>
              <a:off x="14169975" y="3985475"/>
              <a:ext cx="45720" cy="21590"/>
            </a:xfrm>
            <a:custGeom>
              <a:avLst/>
              <a:gdLst/>
              <a:ahLst/>
              <a:cxnLst/>
              <a:rect l="l" t="t" r="r" b="b"/>
              <a:pathLst>
                <a:path w="45719" h="21589">
                  <a:moveTo>
                    <a:pt x="40830" y="2425"/>
                  </a:moveTo>
                  <a:lnTo>
                    <a:pt x="40005" y="1600"/>
                  </a:lnTo>
                  <a:lnTo>
                    <a:pt x="39243" y="838"/>
                  </a:lnTo>
                  <a:lnTo>
                    <a:pt x="39243" y="3314"/>
                  </a:lnTo>
                  <a:lnTo>
                    <a:pt x="39243" y="17970"/>
                  </a:lnTo>
                  <a:lnTo>
                    <a:pt x="37528" y="19685"/>
                  </a:lnTo>
                  <a:lnTo>
                    <a:pt x="3314" y="19685"/>
                  </a:lnTo>
                  <a:lnTo>
                    <a:pt x="1600" y="17970"/>
                  </a:lnTo>
                  <a:lnTo>
                    <a:pt x="1600" y="3314"/>
                  </a:lnTo>
                  <a:lnTo>
                    <a:pt x="3314" y="1600"/>
                  </a:lnTo>
                  <a:lnTo>
                    <a:pt x="37528" y="1600"/>
                  </a:lnTo>
                  <a:lnTo>
                    <a:pt x="39243" y="3314"/>
                  </a:lnTo>
                  <a:lnTo>
                    <a:pt x="39243" y="838"/>
                  </a:lnTo>
                  <a:lnTo>
                    <a:pt x="38404" y="0"/>
                  </a:lnTo>
                  <a:lnTo>
                    <a:pt x="2425" y="0"/>
                  </a:lnTo>
                  <a:lnTo>
                    <a:pt x="0" y="2425"/>
                  </a:lnTo>
                  <a:lnTo>
                    <a:pt x="0" y="18859"/>
                  </a:lnTo>
                  <a:lnTo>
                    <a:pt x="2425" y="21285"/>
                  </a:lnTo>
                  <a:lnTo>
                    <a:pt x="38404" y="21285"/>
                  </a:lnTo>
                  <a:lnTo>
                    <a:pt x="40005" y="19685"/>
                  </a:lnTo>
                  <a:lnTo>
                    <a:pt x="40830" y="18859"/>
                  </a:lnTo>
                  <a:lnTo>
                    <a:pt x="40830" y="2425"/>
                  </a:lnTo>
                  <a:close/>
                </a:path>
                <a:path w="45719" h="21589">
                  <a:moveTo>
                    <a:pt x="45110" y="12357"/>
                  </a:moveTo>
                  <a:lnTo>
                    <a:pt x="45021" y="8953"/>
                  </a:lnTo>
                  <a:lnTo>
                    <a:pt x="44069" y="7658"/>
                  </a:lnTo>
                  <a:lnTo>
                    <a:pt x="42621" y="7099"/>
                  </a:lnTo>
                  <a:lnTo>
                    <a:pt x="42621" y="14325"/>
                  </a:lnTo>
                  <a:lnTo>
                    <a:pt x="44069" y="13766"/>
                  </a:lnTo>
                  <a:lnTo>
                    <a:pt x="45110" y="12357"/>
                  </a:lnTo>
                  <a:close/>
                </a:path>
              </a:pathLst>
            </a:custGeom>
            <a:solidFill>
              <a:srgbClr val="808285"/>
            </a:solidFill>
          </p:spPr>
          <p:txBody>
            <a:bodyPr wrap="square" lIns="0" tIns="0" rIns="0" bIns="0" rtlCol="0"/>
            <a:lstStyle/>
            <a:p>
              <a:endParaRPr sz="685"/>
            </a:p>
          </p:txBody>
        </p:sp>
        <p:sp>
          <p:nvSpPr>
            <p:cNvPr id="147" name="object 90">
              <a:extLst>
                <a:ext uri="{FF2B5EF4-FFF2-40B4-BE49-F238E27FC236}">
                  <a16:creationId xmlns:a16="http://schemas.microsoft.com/office/drawing/2014/main" id="{A0139BE1-92ED-4A3B-B380-E77C5A7E3C2F}"/>
                </a:ext>
              </a:extLst>
            </p:cNvPr>
            <p:cNvSpPr/>
            <p:nvPr/>
          </p:nvSpPr>
          <p:spPr>
            <a:xfrm>
              <a:off x="13625665" y="3982148"/>
              <a:ext cx="67945" cy="19050"/>
            </a:xfrm>
            <a:custGeom>
              <a:avLst/>
              <a:gdLst/>
              <a:ahLst/>
              <a:cxnLst/>
              <a:rect l="l" t="t" r="r" b="b"/>
              <a:pathLst>
                <a:path w="67944" h="19050">
                  <a:moveTo>
                    <a:pt x="13119" y="15138"/>
                  </a:moveTo>
                  <a:lnTo>
                    <a:pt x="8572" y="15138"/>
                  </a:lnTo>
                  <a:lnTo>
                    <a:pt x="7289" y="15240"/>
                  </a:lnTo>
                  <a:lnTo>
                    <a:pt x="6350" y="15341"/>
                  </a:lnTo>
                  <a:lnTo>
                    <a:pt x="9296" y="12280"/>
                  </a:lnTo>
                  <a:lnTo>
                    <a:pt x="12242" y="8940"/>
                  </a:lnTo>
                  <a:lnTo>
                    <a:pt x="12242" y="3327"/>
                  </a:lnTo>
                  <a:lnTo>
                    <a:pt x="12242" y="2311"/>
                  </a:lnTo>
                  <a:lnTo>
                    <a:pt x="9766" y="0"/>
                  </a:lnTo>
                  <a:lnTo>
                    <a:pt x="3517" y="0"/>
                  </a:lnTo>
                  <a:lnTo>
                    <a:pt x="1803" y="977"/>
                  </a:lnTo>
                  <a:lnTo>
                    <a:pt x="0" y="2908"/>
                  </a:lnTo>
                  <a:lnTo>
                    <a:pt x="2311" y="5194"/>
                  </a:lnTo>
                  <a:lnTo>
                    <a:pt x="3225" y="4229"/>
                  </a:lnTo>
                  <a:lnTo>
                    <a:pt x="4267" y="3327"/>
                  </a:lnTo>
                  <a:lnTo>
                    <a:pt x="7188" y="3327"/>
                  </a:lnTo>
                  <a:lnTo>
                    <a:pt x="8089" y="4229"/>
                  </a:lnTo>
                  <a:lnTo>
                    <a:pt x="8166" y="8712"/>
                  </a:lnTo>
                  <a:lnTo>
                    <a:pt x="203" y="16268"/>
                  </a:lnTo>
                  <a:lnTo>
                    <a:pt x="203" y="18707"/>
                  </a:lnTo>
                  <a:lnTo>
                    <a:pt x="13119" y="18707"/>
                  </a:lnTo>
                  <a:lnTo>
                    <a:pt x="13119" y="15341"/>
                  </a:lnTo>
                  <a:lnTo>
                    <a:pt x="13119" y="15138"/>
                  </a:lnTo>
                  <a:close/>
                </a:path>
                <a:path w="67944" h="19050">
                  <a:moveTo>
                    <a:pt x="28397" y="15138"/>
                  </a:moveTo>
                  <a:lnTo>
                    <a:pt x="23850" y="15138"/>
                  </a:lnTo>
                  <a:lnTo>
                    <a:pt x="22567" y="15240"/>
                  </a:lnTo>
                  <a:lnTo>
                    <a:pt x="21628" y="15341"/>
                  </a:lnTo>
                  <a:lnTo>
                    <a:pt x="24561" y="12280"/>
                  </a:lnTo>
                  <a:lnTo>
                    <a:pt x="27520" y="8940"/>
                  </a:lnTo>
                  <a:lnTo>
                    <a:pt x="27520" y="3327"/>
                  </a:lnTo>
                  <a:lnTo>
                    <a:pt x="27520" y="2311"/>
                  </a:lnTo>
                  <a:lnTo>
                    <a:pt x="25044" y="0"/>
                  </a:lnTo>
                  <a:lnTo>
                    <a:pt x="18796" y="0"/>
                  </a:lnTo>
                  <a:lnTo>
                    <a:pt x="17081" y="977"/>
                  </a:lnTo>
                  <a:lnTo>
                    <a:pt x="15278" y="2908"/>
                  </a:lnTo>
                  <a:lnTo>
                    <a:pt x="17589" y="5194"/>
                  </a:lnTo>
                  <a:lnTo>
                    <a:pt x="18503" y="4229"/>
                  </a:lnTo>
                  <a:lnTo>
                    <a:pt x="19545" y="3327"/>
                  </a:lnTo>
                  <a:lnTo>
                    <a:pt x="22466" y="3327"/>
                  </a:lnTo>
                  <a:lnTo>
                    <a:pt x="23368" y="4229"/>
                  </a:lnTo>
                  <a:lnTo>
                    <a:pt x="23444" y="8712"/>
                  </a:lnTo>
                  <a:lnTo>
                    <a:pt x="15481" y="16268"/>
                  </a:lnTo>
                  <a:lnTo>
                    <a:pt x="15481" y="18707"/>
                  </a:lnTo>
                  <a:lnTo>
                    <a:pt x="28397" y="18707"/>
                  </a:lnTo>
                  <a:lnTo>
                    <a:pt x="28397" y="15341"/>
                  </a:lnTo>
                  <a:lnTo>
                    <a:pt x="28397" y="15138"/>
                  </a:lnTo>
                  <a:close/>
                </a:path>
                <a:path w="67944" h="19050">
                  <a:moveTo>
                    <a:pt x="36588" y="14871"/>
                  </a:moveTo>
                  <a:lnTo>
                    <a:pt x="35496" y="13703"/>
                  </a:lnTo>
                  <a:lnTo>
                    <a:pt x="32550" y="13703"/>
                  </a:lnTo>
                  <a:lnTo>
                    <a:pt x="31457" y="14871"/>
                  </a:lnTo>
                  <a:lnTo>
                    <a:pt x="31457" y="17881"/>
                  </a:lnTo>
                  <a:lnTo>
                    <a:pt x="32550" y="19050"/>
                  </a:lnTo>
                  <a:lnTo>
                    <a:pt x="35496" y="19050"/>
                  </a:lnTo>
                  <a:lnTo>
                    <a:pt x="36588" y="17881"/>
                  </a:lnTo>
                  <a:lnTo>
                    <a:pt x="36588" y="14871"/>
                  </a:lnTo>
                  <a:close/>
                </a:path>
                <a:path w="67944" h="19050">
                  <a:moveTo>
                    <a:pt x="36588" y="5499"/>
                  </a:moveTo>
                  <a:lnTo>
                    <a:pt x="35496" y="4330"/>
                  </a:lnTo>
                  <a:lnTo>
                    <a:pt x="32550" y="4330"/>
                  </a:lnTo>
                  <a:lnTo>
                    <a:pt x="31457" y="5499"/>
                  </a:lnTo>
                  <a:lnTo>
                    <a:pt x="31457" y="8509"/>
                  </a:lnTo>
                  <a:lnTo>
                    <a:pt x="32550" y="9677"/>
                  </a:lnTo>
                  <a:lnTo>
                    <a:pt x="35496" y="9677"/>
                  </a:lnTo>
                  <a:lnTo>
                    <a:pt x="36588" y="8509"/>
                  </a:lnTo>
                  <a:lnTo>
                    <a:pt x="36588" y="5499"/>
                  </a:lnTo>
                  <a:close/>
                </a:path>
                <a:path w="67944" h="19050">
                  <a:moveTo>
                    <a:pt x="52222" y="11328"/>
                  </a:moveTo>
                  <a:lnTo>
                    <a:pt x="50685" y="9829"/>
                  </a:lnTo>
                  <a:lnTo>
                    <a:pt x="48552" y="9220"/>
                  </a:lnTo>
                  <a:lnTo>
                    <a:pt x="50533" y="8280"/>
                  </a:lnTo>
                  <a:lnTo>
                    <a:pt x="51612" y="6921"/>
                  </a:lnTo>
                  <a:lnTo>
                    <a:pt x="51612" y="3327"/>
                  </a:lnTo>
                  <a:lnTo>
                    <a:pt x="51612" y="1803"/>
                  </a:lnTo>
                  <a:lnTo>
                    <a:pt x="49098" y="0"/>
                  </a:lnTo>
                  <a:lnTo>
                    <a:pt x="43053" y="0"/>
                  </a:lnTo>
                  <a:lnTo>
                    <a:pt x="41198" y="889"/>
                  </a:lnTo>
                  <a:lnTo>
                    <a:pt x="39509" y="2349"/>
                  </a:lnTo>
                  <a:lnTo>
                    <a:pt x="41656" y="4927"/>
                  </a:lnTo>
                  <a:lnTo>
                    <a:pt x="42799" y="3924"/>
                  </a:lnTo>
                  <a:lnTo>
                    <a:pt x="43789" y="3327"/>
                  </a:lnTo>
                  <a:lnTo>
                    <a:pt x="46532" y="3327"/>
                  </a:lnTo>
                  <a:lnTo>
                    <a:pt x="47193" y="3924"/>
                  </a:lnTo>
                  <a:lnTo>
                    <a:pt x="47231" y="6921"/>
                  </a:lnTo>
                  <a:lnTo>
                    <a:pt x="46316" y="7810"/>
                  </a:lnTo>
                  <a:lnTo>
                    <a:pt x="43027" y="7810"/>
                  </a:lnTo>
                  <a:lnTo>
                    <a:pt x="43027" y="10820"/>
                  </a:lnTo>
                  <a:lnTo>
                    <a:pt x="47015" y="10820"/>
                  </a:lnTo>
                  <a:lnTo>
                    <a:pt x="47955" y="11811"/>
                  </a:lnTo>
                  <a:lnTo>
                    <a:pt x="47955" y="14833"/>
                  </a:lnTo>
                  <a:lnTo>
                    <a:pt x="46761" y="15621"/>
                  </a:lnTo>
                  <a:lnTo>
                    <a:pt x="43434" y="15621"/>
                  </a:lnTo>
                  <a:lnTo>
                    <a:pt x="42075" y="14833"/>
                  </a:lnTo>
                  <a:lnTo>
                    <a:pt x="40944" y="13766"/>
                  </a:lnTo>
                  <a:lnTo>
                    <a:pt x="38989" y="16446"/>
                  </a:lnTo>
                  <a:lnTo>
                    <a:pt x="40335" y="17995"/>
                  </a:lnTo>
                  <a:lnTo>
                    <a:pt x="42418" y="19050"/>
                  </a:lnTo>
                  <a:lnTo>
                    <a:pt x="49085" y="19050"/>
                  </a:lnTo>
                  <a:lnTo>
                    <a:pt x="52222" y="17119"/>
                  </a:lnTo>
                  <a:lnTo>
                    <a:pt x="52222" y="15621"/>
                  </a:lnTo>
                  <a:lnTo>
                    <a:pt x="52222" y="11328"/>
                  </a:lnTo>
                  <a:close/>
                </a:path>
                <a:path w="67944" h="19050">
                  <a:moveTo>
                    <a:pt x="67716" y="11518"/>
                  </a:moveTo>
                  <a:lnTo>
                    <a:pt x="66814" y="10617"/>
                  </a:lnTo>
                  <a:lnTo>
                    <a:pt x="66306" y="10121"/>
                  </a:lnTo>
                  <a:lnTo>
                    <a:pt x="64554" y="9156"/>
                  </a:lnTo>
                  <a:lnTo>
                    <a:pt x="65811" y="8204"/>
                  </a:lnTo>
                  <a:lnTo>
                    <a:pt x="65963" y="8013"/>
                  </a:lnTo>
                  <a:lnTo>
                    <a:pt x="66954" y="6781"/>
                  </a:lnTo>
                  <a:lnTo>
                    <a:pt x="66954" y="2946"/>
                  </a:lnTo>
                  <a:lnTo>
                    <a:pt x="66916" y="1943"/>
                  </a:lnTo>
                  <a:lnTo>
                    <a:pt x="64731" y="0"/>
                  </a:lnTo>
                  <a:lnTo>
                    <a:pt x="63766" y="0"/>
                  </a:lnTo>
                  <a:lnTo>
                    <a:pt x="63766" y="12192"/>
                  </a:lnTo>
                  <a:lnTo>
                    <a:pt x="63766" y="15354"/>
                  </a:lnTo>
                  <a:lnTo>
                    <a:pt x="62712" y="16090"/>
                  </a:lnTo>
                  <a:lnTo>
                    <a:pt x="59778" y="16090"/>
                  </a:lnTo>
                  <a:lnTo>
                    <a:pt x="58496" y="15138"/>
                  </a:lnTo>
                  <a:lnTo>
                    <a:pt x="58610" y="12192"/>
                  </a:lnTo>
                  <a:lnTo>
                    <a:pt x="59093" y="11341"/>
                  </a:lnTo>
                  <a:lnTo>
                    <a:pt x="59893" y="10617"/>
                  </a:lnTo>
                  <a:lnTo>
                    <a:pt x="62204" y="11582"/>
                  </a:lnTo>
                  <a:lnTo>
                    <a:pt x="63766" y="12192"/>
                  </a:lnTo>
                  <a:lnTo>
                    <a:pt x="63766" y="0"/>
                  </a:lnTo>
                  <a:lnTo>
                    <a:pt x="63385" y="0"/>
                  </a:lnTo>
                  <a:lnTo>
                    <a:pt x="63385" y="6553"/>
                  </a:lnTo>
                  <a:lnTo>
                    <a:pt x="63106" y="7162"/>
                  </a:lnTo>
                  <a:lnTo>
                    <a:pt x="62369" y="8013"/>
                  </a:lnTo>
                  <a:lnTo>
                    <a:pt x="60515" y="7277"/>
                  </a:lnTo>
                  <a:lnTo>
                    <a:pt x="59232" y="6553"/>
                  </a:lnTo>
                  <a:lnTo>
                    <a:pt x="59232" y="3657"/>
                  </a:lnTo>
                  <a:lnTo>
                    <a:pt x="60147" y="2946"/>
                  </a:lnTo>
                  <a:lnTo>
                    <a:pt x="62674" y="2946"/>
                  </a:lnTo>
                  <a:lnTo>
                    <a:pt x="63296" y="3657"/>
                  </a:lnTo>
                  <a:lnTo>
                    <a:pt x="63385" y="6553"/>
                  </a:lnTo>
                  <a:lnTo>
                    <a:pt x="63385" y="0"/>
                  </a:lnTo>
                  <a:lnTo>
                    <a:pt x="57962" y="0"/>
                  </a:lnTo>
                  <a:lnTo>
                    <a:pt x="55499" y="1943"/>
                  </a:lnTo>
                  <a:lnTo>
                    <a:pt x="55499" y="6985"/>
                  </a:lnTo>
                  <a:lnTo>
                    <a:pt x="56540" y="8318"/>
                  </a:lnTo>
                  <a:lnTo>
                    <a:pt x="57962" y="9385"/>
                  </a:lnTo>
                  <a:lnTo>
                    <a:pt x="56235" y="10426"/>
                  </a:lnTo>
                  <a:lnTo>
                    <a:pt x="54825" y="11798"/>
                  </a:lnTo>
                  <a:lnTo>
                    <a:pt x="54825" y="16992"/>
                  </a:lnTo>
                  <a:lnTo>
                    <a:pt x="57569" y="19050"/>
                  </a:lnTo>
                  <a:lnTo>
                    <a:pt x="65112" y="19050"/>
                  </a:lnTo>
                  <a:lnTo>
                    <a:pt x="67716" y="16865"/>
                  </a:lnTo>
                  <a:lnTo>
                    <a:pt x="67716" y="16090"/>
                  </a:lnTo>
                  <a:lnTo>
                    <a:pt x="67716" y="11518"/>
                  </a:lnTo>
                  <a:close/>
                </a:path>
              </a:pathLst>
            </a:custGeom>
            <a:solidFill>
              <a:srgbClr val="231F20"/>
            </a:solidFill>
          </p:spPr>
          <p:txBody>
            <a:bodyPr wrap="square" lIns="0" tIns="0" rIns="0" bIns="0" rtlCol="0"/>
            <a:lstStyle/>
            <a:p>
              <a:endParaRPr sz="685"/>
            </a:p>
          </p:txBody>
        </p:sp>
      </p:grpSp>
      <p:sp>
        <p:nvSpPr>
          <p:cNvPr id="148" name="object 115">
            <a:extLst>
              <a:ext uri="{FF2B5EF4-FFF2-40B4-BE49-F238E27FC236}">
                <a16:creationId xmlns:a16="http://schemas.microsoft.com/office/drawing/2014/main" id="{873AE629-110F-4534-A76D-FDB32CC54A60}"/>
              </a:ext>
            </a:extLst>
          </p:cNvPr>
          <p:cNvSpPr txBox="1"/>
          <p:nvPr/>
        </p:nvSpPr>
        <p:spPr>
          <a:xfrm>
            <a:off x="7463436" y="3046924"/>
            <a:ext cx="1299457" cy="777194"/>
          </a:xfrm>
          <a:prstGeom prst="rect">
            <a:avLst/>
          </a:prstGeom>
        </p:spPr>
        <p:txBody>
          <a:bodyPr vert="horz" wrap="square" lIns="0" tIns="7678" rIns="0" bIns="0" rtlCol="0">
            <a:spAutoFit/>
          </a:bodyPr>
          <a:lstStyle/>
          <a:p>
            <a:pPr marL="7677">
              <a:spcBef>
                <a:spcPts val="60"/>
              </a:spcBef>
            </a:pPr>
            <a:r>
              <a:rPr lang="de-DE" sz="1000">
                <a:solidFill>
                  <a:srgbClr val="231F20"/>
                </a:solidFill>
                <a:cs typeface="HelveticaNeueLTPro-Lt"/>
              </a:rPr>
              <a:t>Ihr</a:t>
            </a:r>
            <a:r>
              <a:rPr sz="1000" spc="-15">
                <a:solidFill>
                  <a:srgbClr val="231F20"/>
                </a:solidFill>
                <a:cs typeface="HelveticaNeueLTPro-Lt"/>
              </a:rPr>
              <a:t> </a:t>
            </a:r>
            <a:r>
              <a:rPr sz="1000">
                <a:solidFill>
                  <a:srgbClr val="231F20"/>
                </a:solidFill>
                <a:cs typeface="HelveticaNeueLTPro-Lt"/>
              </a:rPr>
              <a:t>Sensor</a:t>
            </a:r>
            <a:r>
              <a:rPr sz="1000" spc="-15">
                <a:solidFill>
                  <a:srgbClr val="231F20"/>
                </a:solidFill>
                <a:cs typeface="HelveticaNeueLTPro-Lt"/>
              </a:rPr>
              <a:t> </a:t>
            </a:r>
            <a:r>
              <a:rPr sz="1000" err="1">
                <a:solidFill>
                  <a:srgbClr val="231F20"/>
                </a:solidFill>
                <a:cs typeface="HelveticaNeueLTPro-Lt"/>
              </a:rPr>
              <a:t>ist</a:t>
            </a:r>
            <a:r>
              <a:rPr sz="1000" spc="-15">
                <a:solidFill>
                  <a:srgbClr val="231F20"/>
                </a:solidFill>
                <a:cs typeface="HelveticaNeueLTPro-Lt"/>
              </a:rPr>
              <a:t> </a:t>
            </a:r>
            <a:r>
              <a:rPr sz="1000" err="1">
                <a:solidFill>
                  <a:srgbClr val="231F20"/>
                </a:solidFill>
                <a:cs typeface="HelveticaNeueLTPro-Lt"/>
              </a:rPr>
              <a:t>nach</a:t>
            </a:r>
            <a:r>
              <a:rPr lang="de-DE" sz="1000">
                <a:solidFill>
                  <a:srgbClr val="231F20"/>
                </a:solidFill>
                <a:cs typeface="HelveticaNeueLTPro-Lt"/>
              </a:rPr>
              <a:t> </a:t>
            </a:r>
            <a:br>
              <a:rPr lang="de-DE" sz="1000">
                <a:solidFill>
                  <a:srgbClr val="231F20"/>
                </a:solidFill>
                <a:cs typeface="HelveticaNeueLTPro-Lt"/>
              </a:rPr>
            </a:br>
            <a:r>
              <a:rPr sz="1000" b="1">
                <a:solidFill>
                  <a:srgbClr val="231F20"/>
                </a:solidFill>
                <a:cs typeface="HelveticaNeueLT Pro 55 Roman"/>
              </a:rPr>
              <a:t>60</a:t>
            </a:r>
            <a:r>
              <a:rPr sz="1000" b="1" spc="-15">
                <a:solidFill>
                  <a:srgbClr val="231F20"/>
                </a:solidFill>
                <a:cs typeface="HelveticaNeueLT Pro 55 Roman"/>
              </a:rPr>
              <a:t> </a:t>
            </a:r>
            <a:r>
              <a:rPr sz="1000" b="1">
                <a:solidFill>
                  <a:srgbClr val="231F20"/>
                </a:solidFill>
                <a:cs typeface="HelveticaNeueLT Pro 55 Roman"/>
              </a:rPr>
              <a:t>Min.</a:t>
            </a:r>
            <a:r>
              <a:rPr sz="1000" b="1" spc="-15">
                <a:solidFill>
                  <a:srgbClr val="231F20"/>
                </a:solidFill>
                <a:cs typeface="HelveticaNeueLT Pro 55 Roman"/>
              </a:rPr>
              <a:t> </a:t>
            </a:r>
            <a:r>
              <a:rPr sz="1000" spc="-3" err="1">
                <a:solidFill>
                  <a:srgbClr val="231F20"/>
                </a:solidFill>
                <a:cs typeface="HelveticaNeueLTPro-Lt"/>
              </a:rPr>
              <a:t>betriebsbereit</a:t>
            </a:r>
            <a:r>
              <a:rPr sz="1000" spc="-3">
                <a:solidFill>
                  <a:srgbClr val="231F20"/>
                </a:solidFill>
                <a:cs typeface="HelveticaNeueLTPro-Lt"/>
              </a:rPr>
              <a:t> </a:t>
            </a:r>
            <a:r>
              <a:rPr sz="1000" spc="-163">
                <a:solidFill>
                  <a:srgbClr val="231F20"/>
                </a:solidFill>
                <a:cs typeface="HelveticaNeueLTPro-Lt"/>
              </a:rPr>
              <a:t> </a:t>
            </a:r>
            <a:r>
              <a:rPr sz="1000">
                <a:solidFill>
                  <a:srgbClr val="231F20"/>
                </a:solidFill>
                <a:cs typeface="HelveticaNeueLTPro-Lt"/>
              </a:rPr>
              <a:t>und </a:t>
            </a:r>
            <a:r>
              <a:rPr sz="1000" err="1">
                <a:solidFill>
                  <a:srgbClr val="231F20"/>
                </a:solidFill>
                <a:cs typeface="HelveticaNeueLTPro-Lt"/>
              </a:rPr>
              <a:t>zeigt</a:t>
            </a:r>
            <a:r>
              <a:rPr sz="1000">
                <a:solidFill>
                  <a:srgbClr val="231F20"/>
                </a:solidFill>
                <a:cs typeface="HelveticaNeueLTPro-Lt"/>
              </a:rPr>
              <a:t> die </a:t>
            </a:r>
            <a:r>
              <a:rPr lang="de-DE" sz="1000" spc="-6">
                <a:solidFill>
                  <a:srgbClr val="231F20"/>
                </a:solidFill>
                <a:cs typeface="HelveticaNeueLTPro-Lt"/>
              </a:rPr>
              <a:t>Glukose</a:t>
            </a:r>
            <a:r>
              <a:rPr lang="de-DE" sz="1000">
                <a:solidFill>
                  <a:srgbClr val="231F20"/>
                </a:solidFill>
                <a:cs typeface="HelveticaNeueLTPro-Lt"/>
              </a:rPr>
              <a:t>werte</a:t>
            </a:r>
            <a:r>
              <a:rPr lang="de-DE" sz="1000" spc="-30">
                <a:solidFill>
                  <a:srgbClr val="231F20"/>
                </a:solidFill>
                <a:cs typeface="HelveticaNeueLTPro-Lt"/>
              </a:rPr>
              <a:t> </a:t>
            </a:r>
            <a:r>
              <a:rPr sz="1000" err="1">
                <a:solidFill>
                  <a:srgbClr val="231F20"/>
                </a:solidFill>
                <a:cs typeface="HelveticaNeueLTPro-Lt"/>
              </a:rPr>
              <a:t>automatisch</a:t>
            </a:r>
            <a:r>
              <a:rPr sz="1000" spc="-30">
                <a:solidFill>
                  <a:srgbClr val="231F20"/>
                </a:solidFill>
                <a:cs typeface="HelveticaNeueLTPro-Lt"/>
              </a:rPr>
              <a:t> </a:t>
            </a:r>
            <a:r>
              <a:rPr sz="1000">
                <a:solidFill>
                  <a:srgbClr val="231F20"/>
                </a:solidFill>
                <a:cs typeface="HelveticaNeueLTPro-Lt"/>
              </a:rPr>
              <a:t>an.</a:t>
            </a:r>
            <a:r>
              <a:rPr lang="de-DE" sz="1000" baseline="30000">
                <a:solidFill>
                  <a:srgbClr val="231F20"/>
                </a:solidFill>
                <a:cs typeface="HelveticaNeueLTPro-Lt"/>
              </a:rPr>
              <a:t>3</a:t>
            </a:r>
            <a:endParaRPr lang="de-DE" sz="1000" baseline="30000">
              <a:cs typeface="HelveticaNeueLTPro-Lt"/>
            </a:endParaRPr>
          </a:p>
        </p:txBody>
      </p:sp>
      <p:sp>
        <p:nvSpPr>
          <p:cNvPr id="150" name="Oval 102">
            <a:extLst>
              <a:ext uri="{FF2B5EF4-FFF2-40B4-BE49-F238E27FC236}">
                <a16:creationId xmlns:a16="http://schemas.microsoft.com/office/drawing/2014/main" id="{E526A2DD-5516-4043-9C56-677E3FF21484}"/>
              </a:ext>
            </a:extLst>
          </p:cNvPr>
          <p:cNvSpPr/>
          <p:nvPr/>
        </p:nvSpPr>
        <p:spPr>
          <a:xfrm>
            <a:off x="6307434" y="2949015"/>
            <a:ext cx="159033" cy="1580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800" b="1">
                <a:solidFill>
                  <a:schemeClr val="bg1"/>
                </a:solidFill>
                <a:latin typeface="+mj-lt"/>
              </a:rPr>
              <a:t>6</a:t>
            </a:r>
          </a:p>
        </p:txBody>
      </p:sp>
      <p:sp>
        <p:nvSpPr>
          <p:cNvPr id="151" name="object 118">
            <a:extLst>
              <a:ext uri="{FF2B5EF4-FFF2-40B4-BE49-F238E27FC236}">
                <a16:creationId xmlns:a16="http://schemas.microsoft.com/office/drawing/2014/main" id="{F59E0BBA-D604-472F-86D3-B9AC17D8A2A2}"/>
              </a:ext>
            </a:extLst>
          </p:cNvPr>
          <p:cNvSpPr/>
          <p:nvPr/>
        </p:nvSpPr>
        <p:spPr>
          <a:xfrm>
            <a:off x="5909393" y="3303970"/>
            <a:ext cx="80877" cy="160181"/>
          </a:xfrm>
          <a:custGeom>
            <a:avLst/>
            <a:gdLst/>
            <a:ahLst/>
            <a:cxnLst/>
            <a:rect l="l" t="t" r="r" b="b"/>
            <a:pathLst>
              <a:path w="93345" h="186054">
                <a:moveTo>
                  <a:pt x="0" y="0"/>
                </a:moveTo>
                <a:lnTo>
                  <a:pt x="92849" y="92837"/>
                </a:lnTo>
                <a:lnTo>
                  <a:pt x="0" y="185686"/>
                </a:lnTo>
              </a:path>
            </a:pathLst>
          </a:custGeom>
          <a:ln w="25400">
            <a:solidFill>
              <a:schemeClr val="accent5"/>
            </a:solidFill>
          </a:ln>
        </p:spPr>
        <p:txBody>
          <a:bodyPr wrap="square" lIns="0" tIns="0" rIns="0" bIns="0" rtlCol="0"/>
          <a:lstStyle/>
          <a:p>
            <a:endParaRPr sz="685"/>
          </a:p>
        </p:txBody>
      </p:sp>
      <p:sp>
        <p:nvSpPr>
          <p:cNvPr id="152" name="object 118">
            <a:extLst>
              <a:ext uri="{FF2B5EF4-FFF2-40B4-BE49-F238E27FC236}">
                <a16:creationId xmlns:a16="http://schemas.microsoft.com/office/drawing/2014/main" id="{15CAB50F-AAB4-4ECB-97AB-EA38903887DF}"/>
              </a:ext>
            </a:extLst>
          </p:cNvPr>
          <p:cNvSpPr/>
          <p:nvPr/>
        </p:nvSpPr>
        <p:spPr>
          <a:xfrm>
            <a:off x="3063952" y="1697923"/>
            <a:ext cx="80877" cy="160181"/>
          </a:xfrm>
          <a:custGeom>
            <a:avLst/>
            <a:gdLst/>
            <a:ahLst/>
            <a:cxnLst/>
            <a:rect l="l" t="t" r="r" b="b"/>
            <a:pathLst>
              <a:path w="93345" h="186054">
                <a:moveTo>
                  <a:pt x="0" y="0"/>
                </a:moveTo>
                <a:lnTo>
                  <a:pt x="92849" y="92837"/>
                </a:lnTo>
                <a:lnTo>
                  <a:pt x="0" y="185686"/>
                </a:lnTo>
              </a:path>
            </a:pathLst>
          </a:custGeom>
          <a:ln w="25400">
            <a:solidFill>
              <a:schemeClr val="accent4"/>
            </a:solidFill>
          </a:ln>
        </p:spPr>
        <p:txBody>
          <a:bodyPr wrap="square" lIns="0" tIns="0" rIns="0" bIns="0" rtlCol="0"/>
          <a:lstStyle/>
          <a:p>
            <a:endParaRPr sz="685"/>
          </a:p>
        </p:txBody>
      </p:sp>
      <p:sp>
        <p:nvSpPr>
          <p:cNvPr id="2" name="Foliennummernplatzhalter 1">
            <a:extLst>
              <a:ext uri="{FF2B5EF4-FFF2-40B4-BE49-F238E27FC236}">
                <a16:creationId xmlns:a16="http://schemas.microsoft.com/office/drawing/2014/main" id="{9FB9B351-0DB6-304D-A128-E4CAD2CE3639}"/>
              </a:ext>
            </a:extLst>
          </p:cNvPr>
          <p:cNvSpPr>
            <a:spLocks noGrp="1"/>
          </p:cNvSpPr>
          <p:nvPr>
            <p:ph type="sldNum" sz="quarter" idx="4"/>
          </p:nvPr>
        </p:nvSpPr>
        <p:spPr/>
        <p:txBody>
          <a:bodyPr/>
          <a:lstStyle/>
          <a:p>
            <a:fld id="{A2885E78-1F86-4A3D-9EE1-B0103B1CEF15}" type="slidenum">
              <a:rPr lang="en-US" smtClean="0"/>
              <a:pPr/>
              <a:t>23</a:t>
            </a:fld>
            <a:endParaRPr lang="en-US"/>
          </a:p>
        </p:txBody>
      </p:sp>
      <p:sp>
        <p:nvSpPr>
          <p:cNvPr id="8" name="Datumsplatzhalter 7">
            <a:extLst>
              <a:ext uri="{FF2B5EF4-FFF2-40B4-BE49-F238E27FC236}">
                <a16:creationId xmlns:a16="http://schemas.microsoft.com/office/drawing/2014/main" id="{4D84BE83-B661-964F-8E01-6D8F1978E636}"/>
              </a:ext>
            </a:extLst>
          </p:cNvPr>
          <p:cNvSpPr>
            <a:spLocks noGrp="1"/>
          </p:cNvSpPr>
          <p:nvPr>
            <p:ph type="dt" sz="half" idx="2"/>
          </p:nvPr>
        </p:nvSpPr>
        <p:spPr/>
        <p:txBody>
          <a:bodyPr/>
          <a:lstStyle/>
          <a:p>
            <a:fld id="{ACB77B42-8A08-874C-9E1D-C02C2DECC505}" type="datetime1">
              <a:rPr lang="de-DE" smtClean="0"/>
              <a:t>14.09.21</a:t>
            </a:fld>
            <a:endParaRPr lang="en-US"/>
          </a:p>
        </p:txBody>
      </p:sp>
      <p:pic>
        <p:nvPicPr>
          <p:cNvPr id="71" name="object 14">
            <a:extLst>
              <a:ext uri="{FF2B5EF4-FFF2-40B4-BE49-F238E27FC236}">
                <a16:creationId xmlns:a16="http://schemas.microsoft.com/office/drawing/2014/main" id="{89AE36DF-32C6-4609-8E3A-323A60944D00}"/>
              </a:ext>
            </a:extLst>
          </p:cNvPr>
          <p:cNvPicPr/>
          <p:nvPr/>
        </p:nvPicPr>
        <p:blipFill>
          <a:blip r:embed="rId12" cstate="screen">
            <a:extLst>
              <a:ext uri="{28A0092B-C50C-407E-A947-70E740481C1C}">
                <a14:useLocalDpi xmlns:a14="http://schemas.microsoft.com/office/drawing/2010/main"/>
              </a:ext>
            </a:extLst>
          </a:blip>
          <a:srcRect/>
          <a:stretch/>
        </p:blipFill>
        <p:spPr>
          <a:xfrm>
            <a:off x="3280460" y="987556"/>
            <a:ext cx="1041283" cy="1822036"/>
          </a:xfrm>
          <a:prstGeom prst="rect">
            <a:avLst/>
          </a:prstGeom>
        </p:spPr>
      </p:pic>
    </p:spTree>
    <p:extLst>
      <p:ext uri="{BB962C8B-B14F-4D97-AF65-F5344CB8AC3E}">
        <p14:creationId xmlns:p14="http://schemas.microsoft.com/office/powerpoint/2010/main" val="287283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962970E-1639-A342-B695-C99C9C9ECD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5796" y="1256364"/>
            <a:ext cx="1529660" cy="3312224"/>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39870664-D40E-4F41-8B66-2B562AC89E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5323" y="1257468"/>
            <a:ext cx="1529660" cy="3310567"/>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9D6D8762-1AAC-B14F-8974-9872027A1A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27404" y="1256365"/>
            <a:ext cx="1529660" cy="3310566"/>
          </a:xfrm>
          <a:prstGeom prst="rect">
            <a:avLst/>
          </a:prstGeom>
        </p:spPr>
      </p:pic>
      <p:sp>
        <p:nvSpPr>
          <p:cNvPr id="5" name="Title 4">
            <a:extLst>
              <a:ext uri="{FF2B5EF4-FFF2-40B4-BE49-F238E27FC236}">
                <a16:creationId xmlns:a16="http://schemas.microsoft.com/office/drawing/2014/main" id="{D1A8BEB3-E333-4E4F-93F7-8D2FF351EA3C}"/>
              </a:ext>
            </a:extLst>
          </p:cNvPr>
          <p:cNvSpPr>
            <a:spLocks noGrp="1"/>
          </p:cNvSpPr>
          <p:nvPr>
            <p:ph type="title"/>
          </p:nvPr>
        </p:nvSpPr>
        <p:spPr/>
        <p:txBody>
          <a:bodyPr>
            <a:normAutofit fontScale="90000"/>
          </a:bodyPr>
          <a:lstStyle/>
          <a:p>
            <a:r>
              <a:rPr lang="en-US"/>
              <a:t>App-</a:t>
            </a:r>
            <a:r>
              <a:rPr lang="en-US" err="1"/>
              <a:t>Berechtigungen</a:t>
            </a:r>
            <a:r>
              <a:rPr lang="en-US"/>
              <a:t> </a:t>
            </a:r>
            <a:r>
              <a:rPr lang="en-US" err="1"/>
              <a:t>für</a:t>
            </a:r>
            <a:r>
              <a:rPr lang="en-US"/>
              <a:t> iOS</a:t>
            </a:r>
          </a:p>
        </p:txBody>
      </p:sp>
      <p:sp>
        <p:nvSpPr>
          <p:cNvPr id="10" name="Text Placeholder 9">
            <a:extLst>
              <a:ext uri="{FF2B5EF4-FFF2-40B4-BE49-F238E27FC236}">
                <a16:creationId xmlns:a16="http://schemas.microsoft.com/office/drawing/2014/main" id="{A025D697-4F76-5F42-8454-5977F33CA7FC}"/>
              </a:ext>
            </a:extLst>
          </p:cNvPr>
          <p:cNvSpPr>
            <a:spLocks noGrp="1"/>
          </p:cNvSpPr>
          <p:nvPr>
            <p:ph type="body" sz="quarter" idx="10"/>
          </p:nvPr>
        </p:nvSpPr>
        <p:spPr>
          <a:xfrm>
            <a:off x="502921" y="338465"/>
            <a:ext cx="7650479" cy="553998"/>
          </a:xfrm>
        </p:spPr>
        <p:txBody>
          <a:bodyPr/>
          <a:lstStyle/>
          <a:p>
            <a:r>
              <a:rPr lang="de-DE"/>
              <a:t>Erste Schritte mit FreeStyle Libre 3: Einrichten der App</a:t>
            </a:r>
            <a:r>
              <a:rPr lang="de-DE" baseline="30000"/>
              <a:t>1</a:t>
            </a:r>
          </a:p>
          <a:p>
            <a:endParaRPr lang="en-US"/>
          </a:p>
        </p:txBody>
      </p:sp>
      <p:sp>
        <p:nvSpPr>
          <p:cNvPr id="6" name="Slide Number Placeholder 5">
            <a:extLst>
              <a:ext uri="{FF2B5EF4-FFF2-40B4-BE49-F238E27FC236}">
                <a16:creationId xmlns:a16="http://schemas.microsoft.com/office/drawing/2014/main" id="{7BB94CBC-8EDC-0244-90F1-8E001990F0FA}"/>
              </a:ext>
            </a:extLst>
          </p:cNvPr>
          <p:cNvSpPr>
            <a:spLocks noGrp="1"/>
          </p:cNvSpPr>
          <p:nvPr>
            <p:ph type="sldNum" sz="quarter" idx="4"/>
          </p:nvPr>
        </p:nvSpPr>
        <p:spPr/>
        <p:txBody>
          <a:bodyPr/>
          <a:lstStyle/>
          <a:p>
            <a:fld id="{A2885E78-1F86-4A3D-9EE1-B0103B1CEF15}" type="slidenum">
              <a:rPr lang="en-US" smtClean="0">
                <a:solidFill>
                  <a:srgbClr val="000000"/>
                </a:solidFill>
              </a:rPr>
              <a:pPr/>
              <a:t>24</a:t>
            </a:fld>
            <a:endParaRPr lang="en-US">
              <a:solidFill>
                <a:srgbClr val="000000"/>
              </a:solidFill>
            </a:endParaRPr>
          </a:p>
        </p:txBody>
      </p:sp>
      <p:sp>
        <p:nvSpPr>
          <p:cNvPr id="82" name="Content Placeholder 6">
            <a:extLst>
              <a:ext uri="{FF2B5EF4-FFF2-40B4-BE49-F238E27FC236}">
                <a16:creationId xmlns:a16="http://schemas.microsoft.com/office/drawing/2014/main" id="{666B7DC1-FFCB-0349-B120-67D977495C43}"/>
              </a:ext>
            </a:extLst>
          </p:cNvPr>
          <p:cNvSpPr>
            <a:spLocks noGrp="1"/>
          </p:cNvSpPr>
          <p:nvPr>
            <p:ph sz="half" idx="1"/>
          </p:nvPr>
        </p:nvSpPr>
        <p:spPr>
          <a:xfrm>
            <a:off x="523893" y="1252191"/>
            <a:ext cx="3470676" cy="2539157"/>
          </a:xfrm>
        </p:spPr>
        <p:txBody>
          <a:bodyPr wrap="square">
            <a:spAutoFit/>
          </a:bodyPr>
          <a:lstStyle/>
          <a:p>
            <a:pPr>
              <a:spcBef>
                <a:spcPts val="0"/>
              </a:spcBef>
              <a:spcAft>
                <a:spcPts val="800"/>
              </a:spcAft>
            </a:pPr>
            <a:r>
              <a:rPr lang="en-US" sz="1600" b="0" spc="150"/>
              <a:t>SIE MÜSSEN DER APP ERLAUBEN:</a:t>
            </a:r>
          </a:p>
          <a:p>
            <a:pPr marL="401638">
              <a:spcBef>
                <a:spcPts val="0"/>
              </a:spcBef>
              <a:spcAft>
                <a:spcPts val="800"/>
              </a:spcAft>
              <a:buClr>
                <a:schemeClr val="accent5"/>
              </a:buClr>
            </a:pPr>
            <a:r>
              <a:rPr lang="en-US" sz="1400">
                <a:solidFill>
                  <a:schemeClr val="tx1"/>
                </a:solidFill>
                <a:latin typeface="Georgia" panose="02040502050405020303" pitchFamily="18" charset="0"/>
              </a:rPr>
              <a:t>Bluetooth </a:t>
            </a:r>
            <a:r>
              <a:rPr lang="en-US" sz="1400" err="1">
                <a:solidFill>
                  <a:schemeClr val="tx1"/>
                </a:solidFill>
                <a:latin typeface="Georgia" panose="02040502050405020303" pitchFamily="18" charset="0"/>
              </a:rPr>
              <a:t>zu</a:t>
            </a:r>
            <a:r>
              <a:rPr lang="en-US" sz="1400">
                <a:solidFill>
                  <a:schemeClr val="tx1"/>
                </a:solidFill>
                <a:latin typeface="Georgia" panose="02040502050405020303" pitchFamily="18" charset="0"/>
              </a:rPr>
              <a:t> </a:t>
            </a:r>
            <a:r>
              <a:rPr lang="en-US" sz="1400" err="1">
                <a:solidFill>
                  <a:schemeClr val="tx1"/>
                </a:solidFill>
                <a:latin typeface="Georgia" panose="02040502050405020303" pitchFamily="18" charset="0"/>
              </a:rPr>
              <a:t>verwenden</a:t>
            </a:r>
            <a:r>
              <a:rPr lang="en-US" sz="1400">
                <a:solidFill>
                  <a:schemeClr val="tx1"/>
                </a:solidFill>
                <a:latin typeface="Georgia" panose="02040502050405020303" pitchFamily="18" charset="0"/>
              </a:rPr>
              <a:t> </a:t>
            </a:r>
            <a:br>
              <a:rPr lang="en-US" sz="1400" b="0">
                <a:solidFill>
                  <a:schemeClr val="tx1"/>
                </a:solidFill>
                <a:latin typeface="Georgia" panose="02040502050405020303" pitchFamily="18" charset="0"/>
              </a:rPr>
            </a:br>
            <a:r>
              <a:rPr lang="en-US" sz="1400" b="0">
                <a:solidFill>
                  <a:schemeClr val="tx1"/>
                </a:solidFill>
                <a:latin typeface="Georgia" panose="02040502050405020303" pitchFamily="18" charset="0"/>
              </a:rPr>
              <a:t>(</a:t>
            </a:r>
            <a:r>
              <a:rPr lang="en-US" sz="1400" b="0" err="1">
                <a:solidFill>
                  <a:schemeClr val="tx1"/>
                </a:solidFill>
                <a:latin typeface="Georgia" panose="02040502050405020303" pitchFamily="18" charset="0"/>
              </a:rPr>
              <a:t>Notwendig</a:t>
            </a:r>
            <a:r>
              <a:rPr lang="en-US" sz="1400" b="0">
                <a:solidFill>
                  <a:schemeClr val="tx1"/>
                </a:solidFill>
                <a:latin typeface="Georgia" panose="02040502050405020303" pitchFamily="18" charset="0"/>
              </a:rPr>
              <a:t> </a:t>
            </a:r>
            <a:r>
              <a:rPr lang="en-US" sz="1400" b="0" err="1">
                <a:solidFill>
                  <a:schemeClr val="tx1"/>
                </a:solidFill>
                <a:latin typeface="Georgia" panose="02040502050405020303" pitchFamily="18" charset="0"/>
              </a:rPr>
              <a:t>für</a:t>
            </a:r>
            <a:r>
              <a:rPr lang="en-US" sz="1400" b="0">
                <a:solidFill>
                  <a:schemeClr val="tx1"/>
                </a:solidFill>
                <a:latin typeface="Georgia" panose="02040502050405020303" pitchFamily="18" charset="0"/>
              </a:rPr>
              <a:t> die </a:t>
            </a:r>
            <a:r>
              <a:rPr lang="en-US" sz="1400" b="0" err="1">
                <a:solidFill>
                  <a:schemeClr val="tx1"/>
                </a:solidFill>
                <a:latin typeface="Georgia" panose="02040502050405020303" pitchFamily="18" charset="0"/>
              </a:rPr>
              <a:t>Anzeige</a:t>
            </a:r>
            <a:r>
              <a:rPr lang="en-US" sz="1400" b="0">
                <a:solidFill>
                  <a:schemeClr val="tx1"/>
                </a:solidFill>
                <a:latin typeface="Georgia" panose="02040502050405020303" pitchFamily="18" charset="0"/>
              </a:rPr>
              <a:t> der </a:t>
            </a:r>
            <a:r>
              <a:rPr lang="en-US" sz="1400" b="0" err="1">
                <a:solidFill>
                  <a:schemeClr val="tx1"/>
                </a:solidFill>
                <a:latin typeface="Georgia" panose="02040502050405020303" pitchFamily="18" charset="0"/>
              </a:rPr>
              <a:t>Glukosewerte</a:t>
            </a:r>
            <a:r>
              <a:rPr lang="en-US" sz="1400" b="0">
                <a:solidFill>
                  <a:schemeClr val="tx1"/>
                </a:solidFill>
                <a:latin typeface="Georgia" panose="02040502050405020303" pitchFamily="18" charset="0"/>
              </a:rPr>
              <a:t> auf dem Smartphone</a:t>
            </a:r>
            <a:r>
              <a:rPr lang="en-US" sz="1400" b="0" baseline="30000">
                <a:solidFill>
                  <a:schemeClr val="tx1"/>
                </a:solidFill>
                <a:latin typeface="Georgia" panose="02040502050405020303" pitchFamily="18" charset="0"/>
              </a:rPr>
              <a:t>1</a:t>
            </a:r>
            <a:r>
              <a:rPr lang="en-US" sz="1400" b="0">
                <a:solidFill>
                  <a:schemeClr val="tx1"/>
                </a:solidFill>
                <a:latin typeface="Georgia" panose="02040502050405020303" pitchFamily="18" charset="0"/>
              </a:rPr>
              <a:t> und Glukose-Alarme</a:t>
            </a:r>
            <a:r>
              <a:rPr lang="en-US" sz="1400" b="0" baseline="30000">
                <a:solidFill>
                  <a:schemeClr val="tx1"/>
                </a:solidFill>
                <a:latin typeface="Georgia" panose="02040502050405020303" pitchFamily="18" charset="0"/>
              </a:rPr>
              <a:t>2</a:t>
            </a:r>
            <a:r>
              <a:rPr lang="en-US" sz="1400" b="0">
                <a:solidFill>
                  <a:schemeClr val="tx1"/>
                </a:solidFill>
                <a:latin typeface="Georgia" panose="02040502050405020303" pitchFamily="18" charset="0"/>
              </a:rPr>
              <a:t>)</a:t>
            </a:r>
          </a:p>
          <a:p>
            <a:pPr marL="401638">
              <a:spcBef>
                <a:spcPts val="0"/>
              </a:spcBef>
              <a:spcAft>
                <a:spcPts val="800"/>
              </a:spcAft>
              <a:buClr>
                <a:schemeClr val="accent5"/>
              </a:buClr>
            </a:pPr>
            <a:r>
              <a:rPr lang="en-US" sz="1400">
                <a:solidFill>
                  <a:schemeClr val="tx1"/>
                </a:solidFill>
                <a:latin typeface="Georgia" panose="02040502050405020303" pitchFamily="18" charset="0"/>
              </a:rPr>
              <a:t>Mitteilungen </a:t>
            </a:r>
            <a:r>
              <a:rPr lang="en-US" sz="1400" err="1">
                <a:solidFill>
                  <a:schemeClr val="tx1"/>
                </a:solidFill>
                <a:latin typeface="Georgia" panose="02040502050405020303" pitchFamily="18" charset="0"/>
              </a:rPr>
              <a:t>zu</a:t>
            </a:r>
            <a:r>
              <a:rPr lang="en-US" sz="1400">
                <a:solidFill>
                  <a:schemeClr val="tx1"/>
                </a:solidFill>
                <a:latin typeface="Georgia" panose="02040502050405020303" pitchFamily="18" charset="0"/>
              </a:rPr>
              <a:t> </a:t>
            </a:r>
            <a:r>
              <a:rPr lang="en-US" sz="1400" err="1">
                <a:solidFill>
                  <a:schemeClr val="tx1"/>
                </a:solidFill>
                <a:latin typeface="Georgia" panose="02040502050405020303" pitchFamily="18" charset="0"/>
              </a:rPr>
              <a:t>senden</a:t>
            </a:r>
            <a:r>
              <a:rPr lang="en-US" sz="1400">
                <a:solidFill>
                  <a:schemeClr val="tx1"/>
                </a:solidFill>
                <a:latin typeface="Georgia" panose="02040502050405020303" pitchFamily="18" charset="0"/>
              </a:rPr>
              <a:t> </a:t>
            </a:r>
            <a:br>
              <a:rPr lang="en-US" sz="1400" b="0">
                <a:solidFill>
                  <a:schemeClr val="tx1"/>
                </a:solidFill>
                <a:latin typeface="Georgia" panose="02040502050405020303" pitchFamily="18" charset="0"/>
              </a:rPr>
            </a:br>
            <a:r>
              <a:rPr lang="en-US" sz="1400" b="0">
                <a:solidFill>
                  <a:schemeClr val="tx1"/>
                </a:solidFill>
                <a:latin typeface="Georgia" panose="02040502050405020303" pitchFamily="18" charset="0"/>
              </a:rPr>
              <a:t>(</a:t>
            </a:r>
            <a:r>
              <a:rPr lang="en-US" sz="1400" b="0" err="1">
                <a:solidFill>
                  <a:schemeClr val="tx1"/>
                </a:solidFill>
                <a:latin typeface="Georgia" panose="02040502050405020303" pitchFamily="18" charset="0"/>
              </a:rPr>
              <a:t>Notwendig</a:t>
            </a:r>
            <a:r>
              <a:rPr lang="en-US" sz="1400" b="0">
                <a:solidFill>
                  <a:schemeClr val="tx1"/>
                </a:solidFill>
                <a:latin typeface="Georgia" panose="02040502050405020303" pitchFamily="18" charset="0"/>
              </a:rPr>
              <a:t> </a:t>
            </a:r>
            <a:r>
              <a:rPr lang="en-US" sz="1400" b="0" err="1">
                <a:solidFill>
                  <a:schemeClr val="tx1"/>
                </a:solidFill>
                <a:latin typeface="Georgia" panose="02040502050405020303" pitchFamily="18" charset="0"/>
              </a:rPr>
              <a:t>für</a:t>
            </a:r>
            <a:r>
              <a:rPr lang="en-US" sz="1400" b="0">
                <a:solidFill>
                  <a:schemeClr val="tx1"/>
                </a:solidFill>
                <a:latin typeface="Georgia" panose="02040502050405020303" pitchFamily="18" charset="0"/>
              </a:rPr>
              <a:t> </a:t>
            </a:r>
            <a:r>
              <a:rPr lang="en-US" sz="1400" b="0" err="1">
                <a:solidFill>
                  <a:schemeClr val="tx1"/>
                </a:solidFill>
                <a:latin typeface="Georgia" panose="02040502050405020303" pitchFamily="18" charset="0"/>
              </a:rPr>
              <a:t>Glukose-Alarme</a:t>
            </a:r>
            <a:r>
              <a:rPr lang="en-US" sz="1400" b="0">
                <a:solidFill>
                  <a:schemeClr val="tx1"/>
                </a:solidFill>
                <a:latin typeface="Georgia" panose="02040502050405020303" pitchFamily="18" charset="0"/>
              </a:rPr>
              <a:t>)</a:t>
            </a:r>
          </a:p>
          <a:p>
            <a:pPr marL="401638">
              <a:spcBef>
                <a:spcPts val="0"/>
              </a:spcBef>
              <a:spcAft>
                <a:spcPts val="800"/>
              </a:spcAft>
              <a:buClr>
                <a:schemeClr val="accent5"/>
              </a:buClr>
            </a:pPr>
            <a:r>
              <a:rPr lang="en-US" sz="1400">
                <a:solidFill>
                  <a:schemeClr val="tx1"/>
                </a:solidFill>
                <a:latin typeface="Georgia" panose="02040502050405020303" pitchFamily="18" charset="0"/>
              </a:rPr>
              <a:t>Kritische </a:t>
            </a:r>
            <a:r>
              <a:rPr lang="en-US" sz="1400" err="1">
                <a:solidFill>
                  <a:schemeClr val="tx1"/>
                </a:solidFill>
                <a:latin typeface="Georgia" panose="02040502050405020303" pitchFamily="18" charset="0"/>
              </a:rPr>
              <a:t>Hinweise</a:t>
            </a:r>
            <a:r>
              <a:rPr lang="en-US" sz="1400">
                <a:solidFill>
                  <a:schemeClr val="tx1"/>
                </a:solidFill>
                <a:latin typeface="Georgia" panose="02040502050405020303" pitchFamily="18" charset="0"/>
              </a:rPr>
              <a:t> </a:t>
            </a:r>
            <a:r>
              <a:rPr lang="en-US" sz="1400" err="1">
                <a:solidFill>
                  <a:schemeClr val="tx1"/>
                </a:solidFill>
                <a:latin typeface="Georgia" panose="02040502050405020303" pitchFamily="18" charset="0"/>
              </a:rPr>
              <a:t>zu</a:t>
            </a:r>
            <a:r>
              <a:rPr lang="en-US" sz="1400">
                <a:solidFill>
                  <a:schemeClr val="tx1"/>
                </a:solidFill>
                <a:latin typeface="Georgia" panose="02040502050405020303" pitchFamily="18" charset="0"/>
              </a:rPr>
              <a:t> </a:t>
            </a:r>
            <a:r>
              <a:rPr lang="en-US" sz="1400" err="1">
                <a:solidFill>
                  <a:schemeClr val="tx1"/>
                </a:solidFill>
                <a:latin typeface="Georgia" panose="02040502050405020303" pitchFamily="18" charset="0"/>
              </a:rPr>
              <a:t>senden</a:t>
            </a:r>
            <a:r>
              <a:rPr lang="en-US" sz="1400">
                <a:solidFill>
                  <a:schemeClr val="tx1"/>
                </a:solidFill>
                <a:latin typeface="Georgia" panose="02040502050405020303" pitchFamily="18" charset="0"/>
              </a:rPr>
              <a:t> </a:t>
            </a:r>
            <a:br>
              <a:rPr lang="en-US" sz="1400" b="0">
                <a:solidFill>
                  <a:schemeClr val="tx1"/>
                </a:solidFill>
                <a:latin typeface="Georgia" panose="02040502050405020303" pitchFamily="18" charset="0"/>
              </a:rPr>
            </a:br>
            <a:r>
              <a:rPr lang="en-US" sz="1400" b="0">
                <a:solidFill>
                  <a:schemeClr val="tx1"/>
                </a:solidFill>
                <a:latin typeface="Georgia" panose="02040502050405020303" pitchFamily="18" charset="0"/>
              </a:rPr>
              <a:t>(</a:t>
            </a:r>
            <a:r>
              <a:rPr lang="en-US" sz="1400" b="0" err="1">
                <a:solidFill>
                  <a:schemeClr val="tx1"/>
                </a:solidFill>
                <a:latin typeface="Georgia" panose="02040502050405020303" pitchFamily="18" charset="0"/>
              </a:rPr>
              <a:t>Notwendig</a:t>
            </a:r>
            <a:r>
              <a:rPr lang="en-US" sz="1400" b="0">
                <a:solidFill>
                  <a:schemeClr val="tx1"/>
                </a:solidFill>
                <a:latin typeface="Georgia" panose="02040502050405020303" pitchFamily="18" charset="0"/>
              </a:rPr>
              <a:t>, um “</a:t>
            </a:r>
            <a:r>
              <a:rPr lang="en-US" sz="1400" b="0" err="1">
                <a:solidFill>
                  <a:schemeClr val="tx1"/>
                </a:solidFill>
                <a:latin typeface="Georgia" panose="02040502050405020303" pitchFamily="18" charset="0"/>
              </a:rPr>
              <a:t>Nicht</a:t>
            </a:r>
            <a:r>
              <a:rPr lang="en-US" sz="1400" b="0">
                <a:solidFill>
                  <a:schemeClr val="tx1"/>
                </a:solidFill>
                <a:latin typeface="Georgia" panose="02040502050405020303" pitchFamily="18" charset="0"/>
              </a:rPr>
              <a:t> </a:t>
            </a:r>
            <a:r>
              <a:rPr lang="en-US" sz="1400" b="0" err="1">
                <a:solidFill>
                  <a:schemeClr val="tx1"/>
                </a:solidFill>
                <a:latin typeface="Georgia" panose="02040502050405020303" pitchFamily="18" charset="0"/>
              </a:rPr>
              <a:t>Stören</a:t>
            </a:r>
            <a:r>
              <a:rPr lang="en-US" sz="1400" b="0">
                <a:solidFill>
                  <a:schemeClr val="tx1"/>
                </a:solidFill>
                <a:latin typeface="Georgia" panose="02040502050405020303" pitchFamily="18" charset="0"/>
              </a:rPr>
              <a:t>” </a:t>
            </a:r>
            <a:r>
              <a:rPr lang="en-US" sz="1400" b="0" err="1">
                <a:solidFill>
                  <a:schemeClr val="tx1"/>
                </a:solidFill>
                <a:latin typeface="Georgia" panose="02040502050405020303" pitchFamily="18" charset="0"/>
              </a:rPr>
              <a:t>oder</a:t>
            </a:r>
            <a:r>
              <a:rPr lang="en-US" sz="1400" b="0">
                <a:solidFill>
                  <a:schemeClr val="tx1"/>
                </a:solidFill>
                <a:latin typeface="Georgia" panose="02040502050405020303" pitchFamily="18" charset="0"/>
              </a:rPr>
              <a:t> </a:t>
            </a:r>
            <a:r>
              <a:rPr lang="en-US" sz="1400" b="0" err="1">
                <a:solidFill>
                  <a:schemeClr val="tx1"/>
                </a:solidFill>
                <a:latin typeface="Georgia" panose="02040502050405020303" pitchFamily="18" charset="0"/>
              </a:rPr>
              <a:t>Stummschaltung</a:t>
            </a:r>
            <a:r>
              <a:rPr lang="en-US" sz="1400" b="0">
                <a:solidFill>
                  <a:schemeClr val="tx1"/>
                </a:solidFill>
                <a:latin typeface="Georgia" panose="02040502050405020303" pitchFamily="18" charset="0"/>
              </a:rPr>
              <a:t> </a:t>
            </a:r>
            <a:r>
              <a:rPr lang="en-US" sz="1400" b="0" err="1">
                <a:solidFill>
                  <a:schemeClr val="tx1"/>
                </a:solidFill>
                <a:latin typeface="Georgia" panose="02040502050405020303" pitchFamily="18" charset="0"/>
              </a:rPr>
              <a:t>zu</a:t>
            </a:r>
            <a:r>
              <a:rPr lang="en-US" sz="1400" b="0">
                <a:solidFill>
                  <a:schemeClr val="tx1"/>
                </a:solidFill>
                <a:latin typeface="Georgia" panose="02040502050405020303" pitchFamily="18" charset="0"/>
              </a:rPr>
              <a:t> </a:t>
            </a:r>
            <a:r>
              <a:rPr lang="en-US" sz="1400" b="0" err="1">
                <a:solidFill>
                  <a:schemeClr val="tx1"/>
                </a:solidFill>
                <a:latin typeface="Georgia" panose="02040502050405020303" pitchFamily="18" charset="0"/>
              </a:rPr>
              <a:t>umgehen</a:t>
            </a:r>
            <a:r>
              <a:rPr lang="en-US" sz="1400" b="0">
                <a:solidFill>
                  <a:schemeClr val="tx1"/>
                </a:solidFill>
                <a:latin typeface="Georgia" panose="02040502050405020303" pitchFamily="18" charset="0"/>
              </a:rPr>
              <a:t>)</a:t>
            </a:r>
          </a:p>
        </p:txBody>
      </p:sp>
      <p:cxnSp>
        <p:nvCxnSpPr>
          <p:cNvPr id="14" name="Gerade Verbindung 13">
            <a:extLst>
              <a:ext uri="{FF2B5EF4-FFF2-40B4-BE49-F238E27FC236}">
                <a16:creationId xmlns:a16="http://schemas.microsoft.com/office/drawing/2014/main" id="{72681873-652D-1E48-9A70-122706755A81}"/>
              </a:ext>
            </a:extLst>
          </p:cNvPr>
          <p:cNvCxnSpPr>
            <a:cxnSpLocks/>
          </p:cNvCxnSpPr>
          <p:nvPr/>
        </p:nvCxnSpPr>
        <p:spPr>
          <a:xfrm>
            <a:off x="502920" y="1252191"/>
            <a:ext cx="835414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Abgerundetes Rechteck 3">
            <a:extLst>
              <a:ext uri="{FF2B5EF4-FFF2-40B4-BE49-F238E27FC236}">
                <a16:creationId xmlns:a16="http://schemas.microsoft.com/office/drawing/2014/main" id="{860BE179-100C-4846-A876-CDF19808E108}"/>
              </a:ext>
            </a:extLst>
          </p:cNvPr>
          <p:cNvSpPr/>
          <p:nvPr/>
        </p:nvSpPr>
        <p:spPr>
          <a:xfrm>
            <a:off x="523893" y="3833452"/>
            <a:ext cx="3323488" cy="511493"/>
          </a:xfrm>
          <a:prstGeom prst="roundRect">
            <a:avLst>
              <a:gd name="adj" fmla="val 7167"/>
            </a:avLst>
          </a:prstGeom>
          <a:ln w="19050">
            <a:solidFill>
              <a:schemeClr val="accent5"/>
            </a:solidFill>
          </a:ln>
        </p:spPr>
        <p:txBody>
          <a:bodyPr wrap="square">
            <a:spAutoFit/>
          </a:bodyPr>
          <a:lstStyle/>
          <a:p>
            <a:pPr>
              <a:spcBef>
                <a:spcPts val="0"/>
              </a:spcBef>
              <a:spcAft>
                <a:spcPts val="800"/>
              </a:spcAft>
            </a:pPr>
            <a:r>
              <a:rPr lang="en-US" sz="1300">
                <a:solidFill>
                  <a:schemeClr val="accent5"/>
                </a:solidFill>
                <a:latin typeface="Calibri" panose="020F0502020204030204" pitchFamily="34" charset="0"/>
                <a:cs typeface="Calibri" panose="020F0502020204030204" pitchFamily="34" charset="0"/>
              </a:rPr>
              <a:t>Eventuell </a:t>
            </a:r>
            <a:r>
              <a:rPr lang="en-US" sz="1300" err="1">
                <a:solidFill>
                  <a:schemeClr val="accent5"/>
                </a:solidFill>
                <a:latin typeface="Calibri" panose="020F0502020204030204" pitchFamily="34" charset="0"/>
                <a:cs typeface="Calibri" panose="020F0502020204030204" pitchFamily="34" charset="0"/>
              </a:rPr>
              <a:t>gibt</a:t>
            </a:r>
            <a:r>
              <a:rPr lang="en-US" sz="1300">
                <a:solidFill>
                  <a:schemeClr val="accent5"/>
                </a:solidFill>
                <a:latin typeface="Calibri" panose="020F0502020204030204" pitchFamily="34" charset="0"/>
                <a:cs typeface="Calibri" panose="020F0502020204030204" pitchFamily="34" charset="0"/>
              </a:rPr>
              <a:t> es </a:t>
            </a:r>
            <a:r>
              <a:rPr lang="en-US" sz="1300" err="1">
                <a:solidFill>
                  <a:schemeClr val="accent5"/>
                </a:solidFill>
                <a:latin typeface="Calibri" panose="020F0502020204030204" pitchFamily="34" charset="0"/>
                <a:cs typeface="Calibri" panose="020F0502020204030204" pitchFamily="34" charset="0"/>
              </a:rPr>
              <a:t>weitere</a:t>
            </a:r>
            <a:r>
              <a:rPr lang="en-US" sz="1300">
                <a:solidFill>
                  <a:schemeClr val="accent5"/>
                </a:solidFill>
                <a:latin typeface="Calibri" panose="020F0502020204030204" pitchFamily="34" charset="0"/>
                <a:cs typeface="Calibri" panose="020F0502020204030204" pitchFamily="34" charset="0"/>
              </a:rPr>
              <a:t> iOS-</a:t>
            </a:r>
            <a:r>
              <a:rPr lang="en-US" sz="1300" err="1">
                <a:solidFill>
                  <a:schemeClr val="accent5"/>
                </a:solidFill>
                <a:latin typeface="Calibri" panose="020F0502020204030204" pitchFamily="34" charset="0"/>
                <a:cs typeface="Calibri" panose="020F0502020204030204" pitchFamily="34" charset="0"/>
              </a:rPr>
              <a:t>Berechtigungen</a:t>
            </a:r>
            <a:r>
              <a:rPr lang="en-US" sz="1300">
                <a:solidFill>
                  <a:schemeClr val="accent5"/>
                </a:solidFill>
                <a:latin typeface="Calibri" panose="020F0502020204030204" pitchFamily="34" charset="0"/>
                <a:cs typeface="Calibri" panose="020F0502020204030204" pitchFamily="34" charset="0"/>
              </a:rPr>
              <a:t>, die </a:t>
            </a:r>
            <a:r>
              <a:rPr lang="en-US" sz="1300" err="1">
                <a:solidFill>
                  <a:schemeClr val="accent5"/>
                </a:solidFill>
                <a:latin typeface="Calibri" panose="020F0502020204030204" pitchFamily="34" charset="0"/>
                <a:cs typeface="Calibri" panose="020F0502020204030204" pitchFamily="34" charset="0"/>
              </a:rPr>
              <a:t>hier</a:t>
            </a:r>
            <a:r>
              <a:rPr lang="en-US" sz="1300">
                <a:solidFill>
                  <a:schemeClr val="accent5"/>
                </a:solidFill>
                <a:latin typeface="Calibri" panose="020F0502020204030204" pitchFamily="34" charset="0"/>
                <a:cs typeface="Calibri" panose="020F0502020204030204" pitchFamily="34" charset="0"/>
              </a:rPr>
              <a:t> </a:t>
            </a:r>
            <a:r>
              <a:rPr lang="en-US" sz="1300" err="1">
                <a:solidFill>
                  <a:schemeClr val="accent5"/>
                </a:solidFill>
                <a:latin typeface="Calibri" panose="020F0502020204030204" pitchFamily="34" charset="0"/>
                <a:cs typeface="Calibri" panose="020F0502020204030204" pitchFamily="34" charset="0"/>
              </a:rPr>
              <a:t>nicht</a:t>
            </a:r>
            <a:r>
              <a:rPr lang="en-US" sz="1300">
                <a:solidFill>
                  <a:schemeClr val="accent5"/>
                </a:solidFill>
                <a:latin typeface="Calibri" panose="020F0502020204030204" pitchFamily="34" charset="0"/>
                <a:cs typeface="Calibri" panose="020F0502020204030204" pitchFamily="34" charset="0"/>
              </a:rPr>
              <a:t> </a:t>
            </a:r>
            <a:r>
              <a:rPr lang="en-US" sz="1300" err="1">
                <a:solidFill>
                  <a:schemeClr val="accent5"/>
                </a:solidFill>
                <a:latin typeface="Calibri" panose="020F0502020204030204" pitchFamily="34" charset="0"/>
                <a:cs typeface="Calibri" panose="020F0502020204030204" pitchFamily="34" charset="0"/>
              </a:rPr>
              <a:t>gezeigt</a:t>
            </a:r>
            <a:r>
              <a:rPr lang="en-US" sz="1300">
                <a:solidFill>
                  <a:schemeClr val="accent5"/>
                </a:solidFill>
                <a:latin typeface="Calibri" panose="020F0502020204030204" pitchFamily="34" charset="0"/>
                <a:cs typeface="Calibri" panose="020F0502020204030204" pitchFamily="34" charset="0"/>
              </a:rPr>
              <a:t> </a:t>
            </a:r>
            <a:r>
              <a:rPr lang="en-US" sz="1300" err="1">
                <a:solidFill>
                  <a:schemeClr val="accent5"/>
                </a:solidFill>
                <a:latin typeface="Calibri" panose="020F0502020204030204" pitchFamily="34" charset="0"/>
                <a:cs typeface="Calibri" panose="020F0502020204030204" pitchFamily="34" charset="0"/>
              </a:rPr>
              <a:t>werden</a:t>
            </a:r>
            <a:r>
              <a:rPr lang="en-US" sz="1300">
                <a:solidFill>
                  <a:schemeClr val="accent5"/>
                </a:solidFill>
                <a:latin typeface="Calibri" panose="020F0502020204030204" pitchFamily="34" charset="0"/>
                <a:cs typeface="Calibri" panose="020F0502020204030204" pitchFamily="34" charset="0"/>
              </a:rPr>
              <a:t>.</a:t>
            </a:r>
          </a:p>
        </p:txBody>
      </p:sp>
      <p:sp>
        <p:nvSpPr>
          <p:cNvPr id="7" name="Textfeld 6">
            <a:extLst>
              <a:ext uri="{FF2B5EF4-FFF2-40B4-BE49-F238E27FC236}">
                <a16:creationId xmlns:a16="http://schemas.microsoft.com/office/drawing/2014/main" id="{428CCA0F-0A35-484D-9177-5953DEC78906}"/>
              </a:ext>
            </a:extLst>
          </p:cNvPr>
          <p:cNvSpPr txBox="1"/>
          <p:nvPr/>
        </p:nvSpPr>
        <p:spPr>
          <a:xfrm>
            <a:off x="4590004" y="972747"/>
            <a:ext cx="509884" cy="519351"/>
          </a:xfrm>
          <a:prstGeom prst="ellipse">
            <a:avLst/>
          </a:prstGeom>
          <a:solidFill>
            <a:schemeClr val="bg1"/>
          </a:solidFill>
          <a:effectLst>
            <a:outerShdw blurRad="101600" algn="ctr" rotWithShape="0">
              <a:prstClr val="black">
                <a:alpha val="60000"/>
              </a:prstClr>
            </a:outerShdw>
          </a:effectLst>
        </p:spPr>
        <p:txBody>
          <a:bodyPr wrap="none" rIns="72000" rtlCol="0">
            <a:noAutofit/>
          </a:bodyPr>
          <a:lstStyle/>
          <a:p>
            <a:pPr algn="ctr"/>
            <a:r>
              <a:rPr lang="de-DE" b="1">
                <a:solidFill>
                  <a:schemeClr val="accent5"/>
                </a:solidFill>
                <a:latin typeface="Calibri" panose="020F0502020204030204" pitchFamily="34" charset="0"/>
                <a:cs typeface="Calibri" panose="020F0502020204030204" pitchFamily="34" charset="0"/>
              </a:rPr>
              <a:t>1</a:t>
            </a:r>
          </a:p>
        </p:txBody>
      </p:sp>
      <p:sp>
        <p:nvSpPr>
          <p:cNvPr id="20" name="Textfeld 19">
            <a:extLst>
              <a:ext uri="{FF2B5EF4-FFF2-40B4-BE49-F238E27FC236}">
                <a16:creationId xmlns:a16="http://schemas.microsoft.com/office/drawing/2014/main" id="{E9E7BAC7-B8E1-7C49-9271-7587C99E33D1}"/>
              </a:ext>
            </a:extLst>
          </p:cNvPr>
          <p:cNvSpPr txBox="1"/>
          <p:nvPr/>
        </p:nvSpPr>
        <p:spPr>
          <a:xfrm>
            <a:off x="6210808" y="972747"/>
            <a:ext cx="509884" cy="519351"/>
          </a:xfrm>
          <a:prstGeom prst="ellipse">
            <a:avLst/>
          </a:prstGeom>
          <a:solidFill>
            <a:schemeClr val="bg1"/>
          </a:solidFill>
          <a:effectLst>
            <a:outerShdw blurRad="101600" algn="ctr" rotWithShape="0">
              <a:prstClr val="black">
                <a:alpha val="60000"/>
              </a:prstClr>
            </a:outerShdw>
          </a:effectLst>
        </p:spPr>
        <p:txBody>
          <a:bodyPr wrap="none" rIns="72000" rtlCol="0">
            <a:noAutofit/>
          </a:bodyPr>
          <a:lstStyle/>
          <a:p>
            <a:pPr algn="ctr"/>
            <a:r>
              <a:rPr lang="de-DE" b="1">
                <a:solidFill>
                  <a:schemeClr val="accent5"/>
                </a:solidFill>
                <a:latin typeface="Calibri" panose="020F0502020204030204" pitchFamily="34" charset="0"/>
                <a:cs typeface="Calibri" panose="020F0502020204030204" pitchFamily="34" charset="0"/>
              </a:rPr>
              <a:t>2</a:t>
            </a:r>
          </a:p>
        </p:txBody>
      </p:sp>
      <p:sp>
        <p:nvSpPr>
          <p:cNvPr id="21" name="Textfeld 20">
            <a:extLst>
              <a:ext uri="{FF2B5EF4-FFF2-40B4-BE49-F238E27FC236}">
                <a16:creationId xmlns:a16="http://schemas.microsoft.com/office/drawing/2014/main" id="{247EA596-B940-0040-946D-2AB18FE732DF}"/>
              </a:ext>
            </a:extLst>
          </p:cNvPr>
          <p:cNvSpPr txBox="1"/>
          <p:nvPr/>
        </p:nvSpPr>
        <p:spPr>
          <a:xfrm>
            <a:off x="7806695" y="972747"/>
            <a:ext cx="509884" cy="519351"/>
          </a:xfrm>
          <a:prstGeom prst="ellipse">
            <a:avLst/>
          </a:prstGeom>
          <a:solidFill>
            <a:schemeClr val="bg1"/>
          </a:solidFill>
          <a:effectLst>
            <a:outerShdw blurRad="101600" algn="ctr" rotWithShape="0">
              <a:prstClr val="black">
                <a:alpha val="60000"/>
              </a:prstClr>
            </a:outerShdw>
          </a:effectLst>
        </p:spPr>
        <p:txBody>
          <a:bodyPr wrap="none" rIns="72000" rtlCol="0">
            <a:noAutofit/>
          </a:bodyPr>
          <a:lstStyle/>
          <a:p>
            <a:pPr algn="ctr"/>
            <a:r>
              <a:rPr lang="de-DE" b="1">
                <a:solidFill>
                  <a:schemeClr val="accent5"/>
                </a:solidFill>
                <a:latin typeface="Calibri" panose="020F0502020204030204" pitchFamily="34" charset="0"/>
                <a:cs typeface="Calibri" panose="020F0502020204030204" pitchFamily="34" charset="0"/>
              </a:rPr>
              <a:t>3</a:t>
            </a:r>
          </a:p>
        </p:txBody>
      </p:sp>
      <p:sp>
        <p:nvSpPr>
          <p:cNvPr id="15" name="Oval 14">
            <a:extLst>
              <a:ext uri="{FF2B5EF4-FFF2-40B4-BE49-F238E27FC236}">
                <a16:creationId xmlns:a16="http://schemas.microsoft.com/office/drawing/2014/main" id="{B928C081-C71A-1344-9CBE-202E9C4D6893}"/>
              </a:ext>
            </a:extLst>
          </p:cNvPr>
          <p:cNvSpPr/>
          <p:nvPr/>
        </p:nvSpPr>
        <p:spPr>
          <a:xfrm>
            <a:off x="543143" y="1633467"/>
            <a:ext cx="272184" cy="2721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600">
                <a:latin typeface="Calibri" panose="020F0502020204030204" pitchFamily="34" charset="0"/>
                <a:cs typeface="Calibri" panose="020F0502020204030204" pitchFamily="34" charset="0"/>
              </a:rPr>
              <a:t>1</a:t>
            </a:r>
          </a:p>
        </p:txBody>
      </p:sp>
      <p:sp>
        <p:nvSpPr>
          <p:cNvPr id="16" name="Oval 15">
            <a:extLst>
              <a:ext uri="{FF2B5EF4-FFF2-40B4-BE49-F238E27FC236}">
                <a16:creationId xmlns:a16="http://schemas.microsoft.com/office/drawing/2014/main" id="{372338DC-5F09-244B-A35A-C9B03F8DC876}"/>
              </a:ext>
            </a:extLst>
          </p:cNvPr>
          <p:cNvSpPr/>
          <p:nvPr/>
        </p:nvSpPr>
        <p:spPr>
          <a:xfrm>
            <a:off x="543143" y="2594281"/>
            <a:ext cx="272184" cy="2721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600">
                <a:latin typeface="Calibri" panose="020F0502020204030204" pitchFamily="34" charset="0"/>
                <a:cs typeface="Calibri" panose="020F0502020204030204" pitchFamily="34" charset="0"/>
              </a:rPr>
              <a:t>2</a:t>
            </a:r>
          </a:p>
        </p:txBody>
      </p:sp>
      <p:sp>
        <p:nvSpPr>
          <p:cNvPr id="17" name="Oval 16">
            <a:extLst>
              <a:ext uri="{FF2B5EF4-FFF2-40B4-BE49-F238E27FC236}">
                <a16:creationId xmlns:a16="http://schemas.microsoft.com/office/drawing/2014/main" id="{AB2AD153-DDF4-F94A-924E-2A21BFA6B473}"/>
              </a:ext>
            </a:extLst>
          </p:cNvPr>
          <p:cNvSpPr/>
          <p:nvPr/>
        </p:nvSpPr>
        <p:spPr>
          <a:xfrm>
            <a:off x="543143" y="3099835"/>
            <a:ext cx="272184" cy="2721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600">
                <a:latin typeface="Calibri" panose="020F0502020204030204" pitchFamily="34" charset="0"/>
                <a:cs typeface="Calibri" panose="020F0502020204030204" pitchFamily="34" charset="0"/>
              </a:rPr>
              <a:t>3</a:t>
            </a:r>
          </a:p>
        </p:txBody>
      </p:sp>
      <p:sp>
        <p:nvSpPr>
          <p:cNvPr id="22" name="Fußzeilenplatzhalter 2">
            <a:extLst>
              <a:ext uri="{FF2B5EF4-FFF2-40B4-BE49-F238E27FC236}">
                <a16:creationId xmlns:a16="http://schemas.microsoft.com/office/drawing/2014/main" id="{17F367B0-5BFA-4712-9EB3-DEBB8FEBB645}"/>
              </a:ext>
            </a:extLst>
          </p:cNvPr>
          <p:cNvSpPr>
            <a:spLocks noGrp="1"/>
          </p:cNvSpPr>
          <p:nvPr>
            <p:ph type="ftr" sz="quarter" idx="3"/>
          </p:nvPr>
        </p:nvSpPr>
        <p:spPr>
          <a:xfrm>
            <a:off x="502920" y="4767263"/>
            <a:ext cx="6949440" cy="273844"/>
          </a:xfrm>
        </p:spPr>
        <p:txBody>
          <a:bodyPr/>
          <a:lstStyle/>
          <a:p>
            <a:r>
              <a:rPr lang="de-DE" dirty="0"/>
              <a:t>© 2021 Abbott | ADC-43621 v1.0 | Geschützt und vertraulich - nicht verbreiten</a:t>
            </a:r>
            <a:endParaRPr lang="en-US" dirty="0"/>
          </a:p>
        </p:txBody>
      </p:sp>
      <p:sp>
        <p:nvSpPr>
          <p:cNvPr id="3" name="Datumsplatzhalter 2">
            <a:extLst>
              <a:ext uri="{FF2B5EF4-FFF2-40B4-BE49-F238E27FC236}">
                <a16:creationId xmlns:a16="http://schemas.microsoft.com/office/drawing/2014/main" id="{E8A94252-2BEA-9E4E-B078-D187377999B3}"/>
              </a:ext>
            </a:extLst>
          </p:cNvPr>
          <p:cNvSpPr>
            <a:spLocks noGrp="1"/>
          </p:cNvSpPr>
          <p:nvPr>
            <p:ph type="dt" sz="half" idx="2"/>
          </p:nvPr>
        </p:nvSpPr>
        <p:spPr/>
        <p:txBody>
          <a:bodyPr/>
          <a:lstStyle/>
          <a:p>
            <a:fld id="{03E20DE7-8A7A-D046-9D74-658DDC40A913}" type="datetime1">
              <a:rPr lang="de-DE" smtClean="0">
                <a:solidFill>
                  <a:srgbClr val="000000"/>
                </a:solidFill>
              </a:rPr>
              <a:t>14.09.21</a:t>
            </a:fld>
            <a:endParaRPr lang="en-US">
              <a:solidFill>
                <a:srgbClr val="000000"/>
              </a:solidFill>
            </a:endParaRPr>
          </a:p>
        </p:txBody>
      </p:sp>
      <p:sp>
        <p:nvSpPr>
          <p:cNvPr id="24" name="object 33">
            <a:extLst>
              <a:ext uri="{FF2B5EF4-FFF2-40B4-BE49-F238E27FC236}">
                <a16:creationId xmlns:a16="http://schemas.microsoft.com/office/drawing/2014/main" id="{BAC3AC92-999C-40FC-A7AB-E1EE4166B9FE}"/>
              </a:ext>
            </a:extLst>
          </p:cNvPr>
          <p:cNvSpPr txBox="1"/>
          <p:nvPr/>
        </p:nvSpPr>
        <p:spPr>
          <a:xfrm>
            <a:off x="497198" y="4671802"/>
            <a:ext cx="7909759" cy="100086"/>
          </a:xfrm>
          <a:prstGeom prst="rect">
            <a:avLst/>
          </a:prstGeom>
        </p:spPr>
        <p:txBody>
          <a:bodyPr vert="horz" wrap="square" lIns="0" tIns="7678" rIns="0" bIns="0" rtlCol="0">
            <a:spAutoFit/>
          </a:bodyPr>
          <a:lstStyle/>
          <a:p>
            <a:pPr marL="29173" marR="3071" indent="-21880">
              <a:spcBef>
                <a:spcPts val="60"/>
              </a:spcBef>
            </a:pPr>
            <a:r>
              <a:rPr lang="de-DE" sz="600" b="1">
                <a:latin typeface="+mj-lt"/>
                <a:cs typeface="HelveticaNeueLTPro-Lt"/>
              </a:rPr>
              <a:t>1. </a:t>
            </a:r>
            <a:r>
              <a:rPr lang="de-DE" sz="600">
                <a:latin typeface="+mj-lt"/>
                <a:cs typeface="HelveticaNeueLTPro-Lt"/>
              </a:rPr>
              <a:t>Die FreeStyle Libre 3 App ist nur mit bestimmten Mobilgeräten und Betriebssystemen kompatibel. </a:t>
            </a:r>
            <a:r>
              <a:rPr lang="de-DE" sz="600" b="1">
                <a:latin typeface="+mj-lt"/>
                <a:cs typeface="HelveticaNeueLTPro-Lt"/>
              </a:rPr>
              <a:t>2. </a:t>
            </a:r>
            <a:r>
              <a:rPr lang="de-DE" sz="600">
                <a:latin typeface="+mj-lt"/>
                <a:cs typeface="HelveticaNeueLTPro-Lt"/>
              </a:rPr>
              <a:t>Alarme sind standardgemäß ausgeschaltet und müssen eingeschaltet werden.</a:t>
            </a:r>
          </a:p>
        </p:txBody>
      </p:sp>
    </p:spTree>
    <p:extLst>
      <p:ext uri="{BB962C8B-B14F-4D97-AF65-F5344CB8AC3E}">
        <p14:creationId xmlns:p14="http://schemas.microsoft.com/office/powerpoint/2010/main" val="26242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2">
                                            <p:txEl>
                                              <p:pRg st="1" end="1"/>
                                            </p:txEl>
                                          </p:spTgt>
                                        </p:tgtEl>
                                        <p:attrNameLst>
                                          <p:attrName>style.visibility</p:attrName>
                                        </p:attrNameLst>
                                      </p:cBhvr>
                                      <p:to>
                                        <p:strVal val="visible"/>
                                      </p:to>
                                    </p:set>
                                    <p:animEffect transition="in" filter="fade">
                                      <p:cBhvr>
                                        <p:cTn id="7" dur="500"/>
                                        <p:tgtEl>
                                          <p:spTgt spid="8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500"/>
                            </p:stCondLst>
                            <p:childTnLst>
                              <p:par>
                                <p:cTn id="18" presetID="10" presetClass="entr" presetSubtype="0" fill="hold" nodeType="afterEffect">
                                  <p:stCondLst>
                                    <p:cond delay="1000"/>
                                  </p:stCondLst>
                                  <p:childTnLst>
                                    <p:set>
                                      <p:cBhvr>
                                        <p:cTn id="19" dur="1" fill="hold">
                                          <p:stCondLst>
                                            <p:cond delay="0"/>
                                          </p:stCondLst>
                                        </p:cTn>
                                        <p:tgtEl>
                                          <p:spTgt spid="82">
                                            <p:txEl>
                                              <p:pRg st="2" end="2"/>
                                            </p:txEl>
                                          </p:spTgt>
                                        </p:tgtEl>
                                        <p:attrNameLst>
                                          <p:attrName>style.visibility</p:attrName>
                                        </p:attrNameLst>
                                      </p:cBhvr>
                                      <p:to>
                                        <p:strVal val="visible"/>
                                      </p:to>
                                    </p:set>
                                    <p:animEffect transition="in" filter="fade">
                                      <p:cBhvr>
                                        <p:cTn id="20" dur="500"/>
                                        <p:tgtEl>
                                          <p:spTgt spid="8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3000"/>
                            </p:stCondLst>
                            <p:childTnLst>
                              <p:par>
                                <p:cTn id="31" presetID="10" presetClass="entr" presetSubtype="0" fill="hold" nodeType="afterEffect">
                                  <p:stCondLst>
                                    <p:cond delay="1000"/>
                                  </p:stCondLst>
                                  <p:childTnLst>
                                    <p:set>
                                      <p:cBhvr>
                                        <p:cTn id="32" dur="1" fill="hold">
                                          <p:stCondLst>
                                            <p:cond delay="0"/>
                                          </p:stCondLst>
                                        </p:cTn>
                                        <p:tgtEl>
                                          <p:spTgt spid="82">
                                            <p:txEl>
                                              <p:pRg st="3" end="3"/>
                                            </p:txEl>
                                          </p:spTgt>
                                        </p:tgtEl>
                                        <p:attrNameLst>
                                          <p:attrName>style.visibility</p:attrName>
                                        </p:attrNameLst>
                                      </p:cBhvr>
                                      <p:to>
                                        <p:strVal val="visible"/>
                                      </p:to>
                                    </p:set>
                                    <p:animEffect transition="in" filter="fade">
                                      <p:cBhvr>
                                        <p:cTn id="33" dur="500"/>
                                        <p:tgtEl>
                                          <p:spTgt spid="82">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4500"/>
                            </p:stCondLst>
                            <p:childTnLst>
                              <p:par>
                                <p:cTn id="44" presetID="10" presetClass="entr" presetSubtype="0" fill="hold" grpId="0" nodeType="afterEffect">
                                  <p:stCondLst>
                                    <p:cond delay="100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0" grpId="0" animBg="1"/>
      <p:bldP spid="21"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A8BEB3-E333-4E4F-93F7-8D2FF351EA3C}"/>
              </a:ext>
            </a:extLst>
          </p:cNvPr>
          <p:cNvSpPr>
            <a:spLocks noGrp="1"/>
          </p:cNvSpPr>
          <p:nvPr>
            <p:ph type="title"/>
          </p:nvPr>
        </p:nvSpPr>
        <p:spPr/>
        <p:txBody>
          <a:bodyPr>
            <a:normAutofit fontScale="90000"/>
          </a:bodyPr>
          <a:lstStyle/>
          <a:p>
            <a:r>
              <a:rPr lang="en-US" err="1"/>
              <a:t>Mit</a:t>
            </a:r>
            <a:r>
              <a:rPr lang="en-US"/>
              <a:t> iOS </a:t>
            </a:r>
            <a:r>
              <a:rPr lang="en-US" err="1"/>
              <a:t>scannen</a:t>
            </a:r>
            <a:r>
              <a:rPr lang="en-US"/>
              <a:t>: </a:t>
            </a:r>
            <a:r>
              <a:rPr lang="en-US" err="1"/>
              <a:t>Erläuterung</a:t>
            </a:r>
            <a:r>
              <a:rPr lang="en-US"/>
              <a:t> der Icon-</a:t>
            </a:r>
            <a:r>
              <a:rPr lang="en-US" err="1"/>
              <a:t>Symbolik</a:t>
            </a:r>
            <a:endParaRPr lang="en-US"/>
          </a:p>
        </p:txBody>
      </p:sp>
      <p:sp>
        <p:nvSpPr>
          <p:cNvPr id="10" name="Text Placeholder 9">
            <a:extLst>
              <a:ext uri="{FF2B5EF4-FFF2-40B4-BE49-F238E27FC236}">
                <a16:creationId xmlns:a16="http://schemas.microsoft.com/office/drawing/2014/main" id="{A025D697-4F76-5F42-8454-5977F33CA7FC}"/>
              </a:ext>
            </a:extLst>
          </p:cNvPr>
          <p:cNvSpPr>
            <a:spLocks noGrp="1"/>
          </p:cNvSpPr>
          <p:nvPr>
            <p:ph type="body" sz="quarter" idx="10"/>
          </p:nvPr>
        </p:nvSpPr>
        <p:spPr>
          <a:xfrm>
            <a:off x="502921" y="338465"/>
            <a:ext cx="6515099" cy="261610"/>
          </a:xfrm>
        </p:spPr>
        <p:txBody>
          <a:bodyPr/>
          <a:lstStyle/>
          <a:p>
            <a:r>
              <a:rPr lang="de-DE"/>
              <a:t>Erste Schritte mit FreeStyle Libre 3: Einrichten der App</a:t>
            </a:r>
            <a:r>
              <a:rPr lang="de-DE" baseline="30000"/>
              <a:t>1</a:t>
            </a:r>
            <a:endParaRPr lang="en-US"/>
          </a:p>
        </p:txBody>
      </p:sp>
      <p:pic>
        <p:nvPicPr>
          <p:cNvPr id="47" name="Picture 46" descr="A screenshot of a cell phone&#10;&#10;Description automatically generated">
            <a:extLst>
              <a:ext uri="{FF2B5EF4-FFF2-40B4-BE49-F238E27FC236}">
                <a16:creationId xmlns:a16="http://schemas.microsoft.com/office/drawing/2014/main" id="{76668533-263F-3546-AEDA-2835579B5B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3337" y="3219337"/>
            <a:ext cx="954227" cy="1341875"/>
          </a:xfrm>
          <a:prstGeom prst="rect">
            <a:avLst/>
          </a:prstGeom>
          <a:effectLst>
            <a:outerShdw blurRad="63500" algn="ctr" rotWithShape="0">
              <a:prstClr val="black">
                <a:alpha val="40000"/>
              </a:prstClr>
            </a:outerShdw>
          </a:effectLst>
        </p:spPr>
      </p:pic>
      <p:sp>
        <p:nvSpPr>
          <p:cNvPr id="49" name="Rectangle 48">
            <a:extLst>
              <a:ext uri="{FF2B5EF4-FFF2-40B4-BE49-F238E27FC236}">
                <a16:creationId xmlns:a16="http://schemas.microsoft.com/office/drawing/2014/main" id="{E6A9AF9D-9AD3-2E4A-93BB-43ADC047AC8F}"/>
              </a:ext>
            </a:extLst>
          </p:cNvPr>
          <p:cNvSpPr/>
          <p:nvPr/>
        </p:nvSpPr>
        <p:spPr>
          <a:xfrm>
            <a:off x="6366373" y="1972088"/>
            <a:ext cx="2617207" cy="830997"/>
          </a:xfrm>
          <a:prstGeom prst="rect">
            <a:avLst/>
          </a:prstGeom>
        </p:spPr>
        <p:txBody>
          <a:bodyPr wrap="square">
            <a:spAutoFit/>
          </a:bodyPr>
          <a:lstStyle/>
          <a:p>
            <a:r>
              <a:rPr lang="en-US" sz="1200" b="1">
                <a:cs typeface="Calibri" panose="020F0502020204030204" pitchFamily="34" charset="0"/>
              </a:rPr>
              <a:t>Im </a:t>
            </a:r>
            <a:r>
              <a:rPr lang="en-US" sz="1200" b="1" err="1">
                <a:cs typeface="Calibri" panose="020F0502020204030204" pitchFamily="34" charset="0"/>
              </a:rPr>
              <a:t>Hauptmenü</a:t>
            </a:r>
            <a:r>
              <a:rPr lang="en-US" sz="1200" b="1">
                <a:cs typeface="Calibri" panose="020F0502020204030204" pitchFamily="34" charset="0"/>
              </a:rPr>
              <a:t> </a:t>
            </a:r>
            <a:r>
              <a:rPr lang="en-US" sz="1200" b="1" err="1">
                <a:cs typeface="Calibri" panose="020F0502020204030204" pitchFamily="34" charset="0"/>
              </a:rPr>
              <a:t>diese</a:t>
            </a:r>
            <a:r>
              <a:rPr lang="en-US" sz="1200" b="1">
                <a:cs typeface="Calibri" panose="020F0502020204030204" pitchFamily="34" charset="0"/>
              </a:rPr>
              <a:t> Option </a:t>
            </a:r>
            <a:r>
              <a:rPr lang="en-US" sz="1200" b="1" err="1">
                <a:cs typeface="Calibri" panose="020F0502020204030204" pitchFamily="34" charset="0"/>
              </a:rPr>
              <a:t>auswählen</a:t>
            </a:r>
            <a:r>
              <a:rPr lang="en-US" sz="1200" b="1">
                <a:cs typeface="Calibri" panose="020F0502020204030204" pitchFamily="34" charset="0"/>
              </a:rPr>
              <a:t>, um </a:t>
            </a:r>
            <a:r>
              <a:rPr lang="en-US" sz="1200" b="1" err="1">
                <a:cs typeface="Calibri" panose="020F0502020204030204" pitchFamily="34" charset="0"/>
              </a:rPr>
              <a:t>einen</a:t>
            </a:r>
            <a:r>
              <a:rPr lang="en-US" sz="1200" b="1">
                <a:cs typeface="Calibri" panose="020F0502020204030204" pitchFamily="34" charset="0"/>
              </a:rPr>
              <a:t> </a:t>
            </a:r>
            <a:r>
              <a:rPr lang="en-US" sz="1200" b="1" err="1">
                <a:cs typeface="Calibri" panose="020F0502020204030204" pitchFamily="34" charset="0"/>
              </a:rPr>
              <a:t>neuen</a:t>
            </a:r>
            <a:r>
              <a:rPr lang="en-US" sz="1200" b="1">
                <a:cs typeface="Calibri" panose="020F0502020204030204" pitchFamily="34" charset="0"/>
              </a:rPr>
              <a:t> Sensor </a:t>
            </a:r>
            <a:r>
              <a:rPr lang="en-US" sz="1200" b="1" err="1">
                <a:cs typeface="Calibri" panose="020F0502020204030204" pitchFamily="34" charset="0"/>
              </a:rPr>
              <a:t>zu</a:t>
            </a:r>
            <a:r>
              <a:rPr lang="en-US" sz="1200" b="1">
                <a:cs typeface="Calibri" panose="020F0502020204030204" pitchFamily="34" charset="0"/>
              </a:rPr>
              <a:t> </a:t>
            </a:r>
            <a:r>
              <a:rPr lang="en-US" sz="1200" b="1" err="1">
                <a:cs typeface="Calibri" panose="020F0502020204030204" pitchFamily="34" charset="0"/>
              </a:rPr>
              <a:t>aktivieren</a:t>
            </a:r>
            <a:r>
              <a:rPr lang="en-US" sz="1200">
                <a:cs typeface="Calibri" panose="020F0502020204030204" pitchFamily="34" charset="0"/>
              </a:rPr>
              <a:t> </a:t>
            </a:r>
            <a:br>
              <a:rPr lang="en-US" sz="1200">
                <a:cs typeface="Calibri" panose="020F0502020204030204" pitchFamily="34" charset="0"/>
              </a:rPr>
            </a:br>
            <a:r>
              <a:rPr lang="en-US" sz="1200">
                <a:cs typeface="Calibri" panose="020F0502020204030204" pitchFamily="34" charset="0"/>
              </a:rPr>
              <a:t>(iOS und Android)</a:t>
            </a:r>
          </a:p>
        </p:txBody>
      </p:sp>
      <p:sp>
        <p:nvSpPr>
          <p:cNvPr id="28" name="Rectangle 27">
            <a:extLst>
              <a:ext uri="{FF2B5EF4-FFF2-40B4-BE49-F238E27FC236}">
                <a16:creationId xmlns:a16="http://schemas.microsoft.com/office/drawing/2014/main" id="{5ECFC538-3435-451E-95D7-DD5C0C08B554}"/>
              </a:ext>
            </a:extLst>
          </p:cNvPr>
          <p:cNvSpPr/>
          <p:nvPr/>
        </p:nvSpPr>
        <p:spPr>
          <a:xfrm>
            <a:off x="6366373" y="3967515"/>
            <a:ext cx="1205779" cy="461665"/>
          </a:xfrm>
          <a:prstGeom prst="rect">
            <a:avLst/>
          </a:prstGeom>
        </p:spPr>
        <p:txBody>
          <a:bodyPr wrap="none">
            <a:spAutoFit/>
          </a:bodyPr>
          <a:lstStyle/>
          <a:p>
            <a:r>
              <a:rPr lang="en-US" sz="1200" b="1">
                <a:cs typeface="Calibri" panose="020F0502020204030204" pitchFamily="34" charset="0"/>
              </a:rPr>
              <a:t>Scan-Button </a:t>
            </a:r>
            <a:br>
              <a:rPr lang="en-US" sz="1200" b="1">
                <a:cs typeface="Calibri" panose="020F0502020204030204" pitchFamily="34" charset="0"/>
              </a:rPr>
            </a:br>
            <a:r>
              <a:rPr lang="en-US" sz="1200">
                <a:cs typeface="Calibri" panose="020F0502020204030204" pitchFamily="34" charset="0"/>
              </a:rPr>
              <a:t>(iOS)</a:t>
            </a:r>
          </a:p>
        </p:txBody>
      </p:sp>
      <p:pic>
        <p:nvPicPr>
          <p:cNvPr id="32" name="Picture 46" descr="A screenshot of a cell phone&#10;&#10;Description automatically generated">
            <a:extLst>
              <a:ext uri="{FF2B5EF4-FFF2-40B4-BE49-F238E27FC236}">
                <a16:creationId xmlns:a16="http://schemas.microsoft.com/office/drawing/2014/main" id="{BCEC908C-6864-CC47-8300-2B98602A65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66373" y="3477815"/>
            <a:ext cx="1706919" cy="409641"/>
          </a:xfrm>
          <a:prstGeom prst="rect">
            <a:avLst/>
          </a:prstGeom>
          <a:effectLst/>
        </p:spPr>
      </p:pic>
      <p:pic>
        <p:nvPicPr>
          <p:cNvPr id="22" name="Grafik 21">
            <a:extLst>
              <a:ext uri="{FF2B5EF4-FFF2-40B4-BE49-F238E27FC236}">
                <a16:creationId xmlns:a16="http://schemas.microsoft.com/office/drawing/2014/main" id="{0A8BF3DD-163C-D54C-B60F-71BEA2D6FC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24060" y="1015808"/>
            <a:ext cx="954227" cy="1969268"/>
          </a:xfrm>
          <a:prstGeom prst="rect">
            <a:avLst/>
          </a:prstGeom>
          <a:effectLst>
            <a:outerShdw blurRad="63500" algn="ctr" rotWithShape="0">
              <a:prstClr val="black">
                <a:alpha val="40000"/>
              </a:prstClr>
            </a:outerShdw>
          </a:effectLst>
        </p:spPr>
      </p:pic>
      <p:sp>
        <p:nvSpPr>
          <p:cNvPr id="39" name="Rounded Rectangle 17">
            <a:extLst>
              <a:ext uri="{FF2B5EF4-FFF2-40B4-BE49-F238E27FC236}">
                <a16:creationId xmlns:a16="http://schemas.microsoft.com/office/drawing/2014/main" id="{39A7922F-A066-B74C-BA82-B7B42AF25253}"/>
              </a:ext>
            </a:extLst>
          </p:cNvPr>
          <p:cNvSpPr/>
          <p:nvPr/>
        </p:nvSpPr>
        <p:spPr>
          <a:xfrm>
            <a:off x="5035304" y="2537476"/>
            <a:ext cx="591062" cy="12296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3" name="Grafik 42">
            <a:extLst>
              <a:ext uri="{FF2B5EF4-FFF2-40B4-BE49-F238E27FC236}">
                <a16:creationId xmlns:a16="http://schemas.microsoft.com/office/drawing/2014/main" id="{94261649-5055-584F-B03E-B3FA9C58F1B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65652" y="1511049"/>
            <a:ext cx="2310616" cy="370111"/>
          </a:xfrm>
          <a:prstGeom prst="roundRect">
            <a:avLst>
              <a:gd name="adj" fmla="val 8594"/>
            </a:avLst>
          </a:prstGeom>
          <a:solidFill>
            <a:srgbClr val="FFFFFF">
              <a:shade val="85000"/>
            </a:srgbClr>
          </a:solidFill>
          <a:ln w="25400">
            <a:solidFill>
              <a:schemeClr val="accent1"/>
            </a:solidFill>
          </a:ln>
          <a:effectLst/>
        </p:spPr>
      </p:pic>
      <p:grpSp>
        <p:nvGrpSpPr>
          <p:cNvPr id="2" name="Gruppieren 1">
            <a:extLst>
              <a:ext uri="{FF2B5EF4-FFF2-40B4-BE49-F238E27FC236}">
                <a16:creationId xmlns:a16="http://schemas.microsoft.com/office/drawing/2014/main" id="{77B46DFC-00CA-1C44-AA57-7B2499A50749}"/>
              </a:ext>
            </a:extLst>
          </p:cNvPr>
          <p:cNvGrpSpPr/>
          <p:nvPr/>
        </p:nvGrpSpPr>
        <p:grpSpPr>
          <a:xfrm>
            <a:off x="532384" y="1122690"/>
            <a:ext cx="3486781" cy="523220"/>
            <a:chOff x="532384" y="1145576"/>
            <a:chExt cx="3486781" cy="523220"/>
          </a:xfrm>
        </p:grpSpPr>
        <p:pic>
          <p:nvPicPr>
            <p:cNvPr id="53" name="Grafik 52">
              <a:extLst>
                <a:ext uri="{FF2B5EF4-FFF2-40B4-BE49-F238E27FC236}">
                  <a16:creationId xmlns:a16="http://schemas.microsoft.com/office/drawing/2014/main" id="{F2BE7D9D-CD9C-1745-859C-5ED2808F45C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2384" y="1247764"/>
              <a:ext cx="266466" cy="266466"/>
            </a:xfrm>
            <a:prstGeom prst="rect">
              <a:avLst/>
            </a:prstGeom>
          </p:spPr>
        </p:pic>
        <p:sp>
          <p:nvSpPr>
            <p:cNvPr id="56" name="Textfeld 55">
              <a:extLst>
                <a:ext uri="{FF2B5EF4-FFF2-40B4-BE49-F238E27FC236}">
                  <a16:creationId xmlns:a16="http://schemas.microsoft.com/office/drawing/2014/main" id="{CBF10EA2-26A2-BD49-9304-9CA28E9149E0}"/>
                </a:ext>
              </a:extLst>
            </p:cNvPr>
            <p:cNvSpPr txBox="1"/>
            <p:nvPr/>
          </p:nvSpPr>
          <p:spPr>
            <a:xfrm>
              <a:off x="1027327" y="1145576"/>
              <a:ext cx="2991838" cy="523220"/>
            </a:xfrm>
            <a:prstGeom prst="rect">
              <a:avLst/>
            </a:prstGeom>
            <a:noFill/>
          </p:spPr>
          <p:txBody>
            <a:bodyPr wrap="square" rtlCol="0">
              <a:spAutoFit/>
            </a:bodyPr>
            <a:lstStyle/>
            <a:p>
              <a:pPr>
                <a:spcAft>
                  <a:spcPts val="800"/>
                </a:spcAft>
              </a:pPr>
              <a:r>
                <a:rPr lang="en-US" sz="1400">
                  <a:latin typeface="Georgia" panose="02040502050405020303" pitchFamily="18" charset="0"/>
                  <a:cs typeface="Calibri" panose="020F0502020204030204" pitchFamily="34" charset="0"/>
                </a:rPr>
                <a:t>NFC* </a:t>
              </a:r>
              <a:r>
                <a:rPr lang="en-US" sz="1400" err="1">
                  <a:latin typeface="Georgia" panose="02040502050405020303" pitchFamily="18" charset="0"/>
                  <a:cs typeface="Calibri" panose="020F0502020204030204" pitchFamily="34" charset="0"/>
                </a:rPr>
                <a:t>wird</a:t>
              </a:r>
              <a:r>
                <a:rPr lang="en-US" sz="1400">
                  <a:latin typeface="Georgia" panose="02040502050405020303" pitchFamily="18" charset="0"/>
                  <a:cs typeface="Calibri" panose="020F0502020204030204" pitchFamily="34" charset="0"/>
                </a:rPr>
                <a:t> </a:t>
              </a:r>
              <a:r>
                <a:rPr lang="en-US" sz="1400" err="1">
                  <a:latin typeface="Georgia" panose="02040502050405020303" pitchFamily="18" charset="0"/>
                  <a:cs typeface="Calibri" panose="020F0502020204030204" pitchFamily="34" charset="0"/>
                </a:rPr>
                <a:t>nur</a:t>
              </a:r>
              <a:r>
                <a:rPr lang="en-US" sz="1400">
                  <a:latin typeface="Georgia" panose="02040502050405020303" pitchFamily="18" charset="0"/>
                  <a:cs typeface="Calibri" panose="020F0502020204030204" pitchFamily="34" charset="0"/>
                </a:rPr>
                <a:t> </a:t>
              </a:r>
              <a:r>
                <a:rPr lang="en-US" sz="1400" err="1">
                  <a:latin typeface="Georgia" panose="02040502050405020303" pitchFamily="18" charset="0"/>
                  <a:cs typeface="Calibri" panose="020F0502020204030204" pitchFamily="34" charset="0"/>
                </a:rPr>
                <a:t>benötigt</a:t>
              </a:r>
              <a:r>
                <a:rPr lang="en-US" sz="1400">
                  <a:latin typeface="Georgia" panose="02040502050405020303" pitchFamily="18" charset="0"/>
                  <a:cs typeface="Calibri" panose="020F0502020204030204" pitchFamily="34" charset="0"/>
                </a:rPr>
                <a:t>, um </a:t>
              </a:r>
              <a:r>
                <a:rPr lang="en-US" sz="1400" err="1">
                  <a:latin typeface="Georgia" panose="02040502050405020303" pitchFamily="18" charset="0"/>
                  <a:cs typeface="Calibri" panose="020F0502020204030204" pitchFamily="34" charset="0"/>
                </a:rPr>
                <a:t>einen</a:t>
              </a:r>
              <a:r>
                <a:rPr lang="en-US" sz="1400">
                  <a:latin typeface="Georgia" panose="02040502050405020303" pitchFamily="18" charset="0"/>
                  <a:cs typeface="Calibri" panose="020F0502020204030204" pitchFamily="34" charset="0"/>
                </a:rPr>
                <a:t> </a:t>
              </a:r>
              <a:r>
                <a:rPr lang="en-US" sz="1400" err="1">
                  <a:latin typeface="Georgia" panose="02040502050405020303" pitchFamily="18" charset="0"/>
                  <a:cs typeface="Calibri" panose="020F0502020204030204" pitchFamily="34" charset="0"/>
                </a:rPr>
                <a:t>neuen</a:t>
              </a:r>
              <a:r>
                <a:rPr lang="en-US" sz="1400">
                  <a:latin typeface="Georgia" panose="02040502050405020303" pitchFamily="18" charset="0"/>
                  <a:cs typeface="Calibri" panose="020F0502020204030204" pitchFamily="34" charset="0"/>
                </a:rPr>
                <a:t> Sensor </a:t>
              </a:r>
              <a:r>
                <a:rPr lang="en-US" sz="1400" err="1">
                  <a:latin typeface="Georgia" panose="02040502050405020303" pitchFamily="18" charset="0"/>
                  <a:cs typeface="Calibri" panose="020F0502020204030204" pitchFamily="34" charset="0"/>
                </a:rPr>
                <a:t>zu</a:t>
              </a:r>
              <a:r>
                <a:rPr lang="en-US" sz="1400">
                  <a:latin typeface="Georgia" panose="02040502050405020303" pitchFamily="18" charset="0"/>
                  <a:cs typeface="Calibri" panose="020F0502020204030204" pitchFamily="34" charset="0"/>
                </a:rPr>
                <a:t> </a:t>
              </a:r>
              <a:r>
                <a:rPr lang="en-US" sz="1400" b="1" err="1">
                  <a:latin typeface="Georgia" panose="02040502050405020303" pitchFamily="18" charset="0"/>
                  <a:cs typeface="Calibri" panose="020F0502020204030204" pitchFamily="34" charset="0"/>
                </a:rPr>
                <a:t>aktivieren</a:t>
              </a:r>
              <a:r>
                <a:rPr lang="en-US" sz="1400">
                  <a:latin typeface="Georgia" panose="02040502050405020303" pitchFamily="18" charset="0"/>
                  <a:cs typeface="Calibri" panose="020F0502020204030204" pitchFamily="34" charset="0"/>
                </a:rPr>
                <a:t>.</a:t>
              </a:r>
            </a:p>
          </p:txBody>
        </p:sp>
      </p:grpSp>
      <p:grpSp>
        <p:nvGrpSpPr>
          <p:cNvPr id="37" name="Gruppieren 36">
            <a:extLst>
              <a:ext uri="{FF2B5EF4-FFF2-40B4-BE49-F238E27FC236}">
                <a16:creationId xmlns:a16="http://schemas.microsoft.com/office/drawing/2014/main" id="{F2C6F3DE-C396-2545-B864-11A7F038504B}"/>
              </a:ext>
            </a:extLst>
          </p:cNvPr>
          <p:cNvGrpSpPr/>
          <p:nvPr/>
        </p:nvGrpSpPr>
        <p:grpSpPr>
          <a:xfrm>
            <a:off x="502920" y="3838948"/>
            <a:ext cx="4069080" cy="587748"/>
            <a:chOff x="502920" y="4090498"/>
            <a:chExt cx="4069080" cy="587748"/>
          </a:xfrm>
        </p:grpSpPr>
        <p:grpSp>
          <p:nvGrpSpPr>
            <p:cNvPr id="11" name="Gruppieren 10">
              <a:extLst>
                <a:ext uri="{FF2B5EF4-FFF2-40B4-BE49-F238E27FC236}">
                  <a16:creationId xmlns:a16="http://schemas.microsoft.com/office/drawing/2014/main" id="{8701F92A-213D-104E-9EBB-DAF82D614869}"/>
                </a:ext>
              </a:extLst>
            </p:cNvPr>
            <p:cNvGrpSpPr/>
            <p:nvPr/>
          </p:nvGrpSpPr>
          <p:grpSpPr>
            <a:xfrm>
              <a:off x="502920" y="4155026"/>
              <a:ext cx="2921216" cy="523220"/>
              <a:chOff x="502920" y="4071107"/>
              <a:chExt cx="2921216" cy="523220"/>
            </a:xfrm>
          </p:grpSpPr>
          <p:sp>
            <p:nvSpPr>
              <p:cNvPr id="19" name="Rectangle 18">
                <a:extLst>
                  <a:ext uri="{FF2B5EF4-FFF2-40B4-BE49-F238E27FC236}">
                    <a16:creationId xmlns:a16="http://schemas.microsoft.com/office/drawing/2014/main" id="{C5EDA437-2D68-E048-A9A5-6BBC60732E80}"/>
                  </a:ext>
                </a:extLst>
              </p:cNvPr>
              <p:cNvSpPr/>
              <p:nvPr/>
            </p:nvSpPr>
            <p:spPr>
              <a:xfrm>
                <a:off x="1027327" y="4071107"/>
                <a:ext cx="2396809" cy="523220"/>
              </a:xfrm>
              <a:prstGeom prst="rect">
                <a:avLst/>
              </a:prstGeom>
            </p:spPr>
            <p:txBody>
              <a:bodyPr wrap="square">
                <a:spAutoFit/>
              </a:bodyPr>
              <a:lstStyle/>
              <a:p>
                <a:r>
                  <a:rPr lang="en-US" sz="1400">
                    <a:latin typeface="Georgia" panose="02040502050405020303" pitchFamily="18" charset="0"/>
                    <a:cs typeface="Calibri" panose="020F0502020204030204" pitchFamily="34" charset="0"/>
                  </a:rPr>
                  <a:t>Iconbeispiel </a:t>
                </a:r>
                <a:r>
                  <a:rPr lang="en-US" sz="1400" err="1">
                    <a:latin typeface="Georgia" panose="02040502050405020303" pitchFamily="18" charset="0"/>
                    <a:cs typeface="Calibri" panose="020F0502020204030204" pitchFamily="34" charset="0"/>
                  </a:rPr>
                  <a:t>für</a:t>
                </a:r>
                <a:r>
                  <a:rPr lang="en-US" sz="1400">
                    <a:latin typeface="Georgia" panose="02040502050405020303" pitchFamily="18" charset="0"/>
                    <a:cs typeface="Calibri" panose="020F0502020204030204" pitchFamily="34" charset="0"/>
                  </a:rPr>
                  <a:t> </a:t>
                </a:r>
                <a:r>
                  <a:rPr lang="en-US" sz="1400" b="1" err="1">
                    <a:latin typeface="Georgia" panose="02040502050405020303" pitchFamily="18" charset="0"/>
                    <a:cs typeface="Calibri" panose="020F0502020204030204" pitchFamily="34" charset="0"/>
                  </a:rPr>
                  <a:t>kontaktloses</a:t>
                </a:r>
                <a:r>
                  <a:rPr lang="en-US" sz="1400" b="1">
                    <a:latin typeface="Georgia" panose="02040502050405020303" pitchFamily="18" charset="0"/>
                    <a:cs typeface="Calibri" panose="020F0502020204030204" pitchFamily="34" charset="0"/>
                  </a:rPr>
                  <a:t> </a:t>
                </a:r>
                <a:r>
                  <a:rPr lang="en-US" sz="1400" b="1" err="1">
                    <a:latin typeface="Georgia" panose="02040502050405020303" pitchFamily="18" charset="0"/>
                    <a:cs typeface="Calibri" panose="020F0502020204030204" pitchFamily="34" charset="0"/>
                  </a:rPr>
                  <a:t>Bezahlen</a:t>
                </a:r>
                <a:endParaRPr lang="en-US" sz="1400" b="1">
                  <a:latin typeface="Georgia" panose="02040502050405020303" pitchFamily="18" charset="0"/>
                  <a:cs typeface="Calibri" panose="020F0502020204030204" pitchFamily="34" charset="0"/>
                </a:endParaRPr>
              </a:p>
            </p:txBody>
          </p:sp>
          <p:pic>
            <p:nvPicPr>
              <p:cNvPr id="41" name="Picture 40">
                <a:extLst>
                  <a:ext uri="{FF2B5EF4-FFF2-40B4-BE49-F238E27FC236}">
                    <a16:creationId xmlns:a16="http://schemas.microsoft.com/office/drawing/2014/main" id="{7CFE89CE-C935-4243-91FA-2835EFD5892F}"/>
                  </a:ext>
                </a:extLst>
              </p:cNvPr>
              <p:cNvPicPr>
                <a:picLocks noChangeAspect="1"/>
              </p:cNvPicPr>
              <p:nvPr/>
            </p:nvPicPr>
            <p:blipFill>
              <a:blip r:embed="rId9"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02920" y="4176704"/>
                <a:ext cx="404622" cy="343719"/>
              </a:xfrm>
              <a:prstGeom prst="rect">
                <a:avLst/>
              </a:prstGeom>
            </p:spPr>
          </p:pic>
        </p:grpSp>
        <p:cxnSp>
          <p:nvCxnSpPr>
            <p:cNvPr id="31" name="Gerade Verbindung 30">
              <a:extLst>
                <a:ext uri="{FF2B5EF4-FFF2-40B4-BE49-F238E27FC236}">
                  <a16:creationId xmlns:a16="http://schemas.microsoft.com/office/drawing/2014/main" id="{EFC56550-C741-2D4D-9E79-CF3DD60F9B8A}"/>
                </a:ext>
              </a:extLst>
            </p:cNvPr>
            <p:cNvCxnSpPr>
              <a:cxnSpLocks/>
            </p:cNvCxnSpPr>
            <p:nvPr/>
          </p:nvCxnSpPr>
          <p:spPr>
            <a:xfrm>
              <a:off x="523892" y="4090498"/>
              <a:ext cx="4048108"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B17C1071-9810-7A41-BAF4-778C99ACC555}"/>
              </a:ext>
            </a:extLst>
          </p:cNvPr>
          <p:cNvGrpSpPr/>
          <p:nvPr/>
        </p:nvGrpSpPr>
        <p:grpSpPr>
          <a:xfrm>
            <a:off x="434106" y="3138593"/>
            <a:ext cx="4137894" cy="629157"/>
            <a:chOff x="434106" y="3333361"/>
            <a:chExt cx="4137894" cy="629157"/>
          </a:xfrm>
        </p:grpSpPr>
        <p:grpSp>
          <p:nvGrpSpPr>
            <p:cNvPr id="9" name="Gruppieren 8">
              <a:extLst>
                <a:ext uri="{FF2B5EF4-FFF2-40B4-BE49-F238E27FC236}">
                  <a16:creationId xmlns:a16="http://schemas.microsoft.com/office/drawing/2014/main" id="{A1AB9C33-9039-A844-90B7-52240ECB76C0}"/>
                </a:ext>
              </a:extLst>
            </p:cNvPr>
            <p:cNvGrpSpPr/>
            <p:nvPr/>
          </p:nvGrpSpPr>
          <p:grpSpPr>
            <a:xfrm>
              <a:off x="434106" y="3439298"/>
              <a:ext cx="2722331" cy="523220"/>
              <a:chOff x="434106" y="3225336"/>
              <a:chExt cx="2722331" cy="523220"/>
            </a:xfrm>
          </p:grpSpPr>
          <p:pic>
            <p:nvPicPr>
              <p:cNvPr id="15" name="Picture 14" descr="A picture containing drawing, light&#10;&#10;Description automatically generated">
                <a:extLst>
                  <a:ext uri="{FF2B5EF4-FFF2-40B4-BE49-F238E27FC236}">
                    <a16:creationId xmlns:a16="http://schemas.microsoft.com/office/drawing/2014/main" id="{3064489F-EB15-674B-9A06-2D2895FB89B5}"/>
                  </a:ext>
                </a:extLst>
              </p:cNvPr>
              <p:cNvPicPr>
                <a:picLocks noChangeAspect="1"/>
              </p:cNvPicPr>
              <p:nvPr/>
            </p:nvPicPr>
            <p:blipFill>
              <a:blip r:embed="rId10" cstate="screen">
                <a:duotone>
                  <a:schemeClr val="accent5">
                    <a:shade val="45000"/>
                    <a:satMod val="135000"/>
                  </a:schemeClr>
                  <a:prstClr val="white"/>
                </a:duotone>
                <a:extLst>
                  <a:ext uri="{BEBA8EAE-BF5A-486C-A8C5-ECC9F3942E4B}">
                    <a14:imgProps xmlns:a14="http://schemas.microsoft.com/office/drawing/2010/main">
                      <a14:imgLayer r:embed="rId11">
                        <a14:imgEffect>
                          <a14:colorTemperature colorTemp="11500"/>
                        </a14:imgEffect>
                        <a14:imgEffect>
                          <a14:saturation sat="108000"/>
                        </a14:imgEffect>
                        <a14:imgEffect>
                          <a14:brightnessContrast bright="-21000" contrast="38000"/>
                        </a14:imgEffect>
                      </a14:imgLayer>
                    </a14:imgProps>
                  </a:ext>
                  <a:ext uri="{28A0092B-C50C-407E-A947-70E740481C1C}">
                    <a14:useLocalDpi xmlns:a14="http://schemas.microsoft.com/office/drawing/2010/main"/>
                  </a:ext>
                </a:extLst>
              </a:blip>
              <a:stretch>
                <a:fillRect/>
              </a:stretch>
            </p:blipFill>
            <p:spPr>
              <a:xfrm>
                <a:off x="434106" y="3275482"/>
                <a:ext cx="484583" cy="436638"/>
              </a:xfrm>
              <a:prstGeom prst="rect">
                <a:avLst/>
              </a:prstGeom>
            </p:spPr>
          </p:pic>
          <p:sp>
            <p:nvSpPr>
              <p:cNvPr id="40" name="Rectangle 39">
                <a:extLst>
                  <a:ext uri="{FF2B5EF4-FFF2-40B4-BE49-F238E27FC236}">
                    <a16:creationId xmlns:a16="http://schemas.microsoft.com/office/drawing/2014/main" id="{0A376576-9BE9-2C42-8E45-0648B2868FE6}"/>
                  </a:ext>
                </a:extLst>
              </p:cNvPr>
              <p:cNvSpPr/>
              <p:nvPr/>
            </p:nvSpPr>
            <p:spPr>
              <a:xfrm>
                <a:off x="1027328" y="3225336"/>
                <a:ext cx="2129109" cy="523220"/>
              </a:xfrm>
              <a:prstGeom prst="rect">
                <a:avLst/>
              </a:prstGeom>
            </p:spPr>
            <p:txBody>
              <a:bodyPr wrap="none">
                <a:spAutoFit/>
              </a:bodyPr>
              <a:lstStyle/>
              <a:p>
                <a:r>
                  <a:rPr lang="en-US" sz="1400">
                    <a:latin typeface="Georgia" panose="02040502050405020303" pitchFamily="18" charset="0"/>
                    <a:cs typeface="Calibri" panose="020F0502020204030204" pitchFamily="34" charset="0"/>
                  </a:rPr>
                  <a:t>Scan-Icon der </a:t>
                </a:r>
              </a:p>
              <a:p>
                <a:r>
                  <a:rPr lang="en-US" sz="1400" b="1">
                    <a:latin typeface="Georgia" panose="02040502050405020303" pitchFamily="18" charset="0"/>
                    <a:cs typeface="Calibri" panose="020F0502020204030204" pitchFamily="34" charset="0"/>
                  </a:rPr>
                  <a:t>FreeStyle Libre 3 </a:t>
                </a:r>
                <a:r>
                  <a:rPr lang="en-US" sz="1400">
                    <a:latin typeface="Georgia" panose="02040502050405020303" pitchFamily="18" charset="0"/>
                    <a:cs typeface="Calibri" panose="020F0502020204030204" pitchFamily="34" charset="0"/>
                  </a:rPr>
                  <a:t>App</a:t>
                </a:r>
              </a:p>
            </p:txBody>
          </p:sp>
        </p:grpSp>
        <p:cxnSp>
          <p:nvCxnSpPr>
            <p:cNvPr id="33" name="Gerade Verbindung 32">
              <a:extLst>
                <a:ext uri="{FF2B5EF4-FFF2-40B4-BE49-F238E27FC236}">
                  <a16:creationId xmlns:a16="http://schemas.microsoft.com/office/drawing/2014/main" id="{2948A004-C927-1844-93D2-D524A6DBABA2}"/>
                </a:ext>
              </a:extLst>
            </p:cNvPr>
            <p:cNvCxnSpPr>
              <a:cxnSpLocks/>
            </p:cNvCxnSpPr>
            <p:nvPr/>
          </p:nvCxnSpPr>
          <p:spPr>
            <a:xfrm>
              <a:off x="523892" y="3333361"/>
              <a:ext cx="4048108"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0" name="Gruppieren 29">
            <a:extLst>
              <a:ext uri="{FF2B5EF4-FFF2-40B4-BE49-F238E27FC236}">
                <a16:creationId xmlns:a16="http://schemas.microsoft.com/office/drawing/2014/main" id="{EE280004-F987-CA4A-8276-C5F58EF82649}"/>
              </a:ext>
            </a:extLst>
          </p:cNvPr>
          <p:cNvGrpSpPr/>
          <p:nvPr/>
        </p:nvGrpSpPr>
        <p:grpSpPr>
          <a:xfrm>
            <a:off x="498830" y="1717108"/>
            <a:ext cx="4073170" cy="636944"/>
            <a:chOff x="498830" y="1819087"/>
            <a:chExt cx="4073170" cy="636944"/>
          </a:xfrm>
        </p:grpSpPr>
        <p:grpSp>
          <p:nvGrpSpPr>
            <p:cNvPr id="3" name="Gruppieren 2">
              <a:extLst>
                <a:ext uri="{FF2B5EF4-FFF2-40B4-BE49-F238E27FC236}">
                  <a16:creationId xmlns:a16="http://schemas.microsoft.com/office/drawing/2014/main" id="{3A60EBCA-BFB2-C842-ADCD-76DDF405E344}"/>
                </a:ext>
              </a:extLst>
            </p:cNvPr>
            <p:cNvGrpSpPr/>
            <p:nvPr/>
          </p:nvGrpSpPr>
          <p:grpSpPr>
            <a:xfrm>
              <a:off x="498830" y="1932811"/>
              <a:ext cx="3735994" cy="523220"/>
              <a:chOff x="498830" y="1799270"/>
              <a:chExt cx="3735994" cy="523220"/>
            </a:xfrm>
          </p:grpSpPr>
          <p:pic>
            <p:nvPicPr>
              <p:cNvPr id="48" name="Grafik 47">
                <a:extLst>
                  <a:ext uri="{FF2B5EF4-FFF2-40B4-BE49-F238E27FC236}">
                    <a16:creationId xmlns:a16="http://schemas.microsoft.com/office/drawing/2014/main" id="{553DCDA9-DD66-7745-8D2E-452E81FB32F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98830" y="1876065"/>
                <a:ext cx="333574" cy="333574"/>
              </a:xfrm>
              <a:prstGeom prst="rect">
                <a:avLst/>
              </a:prstGeom>
            </p:spPr>
          </p:pic>
          <p:sp>
            <p:nvSpPr>
              <p:cNvPr id="57" name="Textfeld 56">
                <a:extLst>
                  <a:ext uri="{FF2B5EF4-FFF2-40B4-BE49-F238E27FC236}">
                    <a16:creationId xmlns:a16="http://schemas.microsoft.com/office/drawing/2014/main" id="{132B1031-F44B-6A4B-ABB1-54683512030E}"/>
                  </a:ext>
                </a:extLst>
              </p:cNvPr>
              <p:cNvSpPr txBox="1"/>
              <p:nvPr/>
            </p:nvSpPr>
            <p:spPr>
              <a:xfrm>
                <a:off x="1027327" y="1799270"/>
                <a:ext cx="3207497" cy="523220"/>
              </a:xfrm>
              <a:prstGeom prst="rect">
                <a:avLst/>
              </a:prstGeom>
              <a:noFill/>
            </p:spPr>
            <p:txBody>
              <a:bodyPr wrap="square" rtlCol="0">
                <a:spAutoFit/>
              </a:bodyPr>
              <a:lstStyle/>
              <a:p>
                <a:pPr>
                  <a:spcAft>
                    <a:spcPts val="800"/>
                  </a:spcAft>
                </a:pPr>
                <a:r>
                  <a:rPr lang="en-US" sz="1400">
                    <a:latin typeface="Georgia" panose="02040502050405020303" pitchFamily="18" charset="0"/>
                    <a:cs typeface="Calibri" panose="020F0502020204030204" pitchFamily="34" charset="0"/>
                  </a:rPr>
                  <a:t>Bluetooth </a:t>
                </a:r>
                <a:r>
                  <a:rPr lang="en-US" sz="1400" err="1">
                    <a:latin typeface="Georgia" panose="02040502050405020303" pitchFamily="18" charset="0"/>
                    <a:cs typeface="Calibri" panose="020F0502020204030204" pitchFamily="34" charset="0"/>
                  </a:rPr>
                  <a:t>wird</a:t>
                </a:r>
                <a:r>
                  <a:rPr lang="en-US" sz="1400">
                    <a:latin typeface="Georgia" panose="02040502050405020303" pitchFamily="18" charset="0"/>
                    <a:cs typeface="Calibri" panose="020F0502020204030204" pitchFamily="34" charset="0"/>
                  </a:rPr>
                  <a:t> </a:t>
                </a:r>
                <a:r>
                  <a:rPr lang="en-US" sz="1400" err="1">
                    <a:latin typeface="Georgia" panose="02040502050405020303" pitchFamily="18" charset="0"/>
                    <a:cs typeface="Calibri" panose="020F0502020204030204" pitchFamily="34" charset="0"/>
                  </a:rPr>
                  <a:t>benötigt</a:t>
                </a:r>
                <a:r>
                  <a:rPr lang="en-US" sz="1400">
                    <a:latin typeface="Georgia" panose="02040502050405020303" pitchFamily="18" charset="0"/>
                    <a:cs typeface="Calibri" panose="020F0502020204030204" pitchFamily="34" charset="0"/>
                  </a:rPr>
                  <a:t>, um </a:t>
                </a:r>
                <a:r>
                  <a:rPr lang="en-US" sz="1400" err="1">
                    <a:latin typeface="Georgia" panose="02040502050405020303" pitchFamily="18" charset="0"/>
                    <a:cs typeface="Calibri" panose="020F0502020204030204" pitchFamily="34" charset="0"/>
                  </a:rPr>
                  <a:t>Daten</a:t>
                </a:r>
                <a:r>
                  <a:rPr lang="en-US" sz="1400">
                    <a:latin typeface="Georgia" panose="02040502050405020303" pitchFamily="18" charset="0"/>
                    <a:cs typeface="Calibri" panose="020F0502020204030204" pitchFamily="34" charset="0"/>
                  </a:rPr>
                  <a:t> </a:t>
                </a:r>
                <a:br>
                  <a:rPr lang="en-US" sz="1400">
                    <a:latin typeface="Georgia" panose="02040502050405020303" pitchFamily="18" charset="0"/>
                    <a:cs typeface="Calibri" panose="020F0502020204030204" pitchFamily="34" charset="0"/>
                  </a:rPr>
                </a:br>
                <a:r>
                  <a:rPr lang="en-US" sz="1400">
                    <a:latin typeface="Georgia" panose="02040502050405020303" pitchFamily="18" charset="0"/>
                    <a:cs typeface="Calibri" panose="020F0502020204030204" pitchFamily="34" charset="0"/>
                  </a:rPr>
                  <a:t>des Sensors </a:t>
                </a:r>
                <a:r>
                  <a:rPr lang="en-US" sz="1400" err="1">
                    <a:latin typeface="Georgia" panose="02040502050405020303" pitchFamily="18" charset="0"/>
                    <a:cs typeface="Calibri" panose="020F0502020204030204" pitchFamily="34" charset="0"/>
                  </a:rPr>
                  <a:t>zu</a:t>
                </a:r>
                <a:r>
                  <a:rPr lang="en-US" sz="1400">
                    <a:latin typeface="Georgia" panose="02040502050405020303" pitchFamily="18" charset="0"/>
                    <a:cs typeface="Calibri" panose="020F0502020204030204" pitchFamily="34" charset="0"/>
                  </a:rPr>
                  <a:t> </a:t>
                </a:r>
                <a:r>
                  <a:rPr lang="en-US" sz="1400" b="1" err="1">
                    <a:latin typeface="Georgia" panose="02040502050405020303" pitchFamily="18" charset="0"/>
                    <a:cs typeface="Calibri" panose="020F0502020204030204" pitchFamily="34" charset="0"/>
                  </a:rPr>
                  <a:t>empfangen</a:t>
                </a:r>
                <a:r>
                  <a:rPr lang="en-US" sz="1400">
                    <a:latin typeface="Georgia" panose="02040502050405020303" pitchFamily="18" charset="0"/>
                    <a:cs typeface="Calibri" panose="020F0502020204030204" pitchFamily="34" charset="0"/>
                  </a:rPr>
                  <a:t>.</a:t>
                </a:r>
              </a:p>
            </p:txBody>
          </p:sp>
        </p:grpSp>
        <p:cxnSp>
          <p:nvCxnSpPr>
            <p:cNvPr id="34" name="Gerade Verbindung 33">
              <a:extLst>
                <a:ext uri="{FF2B5EF4-FFF2-40B4-BE49-F238E27FC236}">
                  <a16:creationId xmlns:a16="http://schemas.microsoft.com/office/drawing/2014/main" id="{82AB3C60-17BF-FD47-99C5-14ADB1C1A2FD}"/>
                </a:ext>
              </a:extLst>
            </p:cNvPr>
            <p:cNvCxnSpPr>
              <a:cxnSpLocks/>
            </p:cNvCxnSpPr>
            <p:nvPr/>
          </p:nvCxnSpPr>
          <p:spPr>
            <a:xfrm>
              <a:off x="523892" y="1819087"/>
              <a:ext cx="4048108"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9E234CB0-C1DD-8D4F-A831-F30CBC22923D}"/>
              </a:ext>
            </a:extLst>
          </p:cNvPr>
          <p:cNvSpPr/>
          <p:nvPr/>
        </p:nvSpPr>
        <p:spPr>
          <a:xfrm>
            <a:off x="1027328" y="2544175"/>
            <a:ext cx="2645276" cy="523220"/>
          </a:xfrm>
          <a:prstGeom prst="rect">
            <a:avLst/>
          </a:prstGeom>
        </p:spPr>
        <p:txBody>
          <a:bodyPr wrap="none">
            <a:spAutoFit/>
          </a:bodyPr>
          <a:lstStyle/>
          <a:p>
            <a:r>
              <a:rPr lang="en-US" sz="1400">
                <a:latin typeface="Georgia" panose="02040502050405020303" pitchFamily="18" charset="0"/>
                <a:cs typeface="Calibri" panose="020F0502020204030204" pitchFamily="34" charset="0"/>
              </a:rPr>
              <a:t>Scan-Icon der </a:t>
            </a:r>
          </a:p>
          <a:p>
            <a:r>
              <a:rPr lang="en-US" sz="1400" b="1">
                <a:latin typeface="Georgia" panose="02040502050405020303" pitchFamily="18" charset="0"/>
                <a:cs typeface="Calibri" panose="020F0502020204030204" pitchFamily="34" charset="0"/>
              </a:rPr>
              <a:t>FreeStyle </a:t>
            </a:r>
            <a:r>
              <a:rPr lang="en-US" sz="1400" b="1" err="1">
                <a:latin typeface="Georgia" panose="02040502050405020303" pitchFamily="18" charset="0"/>
                <a:cs typeface="Calibri" panose="020F0502020204030204" pitchFamily="34" charset="0"/>
              </a:rPr>
              <a:t>LibreLink</a:t>
            </a:r>
            <a:r>
              <a:rPr lang="en-US" sz="1400" b="1">
                <a:latin typeface="Georgia" panose="02040502050405020303" pitchFamily="18" charset="0"/>
                <a:cs typeface="Calibri" panose="020F0502020204030204" pitchFamily="34" charset="0"/>
              </a:rPr>
              <a:t> </a:t>
            </a:r>
            <a:r>
              <a:rPr lang="en-US" sz="1400">
                <a:latin typeface="Georgia" panose="02040502050405020303" pitchFamily="18" charset="0"/>
                <a:cs typeface="Calibri" panose="020F0502020204030204" pitchFamily="34" charset="0"/>
              </a:rPr>
              <a:t>App</a:t>
            </a:r>
            <a:r>
              <a:rPr lang="en-US" sz="1400" baseline="30000">
                <a:latin typeface="Georgia" panose="02040502050405020303" pitchFamily="18" charset="0"/>
                <a:cs typeface="Calibri" panose="020F0502020204030204" pitchFamily="34" charset="0"/>
              </a:rPr>
              <a:t>2,3</a:t>
            </a:r>
          </a:p>
        </p:txBody>
      </p:sp>
      <p:cxnSp>
        <p:nvCxnSpPr>
          <p:cNvPr id="59" name="Gerade Verbindung 58">
            <a:extLst>
              <a:ext uri="{FF2B5EF4-FFF2-40B4-BE49-F238E27FC236}">
                <a16:creationId xmlns:a16="http://schemas.microsoft.com/office/drawing/2014/main" id="{9324F74E-3E6C-5649-9310-A941603A5A1B}"/>
              </a:ext>
            </a:extLst>
          </p:cNvPr>
          <p:cNvCxnSpPr>
            <a:cxnSpLocks/>
          </p:cNvCxnSpPr>
          <p:nvPr/>
        </p:nvCxnSpPr>
        <p:spPr>
          <a:xfrm>
            <a:off x="523892" y="2425250"/>
            <a:ext cx="4048108"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4" name="Grafik 12">
            <a:extLst>
              <a:ext uri="{FF2B5EF4-FFF2-40B4-BE49-F238E27FC236}">
                <a16:creationId xmlns:a16="http://schemas.microsoft.com/office/drawing/2014/main" id="{188400CD-B1FB-1747-B8B4-2466A63DC670}"/>
              </a:ext>
            </a:extLst>
          </p:cNvPr>
          <p:cNvGrpSpPr/>
          <p:nvPr/>
        </p:nvGrpSpPr>
        <p:grpSpPr>
          <a:xfrm>
            <a:off x="549670" y="2673516"/>
            <a:ext cx="395171" cy="260599"/>
            <a:chOff x="4057650" y="2229019"/>
            <a:chExt cx="1032986" cy="681214"/>
          </a:xfrm>
        </p:grpSpPr>
        <p:sp>
          <p:nvSpPr>
            <p:cNvPr id="16" name="Freihandform 15">
              <a:extLst>
                <a:ext uri="{FF2B5EF4-FFF2-40B4-BE49-F238E27FC236}">
                  <a16:creationId xmlns:a16="http://schemas.microsoft.com/office/drawing/2014/main" id="{428384AC-45C6-BD4E-AD08-7EC314A56A2C}"/>
                </a:ext>
              </a:extLst>
            </p:cNvPr>
            <p:cNvSpPr/>
            <p:nvPr/>
          </p:nvSpPr>
          <p:spPr>
            <a:xfrm>
              <a:off x="4057650" y="2256751"/>
              <a:ext cx="662559" cy="653482"/>
            </a:xfrm>
            <a:custGeom>
              <a:avLst/>
              <a:gdLst>
                <a:gd name="connsiteX0" fmla="*/ 662559 w 662559"/>
                <a:gd name="connsiteY0" fmla="*/ 326741 h 653482"/>
                <a:gd name="connsiteX1" fmla="*/ 331280 w 662559"/>
                <a:gd name="connsiteY1" fmla="*/ 653483 h 653482"/>
                <a:gd name="connsiteX2" fmla="*/ 0 w 662559"/>
                <a:gd name="connsiteY2" fmla="*/ 326741 h 653482"/>
                <a:gd name="connsiteX3" fmla="*/ 331280 w 662559"/>
                <a:gd name="connsiteY3" fmla="*/ 0 h 653482"/>
                <a:gd name="connsiteX4" fmla="*/ 662559 w 662559"/>
                <a:gd name="connsiteY4" fmla="*/ 326741 h 65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59" h="653482">
                  <a:moveTo>
                    <a:pt x="662559" y="326741"/>
                  </a:moveTo>
                  <a:cubicBezTo>
                    <a:pt x="662559" y="507196"/>
                    <a:pt x="514240" y="653483"/>
                    <a:pt x="331280" y="653483"/>
                  </a:cubicBezTo>
                  <a:cubicBezTo>
                    <a:pt x="148319" y="653483"/>
                    <a:pt x="0" y="507196"/>
                    <a:pt x="0" y="326741"/>
                  </a:cubicBezTo>
                  <a:cubicBezTo>
                    <a:pt x="0" y="146287"/>
                    <a:pt x="148319" y="0"/>
                    <a:pt x="331280" y="0"/>
                  </a:cubicBezTo>
                  <a:cubicBezTo>
                    <a:pt x="514240" y="0"/>
                    <a:pt x="662559" y="146287"/>
                    <a:pt x="662559" y="326741"/>
                  </a:cubicBezTo>
                  <a:close/>
                </a:path>
              </a:pathLst>
            </a:custGeom>
            <a:solidFill>
              <a:schemeClr val="accent4"/>
            </a:solidFill>
            <a:ln w="9525" cap="flat">
              <a:solidFill>
                <a:schemeClr val="accent4"/>
              </a:solidFill>
              <a:prstDash val="solid"/>
              <a:miter/>
            </a:ln>
          </p:spPr>
          <p:txBody>
            <a:bodyPr rtlCol="0" anchor="ctr"/>
            <a:lstStyle/>
            <a:p>
              <a:endParaRPr lang="de-DE"/>
            </a:p>
          </p:txBody>
        </p:sp>
        <p:sp>
          <p:nvSpPr>
            <p:cNvPr id="17" name="Freihandform 16">
              <a:extLst>
                <a:ext uri="{FF2B5EF4-FFF2-40B4-BE49-F238E27FC236}">
                  <a16:creationId xmlns:a16="http://schemas.microsoft.com/office/drawing/2014/main" id="{0F3AF354-CBA6-EB46-9796-A8858466C09F}"/>
                </a:ext>
              </a:extLst>
            </p:cNvPr>
            <p:cNvSpPr/>
            <p:nvPr/>
          </p:nvSpPr>
          <p:spPr>
            <a:xfrm>
              <a:off x="4109561" y="2310582"/>
              <a:ext cx="558736" cy="563295"/>
            </a:xfrm>
            <a:custGeom>
              <a:avLst/>
              <a:gdLst>
                <a:gd name="connsiteX0" fmla="*/ 558737 w 558736"/>
                <a:gd name="connsiteY0" fmla="*/ 281648 h 563295"/>
                <a:gd name="connsiteX1" fmla="*/ 279368 w 558736"/>
                <a:gd name="connsiteY1" fmla="*/ 563296 h 563295"/>
                <a:gd name="connsiteX2" fmla="*/ 0 w 558736"/>
                <a:gd name="connsiteY2" fmla="*/ 281648 h 563295"/>
                <a:gd name="connsiteX3" fmla="*/ 279368 w 558736"/>
                <a:gd name="connsiteY3" fmla="*/ 0 h 563295"/>
                <a:gd name="connsiteX4" fmla="*/ 558737 w 558736"/>
                <a:gd name="connsiteY4" fmla="*/ 281648 h 56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36" h="563295">
                  <a:moveTo>
                    <a:pt x="558737" y="281648"/>
                  </a:moveTo>
                  <a:cubicBezTo>
                    <a:pt x="558737" y="437197"/>
                    <a:pt x="433659" y="563296"/>
                    <a:pt x="279368" y="563296"/>
                  </a:cubicBezTo>
                  <a:cubicBezTo>
                    <a:pt x="125077" y="563296"/>
                    <a:pt x="0" y="437198"/>
                    <a:pt x="0" y="281648"/>
                  </a:cubicBezTo>
                  <a:cubicBezTo>
                    <a:pt x="0" y="126098"/>
                    <a:pt x="125077" y="0"/>
                    <a:pt x="279368" y="0"/>
                  </a:cubicBezTo>
                  <a:cubicBezTo>
                    <a:pt x="433659" y="0"/>
                    <a:pt x="558737" y="126098"/>
                    <a:pt x="558737" y="281648"/>
                  </a:cubicBezTo>
                  <a:close/>
                </a:path>
              </a:pathLst>
            </a:custGeom>
            <a:solidFill>
              <a:srgbClr val="FFFFFF"/>
            </a:solidFill>
            <a:ln w="9525" cap="flat">
              <a:noFill/>
              <a:prstDash val="solid"/>
              <a:miter/>
            </a:ln>
          </p:spPr>
          <p:txBody>
            <a:bodyPr rtlCol="0" anchor="ctr"/>
            <a:lstStyle/>
            <a:p>
              <a:endParaRPr lang="de-DE"/>
            </a:p>
          </p:txBody>
        </p:sp>
        <p:sp>
          <p:nvSpPr>
            <p:cNvPr id="18" name="Freihandform 17">
              <a:extLst>
                <a:ext uri="{FF2B5EF4-FFF2-40B4-BE49-F238E27FC236}">
                  <a16:creationId xmlns:a16="http://schemas.microsoft.com/office/drawing/2014/main" id="{CB939FD8-53FF-BF49-8A22-04BAF2BF64A6}"/>
                </a:ext>
              </a:extLst>
            </p:cNvPr>
            <p:cNvSpPr/>
            <p:nvPr/>
          </p:nvSpPr>
          <p:spPr>
            <a:xfrm>
              <a:off x="4123087" y="2267965"/>
              <a:ext cx="531685" cy="536990"/>
            </a:xfrm>
            <a:custGeom>
              <a:avLst/>
              <a:gdLst>
                <a:gd name="connsiteX0" fmla="*/ 531686 w 531685"/>
                <a:gd name="connsiteY0" fmla="*/ 268495 h 536990"/>
                <a:gd name="connsiteX1" fmla="*/ 265843 w 531685"/>
                <a:gd name="connsiteY1" fmla="*/ 536991 h 536990"/>
                <a:gd name="connsiteX2" fmla="*/ 0 w 531685"/>
                <a:gd name="connsiteY2" fmla="*/ 268495 h 536990"/>
                <a:gd name="connsiteX3" fmla="*/ 265843 w 531685"/>
                <a:gd name="connsiteY3" fmla="*/ 0 h 536990"/>
                <a:gd name="connsiteX4" fmla="*/ 531686 w 531685"/>
                <a:gd name="connsiteY4" fmla="*/ 268495 h 53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685" h="536990">
                  <a:moveTo>
                    <a:pt x="531686" y="268495"/>
                  </a:moveTo>
                  <a:cubicBezTo>
                    <a:pt x="531686" y="416781"/>
                    <a:pt x="412664" y="536991"/>
                    <a:pt x="265843" y="536991"/>
                  </a:cubicBezTo>
                  <a:cubicBezTo>
                    <a:pt x="119022" y="536991"/>
                    <a:pt x="0" y="416781"/>
                    <a:pt x="0" y="268495"/>
                  </a:cubicBezTo>
                  <a:cubicBezTo>
                    <a:pt x="0" y="120209"/>
                    <a:pt x="119022" y="0"/>
                    <a:pt x="265843" y="0"/>
                  </a:cubicBezTo>
                  <a:cubicBezTo>
                    <a:pt x="412664" y="0"/>
                    <a:pt x="531686" y="120209"/>
                    <a:pt x="531686" y="268495"/>
                  </a:cubicBezTo>
                  <a:close/>
                </a:path>
              </a:pathLst>
            </a:custGeom>
            <a:solidFill>
              <a:schemeClr val="accent4"/>
            </a:solidFill>
            <a:ln w="9525" cap="flat">
              <a:solidFill>
                <a:schemeClr val="accent4"/>
              </a:solidFill>
              <a:prstDash val="solid"/>
              <a:miter/>
            </a:ln>
          </p:spPr>
          <p:txBody>
            <a:bodyPr rtlCol="0" anchor="ctr"/>
            <a:lstStyle/>
            <a:p>
              <a:endParaRPr lang="de-DE"/>
            </a:p>
          </p:txBody>
        </p:sp>
        <p:sp>
          <p:nvSpPr>
            <p:cNvPr id="20" name="Freihandform 19">
              <a:extLst>
                <a:ext uri="{FF2B5EF4-FFF2-40B4-BE49-F238E27FC236}">
                  <a16:creationId xmlns:a16="http://schemas.microsoft.com/office/drawing/2014/main" id="{A7B8A11F-7F27-ED42-8F48-63E0F20337AC}"/>
                </a:ext>
              </a:extLst>
            </p:cNvPr>
            <p:cNvSpPr/>
            <p:nvPr/>
          </p:nvSpPr>
          <p:spPr>
            <a:xfrm>
              <a:off x="4317682" y="2500633"/>
              <a:ext cx="142494" cy="140542"/>
            </a:xfrm>
            <a:custGeom>
              <a:avLst/>
              <a:gdLst>
                <a:gd name="connsiteX0" fmla="*/ 142494 w 142494"/>
                <a:gd name="connsiteY0" fmla="*/ 70271 h 140542"/>
                <a:gd name="connsiteX1" fmla="*/ 71247 w 142494"/>
                <a:gd name="connsiteY1" fmla="*/ 140542 h 140542"/>
                <a:gd name="connsiteX2" fmla="*/ 0 w 142494"/>
                <a:gd name="connsiteY2" fmla="*/ 70271 h 140542"/>
                <a:gd name="connsiteX3" fmla="*/ 71247 w 142494"/>
                <a:gd name="connsiteY3" fmla="*/ 0 h 140542"/>
                <a:gd name="connsiteX4" fmla="*/ 142494 w 142494"/>
                <a:gd name="connsiteY4" fmla="*/ 70271 h 14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 h="140542">
                  <a:moveTo>
                    <a:pt x="142494" y="70271"/>
                  </a:moveTo>
                  <a:cubicBezTo>
                    <a:pt x="142494" y="109081"/>
                    <a:pt x="110596" y="140542"/>
                    <a:pt x="71247" y="140542"/>
                  </a:cubicBezTo>
                  <a:cubicBezTo>
                    <a:pt x="31898" y="140542"/>
                    <a:pt x="0" y="109081"/>
                    <a:pt x="0" y="70271"/>
                  </a:cubicBezTo>
                  <a:cubicBezTo>
                    <a:pt x="0" y="31461"/>
                    <a:pt x="31898" y="0"/>
                    <a:pt x="71247" y="0"/>
                  </a:cubicBezTo>
                  <a:cubicBezTo>
                    <a:pt x="110596" y="0"/>
                    <a:pt x="142494" y="31461"/>
                    <a:pt x="142494" y="70271"/>
                  </a:cubicBezTo>
                  <a:close/>
                </a:path>
              </a:pathLst>
            </a:custGeom>
            <a:solidFill>
              <a:srgbClr val="FFFFFF"/>
            </a:solidFill>
            <a:ln w="9525" cap="flat">
              <a:noFill/>
              <a:prstDash val="solid"/>
              <a:miter/>
            </a:ln>
          </p:spPr>
          <p:txBody>
            <a:bodyPr rtlCol="0" anchor="ctr"/>
            <a:lstStyle/>
            <a:p>
              <a:endParaRPr lang="de-DE"/>
            </a:p>
          </p:txBody>
        </p:sp>
        <p:sp>
          <p:nvSpPr>
            <p:cNvPr id="21" name="Freihandform 20">
              <a:extLst>
                <a:ext uri="{FF2B5EF4-FFF2-40B4-BE49-F238E27FC236}">
                  <a16:creationId xmlns:a16="http://schemas.microsoft.com/office/drawing/2014/main" id="{7DFDB515-9553-AA49-8780-25178D93B356}"/>
                </a:ext>
              </a:extLst>
            </p:cNvPr>
            <p:cNvSpPr/>
            <p:nvPr/>
          </p:nvSpPr>
          <p:spPr>
            <a:xfrm>
              <a:off x="4860322" y="2229019"/>
              <a:ext cx="61341" cy="64935"/>
            </a:xfrm>
            <a:custGeom>
              <a:avLst/>
              <a:gdLst>
                <a:gd name="connsiteX0" fmla="*/ 12097 w 61341"/>
                <a:gd name="connsiteY0" fmla="*/ 64935 h 64934"/>
                <a:gd name="connsiteX1" fmla="*/ 11335 w 61341"/>
                <a:gd name="connsiteY1" fmla="*/ 64935 h 64934"/>
                <a:gd name="connsiteX2" fmla="*/ 8096 w 61341"/>
                <a:gd name="connsiteY2" fmla="*/ 13829 h 64934"/>
                <a:gd name="connsiteX3" fmla="*/ 57436 w 61341"/>
                <a:gd name="connsiteY3" fmla="*/ 5843 h 64934"/>
                <a:gd name="connsiteX4" fmla="*/ 61341 w 61341"/>
                <a:gd name="connsiteY4" fmla="*/ 11856 h 64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1" h="64934">
                  <a:moveTo>
                    <a:pt x="12097" y="64935"/>
                  </a:moveTo>
                  <a:lnTo>
                    <a:pt x="11335" y="64935"/>
                  </a:lnTo>
                  <a:cubicBezTo>
                    <a:pt x="-2446" y="51049"/>
                    <a:pt x="-3824" y="29299"/>
                    <a:pt x="8096" y="13829"/>
                  </a:cubicBezTo>
                  <a:cubicBezTo>
                    <a:pt x="20042" y="-904"/>
                    <a:pt x="41343" y="-4352"/>
                    <a:pt x="57436" y="5843"/>
                  </a:cubicBezTo>
                  <a:cubicBezTo>
                    <a:pt x="58769" y="7159"/>
                    <a:pt x="59627" y="10259"/>
                    <a:pt x="61341" y="11856"/>
                  </a:cubicBezTo>
                </a:path>
              </a:pathLst>
            </a:custGeom>
            <a:solidFill>
              <a:schemeClr val="accent5"/>
            </a:solidFill>
            <a:ln w="9525" cap="flat">
              <a:noFill/>
              <a:prstDash val="solid"/>
              <a:miter/>
            </a:ln>
          </p:spPr>
          <p:txBody>
            <a:bodyPr rtlCol="0" anchor="ctr"/>
            <a:lstStyle/>
            <a:p>
              <a:endParaRPr lang="de-DE"/>
            </a:p>
          </p:txBody>
        </p:sp>
        <p:sp>
          <p:nvSpPr>
            <p:cNvPr id="24" name="Freihandform 23">
              <a:extLst>
                <a:ext uri="{FF2B5EF4-FFF2-40B4-BE49-F238E27FC236}">
                  <a16:creationId xmlns:a16="http://schemas.microsoft.com/office/drawing/2014/main" id="{6EE5F6B6-1FF8-E14F-9764-E828A8584BE0}"/>
                </a:ext>
              </a:extLst>
            </p:cNvPr>
            <p:cNvSpPr/>
            <p:nvPr/>
          </p:nvSpPr>
          <p:spPr>
            <a:xfrm>
              <a:off x="4871751" y="2234955"/>
              <a:ext cx="218885" cy="666635"/>
            </a:xfrm>
            <a:custGeom>
              <a:avLst/>
              <a:gdLst>
                <a:gd name="connsiteX0" fmla="*/ 78296 w 218886"/>
                <a:gd name="connsiteY0" fmla="*/ 666635 h 666635"/>
                <a:gd name="connsiteX1" fmla="*/ 26860 w 218886"/>
                <a:gd name="connsiteY1" fmla="*/ 612429 h 666635"/>
                <a:gd name="connsiteX2" fmla="*/ 43995 w 218886"/>
                <a:gd name="connsiteY2" fmla="*/ 98146 h 666635"/>
                <a:gd name="connsiteX3" fmla="*/ 0 w 218886"/>
                <a:gd name="connsiteY3" fmla="*/ 58716 h 666635"/>
                <a:gd name="connsiteX4" fmla="*/ 46006 w 218886"/>
                <a:gd name="connsiteY4" fmla="*/ 0 h 666635"/>
                <a:gd name="connsiteX5" fmla="*/ 218884 w 218886"/>
                <a:gd name="connsiteY5" fmla="*/ 346846 h 666635"/>
                <a:gd name="connsiteX6" fmla="*/ 78296 w 218886"/>
                <a:gd name="connsiteY6" fmla="*/ 666259 h 66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86" h="666635">
                  <a:moveTo>
                    <a:pt x="78296" y="666635"/>
                  </a:moveTo>
                  <a:lnTo>
                    <a:pt x="26860" y="612429"/>
                  </a:lnTo>
                  <a:cubicBezTo>
                    <a:pt x="175584" y="475080"/>
                    <a:pt x="183251" y="244827"/>
                    <a:pt x="43995" y="98146"/>
                  </a:cubicBezTo>
                  <a:cubicBezTo>
                    <a:pt x="30429" y="83856"/>
                    <a:pt x="15716" y="70670"/>
                    <a:pt x="0" y="58716"/>
                  </a:cubicBezTo>
                  <a:lnTo>
                    <a:pt x="46006" y="0"/>
                  </a:lnTo>
                  <a:cubicBezTo>
                    <a:pt x="155381" y="82647"/>
                    <a:pt x="219332" y="210948"/>
                    <a:pt x="218884" y="346846"/>
                  </a:cubicBezTo>
                  <a:cubicBezTo>
                    <a:pt x="218599" y="467865"/>
                    <a:pt x="167745" y="583416"/>
                    <a:pt x="78296" y="666259"/>
                  </a:cubicBezTo>
                </a:path>
              </a:pathLst>
            </a:custGeom>
            <a:solidFill>
              <a:schemeClr val="accent4"/>
            </a:solidFill>
            <a:ln w="9525" cap="flat">
              <a:solidFill>
                <a:schemeClr val="accent4"/>
              </a:solidFill>
              <a:prstDash val="solid"/>
              <a:miter/>
            </a:ln>
          </p:spPr>
          <p:txBody>
            <a:bodyPr rtlCol="0" anchor="ctr"/>
            <a:lstStyle/>
            <a:p>
              <a:endParaRPr lang="de-DE"/>
            </a:p>
          </p:txBody>
        </p:sp>
        <p:sp>
          <p:nvSpPr>
            <p:cNvPr id="25" name="Freihandform 24">
              <a:extLst>
                <a:ext uri="{FF2B5EF4-FFF2-40B4-BE49-F238E27FC236}">
                  <a16:creationId xmlns:a16="http://schemas.microsoft.com/office/drawing/2014/main" id="{E70CC34B-13B2-A44C-92F4-EFE678199D1D}"/>
                </a:ext>
              </a:extLst>
            </p:cNvPr>
            <p:cNvSpPr/>
            <p:nvPr/>
          </p:nvSpPr>
          <p:spPr>
            <a:xfrm>
              <a:off x="4786026" y="2387429"/>
              <a:ext cx="136685" cy="388275"/>
            </a:xfrm>
            <a:custGeom>
              <a:avLst/>
              <a:gdLst>
                <a:gd name="connsiteX0" fmla="*/ 51816 w 136685"/>
                <a:gd name="connsiteY0" fmla="*/ 388276 h 388275"/>
                <a:gd name="connsiteX1" fmla="*/ 0 w 136685"/>
                <a:gd name="connsiteY1" fmla="*/ 334445 h 388275"/>
                <a:gd name="connsiteX2" fmla="*/ 7609 w 136685"/>
                <a:gd name="connsiteY2" fmla="*/ 61524 h 388275"/>
                <a:gd name="connsiteX3" fmla="*/ 0 w 136685"/>
                <a:gd name="connsiteY3" fmla="*/ 54018 h 388275"/>
                <a:gd name="connsiteX4" fmla="*/ 51625 w 136685"/>
                <a:gd name="connsiteY4" fmla="*/ 0 h 388275"/>
                <a:gd name="connsiteX5" fmla="*/ 136684 w 136685"/>
                <a:gd name="connsiteY5" fmla="*/ 194373 h 388275"/>
                <a:gd name="connsiteX6" fmla="*/ 52102 w 136685"/>
                <a:gd name="connsiteY6" fmla="*/ 388276 h 38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85" h="388275">
                  <a:moveTo>
                    <a:pt x="51816" y="388276"/>
                  </a:moveTo>
                  <a:lnTo>
                    <a:pt x="0" y="334445"/>
                  </a:lnTo>
                  <a:cubicBezTo>
                    <a:pt x="78514" y="261153"/>
                    <a:pt x="81920" y="138961"/>
                    <a:pt x="7609" y="61524"/>
                  </a:cubicBezTo>
                  <a:cubicBezTo>
                    <a:pt x="5144" y="58953"/>
                    <a:pt x="2606" y="56451"/>
                    <a:pt x="0" y="54018"/>
                  </a:cubicBezTo>
                  <a:lnTo>
                    <a:pt x="51625" y="0"/>
                  </a:lnTo>
                  <a:cubicBezTo>
                    <a:pt x="105829" y="50527"/>
                    <a:pt x="136586" y="120813"/>
                    <a:pt x="136684" y="194373"/>
                  </a:cubicBezTo>
                  <a:cubicBezTo>
                    <a:pt x="136988" y="267782"/>
                    <a:pt x="106351" y="338016"/>
                    <a:pt x="52102" y="388276"/>
                  </a:cubicBezTo>
                </a:path>
              </a:pathLst>
            </a:custGeom>
            <a:solidFill>
              <a:schemeClr val="accent4"/>
            </a:solidFill>
            <a:ln w="9525" cap="flat">
              <a:noFill/>
              <a:prstDash val="solid"/>
              <a:miter/>
            </a:ln>
          </p:spPr>
          <p:txBody>
            <a:bodyPr rtlCol="0" anchor="ctr"/>
            <a:lstStyle/>
            <a:p>
              <a:endParaRPr lang="de-DE"/>
            </a:p>
          </p:txBody>
        </p:sp>
      </p:grpSp>
      <p:sp>
        <p:nvSpPr>
          <p:cNvPr id="50" name="Slide Number Placeholder 5">
            <a:extLst>
              <a:ext uri="{FF2B5EF4-FFF2-40B4-BE49-F238E27FC236}">
                <a16:creationId xmlns:a16="http://schemas.microsoft.com/office/drawing/2014/main" id="{6027825A-0228-6242-ADF7-92DDFFF42B8E}"/>
              </a:ext>
            </a:extLst>
          </p:cNvPr>
          <p:cNvSpPr>
            <a:spLocks noGrp="1"/>
          </p:cNvSpPr>
          <p:nvPr>
            <p:ph type="sldNum" sz="quarter" idx="4"/>
          </p:nvPr>
        </p:nvSpPr>
        <p:spPr>
          <a:xfrm>
            <a:off x="8606290" y="4828509"/>
            <a:ext cx="292608" cy="212598"/>
          </a:xfrm>
        </p:spPr>
        <p:txBody>
          <a:bodyPr/>
          <a:lstStyle/>
          <a:p>
            <a:fld id="{A2885E78-1F86-4A3D-9EE1-B0103B1CEF15}" type="slidenum">
              <a:rPr lang="en-US" smtClean="0">
                <a:solidFill>
                  <a:srgbClr val="000000"/>
                </a:solidFill>
              </a:rPr>
              <a:pPr/>
              <a:t>25</a:t>
            </a:fld>
            <a:endParaRPr lang="en-US">
              <a:solidFill>
                <a:srgbClr val="000000"/>
              </a:solidFill>
            </a:endParaRPr>
          </a:p>
        </p:txBody>
      </p:sp>
      <p:sp>
        <p:nvSpPr>
          <p:cNvPr id="45" name="Fußzeilenplatzhalter 2">
            <a:extLst>
              <a:ext uri="{FF2B5EF4-FFF2-40B4-BE49-F238E27FC236}">
                <a16:creationId xmlns:a16="http://schemas.microsoft.com/office/drawing/2014/main" id="{55B7C036-8A29-46F6-A09E-C7968DF04313}"/>
              </a:ext>
            </a:extLst>
          </p:cNvPr>
          <p:cNvSpPr>
            <a:spLocks noGrp="1"/>
          </p:cNvSpPr>
          <p:nvPr>
            <p:ph type="ftr" sz="quarter" idx="3"/>
          </p:nvPr>
        </p:nvSpPr>
        <p:spPr>
          <a:xfrm>
            <a:off x="502920" y="4767263"/>
            <a:ext cx="6949440" cy="273844"/>
          </a:xfrm>
        </p:spPr>
        <p:txBody>
          <a:bodyPr/>
          <a:lstStyle/>
          <a:p>
            <a:r>
              <a:rPr lang="de-DE" dirty="0"/>
              <a:t>© 2021 Abbott | ADC-43621 v1.0 | Geschützt und vertraulich - nicht verbreiten</a:t>
            </a:r>
            <a:endParaRPr lang="en-US" dirty="0"/>
          </a:p>
        </p:txBody>
      </p:sp>
      <p:sp>
        <p:nvSpPr>
          <p:cNvPr id="6" name="Datumsplatzhalter 5">
            <a:extLst>
              <a:ext uri="{FF2B5EF4-FFF2-40B4-BE49-F238E27FC236}">
                <a16:creationId xmlns:a16="http://schemas.microsoft.com/office/drawing/2014/main" id="{371426E0-3936-1043-AC2B-31932968066B}"/>
              </a:ext>
            </a:extLst>
          </p:cNvPr>
          <p:cNvSpPr>
            <a:spLocks noGrp="1"/>
          </p:cNvSpPr>
          <p:nvPr>
            <p:ph type="dt" sz="half" idx="2"/>
          </p:nvPr>
        </p:nvSpPr>
        <p:spPr/>
        <p:txBody>
          <a:bodyPr/>
          <a:lstStyle/>
          <a:p>
            <a:fld id="{FFCEAAD4-DAAF-7F48-AC0F-89B19942F3D8}" type="datetime1">
              <a:rPr lang="de-DE" smtClean="0">
                <a:solidFill>
                  <a:srgbClr val="000000"/>
                </a:solidFill>
              </a:rPr>
              <a:t>14.09.21</a:t>
            </a:fld>
            <a:endParaRPr lang="en-US">
              <a:solidFill>
                <a:srgbClr val="000000"/>
              </a:solidFill>
            </a:endParaRPr>
          </a:p>
        </p:txBody>
      </p:sp>
      <p:sp>
        <p:nvSpPr>
          <p:cNvPr id="51" name="object 33">
            <a:extLst>
              <a:ext uri="{FF2B5EF4-FFF2-40B4-BE49-F238E27FC236}">
                <a16:creationId xmlns:a16="http://schemas.microsoft.com/office/drawing/2014/main" id="{EE3074DE-64AA-42D2-8FA7-451094206FFA}"/>
              </a:ext>
            </a:extLst>
          </p:cNvPr>
          <p:cNvSpPr txBox="1"/>
          <p:nvPr/>
        </p:nvSpPr>
        <p:spPr>
          <a:xfrm>
            <a:off x="523892" y="4476414"/>
            <a:ext cx="7909759" cy="297576"/>
          </a:xfrm>
          <a:prstGeom prst="rect">
            <a:avLst/>
          </a:prstGeom>
        </p:spPr>
        <p:txBody>
          <a:bodyPr vert="horz" wrap="square" lIns="0" tIns="7678" rIns="0" bIns="0" rtlCol="0">
            <a:spAutoFit/>
          </a:bodyPr>
          <a:lstStyle/>
          <a:p>
            <a:pPr marL="29173" marR="3071" indent="-21880">
              <a:spcBef>
                <a:spcPts val="60"/>
              </a:spcBef>
            </a:pPr>
            <a:r>
              <a:rPr sz="600">
                <a:solidFill>
                  <a:srgbClr val="231F20"/>
                </a:solidFill>
                <a:latin typeface="+mj-lt"/>
                <a:cs typeface="HelveticaNeueLTPro-Lt"/>
              </a:rPr>
              <a:t>*</a:t>
            </a:r>
            <a:r>
              <a:rPr lang="de-DE" sz="600">
                <a:solidFill>
                  <a:srgbClr val="231F20"/>
                </a:solidFill>
                <a:latin typeface="+mj-lt"/>
                <a:cs typeface="HelveticaNeueLTPro-Lt"/>
              </a:rPr>
              <a:t>Die NFC-Schnittstelle ist nicht an jeder Stelle </a:t>
            </a:r>
            <a:r>
              <a:rPr lang="de-DE" sz="600" spc="-3">
                <a:solidFill>
                  <a:srgbClr val="231F20"/>
                </a:solidFill>
                <a:latin typeface="+mj-lt"/>
                <a:cs typeface="HelveticaNeueLTPro-Lt"/>
              </a:rPr>
              <a:t>Ihres </a:t>
            </a:r>
            <a:r>
              <a:rPr lang="de-DE" sz="600">
                <a:solidFill>
                  <a:srgbClr val="231F20"/>
                </a:solidFill>
                <a:latin typeface="+mj-lt"/>
                <a:cs typeface="HelveticaNeueLTPro-Lt"/>
              </a:rPr>
              <a:t>Smartphones gleich stark. Es kann daher kurz </a:t>
            </a:r>
            <a:r>
              <a:rPr lang="de-DE" sz="600" spc="3">
                <a:solidFill>
                  <a:srgbClr val="231F20"/>
                </a:solidFill>
                <a:latin typeface="+mj-lt"/>
                <a:cs typeface="HelveticaNeueLTPro-Lt"/>
              </a:rPr>
              <a:t> </a:t>
            </a:r>
            <a:r>
              <a:rPr lang="de-DE" sz="600">
                <a:solidFill>
                  <a:srgbClr val="231F20"/>
                </a:solidFill>
                <a:latin typeface="+mj-lt"/>
                <a:cs typeface="HelveticaNeueLTPro-Lt"/>
              </a:rPr>
              <a:t>dauern,</a:t>
            </a:r>
            <a:r>
              <a:rPr lang="de-DE" sz="600" spc="-6">
                <a:solidFill>
                  <a:srgbClr val="231F20"/>
                </a:solidFill>
                <a:latin typeface="+mj-lt"/>
                <a:cs typeface="HelveticaNeueLTPro-Lt"/>
              </a:rPr>
              <a:t> </a:t>
            </a:r>
            <a:r>
              <a:rPr lang="de-DE" sz="600">
                <a:solidFill>
                  <a:srgbClr val="231F20"/>
                </a:solidFill>
                <a:latin typeface="+mj-lt"/>
                <a:cs typeface="HelveticaNeueLTPro-Lt"/>
              </a:rPr>
              <a:t>bis</a:t>
            </a:r>
            <a:r>
              <a:rPr lang="de-DE" sz="600" spc="-3">
                <a:solidFill>
                  <a:srgbClr val="231F20"/>
                </a:solidFill>
                <a:latin typeface="+mj-lt"/>
                <a:cs typeface="HelveticaNeueLTPro-Lt"/>
              </a:rPr>
              <a:t> </a:t>
            </a:r>
            <a:r>
              <a:rPr lang="de-DE" sz="600">
                <a:solidFill>
                  <a:srgbClr val="231F20"/>
                </a:solidFill>
                <a:latin typeface="+mj-lt"/>
                <a:cs typeface="HelveticaNeueLTPro-Lt"/>
              </a:rPr>
              <a:t>Sie</a:t>
            </a:r>
            <a:r>
              <a:rPr lang="de-DE" sz="600" spc="-3">
                <a:solidFill>
                  <a:srgbClr val="231F20"/>
                </a:solidFill>
                <a:latin typeface="+mj-lt"/>
                <a:cs typeface="HelveticaNeueLTPro-Lt"/>
              </a:rPr>
              <a:t> </a:t>
            </a:r>
            <a:r>
              <a:rPr lang="de-DE" sz="600">
                <a:solidFill>
                  <a:srgbClr val="231F20"/>
                </a:solidFill>
                <a:latin typeface="+mj-lt"/>
                <a:cs typeface="HelveticaNeueLTPro-Lt"/>
              </a:rPr>
              <a:t>die</a:t>
            </a:r>
            <a:r>
              <a:rPr lang="de-DE" sz="600" spc="-6">
                <a:solidFill>
                  <a:srgbClr val="231F20"/>
                </a:solidFill>
                <a:latin typeface="+mj-lt"/>
                <a:cs typeface="HelveticaNeueLTPro-Lt"/>
              </a:rPr>
              <a:t> </a:t>
            </a:r>
            <a:r>
              <a:rPr lang="de-DE" sz="600">
                <a:solidFill>
                  <a:srgbClr val="231F20"/>
                </a:solidFill>
                <a:latin typeface="+mj-lt"/>
                <a:cs typeface="HelveticaNeueLTPro-Lt"/>
              </a:rPr>
              <a:t>richtige</a:t>
            </a:r>
            <a:r>
              <a:rPr lang="de-DE" sz="600" spc="-3">
                <a:solidFill>
                  <a:srgbClr val="231F20"/>
                </a:solidFill>
                <a:latin typeface="+mj-lt"/>
                <a:cs typeface="HelveticaNeueLTPro-Lt"/>
              </a:rPr>
              <a:t> </a:t>
            </a:r>
            <a:r>
              <a:rPr lang="de-DE" sz="600">
                <a:solidFill>
                  <a:srgbClr val="231F20"/>
                </a:solidFill>
                <a:latin typeface="+mj-lt"/>
                <a:cs typeface="HelveticaNeueLTPro-Lt"/>
              </a:rPr>
              <a:t>Scan-Position</a:t>
            </a:r>
            <a:r>
              <a:rPr lang="de-DE" sz="600" spc="-3">
                <a:solidFill>
                  <a:srgbClr val="231F20"/>
                </a:solidFill>
                <a:latin typeface="+mj-lt"/>
                <a:cs typeface="HelveticaNeueLTPro-Lt"/>
              </a:rPr>
              <a:t> </a:t>
            </a:r>
            <a:r>
              <a:rPr lang="de-DE" sz="600">
                <a:solidFill>
                  <a:srgbClr val="231F20"/>
                </a:solidFill>
                <a:latin typeface="+mj-lt"/>
                <a:cs typeface="HelveticaNeueLTPro-Lt"/>
              </a:rPr>
              <a:t>gefunden</a:t>
            </a:r>
            <a:r>
              <a:rPr lang="de-DE" sz="600" spc="-3">
                <a:solidFill>
                  <a:srgbClr val="231F20"/>
                </a:solidFill>
                <a:latin typeface="+mj-lt"/>
                <a:cs typeface="HelveticaNeueLTPro-Lt"/>
              </a:rPr>
              <a:t> </a:t>
            </a:r>
            <a:r>
              <a:rPr lang="de-DE" sz="600">
                <a:solidFill>
                  <a:srgbClr val="231F20"/>
                </a:solidFill>
                <a:latin typeface="+mj-lt"/>
                <a:cs typeface="HelveticaNeueLTPro-Lt"/>
              </a:rPr>
              <a:t>haben.</a:t>
            </a:r>
            <a:r>
              <a:rPr lang="de-DE" sz="600" spc="-6">
                <a:solidFill>
                  <a:srgbClr val="231F20"/>
                </a:solidFill>
                <a:latin typeface="+mj-lt"/>
                <a:cs typeface="HelveticaNeueLTPro-Lt"/>
              </a:rPr>
              <a:t> </a:t>
            </a:r>
            <a:r>
              <a:rPr lang="de-DE" sz="600">
                <a:solidFill>
                  <a:srgbClr val="231F20"/>
                </a:solidFill>
                <a:latin typeface="+mj-lt"/>
                <a:cs typeface="HelveticaNeueLTPro-Lt"/>
              </a:rPr>
              <a:t>Ein</a:t>
            </a:r>
            <a:r>
              <a:rPr lang="de-DE" sz="600" spc="-3">
                <a:solidFill>
                  <a:srgbClr val="231F20"/>
                </a:solidFill>
                <a:latin typeface="+mj-lt"/>
                <a:cs typeface="HelveticaNeueLTPro-Lt"/>
              </a:rPr>
              <a:t> </a:t>
            </a:r>
            <a:r>
              <a:rPr lang="de-DE" sz="600">
                <a:solidFill>
                  <a:srgbClr val="231F20"/>
                </a:solidFill>
                <a:latin typeface="+mj-lt"/>
                <a:cs typeface="HelveticaNeueLTPro-Lt"/>
              </a:rPr>
              <a:t>einmaliger</a:t>
            </a:r>
            <a:r>
              <a:rPr lang="de-DE" sz="600" spc="-3">
                <a:solidFill>
                  <a:srgbClr val="231F20"/>
                </a:solidFill>
                <a:latin typeface="+mj-lt"/>
                <a:cs typeface="HelveticaNeueLTPro-Lt"/>
              </a:rPr>
              <a:t> </a:t>
            </a:r>
            <a:r>
              <a:rPr lang="de-DE" sz="600">
                <a:solidFill>
                  <a:srgbClr val="231F20"/>
                </a:solidFill>
                <a:latin typeface="+mj-lt"/>
                <a:cs typeface="HelveticaNeueLTPro-Lt"/>
              </a:rPr>
              <a:t>Scan</a:t>
            </a:r>
            <a:r>
              <a:rPr lang="de-DE" sz="600" spc="-6">
                <a:solidFill>
                  <a:srgbClr val="231F20"/>
                </a:solidFill>
                <a:latin typeface="+mj-lt"/>
                <a:cs typeface="HelveticaNeueLTPro-Lt"/>
              </a:rPr>
              <a:t> </a:t>
            </a:r>
            <a:r>
              <a:rPr lang="de-DE" sz="600">
                <a:solidFill>
                  <a:srgbClr val="231F20"/>
                </a:solidFill>
                <a:latin typeface="+mj-lt"/>
                <a:cs typeface="HelveticaNeueLTPro-Lt"/>
              </a:rPr>
              <a:t>des</a:t>
            </a:r>
            <a:r>
              <a:rPr lang="de-DE" sz="600" spc="-3">
                <a:solidFill>
                  <a:srgbClr val="231F20"/>
                </a:solidFill>
                <a:latin typeface="+mj-lt"/>
                <a:cs typeface="HelveticaNeueLTPro-Lt"/>
              </a:rPr>
              <a:t> </a:t>
            </a:r>
            <a:r>
              <a:rPr lang="de-DE" sz="600">
                <a:solidFill>
                  <a:srgbClr val="231F20"/>
                </a:solidFill>
                <a:latin typeface="+mj-lt"/>
                <a:cs typeface="HelveticaNeueLTPro-Lt"/>
              </a:rPr>
              <a:t>Sensors</a:t>
            </a:r>
            <a:r>
              <a:rPr lang="de-DE" sz="600" spc="-3">
                <a:solidFill>
                  <a:srgbClr val="231F20"/>
                </a:solidFill>
                <a:latin typeface="+mj-lt"/>
                <a:cs typeface="HelveticaNeueLTPro-Lt"/>
              </a:rPr>
              <a:t> </a:t>
            </a:r>
            <a:r>
              <a:rPr lang="de-DE" sz="600">
                <a:solidFill>
                  <a:srgbClr val="231F20"/>
                </a:solidFill>
                <a:latin typeface="+mj-lt"/>
                <a:cs typeface="HelveticaNeueLTPro-Lt"/>
              </a:rPr>
              <a:t>ist</a:t>
            </a:r>
            <a:r>
              <a:rPr lang="de-DE" sz="600" spc="-3">
                <a:solidFill>
                  <a:srgbClr val="231F20"/>
                </a:solidFill>
                <a:latin typeface="+mj-lt"/>
                <a:cs typeface="HelveticaNeueLTPro-Lt"/>
              </a:rPr>
              <a:t> </a:t>
            </a:r>
            <a:r>
              <a:rPr lang="de-DE" sz="600">
                <a:solidFill>
                  <a:srgbClr val="231F20"/>
                </a:solidFill>
                <a:latin typeface="+mj-lt"/>
                <a:cs typeface="HelveticaNeueLTPro-Lt"/>
              </a:rPr>
              <a:t>nötig, </a:t>
            </a:r>
            <a:r>
              <a:rPr lang="de-DE" sz="600" spc="-127">
                <a:solidFill>
                  <a:srgbClr val="231F20"/>
                </a:solidFill>
                <a:latin typeface="+mj-lt"/>
                <a:cs typeface="HelveticaNeueLTPro-Lt"/>
              </a:rPr>
              <a:t> </a:t>
            </a:r>
            <a:r>
              <a:rPr lang="de-DE" sz="600">
                <a:solidFill>
                  <a:srgbClr val="231F20"/>
                </a:solidFill>
                <a:latin typeface="+mj-lt"/>
                <a:cs typeface="HelveticaNeueLTPro-Lt"/>
              </a:rPr>
              <a:t>um</a:t>
            </a:r>
            <a:r>
              <a:rPr lang="de-DE" sz="600" spc="-3">
                <a:solidFill>
                  <a:srgbClr val="231F20"/>
                </a:solidFill>
                <a:latin typeface="+mj-lt"/>
                <a:cs typeface="HelveticaNeueLTPro-Lt"/>
              </a:rPr>
              <a:t> </a:t>
            </a:r>
            <a:r>
              <a:rPr lang="de-DE" sz="600">
                <a:solidFill>
                  <a:srgbClr val="231F20"/>
                </a:solidFill>
                <a:latin typeface="+mj-lt"/>
                <a:cs typeface="HelveticaNeueLTPro-Lt"/>
              </a:rPr>
              <a:t>ihn zu </a:t>
            </a:r>
            <a:r>
              <a:rPr lang="de-DE" sz="600" spc="-3">
                <a:solidFill>
                  <a:srgbClr val="231F20"/>
                </a:solidFill>
                <a:latin typeface="+mj-lt"/>
                <a:cs typeface="HelveticaNeueLTPro-Lt"/>
              </a:rPr>
              <a:t>aktivieren.</a:t>
            </a:r>
          </a:p>
          <a:p>
            <a:pPr marL="29173" marR="3071" indent="-21880">
              <a:spcBef>
                <a:spcPts val="60"/>
              </a:spcBef>
            </a:pPr>
            <a:r>
              <a:rPr lang="de-DE" sz="600" b="1">
                <a:latin typeface="+mj-lt"/>
                <a:cs typeface="HelveticaNeueLTPro-Lt"/>
              </a:rPr>
              <a:t>1. </a:t>
            </a:r>
            <a:r>
              <a:rPr lang="de-DE" sz="600">
                <a:latin typeface="+mj-lt"/>
                <a:cs typeface="HelveticaNeueLTPro-Lt"/>
              </a:rPr>
              <a:t>Die FreeStyle Libre 3 App ist nur mit bestimmten Mobilgeräten und Betriebssystemen kompatibel.</a:t>
            </a:r>
            <a:r>
              <a:rPr lang="de-DE" sz="600" b="1">
                <a:latin typeface="+mj-lt"/>
                <a:cs typeface="HelveticaNeueLTPro-Lt"/>
              </a:rPr>
              <a:t> 2. </a:t>
            </a:r>
            <a:r>
              <a:rPr lang="de-DE" sz="600">
                <a:latin typeface="+mj-lt"/>
                <a:cs typeface="HelveticaNeueLTPro-Lt"/>
              </a:rPr>
              <a:t>Die Nutzung von FreeStyle </a:t>
            </a:r>
            <a:r>
              <a:rPr lang="de-DE" sz="600" err="1">
                <a:latin typeface="+mj-lt"/>
                <a:cs typeface="HelveticaNeueLTPro-Lt"/>
              </a:rPr>
              <a:t>LibreLink</a:t>
            </a:r>
            <a:r>
              <a:rPr lang="de-DE" sz="600">
                <a:latin typeface="+mj-lt"/>
                <a:cs typeface="HelveticaNeueLTPro-Lt"/>
              </a:rPr>
              <a:t> erfordert eine Registrierung bei </a:t>
            </a:r>
            <a:r>
              <a:rPr lang="de-DE" sz="600" err="1">
                <a:latin typeface="+mj-lt"/>
                <a:cs typeface="HelveticaNeueLTPro-Lt"/>
              </a:rPr>
              <a:t>LibreView</a:t>
            </a:r>
            <a:r>
              <a:rPr lang="de-DE" sz="600">
                <a:latin typeface="+mj-lt"/>
                <a:cs typeface="HelveticaNeueLTPro-Lt"/>
              </a:rPr>
              <a:t>, einem Dienst von Abbott und </a:t>
            </a:r>
            <a:r>
              <a:rPr lang="de-DE" sz="600" err="1">
                <a:latin typeface="+mj-lt"/>
                <a:cs typeface="HelveticaNeueLTPro-Lt"/>
              </a:rPr>
              <a:t>Newyu</a:t>
            </a:r>
            <a:r>
              <a:rPr lang="de-DE" sz="600">
                <a:latin typeface="+mj-lt"/>
                <a:cs typeface="HelveticaNeueLTPro-Lt"/>
              </a:rPr>
              <a:t>, Inc.</a:t>
            </a:r>
            <a:r>
              <a:rPr lang="de-DE" sz="600" b="1">
                <a:latin typeface="+mj-lt"/>
                <a:cs typeface="HelveticaNeueLTPro-Lt"/>
              </a:rPr>
              <a:t> 3. </a:t>
            </a:r>
            <a:r>
              <a:rPr lang="de-DE" sz="600">
                <a:latin typeface="+mj-lt"/>
                <a:cs typeface="HelveticaNeueLTPro-Lt"/>
              </a:rPr>
              <a:t>Die FreeStyle </a:t>
            </a:r>
            <a:r>
              <a:rPr lang="de-DE" sz="600" err="1">
                <a:latin typeface="+mj-lt"/>
                <a:cs typeface="HelveticaNeueLTPro-Lt"/>
              </a:rPr>
              <a:t>LibreLink</a:t>
            </a:r>
            <a:r>
              <a:rPr lang="de-DE" sz="600">
                <a:latin typeface="+mj-lt"/>
                <a:cs typeface="HelveticaNeueLTPro-Lt"/>
              </a:rPr>
              <a:t> App ist nur mit bestimmten Mobilgeräten und Betriebssystemen kompatibel. Bevor Sie die App nutzen möchten, besuchen Sie bitte die Webseite www.FreeStyleLibre.de, um mehr Informationen zur Gerätekompatibilität zu erhalten. </a:t>
            </a:r>
          </a:p>
        </p:txBody>
      </p:sp>
    </p:spTree>
    <p:extLst>
      <p:ext uri="{BB962C8B-B14F-4D97-AF65-F5344CB8AC3E}">
        <p14:creationId xmlns:p14="http://schemas.microsoft.com/office/powerpoint/2010/main" val="94493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nodeType="after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nodeType="withEffect">
                                  <p:stCondLst>
                                    <p:cond delay="50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par>
                          <p:cTn id="33" fill="hold">
                            <p:stCondLst>
                              <p:cond delay="3000"/>
                            </p:stCondLst>
                            <p:childTnLst>
                              <p:par>
                                <p:cTn id="34" presetID="10" presetClass="entr" presetSubtype="0" fill="hold" nodeType="afterEffect">
                                  <p:stCondLst>
                                    <p:cond delay="50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nodeType="withEffect">
                                  <p:stCondLst>
                                    <p:cond delay="50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8" grpId="0"/>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667C2A1-F463-6246-93A3-C0F09BBBD7D2}"/>
              </a:ext>
            </a:extLst>
          </p:cNvPr>
          <p:cNvSpPr>
            <a:spLocks noGrp="1"/>
          </p:cNvSpPr>
          <p:nvPr>
            <p:ph type="sldNum" sz="quarter" idx="4"/>
          </p:nvPr>
        </p:nvSpPr>
        <p:spPr>
          <a:xfrm>
            <a:off x="8606290" y="4828509"/>
            <a:ext cx="292608" cy="212598"/>
          </a:xfrm>
        </p:spPr>
        <p:txBody>
          <a:bodyPr/>
          <a:lstStyle/>
          <a:p>
            <a:fld id="{A2885E78-1F86-4A3D-9EE1-B0103B1CEF15}" type="slidenum">
              <a:rPr lang="en-US" smtClean="0"/>
              <a:pPr/>
              <a:t>26</a:t>
            </a:fld>
            <a:endParaRPr lang="en-US"/>
          </a:p>
        </p:txBody>
      </p:sp>
      <p:sp>
        <p:nvSpPr>
          <p:cNvPr id="3" name="Fußzeilenplatzhalter 2">
            <a:extLst>
              <a:ext uri="{FF2B5EF4-FFF2-40B4-BE49-F238E27FC236}">
                <a16:creationId xmlns:a16="http://schemas.microsoft.com/office/drawing/2014/main" id="{6A31AD5D-CFBC-4C44-BB43-2F62AD3846C0}"/>
              </a:ext>
            </a:extLst>
          </p:cNvPr>
          <p:cNvSpPr>
            <a:spLocks noGrp="1"/>
          </p:cNvSpPr>
          <p:nvPr>
            <p:ph type="ftr" sz="quarter" idx="3"/>
          </p:nvPr>
        </p:nvSpPr>
        <p:spPr>
          <a:xfrm>
            <a:off x="502920" y="4767263"/>
            <a:ext cx="6949440" cy="273844"/>
          </a:xfrm>
        </p:spPr>
        <p:txBody>
          <a:bodyPr/>
          <a:lstStyle/>
          <a:p>
            <a:r>
              <a:rPr lang="de-DE" dirty="0"/>
              <a:t>© 2021 Abbott | ADC-43621 v1.0 | Geschützt und vertraulich - nicht verbreiten</a:t>
            </a:r>
            <a:endParaRPr lang="en-US" dirty="0"/>
          </a:p>
        </p:txBody>
      </p:sp>
      <p:sp>
        <p:nvSpPr>
          <p:cNvPr id="10" name="Textplatzhalter 9">
            <a:extLst>
              <a:ext uri="{FF2B5EF4-FFF2-40B4-BE49-F238E27FC236}">
                <a16:creationId xmlns:a16="http://schemas.microsoft.com/office/drawing/2014/main" id="{B7E8EBC1-8C88-5549-A135-B6D7526E4EFC}"/>
              </a:ext>
            </a:extLst>
          </p:cNvPr>
          <p:cNvSpPr>
            <a:spLocks noGrp="1"/>
          </p:cNvSpPr>
          <p:nvPr>
            <p:ph type="body" sz="quarter" idx="11"/>
          </p:nvPr>
        </p:nvSpPr>
        <p:spPr/>
        <p:txBody>
          <a:bodyPr/>
          <a:lstStyle/>
          <a:p>
            <a:br>
              <a:rPr lang="de-DE"/>
            </a:br>
            <a:r>
              <a:rPr lang="de-DE" b="1"/>
              <a:t>1. </a:t>
            </a:r>
            <a:r>
              <a:rPr lang="de-DE"/>
              <a:t>Die FreeStyle Libre 3 App ist nur mit bestimmten Mobilgeräten und Betriebssystemen kompatibel. </a:t>
            </a:r>
          </a:p>
        </p:txBody>
      </p:sp>
      <p:sp>
        <p:nvSpPr>
          <p:cNvPr id="8" name="Textplatzhalter 7">
            <a:extLst>
              <a:ext uri="{FF2B5EF4-FFF2-40B4-BE49-F238E27FC236}">
                <a16:creationId xmlns:a16="http://schemas.microsoft.com/office/drawing/2014/main" id="{4BFF7E75-B971-5440-B171-87D6DC76D55E}"/>
              </a:ext>
            </a:extLst>
          </p:cNvPr>
          <p:cNvSpPr>
            <a:spLocks noGrp="1"/>
          </p:cNvSpPr>
          <p:nvPr>
            <p:ph type="body" sz="quarter" idx="10"/>
          </p:nvPr>
        </p:nvSpPr>
        <p:spPr>
          <a:xfrm>
            <a:off x="502921" y="338465"/>
            <a:ext cx="8137842" cy="261610"/>
          </a:xfrm>
        </p:spPr>
        <p:txBody>
          <a:bodyPr/>
          <a:lstStyle/>
          <a:p>
            <a:r>
              <a:rPr lang="de-DE"/>
              <a:t>Erste Schritte mit FreeStyle Libre 3: Einrichten der App</a:t>
            </a:r>
            <a:r>
              <a:rPr lang="de-DE" baseline="30000"/>
              <a:t>1</a:t>
            </a:r>
          </a:p>
        </p:txBody>
      </p:sp>
      <p:sp>
        <p:nvSpPr>
          <p:cNvPr id="7" name="Titel 6">
            <a:extLst>
              <a:ext uri="{FF2B5EF4-FFF2-40B4-BE49-F238E27FC236}">
                <a16:creationId xmlns:a16="http://schemas.microsoft.com/office/drawing/2014/main" id="{923949E5-5CA1-2942-A6E5-DAF01D8AED16}"/>
              </a:ext>
            </a:extLst>
          </p:cNvPr>
          <p:cNvSpPr>
            <a:spLocks noGrp="1"/>
          </p:cNvSpPr>
          <p:nvPr>
            <p:ph type="title"/>
          </p:nvPr>
        </p:nvSpPr>
        <p:spPr>
          <a:xfrm>
            <a:off x="503238" y="616825"/>
            <a:ext cx="8137842" cy="616664"/>
          </a:xfrm>
        </p:spPr>
        <p:txBody>
          <a:bodyPr/>
          <a:lstStyle/>
          <a:p>
            <a:r>
              <a:rPr lang="de-DE" dirty="0"/>
              <a:t>Der Glukose-Zielbereich ist bereits voreingestellt</a:t>
            </a:r>
          </a:p>
        </p:txBody>
      </p:sp>
      <p:sp>
        <p:nvSpPr>
          <p:cNvPr id="75" name="object 17">
            <a:extLst>
              <a:ext uri="{FF2B5EF4-FFF2-40B4-BE49-F238E27FC236}">
                <a16:creationId xmlns:a16="http://schemas.microsoft.com/office/drawing/2014/main" id="{1CF3A350-B9A2-4C87-A006-E3E8FD16173D}"/>
              </a:ext>
            </a:extLst>
          </p:cNvPr>
          <p:cNvSpPr txBox="1"/>
          <p:nvPr/>
        </p:nvSpPr>
        <p:spPr>
          <a:xfrm>
            <a:off x="590332" y="3701403"/>
            <a:ext cx="1567250" cy="346307"/>
          </a:xfrm>
          <a:prstGeom prst="rect">
            <a:avLst/>
          </a:prstGeom>
        </p:spPr>
        <p:txBody>
          <a:bodyPr vert="horz" wrap="square" lIns="0" tIns="7678" rIns="0" bIns="0" rtlCol="0">
            <a:spAutoFit/>
          </a:bodyPr>
          <a:lstStyle/>
          <a:p>
            <a:pPr marL="7677">
              <a:spcBef>
                <a:spcPts val="60"/>
              </a:spcBef>
            </a:pPr>
            <a:r>
              <a:rPr sz="1100" err="1">
                <a:solidFill>
                  <a:srgbClr val="231F20"/>
                </a:solidFill>
                <a:cs typeface="HelveticaNeueLTPro-Lt"/>
              </a:rPr>
              <a:t>Tippen</a:t>
            </a:r>
            <a:r>
              <a:rPr sz="1100" spc="-12">
                <a:solidFill>
                  <a:srgbClr val="231F20"/>
                </a:solidFill>
                <a:cs typeface="HelveticaNeueLTPro-Lt"/>
              </a:rPr>
              <a:t> </a:t>
            </a:r>
            <a:r>
              <a:rPr sz="1100">
                <a:solidFill>
                  <a:srgbClr val="231F20"/>
                </a:solidFill>
                <a:cs typeface="HelveticaNeueLTPro-Lt"/>
              </a:rPr>
              <a:t>Sie</a:t>
            </a:r>
            <a:r>
              <a:rPr sz="1100" spc="-12">
                <a:solidFill>
                  <a:srgbClr val="231F20"/>
                </a:solidFill>
                <a:cs typeface="HelveticaNeueLTPro-Lt"/>
              </a:rPr>
              <a:t> </a:t>
            </a:r>
            <a:r>
              <a:rPr sz="1100" err="1">
                <a:solidFill>
                  <a:srgbClr val="231F20"/>
                </a:solidFill>
                <a:cs typeface="HelveticaNeueLTPro-Lt"/>
              </a:rPr>
              <a:t>im</a:t>
            </a:r>
            <a:r>
              <a:rPr sz="1100" spc="-9">
                <a:solidFill>
                  <a:srgbClr val="231F20"/>
                </a:solidFill>
                <a:cs typeface="HelveticaNeueLTPro-Lt"/>
              </a:rPr>
              <a:t> </a:t>
            </a:r>
            <a:r>
              <a:rPr sz="1100" err="1">
                <a:solidFill>
                  <a:srgbClr val="231F20"/>
                </a:solidFill>
                <a:cs typeface="HelveticaNeueLTPro-Lt"/>
              </a:rPr>
              <a:t>Menü</a:t>
            </a:r>
            <a:r>
              <a:rPr sz="1100" spc="-12">
                <a:solidFill>
                  <a:srgbClr val="231F20"/>
                </a:solidFill>
                <a:cs typeface="HelveticaNeueLTPro-Lt"/>
              </a:rPr>
              <a:t> </a:t>
            </a:r>
            <a:r>
              <a:rPr sz="1100">
                <a:solidFill>
                  <a:srgbClr val="231F20"/>
                </a:solidFill>
                <a:cs typeface="HelveticaNeueLTPro-Lt"/>
              </a:rPr>
              <a:t>auf</a:t>
            </a:r>
            <a:endParaRPr sz="1100">
              <a:cs typeface="HelveticaNeueLTPro-Lt"/>
            </a:endParaRPr>
          </a:p>
          <a:p>
            <a:pPr marL="7677"/>
            <a:r>
              <a:rPr sz="1100" b="1">
                <a:solidFill>
                  <a:srgbClr val="231F20"/>
                </a:solidFill>
                <a:cs typeface="HelveticaNeueLT Pro 55 Roman"/>
              </a:rPr>
              <a:t>„</a:t>
            </a:r>
            <a:r>
              <a:rPr sz="1100" b="1" err="1">
                <a:solidFill>
                  <a:srgbClr val="231F20"/>
                </a:solidFill>
                <a:cs typeface="HelveticaNeueLT Pro 55 Roman"/>
              </a:rPr>
              <a:t>Einstellungen</a:t>
            </a:r>
            <a:r>
              <a:rPr sz="1100" b="1">
                <a:solidFill>
                  <a:srgbClr val="231F20"/>
                </a:solidFill>
                <a:cs typeface="HelveticaNeueLT Pro 55 Roman"/>
              </a:rPr>
              <a:t>“</a:t>
            </a:r>
            <a:r>
              <a:rPr sz="1100">
                <a:solidFill>
                  <a:srgbClr val="231F20"/>
                </a:solidFill>
                <a:cs typeface="HelveticaNeueLTPro-Lt"/>
              </a:rPr>
              <a:t>.</a:t>
            </a:r>
            <a:endParaRPr sz="1100">
              <a:cs typeface="HelveticaNeueLTPro-Lt"/>
            </a:endParaRPr>
          </a:p>
        </p:txBody>
      </p:sp>
      <p:sp>
        <p:nvSpPr>
          <p:cNvPr id="76" name="object 18">
            <a:extLst>
              <a:ext uri="{FF2B5EF4-FFF2-40B4-BE49-F238E27FC236}">
                <a16:creationId xmlns:a16="http://schemas.microsoft.com/office/drawing/2014/main" id="{902919AE-E4A4-425D-A23B-A9BB1A2552F0}"/>
              </a:ext>
            </a:extLst>
          </p:cNvPr>
          <p:cNvSpPr txBox="1"/>
          <p:nvPr/>
        </p:nvSpPr>
        <p:spPr>
          <a:xfrm>
            <a:off x="2388796" y="3701403"/>
            <a:ext cx="1506667" cy="346307"/>
          </a:xfrm>
          <a:prstGeom prst="rect">
            <a:avLst/>
          </a:prstGeom>
        </p:spPr>
        <p:txBody>
          <a:bodyPr vert="horz" wrap="square" lIns="0" tIns="7678" rIns="0" bIns="0" rtlCol="0">
            <a:spAutoFit/>
          </a:bodyPr>
          <a:lstStyle/>
          <a:p>
            <a:pPr marL="7677" marR="3071">
              <a:spcBef>
                <a:spcPts val="60"/>
              </a:spcBef>
            </a:pPr>
            <a:r>
              <a:rPr sz="1100" spc="-6" err="1">
                <a:solidFill>
                  <a:srgbClr val="231F20"/>
                </a:solidFill>
                <a:cs typeface="HelveticaNeueLTPro-Lt"/>
              </a:rPr>
              <a:t>Wählen</a:t>
            </a:r>
            <a:r>
              <a:rPr sz="1100" spc="-24">
                <a:solidFill>
                  <a:srgbClr val="231F20"/>
                </a:solidFill>
                <a:cs typeface="HelveticaNeueLTPro-Lt"/>
              </a:rPr>
              <a:t> </a:t>
            </a:r>
            <a:r>
              <a:rPr sz="1100">
                <a:solidFill>
                  <a:srgbClr val="231F20"/>
                </a:solidFill>
                <a:cs typeface="HelveticaNeueLTPro-Lt"/>
              </a:rPr>
              <a:t>Sie</a:t>
            </a:r>
            <a:r>
              <a:rPr sz="1100" spc="-24">
                <a:solidFill>
                  <a:srgbClr val="231F20"/>
                </a:solidFill>
                <a:cs typeface="HelveticaNeueLTPro-Lt"/>
              </a:rPr>
              <a:t> </a:t>
            </a:r>
            <a:r>
              <a:rPr sz="1100" b="1">
                <a:solidFill>
                  <a:srgbClr val="231F20"/>
                </a:solidFill>
                <a:cs typeface="HelveticaNeueLT Pro 55 Roman"/>
              </a:rPr>
              <a:t>„</a:t>
            </a:r>
            <a:r>
              <a:rPr sz="1100" b="1" err="1">
                <a:solidFill>
                  <a:srgbClr val="231F20"/>
                </a:solidFill>
                <a:cs typeface="HelveticaNeueLT Pro 55 Roman"/>
              </a:rPr>
              <a:t>Berichts</a:t>
            </a:r>
            <a:r>
              <a:rPr sz="1100" b="1">
                <a:solidFill>
                  <a:srgbClr val="231F20"/>
                </a:solidFill>
                <a:cs typeface="HelveticaNeueLT Pro 55 Roman"/>
              </a:rPr>
              <a:t>- </a:t>
            </a:r>
            <a:r>
              <a:rPr sz="1100" b="1" spc="-163">
                <a:solidFill>
                  <a:srgbClr val="231F20"/>
                </a:solidFill>
                <a:cs typeface="HelveticaNeueLT Pro 55 Roman"/>
              </a:rPr>
              <a:t> </a:t>
            </a:r>
            <a:r>
              <a:rPr sz="1100" b="1" err="1">
                <a:solidFill>
                  <a:srgbClr val="231F20"/>
                </a:solidFill>
                <a:cs typeface="HelveticaNeueLT Pro 55 Roman"/>
              </a:rPr>
              <a:t>einstellungen</a:t>
            </a:r>
            <a:r>
              <a:rPr sz="1100" b="1">
                <a:solidFill>
                  <a:srgbClr val="231F20"/>
                </a:solidFill>
                <a:cs typeface="HelveticaNeueLT Pro 55 Roman"/>
              </a:rPr>
              <a:t>“</a:t>
            </a:r>
            <a:r>
              <a:rPr sz="1100" b="1" spc="-15">
                <a:solidFill>
                  <a:srgbClr val="231F20"/>
                </a:solidFill>
                <a:cs typeface="HelveticaNeueLT Pro 55 Roman"/>
              </a:rPr>
              <a:t> </a:t>
            </a:r>
            <a:r>
              <a:rPr sz="1100" err="1">
                <a:solidFill>
                  <a:srgbClr val="231F20"/>
                </a:solidFill>
                <a:cs typeface="HelveticaNeueLTPro-Lt"/>
              </a:rPr>
              <a:t>aus.</a:t>
            </a:r>
            <a:endParaRPr sz="1100">
              <a:cs typeface="HelveticaNeueLTPro-Lt"/>
            </a:endParaRPr>
          </a:p>
        </p:txBody>
      </p:sp>
      <p:sp>
        <p:nvSpPr>
          <p:cNvPr id="77" name="object 19">
            <a:extLst>
              <a:ext uri="{FF2B5EF4-FFF2-40B4-BE49-F238E27FC236}">
                <a16:creationId xmlns:a16="http://schemas.microsoft.com/office/drawing/2014/main" id="{0B8C4980-DAE7-4794-8920-C4EB8E5FD218}"/>
              </a:ext>
            </a:extLst>
          </p:cNvPr>
          <p:cNvSpPr txBox="1"/>
          <p:nvPr/>
        </p:nvSpPr>
        <p:spPr>
          <a:xfrm>
            <a:off x="4224214" y="3701403"/>
            <a:ext cx="1506665" cy="684861"/>
          </a:xfrm>
          <a:prstGeom prst="rect">
            <a:avLst/>
          </a:prstGeom>
        </p:spPr>
        <p:txBody>
          <a:bodyPr vert="horz" wrap="square" lIns="0" tIns="7678" rIns="0" bIns="0" rtlCol="0">
            <a:spAutoFit/>
          </a:bodyPr>
          <a:lstStyle/>
          <a:p>
            <a:pPr marL="7677" marR="3071">
              <a:spcBef>
                <a:spcPts val="60"/>
              </a:spcBef>
            </a:pPr>
            <a:r>
              <a:rPr sz="1100" err="1">
                <a:solidFill>
                  <a:srgbClr val="231F20"/>
                </a:solidFill>
                <a:cs typeface="HelveticaNeueLTPro-Lt"/>
              </a:rPr>
              <a:t>Geben</a:t>
            </a:r>
            <a:r>
              <a:rPr sz="1100" spc="-21">
                <a:solidFill>
                  <a:srgbClr val="231F20"/>
                </a:solidFill>
                <a:cs typeface="HelveticaNeueLTPro-Lt"/>
              </a:rPr>
              <a:t> </a:t>
            </a:r>
            <a:r>
              <a:rPr sz="1100">
                <a:solidFill>
                  <a:srgbClr val="231F20"/>
                </a:solidFill>
                <a:cs typeface="HelveticaNeueLTPro-Lt"/>
              </a:rPr>
              <a:t>Sie</a:t>
            </a:r>
            <a:r>
              <a:rPr sz="1100" spc="-18">
                <a:solidFill>
                  <a:srgbClr val="231F20"/>
                </a:solidFill>
                <a:cs typeface="HelveticaNeueLTPro-Lt"/>
              </a:rPr>
              <a:t> </a:t>
            </a:r>
            <a:r>
              <a:rPr sz="1100" spc="-3" err="1">
                <a:solidFill>
                  <a:srgbClr val="231F20"/>
                </a:solidFill>
                <a:cs typeface="HelveticaNeueLTPro-Lt"/>
              </a:rPr>
              <a:t>Ihren</a:t>
            </a:r>
            <a:r>
              <a:rPr sz="1100" spc="-18">
                <a:solidFill>
                  <a:srgbClr val="231F20"/>
                </a:solidFill>
                <a:cs typeface="HelveticaNeueLTPro-Lt"/>
              </a:rPr>
              <a:t> </a:t>
            </a:r>
            <a:r>
              <a:rPr sz="1100" err="1">
                <a:solidFill>
                  <a:srgbClr val="231F20"/>
                </a:solidFill>
                <a:cs typeface="HelveticaNeueLTPro-Lt"/>
              </a:rPr>
              <a:t>indivi</a:t>
            </a:r>
            <a:r>
              <a:rPr sz="1100">
                <a:solidFill>
                  <a:srgbClr val="231F20"/>
                </a:solidFill>
                <a:cs typeface="HelveticaNeueLTPro-Lt"/>
              </a:rPr>
              <a:t>- </a:t>
            </a:r>
            <a:r>
              <a:rPr sz="1100" spc="-163">
                <a:solidFill>
                  <a:srgbClr val="231F20"/>
                </a:solidFill>
                <a:cs typeface="HelveticaNeueLTPro-Lt"/>
              </a:rPr>
              <a:t> </a:t>
            </a:r>
            <a:r>
              <a:rPr sz="1100" err="1">
                <a:solidFill>
                  <a:srgbClr val="231F20"/>
                </a:solidFill>
                <a:cs typeface="HelveticaNeueLTPro-Lt"/>
              </a:rPr>
              <a:t>duellen</a:t>
            </a:r>
            <a:r>
              <a:rPr sz="1100">
                <a:solidFill>
                  <a:srgbClr val="231F20"/>
                </a:solidFill>
                <a:cs typeface="HelveticaNeueLTPro-Lt"/>
              </a:rPr>
              <a:t> </a:t>
            </a:r>
            <a:r>
              <a:rPr sz="1100" b="1" err="1">
                <a:solidFill>
                  <a:srgbClr val="231F20"/>
                </a:solidFill>
                <a:cs typeface="HelveticaNeueLT Pro 55 Roman"/>
              </a:rPr>
              <a:t>Zielbereich</a:t>
            </a:r>
            <a:r>
              <a:rPr sz="1100" b="1">
                <a:solidFill>
                  <a:srgbClr val="231F20"/>
                </a:solidFill>
                <a:cs typeface="HelveticaNeueLT Pro 55 Roman"/>
              </a:rPr>
              <a:t> </a:t>
            </a:r>
            <a:r>
              <a:rPr sz="1100" b="1" spc="3">
                <a:solidFill>
                  <a:srgbClr val="231F20"/>
                </a:solidFill>
                <a:cs typeface="HelveticaNeueLT Pro 55 Roman"/>
              </a:rPr>
              <a:t> </a:t>
            </a:r>
            <a:r>
              <a:rPr sz="1100" err="1">
                <a:solidFill>
                  <a:srgbClr val="231F20"/>
                </a:solidFill>
                <a:cs typeface="HelveticaNeueLTPro-Lt"/>
              </a:rPr>
              <a:t>ein</a:t>
            </a:r>
            <a:r>
              <a:rPr sz="1100" spc="-9">
                <a:solidFill>
                  <a:srgbClr val="231F20"/>
                </a:solidFill>
                <a:cs typeface="HelveticaNeueLTPro-Lt"/>
              </a:rPr>
              <a:t> </a:t>
            </a:r>
            <a:r>
              <a:rPr sz="1100">
                <a:solidFill>
                  <a:srgbClr val="231F20"/>
                </a:solidFill>
                <a:cs typeface="HelveticaNeueLTPro-Lt"/>
              </a:rPr>
              <a:t>und</a:t>
            </a:r>
            <a:r>
              <a:rPr sz="1100" spc="-6">
                <a:solidFill>
                  <a:srgbClr val="231F20"/>
                </a:solidFill>
                <a:cs typeface="HelveticaNeueLTPro-Lt"/>
              </a:rPr>
              <a:t> </a:t>
            </a:r>
            <a:r>
              <a:rPr sz="1100" err="1">
                <a:solidFill>
                  <a:srgbClr val="231F20"/>
                </a:solidFill>
                <a:cs typeface="HelveticaNeueLTPro-Lt"/>
              </a:rPr>
              <a:t>klicken</a:t>
            </a:r>
            <a:r>
              <a:rPr sz="1100" spc="-6">
                <a:solidFill>
                  <a:srgbClr val="231F20"/>
                </a:solidFill>
                <a:cs typeface="HelveticaNeueLTPro-Lt"/>
              </a:rPr>
              <a:t> </a:t>
            </a:r>
            <a:r>
              <a:rPr sz="1100">
                <a:solidFill>
                  <a:srgbClr val="231F20"/>
                </a:solidFill>
                <a:cs typeface="HelveticaNeueLTPro-Lt"/>
              </a:rPr>
              <a:t>auf</a:t>
            </a:r>
            <a:endParaRPr sz="1100">
              <a:cs typeface="HelveticaNeueLTPro-Lt"/>
            </a:endParaRPr>
          </a:p>
          <a:p>
            <a:pPr marL="7677"/>
            <a:r>
              <a:rPr sz="1100" b="1">
                <a:solidFill>
                  <a:srgbClr val="231F20"/>
                </a:solidFill>
                <a:cs typeface="HelveticaNeueLT Pro 55 Roman"/>
              </a:rPr>
              <a:t>„</a:t>
            </a:r>
            <a:r>
              <a:rPr sz="1100" b="1" err="1">
                <a:solidFill>
                  <a:srgbClr val="231F20"/>
                </a:solidFill>
                <a:cs typeface="HelveticaNeueLT Pro 55 Roman"/>
              </a:rPr>
              <a:t>Speichern</a:t>
            </a:r>
            <a:r>
              <a:rPr sz="1100" b="1">
                <a:solidFill>
                  <a:srgbClr val="231F20"/>
                </a:solidFill>
                <a:cs typeface="HelveticaNeueLT Pro 55 Roman"/>
              </a:rPr>
              <a:t>“</a:t>
            </a:r>
            <a:r>
              <a:rPr sz="1100">
                <a:solidFill>
                  <a:srgbClr val="231F20"/>
                </a:solidFill>
                <a:cs typeface="HelveticaNeueLTPro-Lt"/>
              </a:rPr>
              <a:t>.</a:t>
            </a:r>
            <a:endParaRPr sz="1100">
              <a:cs typeface="HelveticaNeueLTPro-Lt"/>
            </a:endParaRPr>
          </a:p>
        </p:txBody>
      </p:sp>
      <p:grpSp>
        <p:nvGrpSpPr>
          <p:cNvPr id="5" name="Gruppieren 4">
            <a:extLst>
              <a:ext uri="{FF2B5EF4-FFF2-40B4-BE49-F238E27FC236}">
                <a16:creationId xmlns:a16="http://schemas.microsoft.com/office/drawing/2014/main" id="{EFF1FD09-2CCB-D74A-B143-135828555114}"/>
              </a:ext>
            </a:extLst>
          </p:cNvPr>
          <p:cNvGrpSpPr/>
          <p:nvPr/>
        </p:nvGrpSpPr>
        <p:grpSpPr>
          <a:xfrm>
            <a:off x="2570235" y="1743598"/>
            <a:ext cx="1187634" cy="2078106"/>
            <a:chOff x="2548098" y="2009242"/>
            <a:chExt cx="981515" cy="1717443"/>
          </a:xfrm>
        </p:grpSpPr>
        <p:pic>
          <p:nvPicPr>
            <p:cNvPr id="78" name="object 21">
              <a:extLst>
                <a:ext uri="{FF2B5EF4-FFF2-40B4-BE49-F238E27FC236}">
                  <a16:creationId xmlns:a16="http://schemas.microsoft.com/office/drawing/2014/main" id="{DFF739CA-3B3B-428E-8704-97745C7C598B}"/>
                </a:ext>
              </a:extLst>
            </p:cNvPr>
            <p:cNvPicPr/>
            <p:nvPr/>
          </p:nvPicPr>
          <p:blipFill>
            <a:blip r:embed="rId2" cstate="print"/>
            <a:stretch>
              <a:fillRect/>
            </a:stretch>
          </p:blipFill>
          <p:spPr>
            <a:xfrm>
              <a:off x="2548098" y="2009242"/>
              <a:ext cx="981515" cy="1717443"/>
            </a:xfrm>
            <a:prstGeom prst="rect">
              <a:avLst/>
            </a:prstGeom>
          </p:spPr>
        </p:pic>
        <p:pic>
          <p:nvPicPr>
            <p:cNvPr id="79" name="object 22">
              <a:extLst>
                <a:ext uri="{FF2B5EF4-FFF2-40B4-BE49-F238E27FC236}">
                  <a16:creationId xmlns:a16="http://schemas.microsoft.com/office/drawing/2014/main" id="{0E02DED6-52AA-4F47-A416-F63659453236}"/>
                </a:ext>
              </a:extLst>
            </p:cNvPr>
            <p:cNvPicPr/>
            <p:nvPr/>
          </p:nvPicPr>
          <p:blipFill>
            <a:blip r:embed="rId3" cstate="print"/>
            <a:stretch>
              <a:fillRect/>
            </a:stretch>
          </p:blipFill>
          <p:spPr>
            <a:xfrm>
              <a:off x="2717626" y="2176143"/>
              <a:ext cx="641379" cy="1383027"/>
            </a:xfrm>
            <a:prstGeom prst="rect">
              <a:avLst/>
            </a:prstGeom>
          </p:spPr>
        </p:pic>
        <p:sp>
          <p:nvSpPr>
            <p:cNvPr id="80" name="object 23">
              <a:extLst>
                <a:ext uri="{FF2B5EF4-FFF2-40B4-BE49-F238E27FC236}">
                  <a16:creationId xmlns:a16="http://schemas.microsoft.com/office/drawing/2014/main" id="{A8CB131E-D102-450D-874C-87C2CA7557D8}"/>
                </a:ext>
              </a:extLst>
            </p:cNvPr>
            <p:cNvSpPr/>
            <p:nvPr/>
          </p:nvSpPr>
          <p:spPr>
            <a:xfrm>
              <a:off x="2718042" y="2176143"/>
              <a:ext cx="641002" cy="117256"/>
            </a:xfrm>
            <a:custGeom>
              <a:avLst/>
              <a:gdLst/>
              <a:ahLst/>
              <a:cxnLst/>
              <a:rect l="l" t="t" r="r" b="b"/>
              <a:pathLst>
                <a:path w="676910" h="123825">
                  <a:moveTo>
                    <a:pt x="178410" y="50800"/>
                  </a:moveTo>
                  <a:lnTo>
                    <a:pt x="7316" y="50800"/>
                  </a:lnTo>
                  <a:lnTo>
                    <a:pt x="2320" y="76200"/>
                  </a:lnTo>
                  <a:lnTo>
                    <a:pt x="271" y="88900"/>
                  </a:lnTo>
                  <a:lnTo>
                    <a:pt x="105" y="101600"/>
                  </a:lnTo>
                  <a:lnTo>
                    <a:pt x="0" y="123621"/>
                  </a:lnTo>
                  <a:lnTo>
                    <a:pt x="676314" y="123621"/>
                  </a:lnTo>
                  <a:lnTo>
                    <a:pt x="676314" y="101600"/>
                  </a:lnTo>
                  <a:lnTo>
                    <a:pt x="675831" y="101600"/>
                  </a:lnTo>
                  <a:lnTo>
                    <a:pt x="675818" y="88900"/>
                  </a:lnTo>
                  <a:lnTo>
                    <a:pt x="675615" y="88900"/>
                  </a:lnTo>
                  <a:lnTo>
                    <a:pt x="674866" y="76200"/>
                  </a:lnTo>
                  <a:lnTo>
                    <a:pt x="673431" y="76200"/>
                  </a:lnTo>
                  <a:lnTo>
                    <a:pt x="673431" y="63500"/>
                  </a:lnTo>
                  <a:lnTo>
                    <a:pt x="184873" y="63500"/>
                  </a:lnTo>
                  <a:lnTo>
                    <a:pt x="178410" y="50800"/>
                  </a:lnTo>
                  <a:close/>
                </a:path>
                <a:path w="676910" h="123825">
                  <a:moveTo>
                    <a:pt x="670053" y="50800"/>
                  </a:moveTo>
                  <a:lnTo>
                    <a:pt x="495605" y="50800"/>
                  </a:lnTo>
                  <a:lnTo>
                    <a:pt x="492240" y="63500"/>
                  </a:lnTo>
                  <a:lnTo>
                    <a:pt x="671018" y="63500"/>
                  </a:lnTo>
                  <a:lnTo>
                    <a:pt x="670053" y="50800"/>
                  </a:lnTo>
                  <a:close/>
                </a:path>
                <a:path w="676910" h="123825">
                  <a:moveTo>
                    <a:pt x="163831" y="38100"/>
                  </a:moveTo>
                  <a:lnTo>
                    <a:pt x="12116" y="38100"/>
                  </a:lnTo>
                  <a:lnTo>
                    <a:pt x="11151" y="50800"/>
                  </a:lnTo>
                  <a:lnTo>
                    <a:pt x="165723" y="50800"/>
                  </a:lnTo>
                  <a:lnTo>
                    <a:pt x="163831" y="38100"/>
                  </a:lnTo>
                  <a:close/>
                </a:path>
                <a:path w="676910" h="123825">
                  <a:moveTo>
                    <a:pt x="664300" y="38100"/>
                  </a:moveTo>
                  <a:lnTo>
                    <a:pt x="512903" y="38100"/>
                  </a:lnTo>
                  <a:lnTo>
                    <a:pt x="511468" y="50800"/>
                  </a:lnTo>
                  <a:lnTo>
                    <a:pt x="665252" y="50800"/>
                  </a:lnTo>
                  <a:lnTo>
                    <a:pt x="664300" y="38100"/>
                  </a:lnTo>
                  <a:close/>
                </a:path>
                <a:path w="676910" h="123825">
                  <a:moveTo>
                    <a:pt x="157265" y="25400"/>
                  </a:moveTo>
                  <a:lnTo>
                    <a:pt x="20765" y="25400"/>
                  </a:lnTo>
                  <a:lnTo>
                    <a:pt x="20765" y="38100"/>
                  </a:lnTo>
                  <a:lnTo>
                    <a:pt x="158700" y="38100"/>
                  </a:lnTo>
                  <a:lnTo>
                    <a:pt x="157265" y="25400"/>
                  </a:lnTo>
                  <a:close/>
                </a:path>
                <a:path w="676910" h="123825">
                  <a:moveTo>
                    <a:pt x="655638" y="25400"/>
                  </a:moveTo>
                  <a:lnTo>
                    <a:pt x="518669" y="25400"/>
                  </a:lnTo>
                  <a:lnTo>
                    <a:pt x="518669" y="38100"/>
                  </a:lnTo>
                  <a:lnTo>
                    <a:pt x="655638" y="38100"/>
                  </a:lnTo>
                  <a:lnTo>
                    <a:pt x="655638" y="25400"/>
                  </a:lnTo>
                  <a:close/>
                </a:path>
                <a:path w="676910" h="123825">
                  <a:moveTo>
                    <a:pt x="156985" y="12700"/>
                  </a:moveTo>
                  <a:lnTo>
                    <a:pt x="35192" y="12700"/>
                  </a:lnTo>
                  <a:lnTo>
                    <a:pt x="34710" y="25400"/>
                  </a:lnTo>
                  <a:lnTo>
                    <a:pt x="155347" y="25400"/>
                  </a:lnTo>
                  <a:lnTo>
                    <a:pt x="156985" y="12700"/>
                  </a:lnTo>
                  <a:close/>
                </a:path>
                <a:path w="676910" h="123825">
                  <a:moveTo>
                    <a:pt x="629679" y="12700"/>
                  </a:moveTo>
                  <a:lnTo>
                    <a:pt x="520599" y="12700"/>
                  </a:lnTo>
                  <a:lnTo>
                    <a:pt x="520599" y="25400"/>
                  </a:lnTo>
                  <a:lnTo>
                    <a:pt x="642671" y="25400"/>
                  </a:lnTo>
                  <a:lnTo>
                    <a:pt x="629679" y="12700"/>
                  </a:lnTo>
                  <a:close/>
                </a:path>
                <a:path w="676910" h="123825">
                  <a:moveTo>
                    <a:pt x="152794" y="0"/>
                  </a:moveTo>
                  <a:lnTo>
                    <a:pt x="72187" y="0"/>
                  </a:lnTo>
                  <a:lnTo>
                    <a:pt x="68225" y="12700"/>
                  </a:lnTo>
                  <a:lnTo>
                    <a:pt x="154369" y="12700"/>
                  </a:lnTo>
                  <a:lnTo>
                    <a:pt x="152794" y="0"/>
                  </a:lnTo>
                  <a:close/>
                </a:path>
                <a:path w="676910" h="123825">
                  <a:moveTo>
                    <a:pt x="609982" y="0"/>
                  </a:moveTo>
                  <a:lnTo>
                    <a:pt x="524917" y="0"/>
                  </a:lnTo>
                  <a:lnTo>
                    <a:pt x="522034" y="12700"/>
                  </a:lnTo>
                  <a:lnTo>
                    <a:pt x="609982" y="12700"/>
                  </a:lnTo>
                  <a:lnTo>
                    <a:pt x="609982" y="0"/>
                  </a:lnTo>
                  <a:close/>
                </a:path>
              </a:pathLst>
            </a:custGeom>
            <a:solidFill>
              <a:srgbClr val="EFF0F0"/>
            </a:solidFill>
          </p:spPr>
          <p:txBody>
            <a:bodyPr wrap="square" lIns="0" tIns="0" rIns="0" bIns="0" rtlCol="0"/>
            <a:lstStyle/>
            <a:p>
              <a:endParaRPr sz="685"/>
            </a:p>
          </p:txBody>
        </p:sp>
        <p:sp>
          <p:nvSpPr>
            <p:cNvPr id="81" name="object 24">
              <a:extLst>
                <a:ext uri="{FF2B5EF4-FFF2-40B4-BE49-F238E27FC236}">
                  <a16:creationId xmlns:a16="http://schemas.microsoft.com/office/drawing/2014/main" id="{04739B19-057F-4361-9DBA-E9F83833EBA2}"/>
                </a:ext>
              </a:extLst>
            </p:cNvPr>
            <p:cNvSpPr/>
            <p:nvPr/>
          </p:nvSpPr>
          <p:spPr>
            <a:xfrm>
              <a:off x="3219179" y="2204201"/>
              <a:ext cx="106432" cy="19242"/>
            </a:xfrm>
            <a:custGeom>
              <a:avLst/>
              <a:gdLst/>
              <a:ahLst/>
              <a:cxnLst/>
              <a:rect l="l" t="t" r="r" b="b"/>
              <a:pathLst>
                <a:path w="112395" h="20319">
                  <a:moveTo>
                    <a:pt x="5918" y="12763"/>
                  </a:moveTo>
                  <a:lnTo>
                    <a:pt x="5461" y="12319"/>
                  </a:lnTo>
                  <a:lnTo>
                    <a:pt x="444" y="12319"/>
                  </a:lnTo>
                  <a:lnTo>
                    <a:pt x="0" y="12763"/>
                  </a:lnTo>
                  <a:lnTo>
                    <a:pt x="0" y="19558"/>
                  </a:lnTo>
                  <a:lnTo>
                    <a:pt x="444" y="20002"/>
                  </a:lnTo>
                  <a:lnTo>
                    <a:pt x="4914" y="20002"/>
                  </a:lnTo>
                  <a:lnTo>
                    <a:pt x="5461" y="20002"/>
                  </a:lnTo>
                  <a:lnTo>
                    <a:pt x="5918" y="19558"/>
                  </a:lnTo>
                  <a:lnTo>
                    <a:pt x="5918" y="12763"/>
                  </a:lnTo>
                  <a:close/>
                </a:path>
                <a:path w="112395" h="20319">
                  <a:moveTo>
                    <a:pt x="14414" y="9436"/>
                  </a:moveTo>
                  <a:lnTo>
                    <a:pt x="13868" y="8890"/>
                  </a:lnTo>
                  <a:lnTo>
                    <a:pt x="9029" y="8890"/>
                  </a:lnTo>
                  <a:lnTo>
                    <a:pt x="8496" y="9436"/>
                  </a:lnTo>
                  <a:lnTo>
                    <a:pt x="8496" y="19469"/>
                  </a:lnTo>
                  <a:lnTo>
                    <a:pt x="9029" y="20002"/>
                  </a:lnTo>
                  <a:lnTo>
                    <a:pt x="13208" y="20002"/>
                  </a:lnTo>
                  <a:lnTo>
                    <a:pt x="13868" y="20002"/>
                  </a:lnTo>
                  <a:lnTo>
                    <a:pt x="14414" y="19469"/>
                  </a:lnTo>
                  <a:lnTo>
                    <a:pt x="14414" y="9436"/>
                  </a:lnTo>
                  <a:close/>
                </a:path>
                <a:path w="112395" h="20319">
                  <a:moveTo>
                    <a:pt x="22910" y="5270"/>
                  </a:moveTo>
                  <a:lnTo>
                    <a:pt x="22275" y="4635"/>
                  </a:lnTo>
                  <a:lnTo>
                    <a:pt x="17627" y="4635"/>
                  </a:lnTo>
                  <a:lnTo>
                    <a:pt x="16992" y="5270"/>
                  </a:lnTo>
                  <a:lnTo>
                    <a:pt x="16992" y="19367"/>
                  </a:lnTo>
                  <a:lnTo>
                    <a:pt x="17627" y="20002"/>
                  </a:lnTo>
                  <a:lnTo>
                    <a:pt x="22275" y="20002"/>
                  </a:lnTo>
                  <a:lnTo>
                    <a:pt x="22910" y="19367"/>
                  </a:lnTo>
                  <a:lnTo>
                    <a:pt x="22910" y="5270"/>
                  </a:lnTo>
                  <a:close/>
                </a:path>
                <a:path w="112395" h="20319">
                  <a:moveTo>
                    <a:pt x="31419" y="1028"/>
                  </a:moveTo>
                  <a:lnTo>
                    <a:pt x="30695" y="317"/>
                  </a:lnTo>
                  <a:lnTo>
                    <a:pt x="26212" y="317"/>
                  </a:lnTo>
                  <a:lnTo>
                    <a:pt x="25501" y="1028"/>
                  </a:lnTo>
                  <a:lnTo>
                    <a:pt x="25501" y="19291"/>
                  </a:lnTo>
                  <a:lnTo>
                    <a:pt x="26212" y="20002"/>
                  </a:lnTo>
                  <a:lnTo>
                    <a:pt x="30695" y="20002"/>
                  </a:lnTo>
                  <a:lnTo>
                    <a:pt x="31419" y="19291"/>
                  </a:lnTo>
                  <a:lnTo>
                    <a:pt x="31419" y="1028"/>
                  </a:lnTo>
                  <a:close/>
                </a:path>
                <a:path w="112395" h="20319">
                  <a:moveTo>
                    <a:pt x="56680" y="16294"/>
                  </a:moveTo>
                  <a:lnTo>
                    <a:pt x="56667" y="16040"/>
                  </a:lnTo>
                  <a:lnTo>
                    <a:pt x="56515" y="15887"/>
                  </a:lnTo>
                  <a:lnTo>
                    <a:pt x="55626" y="14998"/>
                  </a:lnTo>
                  <a:lnTo>
                    <a:pt x="54406" y="14490"/>
                  </a:lnTo>
                  <a:lnTo>
                    <a:pt x="51879" y="14490"/>
                  </a:lnTo>
                  <a:lnTo>
                    <a:pt x="50673" y="14998"/>
                  </a:lnTo>
                  <a:lnTo>
                    <a:pt x="49618" y="16040"/>
                  </a:lnTo>
                  <a:lnTo>
                    <a:pt x="49618" y="16294"/>
                  </a:lnTo>
                  <a:lnTo>
                    <a:pt x="49758" y="16459"/>
                  </a:lnTo>
                  <a:lnTo>
                    <a:pt x="53009" y="20015"/>
                  </a:lnTo>
                  <a:lnTo>
                    <a:pt x="53289" y="20015"/>
                  </a:lnTo>
                  <a:lnTo>
                    <a:pt x="56680" y="16294"/>
                  </a:lnTo>
                  <a:close/>
                </a:path>
                <a:path w="112395" h="20319">
                  <a:moveTo>
                    <a:pt x="61849" y="10744"/>
                  </a:moveTo>
                  <a:lnTo>
                    <a:pt x="61671" y="10566"/>
                  </a:lnTo>
                  <a:lnTo>
                    <a:pt x="59245" y="8140"/>
                  </a:lnTo>
                  <a:lnTo>
                    <a:pt x="56261" y="6896"/>
                  </a:lnTo>
                  <a:lnTo>
                    <a:pt x="50025" y="6896"/>
                  </a:lnTo>
                  <a:lnTo>
                    <a:pt x="47040" y="8140"/>
                  </a:lnTo>
                  <a:lnTo>
                    <a:pt x="44424" y="10744"/>
                  </a:lnTo>
                  <a:lnTo>
                    <a:pt x="44424" y="11315"/>
                  </a:lnTo>
                  <a:lnTo>
                    <a:pt x="46977" y="13855"/>
                  </a:lnTo>
                  <a:lnTo>
                    <a:pt x="47536" y="13855"/>
                  </a:lnTo>
                  <a:lnTo>
                    <a:pt x="50812" y="10566"/>
                  </a:lnTo>
                  <a:lnTo>
                    <a:pt x="55473" y="10566"/>
                  </a:lnTo>
                  <a:lnTo>
                    <a:pt x="58750" y="13855"/>
                  </a:lnTo>
                  <a:lnTo>
                    <a:pt x="59309" y="13855"/>
                  </a:lnTo>
                  <a:lnTo>
                    <a:pt x="61849" y="11315"/>
                  </a:lnTo>
                  <a:lnTo>
                    <a:pt x="61849" y="10744"/>
                  </a:lnTo>
                  <a:close/>
                </a:path>
                <a:path w="112395" h="20319">
                  <a:moveTo>
                    <a:pt x="66370" y="5664"/>
                  </a:moveTo>
                  <a:lnTo>
                    <a:pt x="66065" y="5359"/>
                  </a:lnTo>
                  <a:lnTo>
                    <a:pt x="62407" y="2933"/>
                  </a:lnTo>
                  <a:lnTo>
                    <a:pt x="60020" y="1346"/>
                  </a:lnTo>
                  <a:lnTo>
                    <a:pt x="53136" y="0"/>
                  </a:lnTo>
                  <a:lnTo>
                    <a:pt x="46266" y="1346"/>
                  </a:lnTo>
                  <a:lnTo>
                    <a:pt x="40233" y="5359"/>
                  </a:lnTo>
                  <a:lnTo>
                    <a:pt x="39928" y="5664"/>
                  </a:lnTo>
                  <a:lnTo>
                    <a:pt x="39928" y="6159"/>
                  </a:lnTo>
                  <a:lnTo>
                    <a:pt x="42468" y="8699"/>
                  </a:lnTo>
                  <a:lnTo>
                    <a:pt x="42964" y="8699"/>
                  </a:lnTo>
                  <a:lnTo>
                    <a:pt x="48729" y="2933"/>
                  </a:lnTo>
                  <a:lnTo>
                    <a:pt x="57569" y="2933"/>
                  </a:lnTo>
                  <a:lnTo>
                    <a:pt x="63334" y="8699"/>
                  </a:lnTo>
                  <a:lnTo>
                    <a:pt x="63830" y="8699"/>
                  </a:lnTo>
                  <a:lnTo>
                    <a:pt x="66370" y="6159"/>
                  </a:lnTo>
                  <a:lnTo>
                    <a:pt x="66370" y="5664"/>
                  </a:lnTo>
                  <a:close/>
                </a:path>
                <a:path w="112395" h="20319">
                  <a:moveTo>
                    <a:pt x="112344" y="3860"/>
                  </a:moveTo>
                  <a:lnTo>
                    <a:pt x="111467" y="2984"/>
                  </a:lnTo>
                  <a:lnTo>
                    <a:pt x="79311" y="2984"/>
                  </a:lnTo>
                  <a:lnTo>
                    <a:pt x="78435" y="3860"/>
                  </a:lnTo>
                  <a:lnTo>
                    <a:pt x="78435" y="16586"/>
                  </a:lnTo>
                  <a:lnTo>
                    <a:pt x="79311" y="17462"/>
                  </a:lnTo>
                  <a:lnTo>
                    <a:pt x="111467" y="17462"/>
                  </a:lnTo>
                  <a:lnTo>
                    <a:pt x="112344" y="16586"/>
                  </a:lnTo>
                  <a:lnTo>
                    <a:pt x="112344" y="3860"/>
                  </a:lnTo>
                  <a:close/>
                </a:path>
              </a:pathLst>
            </a:custGeom>
            <a:solidFill>
              <a:srgbClr val="231F20"/>
            </a:solidFill>
          </p:spPr>
          <p:txBody>
            <a:bodyPr wrap="square" lIns="0" tIns="0" rIns="0" bIns="0" rtlCol="0"/>
            <a:lstStyle/>
            <a:p>
              <a:endParaRPr sz="685"/>
            </a:p>
          </p:txBody>
        </p:sp>
        <p:sp>
          <p:nvSpPr>
            <p:cNvPr id="82" name="object 25">
              <a:extLst>
                <a:ext uri="{FF2B5EF4-FFF2-40B4-BE49-F238E27FC236}">
                  <a16:creationId xmlns:a16="http://schemas.microsoft.com/office/drawing/2014/main" id="{938EDAEA-1F5F-4F17-A02B-E0EF4052A6C0}"/>
                </a:ext>
              </a:extLst>
            </p:cNvPr>
            <p:cNvSpPr/>
            <p:nvPr/>
          </p:nvSpPr>
          <p:spPr>
            <a:xfrm>
              <a:off x="3290170" y="2203743"/>
              <a:ext cx="43295" cy="20444"/>
            </a:xfrm>
            <a:custGeom>
              <a:avLst/>
              <a:gdLst/>
              <a:ahLst/>
              <a:cxnLst/>
              <a:rect l="l" t="t" r="r" b="b"/>
              <a:pathLst>
                <a:path w="45720" h="21589">
                  <a:moveTo>
                    <a:pt x="40830" y="2425"/>
                  </a:moveTo>
                  <a:lnTo>
                    <a:pt x="40005" y="1600"/>
                  </a:lnTo>
                  <a:lnTo>
                    <a:pt x="39243" y="838"/>
                  </a:lnTo>
                  <a:lnTo>
                    <a:pt x="39243" y="3314"/>
                  </a:lnTo>
                  <a:lnTo>
                    <a:pt x="39243" y="17970"/>
                  </a:lnTo>
                  <a:lnTo>
                    <a:pt x="37528" y="19685"/>
                  </a:lnTo>
                  <a:lnTo>
                    <a:pt x="3314" y="19685"/>
                  </a:lnTo>
                  <a:lnTo>
                    <a:pt x="1600" y="17970"/>
                  </a:lnTo>
                  <a:lnTo>
                    <a:pt x="1600" y="3314"/>
                  </a:lnTo>
                  <a:lnTo>
                    <a:pt x="3314" y="1600"/>
                  </a:lnTo>
                  <a:lnTo>
                    <a:pt x="37528" y="1600"/>
                  </a:lnTo>
                  <a:lnTo>
                    <a:pt x="39243" y="3314"/>
                  </a:lnTo>
                  <a:lnTo>
                    <a:pt x="39243" y="838"/>
                  </a:lnTo>
                  <a:lnTo>
                    <a:pt x="38404" y="0"/>
                  </a:lnTo>
                  <a:lnTo>
                    <a:pt x="2425" y="0"/>
                  </a:lnTo>
                  <a:lnTo>
                    <a:pt x="0" y="2425"/>
                  </a:lnTo>
                  <a:lnTo>
                    <a:pt x="0" y="18859"/>
                  </a:lnTo>
                  <a:lnTo>
                    <a:pt x="2425" y="21285"/>
                  </a:lnTo>
                  <a:lnTo>
                    <a:pt x="38404" y="21285"/>
                  </a:lnTo>
                  <a:lnTo>
                    <a:pt x="40005" y="19685"/>
                  </a:lnTo>
                  <a:lnTo>
                    <a:pt x="40830" y="18859"/>
                  </a:lnTo>
                  <a:lnTo>
                    <a:pt x="40830" y="2425"/>
                  </a:lnTo>
                  <a:close/>
                </a:path>
                <a:path w="45720" h="21589">
                  <a:moveTo>
                    <a:pt x="45110" y="12357"/>
                  </a:moveTo>
                  <a:lnTo>
                    <a:pt x="45034" y="8953"/>
                  </a:lnTo>
                  <a:lnTo>
                    <a:pt x="44069" y="7658"/>
                  </a:lnTo>
                  <a:lnTo>
                    <a:pt x="42621" y="7099"/>
                  </a:lnTo>
                  <a:lnTo>
                    <a:pt x="42621" y="14325"/>
                  </a:lnTo>
                  <a:lnTo>
                    <a:pt x="44069" y="13766"/>
                  </a:lnTo>
                  <a:lnTo>
                    <a:pt x="45110" y="12357"/>
                  </a:lnTo>
                  <a:close/>
                </a:path>
              </a:pathLst>
            </a:custGeom>
            <a:solidFill>
              <a:srgbClr val="808285"/>
            </a:solidFill>
          </p:spPr>
          <p:txBody>
            <a:bodyPr wrap="square" lIns="0" tIns="0" rIns="0" bIns="0" rtlCol="0"/>
            <a:lstStyle/>
            <a:p>
              <a:endParaRPr sz="685"/>
            </a:p>
          </p:txBody>
        </p:sp>
        <p:sp>
          <p:nvSpPr>
            <p:cNvPr id="83" name="object 26">
              <a:extLst>
                <a:ext uri="{FF2B5EF4-FFF2-40B4-BE49-F238E27FC236}">
                  <a16:creationId xmlns:a16="http://schemas.microsoft.com/office/drawing/2014/main" id="{E09CAE30-A523-4A19-9D41-3A6A2560F189}"/>
                </a:ext>
              </a:extLst>
            </p:cNvPr>
            <p:cNvSpPr/>
            <p:nvPr/>
          </p:nvSpPr>
          <p:spPr>
            <a:xfrm>
              <a:off x="2774747" y="2200593"/>
              <a:ext cx="64341" cy="18040"/>
            </a:xfrm>
            <a:custGeom>
              <a:avLst/>
              <a:gdLst/>
              <a:ahLst/>
              <a:cxnLst/>
              <a:rect l="l" t="t" r="r" b="b"/>
              <a:pathLst>
                <a:path w="67945" h="19050">
                  <a:moveTo>
                    <a:pt x="13119" y="15138"/>
                  </a:moveTo>
                  <a:lnTo>
                    <a:pt x="8572" y="15138"/>
                  </a:lnTo>
                  <a:lnTo>
                    <a:pt x="7289" y="15240"/>
                  </a:lnTo>
                  <a:lnTo>
                    <a:pt x="6350" y="15341"/>
                  </a:lnTo>
                  <a:lnTo>
                    <a:pt x="9283" y="12280"/>
                  </a:lnTo>
                  <a:lnTo>
                    <a:pt x="12242" y="8940"/>
                  </a:lnTo>
                  <a:lnTo>
                    <a:pt x="12242" y="3327"/>
                  </a:lnTo>
                  <a:lnTo>
                    <a:pt x="12242" y="2311"/>
                  </a:lnTo>
                  <a:lnTo>
                    <a:pt x="9766" y="0"/>
                  </a:lnTo>
                  <a:lnTo>
                    <a:pt x="3517" y="0"/>
                  </a:lnTo>
                  <a:lnTo>
                    <a:pt x="1803" y="977"/>
                  </a:lnTo>
                  <a:lnTo>
                    <a:pt x="0" y="2908"/>
                  </a:lnTo>
                  <a:lnTo>
                    <a:pt x="2311" y="5194"/>
                  </a:lnTo>
                  <a:lnTo>
                    <a:pt x="3225" y="4229"/>
                  </a:lnTo>
                  <a:lnTo>
                    <a:pt x="4267" y="3327"/>
                  </a:lnTo>
                  <a:lnTo>
                    <a:pt x="7188" y="3327"/>
                  </a:lnTo>
                  <a:lnTo>
                    <a:pt x="8089" y="4229"/>
                  </a:lnTo>
                  <a:lnTo>
                    <a:pt x="8166" y="8712"/>
                  </a:lnTo>
                  <a:lnTo>
                    <a:pt x="203" y="16268"/>
                  </a:lnTo>
                  <a:lnTo>
                    <a:pt x="203" y="18707"/>
                  </a:lnTo>
                  <a:lnTo>
                    <a:pt x="13119" y="18707"/>
                  </a:lnTo>
                  <a:lnTo>
                    <a:pt x="13119" y="15341"/>
                  </a:lnTo>
                  <a:lnTo>
                    <a:pt x="13119" y="15138"/>
                  </a:lnTo>
                  <a:close/>
                </a:path>
                <a:path w="67945" h="19050">
                  <a:moveTo>
                    <a:pt x="28384" y="15138"/>
                  </a:moveTo>
                  <a:lnTo>
                    <a:pt x="23837" y="15138"/>
                  </a:lnTo>
                  <a:lnTo>
                    <a:pt x="22555" y="15240"/>
                  </a:lnTo>
                  <a:lnTo>
                    <a:pt x="21615" y="15341"/>
                  </a:lnTo>
                  <a:lnTo>
                    <a:pt x="24561" y="12280"/>
                  </a:lnTo>
                  <a:lnTo>
                    <a:pt x="27508" y="8940"/>
                  </a:lnTo>
                  <a:lnTo>
                    <a:pt x="27508" y="3327"/>
                  </a:lnTo>
                  <a:lnTo>
                    <a:pt x="27508" y="2311"/>
                  </a:lnTo>
                  <a:lnTo>
                    <a:pt x="25031" y="0"/>
                  </a:lnTo>
                  <a:lnTo>
                    <a:pt x="18783" y="0"/>
                  </a:lnTo>
                  <a:lnTo>
                    <a:pt x="17068" y="977"/>
                  </a:lnTo>
                  <a:lnTo>
                    <a:pt x="15265" y="2908"/>
                  </a:lnTo>
                  <a:lnTo>
                    <a:pt x="17576" y="5194"/>
                  </a:lnTo>
                  <a:lnTo>
                    <a:pt x="18491" y="4229"/>
                  </a:lnTo>
                  <a:lnTo>
                    <a:pt x="19532" y="3327"/>
                  </a:lnTo>
                  <a:lnTo>
                    <a:pt x="22453" y="3327"/>
                  </a:lnTo>
                  <a:lnTo>
                    <a:pt x="23355" y="4229"/>
                  </a:lnTo>
                  <a:lnTo>
                    <a:pt x="23431" y="8712"/>
                  </a:lnTo>
                  <a:lnTo>
                    <a:pt x="15468" y="16268"/>
                  </a:lnTo>
                  <a:lnTo>
                    <a:pt x="15468" y="18707"/>
                  </a:lnTo>
                  <a:lnTo>
                    <a:pt x="28384" y="18707"/>
                  </a:lnTo>
                  <a:lnTo>
                    <a:pt x="28384" y="15341"/>
                  </a:lnTo>
                  <a:lnTo>
                    <a:pt x="28384" y="15138"/>
                  </a:lnTo>
                  <a:close/>
                </a:path>
                <a:path w="67945" h="19050">
                  <a:moveTo>
                    <a:pt x="36576" y="14871"/>
                  </a:moveTo>
                  <a:lnTo>
                    <a:pt x="35483" y="13703"/>
                  </a:lnTo>
                  <a:lnTo>
                    <a:pt x="32537" y="13703"/>
                  </a:lnTo>
                  <a:lnTo>
                    <a:pt x="31445" y="14871"/>
                  </a:lnTo>
                  <a:lnTo>
                    <a:pt x="31445" y="17881"/>
                  </a:lnTo>
                  <a:lnTo>
                    <a:pt x="32537" y="19050"/>
                  </a:lnTo>
                  <a:lnTo>
                    <a:pt x="35483" y="19050"/>
                  </a:lnTo>
                  <a:lnTo>
                    <a:pt x="36576" y="17881"/>
                  </a:lnTo>
                  <a:lnTo>
                    <a:pt x="36576" y="14871"/>
                  </a:lnTo>
                  <a:close/>
                </a:path>
                <a:path w="67945" h="19050">
                  <a:moveTo>
                    <a:pt x="36576" y="5499"/>
                  </a:moveTo>
                  <a:lnTo>
                    <a:pt x="35483" y="4330"/>
                  </a:lnTo>
                  <a:lnTo>
                    <a:pt x="32537" y="4330"/>
                  </a:lnTo>
                  <a:lnTo>
                    <a:pt x="31445" y="5499"/>
                  </a:lnTo>
                  <a:lnTo>
                    <a:pt x="31445" y="8509"/>
                  </a:lnTo>
                  <a:lnTo>
                    <a:pt x="32537" y="9677"/>
                  </a:lnTo>
                  <a:lnTo>
                    <a:pt x="35483" y="9677"/>
                  </a:lnTo>
                  <a:lnTo>
                    <a:pt x="36576" y="8509"/>
                  </a:lnTo>
                  <a:lnTo>
                    <a:pt x="36576" y="5499"/>
                  </a:lnTo>
                  <a:close/>
                </a:path>
                <a:path w="67945" h="19050">
                  <a:moveTo>
                    <a:pt x="52209" y="11328"/>
                  </a:moveTo>
                  <a:lnTo>
                    <a:pt x="50673" y="9829"/>
                  </a:lnTo>
                  <a:lnTo>
                    <a:pt x="48539" y="9220"/>
                  </a:lnTo>
                  <a:lnTo>
                    <a:pt x="50520" y="8280"/>
                  </a:lnTo>
                  <a:lnTo>
                    <a:pt x="51600" y="6921"/>
                  </a:lnTo>
                  <a:lnTo>
                    <a:pt x="51600" y="3327"/>
                  </a:lnTo>
                  <a:lnTo>
                    <a:pt x="51600" y="1803"/>
                  </a:lnTo>
                  <a:lnTo>
                    <a:pt x="49085" y="0"/>
                  </a:lnTo>
                  <a:lnTo>
                    <a:pt x="43040" y="0"/>
                  </a:lnTo>
                  <a:lnTo>
                    <a:pt x="41186" y="889"/>
                  </a:lnTo>
                  <a:lnTo>
                    <a:pt x="39497" y="2349"/>
                  </a:lnTo>
                  <a:lnTo>
                    <a:pt x="41656" y="4927"/>
                  </a:lnTo>
                  <a:lnTo>
                    <a:pt x="42786" y="3924"/>
                  </a:lnTo>
                  <a:lnTo>
                    <a:pt x="43776" y="3327"/>
                  </a:lnTo>
                  <a:lnTo>
                    <a:pt x="46520" y="3327"/>
                  </a:lnTo>
                  <a:lnTo>
                    <a:pt x="47193" y="3924"/>
                  </a:lnTo>
                  <a:lnTo>
                    <a:pt x="47231" y="6921"/>
                  </a:lnTo>
                  <a:lnTo>
                    <a:pt x="46304" y="7810"/>
                  </a:lnTo>
                  <a:lnTo>
                    <a:pt x="43014" y="7810"/>
                  </a:lnTo>
                  <a:lnTo>
                    <a:pt x="43014" y="10820"/>
                  </a:lnTo>
                  <a:lnTo>
                    <a:pt x="47002" y="10820"/>
                  </a:lnTo>
                  <a:lnTo>
                    <a:pt x="47942" y="11811"/>
                  </a:lnTo>
                  <a:lnTo>
                    <a:pt x="47942" y="14833"/>
                  </a:lnTo>
                  <a:lnTo>
                    <a:pt x="46748" y="15621"/>
                  </a:lnTo>
                  <a:lnTo>
                    <a:pt x="43421" y="15621"/>
                  </a:lnTo>
                  <a:lnTo>
                    <a:pt x="42062" y="14833"/>
                  </a:lnTo>
                  <a:lnTo>
                    <a:pt x="40932" y="13766"/>
                  </a:lnTo>
                  <a:lnTo>
                    <a:pt x="38976" y="16446"/>
                  </a:lnTo>
                  <a:lnTo>
                    <a:pt x="40322" y="17995"/>
                  </a:lnTo>
                  <a:lnTo>
                    <a:pt x="42405" y="19050"/>
                  </a:lnTo>
                  <a:lnTo>
                    <a:pt x="49072" y="19050"/>
                  </a:lnTo>
                  <a:lnTo>
                    <a:pt x="52209" y="17119"/>
                  </a:lnTo>
                  <a:lnTo>
                    <a:pt x="52209" y="15621"/>
                  </a:lnTo>
                  <a:lnTo>
                    <a:pt x="52209" y="11328"/>
                  </a:lnTo>
                  <a:close/>
                </a:path>
                <a:path w="67945" h="19050">
                  <a:moveTo>
                    <a:pt x="67716" y="11518"/>
                  </a:moveTo>
                  <a:lnTo>
                    <a:pt x="66802" y="10617"/>
                  </a:lnTo>
                  <a:lnTo>
                    <a:pt x="66306" y="10121"/>
                  </a:lnTo>
                  <a:lnTo>
                    <a:pt x="64554" y="9156"/>
                  </a:lnTo>
                  <a:lnTo>
                    <a:pt x="65811" y="8204"/>
                  </a:lnTo>
                  <a:lnTo>
                    <a:pt x="65963" y="8013"/>
                  </a:lnTo>
                  <a:lnTo>
                    <a:pt x="66954" y="6781"/>
                  </a:lnTo>
                  <a:lnTo>
                    <a:pt x="66954" y="2946"/>
                  </a:lnTo>
                  <a:lnTo>
                    <a:pt x="66903" y="1943"/>
                  </a:lnTo>
                  <a:lnTo>
                    <a:pt x="64731" y="0"/>
                  </a:lnTo>
                  <a:lnTo>
                    <a:pt x="63766" y="0"/>
                  </a:lnTo>
                  <a:lnTo>
                    <a:pt x="63766" y="12192"/>
                  </a:lnTo>
                  <a:lnTo>
                    <a:pt x="63766" y="15354"/>
                  </a:lnTo>
                  <a:lnTo>
                    <a:pt x="62712" y="16090"/>
                  </a:lnTo>
                  <a:lnTo>
                    <a:pt x="59778" y="16090"/>
                  </a:lnTo>
                  <a:lnTo>
                    <a:pt x="58496" y="15138"/>
                  </a:lnTo>
                  <a:lnTo>
                    <a:pt x="58610" y="12192"/>
                  </a:lnTo>
                  <a:lnTo>
                    <a:pt x="59093" y="11341"/>
                  </a:lnTo>
                  <a:lnTo>
                    <a:pt x="59893" y="10617"/>
                  </a:lnTo>
                  <a:lnTo>
                    <a:pt x="62204" y="11582"/>
                  </a:lnTo>
                  <a:lnTo>
                    <a:pt x="63766" y="12192"/>
                  </a:lnTo>
                  <a:lnTo>
                    <a:pt x="63766" y="0"/>
                  </a:lnTo>
                  <a:lnTo>
                    <a:pt x="63373" y="0"/>
                  </a:lnTo>
                  <a:lnTo>
                    <a:pt x="63373" y="6553"/>
                  </a:lnTo>
                  <a:lnTo>
                    <a:pt x="63106" y="7162"/>
                  </a:lnTo>
                  <a:lnTo>
                    <a:pt x="62382" y="8013"/>
                  </a:lnTo>
                  <a:lnTo>
                    <a:pt x="60515" y="7277"/>
                  </a:lnTo>
                  <a:lnTo>
                    <a:pt x="59232" y="6553"/>
                  </a:lnTo>
                  <a:lnTo>
                    <a:pt x="59232" y="3657"/>
                  </a:lnTo>
                  <a:lnTo>
                    <a:pt x="60147" y="2946"/>
                  </a:lnTo>
                  <a:lnTo>
                    <a:pt x="62674" y="2946"/>
                  </a:lnTo>
                  <a:lnTo>
                    <a:pt x="63284" y="3657"/>
                  </a:lnTo>
                  <a:lnTo>
                    <a:pt x="63373" y="6553"/>
                  </a:lnTo>
                  <a:lnTo>
                    <a:pt x="63373" y="0"/>
                  </a:lnTo>
                  <a:lnTo>
                    <a:pt x="57962" y="0"/>
                  </a:lnTo>
                  <a:lnTo>
                    <a:pt x="55499" y="1943"/>
                  </a:lnTo>
                  <a:lnTo>
                    <a:pt x="55499" y="6985"/>
                  </a:lnTo>
                  <a:lnTo>
                    <a:pt x="56540" y="8318"/>
                  </a:lnTo>
                  <a:lnTo>
                    <a:pt x="57962" y="9385"/>
                  </a:lnTo>
                  <a:lnTo>
                    <a:pt x="56235" y="10426"/>
                  </a:lnTo>
                  <a:lnTo>
                    <a:pt x="54825" y="11798"/>
                  </a:lnTo>
                  <a:lnTo>
                    <a:pt x="54825" y="16992"/>
                  </a:lnTo>
                  <a:lnTo>
                    <a:pt x="57569" y="19050"/>
                  </a:lnTo>
                  <a:lnTo>
                    <a:pt x="65112" y="19050"/>
                  </a:lnTo>
                  <a:lnTo>
                    <a:pt x="67716" y="16865"/>
                  </a:lnTo>
                  <a:lnTo>
                    <a:pt x="67716" y="16090"/>
                  </a:lnTo>
                  <a:lnTo>
                    <a:pt x="67716" y="11518"/>
                  </a:lnTo>
                  <a:close/>
                </a:path>
              </a:pathLst>
            </a:custGeom>
            <a:solidFill>
              <a:srgbClr val="231F20"/>
            </a:solidFill>
          </p:spPr>
          <p:txBody>
            <a:bodyPr wrap="square" lIns="0" tIns="0" rIns="0" bIns="0" rtlCol="0"/>
            <a:lstStyle/>
            <a:p>
              <a:endParaRPr sz="685"/>
            </a:p>
          </p:txBody>
        </p:sp>
      </p:grpSp>
      <p:sp>
        <p:nvSpPr>
          <p:cNvPr id="84" name="object 27">
            <a:extLst>
              <a:ext uri="{FF2B5EF4-FFF2-40B4-BE49-F238E27FC236}">
                <a16:creationId xmlns:a16="http://schemas.microsoft.com/office/drawing/2014/main" id="{7CBB9A55-407C-4059-A1B7-17F7FB6446F0}"/>
              </a:ext>
            </a:extLst>
          </p:cNvPr>
          <p:cNvSpPr/>
          <p:nvPr/>
        </p:nvSpPr>
        <p:spPr>
          <a:xfrm>
            <a:off x="3760361" y="2726076"/>
            <a:ext cx="88393" cy="176186"/>
          </a:xfrm>
          <a:custGeom>
            <a:avLst/>
            <a:gdLst/>
            <a:ahLst/>
            <a:cxnLst/>
            <a:rect l="l" t="t" r="r" b="b"/>
            <a:pathLst>
              <a:path w="93345" h="186055">
                <a:moveTo>
                  <a:pt x="0" y="0"/>
                </a:moveTo>
                <a:lnTo>
                  <a:pt x="92849" y="92837"/>
                </a:lnTo>
                <a:lnTo>
                  <a:pt x="0" y="185686"/>
                </a:lnTo>
              </a:path>
            </a:pathLst>
          </a:custGeom>
          <a:ln w="25400">
            <a:solidFill>
              <a:schemeClr val="accent5"/>
            </a:solidFill>
          </a:ln>
        </p:spPr>
        <p:txBody>
          <a:bodyPr wrap="square" lIns="0" tIns="0" rIns="0" bIns="0" rtlCol="0"/>
          <a:lstStyle/>
          <a:p>
            <a:endParaRPr sz="685">
              <a:solidFill>
                <a:schemeClr val="accent5"/>
              </a:solidFill>
            </a:endParaRPr>
          </a:p>
        </p:txBody>
      </p:sp>
      <p:pic>
        <p:nvPicPr>
          <p:cNvPr id="85" name="object 30">
            <a:extLst>
              <a:ext uri="{FF2B5EF4-FFF2-40B4-BE49-F238E27FC236}">
                <a16:creationId xmlns:a16="http://schemas.microsoft.com/office/drawing/2014/main" id="{4A0DCE86-7803-439C-9D9A-570E621E0927}"/>
              </a:ext>
            </a:extLst>
          </p:cNvPr>
          <p:cNvPicPr/>
          <p:nvPr/>
        </p:nvPicPr>
        <p:blipFill>
          <a:blip r:embed="rId4" cstate="screen">
            <a:extLst>
              <a:ext uri="{28A0092B-C50C-407E-A947-70E740481C1C}">
                <a14:useLocalDpi xmlns:a14="http://schemas.microsoft.com/office/drawing/2010/main"/>
              </a:ext>
            </a:extLst>
          </a:blip>
          <a:stretch>
            <a:fillRect/>
          </a:stretch>
        </p:blipFill>
        <p:spPr>
          <a:xfrm>
            <a:off x="586159" y="4178907"/>
            <a:ext cx="633016" cy="174610"/>
          </a:xfrm>
          <a:prstGeom prst="rect">
            <a:avLst/>
          </a:prstGeom>
        </p:spPr>
      </p:pic>
      <p:pic>
        <p:nvPicPr>
          <p:cNvPr id="86" name="object 33">
            <a:extLst>
              <a:ext uri="{FF2B5EF4-FFF2-40B4-BE49-F238E27FC236}">
                <a16:creationId xmlns:a16="http://schemas.microsoft.com/office/drawing/2014/main" id="{AC822E63-5FAB-4EE4-82D0-40F55937095E}"/>
              </a:ext>
            </a:extLst>
          </p:cNvPr>
          <p:cNvPicPr/>
          <p:nvPr/>
        </p:nvPicPr>
        <p:blipFill>
          <a:blip r:embed="rId5" cstate="screen">
            <a:extLst>
              <a:ext uri="{28A0092B-C50C-407E-A947-70E740481C1C}">
                <a14:useLocalDpi xmlns:a14="http://schemas.microsoft.com/office/drawing/2010/main"/>
              </a:ext>
            </a:extLst>
          </a:blip>
          <a:stretch>
            <a:fillRect/>
          </a:stretch>
        </p:blipFill>
        <p:spPr>
          <a:xfrm>
            <a:off x="2391647" y="4178907"/>
            <a:ext cx="1335149" cy="174610"/>
          </a:xfrm>
          <a:prstGeom prst="rect">
            <a:avLst/>
          </a:prstGeom>
        </p:spPr>
      </p:pic>
      <p:grpSp>
        <p:nvGrpSpPr>
          <p:cNvPr id="11" name="Gruppieren 10">
            <a:extLst>
              <a:ext uri="{FF2B5EF4-FFF2-40B4-BE49-F238E27FC236}">
                <a16:creationId xmlns:a16="http://schemas.microsoft.com/office/drawing/2014/main" id="{5E970C35-1229-8D4D-8385-B761A8148220}"/>
              </a:ext>
            </a:extLst>
          </p:cNvPr>
          <p:cNvGrpSpPr/>
          <p:nvPr/>
        </p:nvGrpSpPr>
        <p:grpSpPr>
          <a:xfrm>
            <a:off x="755511" y="1743598"/>
            <a:ext cx="1187634" cy="2078106"/>
            <a:chOff x="733374" y="2009242"/>
            <a:chExt cx="981515" cy="1717443"/>
          </a:xfrm>
        </p:grpSpPr>
        <p:pic>
          <p:nvPicPr>
            <p:cNvPr id="93" name="object 44">
              <a:extLst>
                <a:ext uri="{FF2B5EF4-FFF2-40B4-BE49-F238E27FC236}">
                  <a16:creationId xmlns:a16="http://schemas.microsoft.com/office/drawing/2014/main" id="{18C08283-103F-4058-BD4F-DCA15921C1C9}"/>
                </a:ext>
              </a:extLst>
            </p:cNvPr>
            <p:cNvPicPr/>
            <p:nvPr/>
          </p:nvPicPr>
          <p:blipFill>
            <a:blip r:embed="rId2" cstate="print"/>
            <a:stretch>
              <a:fillRect/>
            </a:stretch>
          </p:blipFill>
          <p:spPr>
            <a:xfrm>
              <a:off x="733374" y="2009242"/>
              <a:ext cx="981515" cy="1717443"/>
            </a:xfrm>
            <a:prstGeom prst="rect">
              <a:avLst/>
            </a:prstGeom>
          </p:spPr>
        </p:pic>
        <p:grpSp>
          <p:nvGrpSpPr>
            <p:cNvPr id="4" name="Gruppieren 3">
              <a:extLst>
                <a:ext uri="{FF2B5EF4-FFF2-40B4-BE49-F238E27FC236}">
                  <a16:creationId xmlns:a16="http://schemas.microsoft.com/office/drawing/2014/main" id="{2F3EB3AC-98EA-0D4A-8660-A1407CE4AF22}"/>
                </a:ext>
              </a:extLst>
            </p:cNvPr>
            <p:cNvGrpSpPr/>
            <p:nvPr/>
          </p:nvGrpSpPr>
          <p:grpSpPr>
            <a:xfrm>
              <a:off x="902906" y="2176143"/>
              <a:ext cx="641421" cy="1383027"/>
              <a:chOff x="902906" y="2176143"/>
              <a:chExt cx="641421" cy="1383027"/>
            </a:xfrm>
          </p:grpSpPr>
          <p:pic>
            <p:nvPicPr>
              <p:cNvPr id="94" name="object 45">
                <a:extLst>
                  <a:ext uri="{FF2B5EF4-FFF2-40B4-BE49-F238E27FC236}">
                    <a16:creationId xmlns:a16="http://schemas.microsoft.com/office/drawing/2014/main" id="{69300672-17F1-4091-9785-4BAF660E3CF7}"/>
                  </a:ext>
                </a:extLst>
              </p:cNvPr>
              <p:cNvPicPr/>
              <p:nvPr/>
            </p:nvPicPr>
            <p:blipFill>
              <a:blip r:embed="rId6" cstate="print"/>
              <a:stretch>
                <a:fillRect/>
              </a:stretch>
            </p:blipFill>
            <p:spPr>
              <a:xfrm>
                <a:off x="902906" y="2176143"/>
                <a:ext cx="641379" cy="1383027"/>
              </a:xfrm>
              <a:prstGeom prst="rect">
                <a:avLst/>
              </a:prstGeom>
            </p:spPr>
          </p:pic>
          <p:sp>
            <p:nvSpPr>
              <p:cNvPr id="95" name="object 46">
                <a:extLst>
                  <a:ext uri="{FF2B5EF4-FFF2-40B4-BE49-F238E27FC236}">
                    <a16:creationId xmlns:a16="http://schemas.microsoft.com/office/drawing/2014/main" id="{D5E46B99-0837-493A-9617-2DDFAD2AA6CC}"/>
                  </a:ext>
                </a:extLst>
              </p:cNvPr>
              <p:cNvSpPr/>
              <p:nvPr/>
            </p:nvSpPr>
            <p:spPr>
              <a:xfrm>
                <a:off x="903325" y="2176143"/>
                <a:ext cx="641002" cy="117256"/>
              </a:xfrm>
              <a:custGeom>
                <a:avLst/>
                <a:gdLst/>
                <a:ahLst/>
                <a:cxnLst/>
                <a:rect l="l" t="t" r="r" b="b"/>
                <a:pathLst>
                  <a:path w="676910" h="123825">
                    <a:moveTo>
                      <a:pt x="178401" y="50800"/>
                    </a:moveTo>
                    <a:lnTo>
                      <a:pt x="7307" y="50800"/>
                    </a:lnTo>
                    <a:lnTo>
                      <a:pt x="2317" y="76200"/>
                    </a:lnTo>
                    <a:lnTo>
                      <a:pt x="268" y="88900"/>
                    </a:lnTo>
                    <a:lnTo>
                      <a:pt x="103" y="101600"/>
                    </a:lnTo>
                    <a:lnTo>
                      <a:pt x="0" y="123621"/>
                    </a:lnTo>
                    <a:lnTo>
                      <a:pt x="676305" y="123621"/>
                    </a:lnTo>
                    <a:lnTo>
                      <a:pt x="676305" y="101600"/>
                    </a:lnTo>
                    <a:lnTo>
                      <a:pt x="675822" y="101600"/>
                    </a:lnTo>
                    <a:lnTo>
                      <a:pt x="675822" y="88900"/>
                    </a:lnTo>
                    <a:lnTo>
                      <a:pt x="675606" y="88900"/>
                    </a:lnTo>
                    <a:lnTo>
                      <a:pt x="674857" y="76200"/>
                    </a:lnTo>
                    <a:lnTo>
                      <a:pt x="673422" y="76200"/>
                    </a:lnTo>
                    <a:lnTo>
                      <a:pt x="673422" y="63500"/>
                    </a:lnTo>
                    <a:lnTo>
                      <a:pt x="184870" y="63500"/>
                    </a:lnTo>
                    <a:lnTo>
                      <a:pt x="178401" y="50800"/>
                    </a:lnTo>
                    <a:close/>
                  </a:path>
                  <a:path w="676910" h="123825">
                    <a:moveTo>
                      <a:pt x="670056" y="50800"/>
                    </a:moveTo>
                    <a:lnTo>
                      <a:pt x="495596" y="50800"/>
                    </a:lnTo>
                    <a:lnTo>
                      <a:pt x="492231" y="63500"/>
                    </a:lnTo>
                    <a:lnTo>
                      <a:pt x="671021" y="63500"/>
                    </a:lnTo>
                    <a:lnTo>
                      <a:pt x="670056" y="50800"/>
                    </a:lnTo>
                    <a:close/>
                  </a:path>
                  <a:path w="676910" h="123825">
                    <a:moveTo>
                      <a:pt x="163821" y="38100"/>
                    </a:moveTo>
                    <a:lnTo>
                      <a:pt x="12107" y="38100"/>
                    </a:lnTo>
                    <a:lnTo>
                      <a:pt x="11155" y="50800"/>
                    </a:lnTo>
                    <a:lnTo>
                      <a:pt x="165726" y="50800"/>
                    </a:lnTo>
                    <a:lnTo>
                      <a:pt x="163821" y="38100"/>
                    </a:lnTo>
                    <a:close/>
                  </a:path>
                  <a:path w="676910" h="123825">
                    <a:moveTo>
                      <a:pt x="664290" y="38100"/>
                    </a:moveTo>
                    <a:lnTo>
                      <a:pt x="512894" y="38100"/>
                    </a:lnTo>
                    <a:lnTo>
                      <a:pt x="511459" y="50800"/>
                    </a:lnTo>
                    <a:lnTo>
                      <a:pt x="665243" y="50800"/>
                    </a:lnTo>
                    <a:lnTo>
                      <a:pt x="664290" y="38100"/>
                    </a:lnTo>
                    <a:close/>
                  </a:path>
                  <a:path w="676910" h="123825">
                    <a:moveTo>
                      <a:pt x="157256" y="25400"/>
                    </a:moveTo>
                    <a:lnTo>
                      <a:pt x="20769" y="25400"/>
                    </a:lnTo>
                    <a:lnTo>
                      <a:pt x="20769" y="38100"/>
                    </a:lnTo>
                    <a:lnTo>
                      <a:pt x="158691" y="38100"/>
                    </a:lnTo>
                    <a:lnTo>
                      <a:pt x="157256" y="25400"/>
                    </a:lnTo>
                    <a:close/>
                  </a:path>
                  <a:path w="676910" h="123825">
                    <a:moveTo>
                      <a:pt x="655629" y="25400"/>
                    </a:moveTo>
                    <a:lnTo>
                      <a:pt x="518672" y="25400"/>
                    </a:lnTo>
                    <a:lnTo>
                      <a:pt x="518672" y="38100"/>
                    </a:lnTo>
                    <a:lnTo>
                      <a:pt x="655629" y="38100"/>
                    </a:lnTo>
                    <a:lnTo>
                      <a:pt x="655629" y="25400"/>
                    </a:lnTo>
                    <a:close/>
                  </a:path>
                  <a:path w="676910" h="123825">
                    <a:moveTo>
                      <a:pt x="156976" y="12700"/>
                    </a:moveTo>
                    <a:lnTo>
                      <a:pt x="35183" y="12700"/>
                    </a:lnTo>
                    <a:lnTo>
                      <a:pt x="34701" y="25400"/>
                    </a:lnTo>
                    <a:lnTo>
                      <a:pt x="155351" y="25400"/>
                    </a:lnTo>
                    <a:lnTo>
                      <a:pt x="156976" y="12700"/>
                    </a:lnTo>
                    <a:close/>
                  </a:path>
                  <a:path w="676910" h="123825">
                    <a:moveTo>
                      <a:pt x="629683" y="12700"/>
                    </a:moveTo>
                    <a:lnTo>
                      <a:pt x="520590" y="12700"/>
                    </a:lnTo>
                    <a:lnTo>
                      <a:pt x="520590" y="25400"/>
                    </a:lnTo>
                    <a:lnTo>
                      <a:pt x="642662" y="25400"/>
                    </a:lnTo>
                    <a:lnTo>
                      <a:pt x="629683" y="12700"/>
                    </a:lnTo>
                    <a:close/>
                  </a:path>
                  <a:path w="676910" h="123825">
                    <a:moveTo>
                      <a:pt x="152785" y="0"/>
                    </a:moveTo>
                    <a:lnTo>
                      <a:pt x="72191" y="0"/>
                    </a:lnTo>
                    <a:lnTo>
                      <a:pt x="68229" y="12700"/>
                    </a:lnTo>
                    <a:lnTo>
                      <a:pt x="154373" y="12700"/>
                    </a:lnTo>
                    <a:lnTo>
                      <a:pt x="152785" y="0"/>
                    </a:lnTo>
                    <a:close/>
                  </a:path>
                  <a:path w="676910" h="123825">
                    <a:moveTo>
                      <a:pt x="609985" y="0"/>
                    </a:moveTo>
                    <a:lnTo>
                      <a:pt x="524908" y="0"/>
                    </a:lnTo>
                    <a:lnTo>
                      <a:pt x="522025" y="12700"/>
                    </a:lnTo>
                    <a:lnTo>
                      <a:pt x="609985" y="12700"/>
                    </a:lnTo>
                    <a:lnTo>
                      <a:pt x="609985" y="0"/>
                    </a:lnTo>
                    <a:close/>
                  </a:path>
                </a:pathLst>
              </a:custGeom>
              <a:solidFill>
                <a:srgbClr val="EFF0F0"/>
              </a:solidFill>
            </p:spPr>
            <p:txBody>
              <a:bodyPr wrap="square" lIns="0" tIns="0" rIns="0" bIns="0" rtlCol="0"/>
              <a:lstStyle/>
              <a:p>
                <a:endParaRPr sz="685"/>
              </a:p>
            </p:txBody>
          </p:sp>
          <p:sp>
            <p:nvSpPr>
              <p:cNvPr id="96" name="object 47">
                <a:extLst>
                  <a:ext uri="{FF2B5EF4-FFF2-40B4-BE49-F238E27FC236}">
                    <a16:creationId xmlns:a16="http://schemas.microsoft.com/office/drawing/2014/main" id="{C55E2168-CD9B-40EE-AF2D-224AD2FEEE75}"/>
                  </a:ext>
                </a:extLst>
              </p:cNvPr>
              <p:cNvSpPr/>
              <p:nvPr/>
            </p:nvSpPr>
            <p:spPr>
              <a:xfrm>
                <a:off x="1404454" y="2204201"/>
                <a:ext cx="106432" cy="19242"/>
              </a:xfrm>
              <a:custGeom>
                <a:avLst/>
                <a:gdLst/>
                <a:ahLst/>
                <a:cxnLst/>
                <a:rect l="l" t="t" r="r" b="b"/>
                <a:pathLst>
                  <a:path w="112395" h="20319">
                    <a:moveTo>
                      <a:pt x="5918" y="12763"/>
                    </a:moveTo>
                    <a:lnTo>
                      <a:pt x="5461" y="12319"/>
                    </a:lnTo>
                    <a:lnTo>
                      <a:pt x="444" y="12319"/>
                    </a:lnTo>
                    <a:lnTo>
                      <a:pt x="0" y="12763"/>
                    </a:lnTo>
                    <a:lnTo>
                      <a:pt x="0" y="19558"/>
                    </a:lnTo>
                    <a:lnTo>
                      <a:pt x="444" y="20002"/>
                    </a:lnTo>
                    <a:lnTo>
                      <a:pt x="4914" y="20002"/>
                    </a:lnTo>
                    <a:lnTo>
                      <a:pt x="5461" y="20002"/>
                    </a:lnTo>
                    <a:lnTo>
                      <a:pt x="5918" y="19558"/>
                    </a:lnTo>
                    <a:lnTo>
                      <a:pt x="5918" y="12763"/>
                    </a:lnTo>
                    <a:close/>
                  </a:path>
                  <a:path w="112395" h="20319">
                    <a:moveTo>
                      <a:pt x="14427" y="9436"/>
                    </a:moveTo>
                    <a:lnTo>
                      <a:pt x="13881" y="8890"/>
                    </a:lnTo>
                    <a:lnTo>
                      <a:pt x="9042" y="8890"/>
                    </a:lnTo>
                    <a:lnTo>
                      <a:pt x="8509" y="9436"/>
                    </a:lnTo>
                    <a:lnTo>
                      <a:pt x="8509" y="19469"/>
                    </a:lnTo>
                    <a:lnTo>
                      <a:pt x="9042" y="20002"/>
                    </a:lnTo>
                    <a:lnTo>
                      <a:pt x="13220" y="20002"/>
                    </a:lnTo>
                    <a:lnTo>
                      <a:pt x="13881" y="20002"/>
                    </a:lnTo>
                    <a:lnTo>
                      <a:pt x="14427" y="19469"/>
                    </a:lnTo>
                    <a:lnTo>
                      <a:pt x="14427" y="9436"/>
                    </a:lnTo>
                    <a:close/>
                  </a:path>
                  <a:path w="112395" h="20319">
                    <a:moveTo>
                      <a:pt x="22923" y="5270"/>
                    </a:moveTo>
                    <a:lnTo>
                      <a:pt x="22288" y="4635"/>
                    </a:lnTo>
                    <a:lnTo>
                      <a:pt x="17640" y="4635"/>
                    </a:lnTo>
                    <a:lnTo>
                      <a:pt x="17005" y="5270"/>
                    </a:lnTo>
                    <a:lnTo>
                      <a:pt x="17005" y="19367"/>
                    </a:lnTo>
                    <a:lnTo>
                      <a:pt x="17640" y="20002"/>
                    </a:lnTo>
                    <a:lnTo>
                      <a:pt x="22288" y="20002"/>
                    </a:lnTo>
                    <a:lnTo>
                      <a:pt x="22923" y="19367"/>
                    </a:lnTo>
                    <a:lnTo>
                      <a:pt x="22923" y="5270"/>
                    </a:lnTo>
                    <a:close/>
                  </a:path>
                  <a:path w="112395" h="20319">
                    <a:moveTo>
                      <a:pt x="31432" y="1028"/>
                    </a:moveTo>
                    <a:lnTo>
                      <a:pt x="30708" y="317"/>
                    </a:lnTo>
                    <a:lnTo>
                      <a:pt x="26225" y="317"/>
                    </a:lnTo>
                    <a:lnTo>
                      <a:pt x="25514" y="1028"/>
                    </a:lnTo>
                    <a:lnTo>
                      <a:pt x="25514" y="19291"/>
                    </a:lnTo>
                    <a:lnTo>
                      <a:pt x="26225" y="20002"/>
                    </a:lnTo>
                    <a:lnTo>
                      <a:pt x="30708" y="20002"/>
                    </a:lnTo>
                    <a:lnTo>
                      <a:pt x="31432" y="19291"/>
                    </a:lnTo>
                    <a:lnTo>
                      <a:pt x="31432" y="1028"/>
                    </a:lnTo>
                    <a:close/>
                  </a:path>
                  <a:path w="112395" h="20319">
                    <a:moveTo>
                      <a:pt x="56680" y="16294"/>
                    </a:moveTo>
                    <a:lnTo>
                      <a:pt x="56667" y="16040"/>
                    </a:lnTo>
                    <a:lnTo>
                      <a:pt x="56515" y="15887"/>
                    </a:lnTo>
                    <a:lnTo>
                      <a:pt x="55626" y="14998"/>
                    </a:lnTo>
                    <a:lnTo>
                      <a:pt x="54406" y="14490"/>
                    </a:lnTo>
                    <a:lnTo>
                      <a:pt x="51879" y="14490"/>
                    </a:lnTo>
                    <a:lnTo>
                      <a:pt x="50673" y="14998"/>
                    </a:lnTo>
                    <a:lnTo>
                      <a:pt x="49618" y="16040"/>
                    </a:lnTo>
                    <a:lnTo>
                      <a:pt x="49618" y="16294"/>
                    </a:lnTo>
                    <a:lnTo>
                      <a:pt x="49758" y="16459"/>
                    </a:lnTo>
                    <a:lnTo>
                      <a:pt x="53009" y="20015"/>
                    </a:lnTo>
                    <a:lnTo>
                      <a:pt x="53289" y="20015"/>
                    </a:lnTo>
                    <a:lnTo>
                      <a:pt x="56680" y="16294"/>
                    </a:lnTo>
                    <a:close/>
                  </a:path>
                  <a:path w="112395" h="20319">
                    <a:moveTo>
                      <a:pt x="61861" y="10744"/>
                    </a:moveTo>
                    <a:lnTo>
                      <a:pt x="61683" y="10566"/>
                    </a:lnTo>
                    <a:lnTo>
                      <a:pt x="59258" y="8140"/>
                    </a:lnTo>
                    <a:lnTo>
                      <a:pt x="56273" y="6896"/>
                    </a:lnTo>
                    <a:lnTo>
                      <a:pt x="50038" y="6896"/>
                    </a:lnTo>
                    <a:lnTo>
                      <a:pt x="47053" y="8140"/>
                    </a:lnTo>
                    <a:lnTo>
                      <a:pt x="44437" y="10744"/>
                    </a:lnTo>
                    <a:lnTo>
                      <a:pt x="44437" y="11315"/>
                    </a:lnTo>
                    <a:lnTo>
                      <a:pt x="46990" y="13855"/>
                    </a:lnTo>
                    <a:lnTo>
                      <a:pt x="47548" y="13855"/>
                    </a:lnTo>
                    <a:lnTo>
                      <a:pt x="50825" y="10566"/>
                    </a:lnTo>
                    <a:lnTo>
                      <a:pt x="55486" y="10566"/>
                    </a:lnTo>
                    <a:lnTo>
                      <a:pt x="58762" y="13855"/>
                    </a:lnTo>
                    <a:lnTo>
                      <a:pt x="59321" y="13855"/>
                    </a:lnTo>
                    <a:lnTo>
                      <a:pt x="61861" y="11315"/>
                    </a:lnTo>
                    <a:lnTo>
                      <a:pt x="61861" y="10744"/>
                    </a:lnTo>
                    <a:close/>
                  </a:path>
                  <a:path w="112395" h="20319">
                    <a:moveTo>
                      <a:pt x="66370" y="5664"/>
                    </a:moveTo>
                    <a:lnTo>
                      <a:pt x="66065" y="5359"/>
                    </a:lnTo>
                    <a:lnTo>
                      <a:pt x="62407" y="2933"/>
                    </a:lnTo>
                    <a:lnTo>
                      <a:pt x="60020" y="1346"/>
                    </a:lnTo>
                    <a:lnTo>
                      <a:pt x="53149" y="0"/>
                    </a:lnTo>
                    <a:lnTo>
                      <a:pt x="46266" y="1346"/>
                    </a:lnTo>
                    <a:lnTo>
                      <a:pt x="40233" y="5359"/>
                    </a:lnTo>
                    <a:lnTo>
                      <a:pt x="39928" y="5664"/>
                    </a:lnTo>
                    <a:lnTo>
                      <a:pt x="39928" y="6159"/>
                    </a:lnTo>
                    <a:lnTo>
                      <a:pt x="42468" y="8699"/>
                    </a:lnTo>
                    <a:lnTo>
                      <a:pt x="42964" y="8699"/>
                    </a:lnTo>
                    <a:lnTo>
                      <a:pt x="48729" y="2933"/>
                    </a:lnTo>
                    <a:lnTo>
                      <a:pt x="57569" y="2933"/>
                    </a:lnTo>
                    <a:lnTo>
                      <a:pt x="63334" y="8699"/>
                    </a:lnTo>
                    <a:lnTo>
                      <a:pt x="63830" y="8699"/>
                    </a:lnTo>
                    <a:lnTo>
                      <a:pt x="66370" y="6159"/>
                    </a:lnTo>
                    <a:lnTo>
                      <a:pt x="66370" y="5664"/>
                    </a:lnTo>
                    <a:close/>
                  </a:path>
                  <a:path w="112395" h="20319">
                    <a:moveTo>
                      <a:pt x="112344" y="3860"/>
                    </a:moveTo>
                    <a:lnTo>
                      <a:pt x="111467" y="2984"/>
                    </a:lnTo>
                    <a:lnTo>
                      <a:pt x="79311" y="2984"/>
                    </a:lnTo>
                    <a:lnTo>
                      <a:pt x="78435" y="3860"/>
                    </a:lnTo>
                    <a:lnTo>
                      <a:pt x="78435" y="16586"/>
                    </a:lnTo>
                    <a:lnTo>
                      <a:pt x="79311" y="17462"/>
                    </a:lnTo>
                    <a:lnTo>
                      <a:pt x="111467" y="17462"/>
                    </a:lnTo>
                    <a:lnTo>
                      <a:pt x="112344" y="16586"/>
                    </a:lnTo>
                    <a:lnTo>
                      <a:pt x="112344" y="3860"/>
                    </a:lnTo>
                    <a:close/>
                  </a:path>
                </a:pathLst>
              </a:custGeom>
              <a:solidFill>
                <a:srgbClr val="231F20"/>
              </a:solidFill>
            </p:spPr>
            <p:txBody>
              <a:bodyPr wrap="square" lIns="0" tIns="0" rIns="0" bIns="0" rtlCol="0"/>
              <a:lstStyle/>
              <a:p>
                <a:endParaRPr sz="685"/>
              </a:p>
            </p:txBody>
          </p:sp>
          <p:sp>
            <p:nvSpPr>
              <p:cNvPr id="97" name="object 48">
                <a:extLst>
                  <a:ext uri="{FF2B5EF4-FFF2-40B4-BE49-F238E27FC236}">
                    <a16:creationId xmlns:a16="http://schemas.microsoft.com/office/drawing/2014/main" id="{F5719208-AAA1-48DA-8C9A-172BB4599920}"/>
                  </a:ext>
                </a:extLst>
              </p:cNvPr>
              <p:cNvSpPr/>
              <p:nvPr/>
            </p:nvSpPr>
            <p:spPr>
              <a:xfrm>
                <a:off x="1475446" y="2203743"/>
                <a:ext cx="43295" cy="20444"/>
              </a:xfrm>
              <a:custGeom>
                <a:avLst/>
                <a:gdLst/>
                <a:ahLst/>
                <a:cxnLst/>
                <a:rect l="l" t="t" r="r" b="b"/>
                <a:pathLst>
                  <a:path w="45720" h="21589">
                    <a:moveTo>
                      <a:pt x="40830" y="2425"/>
                    </a:moveTo>
                    <a:lnTo>
                      <a:pt x="40005" y="1600"/>
                    </a:lnTo>
                    <a:lnTo>
                      <a:pt x="39243" y="838"/>
                    </a:lnTo>
                    <a:lnTo>
                      <a:pt x="39243" y="3314"/>
                    </a:lnTo>
                    <a:lnTo>
                      <a:pt x="39243" y="17970"/>
                    </a:lnTo>
                    <a:lnTo>
                      <a:pt x="37528" y="19685"/>
                    </a:lnTo>
                    <a:lnTo>
                      <a:pt x="3314" y="19685"/>
                    </a:lnTo>
                    <a:lnTo>
                      <a:pt x="1600" y="17970"/>
                    </a:lnTo>
                    <a:lnTo>
                      <a:pt x="1600" y="3314"/>
                    </a:lnTo>
                    <a:lnTo>
                      <a:pt x="3314" y="1600"/>
                    </a:lnTo>
                    <a:lnTo>
                      <a:pt x="37528" y="1600"/>
                    </a:lnTo>
                    <a:lnTo>
                      <a:pt x="39243" y="3314"/>
                    </a:lnTo>
                    <a:lnTo>
                      <a:pt x="39243" y="838"/>
                    </a:lnTo>
                    <a:lnTo>
                      <a:pt x="38404" y="0"/>
                    </a:lnTo>
                    <a:lnTo>
                      <a:pt x="2425" y="0"/>
                    </a:lnTo>
                    <a:lnTo>
                      <a:pt x="0" y="2425"/>
                    </a:lnTo>
                    <a:lnTo>
                      <a:pt x="0" y="18859"/>
                    </a:lnTo>
                    <a:lnTo>
                      <a:pt x="2425" y="21285"/>
                    </a:lnTo>
                    <a:lnTo>
                      <a:pt x="38404" y="21285"/>
                    </a:lnTo>
                    <a:lnTo>
                      <a:pt x="40005" y="19685"/>
                    </a:lnTo>
                    <a:lnTo>
                      <a:pt x="40830" y="18859"/>
                    </a:lnTo>
                    <a:lnTo>
                      <a:pt x="40830" y="2425"/>
                    </a:lnTo>
                    <a:close/>
                  </a:path>
                  <a:path w="45720" h="21589">
                    <a:moveTo>
                      <a:pt x="45110" y="12357"/>
                    </a:moveTo>
                    <a:lnTo>
                      <a:pt x="45034" y="8953"/>
                    </a:lnTo>
                    <a:lnTo>
                      <a:pt x="44069" y="7658"/>
                    </a:lnTo>
                    <a:lnTo>
                      <a:pt x="42621" y="7099"/>
                    </a:lnTo>
                    <a:lnTo>
                      <a:pt x="42621" y="14325"/>
                    </a:lnTo>
                    <a:lnTo>
                      <a:pt x="44069" y="13766"/>
                    </a:lnTo>
                    <a:lnTo>
                      <a:pt x="45110" y="12357"/>
                    </a:lnTo>
                    <a:close/>
                  </a:path>
                </a:pathLst>
              </a:custGeom>
              <a:solidFill>
                <a:srgbClr val="808285"/>
              </a:solidFill>
            </p:spPr>
            <p:txBody>
              <a:bodyPr wrap="square" lIns="0" tIns="0" rIns="0" bIns="0" rtlCol="0"/>
              <a:lstStyle/>
              <a:p>
                <a:endParaRPr sz="685"/>
              </a:p>
            </p:txBody>
          </p:sp>
          <p:sp>
            <p:nvSpPr>
              <p:cNvPr id="98" name="object 49">
                <a:extLst>
                  <a:ext uri="{FF2B5EF4-FFF2-40B4-BE49-F238E27FC236}">
                    <a16:creationId xmlns:a16="http://schemas.microsoft.com/office/drawing/2014/main" id="{19DB079F-16B7-4F38-B4AC-E1BFD1BB947E}"/>
                  </a:ext>
                </a:extLst>
              </p:cNvPr>
              <p:cNvSpPr/>
              <p:nvPr/>
            </p:nvSpPr>
            <p:spPr>
              <a:xfrm>
                <a:off x="960023" y="2200593"/>
                <a:ext cx="64341" cy="18040"/>
              </a:xfrm>
              <a:custGeom>
                <a:avLst/>
                <a:gdLst/>
                <a:ahLst/>
                <a:cxnLst/>
                <a:rect l="l" t="t" r="r" b="b"/>
                <a:pathLst>
                  <a:path w="67944" h="19050">
                    <a:moveTo>
                      <a:pt x="13119" y="15138"/>
                    </a:moveTo>
                    <a:lnTo>
                      <a:pt x="8572" y="15138"/>
                    </a:lnTo>
                    <a:lnTo>
                      <a:pt x="7289" y="15240"/>
                    </a:lnTo>
                    <a:lnTo>
                      <a:pt x="6350" y="15341"/>
                    </a:lnTo>
                    <a:lnTo>
                      <a:pt x="9296" y="12280"/>
                    </a:lnTo>
                    <a:lnTo>
                      <a:pt x="12242" y="8940"/>
                    </a:lnTo>
                    <a:lnTo>
                      <a:pt x="12242" y="3327"/>
                    </a:lnTo>
                    <a:lnTo>
                      <a:pt x="12242" y="2311"/>
                    </a:lnTo>
                    <a:lnTo>
                      <a:pt x="9766" y="0"/>
                    </a:lnTo>
                    <a:lnTo>
                      <a:pt x="3517" y="0"/>
                    </a:lnTo>
                    <a:lnTo>
                      <a:pt x="1803" y="977"/>
                    </a:lnTo>
                    <a:lnTo>
                      <a:pt x="0" y="2908"/>
                    </a:lnTo>
                    <a:lnTo>
                      <a:pt x="2311" y="5194"/>
                    </a:lnTo>
                    <a:lnTo>
                      <a:pt x="3225" y="4229"/>
                    </a:lnTo>
                    <a:lnTo>
                      <a:pt x="4267" y="3327"/>
                    </a:lnTo>
                    <a:lnTo>
                      <a:pt x="7188" y="3327"/>
                    </a:lnTo>
                    <a:lnTo>
                      <a:pt x="8089" y="4229"/>
                    </a:lnTo>
                    <a:lnTo>
                      <a:pt x="8166" y="8712"/>
                    </a:lnTo>
                    <a:lnTo>
                      <a:pt x="203" y="16268"/>
                    </a:lnTo>
                    <a:lnTo>
                      <a:pt x="203" y="18707"/>
                    </a:lnTo>
                    <a:lnTo>
                      <a:pt x="13119" y="18707"/>
                    </a:lnTo>
                    <a:lnTo>
                      <a:pt x="13119" y="15341"/>
                    </a:lnTo>
                    <a:lnTo>
                      <a:pt x="13119" y="15138"/>
                    </a:lnTo>
                    <a:close/>
                  </a:path>
                  <a:path w="67944" h="19050">
                    <a:moveTo>
                      <a:pt x="28384" y="15138"/>
                    </a:moveTo>
                    <a:lnTo>
                      <a:pt x="23837" y="15138"/>
                    </a:lnTo>
                    <a:lnTo>
                      <a:pt x="22555" y="15240"/>
                    </a:lnTo>
                    <a:lnTo>
                      <a:pt x="21615" y="15341"/>
                    </a:lnTo>
                    <a:lnTo>
                      <a:pt x="24561" y="12280"/>
                    </a:lnTo>
                    <a:lnTo>
                      <a:pt x="27508" y="8940"/>
                    </a:lnTo>
                    <a:lnTo>
                      <a:pt x="27508" y="3327"/>
                    </a:lnTo>
                    <a:lnTo>
                      <a:pt x="27508" y="2311"/>
                    </a:lnTo>
                    <a:lnTo>
                      <a:pt x="25031" y="0"/>
                    </a:lnTo>
                    <a:lnTo>
                      <a:pt x="18783" y="0"/>
                    </a:lnTo>
                    <a:lnTo>
                      <a:pt x="17068" y="977"/>
                    </a:lnTo>
                    <a:lnTo>
                      <a:pt x="15265" y="2908"/>
                    </a:lnTo>
                    <a:lnTo>
                      <a:pt x="17576" y="5194"/>
                    </a:lnTo>
                    <a:lnTo>
                      <a:pt x="18491" y="4229"/>
                    </a:lnTo>
                    <a:lnTo>
                      <a:pt x="19532" y="3327"/>
                    </a:lnTo>
                    <a:lnTo>
                      <a:pt x="22453" y="3327"/>
                    </a:lnTo>
                    <a:lnTo>
                      <a:pt x="23355" y="4229"/>
                    </a:lnTo>
                    <a:lnTo>
                      <a:pt x="23431" y="8712"/>
                    </a:lnTo>
                    <a:lnTo>
                      <a:pt x="15468" y="16268"/>
                    </a:lnTo>
                    <a:lnTo>
                      <a:pt x="15468" y="18707"/>
                    </a:lnTo>
                    <a:lnTo>
                      <a:pt x="28384" y="18707"/>
                    </a:lnTo>
                    <a:lnTo>
                      <a:pt x="28384" y="15341"/>
                    </a:lnTo>
                    <a:lnTo>
                      <a:pt x="28384" y="15138"/>
                    </a:lnTo>
                    <a:close/>
                  </a:path>
                  <a:path w="67944" h="19050">
                    <a:moveTo>
                      <a:pt x="36576" y="14871"/>
                    </a:moveTo>
                    <a:lnTo>
                      <a:pt x="35483" y="13703"/>
                    </a:lnTo>
                    <a:lnTo>
                      <a:pt x="32537" y="13703"/>
                    </a:lnTo>
                    <a:lnTo>
                      <a:pt x="31445" y="14871"/>
                    </a:lnTo>
                    <a:lnTo>
                      <a:pt x="31445" y="17881"/>
                    </a:lnTo>
                    <a:lnTo>
                      <a:pt x="32537" y="19050"/>
                    </a:lnTo>
                    <a:lnTo>
                      <a:pt x="35483" y="19050"/>
                    </a:lnTo>
                    <a:lnTo>
                      <a:pt x="36576" y="17881"/>
                    </a:lnTo>
                    <a:lnTo>
                      <a:pt x="36576" y="14871"/>
                    </a:lnTo>
                    <a:close/>
                  </a:path>
                  <a:path w="67944" h="19050">
                    <a:moveTo>
                      <a:pt x="36576" y="5499"/>
                    </a:moveTo>
                    <a:lnTo>
                      <a:pt x="35483" y="4330"/>
                    </a:lnTo>
                    <a:lnTo>
                      <a:pt x="32537" y="4330"/>
                    </a:lnTo>
                    <a:lnTo>
                      <a:pt x="31445" y="5499"/>
                    </a:lnTo>
                    <a:lnTo>
                      <a:pt x="31445" y="8509"/>
                    </a:lnTo>
                    <a:lnTo>
                      <a:pt x="32537" y="9677"/>
                    </a:lnTo>
                    <a:lnTo>
                      <a:pt x="35483" y="9677"/>
                    </a:lnTo>
                    <a:lnTo>
                      <a:pt x="36576" y="8509"/>
                    </a:lnTo>
                    <a:lnTo>
                      <a:pt x="36576" y="5499"/>
                    </a:lnTo>
                    <a:close/>
                  </a:path>
                  <a:path w="67944" h="19050">
                    <a:moveTo>
                      <a:pt x="52209" y="11328"/>
                    </a:moveTo>
                    <a:lnTo>
                      <a:pt x="50673" y="9829"/>
                    </a:lnTo>
                    <a:lnTo>
                      <a:pt x="48539" y="9220"/>
                    </a:lnTo>
                    <a:lnTo>
                      <a:pt x="50520" y="8280"/>
                    </a:lnTo>
                    <a:lnTo>
                      <a:pt x="51600" y="6921"/>
                    </a:lnTo>
                    <a:lnTo>
                      <a:pt x="51600" y="3327"/>
                    </a:lnTo>
                    <a:lnTo>
                      <a:pt x="51600" y="1803"/>
                    </a:lnTo>
                    <a:lnTo>
                      <a:pt x="49085" y="0"/>
                    </a:lnTo>
                    <a:lnTo>
                      <a:pt x="43040" y="0"/>
                    </a:lnTo>
                    <a:lnTo>
                      <a:pt x="41186" y="889"/>
                    </a:lnTo>
                    <a:lnTo>
                      <a:pt x="39497" y="2349"/>
                    </a:lnTo>
                    <a:lnTo>
                      <a:pt x="41656" y="4927"/>
                    </a:lnTo>
                    <a:lnTo>
                      <a:pt x="42786" y="3924"/>
                    </a:lnTo>
                    <a:lnTo>
                      <a:pt x="43776" y="3327"/>
                    </a:lnTo>
                    <a:lnTo>
                      <a:pt x="46520" y="3327"/>
                    </a:lnTo>
                    <a:lnTo>
                      <a:pt x="47193" y="3924"/>
                    </a:lnTo>
                    <a:lnTo>
                      <a:pt x="47231" y="6921"/>
                    </a:lnTo>
                    <a:lnTo>
                      <a:pt x="46304" y="7810"/>
                    </a:lnTo>
                    <a:lnTo>
                      <a:pt x="43014" y="7810"/>
                    </a:lnTo>
                    <a:lnTo>
                      <a:pt x="43014" y="10820"/>
                    </a:lnTo>
                    <a:lnTo>
                      <a:pt x="47002" y="10820"/>
                    </a:lnTo>
                    <a:lnTo>
                      <a:pt x="47942" y="11811"/>
                    </a:lnTo>
                    <a:lnTo>
                      <a:pt x="47942" y="14833"/>
                    </a:lnTo>
                    <a:lnTo>
                      <a:pt x="46748" y="15621"/>
                    </a:lnTo>
                    <a:lnTo>
                      <a:pt x="43421" y="15621"/>
                    </a:lnTo>
                    <a:lnTo>
                      <a:pt x="42062" y="14833"/>
                    </a:lnTo>
                    <a:lnTo>
                      <a:pt x="40932" y="13766"/>
                    </a:lnTo>
                    <a:lnTo>
                      <a:pt x="38976" y="16446"/>
                    </a:lnTo>
                    <a:lnTo>
                      <a:pt x="40322" y="17995"/>
                    </a:lnTo>
                    <a:lnTo>
                      <a:pt x="42405" y="19050"/>
                    </a:lnTo>
                    <a:lnTo>
                      <a:pt x="49072" y="19050"/>
                    </a:lnTo>
                    <a:lnTo>
                      <a:pt x="52209" y="17119"/>
                    </a:lnTo>
                    <a:lnTo>
                      <a:pt x="52209" y="15621"/>
                    </a:lnTo>
                    <a:lnTo>
                      <a:pt x="52209" y="11328"/>
                    </a:lnTo>
                    <a:close/>
                  </a:path>
                  <a:path w="67944" h="19050">
                    <a:moveTo>
                      <a:pt x="67716" y="11518"/>
                    </a:moveTo>
                    <a:lnTo>
                      <a:pt x="66802" y="10617"/>
                    </a:lnTo>
                    <a:lnTo>
                      <a:pt x="66306" y="10121"/>
                    </a:lnTo>
                    <a:lnTo>
                      <a:pt x="64554" y="9156"/>
                    </a:lnTo>
                    <a:lnTo>
                      <a:pt x="65811" y="8204"/>
                    </a:lnTo>
                    <a:lnTo>
                      <a:pt x="65963" y="8013"/>
                    </a:lnTo>
                    <a:lnTo>
                      <a:pt x="66954" y="6781"/>
                    </a:lnTo>
                    <a:lnTo>
                      <a:pt x="66954" y="2946"/>
                    </a:lnTo>
                    <a:lnTo>
                      <a:pt x="66916" y="1943"/>
                    </a:lnTo>
                    <a:lnTo>
                      <a:pt x="64731" y="0"/>
                    </a:lnTo>
                    <a:lnTo>
                      <a:pt x="63766" y="0"/>
                    </a:lnTo>
                    <a:lnTo>
                      <a:pt x="63766" y="12192"/>
                    </a:lnTo>
                    <a:lnTo>
                      <a:pt x="63766" y="15354"/>
                    </a:lnTo>
                    <a:lnTo>
                      <a:pt x="62712" y="16090"/>
                    </a:lnTo>
                    <a:lnTo>
                      <a:pt x="59778" y="16090"/>
                    </a:lnTo>
                    <a:lnTo>
                      <a:pt x="58496" y="15138"/>
                    </a:lnTo>
                    <a:lnTo>
                      <a:pt x="58610" y="12192"/>
                    </a:lnTo>
                    <a:lnTo>
                      <a:pt x="59093" y="11341"/>
                    </a:lnTo>
                    <a:lnTo>
                      <a:pt x="59893" y="10617"/>
                    </a:lnTo>
                    <a:lnTo>
                      <a:pt x="62204" y="11582"/>
                    </a:lnTo>
                    <a:lnTo>
                      <a:pt x="63766" y="12192"/>
                    </a:lnTo>
                    <a:lnTo>
                      <a:pt x="63766" y="0"/>
                    </a:lnTo>
                    <a:lnTo>
                      <a:pt x="63373" y="0"/>
                    </a:lnTo>
                    <a:lnTo>
                      <a:pt x="63373" y="6553"/>
                    </a:lnTo>
                    <a:lnTo>
                      <a:pt x="63106" y="7162"/>
                    </a:lnTo>
                    <a:lnTo>
                      <a:pt x="62382" y="8013"/>
                    </a:lnTo>
                    <a:lnTo>
                      <a:pt x="60515" y="7277"/>
                    </a:lnTo>
                    <a:lnTo>
                      <a:pt x="59232" y="6553"/>
                    </a:lnTo>
                    <a:lnTo>
                      <a:pt x="59232" y="3657"/>
                    </a:lnTo>
                    <a:lnTo>
                      <a:pt x="60147" y="2946"/>
                    </a:lnTo>
                    <a:lnTo>
                      <a:pt x="62674" y="2946"/>
                    </a:lnTo>
                    <a:lnTo>
                      <a:pt x="63296" y="3657"/>
                    </a:lnTo>
                    <a:lnTo>
                      <a:pt x="63373" y="6553"/>
                    </a:lnTo>
                    <a:lnTo>
                      <a:pt x="63373" y="0"/>
                    </a:lnTo>
                    <a:lnTo>
                      <a:pt x="57962" y="0"/>
                    </a:lnTo>
                    <a:lnTo>
                      <a:pt x="55499" y="1943"/>
                    </a:lnTo>
                    <a:lnTo>
                      <a:pt x="55499" y="6985"/>
                    </a:lnTo>
                    <a:lnTo>
                      <a:pt x="56540" y="8318"/>
                    </a:lnTo>
                    <a:lnTo>
                      <a:pt x="57962" y="9385"/>
                    </a:lnTo>
                    <a:lnTo>
                      <a:pt x="56235" y="10426"/>
                    </a:lnTo>
                    <a:lnTo>
                      <a:pt x="54825" y="11798"/>
                    </a:lnTo>
                    <a:lnTo>
                      <a:pt x="54825" y="16992"/>
                    </a:lnTo>
                    <a:lnTo>
                      <a:pt x="57569" y="19050"/>
                    </a:lnTo>
                    <a:lnTo>
                      <a:pt x="65112" y="19050"/>
                    </a:lnTo>
                    <a:lnTo>
                      <a:pt x="67716" y="16865"/>
                    </a:lnTo>
                    <a:lnTo>
                      <a:pt x="67716" y="16090"/>
                    </a:lnTo>
                    <a:lnTo>
                      <a:pt x="67716" y="11518"/>
                    </a:lnTo>
                    <a:close/>
                  </a:path>
                </a:pathLst>
              </a:custGeom>
              <a:solidFill>
                <a:srgbClr val="231F20"/>
              </a:solidFill>
            </p:spPr>
            <p:txBody>
              <a:bodyPr wrap="square" lIns="0" tIns="0" rIns="0" bIns="0" rtlCol="0"/>
              <a:lstStyle/>
              <a:p>
                <a:endParaRPr sz="685"/>
              </a:p>
            </p:txBody>
          </p:sp>
        </p:grpSp>
      </p:grpSp>
      <p:sp>
        <p:nvSpPr>
          <p:cNvPr id="99" name="object 50">
            <a:extLst>
              <a:ext uri="{FF2B5EF4-FFF2-40B4-BE49-F238E27FC236}">
                <a16:creationId xmlns:a16="http://schemas.microsoft.com/office/drawing/2014/main" id="{3162FFE3-1547-476D-A372-6ED97AA36B35}"/>
              </a:ext>
            </a:extLst>
          </p:cNvPr>
          <p:cNvSpPr/>
          <p:nvPr/>
        </p:nvSpPr>
        <p:spPr>
          <a:xfrm>
            <a:off x="1911246" y="2726076"/>
            <a:ext cx="88393" cy="176186"/>
          </a:xfrm>
          <a:custGeom>
            <a:avLst/>
            <a:gdLst/>
            <a:ahLst/>
            <a:cxnLst/>
            <a:rect l="l" t="t" r="r" b="b"/>
            <a:pathLst>
              <a:path w="93345" h="186055">
                <a:moveTo>
                  <a:pt x="0" y="0"/>
                </a:moveTo>
                <a:lnTo>
                  <a:pt x="92849" y="92837"/>
                </a:lnTo>
                <a:lnTo>
                  <a:pt x="0" y="185686"/>
                </a:lnTo>
              </a:path>
            </a:pathLst>
          </a:custGeom>
          <a:ln w="25400">
            <a:solidFill>
              <a:schemeClr val="accent5"/>
            </a:solidFill>
          </a:ln>
        </p:spPr>
        <p:txBody>
          <a:bodyPr wrap="square" lIns="0" tIns="0" rIns="0" bIns="0" rtlCol="0"/>
          <a:lstStyle/>
          <a:p>
            <a:endParaRPr sz="685">
              <a:solidFill>
                <a:schemeClr val="accent5"/>
              </a:solidFill>
            </a:endParaRPr>
          </a:p>
        </p:txBody>
      </p:sp>
      <p:sp>
        <p:nvSpPr>
          <p:cNvPr id="100" name="object 52">
            <a:extLst>
              <a:ext uri="{FF2B5EF4-FFF2-40B4-BE49-F238E27FC236}">
                <a16:creationId xmlns:a16="http://schemas.microsoft.com/office/drawing/2014/main" id="{B194DAF6-9F00-4D75-90DC-B877CE509E07}"/>
              </a:ext>
            </a:extLst>
          </p:cNvPr>
          <p:cNvSpPr/>
          <p:nvPr/>
        </p:nvSpPr>
        <p:spPr>
          <a:xfrm>
            <a:off x="4107820" y="3747826"/>
            <a:ext cx="0" cy="238722"/>
          </a:xfrm>
          <a:custGeom>
            <a:avLst/>
            <a:gdLst/>
            <a:ahLst/>
            <a:cxnLst/>
            <a:rect l="l" t="t" r="r" b="b"/>
            <a:pathLst>
              <a:path h="252095">
                <a:moveTo>
                  <a:pt x="0" y="0"/>
                </a:moveTo>
                <a:lnTo>
                  <a:pt x="0" y="252006"/>
                </a:lnTo>
              </a:path>
            </a:pathLst>
          </a:custGeom>
          <a:ln w="19050">
            <a:solidFill>
              <a:schemeClr val="accent5"/>
            </a:solidFill>
          </a:ln>
        </p:spPr>
        <p:txBody>
          <a:bodyPr wrap="square" lIns="0" tIns="0" rIns="0" bIns="0" rtlCol="0"/>
          <a:lstStyle/>
          <a:p>
            <a:endParaRPr sz="685"/>
          </a:p>
        </p:txBody>
      </p:sp>
      <p:sp>
        <p:nvSpPr>
          <p:cNvPr id="101" name="object 53">
            <a:extLst>
              <a:ext uri="{FF2B5EF4-FFF2-40B4-BE49-F238E27FC236}">
                <a16:creationId xmlns:a16="http://schemas.microsoft.com/office/drawing/2014/main" id="{0D664CDF-70FA-49BC-B864-1F3D433CB9C9}"/>
              </a:ext>
            </a:extLst>
          </p:cNvPr>
          <p:cNvSpPr/>
          <p:nvPr/>
        </p:nvSpPr>
        <p:spPr>
          <a:xfrm>
            <a:off x="2273976" y="3747826"/>
            <a:ext cx="0" cy="238722"/>
          </a:xfrm>
          <a:custGeom>
            <a:avLst/>
            <a:gdLst/>
            <a:ahLst/>
            <a:cxnLst/>
            <a:rect l="l" t="t" r="r" b="b"/>
            <a:pathLst>
              <a:path h="252095">
                <a:moveTo>
                  <a:pt x="0" y="0"/>
                </a:moveTo>
                <a:lnTo>
                  <a:pt x="0" y="252006"/>
                </a:lnTo>
              </a:path>
            </a:pathLst>
          </a:custGeom>
          <a:ln w="19050">
            <a:solidFill>
              <a:schemeClr val="accent5"/>
            </a:solidFill>
          </a:ln>
        </p:spPr>
        <p:txBody>
          <a:bodyPr wrap="square" lIns="0" tIns="0" rIns="0" bIns="0" rtlCol="0"/>
          <a:lstStyle/>
          <a:p>
            <a:endParaRPr sz="685"/>
          </a:p>
        </p:txBody>
      </p:sp>
      <p:sp>
        <p:nvSpPr>
          <p:cNvPr id="102" name="Oval 102">
            <a:extLst>
              <a:ext uri="{FF2B5EF4-FFF2-40B4-BE49-F238E27FC236}">
                <a16:creationId xmlns:a16="http://schemas.microsoft.com/office/drawing/2014/main" id="{A6E24486-AE0D-4439-88B7-BEF3F3AE5701}"/>
              </a:ext>
            </a:extLst>
          </p:cNvPr>
          <p:cNvSpPr/>
          <p:nvPr/>
        </p:nvSpPr>
        <p:spPr>
          <a:xfrm>
            <a:off x="657084" y="1944323"/>
            <a:ext cx="173452" cy="1734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de-DE" sz="800" b="1">
                <a:solidFill>
                  <a:schemeClr val="bg1"/>
                </a:solidFill>
                <a:latin typeface="+mj-lt"/>
              </a:rPr>
              <a:t>1</a:t>
            </a:r>
          </a:p>
        </p:txBody>
      </p:sp>
      <p:sp>
        <p:nvSpPr>
          <p:cNvPr id="103" name="Oval 102">
            <a:extLst>
              <a:ext uri="{FF2B5EF4-FFF2-40B4-BE49-F238E27FC236}">
                <a16:creationId xmlns:a16="http://schemas.microsoft.com/office/drawing/2014/main" id="{5E62B279-2668-40E5-ADA5-5707DA3F2B23}"/>
              </a:ext>
            </a:extLst>
          </p:cNvPr>
          <p:cNvSpPr/>
          <p:nvPr/>
        </p:nvSpPr>
        <p:spPr>
          <a:xfrm>
            <a:off x="2467709" y="1944323"/>
            <a:ext cx="173452" cy="1734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de-DE" sz="800" b="1">
                <a:solidFill>
                  <a:schemeClr val="bg1"/>
                </a:solidFill>
                <a:latin typeface="+mj-lt"/>
              </a:rPr>
              <a:t>2</a:t>
            </a:r>
          </a:p>
        </p:txBody>
      </p:sp>
      <p:sp>
        <p:nvSpPr>
          <p:cNvPr id="104" name="Oval 102">
            <a:extLst>
              <a:ext uri="{FF2B5EF4-FFF2-40B4-BE49-F238E27FC236}">
                <a16:creationId xmlns:a16="http://schemas.microsoft.com/office/drawing/2014/main" id="{ADCE832C-5873-46F9-A39B-A08F6A51DF95}"/>
              </a:ext>
            </a:extLst>
          </p:cNvPr>
          <p:cNvSpPr/>
          <p:nvPr/>
        </p:nvSpPr>
        <p:spPr>
          <a:xfrm>
            <a:off x="4306022" y="1944323"/>
            <a:ext cx="173452" cy="1734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de-DE" sz="800" b="1">
                <a:solidFill>
                  <a:schemeClr val="bg1"/>
                </a:solidFill>
                <a:latin typeface="+mj-lt"/>
              </a:rPr>
              <a:t>3</a:t>
            </a:r>
          </a:p>
        </p:txBody>
      </p:sp>
      <p:sp>
        <p:nvSpPr>
          <p:cNvPr id="108" name="Textfeld 107">
            <a:extLst>
              <a:ext uri="{FF2B5EF4-FFF2-40B4-BE49-F238E27FC236}">
                <a16:creationId xmlns:a16="http://schemas.microsoft.com/office/drawing/2014/main" id="{77DBFE52-2596-4062-B824-BE01613A7C77}"/>
              </a:ext>
            </a:extLst>
          </p:cNvPr>
          <p:cNvSpPr txBox="1"/>
          <p:nvPr/>
        </p:nvSpPr>
        <p:spPr>
          <a:xfrm>
            <a:off x="502920" y="1317597"/>
            <a:ext cx="8667641" cy="523220"/>
          </a:xfrm>
          <a:prstGeom prst="rect">
            <a:avLst/>
          </a:prstGeom>
          <a:noFill/>
        </p:spPr>
        <p:txBody>
          <a:bodyPr wrap="square">
            <a:spAutoFit/>
          </a:bodyPr>
          <a:lstStyle/>
          <a:p>
            <a:r>
              <a:rPr lang="de-DE" sz="1400" dirty="0"/>
              <a:t>Der Glukose-Zielbereich ist in Ihrer </a:t>
            </a:r>
            <a:r>
              <a:rPr lang="de-DE" sz="1400" dirty="0" err="1"/>
              <a:t>FreeStyle</a:t>
            </a:r>
            <a:r>
              <a:rPr lang="de-DE" sz="1400" dirty="0"/>
              <a:t> Libre 3 App auf 3,9 bis 10 mmol/L voreingestellt. Im Einstellungsmenü unter „Berichtseinstellungen“ können Sie Ihren Zielbereich einfach ändern:</a:t>
            </a:r>
          </a:p>
        </p:txBody>
      </p:sp>
      <p:sp>
        <p:nvSpPr>
          <p:cNvPr id="133" name="Textfeld 132">
            <a:extLst>
              <a:ext uri="{FF2B5EF4-FFF2-40B4-BE49-F238E27FC236}">
                <a16:creationId xmlns:a16="http://schemas.microsoft.com/office/drawing/2014/main" id="{D024E565-2E5B-496D-930B-1C275D898095}"/>
              </a:ext>
            </a:extLst>
          </p:cNvPr>
          <p:cNvSpPr txBox="1"/>
          <p:nvPr/>
        </p:nvSpPr>
        <p:spPr>
          <a:xfrm>
            <a:off x="6504405" y="2425208"/>
            <a:ext cx="2136358" cy="954107"/>
          </a:xfrm>
          <a:prstGeom prst="rect">
            <a:avLst/>
          </a:prstGeom>
          <a:noFill/>
        </p:spPr>
        <p:txBody>
          <a:bodyPr wrap="square">
            <a:spAutoFit/>
          </a:bodyPr>
          <a:lstStyle/>
          <a:p>
            <a:r>
              <a:rPr lang="de-DE" sz="1400"/>
              <a:t>Besprechen Sie mit Ihrem Diabetesteam, </a:t>
            </a:r>
            <a:br>
              <a:rPr lang="de-DE" sz="1400"/>
            </a:br>
            <a:r>
              <a:rPr lang="de-DE" sz="1400"/>
              <a:t>ob Ihr Zielbereich angepasst werden muss.</a:t>
            </a:r>
          </a:p>
        </p:txBody>
      </p:sp>
      <p:grpSp>
        <p:nvGrpSpPr>
          <p:cNvPr id="9" name="Gruppieren 8">
            <a:extLst>
              <a:ext uri="{FF2B5EF4-FFF2-40B4-BE49-F238E27FC236}">
                <a16:creationId xmlns:a16="http://schemas.microsoft.com/office/drawing/2014/main" id="{B4481CF7-14AD-43E7-AD2D-E67C136BE857}"/>
              </a:ext>
            </a:extLst>
          </p:cNvPr>
          <p:cNvGrpSpPr/>
          <p:nvPr/>
        </p:nvGrpSpPr>
        <p:grpSpPr>
          <a:xfrm>
            <a:off x="5979949" y="2620736"/>
            <a:ext cx="477767" cy="497332"/>
            <a:chOff x="5741066" y="2200593"/>
            <a:chExt cx="477767" cy="452120"/>
          </a:xfrm>
        </p:grpSpPr>
        <p:pic>
          <p:nvPicPr>
            <p:cNvPr id="149" name="Grafik 148">
              <a:extLst>
                <a:ext uri="{FF2B5EF4-FFF2-40B4-BE49-F238E27FC236}">
                  <a16:creationId xmlns:a16="http://schemas.microsoft.com/office/drawing/2014/main" id="{7FBE55EF-F3E3-402B-ACDF-F3C7575F1B0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61860" y="2200593"/>
              <a:ext cx="441665" cy="441665"/>
            </a:xfrm>
            <a:prstGeom prst="rect">
              <a:avLst/>
            </a:prstGeom>
          </p:spPr>
        </p:pic>
        <p:sp>
          <p:nvSpPr>
            <p:cNvPr id="152" name="Oval 54">
              <a:extLst>
                <a:ext uri="{FF2B5EF4-FFF2-40B4-BE49-F238E27FC236}">
                  <a16:creationId xmlns:a16="http://schemas.microsoft.com/office/drawing/2014/main" id="{60709760-A297-4296-AC0E-4071910EB602}"/>
                </a:ext>
              </a:extLst>
            </p:cNvPr>
            <p:cNvSpPr/>
            <p:nvPr/>
          </p:nvSpPr>
          <p:spPr>
            <a:xfrm>
              <a:off x="5741066" y="2200593"/>
              <a:ext cx="477767" cy="452120"/>
            </a:xfrm>
            <a:prstGeom prst="ellipse">
              <a:avLst/>
            </a:prstGeom>
            <a:noFill/>
            <a:ln w="12700">
              <a:solidFill>
                <a:srgbClr val="008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2"/>
                </a:solidFill>
              </a:endParaRPr>
            </a:p>
          </p:txBody>
        </p:sp>
      </p:grpSp>
      <p:sp>
        <p:nvSpPr>
          <p:cNvPr id="14" name="Datumsplatzhalter 13">
            <a:extLst>
              <a:ext uri="{FF2B5EF4-FFF2-40B4-BE49-F238E27FC236}">
                <a16:creationId xmlns:a16="http://schemas.microsoft.com/office/drawing/2014/main" id="{941986A4-63FC-044D-B6FA-A15A09E95AC3}"/>
              </a:ext>
            </a:extLst>
          </p:cNvPr>
          <p:cNvSpPr>
            <a:spLocks noGrp="1"/>
          </p:cNvSpPr>
          <p:nvPr>
            <p:ph type="dt" sz="half" idx="2"/>
          </p:nvPr>
        </p:nvSpPr>
        <p:spPr/>
        <p:txBody>
          <a:bodyPr/>
          <a:lstStyle/>
          <a:p>
            <a:fld id="{517614F5-DDF4-E840-993D-C5BF0E2EF587}" type="datetime1">
              <a:rPr lang="de-DE" smtClean="0"/>
              <a:t>14.09.21</a:t>
            </a:fld>
            <a:endParaRPr lang="en-US"/>
          </a:p>
        </p:txBody>
      </p:sp>
      <p:pic>
        <p:nvPicPr>
          <p:cNvPr id="48" name="object 36">
            <a:extLst>
              <a:ext uri="{FF2B5EF4-FFF2-40B4-BE49-F238E27FC236}">
                <a16:creationId xmlns:a16="http://schemas.microsoft.com/office/drawing/2014/main" id="{86A6CABD-F2A6-4F51-8E38-93C076B73C11}"/>
              </a:ext>
            </a:extLst>
          </p:cNvPr>
          <p:cNvPicPr/>
          <p:nvPr/>
        </p:nvPicPr>
        <p:blipFill>
          <a:blip r:embed="rId9" cstate="screen">
            <a:extLst>
              <a:ext uri="{28A0092B-C50C-407E-A947-70E740481C1C}">
                <a14:useLocalDpi xmlns:a14="http://schemas.microsoft.com/office/drawing/2010/main"/>
              </a:ext>
            </a:extLst>
          </a:blip>
          <a:srcRect/>
          <a:stretch/>
        </p:blipFill>
        <p:spPr>
          <a:xfrm>
            <a:off x="4405608" y="1743598"/>
            <a:ext cx="1187625" cy="2078106"/>
          </a:xfrm>
          <a:prstGeom prst="rect">
            <a:avLst/>
          </a:prstGeom>
        </p:spPr>
      </p:pic>
    </p:spTree>
    <p:extLst>
      <p:ext uri="{BB962C8B-B14F-4D97-AF65-F5344CB8AC3E}">
        <p14:creationId xmlns:p14="http://schemas.microsoft.com/office/powerpoint/2010/main" val="381887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object 92">
            <a:extLst>
              <a:ext uri="{FF2B5EF4-FFF2-40B4-BE49-F238E27FC236}">
                <a16:creationId xmlns:a16="http://schemas.microsoft.com/office/drawing/2014/main" id="{1AECDAB7-296A-4749-92A8-BEECE29B1715}"/>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5376114" y="-5970"/>
            <a:ext cx="3767886" cy="5149459"/>
          </a:xfrm>
          <a:prstGeom prst="rect">
            <a:avLst/>
          </a:prstGeom>
        </p:spPr>
      </p:pic>
      <p:sp>
        <p:nvSpPr>
          <p:cNvPr id="12" name="Foliennummernplatzhalter 11">
            <a:extLst>
              <a:ext uri="{FF2B5EF4-FFF2-40B4-BE49-F238E27FC236}">
                <a16:creationId xmlns:a16="http://schemas.microsoft.com/office/drawing/2014/main" id="{D9FEA4C4-1FED-074D-87E8-D55DACCDF6A7}"/>
              </a:ext>
            </a:extLst>
          </p:cNvPr>
          <p:cNvSpPr>
            <a:spLocks noGrp="1"/>
          </p:cNvSpPr>
          <p:nvPr>
            <p:ph type="sldNum" sz="quarter" idx="4"/>
          </p:nvPr>
        </p:nvSpPr>
        <p:spPr>
          <a:xfrm>
            <a:off x="8606290" y="4828509"/>
            <a:ext cx="292608" cy="212598"/>
          </a:xfrm>
        </p:spPr>
        <p:txBody>
          <a:bodyPr/>
          <a:lstStyle/>
          <a:p>
            <a:fld id="{A2885E78-1F86-4A3D-9EE1-B0103B1CEF15}" type="slidenum">
              <a:rPr lang="en-US" smtClean="0">
                <a:solidFill>
                  <a:schemeClr val="bg1"/>
                </a:solidFill>
              </a:rPr>
              <a:pPr/>
              <a:t>27</a:t>
            </a:fld>
            <a:endParaRPr lang="en-US">
              <a:solidFill>
                <a:schemeClr val="bg1"/>
              </a:solidFill>
            </a:endParaRPr>
          </a:p>
        </p:txBody>
      </p:sp>
      <p:sp>
        <p:nvSpPr>
          <p:cNvPr id="11" name="Fußzeilenplatzhalter 10">
            <a:extLst>
              <a:ext uri="{FF2B5EF4-FFF2-40B4-BE49-F238E27FC236}">
                <a16:creationId xmlns:a16="http://schemas.microsoft.com/office/drawing/2014/main" id="{41CBB3D5-A534-D84D-868B-6332866C8E53}"/>
              </a:ext>
            </a:extLst>
          </p:cNvPr>
          <p:cNvSpPr>
            <a:spLocks noGrp="1"/>
          </p:cNvSpPr>
          <p:nvPr>
            <p:ph type="ftr" sz="quarter" idx="3"/>
          </p:nvPr>
        </p:nvSpPr>
        <p:spPr>
          <a:xfrm>
            <a:off x="502920" y="4767263"/>
            <a:ext cx="6949440" cy="273844"/>
          </a:xfrm>
        </p:spPr>
        <p:txBody>
          <a:bodyPr/>
          <a:lstStyle/>
          <a:p>
            <a:r>
              <a:rPr lang="de-DE" dirty="0"/>
              <a:t>© 2021 Abbott | ADC-43621 v1.0 | Geschützt und vertraulich - nicht verbreiten</a:t>
            </a:r>
            <a:endParaRPr lang="en-US" dirty="0"/>
          </a:p>
        </p:txBody>
      </p:sp>
      <p:sp>
        <p:nvSpPr>
          <p:cNvPr id="19" name="Textplatzhalter 18">
            <a:extLst>
              <a:ext uri="{FF2B5EF4-FFF2-40B4-BE49-F238E27FC236}">
                <a16:creationId xmlns:a16="http://schemas.microsoft.com/office/drawing/2014/main" id="{4DE9E801-DC30-2F46-9FE6-ADBC343F9067}"/>
              </a:ext>
            </a:extLst>
          </p:cNvPr>
          <p:cNvSpPr>
            <a:spLocks noGrp="1"/>
          </p:cNvSpPr>
          <p:nvPr>
            <p:ph type="body" sz="quarter" idx="11"/>
          </p:nvPr>
        </p:nvSpPr>
        <p:spPr>
          <a:xfrm>
            <a:off x="503238" y="4471988"/>
            <a:ext cx="4495913" cy="308464"/>
          </a:xfrm>
        </p:spPr>
        <p:txBody>
          <a:bodyPr/>
          <a:lstStyle/>
          <a:p>
            <a:endParaRPr lang="de-DE"/>
          </a:p>
          <a:p>
            <a:br>
              <a:rPr lang="de-DE" b="1"/>
            </a:br>
            <a:r>
              <a:rPr lang="de-DE"/>
              <a:t>Bei dem hier gezeigten Bild handelt es sich um ein Agenturfoto, das mit einem Model gestellt wurde. </a:t>
            </a:r>
            <a:br>
              <a:rPr lang="de-DE"/>
            </a:br>
            <a:r>
              <a:rPr lang="de-DE" b="1"/>
              <a:t>1. </a:t>
            </a:r>
            <a:r>
              <a:rPr lang="de-DE"/>
              <a:t>Die FreeStyle Libre 3 App ist nur mit bestimmten Mobilgeräten und Betriebssystemen kompatibel. </a:t>
            </a:r>
          </a:p>
        </p:txBody>
      </p:sp>
      <p:sp>
        <p:nvSpPr>
          <p:cNvPr id="6" name="Textplatzhalter 5">
            <a:extLst>
              <a:ext uri="{FF2B5EF4-FFF2-40B4-BE49-F238E27FC236}">
                <a16:creationId xmlns:a16="http://schemas.microsoft.com/office/drawing/2014/main" id="{295B88C6-3E9C-FF4C-9EA2-C25279E8CEBC}"/>
              </a:ext>
            </a:extLst>
          </p:cNvPr>
          <p:cNvSpPr>
            <a:spLocks noGrp="1"/>
          </p:cNvSpPr>
          <p:nvPr>
            <p:ph type="body" sz="quarter" idx="10"/>
          </p:nvPr>
        </p:nvSpPr>
        <p:spPr>
          <a:xfrm>
            <a:off x="502921" y="122877"/>
            <a:ext cx="8137842" cy="477054"/>
          </a:xfrm>
        </p:spPr>
        <p:txBody>
          <a:bodyPr anchor="b"/>
          <a:lstStyle/>
          <a:p>
            <a:r>
              <a:rPr lang="de-DE"/>
              <a:t>Erste Schritte mit FreeStyle Libre 3: </a:t>
            </a:r>
            <a:br>
              <a:rPr lang="de-DE"/>
            </a:br>
            <a:r>
              <a:rPr lang="de-DE"/>
              <a:t>Einrichten der App</a:t>
            </a:r>
            <a:r>
              <a:rPr lang="de-DE" baseline="30000"/>
              <a:t>1</a:t>
            </a:r>
          </a:p>
        </p:txBody>
      </p:sp>
      <p:sp>
        <p:nvSpPr>
          <p:cNvPr id="5" name="Titel 4">
            <a:extLst>
              <a:ext uri="{FF2B5EF4-FFF2-40B4-BE49-F238E27FC236}">
                <a16:creationId xmlns:a16="http://schemas.microsoft.com/office/drawing/2014/main" id="{AA5522AA-E81D-154A-8540-BEDAC34C08D3}"/>
              </a:ext>
            </a:extLst>
          </p:cNvPr>
          <p:cNvSpPr>
            <a:spLocks noGrp="1"/>
          </p:cNvSpPr>
          <p:nvPr>
            <p:ph type="title"/>
          </p:nvPr>
        </p:nvSpPr>
        <p:spPr>
          <a:xfrm>
            <a:off x="503239" y="617538"/>
            <a:ext cx="3970150" cy="615950"/>
          </a:xfrm>
        </p:spPr>
        <p:txBody>
          <a:bodyPr/>
          <a:lstStyle/>
          <a:p>
            <a:r>
              <a:rPr lang="de-DE" dirty="0"/>
              <a:t>Der Trendpfeil zeigt Ihnen, wo es langgeht.</a:t>
            </a:r>
          </a:p>
        </p:txBody>
      </p:sp>
      <p:grpSp>
        <p:nvGrpSpPr>
          <p:cNvPr id="46" name="object 71">
            <a:extLst>
              <a:ext uri="{FF2B5EF4-FFF2-40B4-BE49-F238E27FC236}">
                <a16:creationId xmlns:a16="http://schemas.microsoft.com/office/drawing/2014/main" id="{F5E770CB-6E89-C74F-AAAB-D875B3B95526}"/>
              </a:ext>
            </a:extLst>
          </p:cNvPr>
          <p:cNvGrpSpPr/>
          <p:nvPr/>
        </p:nvGrpSpPr>
        <p:grpSpPr>
          <a:xfrm>
            <a:off x="558784" y="1929099"/>
            <a:ext cx="170815" cy="221089"/>
            <a:chOff x="10441109" y="2280891"/>
            <a:chExt cx="170815" cy="199393"/>
          </a:xfrm>
        </p:grpSpPr>
        <p:sp>
          <p:nvSpPr>
            <p:cNvPr id="47" name="object 72">
              <a:extLst>
                <a:ext uri="{FF2B5EF4-FFF2-40B4-BE49-F238E27FC236}">
                  <a16:creationId xmlns:a16="http://schemas.microsoft.com/office/drawing/2014/main" id="{FFFB23EC-C924-FD46-8AB5-46282A18E837}"/>
                </a:ext>
              </a:extLst>
            </p:cNvPr>
            <p:cNvSpPr/>
            <p:nvPr/>
          </p:nvSpPr>
          <p:spPr>
            <a:xfrm>
              <a:off x="10526500" y="2280894"/>
              <a:ext cx="0" cy="199390"/>
            </a:xfrm>
            <a:custGeom>
              <a:avLst/>
              <a:gdLst/>
              <a:ahLst/>
              <a:cxnLst/>
              <a:rect l="l" t="t" r="r" b="b"/>
              <a:pathLst>
                <a:path h="199389">
                  <a:moveTo>
                    <a:pt x="0" y="198856"/>
                  </a:moveTo>
                  <a:lnTo>
                    <a:pt x="0" y="0"/>
                  </a:lnTo>
                </a:path>
              </a:pathLst>
            </a:custGeom>
            <a:ln w="50800">
              <a:solidFill>
                <a:schemeClr val="accent5"/>
              </a:solidFill>
            </a:ln>
          </p:spPr>
          <p:txBody>
            <a:bodyPr wrap="square" lIns="0" tIns="0" rIns="0" bIns="0" rtlCol="0"/>
            <a:lstStyle/>
            <a:p>
              <a:endParaRPr sz="685"/>
            </a:p>
          </p:txBody>
        </p:sp>
        <p:sp>
          <p:nvSpPr>
            <p:cNvPr id="48" name="object 73">
              <a:extLst>
                <a:ext uri="{FF2B5EF4-FFF2-40B4-BE49-F238E27FC236}">
                  <a16:creationId xmlns:a16="http://schemas.microsoft.com/office/drawing/2014/main" id="{4D166B7E-B8A4-F049-A18D-CC663231D631}"/>
                </a:ext>
              </a:extLst>
            </p:cNvPr>
            <p:cNvSpPr/>
            <p:nvPr/>
          </p:nvSpPr>
          <p:spPr>
            <a:xfrm>
              <a:off x="10441109" y="2280891"/>
              <a:ext cx="170815" cy="92075"/>
            </a:xfrm>
            <a:custGeom>
              <a:avLst/>
              <a:gdLst/>
              <a:ahLst/>
              <a:cxnLst/>
              <a:rect l="l" t="t" r="r" b="b"/>
              <a:pathLst>
                <a:path w="170815" h="92075">
                  <a:moveTo>
                    <a:pt x="0" y="91846"/>
                  </a:moveTo>
                  <a:lnTo>
                    <a:pt x="85394" y="0"/>
                  </a:lnTo>
                  <a:lnTo>
                    <a:pt x="170776" y="91846"/>
                  </a:lnTo>
                </a:path>
              </a:pathLst>
            </a:custGeom>
            <a:ln w="50800">
              <a:solidFill>
                <a:schemeClr val="accent5"/>
              </a:solidFill>
            </a:ln>
          </p:spPr>
          <p:txBody>
            <a:bodyPr wrap="square" lIns="0" tIns="0" rIns="0" bIns="0" rtlCol="0"/>
            <a:lstStyle/>
            <a:p>
              <a:endParaRPr sz="685"/>
            </a:p>
          </p:txBody>
        </p:sp>
      </p:grpSp>
      <p:sp>
        <p:nvSpPr>
          <p:cNvPr id="49" name="object 74">
            <a:extLst>
              <a:ext uri="{FF2B5EF4-FFF2-40B4-BE49-F238E27FC236}">
                <a16:creationId xmlns:a16="http://schemas.microsoft.com/office/drawing/2014/main" id="{2891D807-CE88-0E44-A479-08B03EC8C367}"/>
              </a:ext>
            </a:extLst>
          </p:cNvPr>
          <p:cNvSpPr txBox="1"/>
          <p:nvPr/>
        </p:nvSpPr>
        <p:spPr>
          <a:xfrm>
            <a:off x="962262" y="1842842"/>
            <a:ext cx="3076311" cy="362885"/>
          </a:xfrm>
          <a:prstGeom prst="rect">
            <a:avLst/>
          </a:prstGeom>
        </p:spPr>
        <p:txBody>
          <a:bodyPr vert="horz" wrap="square" lIns="0" tIns="29175" rIns="0" bIns="0" rtlCol="0">
            <a:spAutoFit/>
          </a:bodyPr>
          <a:lstStyle/>
          <a:p>
            <a:pPr marL="7677">
              <a:spcBef>
                <a:spcPts val="230"/>
              </a:spcBef>
            </a:pPr>
            <a:r>
              <a:rPr lang="de-DE" sz="1000" b="1" spc="150" dirty="0">
                <a:solidFill>
                  <a:schemeClr val="accent5"/>
                </a:solidFill>
                <a:latin typeface="+mj-lt"/>
                <a:cs typeface="HelveticaNeueLT Pro 55 Roman"/>
              </a:rPr>
              <a:t>GLUKOSEWERT STEIGT RASCH</a:t>
            </a:r>
            <a:endParaRPr lang="de-DE" sz="1000" spc="150" dirty="0">
              <a:solidFill>
                <a:schemeClr val="accent5"/>
              </a:solidFill>
              <a:latin typeface="+mj-lt"/>
              <a:cs typeface="HelveticaNeueLT Pro 55 Roman"/>
            </a:endParaRPr>
          </a:p>
          <a:p>
            <a:pPr marL="7677">
              <a:spcBef>
                <a:spcPts val="172"/>
              </a:spcBef>
            </a:pPr>
            <a:r>
              <a:rPr sz="1000" dirty="0">
                <a:cs typeface="HelveticaNeueLTPro-Lt"/>
              </a:rPr>
              <a:t>d. h. in 15 </a:t>
            </a:r>
            <a:r>
              <a:rPr sz="1000" dirty="0" err="1">
                <a:cs typeface="HelveticaNeueLTPro-Lt"/>
              </a:rPr>
              <a:t>Minuten</a:t>
            </a:r>
            <a:r>
              <a:rPr sz="1000" dirty="0">
                <a:cs typeface="HelveticaNeueLTPro-Lt"/>
              </a:rPr>
              <a:t> </a:t>
            </a:r>
            <a:r>
              <a:rPr sz="1000" dirty="0" err="1">
                <a:cs typeface="HelveticaNeueLTPro-Lt"/>
              </a:rPr>
              <a:t>steigt</a:t>
            </a:r>
            <a:r>
              <a:rPr sz="1000" dirty="0">
                <a:cs typeface="HelveticaNeueLTPro-Lt"/>
              </a:rPr>
              <a:t> </a:t>
            </a:r>
            <a:r>
              <a:rPr sz="1000" dirty="0" err="1">
                <a:cs typeface="HelveticaNeueLTPro-Lt"/>
              </a:rPr>
              <a:t>er</a:t>
            </a:r>
            <a:r>
              <a:rPr sz="1000" dirty="0">
                <a:cs typeface="HelveticaNeueLTPro-Lt"/>
              </a:rPr>
              <a:t> um </a:t>
            </a:r>
            <a:r>
              <a:rPr sz="1000" dirty="0" err="1">
                <a:cs typeface="HelveticaNeueLTPro-Lt"/>
              </a:rPr>
              <a:t>mehr</a:t>
            </a:r>
            <a:r>
              <a:rPr sz="1000" dirty="0">
                <a:cs typeface="HelveticaNeueLTPro-Lt"/>
              </a:rPr>
              <a:t> </a:t>
            </a:r>
            <a:r>
              <a:rPr sz="1000" dirty="0" err="1">
                <a:cs typeface="HelveticaNeueLTPro-Lt"/>
              </a:rPr>
              <a:t>als</a:t>
            </a:r>
            <a:r>
              <a:rPr sz="1000" dirty="0">
                <a:cs typeface="HelveticaNeueLTPro-Lt"/>
              </a:rPr>
              <a:t> </a:t>
            </a:r>
            <a:r>
              <a:rPr lang="de-DE" sz="1000" dirty="0">
                <a:cs typeface="HelveticaNeueLTPro-Lt"/>
              </a:rPr>
              <a:t>1,7</a:t>
            </a:r>
            <a:r>
              <a:rPr sz="1000" dirty="0">
                <a:cs typeface="HelveticaNeueLTPro-Lt"/>
              </a:rPr>
              <a:t> m</a:t>
            </a:r>
            <a:r>
              <a:rPr lang="de-DE" sz="1000" dirty="0" err="1">
                <a:cs typeface="HelveticaNeueLTPro-Lt"/>
              </a:rPr>
              <a:t>mol</a:t>
            </a:r>
            <a:r>
              <a:rPr sz="1000" dirty="0">
                <a:cs typeface="HelveticaNeueLTPro-Lt"/>
              </a:rPr>
              <a:t>/L</a:t>
            </a:r>
          </a:p>
        </p:txBody>
      </p:sp>
      <p:grpSp>
        <p:nvGrpSpPr>
          <p:cNvPr id="50" name="object 75">
            <a:extLst>
              <a:ext uri="{FF2B5EF4-FFF2-40B4-BE49-F238E27FC236}">
                <a16:creationId xmlns:a16="http://schemas.microsoft.com/office/drawing/2014/main" id="{6E2FB3E0-272E-6D47-ABCA-03201E3D048F}"/>
              </a:ext>
            </a:extLst>
          </p:cNvPr>
          <p:cNvGrpSpPr/>
          <p:nvPr/>
        </p:nvGrpSpPr>
        <p:grpSpPr>
          <a:xfrm>
            <a:off x="559118" y="2392768"/>
            <a:ext cx="156363" cy="156309"/>
            <a:chOff x="10455704" y="2700552"/>
            <a:chExt cx="141019" cy="140970"/>
          </a:xfrm>
        </p:grpSpPr>
        <p:sp>
          <p:nvSpPr>
            <p:cNvPr id="51" name="object 76">
              <a:extLst>
                <a:ext uri="{FF2B5EF4-FFF2-40B4-BE49-F238E27FC236}">
                  <a16:creationId xmlns:a16="http://schemas.microsoft.com/office/drawing/2014/main" id="{1221ED53-1D26-3147-BCC3-05F098FCA264}"/>
                </a:ext>
              </a:extLst>
            </p:cNvPr>
            <p:cNvSpPr/>
            <p:nvPr/>
          </p:nvSpPr>
          <p:spPr>
            <a:xfrm>
              <a:off x="10455704" y="2700552"/>
              <a:ext cx="140970" cy="140970"/>
            </a:xfrm>
            <a:custGeom>
              <a:avLst/>
              <a:gdLst/>
              <a:ahLst/>
              <a:cxnLst/>
              <a:rect l="l" t="t" r="r" b="b"/>
              <a:pathLst>
                <a:path w="140970" h="140969">
                  <a:moveTo>
                    <a:pt x="0" y="140614"/>
                  </a:moveTo>
                  <a:lnTo>
                    <a:pt x="140614" y="0"/>
                  </a:lnTo>
                </a:path>
              </a:pathLst>
            </a:custGeom>
            <a:ln w="50800">
              <a:solidFill>
                <a:schemeClr val="accent5"/>
              </a:solidFill>
            </a:ln>
          </p:spPr>
          <p:txBody>
            <a:bodyPr wrap="square" lIns="0" tIns="0" rIns="0" bIns="0" rtlCol="0"/>
            <a:lstStyle/>
            <a:p>
              <a:endParaRPr sz="685"/>
            </a:p>
          </p:txBody>
        </p:sp>
        <p:sp>
          <p:nvSpPr>
            <p:cNvPr id="52" name="object 77">
              <a:extLst>
                <a:ext uri="{FF2B5EF4-FFF2-40B4-BE49-F238E27FC236}">
                  <a16:creationId xmlns:a16="http://schemas.microsoft.com/office/drawing/2014/main" id="{DAF5BFF5-39F6-5E4C-B0DA-9D48CBDDA58F}"/>
                </a:ext>
              </a:extLst>
            </p:cNvPr>
            <p:cNvSpPr/>
            <p:nvPr/>
          </p:nvSpPr>
          <p:spPr>
            <a:xfrm>
              <a:off x="10470993" y="2700557"/>
              <a:ext cx="125730" cy="125730"/>
            </a:xfrm>
            <a:custGeom>
              <a:avLst/>
              <a:gdLst/>
              <a:ahLst/>
              <a:cxnLst/>
              <a:rect l="l" t="t" r="r" b="b"/>
              <a:pathLst>
                <a:path w="125729" h="125730">
                  <a:moveTo>
                    <a:pt x="0" y="4559"/>
                  </a:moveTo>
                  <a:lnTo>
                    <a:pt x="125323" y="0"/>
                  </a:lnTo>
                  <a:lnTo>
                    <a:pt x="120764" y="125323"/>
                  </a:lnTo>
                </a:path>
              </a:pathLst>
            </a:custGeom>
            <a:ln w="50800">
              <a:solidFill>
                <a:schemeClr val="accent5"/>
              </a:solidFill>
            </a:ln>
          </p:spPr>
          <p:txBody>
            <a:bodyPr wrap="square" lIns="0" tIns="0" rIns="0" bIns="0" rtlCol="0"/>
            <a:lstStyle/>
            <a:p>
              <a:endParaRPr sz="685"/>
            </a:p>
          </p:txBody>
        </p:sp>
      </p:grpSp>
      <p:sp>
        <p:nvSpPr>
          <p:cNvPr id="53" name="object 78">
            <a:extLst>
              <a:ext uri="{FF2B5EF4-FFF2-40B4-BE49-F238E27FC236}">
                <a16:creationId xmlns:a16="http://schemas.microsoft.com/office/drawing/2014/main" id="{DD93CB5C-A69D-3744-97C8-B0E2C04383AE}"/>
              </a:ext>
            </a:extLst>
          </p:cNvPr>
          <p:cNvSpPr txBox="1"/>
          <p:nvPr/>
        </p:nvSpPr>
        <p:spPr>
          <a:xfrm>
            <a:off x="962263" y="2283151"/>
            <a:ext cx="4167062" cy="362885"/>
          </a:xfrm>
          <a:prstGeom prst="rect">
            <a:avLst/>
          </a:prstGeom>
        </p:spPr>
        <p:txBody>
          <a:bodyPr vert="horz" wrap="square" lIns="0" tIns="29175" rIns="0" bIns="0" rtlCol="0">
            <a:spAutoFit/>
          </a:bodyPr>
          <a:lstStyle/>
          <a:p>
            <a:pPr marL="7677">
              <a:spcBef>
                <a:spcPts val="230"/>
              </a:spcBef>
            </a:pPr>
            <a:r>
              <a:rPr lang="de-DE" sz="1000" b="1" spc="150" dirty="0">
                <a:solidFill>
                  <a:schemeClr val="accent5"/>
                </a:solidFill>
                <a:latin typeface="+mj-lt"/>
                <a:cs typeface="HelveticaNeueLT Pro 55 Roman"/>
              </a:rPr>
              <a:t>GLUKOSEWERT STEIGT</a:t>
            </a:r>
            <a:endParaRPr lang="de-DE" sz="1000" spc="150" dirty="0">
              <a:solidFill>
                <a:schemeClr val="accent5"/>
              </a:solidFill>
              <a:latin typeface="+mj-lt"/>
              <a:cs typeface="HelveticaNeueLT Pro 55 Roman"/>
            </a:endParaRPr>
          </a:p>
          <a:p>
            <a:pPr marL="7677">
              <a:spcBef>
                <a:spcPts val="172"/>
              </a:spcBef>
            </a:pPr>
            <a:r>
              <a:rPr sz="1000" dirty="0">
                <a:cs typeface="HelveticaNeueLTPro-Lt"/>
              </a:rPr>
              <a:t>d.</a:t>
            </a:r>
            <a:r>
              <a:rPr sz="1000" spc="-94" dirty="0">
                <a:cs typeface="HelveticaNeueLTPro-Lt"/>
              </a:rPr>
              <a:t> </a:t>
            </a:r>
            <a:r>
              <a:rPr sz="1000" dirty="0">
                <a:cs typeface="HelveticaNeueLTPro-Lt"/>
              </a:rPr>
              <a:t>h. in 15 </a:t>
            </a:r>
            <a:r>
              <a:rPr lang="de-DE" sz="1000" dirty="0">
                <a:cs typeface="HelveticaNeueLTPro-Lt"/>
              </a:rPr>
              <a:t>Minuten</a:t>
            </a:r>
            <a:r>
              <a:rPr sz="1000" dirty="0">
                <a:cs typeface="HelveticaNeueLTPro-Lt"/>
              </a:rPr>
              <a:t> </a:t>
            </a:r>
            <a:r>
              <a:rPr lang="de-DE" sz="1000" dirty="0">
                <a:cs typeface="HelveticaNeueLTPro-Lt"/>
              </a:rPr>
              <a:t>steigt</a:t>
            </a:r>
            <a:r>
              <a:rPr sz="1000" dirty="0">
                <a:cs typeface="HelveticaNeueLTPro-Lt"/>
              </a:rPr>
              <a:t> </a:t>
            </a:r>
            <a:r>
              <a:rPr sz="1000" dirty="0" err="1">
                <a:cs typeface="HelveticaNeueLTPro-Lt"/>
              </a:rPr>
              <a:t>er</a:t>
            </a:r>
            <a:r>
              <a:rPr sz="1000" dirty="0">
                <a:cs typeface="HelveticaNeueLTPro-Lt"/>
              </a:rPr>
              <a:t> </a:t>
            </a:r>
            <a:r>
              <a:rPr lang="de-DE" sz="1000" dirty="0">
                <a:cs typeface="HelveticaNeueLTPro-Lt"/>
              </a:rPr>
              <a:t>zwischen</a:t>
            </a:r>
            <a:r>
              <a:rPr sz="1000" dirty="0">
                <a:cs typeface="HelveticaNeueLTPro-Lt"/>
              </a:rPr>
              <a:t> </a:t>
            </a:r>
            <a:r>
              <a:rPr lang="de-DE" sz="1000" dirty="0">
                <a:cs typeface="HelveticaNeueLTPro-Lt"/>
              </a:rPr>
              <a:t>0,8</a:t>
            </a:r>
            <a:r>
              <a:rPr sz="1000" dirty="0">
                <a:cs typeface="HelveticaNeueLTPro-Lt"/>
              </a:rPr>
              <a:t> und </a:t>
            </a:r>
            <a:r>
              <a:rPr lang="de-DE" sz="1000" dirty="0">
                <a:cs typeface="HelveticaNeueLTPro-Lt"/>
              </a:rPr>
              <a:t>1,7</a:t>
            </a:r>
            <a:r>
              <a:rPr sz="1000" dirty="0">
                <a:cs typeface="HelveticaNeueLTPro-Lt"/>
              </a:rPr>
              <a:t> </a:t>
            </a:r>
            <a:r>
              <a:rPr lang="de-DE" sz="1000" dirty="0">
                <a:cs typeface="HelveticaNeueLTPro-Lt"/>
              </a:rPr>
              <a:t>mmol/L</a:t>
            </a:r>
            <a:endParaRPr sz="1000" dirty="0">
              <a:cs typeface="HelveticaNeueLTPro-Lt"/>
            </a:endParaRPr>
          </a:p>
        </p:txBody>
      </p:sp>
      <p:grpSp>
        <p:nvGrpSpPr>
          <p:cNvPr id="54" name="object 79">
            <a:extLst>
              <a:ext uri="{FF2B5EF4-FFF2-40B4-BE49-F238E27FC236}">
                <a16:creationId xmlns:a16="http://schemas.microsoft.com/office/drawing/2014/main" id="{B8629BA7-AF51-C147-9F99-5730B5973883}"/>
              </a:ext>
            </a:extLst>
          </p:cNvPr>
          <p:cNvGrpSpPr/>
          <p:nvPr/>
        </p:nvGrpSpPr>
        <p:grpSpPr>
          <a:xfrm>
            <a:off x="520753" y="2803796"/>
            <a:ext cx="221086" cy="170815"/>
            <a:chOff x="10421118" y="3080980"/>
            <a:chExt cx="199390" cy="170815"/>
          </a:xfrm>
        </p:grpSpPr>
        <p:sp>
          <p:nvSpPr>
            <p:cNvPr id="55" name="object 80">
              <a:extLst>
                <a:ext uri="{FF2B5EF4-FFF2-40B4-BE49-F238E27FC236}">
                  <a16:creationId xmlns:a16="http://schemas.microsoft.com/office/drawing/2014/main" id="{8D6F6AB8-87ED-3641-8FE5-3181A3A1C393}"/>
                </a:ext>
              </a:extLst>
            </p:cNvPr>
            <p:cNvSpPr/>
            <p:nvPr/>
          </p:nvSpPr>
          <p:spPr>
            <a:xfrm>
              <a:off x="10421118" y="3166371"/>
              <a:ext cx="199390" cy="0"/>
            </a:xfrm>
            <a:custGeom>
              <a:avLst/>
              <a:gdLst/>
              <a:ahLst/>
              <a:cxnLst/>
              <a:rect l="l" t="t" r="r" b="b"/>
              <a:pathLst>
                <a:path w="199390">
                  <a:moveTo>
                    <a:pt x="0" y="0"/>
                  </a:moveTo>
                  <a:lnTo>
                    <a:pt x="198856" y="0"/>
                  </a:lnTo>
                </a:path>
              </a:pathLst>
            </a:custGeom>
            <a:ln w="50800">
              <a:solidFill>
                <a:schemeClr val="accent5"/>
              </a:solidFill>
            </a:ln>
          </p:spPr>
          <p:txBody>
            <a:bodyPr wrap="square" lIns="0" tIns="0" rIns="0" bIns="0" rtlCol="0"/>
            <a:lstStyle/>
            <a:p>
              <a:endParaRPr sz="685"/>
            </a:p>
          </p:txBody>
        </p:sp>
        <p:sp>
          <p:nvSpPr>
            <p:cNvPr id="56" name="object 81">
              <a:extLst>
                <a:ext uri="{FF2B5EF4-FFF2-40B4-BE49-F238E27FC236}">
                  <a16:creationId xmlns:a16="http://schemas.microsoft.com/office/drawing/2014/main" id="{AE6E6F2C-92C3-AA47-B4CA-C34C15AD9E69}"/>
                </a:ext>
              </a:extLst>
            </p:cNvPr>
            <p:cNvSpPr/>
            <p:nvPr/>
          </p:nvSpPr>
          <p:spPr>
            <a:xfrm>
              <a:off x="10528132" y="3080980"/>
              <a:ext cx="92075" cy="170815"/>
            </a:xfrm>
            <a:custGeom>
              <a:avLst/>
              <a:gdLst/>
              <a:ahLst/>
              <a:cxnLst/>
              <a:rect l="l" t="t" r="r" b="b"/>
              <a:pathLst>
                <a:path w="92075" h="170814">
                  <a:moveTo>
                    <a:pt x="0" y="0"/>
                  </a:moveTo>
                  <a:lnTo>
                    <a:pt x="91846" y="85394"/>
                  </a:lnTo>
                  <a:lnTo>
                    <a:pt x="0" y="170776"/>
                  </a:lnTo>
                </a:path>
              </a:pathLst>
            </a:custGeom>
            <a:ln w="50800">
              <a:solidFill>
                <a:schemeClr val="accent5"/>
              </a:solidFill>
            </a:ln>
          </p:spPr>
          <p:txBody>
            <a:bodyPr wrap="square" lIns="0" tIns="0" rIns="0" bIns="0" rtlCol="0"/>
            <a:lstStyle/>
            <a:p>
              <a:endParaRPr sz="685"/>
            </a:p>
          </p:txBody>
        </p:sp>
      </p:grpSp>
      <p:sp>
        <p:nvSpPr>
          <p:cNvPr id="57" name="object 82">
            <a:extLst>
              <a:ext uri="{FF2B5EF4-FFF2-40B4-BE49-F238E27FC236}">
                <a16:creationId xmlns:a16="http://schemas.microsoft.com/office/drawing/2014/main" id="{FBBF4BC7-F797-314F-B868-AAD75E90D742}"/>
              </a:ext>
            </a:extLst>
          </p:cNvPr>
          <p:cNvSpPr txBox="1"/>
          <p:nvPr/>
        </p:nvSpPr>
        <p:spPr>
          <a:xfrm>
            <a:off x="962263" y="2723460"/>
            <a:ext cx="3906917" cy="362885"/>
          </a:xfrm>
          <a:prstGeom prst="rect">
            <a:avLst/>
          </a:prstGeom>
        </p:spPr>
        <p:txBody>
          <a:bodyPr vert="horz" wrap="square" lIns="0" tIns="29175" rIns="0" bIns="0" rtlCol="0">
            <a:spAutoFit/>
          </a:bodyPr>
          <a:lstStyle/>
          <a:p>
            <a:pPr marL="7677">
              <a:spcBef>
                <a:spcPts val="230"/>
              </a:spcBef>
            </a:pPr>
            <a:r>
              <a:rPr lang="de-DE" sz="1000" b="1" spc="150" dirty="0">
                <a:solidFill>
                  <a:schemeClr val="accent5"/>
                </a:solidFill>
                <a:latin typeface="+mj-lt"/>
                <a:cs typeface="HelveticaNeueLT Pro 55 Roman"/>
              </a:rPr>
              <a:t>GLUKOSEWERT ÄNDERT SICH LANGSAM</a:t>
            </a:r>
            <a:endParaRPr lang="de-DE" sz="1000" spc="150" dirty="0">
              <a:solidFill>
                <a:schemeClr val="accent5"/>
              </a:solidFill>
              <a:latin typeface="+mj-lt"/>
              <a:cs typeface="HelveticaNeueLT Pro 55 Roman"/>
            </a:endParaRPr>
          </a:p>
          <a:p>
            <a:pPr marL="7677">
              <a:spcBef>
                <a:spcPts val="172"/>
              </a:spcBef>
            </a:pPr>
            <a:r>
              <a:rPr sz="1000" dirty="0">
                <a:cs typeface="HelveticaNeueLTPro-Lt"/>
              </a:rPr>
              <a:t>d.</a:t>
            </a:r>
            <a:r>
              <a:rPr sz="1000" spc="-94" dirty="0">
                <a:cs typeface="HelveticaNeueLTPro-Lt"/>
              </a:rPr>
              <a:t> </a:t>
            </a:r>
            <a:r>
              <a:rPr sz="1000" dirty="0">
                <a:cs typeface="HelveticaNeueLTPro-Lt"/>
              </a:rPr>
              <a:t>h. in 15 </a:t>
            </a:r>
            <a:r>
              <a:rPr lang="de-DE" sz="1000" dirty="0">
                <a:cs typeface="HelveticaNeueLTPro-Lt"/>
              </a:rPr>
              <a:t>Minuten</a:t>
            </a:r>
            <a:r>
              <a:rPr sz="1000" dirty="0">
                <a:cs typeface="HelveticaNeueLTPro-Lt"/>
              </a:rPr>
              <a:t> </a:t>
            </a:r>
            <a:r>
              <a:rPr lang="de-DE" sz="1000" dirty="0">
                <a:cs typeface="HelveticaNeueLTPro-Lt"/>
              </a:rPr>
              <a:t>steigt</a:t>
            </a:r>
            <a:r>
              <a:rPr sz="1000" dirty="0">
                <a:cs typeface="HelveticaNeueLTPro-Lt"/>
              </a:rPr>
              <a:t> </a:t>
            </a:r>
            <a:r>
              <a:rPr lang="de-DE" sz="1000" dirty="0">
                <a:cs typeface="HelveticaNeueLTPro-Lt"/>
              </a:rPr>
              <a:t>oder</a:t>
            </a:r>
            <a:r>
              <a:rPr sz="1000" dirty="0">
                <a:cs typeface="HelveticaNeueLTPro-Lt"/>
              </a:rPr>
              <a:t> </a:t>
            </a:r>
            <a:r>
              <a:rPr lang="de-DE" sz="1000" dirty="0">
                <a:cs typeface="HelveticaNeueLTPro-Lt"/>
              </a:rPr>
              <a:t>fällt</a:t>
            </a:r>
            <a:r>
              <a:rPr sz="1000" dirty="0">
                <a:cs typeface="HelveticaNeueLTPro-Lt"/>
              </a:rPr>
              <a:t> </a:t>
            </a:r>
            <a:r>
              <a:rPr sz="1000" dirty="0" err="1">
                <a:cs typeface="HelveticaNeueLTPro-Lt"/>
              </a:rPr>
              <a:t>er</a:t>
            </a:r>
            <a:r>
              <a:rPr sz="1000" dirty="0">
                <a:cs typeface="HelveticaNeueLTPro-Lt"/>
              </a:rPr>
              <a:t> um </a:t>
            </a:r>
            <a:r>
              <a:rPr lang="de-DE" sz="1000" dirty="0">
                <a:cs typeface="HelveticaNeueLTPro-Lt"/>
              </a:rPr>
              <a:t>weniger</a:t>
            </a:r>
            <a:r>
              <a:rPr sz="1000" dirty="0">
                <a:cs typeface="HelveticaNeueLTPro-Lt"/>
              </a:rPr>
              <a:t> </a:t>
            </a:r>
            <a:r>
              <a:rPr lang="de-DE" sz="1000" dirty="0">
                <a:cs typeface="HelveticaNeueLTPro-Lt"/>
              </a:rPr>
              <a:t>als</a:t>
            </a:r>
            <a:r>
              <a:rPr sz="1000" dirty="0">
                <a:cs typeface="HelveticaNeueLTPro-Lt"/>
              </a:rPr>
              <a:t> </a:t>
            </a:r>
            <a:r>
              <a:rPr lang="de-DE" sz="1000" dirty="0">
                <a:cs typeface="HelveticaNeueLTPro-Lt"/>
              </a:rPr>
              <a:t>0,8</a:t>
            </a:r>
            <a:r>
              <a:rPr sz="1000" dirty="0">
                <a:cs typeface="HelveticaNeueLTPro-Lt"/>
              </a:rPr>
              <a:t> </a:t>
            </a:r>
            <a:r>
              <a:rPr lang="de-DE" sz="1000" dirty="0">
                <a:cs typeface="HelveticaNeueLTPro-Lt"/>
              </a:rPr>
              <a:t>mmol</a:t>
            </a:r>
            <a:r>
              <a:rPr sz="1000" dirty="0">
                <a:cs typeface="HelveticaNeueLTPro-Lt"/>
              </a:rPr>
              <a:t>/dL</a:t>
            </a:r>
          </a:p>
        </p:txBody>
      </p:sp>
      <p:grpSp>
        <p:nvGrpSpPr>
          <p:cNvPr id="58" name="object 83">
            <a:extLst>
              <a:ext uri="{FF2B5EF4-FFF2-40B4-BE49-F238E27FC236}">
                <a16:creationId xmlns:a16="http://schemas.microsoft.com/office/drawing/2014/main" id="{2A22FCA3-65CE-6E4E-8D49-57FFD423AF61}"/>
              </a:ext>
            </a:extLst>
          </p:cNvPr>
          <p:cNvGrpSpPr/>
          <p:nvPr/>
        </p:nvGrpSpPr>
        <p:grpSpPr>
          <a:xfrm>
            <a:off x="559159" y="3267056"/>
            <a:ext cx="156358" cy="156364"/>
            <a:chOff x="10455704" y="3491575"/>
            <a:chExt cx="141014" cy="141020"/>
          </a:xfrm>
        </p:grpSpPr>
        <p:sp>
          <p:nvSpPr>
            <p:cNvPr id="59" name="object 84">
              <a:extLst>
                <a:ext uri="{FF2B5EF4-FFF2-40B4-BE49-F238E27FC236}">
                  <a16:creationId xmlns:a16="http://schemas.microsoft.com/office/drawing/2014/main" id="{3E6BF815-3656-954A-A4D2-F028B5BD5541}"/>
                </a:ext>
              </a:extLst>
            </p:cNvPr>
            <p:cNvSpPr/>
            <p:nvPr/>
          </p:nvSpPr>
          <p:spPr>
            <a:xfrm>
              <a:off x="10455704" y="3491575"/>
              <a:ext cx="140970" cy="140970"/>
            </a:xfrm>
            <a:custGeom>
              <a:avLst/>
              <a:gdLst/>
              <a:ahLst/>
              <a:cxnLst/>
              <a:rect l="l" t="t" r="r" b="b"/>
              <a:pathLst>
                <a:path w="140970" h="140970">
                  <a:moveTo>
                    <a:pt x="0" y="0"/>
                  </a:moveTo>
                  <a:lnTo>
                    <a:pt x="140614" y="140614"/>
                  </a:lnTo>
                </a:path>
              </a:pathLst>
            </a:custGeom>
            <a:ln w="50800">
              <a:solidFill>
                <a:schemeClr val="accent5"/>
              </a:solidFill>
            </a:ln>
          </p:spPr>
          <p:txBody>
            <a:bodyPr wrap="square" lIns="0" tIns="0" rIns="0" bIns="0" rtlCol="0"/>
            <a:lstStyle/>
            <a:p>
              <a:endParaRPr sz="685"/>
            </a:p>
          </p:txBody>
        </p:sp>
        <p:sp>
          <p:nvSpPr>
            <p:cNvPr id="60" name="object 85">
              <a:extLst>
                <a:ext uri="{FF2B5EF4-FFF2-40B4-BE49-F238E27FC236}">
                  <a16:creationId xmlns:a16="http://schemas.microsoft.com/office/drawing/2014/main" id="{48756C2D-7600-9B4F-B44C-21C45115D320}"/>
                </a:ext>
              </a:extLst>
            </p:cNvPr>
            <p:cNvSpPr/>
            <p:nvPr/>
          </p:nvSpPr>
          <p:spPr>
            <a:xfrm>
              <a:off x="10470988" y="3506865"/>
              <a:ext cx="125730" cy="125730"/>
            </a:xfrm>
            <a:custGeom>
              <a:avLst/>
              <a:gdLst/>
              <a:ahLst/>
              <a:cxnLst/>
              <a:rect l="l" t="t" r="r" b="b"/>
              <a:pathLst>
                <a:path w="125729" h="125729">
                  <a:moveTo>
                    <a:pt x="120764" y="0"/>
                  </a:moveTo>
                  <a:lnTo>
                    <a:pt x="125323" y="125323"/>
                  </a:lnTo>
                  <a:lnTo>
                    <a:pt x="0" y="120764"/>
                  </a:lnTo>
                </a:path>
              </a:pathLst>
            </a:custGeom>
            <a:ln w="50800">
              <a:solidFill>
                <a:schemeClr val="accent5"/>
              </a:solidFill>
            </a:ln>
          </p:spPr>
          <p:txBody>
            <a:bodyPr wrap="square" lIns="0" tIns="0" rIns="0" bIns="0" rtlCol="0"/>
            <a:lstStyle/>
            <a:p>
              <a:endParaRPr sz="685"/>
            </a:p>
          </p:txBody>
        </p:sp>
      </p:grpSp>
      <p:sp>
        <p:nvSpPr>
          <p:cNvPr id="61" name="object 86">
            <a:extLst>
              <a:ext uri="{FF2B5EF4-FFF2-40B4-BE49-F238E27FC236}">
                <a16:creationId xmlns:a16="http://schemas.microsoft.com/office/drawing/2014/main" id="{AB71E870-516D-9041-993A-02A4D6C41AC5}"/>
              </a:ext>
            </a:extLst>
          </p:cNvPr>
          <p:cNvSpPr txBox="1"/>
          <p:nvPr/>
        </p:nvSpPr>
        <p:spPr>
          <a:xfrm>
            <a:off x="962263" y="3163769"/>
            <a:ext cx="3230404" cy="362885"/>
          </a:xfrm>
          <a:prstGeom prst="rect">
            <a:avLst/>
          </a:prstGeom>
        </p:spPr>
        <p:txBody>
          <a:bodyPr vert="horz" wrap="square" lIns="0" tIns="29175" rIns="0" bIns="0" rtlCol="0">
            <a:spAutoFit/>
          </a:bodyPr>
          <a:lstStyle/>
          <a:p>
            <a:pPr marL="7677">
              <a:spcBef>
                <a:spcPts val="230"/>
              </a:spcBef>
            </a:pPr>
            <a:r>
              <a:rPr lang="de-DE" sz="1000" b="1" spc="150" dirty="0">
                <a:solidFill>
                  <a:schemeClr val="accent5"/>
                </a:solidFill>
                <a:latin typeface="+mj-lt"/>
                <a:cs typeface="HelveticaNeueLT Pro 55 Roman"/>
              </a:rPr>
              <a:t>GLUKOEWERT FÄLLT</a:t>
            </a:r>
            <a:endParaRPr lang="de-DE" sz="1000" spc="150" dirty="0">
              <a:solidFill>
                <a:schemeClr val="accent5"/>
              </a:solidFill>
              <a:latin typeface="+mj-lt"/>
              <a:cs typeface="HelveticaNeueLT Pro 55 Roman"/>
            </a:endParaRPr>
          </a:p>
          <a:p>
            <a:pPr marL="7677">
              <a:spcBef>
                <a:spcPts val="172"/>
              </a:spcBef>
            </a:pPr>
            <a:r>
              <a:rPr sz="1000" dirty="0">
                <a:cs typeface="HelveticaNeueLTPro-Lt"/>
              </a:rPr>
              <a:t>d.</a:t>
            </a:r>
            <a:r>
              <a:rPr sz="1000" spc="-94" dirty="0">
                <a:cs typeface="HelveticaNeueLTPro-Lt"/>
              </a:rPr>
              <a:t> </a:t>
            </a:r>
            <a:r>
              <a:rPr sz="1000" dirty="0">
                <a:cs typeface="HelveticaNeueLTPro-Lt"/>
              </a:rPr>
              <a:t>h. in 15 </a:t>
            </a:r>
            <a:r>
              <a:rPr lang="de-DE" sz="1000" dirty="0">
                <a:cs typeface="HelveticaNeueLTPro-Lt"/>
              </a:rPr>
              <a:t>Minuten</a:t>
            </a:r>
            <a:r>
              <a:rPr sz="1000" dirty="0">
                <a:cs typeface="HelveticaNeueLTPro-Lt"/>
              </a:rPr>
              <a:t> </a:t>
            </a:r>
            <a:r>
              <a:rPr lang="de-DE" sz="1000" dirty="0">
                <a:cs typeface="HelveticaNeueLTPro-Lt"/>
              </a:rPr>
              <a:t>fällt</a:t>
            </a:r>
            <a:r>
              <a:rPr sz="1000" dirty="0">
                <a:cs typeface="HelveticaNeueLTPro-Lt"/>
              </a:rPr>
              <a:t> </a:t>
            </a:r>
            <a:r>
              <a:rPr sz="1000" dirty="0" err="1">
                <a:cs typeface="HelveticaNeueLTPro-Lt"/>
              </a:rPr>
              <a:t>er</a:t>
            </a:r>
            <a:r>
              <a:rPr sz="1000" dirty="0">
                <a:cs typeface="HelveticaNeueLTPro-Lt"/>
              </a:rPr>
              <a:t> </a:t>
            </a:r>
            <a:r>
              <a:rPr lang="de-DE" sz="1000" dirty="0">
                <a:cs typeface="HelveticaNeueLTPro-Lt"/>
              </a:rPr>
              <a:t>zwischen</a:t>
            </a:r>
            <a:r>
              <a:rPr sz="1000" dirty="0">
                <a:cs typeface="HelveticaNeueLTPro-Lt"/>
              </a:rPr>
              <a:t> </a:t>
            </a:r>
            <a:r>
              <a:rPr lang="de-DE" sz="1000" dirty="0">
                <a:cs typeface="HelveticaNeueLTPro-Lt"/>
              </a:rPr>
              <a:t>0,8</a:t>
            </a:r>
            <a:r>
              <a:rPr sz="1000" dirty="0">
                <a:cs typeface="HelveticaNeueLTPro-Lt"/>
              </a:rPr>
              <a:t> und </a:t>
            </a:r>
            <a:r>
              <a:rPr lang="de-DE" sz="1000" dirty="0">
                <a:cs typeface="HelveticaNeueLTPro-Lt"/>
              </a:rPr>
              <a:t>1,7</a:t>
            </a:r>
            <a:r>
              <a:rPr sz="1000" dirty="0">
                <a:cs typeface="HelveticaNeueLTPro-Lt"/>
              </a:rPr>
              <a:t> </a:t>
            </a:r>
            <a:r>
              <a:rPr lang="de-DE" sz="1000" dirty="0">
                <a:cs typeface="HelveticaNeueLTPro-Lt"/>
              </a:rPr>
              <a:t>mmol</a:t>
            </a:r>
            <a:r>
              <a:rPr sz="1000" dirty="0">
                <a:cs typeface="HelveticaNeueLTPro-Lt"/>
              </a:rPr>
              <a:t>/L</a:t>
            </a:r>
          </a:p>
        </p:txBody>
      </p:sp>
      <p:grpSp>
        <p:nvGrpSpPr>
          <p:cNvPr id="62" name="object 87">
            <a:extLst>
              <a:ext uri="{FF2B5EF4-FFF2-40B4-BE49-F238E27FC236}">
                <a16:creationId xmlns:a16="http://schemas.microsoft.com/office/drawing/2014/main" id="{2A628F5A-453C-284D-A12F-91146DC1E793}"/>
              </a:ext>
            </a:extLst>
          </p:cNvPr>
          <p:cNvGrpSpPr/>
          <p:nvPr/>
        </p:nvGrpSpPr>
        <p:grpSpPr>
          <a:xfrm>
            <a:off x="558789" y="3659651"/>
            <a:ext cx="170815" cy="221086"/>
            <a:chOff x="10441113" y="3852990"/>
            <a:chExt cx="170815" cy="199390"/>
          </a:xfrm>
        </p:grpSpPr>
        <p:sp>
          <p:nvSpPr>
            <p:cNvPr id="63" name="object 88">
              <a:extLst>
                <a:ext uri="{FF2B5EF4-FFF2-40B4-BE49-F238E27FC236}">
                  <a16:creationId xmlns:a16="http://schemas.microsoft.com/office/drawing/2014/main" id="{9893E128-3F5F-CF42-BD7B-903FF8060889}"/>
                </a:ext>
              </a:extLst>
            </p:cNvPr>
            <p:cNvSpPr/>
            <p:nvPr/>
          </p:nvSpPr>
          <p:spPr>
            <a:xfrm>
              <a:off x="10526500" y="3852990"/>
              <a:ext cx="0" cy="199390"/>
            </a:xfrm>
            <a:custGeom>
              <a:avLst/>
              <a:gdLst/>
              <a:ahLst/>
              <a:cxnLst/>
              <a:rect l="l" t="t" r="r" b="b"/>
              <a:pathLst>
                <a:path h="199389">
                  <a:moveTo>
                    <a:pt x="0" y="0"/>
                  </a:moveTo>
                  <a:lnTo>
                    <a:pt x="0" y="198856"/>
                  </a:lnTo>
                </a:path>
              </a:pathLst>
            </a:custGeom>
            <a:ln w="50800">
              <a:solidFill>
                <a:schemeClr val="accent5"/>
              </a:solidFill>
            </a:ln>
          </p:spPr>
          <p:txBody>
            <a:bodyPr wrap="square" lIns="0" tIns="0" rIns="0" bIns="0" rtlCol="0"/>
            <a:lstStyle/>
            <a:p>
              <a:endParaRPr sz="685"/>
            </a:p>
          </p:txBody>
        </p:sp>
        <p:sp>
          <p:nvSpPr>
            <p:cNvPr id="64" name="object 89">
              <a:extLst>
                <a:ext uri="{FF2B5EF4-FFF2-40B4-BE49-F238E27FC236}">
                  <a16:creationId xmlns:a16="http://schemas.microsoft.com/office/drawing/2014/main" id="{D875ACE7-DAC4-BD4B-9589-7E688309B8D8}"/>
                </a:ext>
              </a:extLst>
            </p:cNvPr>
            <p:cNvSpPr/>
            <p:nvPr/>
          </p:nvSpPr>
          <p:spPr>
            <a:xfrm>
              <a:off x="10441113" y="3960003"/>
              <a:ext cx="170815" cy="92075"/>
            </a:xfrm>
            <a:custGeom>
              <a:avLst/>
              <a:gdLst/>
              <a:ahLst/>
              <a:cxnLst/>
              <a:rect l="l" t="t" r="r" b="b"/>
              <a:pathLst>
                <a:path w="170815" h="92075">
                  <a:moveTo>
                    <a:pt x="170776" y="0"/>
                  </a:moveTo>
                  <a:lnTo>
                    <a:pt x="85382" y="91846"/>
                  </a:lnTo>
                  <a:lnTo>
                    <a:pt x="0" y="0"/>
                  </a:lnTo>
                </a:path>
              </a:pathLst>
            </a:custGeom>
            <a:ln w="50800">
              <a:solidFill>
                <a:schemeClr val="accent5"/>
              </a:solidFill>
            </a:ln>
          </p:spPr>
          <p:txBody>
            <a:bodyPr wrap="square" lIns="0" tIns="0" rIns="0" bIns="0" rtlCol="0"/>
            <a:lstStyle/>
            <a:p>
              <a:endParaRPr sz="685"/>
            </a:p>
          </p:txBody>
        </p:sp>
      </p:grpSp>
      <p:sp>
        <p:nvSpPr>
          <p:cNvPr id="65" name="object 90">
            <a:extLst>
              <a:ext uri="{FF2B5EF4-FFF2-40B4-BE49-F238E27FC236}">
                <a16:creationId xmlns:a16="http://schemas.microsoft.com/office/drawing/2014/main" id="{9739D248-3AE5-D94B-867A-98ACC60FE21F}"/>
              </a:ext>
            </a:extLst>
          </p:cNvPr>
          <p:cNvSpPr txBox="1"/>
          <p:nvPr/>
        </p:nvSpPr>
        <p:spPr>
          <a:xfrm>
            <a:off x="962263" y="3604080"/>
            <a:ext cx="4036888" cy="875845"/>
          </a:xfrm>
          <a:prstGeom prst="rect">
            <a:avLst/>
          </a:prstGeom>
        </p:spPr>
        <p:txBody>
          <a:bodyPr vert="horz" wrap="square" lIns="0" tIns="29175" rIns="0" bIns="0" rtlCol="0">
            <a:spAutoFit/>
          </a:bodyPr>
          <a:lstStyle/>
          <a:p>
            <a:pPr marL="7677">
              <a:spcBef>
                <a:spcPts val="230"/>
              </a:spcBef>
            </a:pPr>
            <a:r>
              <a:rPr lang="de-DE" sz="1000" b="1" spc="150" dirty="0">
                <a:solidFill>
                  <a:schemeClr val="accent5"/>
                </a:solidFill>
                <a:latin typeface="+mj-lt"/>
                <a:cs typeface="HelveticaNeueLT Pro 55 Roman"/>
              </a:rPr>
              <a:t>GLUKOSEWERT FÄLLT RASCH</a:t>
            </a:r>
            <a:endParaRPr lang="de-DE" sz="1000" spc="150" dirty="0">
              <a:solidFill>
                <a:schemeClr val="accent5"/>
              </a:solidFill>
              <a:latin typeface="+mj-lt"/>
              <a:cs typeface="HelveticaNeueLT Pro 55 Roman"/>
            </a:endParaRPr>
          </a:p>
          <a:p>
            <a:pPr marL="7677">
              <a:spcBef>
                <a:spcPts val="172"/>
              </a:spcBef>
            </a:pPr>
            <a:r>
              <a:rPr lang="de-DE" sz="1000" dirty="0">
                <a:cs typeface="HelveticaNeueLT Pro 55 Roman"/>
              </a:rPr>
              <a:t>d.</a:t>
            </a:r>
            <a:r>
              <a:rPr lang="de-DE" sz="1000" spc="-94" dirty="0">
                <a:cs typeface="HelveticaNeueLT Pro 55 Roman"/>
              </a:rPr>
              <a:t> </a:t>
            </a:r>
            <a:r>
              <a:rPr lang="de-DE" sz="1000" dirty="0">
                <a:cs typeface="HelveticaNeueLT Pro 55 Roman"/>
              </a:rPr>
              <a:t>h. in 15 Minuten fällt er um mehr als 1,7 mmol/L</a:t>
            </a:r>
            <a:endParaRPr sz="1000" dirty="0">
              <a:cs typeface="HelveticaNeueLT Pro 55 Roman"/>
            </a:endParaRPr>
          </a:p>
          <a:p>
            <a:pPr marL="12283" marR="3071">
              <a:spcBef>
                <a:spcPts val="414"/>
              </a:spcBef>
            </a:pPr>
            <a:r>
              <a:rPr lang="de-DE" sz="1000" dirty="0">
                <a:cs typeface="HelveticaNeueLT Pro 55 Roman"/>
              </a:rPr>
              <a:t>Ein stark fallender Trendpfeil kann beispielsweise bei Gabe </a:t>
            </a:r>
            <a:br>
              <a:rPr lang="de-DE" sz="1000" spc="3" dirty="0">
                <a:cs typeface="HelveticaNeueLT Pro 55 Roman"/>
              </a:rPr>
            </a:br>
            <a:r>
              <a:rPr lang="de-DE" sz="1000" dirty="0">
                <a:cs typeface="HelveticaNeueLT Pro 55 Roman"/>
              </a:rPr>
              <a:t>von</a:t>
            </a:r>
            <a:r>
              <a:rPr lang="de-DE" sz="1000" spc="-9" dirty="0">
                <a:cs typeface="HelveticaNeueLT Pro 55 Roman"/>
              </a:rPr>
              <a:t> </a:t>
            </a:r>
            <a:r>
              <a:rPr lang="de-DE" sz="1000" dirty="0">
                <a:cs typeface="HelveticaNeueLT Pro 55 Roman"/>
              </a:rPr>
              <a:t>schnell</a:t>
            </a:r>
            <a:r>
              <a:rPr lang="de-DE" sz="1000" spc="-6" dirty="0">
                <a:cs typeface="HelveticaNeueLT Pro 55 Roman"/>
              </a:rPr>
              <a:t> </a:t>
            </a:r>
            <a:r>
              <a:rPr lang="de-DE" sz="1000" dirty="0">
                <a:cs typeface="HelveticaNeueLT Pro 55 Roman"/>
              </a:rPr>
              <a:t>wirksamem</a:t>
            </a:r>
            <a:r>
              <a:rPr lang="de-DE" sz="1000" spc="-9" dirty="0">
                <a:cs typeface="HelveticaNeueLT Pro 55 Roman"/>
              </a:rPr>
              <a:t> </a:t>
            </a:r>
            <a:r>
              <a:rPr lang="de-DE" sz="1000" dirty="0">
                <a:cs typeface="HelveticaNeueLT Pro 55 Roman"/>
              </a:rPr>
              <a:t>Insulin</a:t>
            </a:r>
            <a:r>
              <a:rPr lang="de-DE" sz="1000" spc="-6" dirty="0">
                <a:cs typeface="HelveticaNeueLT Pro 55 Roman"/>
              </a:rPr>
              <a:t> </a:t>
            </a:r>
            <a:r>
              <a:rPr lang="de-DE" sz="1000" dirty="0">
                <a:cs typeface="HelveticaNeueLT Pro 55 Roman"/>
              </a:rPr>
              <a:t>oder</a:t>
            </a:r>
            <a:r>
              <a:rPr lang="de-DE" sz="1000" spc="-9" dirty="0">
                <a:cs typeface="HelveticaNeueLT Pro 55 Roman"/>
              </a:rPr>
              <a:t> </a:t>
            </a:r>
            <a:r>
              <a:rPr lang="de-DE" sz="1000" dirty="0">
                <a:cs typeface="HelveticaNeueLT Pro 55 Roman"/>
              </a:rPr>
              <a:t>während</a:t>
            </a:r>
            <a:r>
              <a:rPr lang="de-DE" sz="1000" spc="-6" dirty="0">
                <a:cs typeface="HelveticaNeueLT Pro 55 Roman"/>
              </a:rPr>
              <a:t> </a:t>
            </a:r>
            <a:r>
              <a:rPr lang="de-DE" sz="1000" dirty="0">
                <a:cs typeface="HelveticaNeueLT Pro 55 Roman"/>
              </a:rPr>
              <a:t>oder</a:t>
            </a:r>
            <a:r>
              <a:rPr lang="de-DE" sz="1000" spc="-9" dirty="0">
                <a:cs typeface="HelveticaNeueLT Pro 55 Roman"/>
              </a:rPr>
              <a:t> </a:t>
            </a:r>
            <a:r>
              <a:rPr lang="de-DE" sz="1000" dirty="0">
                <a:cs typeface="HelveticaNeueLT Pro 55 Roman"/>
              </a:rPr>
              <a:t>nach</a:t>
            </a:r>
            <a:r>
              <a:rPr lang="de-DE" sz="1000" spc="-6" dirty="0">
                <a:cs typeface="HelveticaNeueLT Pro 55 Roman"/>
              </a:rPr>
              <a:t> </a:t>
            </a:r>
            <a:r>
              <a:rPr lang="de-DE" sz="1000" dirty="0">
                <a:cs typeface="HelveticaNeueLT Pro 55 Roman"/>
              </a:rPr>
              <a:t>einer </a:t>
            </a:r>
            <a:r>
              <a:rPr lang="de-DE" sz="1000" spc="-163" dirty="0">
                <a:cs typeface="HelveticaNeueLT Pro 55 Roman"/>
              </a:rPr>
              <a:t> </a:t>
            </a:r>
            <a:r>
              <a:rPr lang="de-DE" sz="1000" dirty="0">
                <a:cs typeface="HelveticaNeueLT Pro 55 Roman"/>
              </a:rPr>
              <a:t>sportlichen</a:t>
            </a:r>
            <a:r>
              <a:rPr lang="de-DE" sz="1000" spc="-3" dirty="0">
                <a:cs typeface="HelveticaNeueLT Pro 55 Roman"/>
              </a:rPr>
              <a:t> </a:t>
            </a:r>
            <a:r>
              <a:rPr lang="de-DE" sz="1000" dirty="0">
                <a:cs typeface="HelveticaNeueLT Pro 55 Roman"/>
              </a:rPr>
              <a:t>Aktivität auftreten.</a:t>
            </a:r>
            <a:endParaRPr sz="1000" dirty="0">
              <a:cs typeface="HelveticaNeueLT Pro 55 Roman"/>
            </a:endParaRPr>
          </a:p>
        </p:txBody>
      </p:sp>
      <p:sp>
        <p:nvSpPr>
          <p:cNvPr id="67" name="object 109">
            <a:extLst>
              <a:ext uri="{FF2B5EF4-FFF2-40B4-BE49-F238E27FC236}">
                <a16:creationId xmlns:a16="http://schemas.microsoft.com/office/drawing/2014/main" id="{1EDB84C4-B490-EC4C-B199-39434BAB0C95}"/>
              </a:ext>
            </a:extLst>
          </p:cNvPr>
          <p:cNvSpPr/>
          <p:nvPr/>
        </p:nvSpPr>
        <p:spPr>
          <a:xfrm>
            <a:off x="503238" y="4133891"/>
            <a:ext cx="266796" cy="243379"/>
          </a:xfrm>
          <a:custGeom>
            <a:avLst/>
            <a:gdLst/>
            <a:ahLst/>
            <a:cxnLst/>
            <a:rect l="l" t="t" r="r" b="b"/>
            <a:pathLst>
              <a:path w="441325" h="402589">
                <a:moveTo>
                  <a:pt x="227380" y="295541"/>
                </a:moveTo>
                <a:lnTo>
                  <a:pt x="207187" y="295541"/>
                </a:lnTo>
                <a:lnTo>
                  <a:pt x="207187" y="329196"/>
                </a:lnTo>
                <a:lnTo>
                  <a:pt x="227380" y="329196"/>
                </a:lnTo>
                <a:lnTo>
                  <a:pt x="227380" y="295541"/>
                </a:lnTo>
                <a:close/>
              </a:path>
              <a:path w="441325" h="402589">
                <a:moveTo>
                  <a:pt x="227380" y="120497"/>
                </a:moveTo>
                <a:lnTo>
                  <a:pt x="207187" y="120497"/>
                </a:lnTo>
                <a:lnTo>
                  <a:pt x="207187" y="275336"/>
                </a:lnTo>
                <a:lnTo>
                  <a:pt x="227380" y="275336"/>
                </a:lnTo>
                <a:lnTo>
                  <a:pt x="227380" y="120497"/>
                </a:lnTo>
                <a:close/>
              </a:path>
              <a:path w="441325" h="402589">
                <a:moveTo>
                  <a:pt x="441299" y="338963"/>
                </a:moveTo>
                <a:lnTo>
                  <a:pt x="439153" y="322668"/>
                </a:lnTo>
                <a:lnTo>
                  <a:pt x="432714" y="306997"/>
                </a:lnTo>
                <a:lnTo>
                  <a:pt x="419671" y="284060"/>
                </a:lnTo>
                <a:lnTo>
                  <a:pt x="419671" y="338975"/>
                </a:lnTo>
                <a:lnTo>
                  <a:pt x="418122" y="350227"/>
                </a:lnTo>
                <a:lnTo>
                  <a:pt x="387451" y="380923"/>
                </a:lnTo>
                <a:lnTo>
                  <a:pt x="376174" y="382397"/>
                </a:lnTo>
                <a:lnTo>
                  <a:pt x="64465" y="382397"/>
                </a:lnTo>
                <a:lnTo>
                  <a:pt x="26758" y="360845"/>
                </a:lnTo>
                <a:lnTo>
                  <a:pt x="20612" y="338963"/>
                </a:lnTo>
                <a:lnTo>
                  <a:pt x="21932" y="327710"/>
                </a:lnTo>
                <a:lnTo>
                  <a:pt x="182283" y="42418"/>
                </a:lnTo>
                <a:lnTo>
                  <a:pt x="219976" y="20193"/>
                </a:lnTo>
                <a:lnTo>
                  <a:pt x="231355" y="21678"/>
                </a:lnTo>
                <a:lnTo>
                  <a:pt x="413867" y="317093"/>
                </a:lnTo>
                <a:lnTo>
                  <a:pt x="419671" y="338975"/>
                </a:lnTo>
                <a:lnTo>
                  <a:pt x="419671" y="284060"/>
                </a:lnTo>
                <a:lnTo>
                  <a:pt x="276529" y="32321"/>
                </a:lnTo>
                <a:lnTo>
                  <a:pt x="267373" y="20193"/>
                </a:lnTo>
                <a:lnTo>
                  <a:pt x="266280" y="18745"/>
                </a:lnTo>
                <a:lnTo>
                  <a:pt x="253136" y="8585"/>
                </a:lnTo>
                <a:lnTo>
                  <a:pt x="237705" y="2209"/>
                </a:lnTo>
                <a:lnTo>
                  <a:pt x="220649" y="0"/>
                </a:lnTo>
                <a:lnTo>
                  <a:pt x="203682" y="2209"/>
                </a:lnTo>
                <a:lnTo>
                  <a:pt x="164769" y="32321"/>
                </a:lnTo>
                <a:lnTo>
                  <a:pt x="8585" y="306997"/>
                </a:lnTo>
                <a:lnTo>
                  <a:pt x="0" y="338975"/>
                </a:lnTo>
                <a:lnTo>
                  <a:pt x="2146" y="355282"/>
                </a:lnTo>
                <a:lnTo>
                  <a:pt x="32232" y="394093"/>
                </a:lnTo>
                <a:lnTo>
                  <a:pt x="64465" y="402590"/>
                </a:lnTo>
                <a:lnTo>
                  <a:pt x="377520" y="402590"/>
                </a:lnTo>
                <a:lnTo>
                  <a:pt x="394182" y="400392"/>
                </a:lnTo>
                <a:lnTo>
                  <a:pt x="409409" y="394093"/>
                </a:lnTo>
                <a:lnTo>
                  <a:pt x="422478" y="384136"/>
                </a:lnTo>
                <a:lnTo>
                  <a:pt x="423824" y="382397"/>
                </a:lnTo>
                <a:lnTo>
                  <a:pt x="432714" y="370954"/>
                </a:lnTo>
                <a:lnTo>
                  <a:pt x="439153" y="355282"/>
                </a:lnTo>
                <a:lnTo>
                  <a:pt x="441299" y="338963"/>
                </a:lnTo>
                <a:close/>
              </a:path>
            </a:pathLst>
          </a:custGeom>
          <a:solidFill>
            <a:schemeClr val="accent5"/>
          </a:solidFill>
          <a:ln>
            <a:solidFill>
              <a:schemeClr val="accent5"/>
            </a:solidFill>
          </a:ln>
        </p:spPr>
        <p:txBody>
          <a:bodyPr wrap="square" lIns="0" tIns="0" rIns="0" bIns="0" rtlCol="0"/>
          <a:lstStyle/>
          <a:p>
            <a:endParaRPr sz="685"/>
          </a:p>
        </p:txBody>
      </p:sp>
      <p:sp>
        <p:nvSpPr>
          <p:cNvPr id="68" name="object 58">
            <a:extLst>
              <a:ext uri="{FF2B5EF4-FFF2-40B4-BE49-F238E27FC236}">
                <a16:creationId xmlns:a16="http://schemas.microsoft.com/office/drawing/2014/main" id="{F0040993-7C88-0C45-A873-C96813BAA151}"/>
              </a:ext>
            </a:extLst>
          </p:cNvPr>
          <p:cNvSpPr txBox="1"/>
          <p:nvPr/>
        </p:nvSpPr>
        <p:spPr>
          <a:xfrm>
            <a:off x="442076" y="1306908"/>
            <a:ext cx="4687249" cy="461665"/>
          </a:xfrm>
          <a:prstGeom prst="rect">
            <a:avLst/>
          </a:prstGeom>
          <a:noFill/>
        </p:spPr>
        <p:txBody>
          <a:bodyPr wrap="square">
            <a:spAutoFit/>
          </a:bodyPr>
          <a:lstStyle>
            <a:defPPr>
              <a:defRPr lang="en-US"/>
            </a:defPPr>
            <a:lvl1pPr>
              <a:defRPr sz="1400"/>
            </a:lvl1pPr>
          </a:lstStyle>
          <a:p>
            <a:r>
              <a:rPr lang="de-DE" sz="1200" dirty="0"/>
              <a:t>Der Trendpfeil gibt Ihnen einen Hinweis, in welche Richtung sich Ihr Glukosewert momentan bewegt. </a:t>
            </a:r>
          </a:p>
        </p:txBody>
      </p:sp>
      <p:cxnSp>
        <p:nvCxnSpPr>
          <p:cNvPr id="69" name="Gerade Verbindung 68">
            <a:extLst>
              <a:ext uri="{FF2B5EF4-FFF2-40B4-BE49-F238E27FC236}">
                <a16:creationId xmlns:a16="http://schemas.microsoft.com/office/drawing/2014/main" id="{C6BF271C-A44D-5E4A-BBE4-89D98219FF65}"/>
              </a:ext>
            </a:extLst>
          </p:cNvPr>
          <p:cNvCxnSpPr/>
          <p:nvPr/>
        </p:nvCxnSpPr>
        <p:spPr>
          <a:xfrm>
            <a:off x="950044" y="3565366"/>
            <a:ext cx="41792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0" name="Gerade Verbindung 69">
            <a:extLst>
              <a:ext uri="{FF2B5EF4-FFF2-40B4-BE49-F238E27FC236}">
                <a16:creationId xmlns:a16="http://schemas.microsoft.com/office/drawing/2014/main" id="{352D9C4A-BE91-5148-95BD-C73EC6915A56}"/>
              </a:ext>
            </a:extLst>
          </p:cNvPr>
          <p:cNvCxnSpPr/>
          <p:nvPr/>
        </p:nvCxnSpPr>
        <p:spPr>
          <a:xfrm>
            <a:off x="950044" y="3125057"/>
            <a:ext cx="41792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1" name="Gerade Verbindung 70">
            <a:extLst>
              <a:ext uri="{FF2B5EF4-FFF2-40B4-BE49-F238E27FC236}">
                <a16:creationId xmlns:a16="http://schemas.microsoft.com/office/drawing/2014/main" id="{0BA4F029-D090-834E-9D8A-FE3B93617AB4}"/>
              </a:ext>
            </a:extLst>
          </p:cNvPr>
          <p:cNvCxnSpPr/>
          <p:nvPr/>
        </p:nvCxnSpPr>
        <p:spPr>
          <a:xfrm>
            <a:off x="950044" y="2684748"/>
            <a:ext cx="41792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Gerade Verbindung 71">
            <a:extLst>
              <a:ext uri="{FF2B5EF4-FFF2-40B4-BE49-F238E27FC236}">
                <a16:creationId xmlns:a16="http://schemas.microsoft.com/office/drawing/2014/main" id="{BCF232C5-6A57-D442-A44F-AA76D447353A}"/>
              </a:ext>
            </a:extLst>
          </p:cNvPr>
          <p:cNvCxnSpPr/>
          <p:nvPr/>
        </p:nvCxnSpPr>
        <p:spPr>
          <a:xfrm>
            <a:off x="950044" y="2244439"/>
            <a:ext cx="41792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Datumsplatzhalter 2">
            <a:extLst>
              <a:ext uri="{FF2B5EF4-FFF2-40B4-BE49-F238E27FC236}">
                <a16:creationId xmlns:a16="http://schemas.microsoft.com/office/drawing/2014/main" id="{29A15833-BB55-5D4C-B340-52944884082D}"/>
              </a:ext>
            </a:extLst>
          </p:cNvPr>
          <p:cNvSpPr>
            <a:spLocks noGrp="1"/>
          </p:cNvSpPr>
          <p:nvPr>
            <p:ph type="dt" sz="half" idx="2"/>
          </p:nvPr>
        </p:nvSpPr>
        <p:spPr/>
        <p:txBody>
          <a:bodyPr/>
          <a:lstStyle/>
          <a:p>
            <a:fld id="{F945C43D-736E-754A-8759-9E828BBEC592}" type="datetime1">
              <a:rPr lang="de-DE" smtClean="0">
                <a:solidFill>
                  <a:schemeClr val="bg1"/>
                </a:solidFill>
              </a:rPr>
              <a:t>14.09.21</a:t>
            </a:fld>
            <a:endParaRPr lang="en-US">
              <a:solidFill>
                <a:schemeClr val="bg1"/>
              </a:solidFill>
            </a:endParaRPr>
          </a:p>
        </p:txBody>
      </p:sp>
    </p:spTree>
    <p:extLst>
      <p:ext uri="{BB962C8B-B14F-4D97-AF65-F5344CB8AC3E}">
        <p14:creationId xmlns:p14="http://schemas.microsoft.com/office/powerpoint/2010/main" val="7642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E6D45A5-EF3B-BA44-8F49-40860A8D7BAE}"/>
              </a:ext>
            </a:extLst>
          </p:cNvPr>
          <p:cNvSpPr>
            <a:spLocks noGrp="1"/>
          </p:cNvSpPr>
          <p:nvPr>
            <p:ph type="sldNum" sz="quarter" idx="4"/>
          </p:nvPr>
        </p:nvSpPr>
        <p:spPr/>
        <p:txBody>
          <a:bodyPr/>
          <a:lstStyle/>
          <a:p>
            <a:fld id="{A2885E78-1F86-4A3D-9EE1-B0103B1CEF15}" type="slidenum">
              <a:rPr lang="en-US" smtClean="0"/>
              <a:pPr/>
              <a:t>28</a:t>
            </a:fld>
            <a:endParaRPr lang="en-US"/>
          </a:p>
        </p:txBody>
      </p:sp>
      <p:sp>
        <p:nvSpPr>
          <p:cNvPr id="4" name="Fußzeilenplatzhalter 3">
            <a:extLst>
              <a:ext uri="{FF2B5EF4-FFF2-40B4-BE49-F238E27FC236}">
                <a16:creationId xmlns:a16="http://schemas.microsoft.com/office/drawing/2014/main" id="{78E77E46-5670-6F4A-B033-0EA890AD63D5}"/>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5" name="Textplatzhalter 4">
            <a:extLst>
              <a:ext uri="{FF2B5EF4-FFF2-40B4-BE49-F238E27FC236}">
                <a16:creationId xmlns:a16="http://schemas.microsoft.com/office/drawing/2014/main" id="{EF3909C6-FED0-4C45-9BF9-4AFA585C1B98}"/>
              </a:ext>
            </a:extLst>
          </p:cNvPr>
          <p:cNvSpPr>
            <a:spLocks noGrp="1"/>
          </p:cNvSpPr>
          <p:nvPr>
            <p:ph type="body" sz="quarter" idx="11"/>
          </p:nvPr>
        </p:nvSpPr>
        <p:spPr/>
        <p:txBody>
          <a:bodyPr/>
          <a:lstStyle/>
          <a:p>
            <a:r>
              <a:rPr lang="en-US" b="1"/>
              <a:t>1</a:t>
            </a:r>
            <a:r>
              <a:rPr lang="en-US"/>
              <a:t>.</a:t>
            </a:r>
            <a:r>
              <a:rPr lang="de-DE"/>
              <a:t> Die FreeStyle Libre 3 App ist nur mit bestimmten Mobilgeräten und Betriebssystemen kompatibel. </a:t>
            </a:r>
          </a:p>
        </p:txBody>
      </p:sp>
      <p:sp>
        <p:nvSpPr>
          <p:cNvPr id="6" name="Textplatzhalter 5">
            <a:extLst>
              <a:ext uri="{FF2B5EF4-FFF2-40B4-BE49-F238E27FC236}">
                <a16:creationId xmlns:a16="http://schemas.microsoft.com/office/drawing/2014/main" id="{2AB4F611-706D-314E-9420-F1DBDC5E0388}"/>
              </a:ext>
            </a:extLst>
          </p:cNvPr>
          <p:cNvSpPr>
            <a:spLocks noGrp="1"/>
          </p:cNvSpPr>
          <p:nvPr>
            <p:ph type="body" sz="quarter" idx="10"/>
          </p:nvPr>
        </p:nvSpPr>
        <p:spPr>
          <a:xfrm>
            <a:off x="502921" y="338465"/>
            <a:ext cx="8137842" cy="553998"/>
          </a:xfrm>
        </p:spPr>
        <p:txBody>
          <a:bodyPr/>
          <a:lstStyle/>
          <a:p>
            <a:r>
              <a:rPr lang="de-DE"/>
              <a:t>Erste Schritte mit FreeStyle Libre 3: Einrichten der app</a:t>
            </a:r>
            <a:r>
              <a:rPr lang="de-DE" baseline="30000"/>
              <a:t>1</a:t>
            </a:r>
          </a:p>
          <a:p>
            <a:endParaRPr lang="de-DE"/>
          </a:p>
        </p:txBody>
      </p:sp>
      <p:sp>
        <p:nvSpPr>
          <p:cNvPr id="7" name="Titel 6">
            <a:extLst>
              <a:ext uri="{FF2B5EF4-FFF2-40B4-BE49-F238E27FC236}">
                <a16:creationId xmlns:a16="http://schemas.microsoft.com/office/drawing/2014/main" id="{9B6440BD-5552-8D4E-8173-E775BA1BF66C}"/>
              </a:ext>
            </a:extLst>
          </p:cNvPr>
          <p:cNvSpPr>
            <a:spLocks noGrp="1"/>
          </p:cNvSpPr>
          <p:nvPr>
            <p:ph type="title"/>
          </p:nvPr>
        </p:nvSpPr>
        <p:spPr/>
        <p:txBody>
          <a:bodyPr/>
          <a:lstStyle/>
          <a:p>
            <a:r>
              <a:rPr lang="de-DE"/>
              <a:t>Nutzen Sie die Notizfunktion Ihrer </a:t>
            </a:r>
            <a:r>
              <a:rPr lang="de-DE" err="1"/>
              <a:t>FreeStyle</a:t>
            </a:r>
            <a:r>
              <a:rPr lang="de-DE"/>
              <a:t> Libre 3 App</a:t>
            </a:r>
            <a:endParaRPr lang="de-DE" baseline="30000"/>
          </a:p>
        </p:txBody>
      </p:sp>
      <p:sp>
        <p:nvSpPr>
          <p:cNvPr id="8" name="Textfeld 7">
            <a:extLst>
              <a:ext uri="{FF2B5EF4-FFF2-40B4-BE49-F238E27FC236}">
                <a16:creationId xmlns:a16="http://schemas.microsoft.com/office/drawing/2014/main" id="{B169C8C9-7F0F-4584-8626-35298AB6EAC6}"/>
              </a:ext>
            </a:extLst>
          </p:cNvPr>
          <p:cNvSpPr txBox="1"/>
          <p:nvPr/>
        </p:nvSpPr>
        <p:spPr>
          <a:xfrm>
            <a:off x="403239" y="1166543"/>
            <a:ext cx="7489371" cy="307777"/>
          </a:xfrm>
          <a:prstGeom prst="rect">
            <a:avLst/>
          </a:prstGeom>
          <a:noFill/>
        </p:spPr>
        <p:txBody>
          <a:bodyPr wrap="square" rtlCol="0">
            <a:spAutoFit/>
          </a:bodyPr>
          <a:lstStyle/>
          <a:p>
            <a:r>
              <a:rPr lang="de-DE" sz="1400">
                <a:latin typeface="Georgia" panose="02040502050405020303" pitchFamily="18" charset="0"/>
              </a:rPr>
              <a:t>So lassen sich Notizen zu einem aktuellen Wert hinzufügen:</a:t>
            </a:r>
          </a:p>
        </p:txBody>
      </p:sp>
      <p:grpSp>
        <p:nvGrpSpPr>
          <p:cNvPr id="22" name="Gruppieren 21">
            <a:extLst>
              <a:ext uri="{FF2B5EF4-FFF2-40B4-BE49-F238E27FC236}">
                <a16:creationId xmlns:a16="http://schemas.microsoft.com/office/drawing/2014/main" id="{C0AA3C50-8711-48A7-92B6-4AB306A348CB}"/>
              </a:ext>
            </a:extLst>
          </p:cNvPr>
          <p:cNvGrpSpPr/>
          <p:nvPr/>
        </p:nvGrpSpPr>
        <p:grpSpPr>
          <a:xfrm>
            <a:off x="10330656" y="5476056"/>
            <a:ext cx="8226566" cy="1497220"/>
            <a:chOff x="502920" y="2359296"/>
            <a:chExt cx="8226566" cy="1497220"/>
          </a:xfrm>
        </p:grpSpPr>
        <p:sp>
          <p:nvSpPr>
            <p:cNvPr id="10" name="Textfeld 9">
              <a:extLst>
                <a:ext uri="{FF2B5EF4-FFF2-40B4-BE49-F238E27FC236}">
                  <a16:creationId xmlns:a16="http://schemas.microsoft.com/office/drawing/2014/main" id="{50BD7F53-094D-4464-B66A-012C662BE986}"/>
                </a:ext>
              </a:extLst>
            </p:cNvPr>
            <p:cNvSpPr txBox="1"/>
            <p:nvPr/>
          </p:nvSpPr>
          <p:spPr>
            <a:xfrm>
              <a:off x="502920" y="3536318"/>
              <a:ext cx="2300514" cy="307777"/>
            </a:xfrm>
            <a:prstGeom prst="rect">
              <a:avLst/>
            </a:prstGeom>
            <a:noFill/>
          </p:spPr>
          <p:txBody>
            <a:bodyPr wrap="square" rtlCol="0">
              <a:spAutoFit/>
            </a:bodyPr>
            <a:lstStyle/>
            <a:p>
              <a:r>
                <a:rPr lang="de-DE" sz="1400">
                  <a:latin typeface="Georgia" panose="02040502050405020303" pitchFamily="18" charset="0"/>
                </a:rPr>
                <a:t>Lebensmittel</a:t>
              </a:r>
              <a:endParaRPr lang="de-DE">
                <a:latin typeface="Georgia" panose="02040502050405020303" pitchFamily="18" charset="0"/>
              </a:endParaRPr>
            </a:p>
          </p:txBody>
        </p:sp>
        <p:sp>
          <p:nvSpPr>
            <p:cNvPr id="11" name="Textfeld 10">
              <a:extLst>
                <a:ext uri="{FF2B5EF4-FFF2-40B4-BE49-F238E27FC236}">
                  <a16:creationId xmlns:a16="http://schemas.microsoft.com/office/drawing/2014/main" id="{E8856F6C-A2FB-4E6B-96EB-B3AA7BEBECC4}"/>
                </a:ext>
              </a:extLst>
            </p:cNvPr>
            <p:cNvSpPr txBox="1"/>
            <p:nvPr/>
          </p:nvSpPr>
          <p:spPr>
            <a:xfrm>
              <a:off x="2074439" y="3536317"/>
              <a:ext cx="1903085" cy="307777"/>
            </a:xfrm>
            <a:prstGeom prst="rect">
              <a:avLst/>
            </a:prstGeom>
            <a:noFill/>
          </p:spPr>
          <p:txBody>
            <a:bodyPr wrap="none" rtlCol="0">
              <a:spAutoFit/>
            </a:bodyPr>
            <a:lstStyle/>
            <a:p>
              <a:r>
                <a:rPr lang="de-DE" sz="1400">
                  <a:latin typeface="Georgia" panose="02040502050405020303" pitchFamily="18" charset="0"/>
                </a:rPr>
                <a:t>Sportliche Betätigung</a:t>
              </a:r>
            </a:p>
          </p:txBody>
        </p:sp>
        <p:sp>
          <p:nvSpPr>
            <p:cNvPr id="12" name="Textfeld 11">
              <a:extLst>
                <a:ext uri="{FF2B5EF4-FFF2-40B4-BE49-F238E27FC236}">
                  <a16:creationId xmlns:a16="http://schemas.microsoft.com/office/drawing/2014/main" id="{6D17AF8A-0618-48EF-8D38-A1F6F28D6BFF}"/>
                </a:ext>
              </a:extLst>
            </p:cNvPr>
            <p:cNvSpPr txBox="1"/>
            <p:nvPr/>
          </p:nvSpPr>
          <p:spPr>
            <a:xfrm>
              <a:off x="4230914" y="3536318"/>
              <a:ext cx="2047355" cy="307777"/>
            </a:xfrm>
            <a:prstGeom prst="rect">
              <a:avLst/>
            </a:prstGeom>
            <a:noFill/>
          </p:spPr>
          <p:txBody>
            <a:bodyPr wrap="none" rtlCol="0">
              <a:spAutoFit/>
            </a:bodyPr>
            <a:lstStyle/>
            <a:p>
              <a:r>
                <a:rPr lang="de-DE" sz="1400">
                  <a:latin typeface="Georgia" panose="02040502050405020303" pitchFamily="18" charset="0"/>
                </a:rPr>
                <a:t>Lang wirkendes Insulin</a:t>
              </a:r>
            </a:p>
          </p:txBody>
        </p:sp>
        <p:sp>
          <p:nvSpPr>
            <p:cNvPr id="13" name="Textfeld 12">
              <a:extLst>
                <a:ext uri="{FF2B5EF4-FFF2-40B4-BE49-F238E27FC236}">
                  <a16:creationId xmlns:a16="http://schemas.microsoft.com/office/drawing/2014/main" id="{2E26B1A5-C4F5-47EB-B5EA-95366D5FC773}"/>
                </a:ext>
              </a:extLst>
            </p:cNvPr>
            <p:cNvSpPr txBox="1"/>
            <p:nvPr/>
          </p:nvSpPr>
          <p:spPr>
            <a:xfrm>
              <a:off x="6496182" y="3548739"/>
              <a:ext cx="2233304" cy="307777"/>
            </a:xfrm>
            <a:prstGeom prst="rect">
              <a:avLst/>
            </a:prstGeom>
            <a:noFill/>
          </p:spPr>
          <p:txBody>
            <a:bodyPr wrap="none" rtlCol="0">
              <a:spAutoFit/>
            </a:bodyPr>
            <a:lstStyle/>
            <a:p>
              <a:r>
                <a:rPr lang="de-DE" sz="1400">
                  <a:latin typeface="Georgia" panose="02040502050405020303" pitchFamily="18" charset="0"/>
                </a:rPr>
                <a:t>Schnell wirkendes Insulin</a:t>
              </a:r>
            </a:p>
          </p:txBody>
        </p:sp>
        <p:pic>
          <p:nvPicPr>
            <p:cNvPr id="15" name="Grafik 14">
              <a:extLst>
                <a:ext uri="{FF2B5EF4-FFF2-40B4-BE49-F238E27FC236}">
                  <a16:creationId xmlns:a16="http://schemas.microsoft.com/office/drawing/2014/main" id="{ED3B1A97-AE7B-4D6A-BAA5-90A8728C8281}"/>
                </a:ext>
              </a:extLst>
            </p:cNvPr>
            <p:cNvPicPr>
              <a:picLocks noChangeAspect="1"/>
            </p:cNvPicPr>
            <p:nvPr/>
          </p:nvPicPr>
          <p:blipFill>
            <a:blip r:embed="rId3"/>
            <a:stretch>
              <a:fillRect/>
            </a:stretch>
          </p:blipFill>
          <p:spPr>
            <a:xfrm>
              <a:off x="502920" y="2408156"/>
              <a:ext cx="1247949" cy="1076475"/>
            </a:xfrm>
            <a:prstGeom prst="rect">
              <a:avLst/>
            </a:prstGeom>
          </p:spPr>
        </p:pic>
        <p:pic>
          <p:nvPicPr>
            <p:cNvPr id="17" name="Grafik 16">
              <a:extLst>
                <a:ext uri="{FF2B5EF4-FFF2-40B4-BE49-F238E27FC236}">
                  <a16:creationId xmlns:a16="http://schemas.microsoft.com/office/drawing/2014/main" id="{C75AF169-AA99-4B09-A186-0171135652D7}"/>
                </a:ext>
              </a:extLst>
            </p:cNvPr>
            <p:cNvPicPr>
              <a:picLocks noChangeAspect="1"/>
            </p:cNvPicPr>
            <p:nvPr/>
          </p:nvPicPr>
          <p:blipFill>
            <a:blip r:embed="rId4"/>
            <a:stretch>
              <a:fillRect/>
            </a:stretch>
          </p:blipFill>
          <p:spPr>
            <a:xfrm>
              <a:off x="2425822" y="2383751"/>
              <a:ext cx="1200318" cy="1057423"/>
            </a:xfrm>
            <a:prstGeom prst="rect">
              <a:avLst/>
            </a:prstGeom>
          </p:spPr>
        </p:pic>
        <p:pic>
          <p:nvPicPr>
            <p:cNvPr id="19" name="Grafik 18">
              <a:extLst>
                <a:ext uri="{FF2B5EF4-FFF2-40B4-BE49-F238E27FC236}">
                  <a16:creationId xmlns:a16="http://schemas.microsoft.com/office/drawing/2014/main" id="{8E956C96-83FD-4B30-8F74-B9F05B0C2211}"/>
                </a:ext>
              </a:extLst>
            </p:cNvPr>
            <p:cNvPicPr>
              <a:picLocks noChangeAspect="1"/>
            </p:cNvPicPr>
            <p:nvPr/>
          </p:nvPicPr>
          <p:blipFill>
            <a:blip r:embed="rId5"/>
            <a:stretch>
              <a:fillRect/>
            </a:stretch>
          </p:blipFill>
          <p:spPr>
            <a:xfrm>
              <a:off x="4645856" y="2359296"/>
              <a:ext cx="1086002" cy="1105054"/>
            </a:xfrm>
            <a:prstGeom prst="rect">
              <a:avLst/>
            </a:prstGeom>
          </p:spPr>
        </p:pic>
        <p:pic>
          <p:nvPicPr>
            <p:cNvPr id="21" name="Grafik 20">
              <a:extLst>
                <a:ext uri="{FF2B5EF4-FFF2-40B4-BE49-F238E27FC236}">
                  <a16:creationId xmlns:a16="http://schemas.microsoft.com/office/drawing/2014/main" id="{A760748F-9710-49D0-BCD9-E42EE72F0AB5}"/>
                </a:ext>
              </a:extLst>
            </p:cNvPr>
            <p:cNvPicPr>
              <a:picLocks noChangeAspect="1"/>
            </p:cNvPicPr>
            <p:nvPr/>
          </p:nvPicPr>
          <p:blipFill>
            <a:blip r:embed="rId6"/>
            <a:stretch>
              <a:fillRect/>
            </a:stretch>
          </p:blipFill>
          <p:spPr>
            <a:xfrm>
              <a:off x="6958616" y="2430743"/>
              <a:ext cx="1105054" cy="962159"/>
            </a:xfrm>
            <a:prstGeom prst="rect">
              <a:avLst/>
            </a:prstGeom>
          </p:spPr>
        </p:pic>
      </p:grpSp>
      <p:pic>
        <p:nvPicPr>
          <p:cNvPr id="24" name="Grafik 23">
            <a:extLst>
              <a:ext uri="{FF2B5EF4-FFF2-40B4-BE49-F238E27FC236}">
                <a16:creationId xmlns:a16="http://schemas.microsoft.com/office/drawing/2014/main" id="{537370FE-61EE-634B-8F4F-28C2C39965B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212954" y="1802060"/>
            <a:ext cx="1184864" cy="2565627"/>
          </a:xfrm>
          <a:prstGeom prst="rect">
            <a:avLst/>
          </a:prstGeom>
          <a:effectLst>
            <a:outerShdw blurRad="76200" algn="ctr" rotWithShape="0">
              <a:prstClr val="black">
                <a:alpha val="40000"/>
              </a:prstClr>
            </a:outerShdw>
          </a:effectLst>
        </p:spPr>
      </p:pic>
      <p:pic>
        <p:nvPicPr>
          <p:cNvPr id="26" name="Grafik 25">
            <a:extLst>
              <a:ext uri="{FF2B5EF4-FFF2-40B4-BE49-F238E27FC236}">
                <a16:creationId xmlns:a16="http://schemas.microsoft.com/office/drawing/2014/main" id="{2C7F4C5B-B2B1-9D43-BC4F-73212B7B477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98188" y="1802060"/>
            <a:ext cx="1184864" cy="2565627"/>
          </a:xfrm>
          <a:prstGeom prst="rect">
            <a:avLst/>
          </a:prstGeom>
          <a:effectLst>
            <a:outerShdw blurRad="76200" algn="ctr" rotWithShape="0">
              <a:prstClr val="black">
                <a:alpha val="40000"/>
              </a:prstClr>
            </a:outerShdw>
          </a:effectLst>
        </p:spPr>
      </p:pic>
      <p:sp>
        <p:nvSpPr>
          <p:cNvPr id="28" name="object 4">
            <a:extLst>
              <a:ext uri="{FF2B5EF4-FFF2-40B4-BE49-F238E27FC236}">
                <a16:creationId xmlns:a16="http://schemas.microsoft.com/office/drawing/2014/main" id="{84E4D5C4-6287-FF49-B5FD-3CABD7195FEA}"/>
              </a:ext>
            </a:extLst>
          </p:cNvPr>
          <p:cNvSpPr txBox="1"/>
          <p:nvPr/>
        </p:nvSpPr>
        <p:spPr>
          <a:xfrm>
            <a:off x="1770167" y="1769346"/>
            <a:ext cx="1142691" cy="1536318"/>
          </a:xfrm>
          <a:prstGeom prst="rect">
            <a:avLst/>
          </a:prstGeom>
        </p:spPr>
        <p:txBody>
          <a:bodyPr vert="horz" wrap="square" lIns="0" tIns="12700" rIns="0" bIns="0" rtlCol="0">
            <a:spAutoFit/>
          </a:bodyPr>
          <a:lstStyle/>
          <a:p>
            <a:pPr marL="12700" marR="5080">
              <a:lnSpc>
                <a:spcPct val="100000"/>
              </a:lnSpc>
              <a:spcBef>
                <a:spcPts val="100"/>
              </a:spcBef>
            </a:pPr>
            <a:r>
              <a:rPr sz="1100" b="0">
                <a:solidFill>
                  <a:srgbClr val="231F20"/>
                </a:solidFill>
                <a:latin typeface="Georgia" panose="02040502050405020303" pitchFamily="18" charset="0"/>
                <a:cs typeface="Arial" panose="020B0604020202020204" pitchFamily="34" charset="0"/>
              </a:rPr>
              <a:t>Sie </a:t>
            </a:r>
            <a:r>
              <a:rPr sz="1100" b="0" err="1">
                <a:solidFill>
                  <a:srgbClr val="231F20"/>
                </a:solidFill>
                <a:latin typeface="Georgia" panose="02040502050405020303" pitchFamily="18" charset="0"/>
                <a:cs typeface="Arial" panose="020B0604020202020204" pitchFamily="34" charset="0"/>
              </a:rPr>
              <a:t>können</a:t>
            </a:r>
            <a:r>
              <a:rPr sz="1100" b="0">
                <a:solidFill>
                  <a:srgbClr val="231F20"/>
                </a:solidFill>
                <a:latin typeface="Georgia" panose="02040502050405020303" pitchFamily="18" charset="0"/>
                <a:cs typeface="Arial" panose="020B0604020202020204" pitchFamily="34" charset="0"/>
              </a:rPr>
              <a:t> </a:t>
            </a:r>
            <a:r>
              <a:rPr sz="1100" b="0" err="1">
                <a:solidFill>
                  <a:srgbClr val="231F20"/>
                </a:solidFill>
                <a:latin typeface="Georgia" panose="02040502050405020303" pitchFamily="18" charset="0"/>
                <a:cs typeface="Arial" panose="020B0604020202020204" pitchFamily="34" charset="0"/>
              </a:rPr>
              <a:t>Notizen</a:t>
            </a:r>
            <a:r>
              <a:rPr sz="1100" b="0">
                <a:solidFill>
                  <a:srgbClr val="231F20"/>
                </a:solidFill>
                <a:latin typeface="Georgia" panose="02040502050405020303" pitchFamily="18" charset="0"/>
                <a:cs typeface="Arial" panose="020B0604020202020204" pitchFamily="34" charset="0"/>
              </a:rPr>
              <a:t> </a:t>
            </a:r>
            <a:r>
              <a:rPr sz="1100" b="0" err="1">
                <a:solidFill>
                  <a:srgbClr val="231F20"/>
                </a:solidFill>
                <a:latin typeface="Georgia" panose="02040502050405020303" pitchFamily="18" charset="0"/>
                <a:cs typeface="Arial" panose="020B0604020202020204" pitchFamily="34" charset="0"/>
              </a:rPr>
              <a:t>für</a:t>
            </a:r>
            <a:r>
              <a:rPr sz="1100" b="0">
                <a:solidFill>
                  <a:srgbClr val="231F20"/>
                </a:solidFill>
                <a:latin typeface="Georgia" panose="02040502050405020303" pitchFamily="18" charset="0"/>
                <a:cs typeface="Arial" panose="020B0604020202020204" pitchFamily="34" charset="0"/>
              </a:rPr>
              <a:t> </a:t>
            </a:r>
            <a:r>
              <a:rPr lang="de-DE" sz="1100" spc="-10">
                <a:solidFill>
                  <a:srgbClr val="231F20"/>
                </a:solidFill>
                <a:latin typeface="Georgia" panose="02040502050405020303" pitchFamily="18" charset="0"/>
                <a:cs typeface="Arial" panose="020B0604020202020204" pitchFamily="34" charset="0"/>
              </a:rPr>
              <a:t>Glukose</a:t>
            </a:r>
            <a:r>
              <a:rPr lang="de-DE" sz="1100" b="0" spc="-10">
                <a:solidFill>
                  <a:srgbClr val="231F20"/>
                </a:solidFill>
                <a:latin typeface="Georgia" panose="02040502050405020303" pitchFamily="18" charset="0"/>
                <a:cs typeface="Arial" panose="020B0604020202020204" pitchFamily="34" charset="0"/>
              </a:rPr>
              <a:t>-</a:t>
            </a:r>
            <a:r>
              <a:rPr sz="1100" b="0" spc="-10">
                <a:solidFill>
                  <a:srgbClr val="231F20"/>
                </a:solidFill>
                <a:latin typeface="Georgia" panose="02040502050405020303" pitchFamily="18" charset="0"/>
                <a:cs typeface="Arial" panose="020B0604020202020204" pitchFamily="34" charset="0"/>
              </a:rPr>
              <a:t>  </a:t>
            </a:r>
            <a:r>
              <a:rPr sz="1100" b="0" err="1">
                <a:solidFill>
                  <a:srgbClr val="231F20"/>
                </a:solidFill>
                <a:latin typeface="Georgia" panose="02040502050405020303" pitchFamily="18" charset="0"/>
                <a:cs typeface="Arial" panose="020B0604020202020204" pitchFamily="34" charset="0"/>
              </a:rPr>
              <a:t>Messwerte</a:t>
            </a:r>
            <a:r>
              <a:rPr sz="1100" b="0">
                <a:solidFill>
                  <a:srgbClr val="231F20"/>
                </a:solidFill>
                <a:latin typeface="Georgia" panose="02040502050405020303" pitchFamily="18" charset="0"/>
                <a:cs typeface="Arial" panose="020B0604020202020204" pitchFamily="34" charset="0"/>
              </a:rPr>
              <a:t> </a:t>
            </a:r>
            <a:r>
              <a:rPr sz="1100" b="0" err="1">
                <a:solidFill>
                  <a:srgbClr val="231F20"/>
                </a:solidFill>
                <a:latin typeface="Georgia" panose="02040502050405020303" pitchFamily="18" charset="0"/>
                <a:cs typeface="Arial" panose="020B0604020202020204" pitchFamily="34" charset="0"/>
              </a:rPr>
              <a:t>hinzufügen</a:t>
            </a:r>
            <a:r>
              <a:rPr sz="1100" b="0">
                <a:solidFill>
                  <a:srgbClr val="231F20"/>
                </a:solidFill>
                <a:latin typeface="Georgia" panose="02040502050405020303" pitchFamily="18" charset="0"/>
                <a:cs typeface="Arial" panose="020B0604020202020204" pitchFamily="34" charset="0"/>
              </a:rPr>
              <a:t>, </a:t>
            </a:r>
            <a:r>
              <a:rPr lang="de-DE" sz="1100">
                <a:solidFill>
                  <a:srgbClr val="231F20"/>
                </a:solidFill>
                <a:latin typeface="Georgia" panose="02040502050405020303" pitchFamily="18" charset="0"/>
                <a:cs typeface="Arial" panose="020B0604020202020204" pitchFamily="34" charset="0"/>
              </a:rPr>
              <a:t>indem Sie auf „</a:t>
            </a:r>
            <a:r>
              <a:rPr lang="de-DE" sz="1100" b="1">
                <a:solidFill>
                  <a:srgbClr val="231F20"/>
                </a:solidFill>
                <a:latin typeface="Georgia" panose="02040502050405020303" pitchFamily="18" charset="0"/>
                <a:cs typeface="Arial" panose="020B0604020202020204" pitchFamily="34" charset="0"/>
              </a:rPr>
              <a:t>Notiz hinzufügen</a:t>
            </a:r>
            <a:r>
              <a:rPr lang="de-DE" sz="1100">
                <a:solidFill>
                  <a:srgbClr val="231F20"/>
                </a:solidFill>
                <a:latin typeface="Georgia" panose="02040502050405020303" pitchFamily="18" charset="0"/>
                <a:cs typeface="Arial" panose="020B0604020202020204" pitchFamily="34" charset="0"/>
              </a:rPr>
              <a:t>“ tippen.</a:t>
            </a:r>
            <a:endParaRPr sz="1100">
              <a:latin typeface="Georgia" panose="02040502050405020303" pitchFamily="18" charset="0"/>
              <a:cs typeface="Arial" panose="020B0604020202020204" pitchFamily="34" charset="0"/>
            </a:endParaRPr>
          </a:p>
        </p:txBody>
      </p:sp>
      <p:sp>
        <p:nvSpPr>
          <p:cNvPr id="31" name="object 32">
            <a:extLst>
              <a:ext uri="{FF2B5EF4-FFF2-40B4-BE49-F238E27FC236}">
                <a16:creationId xmlns:a16="http://schemas.microsoft.com/office/drawing/2014/main" id="{CA043168-FA90-9147-9920-90D3E6AC8736}"/>
              </a:ext>
            </a:extLst>
          </p:cNvPr>
          <p:cNvSpPr/>
          <p:nvPr/>
        </p:nvSpPr>
        <p:spPr>
          <a:xfrm>
            <a:off x="204880" y="3877400"/>
            <a:ext cx="258198" cy="258198"/>
          </a:xfrm>
          <a:custGeom>
            <a:avLst/>
            <a:gdLst/>
            <a:ahLst/>
            <a:cxnLst/>
            <a:rect l="l" t="t" r="r" b="b"/>
            <a:pathLst>
              <a:path w="312419" h="312419">
                <a:moveTo>
                  <a:pt x="155905" y="0"/>
                </a:moveTo>
                <a:lnTo>
                  <a:pt x="106626" y="7947"/>
                </a:lnTo>
                <a:lnTo>
                  <a:pt x="63828" y="30080"/>
                </a:lnTo>
                <a:lnTo>
                  <a:pt x="30080" y="63828"/>
                </a:lnTo>
                <a:lnTo>
                  <a:pt x="7947" y="106626"/>
                </a:lnTo>
                <a:lnTo>
                  <a:pt x="0" y="155905"/>
                </a:lnTo>
                <a:lnTo>
                  <a:pt x="7947" y="205184"/>
                </a:lnTo>
                <a:lnTo>
                  <a:pt x="30080" y="247981"/>
                </a:lnTo>
                <a:lnTo>
                  <a:pt x="63828" y="281730"/>
                </a:lnTo>
                <a:lnTo>
                  <a:pt x="106626" y="303862"/>
                </a:lnTo>
                <a:lnTo>
                  <a:pt x="155905" y="311810"/>
                </a:lnTo>
                <a:lnTo>
                  <a:pt x="205184" y="303862"/>
                </a:lnTo>
                <a:lnTo>
                  <a:pt x="247981" y="281730"/>
                </a:lnTo>
                <a:lnTo>
                  <a:pt x="281730" y="247981"/>
                </a:lnTo>
                <a:lnTo>
                  <a:pt x="303862" y="205184"/>
                </a:lnTo>
                <a:lnTo>
                  <a:pt x="311810" y="155905"/>
                </a:lnTo>
                <a:lnTo>
                  <a:pt x="303862" y="106626"/>
                </a:lnTo>
                <a:lnTo>
                  <a:pt x="281730" y="63828"/>
                </a:lnTo>
                <a:lnTo>
                  <a:pt x="247981" y="30080"/>
                </a:lnTo>
                <a:lnTo>
                  <a:pt x="205184" y="7947"/>
                </a:lnTo>
                <a:lnTo>
                  <a:pt x="155905" y="0"/>
                </a:lnTo>
                <a:close/>
              </a:path>
            </a:pathLst>
          </a:custGeom>
          <a:solidFill>
            <a:schemeClr val="accent5"/>
          </a:solidFill>
        </p:spPr>
        <p:txBody>
          <a:bodyPr wrap="square" lIns="0" tIns="0" rIns="0" bIns="0" rtlCol="0" anchor="ctr"/>
          <a:lstStyle/>
          <a:p>
            <a:pPr algn="ctr"/>
            <a:r>
              <a:rPr lang="de-DE" sz="1400">
                <a:solidFill>
                  <a:schemeClr val="bg1"/>
                </a:solidFill>
                <a:latin typeface="Calibri" panose="020F0502020204030204" pitchFamily="34" charset="0"/>
                <a:cs typeface="Calibri" panose="020F0502020204030204" pitchFamily="34" charset="0"/>
              </a:rPr>
              <a:t>1</a:t>
            </a:r>
            <a:endParaRPr sz="1400">
              <a:solidFill>
                <a:schemeClr val="bg1"/>
              </a:solidFill>
              <a:latin typeface="Calibri" panose="020F0502020204030204" pitchFamily="34" charset="0"/>
              <a:cs typeface="Calibri" panose="020F0502020204030204" pitchFamily="34" charset="0"/>
            </a:endParaRPr>
          </a:p>
        </p:txBody>
      </p:sp>
      <p:sp>
        <p:nvSpPr>
          <p:cNvPr id="32" name="object 5">
            <a:extLst>
              <a:ext uri="{FF2B5EF4-FFF2-40B4-BE49-F238E27FC236}">
                <a16:creationId xmlns:a16="http://schemas.microsoft.com/office/drawing/2014/main" id="{DA31350B-ABFB-9E46-BBF9-2A8D42C2941D}"/>
              </a:ext>
            </a:extLst>
          </p:cNvPr>
          <p:cNvSpPr txBox="1"/>
          <p:nvPr/>
        </p:nvSpPr>
        <p:spPr>
          <a:xfrm>
            <a:off x="4504643" y="1767425"/>
            <a:ext cx="1520198" cy="2239074"/>
          </a:xfrm>
          <a:prstGeom prst="rect">
            <a:avLst/>
          </a:prstGeom>
        </p:spPr>
        <p:txBody>
          <a:bodyPr vert="horz" wrap="square" lIns="0" tIns="12700" rIns="0" bIns="0" rtlCol="0">
            <a:spAutoFit/>
          </a:bodyPr>
          <a:lstStyle/>
          <a:p>
            <a:pPr marL="12700" marR="5080">
              <a:lnSpc>
                <a:spcPct val="100000"/>
              </a:lnSpc>
              <a:spcBef>
                <a:spcPts val="100"/>
              </a:spcBef>
            </a:pPr>
            <a:r>
              <a:rPr sz="1100" b="0" spc="-5" dirty="0" err="1">
                <a:solidFill>
                  <a:srgbClr val="231F20"/>
                </a:solidFill>
                <a:latin typeface="Georgia" panose="02040502050405020303" pitchFamily="18" charset="0"/>
                <a:cs typeface="Arial" panose="020B0604020202020204" pitchFamily="34" charset="0"/>
              </a:rPr>
              <a:t>Markieren</a:t>
            </a:r>
            <a:r>
              <a:rPr sz="1100" b="0" spc="-5" dirty="0">
                <a:solidFill>
                  <a:srgbClr val="231F20"/>
                </a:solidFill>
                <a:latin typeface="Georgia" panose="02040502050405020303" pitchFamily="18" charset="0"/>
                <a:cs typeface="Arial" panose="020B0604020202020204" pitchFamily="34" charset="0"/>
              </a:rPr>
              <a:t> </a:t>
            </a:r>
            <a:r>
              <a:rPr sz="1100" b="0" dirty="0">
                <a:solidFill>
                  <a:srgbClr val="231F20"/>
                </a:solidFill>
                <a:latin typeface="Georgia" panose="02040502050405020303" pitchFamily="18" charset="0"/>
                <a:cs typeface="Arial" panose="020B0604020202020204" pitchFamily="34" charset="0"/>
              </a:rPr>
              <a:t>Sie das </a:t>
            </a:r>
            <a:r>
              <a:rPr sz="1100" b="1" dirty="0" err="1">
                <a:solidFill>
                  <a:srgbClr val="231F20"/>
                </a:solidFill>
                <a:latin typeface="Georgia" panose="02040502050405020303" pitchFamily="18" charset="0"/>
                <a:cs typeface="HelveticaNeueLT Pro 55 Roman"/>
              </a:rPr>
              <a:t>Kontrollkästchen</a:t>
            </a:r>
            <a:r>
              <a:rPr sz="1100" b="1" dirty="0">
                <a:solidFill>
                  <a:srgbClr val="231F20"/>
                </a:solidFill>
                <a:latin typeface="Georgia" panose="02040502050405020303" pitchFamily="18" charset="0"/>
                <a:cs typeface="HelveticaNeueLT Pro 55 Roman"/>
              </a:rPr>
              <a:t> </a:t>
            </a:r>
            <a:r>
              <a:rPr sz="1100" b="0" dirty="0" err="1">
                <a:solidFill>
                  <a:srgbClr val="231F20"/>
                </a:solidFill>
                <a:latin typeface="Georgia" panose="02040502050405020303" pitchFamily="18" charset="0"/>
                <a:cs typeface="Arial" panose="020B0604020202020204" pitchFamily="34" charset="0"/>
              </a:rPr>
              <a:t>neben</a:t>
            </a:r>
            <a:r>
              <a:rPr sz="1100" b="0" dirty="0">
                <a:solidFill>
                  <a:srgbClr val="231F20"/>
                </a:solidFill>
                <a:latin typeface="Georgia" panose="02040502050405020303" pitchFamily="18" charset="0"/>
                <a:cs typeface="Arial" panose="020B0604020202020204" pitchFamily="34" charset="0"/>
              </a:rPr>
              <a:t> den </a:t>
            </a:r>
            <a:r>
              <a:rPr sz="1100" b="0" dirty="0" err="1">
                <a:solidFill>
                  <a:srgbClr val="231F20"/>
                </a:solidFill>
                <a:latin typeface="Georgia" panose="02040502050405020303" pitchFamily="18" charset="0"/>
                <a:cs typeface="Arial" panose="020B0604020202020204" pitchFamily="34" charset="0"/>
              </a:rPr>
              <a:t>Notizen</a:t>
            </a:r>
            <a:r>
              <a:rPr sz="1100" b="0" dirty="0">
                <a:solidFill>
                  <a:srgbClr val="231F20"/>
                </a:solidFill>
                <a:latin typeface="Georgia" panose="02040502050405020303" pitchFamily="18" charset="0"/>
                <a:cs typeface="Arial" panose="020B0604020202020204" pitchFamily="34" charset="0"/>
              </a:rPr>
              <a:t>, </a:t>
            </a:r>
            <a:r>
              <a:rPr sz="1100" b="0" dirty="0" err="1">
                <a:solidFill>
                  <a:srgbClr val="231F20"/>
                </a:solidFill>
                <a:latin typeface="Georgia" panose="02040502050405020303" pitchFamily="18" charset="0"/>
                <a:cs typeface="Arial" panose="020B0604020202020204" pitchFamily="34" charset="0"/>
              </a:rPr>
              <a:t>welche</a:t>
            </a:r>
            <a:r>
              <a:rPr lang="de-DE" sz="1100" b="0" dirty="0">
                <a:solidFill>
                  <a:srgbClr val="231F20"/>
                </a:solidFill>
                <a:latin typeface="Georgia" panose="02040502050405020303" pitchFamily="18" charset="0"/>
                <a:cs typeface="Arial" panose="020B0604020202020204" pitchFamily="34" charset="0"/>
              </a:rPr>
              <a:t> </a:t>
            </a:r>
            <a:r>
              <a:rPr sz="1100" b="0" dirty="0">
                <a:solidFill>
                  <a:srgbClr val="231F20"/>
                </a:solidFill>
                <a:latin typeface="Georgia" panose="02040502050405020303" pitchFamily="18" charset="0"/>
                <a:cs typeface="Arial" panose="020B0604020202020204" pitchFamily="34" charset="0"/>
              </a:rPr>
              <a:t>Sie </a:t>
            </a:r>
            <a:r>
              <a:rPr sz="1100" b="0" dirty="0" err="1">
                <a:solidFill>
                  <a:srgbClr val="231F20"/>
                </a:solidFill>
                <a:latin typeface="Georgia" panose="02040502050405020303" pitchFamily="18" charset="0"/>
                <a:cs typeface="Arial" panose="020B0604020202020204" pitchFamily="34" charset="0"/>
              </a:rPr>
              <a:t>hinzufügen</a:t>
            </a:r>
            <a:r>
              <a:rPr sz="1100" b="0" dirty="0">
                <a:solidFill>
                  <a:srgbClr val="231F20"/>
                </a:solidFill>
                <a:latin typeface="Georgia" panose="02040502050405020303" pitchFamily="18" charset="0"/>
                <a:cs typeface="Arial" panose="020B0604020202020204" pitchFamily="34" charset="0"/>
              </a:rPr>
              <a:t> </a:t>
            </a:r>
            <a:r>
              <a:rPr sz="1100" b="0" dirty="0" err="1">
                <a:solidFill>
                  <a:srgbClr val="231F20"/>
                </a:solidFill>
                <a:latin typeface="Georgia" panose="02040502050405020303" pitchFamily="18" charset="0"/>
                <a:cs typeface="Arial" panose="020B0604020202020204" pitchFamily="34" charset="0"/>
              </a:rPr>
              <a:t>möchten</a:t>
            </a:r>
            <a:r>
              <a:rPr lang="de-DE" sz="1100" b="0" dirty="0">
                <a:solidFill>
                  <a:srgbClr val="231F20"/>
                </a:solidFill>
                <a:latin typeface="Georgia" panose="02040502050405020303" pitchFamily="18" charset="0"/>
                <a:cs typeface="Arial" panose="020B0604020202020204" pitchFamily="34" charset="0"/>
              </a:rPr>
              <a:t> und tragen den Wert ein</a:t>
            </a:r>
            <a:r>
              <a:rPr sz="1100" b="0" dirty="0">
                <a:solidFill>
                  <a:srgbClr val="231F20"/>
                </a:solidFill>
                <a:latin typeface="Georgia" panose="02040502050405020303" pitchFamily="18" charset="0"/>
                <a:cs typeface="Arial" panose="020B0604020202020204" pitchFamily="34" charset="0"/>
              </a:rPr>
              <a:t>.</a:t>
            </a:r>
            <a:r>
              <a:rPr sz="1100" b="0" spc="-80" dirty="0">
                <a:solidFill>
                  <a:srgbClr val="231F20"/>
                </a:solidFill>
                <a:latin typeface="Georgia" panose="02040502050405020303" pitchFamily="18" charset="0"/>
                <a:cs typeface="Arial" panose="020B0604020202020204" pitchFamily="34" charset="0"/>
              </a:rPr>
              <a:t> </a:t>
            </a:r>
            <a:r>
              <a:rPr sz="1100" b="0" spc="-5" dirty="0" err="1">
                <a:solidFill>
                  <a:srgbClr val="231F20"/>
                </a:solidFill>
                <a:latin typeface="Georgia" panose="02040502050405020303" pitchFamily="18" charset="0"/>
                <a:cs typeface="Arial" panose="020B0604020202020204" pitchFamily="34" charset="0"/>
              </a:rPr>
              <a:t>Berühren</a:t>
            </a:r>
            <a:r>
              <a:rPr sz="1100" b="0" spc="-5" dirty="0">
                <a:solidFill>
                  <a:srgbClr val="231F20"/>
                </a:solidFill>
                <a:latin typeface="Georgia" panose="02040502050405020303" pitchFamily="18" charset="0"/>
                <a:cs typeface="Arial" panose="020B0604020202020204" pitchFamily="34" charset="0"/>
              </a:rPr>
              <a:t> </a:t>
            </a:r>
            <a:r>
              <a:rPr sz="1100" b="0" dirty="0">
                <a:solidFill>
                  <a:srgbClr val="231F20"/>
                </a:solidFill>
                <a:latin typeface="Georgia" panose="02040502050405020303" pitchFamily="18" charset="0"/>
                <a:cs typeface="Arial" panose="020B0604020202020204" pitchFamily="34" charset="0"/>
              </a:rPr>
              <a:t>Sie den </a:t>
            </a:r>
            <a:r>
              <a:rPr sz="1100" b="1" dirty="0" err="1">
                <a:solidFill>
                  <a:srgbClr val="231F20"/>
                </a:solidFill>
                <a:latin typeface="Georgia" panose="02040502050405020303" pitchFamily="18" charset="0"/>
                <a:cs typeface="HelveticaNeueLT Pro 55 Roman"/>
              </a:rPr>
              <a:t>Pfeil</a:t>
            </a:r>
            <a:r>
              <a:rPr sz="1100" b="1" dirty="0">
                <a:solidFill>
                  <a:srgbClr val="231F20"/>
                </a:solidFill>
                <a:latin typeface="Georgia" panose="02040502050405020303" pitchFamily="18" charset="0"/>
                <a:cs typeface="HelveticaNeueLT Pro 55 Roman"/>
              </a:rPr>
              <a:t> </a:t>
            </a:r>
            <a:r>
              <a:rPr sz="1100" b="1" dirty="0" err="1">
                <a:solidFill>
                  <a:srgbClr val="231F20"/>
                </a:solidFill>
                <a:latin typeface="Georgia" panose="02040502050405020303" pitchFamily="18" charset="0"/>
                <a:cs typeface="HelveticaNeueLT Pro 55 Roman"/>
              </a:rPr>
              <a:t>nach</a:t>
            </a:r>
            <a:r>
              <a:rPr sz="1100" b="1" dirty="0">
                <a:solidFill>
                  <a:srgbClr val="231F20"/>
                </a:solidFill>
                <a:latin typeface="Georgia" panose="02040502050405020303" pitchFamily="18" charset="0"/>
                <a:cs typeface="HelveticaNeueLT Pro 55 Roman"/>
              </a:rPr>
              <a:t> </a:t>
            </a:r>
            <a:r>
              <a:rPr sz="1100" b="1" dirty="0" err="1">
                <a:solidFill>
                  <a:srgbClr val="231F20"/>
                </a:solidFill>
                <a:latin typeface="Georgia" panose="02040502050405020303" pitchFamily="18" charset="0"/>
                <a:cs typeface="HelveticaNeueLT Pro 55 Roman"/>
              </a:rPr>
              <a:t>unten</a:t>
            </a:r>
            <a:r>
              <a:rPr sz="1100" b="0" dirty="0">
                <a:solidFill>
                  <a:srgbClr val="231F20"/>
                </a:solidFill>
                <a:latin typeface="Georgia" panose="02040502050405020303" pitchFamily="18" charset="0"/>
                <a:cs typeface="Arial" panose="020B0604020202020204" pitchFamily="34" charset="0"/>
              </a:rPr>
              <a:t>, um </a:t>
            </a:r>
            <a:r>
              <a:rPr sz="1100" b="0" spc="-5" dirty="0" err="1">
                <a:solidFill>
                  <a:srgbClr val="231F20"/>
                </a:solidFill>
                <a:latin typeface="Georgia" panose="02040502050405020303" pitchFamily="18" charset="0"/>
                <a:cs typeface="Arial" panose="020B0604020202020204" pitchFamily="34" charset="0"/>
              </a:rPr>
              <a:t>weitere</a:t>
            </a:r>
            <a:r>
              <a:rPr sz="1100" b="0" spc="-5" dirty="0">
                <a:solidFill>
                  <a:srgbClr val="231F20"/>
                </a:solidFill>
                <a:latin typeface="Georgia" panose="02040502050405020303" pitchFamily="18" charset="0"/>
                <a:cs typeface="Arial" panose="020B0604020202020204" pitchFamily="34" charset="0"/>
              </a:rPr>
              <a:t> </a:t>
            </a:r>
            <a:r>
              <a:rPr sz="1100" b="0" dirty="0" err="1">
                <a:solidFill>
                  <a:srgbClr val="231F20"/>
                </a:solidFill>
                <a:latin typeface="Georgia" panose="02040502050405020303" pitchFamily="18" charset="0"/>
                <a:cs typeface="Arial" panose="020B0604020202020204" pitchFamily="34" charset="0"/>
              </a:rPr>
              <a:t>Notizoptionen</a:t>
            </a:r>
            <a:r>
              <a:rPr sz="1100" b="0" dirty="0">
                <a:solidFill>
                  <a:srgbClr val="231F20"/>
                </a:solidFill>
                <a:latin typeface="Georgia" panose="02040502050405020303" pitchFamily="18" charset="0"/>
                <a:cs typeface="Arial" panose="020B0604020202020204" pitchFamily="34" charset="0"/>
              </a:rPr>
              <a:t> </a:t>
            </a:r>
            <a:r>
              <a:rPr sz="1100" b="0" dirty="0" err="1">
                <a:solidFill>
                  <a:srgbClr val="231F20"/>
                </a:solidFill>
                <a:latin typeface="Georgia" panose="02040502050405020303" pitchFamily="18" charset="0"/>
                <a:cs typeface="Arial" panose="020B0604020202020204" pitchFamily="34" charset="0"/>
              </a:rPr>
              <a:t>anzeigen</a:t>
            </a:r>
            <a:r>
              <a:rPr sz="1100" b="0" dirty="0">
                <a:solidFill>
                  <a:srgbClr val="231F20"/>
                </a:solidFill>
                <a:latin typeface="Georgia" panose="02040502050405020303" pitchFamily="18" charset="0"/>
                <a:cs typeface="Arial" panose="020B0604020202020204" pitchFamily="34" charset="0"/>
              </a:rPr>
              <a:t> </a:t>
            </a:r>
            <a:r>
              <a:rPr sz="1100" b="0" dirty="0" err="1">
                <a:solidFill>
                  <a:srgbClr val="231F20"/>
                </a:solidFill>
                <a:latin typeface="Georgia" panose="02040502050405020303" pitchFamily="18" charset="0"/>
                <a:cs typeface="Arial" panose="020B0604020202020204" pitchFamily="34" charset="0"/>
              </a:rPr>
              <a:t>zu</a:t>
            </a:r>
            <a:r>
              <a:rPr sz="1100" b="0" spc="-5" dirty="0">
                <a:solidFill>
                  <a:srgbClr val="231F20"/>
                </a:solidFill>
                <a:latin typeface="Georgia" panose="02040502050405020303" pitchFamily="18" charset="0"/>
                <a:cs typeface="Arial" panose="020B0604020202020204" pitchFamily="34" charset="0"/>
              </a:rPr>
              <a:t> </a:t>
            </a:r>
            <a:r>
              <a:rPr sz="1100" b="0" dirty="0" err="1">
                <a:solidFill>
                  <a:srgbClr val="231F20"/>
                </a:solidFill>
                <a:latin typeface="Georgia" panose="02040502050405020303" pitchFamily="18" charset="0"/>
                <a:cs typeface="Arial" panose="020B0604020202020204" pitchFamily="34" charset="0"/>
              </a:rPr>
              <a:t>lassen</a:t>
            </a:r>
            <a:r>
              <a:rPr sz="1100" b="0" dirty="0">
                <a:solidFill>
                  <a:srgbClr val="231F20"/>
                </a:solidFill>
                <a:latin typeface="Georgia" panose="02040502050405020303" pitchFamily="18" charset="0"/>
                <a:cs typeface="Arial" panose="020B0604020202020204" pitchFamily="34" charset="0"/>
              </a:rPr>
              <a:t>.</a:t>
            </a:r>
            <a:r>
              <a:rPr lang="de-DE" sz="1100" b="0" dirty="0">
                <a:solidFill>
                  <a:srgbClr val="231F20"/>
                </a:solidFill>
                <a:latin typeface="Georgia" panose="02040502050405020303" pitchFamily="18" charset="0"/>
                <a:cs typeface="Arial" panose="020B0604020202020204" pitchFamily="34" charset="0"/>
              </a:rPr>
              <a:t> </a:t>
            </a:r>
          </a:p>
          <a:p>
            <a:pPr marL="12700" marR="5080">
              <a:lnSpc>
                <a:spcPct val="100000"/>
              </a:lnSpc>
              <a:spcBef>
                <a:spcPts val="100"/>
              </a:spcBef>
            </a:pPr>
            <a:endParaRPr lang="de-DE" sz="1100" dirty="0">
              <a:solidFill>
                <a:srgbClr val="231F20"/>
              </a:solidFill>
              <a:latin typeface="Georgia" panose="02040502050405020303" pitchFamily="18" charset="0"/>
              <a:cs typeface="Arial" panose="020B0604020202020204" pitchFamily="34" charset="0"/>
            </a:endParaRPr>
          </a:p>
          <a:p>
            <a:pPr marL="12700" marR="5080">
              <a:lnSpc>
                <a:spcPct val="100000"/>
              </a:lnSpc>
              <a:spcBef>
                <a:spcPts val="100"/>
              </a:spcBef>
            </a:pPr>
            <a:r>
              <a:rPr lang="de-DE" sz="1100" b="1" dirty="0">
                <a:solidFill>
                  <a:srgbClr val="231F20"/>
                </a:solidFill>
                <a:latin typeface="Georgia" panose="02040502050405020303" pitchFamily="18" charset="0"/>
                <a:cs typeface="Arial" panose="020B0604020202020204" pitchFamily="34" charset="0"/>
              </a:rPr>
              <a:t>Speichern Sie mit „Fertig“.</a:t>
            </a:r>
            <a:endParaRPr sz="1100" b="1" dirty="0">
              <a:latin typeface="Georgia" panose="02040502050405020303" pitchFamily="18" charset="0"/>
              <a:cs typeface="Arial" panose="020B0604020202020204" pitchFamily="34" charset="0"/>
            </a:endParaRPr>
          </a:p>
        </p:txBody>
      </p:sp>
      <p:pic>
        <p:nvPicPr>
          <p:cNvPr id="38" name="Grafik 37">
            <a:extLst>
              <a:ext uri="{FF2B5EF4-FFF2-40B4-BE49-F238E27FC236}">
                <a16:creationId xmlns:a16="http://schemas.microsoft.com/office/drawing/2014/main" id="{02B02C92-39E0-B04C-9225-841B11CF8A56}"/>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344618" y="1806347"/>
            <a:ext cx="1184864" cy="2565627"/>
          </a:xfrm>
          <a:prstGeom prst="rect">
            <a:avLst/>
          </a:prstGeom>
          <a:effectLst>
            <a:outerShdw blurRad="76200" algn="ctr" rotWithShape="0">
              <a:prstClr val="black">
                <a:alpha val="40000"/>
              </a:prstClr>
            </a:outerShdw>
          </a:effectLst>
        </p:spPr>
      </p:pic>
      <p:sp>
        <p:nvSpPr>
          <p:cNvPr id="42" name="Rechteck 41">
            <a:extLst>
              <a:ext uri="{FF2B5EF4-FFF2-40B4-BE49-F238E27FC236}">
                <a16:creationId xmlns:a16="http://schemas.microsoft.com/office/drawing/2014/main" id="{3FABC745-CFA4-D34E-92E9-E3D97B1BA6E2}"/>
              </a:ext>
            </a:extLst>
          </p:cNvPr>
          <p:cNvSpPr/>
          <p:nvPr/>
        </p:nvSpPr>
        <p:spPr>
          <a:xfrm>
            <a:off x="7540493" y="1748508"/>
            <a:ext cx="1328588" cy="1277273"/>
          </a:xfrm>
          <a:prstGeom prst="rect">
            <a:avLst/>
          </a:prstGeom>
        </p:spPr>
        <p:txBody>
          <a:bodyPr wrap="square">
            <a:spAutoFit/>
          </a:bodyPr>
          <a:lstStyle/>
          <a:p>
            <a:r>
              <a:rPr lang="de-DE" sz="1100" b="1">
                <a:solidFill>
                  <a:srgbClr val="231F20"/>
                </a:solidFill>
                <a:latin typeface="Georgia" panose="02040502050405020303" pitchFamily="18" charset="0"/>
                <a:cs typeface="Arial" panose="020B0604020202020204" pitchFamily="34" charset="0"/>
              </a:rPr>
              <a:t>Notizen</a:t>
            </a:r>
            <a:r>
              <a:rPr lang="de-DE" sz="1100">
                <a:solidFill>
                  <a:srgbClr val="231F20"/>
                </a:solidFill>
                <a:latin typeface="Georgia" panose="02040502050405020303" pitchFamily="18" charset="0"/>
                <a:cs typeface="Arial" panose="020B0604020202020204" pitchFamily="34" charset="0"/>
              </a:rPr>
              <a:t> werden als </a:t>
            </a:r>
            <a:r>
              <a:rPr lang="de-DE" sz="1100" b="1">
                <a:solidFill>
                  <a:srgbClr val="231F20"/>
                </a:solidFill>
                <a:latin typeface="Georgia" panose="02040502050405020303" pitchFamily="18" charset="0"/>
                <a:cs typeface="Arial" panose="020B0604020202020204" pitchFamily="34" charset="0"/>
              </a:rPr>
              <a:t>Symbole</a:t>
            </a:r>
            <a:r>
              <a:rPr lang="de-DE" sz="1100">
                <a:solidFill>
                  <a:srgbClr val="231F20"/>
                </a:solidFill>
                <a:latin typeface="Georgia" panose="02040502050405020303" pitchFamily="18" charset="0"/>
                <a:cs typeface="Arial" panose="020B0604020202020204" pitchFamily="34" charset="0"/>
              </a:rPr>
              <a:t> in Ihren </a:t>
            </a:r>
            <a:r>
              <a:rPr lang="de-DE" sz="1100" b="1">
                <a:solidFill>
                  <a:srgbClr val="231F20"/>
                </a:solidFill>
                <a:latin typeface="Georgia" panose="02040502050405020303" pitchFamily="18" charset="0"/>
                <a:cs typeface="Arial" panose="020B0604020202020204" pitchFamily="34" charset="0"/>
              </a:rPr>
              <a:t>Glukose­-Diagrammen </a:t>
            </a:r>
            <a:r>
              <a:rPr lang="de-DE" sz="1100">
                <a:solidFill>
                  <a:srgbClr val="231F20"/>
                </a:solidFill>
                <a:latin typeface="Georgia" panose="02040502050405020303" pitchFamily="18" charset="0"/>
                <a:cs typeface="Arial" panose="020B0604020202020204" pitchFamily="34" charset="0"/>
              </a:rPr>
              <a:t>und in Ihrem Protokoll angezeigt.</a:t>
            </a:r>
          </a:p>
        </p:txBody>
      </p:sp>
      <p:sp>
        <p:nvSpPr>
          <p:cNvPr id="2" name="Abgerundetes Rechteck 1">
            <a:extLst>
              <a:ext uri="{FF2B5EF4-FFF2-40B4-BE49-F238E27FC236}">
                <a16:creationId xmlns:a16="http://schemas.microsoft.com/office/drawing/2014/main" id="{5533AF8E-57D1-5047-9088-DD360EECC8A0}"/>
              </a:ext>
            </a:extLst>
          </p:cNvPr>
          <p:cNvSpPr/>
          <p:nvPr/>
        </p:nvSpPr>
        <p:spPr>
          <a:xfrm>
            <a:off x="504271" y="3890130"/>
            <a:ext cx="1130260" cy="2047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8FE990FE-4A23-4549-AB0E-E1FEA05BCFF1}"/>
              </a:ext>
            </a:extLst>
          </p:cNvPr>
          <p:cNvSpPr/>
          <p:nvPr/>
        </p:nvSpPr>
        <p:spPr>
          <a:xfrm>
            <a:off x="4198473" y="2318807"/>
            <a:ext cx="187770" cy="15402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576F063A-3058-4244-9BF7-BB97D03D2462}"/>
              </a:ext>
            </a:extLst>
          </p:cNvPr>
          <p:cNvSpPr/>
          <p:nvPr/>
        </p:nvSpPr>
        <p:spPr>
          <a:xfrm>
            <a:off x="3784438" y="4046924"/>
            <a:ext cx="578271" cy="206329"/>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object 32">
            <a:extLst>
              <a:ext uri="{FF2B5EF4-FFF2-40B4-BE49-F238E27FC236}">
                <a16:creationId xmlns:a16="http://schemas.microsoft.com/office/drawing/2014/main" id="{3CEE9448-8A54-6441-BD4C-DDFB5DCC2543}"/>
              </a:ext>
            </a:extLst>
          </p:cNvPr>
          <p:cNvSpPr/>
          <p:nvPr/>
        </p:nvSpPr>
        <p:spPr>
          <a:xfrm>
            <a:off x="3012890" y="2189078"/>
            <a:ext cx="258198" cy="258198"/>
          </a:xfrm>
          <a:custGeom>
            <a:avLst/>
            <a:gdLst/>
            <a:ahLst/>
            <a:cxnLst/>
            <a:rect l="l" t="t" r="r" b="b"/>
            <a:pathLst>
              <a:path w="312419" h="312419">
                <a:moveTo>
                  <a:pt x="155905" y="0"/>
                </a:moveTo>
                <a:lnTo>
                  <a:pt x="106626" y="7947"/>
                </a:lnTo>
                <a:lnTo>
                  <a:pt x="63828" y="30080"/>
                </a:lnTo>
                <a:lnTo>
                  <a:pt x="30080" y="63828"/>
                </a:lnTo>
                <a:lnTo>
                  <a:pt x="7947" y="106626"/>
                </a:lnTo>
                <a:lnTo>
                  <a:pt x="0" y="155905"/>
                </a:lnTo>
                <a:lnTo>
                  <a:pt x="7947" y="205184"/>
                </a:lnTo>
                <a:lnTo>
                  <a:pt x="30080" y="247981"/>
                </a:lnTo>
                <a:lnTo>
                  <a:pt x="63828" y="281730"/>
                </a:lnTo>
                <a:lnTo>
                  <a:pt x="106626" y="303862"/>
                </a:lnTo>
                <a:lnTo>
                  <a:pt x="155905" y="311810"/>
                </a:lnTo>
                <a:lnTo>
                  <a:pt x="205184" y="303862"/>
                </a:lnTo>
                <a:lnTo>
                  <a:pt x="247981" y="281730"/>
                </a:lnTo>
                <a:lnTo>
                  <a:pt x="281730" y="247981"/>
                </a:lnTo>
                <a:lnTo>
                  <a:pt x="303862" y="205184"/>
                </a:lnTo>
                <a:lnTo>
                  <a:pt x="311810" y="155905"/>
                </a:lnTo>
                <a:lnTo>
                  <a:pt x="303862" y="106626"/>
                </a:lnTo>
                <a:lnTo>
                  <a:pt x="281730" y="63828"/>
                </a:lnTo>
                <a:lnTo>
                  <a:pt x="247981" y="30080"/>
                </a:lnTo>
                <a:lnTo>
                  <a:pt x="205184" y="7947"/>
                </a:lnTo>
                <a:lnTo>
                  <a:pt x="155905" y="0"/>
                </a:lnTo>
                <a:close/>
              </a:path>
            </a:pathLst>
          </a:custGeom>
          <a:solidFill>
            <a:schemeClr val="accent5"/>
          </a:solidFill>
        </p:spPr>
        <p:txBody>
          <a:bodyPr wrap="square" lIns="0" tIns="0" rIns="0" bIns="0" rtlCol="0" anchor="ctr"/>
          <a:lstStyle/>
          <a:p>
            <a:pPr algn="ctr"/>
            <a:r>
              <a:rPr lang="de-DE" sz="1400">
                <a:solidFill>
                  <a:schemeClr val="bg1"/>
                </a:solidFill>
                <a:latin typeface="Calibri" panose="020F0502020204030204" pitchFamily="34" charset="0"/>
                <a:cs typeface="Calibri" panose="020F0502020204030204" pitchFamily="34" charset="0"/>
              </a:rPr>
              <a:t>2</a:t>
            </a:r>
            <a:endParaRPr sz="1400">
              <a:solidFill>
                <a:schemeClr val="bg1"/>
              </a:solidFill>
              <a:latin typeface="Calibri" panose="020F0502020204030204" pitchFamily="34" charset="0"/>
              <a:cs typeface="Calibri" panose="020F0502020204030204" pitchFamily="34" charset="0"/>
            </a:endParaRPr>
          </a:p>
        </p:txBody>
      </p:sp>
      <p:sp>
        <p:nvSpPr>
          <p:cNvPr id="48" name="object 32">
            <a:extLst>
              <a:ext uri="{FF2B5EF4-FFF2-40B4-BE49-F238E27FC236}">
                <a16:creationId xmlns:a16="http://schemas.microsoft.com/office/drawing/2014/main" id="{44155AB7-95D2-564B-AA08-853601258BAB}"/>
              </a:ext>
            </a:extLst>
          </p:cNvPr>
          <p:cNvSpPr/>
          <p:nvPr/>
        </p:nvSpPr>
        <p:spPr>
          <a:xfrm>
            <a:off x="3012890" y="4024962"/>
            <a:ext cx="258198" cy="258198"/>
          </a:xfrm>
          <a:custGeom>
            <a:avLst/>
            <a:gdLst/>
            <a:ahLst/>
            <a:cxnLst/>
            <a:rect l="l" t="t" r="r" b="b"/>
            <a:pathLst>
              <a:path w="312419" h="312419">
                <a:moveTo>
                  <a:pt x="155905" y="0"/>
                </a:moveTo>
                <a:lnTo>
                  <a:pt x="106626" y="7947"/>
                </a:lnTo>
                <a:lnTo>
                  <a:pt x="63828" y="30080"/>
                </a:lnTo>
                <a:lnTo>
                  <a:pt x="30080" y="63828"/>
                </a:lnTo>
                <a:lnTo>
                  <a:pt x="7947" y="106626"/>
                </a:lnTo>
                <a:lnTo>
                  <a:pt x="0" y="155905"/>
                </a:lnTo>
                <a:lnTo>
                  <a:pt x="7947" y="205184"/>
                </a:lnTo>
                <a:lnTo>
                  <a:pt x="30080" y="247981"/>
                </a:lnTo>
                <a:lnTo>
                  <a:pt x="63828" y="281730"/>
                </a:lnTo>
                <a:lnTo>
                  <a:pt x="106626" y="303862"/>
                </a:lnTo>
                <a:lnTo>
                  <a:pt x="155905" y="311810"/>
                </a:lnTo>
                <a:lnTo>
                  <a:pt x="205184" y="303862"/>
                </a:lnTo>
                <a:lnTo>
                  <a:pt x="247981" y="281730"/>
                </a:lnTo>
                <a:lnTo>
                  <a:pt x="281730" y="247981"/>
                </a:lnTo>
                <a:lnTo>
                  <a:pt x="303862" y="205184"/>
                </a:lnTo>
                <a:lnTo>
                  <a:pt x="311810" y="155905"/>
                </a:lnTo>
                <a:lnTo>
                  <a:pt x="303862" y="106626"/>
                </a:lnTo>
                <a:lnTo>
                  <a:pt x="281730" y="63828"/>
                </a:lnTo>
                <a:lnTo>
                  <a:pt x="247981" y="30080"/>
                </a:lnTo>
                <a:lnTo>
                  <a:pt x="205184" y="7947"/>
                </a:lnTo>
                <a:lnTo>
                  <a:pt x="155905" y="0"/>
                </a:lnTo>
                <a:close/>
              </a:path>
            </a:pathLst>
          </a:custGeom>
          <a:solidFill>
            <a:schemeClr val="accent5"/>
          </a:solidFill>
        </p:spPr>
        <p:txBody>
          <a:bodyPr wrap="square" lIns="0" tIns="0" rIns="0" bIns="0" rtlCol="0" anchor="ctr"/>
          <a:lstStyle/>
          <a:p>
            <a:pPr algn="ctr"/>
            <a:r>
              <a:rPr lang="de-DE" sz="1400">
                <a:solidFill>
                  <a:schemeClr val="bg1"/>
                </a:solidFill>
                <a:latin typeface="Calibri" panose="020F0502020204030204" pitchFamily="34" charset="0"/>
                <a:cs typeface="Calibri" panose="020F0502020204030204" pitchFamily="34" charset="0"/>
              </a:rPr>
              <a:t>3</a:t>
            </a:r>
            <a:endParaRPr sz="1400">
              <a:solidFill>
                <a:schemeClr val="bg1"/>
              </a:solidFill>
              <a:latin typeface="Calibri" panose="020F0502020204030204" pitchFamily="34" charset="0"/>
              <a:cs typeface="Calibri" panose="020F0502020204030204" pitchFamily="34" charset="0"/>
            </a:endParaRPr>
          </a:p>
        </p:txBody>
      </p:sp>
      <p:sp>
        <p:nvSpPr>
          <p:cNvPr id="49" name="Abgerundetes Rechteck 48">
            <a:extLst>
              <a:ext uri="{FF2B5EF4-FFF2-40B4-BE49-F238E27FC236}">
                <a16:creationId xmlns:a16="http://schemas.microsoft.com/office/drawing/2014/main" id="{F6E86B38-8218-E24D-B923-7CC7D52F26F7}"/>
              </a:ext>
            </a:extLst>
          </p:cNvPr>
          <p:cNvSpPr/>
          <p:nvPr/>
        </p:nvSpPr>
        <p:spPr>
          <a:xfrm>
            <a:off x="7296982" y="2537048"/>
            <a:ext cx="187770" cy="15402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object 32">
            <a:extLst>
              <a:ext uri="{FF2B5EF4-FFF2-40B4-BE49-F238E27FC236}">
                <a16:creationId xmlns:a16="http://schemas.microsoft.com/office/drawing/2014/main" id="{30BB0A65-8884-AD45-9CF4-9DBC43FA6252}"/>
              </a:ext>
            </a:extLst>
          </p:cNvPr>
          <p:cNvSpPr/>
          <p:nvPr/>
        </p:nvSpPr>
        <p:spPr>
          <a:xfrm>
            <a:off x="6200895" y="2486553"/>
            <a:ext cx="258198" cy="258198"/>
          </a:xfrm>
          <a:custGeom>
            <a:avLst/>
            <a:gdLst/>
            <a:ahLst/>
            <a:cxnLst/>
            <a:rect l="l" t="t" r="r" b="b"/>
            <a:pathLst>
              <a:path w="312419" h="312419">
                <a:moveTo>
                  <a:pt x="155905" y="0"/>
                </a:moveTo>
                <a:lnTo>
                  <a:pt x="106626" y="7947"/>
                </a:lnTo>
                <a:lnTo>
                  <a:pt x="63828" y="30080"/>
                </a:lnTo>
                <a:lnTo>
                  <a:pt x="30080" y="63828"/>
                </a:lnTo>
                <a:lnTo>
                  <a:pt x="7947" y="106626"/>
                </a:lnTo>
                <a:lnTo>
                  <a:pt x="0" y="155905"/>
                </a:lnTo>
                <a:lnTo>
                  <a:pt x="7947" y="205184"/>
                </a:lnTo>
                <a:lnTo>
                  <a:pt x="30080" y="247981"/>
                </a:lnTo>
                <a:lnTo>
                  <a:pt x="63828" y="281730"/>
                </a:lnTo>
                <a:lnTo>
                  <a:pt x="106626" y="303862"/>
                </a:lnTo>
                <a:lnTo>
                  <a:pt x="155905" y="311810"/>
                </a:lnTo>
                <a:lnTo>
                  <a:pt x="205184" y="303862"/>
                </a:lnTo>
                <a:lnTo>
                  <a:pt x="247981" y="281730"/>
                </a:lnTo>
                <a:lnTo>
                  <a:pt x="281730" y="247981"/>
                </a:lnTo>
                <a:lnTo>
                  <a:pt x="303862" y="205184"/>
                </a:lnTo>
                <a:lnTo>
                  <a:pt x="311810" y="155905"/>
                </a:lnTo>
                <a:lnTo>
                  <a:pt x="303862" y="106626"/>
                </a:lnTo>
                <a:lnTo>
                  <a:pt x="281730" y="63828"/>
                </a:lnTo>
                <a:lnTo>
                  <a:pt x="247981" y="30080"/>
                </a:lnTo>
                <a:lnTo>
                  <a:pt x="205184" y="7947"/>
                </a:lnTo>
                <a:lnTo>
                  <a:pt x="155905" y="0"/>
                </a:lnTo>
                <a:close/>
              </a:path>
            </a:pathLst>
          </a:custGeom>
          <a:solidFill>
            <a:schemeClr val="accent5"/>
          </a:solidFill>
        </p:spPr>
        <p:txBody>
          <a:bodyPr wrap="square" lIns="0" tIns="0" rIns="0" bIns="0" rtlCol="0" anchor="ctr"/>
          <a:lstStyle/>
          <a:p>
            <a:pPr algn="ctr"/>
            <a:r>
              <a:rPr lang="de-DE" sz="1400">
                <a:solidFill>
                  <a:schemeClr val="bg1"/>
                </a:solidFill>
                <a:latin typeface="Calibri" panose="020F0502020204030204" pitchFamily="34" charset="0"/>
                <a:cs typeface="Calibri" panose="020F0502020204030204" pitchFamily="34" charset="0"/>
              </a:rPr>
              <a:t>4</a:t>
            </a:r>
            <a:endParaRPr sz="1400">
              <a:solidFill>
                <a:schemeClr val="bg1"/>
              </a:solidFill>
              <a:latin typeface="Calibri" panose="020F0502020204030204" pitchFamily="34" charset="0"/>
              <a:cs typeface="Calibri" panose="020F0502020204030204" pitchFamily="34" charset="0"/>
            </a:endParaRPr>
          </a:p>
        </p:txBody>
      </p:sp>
      <p:cxnSp>
        <p:nvCxnSpPr>
          <p:cNvPr id="14" name="Gerade Verbindung 13">
            <a:extLst>
              <a:ext uri="{FF2B5EF4-FFF2-40B4-BE49-F238E27FC236}">
                <a16:creationId xmlns:a16="http://schemas.microsoft.com/office/drawing/2014/main" id="{444F77C2-2DEF-DA40-B87A-B966BD4A4F9B}"/>
              </a:ext>
            </a:extLst>
          </p:cNvPr>
          <p:cNvCxnSpPr>
            <a:cxnSpLocks/>
          </p:cNvCxnSpPr>
          <p:nvPr/>
        </p:nvCxnSpPr>
        <p:spPr>
          <a:xfrm>
            <a:off x="3003657" y="1748508"/>
            <a:ext cx="0" cy="262346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Gerade Verbindung 50">
            <a:extLst>
              <a:ext uri="{FF2B5EF4-FFF2-40B4-BE49-F238E27FC236}">
                <a16:creationId xmlns:a16="http://schemas.microsoft.com/office/drawing/2014/main" id="{5BF01B39-41D3-924E-8200-15C2107FD460}"/>
              </a:ext>
            </a:extLst>
          </p:cNvPr>
          <p:cNvCxnSpPr>
            <a:cxnSpLocks/>
          </p:cNvCxnSpPr>
          <p:nvPr/>
        </p:nvCxnSpPr>
        <p:spPr>
          <a:xfrm>
            <a:off x="6123210" y="1748508"/>
            <a:ext cx="0" cy="262346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Datumsplatzhalter 15">
            <a:extLst>
              <a:ext uri="{FF2B5EF4-FFF2-40B4-BE49-F238E27FC236}">
                <a16:creationId xmlns:a16="http://schemas.microsoft.com/office/drawing/2014/main" id="{79CB92AD-5854-9E4E-AEEE-8AD59847E61C}"/>
              </a:ext>
            </a:extLst>
          </p:cNvPr>
          <p:cNvSpPr>
            <a:spLocks noGrp="1"/>
          </p:cNvSpPr>
          <p:nvPr>
            <p:ph type="dt" sz="half" idx="2"/>
          </p:nvPr>
        </p:nvSpPr>
        <p:spPr/>
        <p:txBody>
          <a:bodyPr/>
          <a:lstStyle/>
          <a:p>
            <a:fld id="{37A67C63-F765-864B-81F6-26EE55589826}" type="datetime1">
              <a:rPr lang="de-DE" smtClean="0"/>
              <a:t>14.09.21</a:t>
            </a:fld>
            <a:endParaRPr lang="en-US"/>
          </a:p>
        </p:txBody>
      </p:sp>
    </p:spTree>
    <p:extLst>
      <p:ext uri="{BB962C8B-B14F-4D97-AF65-F5344CB8AC3E}">
        <p14:creationId xmlns:p14="http://schemas.microsoft.com/office/powerpoint/2010/main" val="296448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33" descr="Ein Bild, das Tisch enthält.&#10;&#10;Automatisch generierte Beschreibung">
            <a:extLst>
              <a:ext uri="{FF2B5EF4-FFF2-40B4-BE49-F238E27FC236}">
                <a16:creationId xmlns:a16="http://schemas.microsoft.com/office/drawing/2014/main" id="{A43255D2-0362-624B-8209-5BC9F856F0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8062" y="1802061"/>
            <a:ext cx="1186844" cy="2569914"/>
          </a:xfrm>
          <a:prstGeom prst="rect">
            <a:avLst/>
          </a:prstGeom>
          <a:effectLst>
            <a:outerShdw blurRad="76200" algn="ctr" rotWithShape="0">
              <a:prstClr val="black">
                <a:alpha val="40000"/>
              </a:prstClr>
            </a:outerShdw>
          </a:effectLst>
        </p:spPr>
      </p:pic>
      <p:pic>
        <p:nvPicPr>
          <p:cNvPr id="33" name="Grafik 32">
            <a:extLst>
              <a:ext uri="{FF2B5EF4-FFF2-40B4-BE49-F238E27FC236}">
                <a16:creationId xmlns:a16="http://schemas.microsoft.com/office/drawing/2014/main" id="{ABC43E50-A67D-504F-A93D-D132DD9C979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1578" y="1806258"/>
            <a:ext cx="1184602" cy="2565058"/>
          </a:xfrm>
          <a:prstGeom prst="rect">
            <a:avLst/>
          </a:prstGeom>
          <a:effectLst>
            <a:outerShdw blurRad="76200" algn="ctr" rotWithShape="0">
              <a:prstClr val="black">
                <a:alpha val="40000"/>
              </a:prstClr>
            </a:outerShdw>
          </a:effectLst>
        </p:spPr>
      </p:pic>
      <p:sp>
        <p:nvSpPr>
          <p:cNvPr id="3" name="Foliennummernplatzhalter 2">
            <a:extLst>
              <a:ext uri="{FF2B5EF4-FFF2-40B4-BE49-F238E27FC236}">
                <a16:creationId xmlns:a16="http://schemas.microsoft.com/office/drawing/2014/main" id="{6E6D45A5-EF3B-BA44-8F49-40860A8D7BAE}"/>
              </a:ext>
            </a:extLst>
          </p:cNvPr>
          <p:cNvSpPr>
            <a:spLocks noGrp="1"/>
          </p:cNvSpPr>
          <p:nvPr>
            <p:ph type="sldNum" sz="quarter" idx="4"/>
          </p:nvPr>
        </p:nvSpPr>
        <p:spPr/>
        <p:txBody>
          <a:bodyPr/>
          <a:lstStyle/>
          <a:p>
            <a:fld id="{A2885E78-1F86-4A3D-9EE1-B0103B1CEF15}" type="slidenum">
              <a:rPr lang="en-US" smtClean="0"/>
              <a:pPr/>
              <a:t>29</a:t>
            </a:fld>
            <a:endParaRPr lang="en-US"/>
          </a:p>
        </p:txBody>
      </p:sp>
      <p:sp>
        <p:nvSpPr>
          <p:cNvPr id="4" name="Fußzeilenplatzhalter 3">
            <a:extLst>
              <a:ext uri="{FF2B5EF4-FFF2-40B4-BE49-F238E27FC236}">
                <a16:creationId xmlns:a16="http://schemas.microsoft.com/office/drawing/2014/main" id="{78E77E46-5670-6F4A-B033-0EA890AD63D5}"/>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5" name="Textplatzhalter 4">
            <a:extLst>
              <a:ext uri="{FF2B5EF4-FFF2-40B4-BE49-F238E27FC236}">
                <a16:creationId xmlns:a16="http://schemas.microsoft.com/office/drawing/2014/main" id="{EF3909C6-FED0-4C45-9BF9-4AFA585C1B98}"/>
              </a:ext>
            </a:extLst>
          </p:cNvPr>
          <p:cNvSpPr>
            <a:spLocks noGrp="1"/>
          </p:cNvSpPr>
          <p:nvPr>
            <p:ph type="body" sz="quarter" idx="11"/>
          </p:nvPr>
        </p:nvSpPr>
        <p:spPr/>
        <p:txBody>
          <a:bodyPr/>
          <a:lstStyle/>
          <a:p>
            <a:r>
              <a:rPr lang="en-US" b="1"/>
              <a:t>1</a:t>
            </a:r>
            <a:r>
              <a:rPr lang="en-US"/>
              <a:t>.</a:t>
            </a:r>
            <a:r>
              <a:rPr lang="de-DE"/>
              <a:t> Die FreeStyle Libre 3 App ist nur mit bestimmten Mobilgeräten und Betriebssystemen kompatibel. </a:t>
            </a:r>
          </a:p>
        </p:txBody>
      </p:sp>
      <p:sp>
        <p:nvSpPr>
          <p:cNvPr id="6" name="Textplatzhalter 5">
            <a:extLst>
              <a:ext uri="{FF2B5EF4-FFF2-40B4-BE49-F238E27FC236}">
                <a16:creationId xmlns:a16="http://schemas.microsoft.com/office/drawing/2014/main" id="{2AB4F611-706D-314E-9420-F1DBDC5E0388}"/>
              </a:ext>
            </a:extLst>
          </p:cNvPr>
          <p:cNvSpPr>
            <a:spLocks noGrp="1"/>
          </p:cNvSpPr>
          <p:nvPr>
            <p:ph type="body" sz="quarter" idx="10"/>
          </p:nvPr>
        </p:nvSpPr>
        <p:spPr>
          <a:xfrm>
            <a:off x="502921" y="338465"/>
            <a:ext cx="8137842" cy="553998"/>
          </a:xfrm>
        </p:spPr>
        <p:txBody>
          <a:bodyPr/>
          <a:lstStyle/>
          <a:p>
            <a:r>
              <a:rPr lang="de-DE"/>
              <a:t>Erste Schritte mit FreeStyle Libre 3: Einrichten der app</a:t>
            </a:r>
            <a:r>
              <a:rPr lang="de-DE" baseline="30000"/>
              <a:t>1</a:t>
            </a:r>
          </a:p>
          <a:p>
            <a:endParaRPr lang="de-DE"/>
          </a:p>
        </p:txBody>
      </p:sp>
      <p:sp>
        <p:nvSpPr>
          <p:cNvPr id="7" name="Titel 6">
            <a:extLst>
              <a:ext uri="{FF2B5EF4-FFF2-40B4-BE49-F238E27FC236}">
                <a16:creationId xmlns:a16="http://schemas.microsoft.com/office/drawing/2014/main" id="{9B6440BD-5552-8D4E-8173-E775BA1BF66C}"/>
              </a:ext>
            </a:extLst>
          </p:cNvPr>
          <p:cNvSpPr>
            <a:spLocks noGrp="1"/>
          </p:cNvSpPr>
          <p:nvPr>
            <p:ph type="title"/>
          </p:nvPr>
        </p:nvSpPr>
        <p:spPr/>
        <p:txBody>
          <a:bodyPr/>
          <a:lstStyle/>
          <a:p>
            <a:r>
              <a:rPr lang="de-DE"/>
              <a:t>Nutzen Sie die Notizfunktion Ihrer FreeStyle Libre 3 App</a:t>
            </a:r>
            <a:endParaRPr lang="de-DE" baseline="30000"/>
          </a:p>
        </p:txBody>
      </p:sp>
      <p:sp>
        <p:nvSpPr>
          <p:cNvPr id="8" name="Textfeld 7">
            <a:extLst>
              <a:ext uri="{FF2B5EF4-FFF2-40B4-BE49-F238E27FC236}">
                <a16:creationId xmlns:a16="http://schemas.microsoft.com/office/drawing/2014/main" id="{B169C8C9-7F0F-4584-8626-35298AB6EAC6}"/>
              </a:ext>
            </a:extLst>
          </p:cNvPr>
          <p:cNvSpPr txBox="1"/>
          <p:nvPr/>
        </p:nvSpPr>
        <p:spPr>
          <a:xfrm>
            <a:off x="403239" y="1166543"/>
            <a:ext cx="7489371" cy="307777"/>
          </a:xfrm>
          <a:prstGeom prst="rect">
            <a:avLst/>
          </a:prstGeom>
          <a:noFill/>
        </p:spPr>
        <p:txBody>
          <a:bodyPr wrap="square" rtlCol="0">
            <a:spAutoFit/>
          </a:bodyPr>
          <a:lstStyle/>
          <a:p>
            <a:r>
              <a:rPr lang="de-DE" sz="1400">
                <a:latin typeface="Georgia" panose="02040502050405020303" pitchFamily="18" charset="0"/>
              </a:rPr>
              <a:t>So lassen sich Notizen zu einem bereits  vergangen Zeitpunkt hinzufügen:</a:t>
            </a:r>
          </a:p>
        </p:txBody>
      </p:sp>
      <p:grpSp>
        <p:nvGrpSpPr>
          <p:cNvPr id="22" name="Gruppieren 21">
            <a:extLst>
              <a:ext uri="{FF2B5EF4-FFF2-40B4-BE49-F238E27FC236}">
                <a16:creationId xmlns:a16="http://schemas.microsoft.com/office/drawing/2014/main" id="{C0AA3C50-8711-48A7-92B6-4AB306A348CB}"/>
              </a:ext>
            </a:extLst>
          </p:cNvPr>
          <p:cNvGrpSpPr/>
          <p:nvPr/>
        </p:nvGrpSpPr>
        <p:grpSpPr>
          <a:xfrm>
            <a:off x="10330656" y="5476056"/>
            <a:ext cx="8226566" cy="1497220"/>
            <a:chOff x="502920" y="2359296"/>
            <a:chExt cx="8226566" cy="1497220"/>
          </a:xfrm>
        </p:grpSpPr>
        <p:sp>
          <p:nvSpPr>
            <p:cNvPr id="10" name="Textfeld 9">
              <a:extLst>
                <a:ext uri="{FF2B5EF4-FFF2-40B4-BE49-F238E27FC236}">
                  <a16:creationId xmlns:a16="http://schemas.microsoft.com/office/drawing/2014/main" id="{50BD7F53-094D-4464-B66A-012C662BE986}"/>
                </a:ext>
              </a:extLst>
            </p:cNvPr>
            <p:cNvSpPr txBox="1"/>
            <p:nvPr/>
          </p:nvSpPr>
          <p:spPr>
            <a:xfrm>
              <a:off x="502920" y="3536318"/>
              <a:ext cx="2300514" cy="307777"/>
            </a:xfrm>
            <a:prstGeom prst="rect">
              <a:avLst/>
            </a:prstGeom>
            <a:noFill/>
          </p:spPr>
          <p:txBody>
            <a:bodyPr wrap="square" rtlCol="0">
              <a:spAutoFit/>
            </a:bodyPr>
            <a:lstStyle/>
            <a:p>
              <a:r>
                <a:rPr lang="de-DE" sz="1400">
                  <a:latin typeface="Georgia" panose="02040502050405020303" pitchFamily="18" charset="0"/>
                </a:rPr>
                <a:t>Lebensmittel</a:t>
              </a:r>
              <a:endParaRPr lang="de-DE">
                <a:latin typeface="Georgia" panose="02040502050405020303" pitchFamily="18" charset="0"/>
              </a:endParaRPr>
            </a:p>
          </p:txBody>
        </p:sp>
        <p:sp>
          <p:nvSpPr>
            <p:cNvPr id="11" name="Textfeld 10">
              <a:extLst>
                <a:ext uri="{FF2B5EF4-FFF2-40B4-BE49-F238E27FC236}">
                  <a16:creationId xmlns:a16="http://schemas.microsoft.com/office/drawing/2014/main" id="{E8856F6C-A2FB-4E6B-96EB-B3AA7BEBECC4}"/>
                </a:ext>
              </a:extLst>
            </p:cNvPr>
            <p:cNvSpPr txBox="1"/>
            <p:nvPr/>
          </p:nvSpPr>
          <p:spPr>
            <a:xfrm>
              <a:off x="2074439" y="3536317"/>
              <a:ext cx="1903085" cy="307777"/>
            </a:xfrm>
            <a:prstGeom prst="rect">
              <a:avLst/>
            </a:prstGeom>
            <a:noFill/>
          </p:spPr>
          <p:txBody>
            <a:bodyPr wrap="none" rtlCol="0">
              <a:spAutoFit/>
            </a:bodyPr>
            <a:lstStyle/>
            <a:p>
              <a:r>
                <a:rPr lang="de-DE" sz="1400">
                  <a:latin typeface="Georgia" panose="02040502050405020303" pitchFamily="18" charset="0"/>
                </a:rPr>
                <a:t>Sportliche Betätigung</a:t>
              </a:r>
            </a:p>
          </p:txBody>
        </p:sp>
        <p:sp>
          <p:nvSpPr>
            <p:cNvPr id="12" name="Textfeld 11">
              <a:extLst>
                <a:ext uri="{FF2B5EF4-FFF2-40B4-BE49-F238E27FC236}">
                  <a16:creationId xmlns:a16="http://schemas.microsoft.com/office/drawing/2014/main" id="{6D17AF8A-0618-48EF-8D38-A1F6F28D6BFF}"/>
                </a:ext>
              </a:extLst>
            </p:cNvPr>
            <p:cNvSpPr txBox="1"/>
            <p:nvPr/>
          </p:nvSpPr>
          <p:spPr>
            <a:xfrm>
              <a:off x="4230914" y="3536318"/>
              <a:ext cx="2047355" cy="307777"/>
            </a:xfrm>
            <a:prstGeom prst="rect">
              <a:avLst/>
            </a:prstGeom>
            <a:noFill/>
          </p:spPr>
          <p:txBody>
            <a:bodyPr wrap="none" rtlCol="0">
              <a:spAutoFit/>
            </a:bodyPr>
            <a:lstStyle/>
            <a:p>
              <a:r>
                <a:rPr lang="de-DE" sz="1400">
                  <a:latin typeface="Georgia" panose="02040502050405020303" pitchFamily="18" charset="0"/>
                </a:rPr>
                <a:t>Lang wirkendes Insulin</a:t>
              </a:r>
            </a:p>
          </p:txBody>
        </p:sp>
        <p:sp>
          <p:nvSpPr>
            <p:cNvPr id="13" name="Textfeld 12">
              <a:extLst>
                <a:ext uri="{FF2B5EF4-FFF2-40B4-BE49-F238E27FC236}">
                  <a16:creationId xmlns:a16="http://schemas.microsoft.com/office/drawing/2014/main" id="{2E26B1A5-C4F5-47EB-B5EA-95366D5FC773}"/>
                </a:ext>
              </a:extLst>
            </p:cNvPr>
            <p:cNvSpPr txBox="1"/>
            <p:nvPr/>
          </p:nvSpPr>
          <p:spPr>
            <a:xfrm>
              <a:off x="6496182" y="3548739"/>
              <a:ext cx="2233304" cy="307777"/>
            </a:xfrm>
            <a:prstGeom prst="rect">
              <a:avLst/>
            </a:prstGeom>
            <a:noFill/>
          </p:spPr>
          <p:txBody>
            <a:bodyPr wrap="none" rtlCol="0">
              <a:spAutoFit/>
            </a:bodyPr>
            <a:lstStyle/>
            <a:p>
              <a:r>
                <a:rPr lang="de-DE" sz="1400">
                  <a:latin typeface="Georgia" panose="02040502050405020303" pitchFamily="18" charset="0"/>
                </a:rPr>
                <a:t>Schnell wirkendes Insulin</a:t>
              </a:r>
            </a:p>
          </p:txBody>
        </p:sp>
        <p:pic>
          <p:nvPicPr>
            <p:cNvPr id="15" name="Grafik 14">
              <a:extLst>
                <a:ext uri="{FF2B5EF4-FFF2-40B4-BE49-F238E27FC236}">
                  <a16:creationId xmlns:a16="http://schemas.microsoft.com/office/drawing/2014/main" id="{ED3B1A97-AE7B-4D6A-BAA5-90A8728C8281}"/>
                </a:ext>
              </a:extLst>
            </p:cNvPr>
            <p:cNvPicPr>
              <a:picLocks noChangeAspect="1"/>
            </p:cNvPicPr>
            <p:nvPr/>
          </p:nvPicPr>
          <p:blipFill>
            <a:blip r:embed="rId5"/>
            <a:stretch>
              <a:fillRect/>
            </a:stretch>
          </p:blipFill>
          <p:spPr>
            <a:xfrm>
              <a:off x="502920" y="2408156"/>
              <a:ext cx="1247949" cy="1076475"/>
            </a:xfrm>
            <a:prstGeom prst="rect">
              <a:avLst/>
            </a:prstGeom>
          </p:spPr>
        </p:pic>
        <p:pic>
          <p:nvPicPr>
            <p:cNvPr id="17" name="Grafik 16">
              <a:extLst>
                <a:ext uri="{FF2B5EF4-FFF2-40B4-BE49-F238E27FC236}">
                  <a16:creationId xmlns:a16="http://schemas.microsoft.com/office/drawing/2014/main" id="{C75AF169-AA99-4B09-A186-0171135652D7}"/>
                </a:ext>
              </a:extLst>
            </p:cNvPr>
            <p:cNvPicPr>
              <a:picLocks noChangeAspect="1"/>
            </p:cNvPicPr>
            <p:nvPr/>
          </p:nvPicPr>
          <p:blipFill>
            <a:blip r:embed="rId6"/>
            <a:stretch>
              <a:fillRect/>
            </a:stretch>
          </p:blipFill>
          <p:spPr>
            <a:xfrm>
              <a:off x="2425822" y="2383751"/>
              <a:ext cx="1200318" cy="1057423"/>
            </a:xfrm>
            <a:prstGeom prst="rect">
              <a:avLst/>
            </a:prstGeom>
          </p:spPr>
        </p:pic>
        <p:pic>
          <p:nvPicPr>
            <p:cNvPr id="19" name="Grafik 18">
              <a:extLst>
                <a:ext uri="{FF2B5EF4-FFF2-40B4-BE49-F238E27FC236}">
                  <a16:creationId xmlns:a16="http://schemas.microsoft.com/office/drawing/2014/main" id="{8E956C96-83FD-4B30-8F74-B9F05B0C2211}"/>
                </a:ext>
              </a:extLst>
            </p:cNvPr>
            <p:cNvPicPr>
              <a:picLocks noChangeAspect="1"/>
            </p:cNvPicPr>
            <p:nvPr/>
          </p:nvPicPr>
          <p:blipFill>
            <a:blip r:embed="rId7"/>
            <a:stretch>
              <a:fillRect/>
            </a:stretch>
          </p:blipFill>
          <p:spPr>
            <a:xfrm>
              <a:off x="4645856" y="2359296"/>
              <a:ext cx="1086002" cy="1105054"/>
            </a:xfrm>
            <a:prstGeom prst="rect">
              <a:avLst/>
            </a:prstGeom>
          </p:spPr>
        </p:pic>
        <p:pic>
          <p:nvPicPr>
            <p:cNvPr id="21" name="Grafik 20">
              <a:extLst>
                <a:ext uri="{FF2B5EF4-FFF2-40B4-BE49-F238E27FC236}">
                  <a16:creationId xmlns:a16="http://schemas.microsoft.com/office/drawing/2014/main" id="{A760748F-9710-49D0-BCD9-E42EE72F0AB5}"/>
                </a:ext>
              </a:extLst>
            </p:cNvPr>
            <p:cNvPicPr>
              <a:picLocks noChangeAspect="1"/>
            </p:cNvPicPr>
            <p:nvPr/>
          </p:nvPicPr>
          <p:blipFill>
            <a:blip r:embed="rId8"/>
            <a:stretch>
              <a:fillRect/>
            </a:stretch>
          </p:blipFill>
          <p:spPr>
            <a:xfrm>
              <a:off x="6958616" y="2430743"/>
              <a:ext cx="1105054" cy="962159"/>
            </a:xfrm>
            <a:prstGeom prst="rect">
              <a:avLst/>
            </a:prstGeom>
          </p:spPr>
        </p:pic>
      </p:grpSp>
      <p:sp>
        <p:nvSpPr>
          <p:cNvPr id="28" name="object 4">
            <a:extLst>
              <a:ext uri="{FF2B5EF4-FFF2-40B4-BE49-F238E27FC236}">
                <a16:creationId xmlns:a16="http://schemas.microsoft.com/office/drawing/2014/main" id="{84E4D5C4-6287-FF49-B5FD-3CABD7195FEA}"/>
              </a:ext>
            </a:extLst>
          </p:cNvPr>
          <p:cNvSpPr txBox="1"/>
          <p:nvPr/>
        </p:nvSpPr>
        <p:spPr>
          <a:xfrm>
            <a:off x="1851519" y="1769346"/>
            <a:ext cx="1788021" cy="1028487"/>
          </a:xfrm>
          <a:prstGeom prst="rect">
            <a:avLst/>
          </a:prstGeom>
        </p:spPr>
        <p:txBody>
          <a:bodyPr vert="horz" wrap="square" lIns="0" tIns="12700" rIns="0" bIns="0" rtlCol="0">
            <a:spAutoFit/>
          </a:bodyPr>
          <a:lstStyle/>
          <a:p>
            <a:pPr marL="12700" marR="5080">
              <a:lnSpc>
                <a:spcPct val="100000"/>
              </a:lnSpc>
              <a:spcBef>
                <a:spcPts val="100"/>
              </a:spcBef>
            </a:pPr>
            <a:r>
              <a:rPr lang="de-DE" sz="1100">
                <a:solidFill>
                  <a:srgbClr val="231F20"/>
                </a:solidFill>
                <a:latin typeface="Georgia" panose="02040502050405020303" pitchFamily="18" charset="0"/>
                <a:cs typeface="Arial" panose="020B0604020202020204" pitchFamily="34" charset="0"/>
              </a:rPr>
              <a:t>Sie können Notizen für </a:t>
            </a:r>
            <a:r>
              <a:rPr lang="de-DE" sz="1100" spc="-10">
                <a:solidFill>
                  <a:srgbClr val="231F20"/>
                </a:solidFill>
                <a:latin typeface="Georgia" panose="02040502050405020303" pitchFamily="18" charset="0"/>
                <a:cs typeface="Arial" panose="020B0604020202020204" pitchFamily="34" charset="0"/>
              </a:rPr>
              <a:t>Glukose-</a:t>
            </a:r>
            <a:r>
              <a:rPr lang="de-DE" sz="1100">
                <a:solidFill>
                  <a:srgbClr val="231F20"/>
                </a:solidFill>
                <a:latin typeface="Georgia" panose="02040502050405020303" pitchFamily="18" charset="0"/>
                <a:cs typeface="Arial" panose="020B0604020202020204" pitchFamily="34" charset="0"/>
              </a:rPr>
              <a:t>Messwerte, die in der Vergangenheit liegen, hinzufügen, indem </a:t>
            </a:r>
            <a:r>
              <a:rPr lang="de-DE" sz="1100" b="1">
                <a:solidFill>
                  <a:srgbClr val="231F20"/>
                </a:solidFill>
                <a:latin typeface="Georgia" panose="02040502050405020303" pitchFamily="18" charset="0"/>
                <a:cs typeface="Arial" panose="020B0604020202020204" pitchFamily="34" charset="0"/>
              </a:rPr>
              <a:t>Sie im Protokoll </a:t>
            </a:r>
            <a:r>
              <a:rPr lang="de-DE" sz="1100">
                <a:solidFill>
                  <a:srgbClr val="231F20"/>
                </a:solidFill>
                <a:latin typeface="Georgia" panose="02040502050405020303" pitchFamily="18" charset="0"/>
                <a:cs typeface="Arial" panose="020B0604020202020204" pitchFamily="34" charset="0"/>
              </a:rPr>
              <a:t>auf „</a:t>
            </a:r>
            <a:r>
              <a:rPr lang="de-DE" sz="1100" b="1">
                <a:solidFill>
                  <a:srgbClr val="231F20"/>
                </a:solidFill>
                <a:latin typeface="Georgia" panose="02040502050405020303" pitchFamily="18" charset="0"/>
                <a:cs typeface="Arial" panose="020B0604020202020204" pitchFamily="34" charset="0"/>
              </a:rPr>
              <a:t>Notiz hinzufügen</a:t>
            </a:r>
            <a:r>
              <a:rPr lang="de-DE" sz="1100">
                <a:solidFill>
                  <a:srgbClr val="231F20"/>
                </a:solidFill>
                <a:latin typeface="Georgia" panose="02040502050405020303" pitchFamily="18" charset="0"/>
                <a:cs typeface="Arial" panose="020B0604020202020204" pitchFamily="34" charset="0"/>
              </a:rPr>
              <a:t>“ tippen</a:t>
            </a:r>
            <a:r>
              <a:rPr lang="de-DE" sz="1100" spc="-5">
                <a:solidFill>
                  <a:srgbClr val="231F20"/>
                </a:solidFill>
                <a:latin typeface="Georgia" panose="02040502050405020303" pitchFamily="18" charset="0"/>
                <a:cs typeface="Arial" panose="020B0604020202020204" pitchFamily="34" charset="0"/>
              </a:rPr>
              <a:t>.</a:t>
            </a:r>
            <a:endParaRPr lang="de-DE" sz="1100">
              <a:latin typeface="Georgia" panose="02040502050405020303" pitchFamily="18" charset="0"/>
              <a:cs typeface="Arial" panose="020B0604020202020204" pitchFamily="34" charset="0"/>
            </a:endParaRPr>
          </a:p>
        </p:txBody>
      </p:sp>
      <p:sp>
        <p:nvSpPr>
          <p:cNvPr id="31" name="object 32">
            <a:extLst>
              <a:ext uri="{FF2B5EF4-FFF2-40B4-BE49-F238E27FC236}">
                <a16:creationId xmlns:a16="http://schemas.microsoft.com/office/drawing/2014/main" id="{CA043168-FA90-9147-9920-90D3E6AC8736}"/>
              </a:ext>
            </a:extLst>
          </p:cNvPr>
          <p:cNvSpPr/>
          <p:nvPr/>
        </p:nvSpPr>
        <p:spPr>
          <a:xfrm>
            <a:off x="226611" y="4009289"/>
            <a:ext cx="258198" cy="258198"/>
          </a:xfrm>
          <a:custGeom>
            <a:avLst/>
            <a:gdLst/>
            <a:ahLst/>
            <a:cxnLst/>
            <a:rect l="l" t="t" r="r" b="b"/>
            <a:pathLst>
              <a:path w="312419" h="312419">
                <a:moveTo>
                  <a:pt x="155905" y="0"/>
                </a:moveTo>
                <a:lnTo>
                  <a:pt x="106626" y="7947"/>
                </a:lnTo>
                <a:lnTo>
                  <a:pt x="63828" y="30080"/>
                </a:lnTo>
                <a:lnTo>
                  <a:pt x="30080" y="63828"/>
                </a:lnTo>
                <a:lnTo>
                  <a:pt x="7947" y="106626"/>
                </a:lnTo>
                <a:lnTo>
                  <a:pt x="0" y="155905"/>
                </a:lnTo>
                <a:lnTo>
                  <a:pt x="7947" y="205184"/>
                </a:lnTo>
                <a:lnTo>
                  <a:pt x="30080" y="247981"/>
                </a:lnTo>
                <a:lnTo>
                  <a:pt x="63828" y="281730"/>
                </a:lnTo>
                <a:lnTo>
                  <a:pt x="106626" y="303862"/>
                </a:lnTo>
                <a:lnTo>
                  <a:pt x="155905" y="311810"/>
                </a:lnTo>
                <a:lnTo>
                  <a:pt x="205184" y="303862"/>
                </a:lnTo>
                <a:lnTo>
                  <a:pt x="247981" y="281730"/>
                </a:lnTo>
                <a:lnTo>
                  <a:pt x="281730" y="247981"/>
                </a:lnTo>
                <a:lnTo>
                  <a:pt x="303862" y="205184"/>
                </a:lnTo>
                <a:lnTo>
                  <a:pt x="311810" y="155905"/>
                </a:lnTo>
                <a:lnTo>
                  <a:pt x="303862" y="106626"/>
                </a:lnTo>
                <a:lnTo>
                  <a:pt x="281730" y="63828"/>
                </a:lnTo>
                <a:lnTo>
                  <a:pt x="247981" y="30080"/>
                </a:lnTo>
                <a:lnTo>
                  <a:pt x="205184" y="7947"/>
                </a:lnTo>
                <a:lnTo>
                  <a:pt x="155905" y="0"/>
                </a:lnTo>
                <a:close/>
              </a:path>
            </a:pathLst>
          </a:custGeom>
          <a:solidFill>
            <a:schemeClr val="accent5"/>
          </a:solidFill>
        </p:spPr>
        <p:txBody>
          <a:bodyPr wrap="square" lIns="0" tIns="0" rIns="0" bIns="0" rtlCol="0" anchor="ctr"/>
          <a:lstStyle/>
          <a:p>
            <a:pPr algn="ctr"/>
            <a:r>
              <a:rPr lang="de-DE" sz="1400">
                <a:solidFill>
                  <a:schemeClr val="bg1"/>
                </a:solidFill>
                <a:latin typeface="Calibri" panose="020F0502020204030204" pitchFamily="34" charset="0"/>
                <a:cs typeface="Calibri" panose="020F0502020204030204" pitchFamily="34" charset="0"/>
              </a:rPr>
              <a:t>1</a:t>
            </a:r>
            <a:endParaRPr sz="1400">
              <a:solidFill>
                <a:schemeClr val="bg1"/>
              </a:solidFill>
              <a:latin typeface="Calibri" panose="020F0502020204030204" pitchFamily="34" charset="0"/>
              <a:cs typeface="Calibri" panose="020F0502020204030204" pitchFamily="34" charset="0"/>
            </a:endParaRPr>
          </a:p>
        </p:txBody>
      </p:sp>
      <p:sp>
        <p:nvSpPr>
          <p:cNvPr id="32" name="object 5">
            <a:extLst>
              <a:ext uri="{FF2B5EF4-FFF2-40B4-BE49-F238E27FC236}">
                <a16:creationId xmlns:a16="http://schemas.microsoft.com/office/drawing/2014/main" id="{DA31350B-ABFB-9E46-BBF9-2A8D42C2941D}"/>
              </a:ext>
            </a:extLst>
          </p:cNvPr>
          <p:cNvSpPr txBox="1"/>
          <p:nvPr/>
        </p:nvSpPr>
        <p:spPr>
          <a:xfrm>
            <a:off x="6486127" y="1767425"/>
            <a:ext cx="1708097" cy="689932"/>
          </a:xfrm>
          <a:prstGeom prst="rect">
            <a:avLst/>
          </a:prstGeom>
        </p:spPr>
        <p:txBody>
          <a:bodyPr vert="horz" wrap="square" lIns="0" tIns="12700" rIns="0" bIns="0" rtlCol="0">
            <a:spAutoFit/>
          </a:bodyPr>
          <a:lstStyle/>
          <a:p>
            <a:pPr marL="12700" marR="5080">
              <a:lnSpc>
                <a:spcPct val="100000"/>
              </a:lnSpc>
              <a:spcBef>
                <a:spcPts val="100"/>
              </a:spcBef>
            </a:pPr>
            <a:r>
              <a:rPr lang="de-DE" sz="1100" spc="-5">
                <a:solidFill>
                  <a:srgbClr val="231F20"/>
                </a:solidFill>
                <a:latin typeface="Georgia" panose="02040502050405020303" pitchFamily="18" charset="0"/>
                <a:cs typeface="Arial" panose="020B0604020202020204" pitchFamily="34" charset="0"/>
              </a:rPr>
              <a:t>Wählen Sie die </a:t>
            </a:r>
            <a:r>
              <a:rPr lang="de-DE" sz="1100" b="1" spc="-5">
                <a:solidFill>
                  <a:srgbClr val="231F20"/>
                </a:solidFill>
                <a:latin typeface="Georgia" panose="02040502050405020303" pitchFamily="18" charset="0"/>
                <a:cs typeface="Arial" panose="020B0604020202020204" pitchFamily="34" charset="0"/>
              </a:rPr>
              <a:t>Uhrzeit</a:t>
            </a:r>
            <a:r>
              <a:rPr lang="de-DE" sz="1100" spc="-5">
                <a:solidFill>
                  <a:srgbClr val="231F20"/>
                </a:solidFill>
                <a:latin typeface="Georgia" panose="02040502050405020303" pitchFamily="18" charset="0"/>
                <a:cs typeface="Arial" panose="020B0604020202020204" pitchFamily="34" charset="0"/>
              </a:rPr>
              <a:t> aus, wann die Notiz </a:t>
            </a:r>
            <a:r>
              <a:rPr lang="de-DE" sz="1100" b="1" spc="-5">
                <a:solidFill>
                  <a:srgbClr val="231F20"/>
                </a:solidFill>
                <a:latin typeface="Georgia" panose="02040502050405020303" pitchFamily="18" charset="0"/>
                <a:cs typeface="Arial" panose="020B0604020202020204" pitchFamily="34" charset="0"/>
              </a:rPr>
              <a:t>an dem ausgewählten Tag </a:t>
            </a:r>
            <a:r>
              <a:rPr lang="de-DE" sz="1100" spc="-5">
                <a:solidFill>
                  <a:srgbClr val="231F20"/>
                </a:solidFill>
                <a:latin typeface="Georgia" panose="02040502050405020303" pitchFamily="18" charset="0"/>
                <a:cs typeface="Arial" panose="020B0604020202020204" pitchFamily="34" charset="0"/>
              </a:rPr>
              <a:t>hinzugefügt werden soll. </a:t>
            </a:r>
            <a:endParaRPr lang="de-DE" sz="1100" b="1">
              <a:latin typeface="Georgia" panose="02040502050405020303" pitchFamily="18" charset="0"/>
              <a:cs typeface="Arial" panose="020B0604020202020204" pitchFamily="34" charset="0"/>
            </a:endParaRPr>
          </a:p>
        </p:txBody>
      </p:sp>
      <p:sp>
        <p:nvSpPr>
          <p:cNvPr id="2" name="Abgerundetes Rechteck 1">
            <a:extLst>
              <a:ext uri="{FF2B5EF4-FFF2-40B4-BE49-F238E27FC236}">
                <a16:creationId xmlns:a16="http://schemas.microsoft.com/office/drawing/2014/main" id="{5533AF8E-57D1-5047-9088-DD360EECC8A0}"/>
              </a:ext>
            </a:extLst>
          </p:cNvPr>
          <p:cNvSpPr/>
          <p:nvPr/>
        </p:nvSpPr>
        <p:spPr>
          <a:xfrm>
            <a:off x="509275" y="4045619"/>
            <a:ext cx="1206905" cy="18553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8FE990FE-4A23-4549-AB0E-E1FEA05BCFF1}"/>
              </a:ext>
            </a:extLst>
          </p:cNvPr>
          <p:cNvSpPr/>
          <p:nvPr/>
        </p:nvSpPr>
        <p:spPr>
          <a:xfrm>
            <a:off x="5115942" y="2394279"/>
            <a:ext cx="1256469" cy="21398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object 32">
            <a:extLst>
              <a:ext uri="{FF2B5EF4-FFF2-40B4-BE49-F238E27FC236}">
                <a16:creationId xmlns:a16="http://schemas.microsoft.com/office/drawing/2014/main" id="{3CEE9448-8A54-6441-BD4C-DDFB5DCC2543}"/>
              </a:ext>
            </a:extLst>
          </p:cNvPr>
          <p:cNvSpPr/>
          <p:nvPr/>
        </p:nvSpPr>
        <p:spPr>
          <a:xfrm>
            <a:off x="4800318" y="2367756"/>
            <a:ext cx="258198" cy="258198"/>
          </a:xfrm>
          <a:custGeom>
            <a:avLst/>
            <a:gdLst/>
            <a:ahLst/>
            <a:cxnLst/>
            <a:rect l="l" t="t" r="r" b="b"/>
            <a:pathLst>
              <a:path w="312419" h="312419">
                <a:moveTo>
                  <a:pt x="155905" y="0"/>
                </a:moveTo>
                <a:lnTo>
                  <a:pt x="106626" y="7947"/>
                </a:lnTo>
                <a:lnTo>
                  <a:pt x="63828" y="30080"/>
                </a:lnTo>
                <a:lnTo>
                  <a:pt x="30080" y="63828"/>
                </a:lnTo>
                <a:lnTo>
                  <a:pt x="7947" y="106626"/>
                </a:lnTo>
                <a:lnTo>
                  <a:pt x="0" y="155905"/>
                </a:lnTo>
                <a:lnTo>
                  <a:pt x="7947" y="205184"/>
                </a:lnTo>
                <a:lnTo>
                  <a:pt x="30080" y="247981"/>
                </a:lnTo>
                <a:lnTo>
                  <a:pt x="63828" y="281730"/>
                </a:lnTo>
                <a:lnTo>
                  <a:pt x="106626" y="303862"/>
                </a:lnTo>
                <a:lnTo>
                  <a:pt x="155905" y="311810"/>
                </a:lnTo>
                <a:lnTo>
                  <a:pt x="205184" y="303862"/>
                </a:lnTo>
                <a:lnTo>
                  <a:pt x="247981" y="281730"/>
                </a:lnTo>
                <a:lnTo>
                  <a:pt x="281730" y="247981"/>
                </a:lnTo>
                <a:lnTo>
                  <a:pt x="303862" y="205184"/>
                </a:lnTo>
                <a:lnTo>
                  <a:pt x="311810" y="155905"/>
                </a:lnTo>
                <a:lnTo>
                  <a:pt x="303862" y="106626"/>
                </a:lnTo>
                <a:lnTo>
                  <a:pt x="281730" y="63828"/>
                </a:lnTo>
                <a:lnTo>
                  <a:pt x="247981" y="30080"/>
                </a:lnTo>
                <a:lnTo>
                  <a:pt x="205184" y="7947"/>
                </a:lnTo>
                <a:lnTo>
                  <a:pt x="155905" y="0"/>
                </a:lnTo>
                <a:close/>
              </a:path>
            </a:pathLst>
          </a:custGeom>
          <a:solidFill>
            <a:schemeClr val="accent5"/>
          </a:solidFill>
        </p:spPr>
        <p:txBody>
          <a:bodyPr wrap="square" lIns="0" tIns="0" rIns="0" bIns="0" rtlCol="0" anchor="ctr"/>
          <a:lstStyle/>
          <a:p>
            <a:pPr algn="ctr"/>
            <a:r>
              <a:rPr lang="de-DE" sz="1400">
                <a:solidFill>
                  <a:schemeClr val="bg1"/>
                </a:solidFill>
                <a:latin typeface="Calibri" panose="020F0502020204030204" pitchFamily="34" charset="0"/>
                <a:cs typeface="Calibri" panose="020F0502020204030204" pitchFamily="34" charset="0"/>
              </a:rPr>
              <a:t>2</a:t>
            </a:r>
            <a:endParaRPr sz="1400">
              <a:solidFill>
                <a:schemeClr val="bg1"/>
              </a:solidFill>
              <a:latin typeface="Calibri" panose="020F0502020204030204" pitchFamily="34" charset="0"/>
              <a:cs typeface="Calibri" panose="020F0502020204030204" pitchFamily="34" charset="0"/>
            </a:endParaRPr>
          </a:p>
        </p:txBody>
      </p:sp>
      <p:cxnSp>
        <p:nvCxnSpPr>
          <p:cNvPr id="14" name="Gerade Verbindung 13">
            <a:extLst>
              <a:ext uri="{FF2B5EF4-FFF2-40B4-BE49-F238E27FC236}">
                <a16:creationId xmlns:a16="http://schemas.microsoft.com/office/drawing/2014/main" id="{444F77C2-2DEF-DA40-B87A-B966BD4A4F9B}"/>
              </a:ext>
            </a:extLst>
          </p:cNvPr>
          <p:cNvCxnSpPr>
            <a:cxnSpLocks/>
          </p:cNvCxnSpPr>
          <p:nvPr/>
        </p:nvCxnSpPr>
        <p:spPr>
          <a:xfrm>
            <a:off x="4562767" y="1748508"/>
            <a:ext cx="0" cy="262346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Datumsplatzhalter 15">
            <a:extLst>
              <a:ext uri="{FF2B5EF4-FFF2-40B4-BE49-F238E27FC236}">
                <a16:creationId xmlns:a16="http://schemas.microsoft.com/office/drawing/2014/main" id="{30DD7516-9C0A-AC4A-9CA3-F00389DE1698}"/>
              </a:ext>
            </a:extLst>
          </p:cNvPr>
          <p:cNvSpPr>
            <a:spLocks noGrp="1"/>
          </p:cNvSpPr>
          <p:nvPr>
            <p:ph type="dt" sz="half" idx="2"/>
          </p:nvPr>
        </p:nvSpPr>
        <p:spPr/>
        <p:txBody>
          <a:bodyPr/>
          <a:lstStyle/>
          <a:p>
            <a:fld id="{8DBFAD81-460B-6342-8FE6-BD3CD36CD7FF}" type="datetime1">
              <a:rPr lang="de-DE" smtClean="0"/>
              <a:t>14.09.21</a:t>
            </a:fld>
            <a:endParaRPr lang="en-US"/>
          </a:p>
        </p:txBody>
      </p:sp>
    </p:spTree>
    <p:extLst>
      <p:ext uri="{BB962C8B-B14F-4D97-AF65-F5344CB8AC3E}">
        <p14:creationId xmlns:p14="http://schemas.microsoft.com/office/powerpoint/2010/main" val="39758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fik 35" descr="Ein Bild, das Person, Straße, draußen, Mann enthält.&#10;&#10;Automatisch generierte Beschreibung">
            <a:extLst>
              <a:ext uri="{FF2B5EF4-FFF2-40B4-BE49-F238E27FC236}">
                <a16:creationId xmlns:a16="http://schemas.microsoft.com/office/drawing/2014/main" id="{CF62A5C7-6175-7D40-B3D8-1DF57082D3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6350" y="-1"/>
            <a:ext cx="4133064" cy="5233783"/>
          </a:xfrm>
          <a:prstGeom prst="rect">
            <a:avLst/>
          </a:prstGeom>
        </p:spPr>
      </p:pic>
      <p:sp>
        <p:nvSpPr>
          <p:cNvPr id="6" name="Titel 5">
            <a:extLst>
              <a:ext uri="{FF2B5EF4-FFF2-40B4-BE49-F238E27FC236}">
                <a16:creationId xmlns:a16="http://schemas.microsoft.com/office/drawing/2014/main" id="{108077C3-BFF4-BB4B-9591-79FCC93936B6}"/>
              </a:ext>
            </a:extLst>
          </p:cNvPr>
          <p:cNvSpPr>
            <a:spLocks noGrp="1"/>
          </p:cNvSpPr>
          <p:nvPr>
            <p:ph type="ctrTitle"/>
          </p:nvPr>
        </p:nvSpPr>
        <p:spPr/>
        <p:txBody>
          <a:bodyPr/>
          <a:lstStyle/>
          <a:p>
            <a:r>
              <a:rPr lang="de-DE"/>
              <a:t>Produkteigenschaften</a:t>
            </a:r>
          </a:p>
        </p:txBody>
      </p:sp>
      <p:sp>
        <p:nvSpPr>
          <p:cNvPr id="7" name="Untertitel 6">
            <a:extLst>
              <a:ext uri="{FF2B5EF4-FFF2-40B4-BE49-F238E27FC236}">
                <a16:creationId xmlns:a16="http://schemas.microsoft.com/office/drawing/2014/main" id="{87121282-E9A5-1246-998E-D5C173FA31D1}"/>
              </a:ext>
            </a:extLst>
          </p:cNvPr>
          <p:cNvSpPr>
            <a:spLocks noGrp="1"/>
          </p:cNvSpPr>
          <p:nvPr>
            <p:ph type="subTitle" idx="1"/>
          </p:nvPr>
        </p:nvSpPr>
        <p:spPr/>
        <p:txBody>
          <a:bodyPr/>
          <a:lstStyle/>
          <a:p>
            <a:r>
              <a:rPr lang="de-DE"/>
              <a:t>Erste schritte mit Freestyle </a:t>
            </a:r>
            <a:r>
              <a:rPr lang="de-DE" err="1"/>
              <a:t>libre</a:t>
            </a:r>
            <a:r>
              <a:rPr lang="de-DE"/>
              <a:t> 3</a:t>
            </a:r>
          </a:p>
        </p:txBody>
      </p:sp>
      <p:sp>
        <p:nvSpPr>
          <p:cNvPr id="4" name="Fußzeilenplatzhalter 3">
            <a:extLst>
              <a:ext uri="{FF2B5EF4-FFF2-40B4-BE49-F238E27FC236}">
                <a16:creationId xmlns:a16="http://schemas.microsoft.com/office/drawing/2014/main" id="{B6F9D69F-F708-AC4F-9DC9-3D8478267DBC}"/>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5" name="Foliennummernplatzhalter 4">
            <a:extLst>
              <a:ext uri="{FF2B5EF4-FFF2-40B4-BE49-F238E27FC236}">
                <a16:creationId xmlns:a16="http://schemas.microsoft.com/office/drawing/2014/main" id="{5899045F-5AEF-A940-BEAF-AADB82B5D16D}"/>
              </a:ext>
            </a:extLst>
          </p:cNvPr>
          <p:cNvSpPr>
            <a:spLocks noGrp="1"/>
          </p:cNvSpPr>
          <p:nvPr>
            <p:ph type="sldNum" sz="quarter" idx="4"/>
          </p:nvPr>
        </p:nvSpPr>
        <p:spPr/>
        <p:txBody>
          <a:bodyPr/>
          <a:lstStyle/>
          <a:p>
            <a:fld id="{A2885E78-1F86-4A3D-9EE1-B0103B1CEF15}" type="slidenum">
              <a:rPr lang="en-US" smtClean="0"/>
              <a:pPr/>
              <a:t>3</a:t>
            </a:fld>
            <a:endParaRPr lang="en-US"/>
          </a:p>
        </p:txBody>
      </p:sp>
      <p:pic>
        <p:nvPicPr>
          <p:cNvPr id="10" name="Grafik 9" descr="Ein Bild, das Baum, Person, draußen enthält.&#10;&#10;Automatisch generierte Beschreibung">
            <a:extLst>
              <a:ext uri="{FF2B5EF4-FFF2-40B4-BE49-F238E27FC236}">
                <a16:creationId xmlns:a16="http://schemas.microsoft.com/office/drawing/2014/main" id="{08551D2E-61AE-4443-8B2D-62452FBBF6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7383" y="-1946273"/>
            <a:ext cx="2813137" cy="1717200"/>
          </a:xfrm>
          <a:prstGeom prst="rect">
            <a:avLst/>
          </a:prstGeom>
        </p:spPr>
      </p:pic>
      <p:pic>
        <p:nvPicPr>
          <p:cNvPr id="12" name="Grafik 11" descr="Ein Bild, das draußen, Person, Straße, Frau enthält.&#10;&#10;Automatisch generierte Beschreibung">
            <a:extLst>
              <a:ext uri="{FF2B5EF4-FFF2-40B4-BE49-F238E27FC236}">
                <a16:creationId xmlns:a16="http://schemas.microsoft.com/office/drawing/2014/main" id="{62A0E86C-EDA7-D04F-834D-C5CD6D7760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69539" y="-1946273"/>
            <a:ext cx="2866133" cy="1717200"/>
          </a:xfrm>
          <a:prstGeom prst="rect">
            <a:avLst/>
          </a:prstGeom>
        </p:spPr>
      </p:pic>
      <p:pic>
        <p:nvPicPr>
          <p:cNvPr id="14" name="Grafik 13" descr="Ein Bild, das Gebäude, draußen, Person, Mann enthält.&#10;&#10;Automatisch generierte Beschreibung">
            <a:extLst>
              <a:ext uri="{FF2B5EF4-FFF2-40B4-BE49-F238E27FC236}">
                <a16:creationId xmlns:a16="http://schemas.microsoft.com/office/drawing/2014/main" id="{6D30D427-CF5E-BA49-986A-EB2D0B454B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282986" y="1791140"/>
            <a:ext cx="2575800" cy="1717200"/>
          </a:xfrm>
          <a:prstGeom prst="rect">
            <a:avLst/>
          </a:prstGeom>
        </p:spPr>
      </p:pic>
      <p:pic>
        <p:nvPicPr>
          <p:cNvPr id="16" name="Grafik 15" descr="Ein Bild, das Text, Person, Vorbereiten, Tisch enthält.&#10;&#10;Automatisch generierte Beschreibung">
            <a:extLst>
              <a:ext uri="{FF2B5EF4-FFF2-40B4-BE49-F238E27FC236}">
                <a16:creationId xmlns:a16="http://schemas.microsoft.com/office/drawing/2014/main" id="{63A091B1-BBAA-0B4A-90F2-A3B58CE2FF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07186" y="1828399"/>
            <a:ext cx="2576732" cy="1717200"/>
          </a:xfrm>
          <a:prstGeom prst="rect">
            <a:avLst/>
          </a:prstGeom>
        </p:spPr>
      </p:pic>
      <p:pic>
        <p:nvPicPr>
          <p:cNvPr id="18" name="Grafik 17" descr="Ein Bild, das Fenster, Person, Mann, drinnen enthält.&#10;&#10;Automatisch generierte Beschreibung">
            <a:extLst>
              <a:ext uri="{FF2B5EF4-FFF2-40B4-BE49-F238E27FC236}">
                <a16:creationId xmlns:a16="http://schemas.microsoft.com/office/drawing/2014/main" id="{B6C7D9D9-FAC1-2341-9BC2-3608FF7703A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31386" y="1749663"/>
            <a:ext cx="2575800" cy="1717200"/>
          </a:xfrm>
          <a:prstGeom prst="rect">
            <a:avLst/>
          </a:prstGeom>
        </p:spPr>
      </p:pic>
      <p:pic>
        <p:nvPicPr>
          <p:cNvPr id="20" name="Grafik 19" descr="Ein Bild, das drinnen, Hund, Person, sitzend enthält.&#10;&#10;Automatisch generierte Beschreibung">
            <a:extLst>
              <a:ext uri="{FF2B5EF4-FFF2-40B4-BE49-F238E27FC236}">
                <a16:creationId xmlns:a16="http://schemas.microsoft.com/office/drawing/2014/main" id="{6D3C73C2-BFF6-0345-B152-0E920A5C06F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663220" y="0"/>
            <a:ext cx="2575800" cy="1717200"/>
          </a:xfrm>
          <a:prstGeom prst="rect">
            <a:avLst/>
          </a:prstGeom>
        </p:spPr>
      </p:pic>
      <p:pic>
        <p:nvPicPr>
          <p:cNvPr id="22" name="Grafik 21" descr="Ein Bild, das Person, Straße, draußen, Mann enthält.&#10;&#10;Automatisch generierte Beschreibung">
            <a:extLst>
              <a:ext uri="{FF2B5EF4-FFF2-40B4-BE49-F238E27FC236}">
                <a16:creationId xmlns:a16="http://schemas.microsoft.com/office/drawing/2014/main" id="{23888499-C89C-1641-AF91-CB17066A01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086554" y="0"/>
            <a:ext cx="2576666" cy="1717200"/>
          </a:xfrm>
          <a:prstGeom prst="rect">
            <a:avLst/>
          </a:prstGeom>
        </p:spPr>
      </p:pic>
      <p:pic>
        <p:nvPicPr>
          <p:cNvPr id="24" name="Grafik 23" descr="Ein Bild, das Person, Fenster enthält.&#10;&#10;Automatisch generierte Beschreibung">
            <a:extLst>
              <a:ext uri="{FF2B5EF4-FFF2-40B4-BE49-F238E27FC236}">
                <a16:creationId xmlns:a16="http://schemas.microsoft.com/office/drawing/2014/main" id="{1DC27346-4F66-AD4A-89CA-F4546F27FB6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104496" y="0"/>
            <a:ext cx="2576682" cy="1717200"/>
          </a:xfrm>
          <a:prstGeom prst="rect">
            <a:avLst/>
          </a:prstGeom>
        </p:spPr>
      </p:pic>
      <p:pic>
        <p:nvPicPr>
          <p:cNvPr id="26" name="Grafik 25" descr="Ein Bild, das Person, draußen, Mädchen enthält.&#10;&#10;Automatisch generierte Beschreibung">
            <a:extLst>
              <a:ext uri="{FF2B5EF4-FFF2-40B4-BE49-F238E27FC236}">
                <a16:creationId xmlns:a16="http://schemas.microsoft.com/office/drawing/2014/main" id="{AD64BE4B-7D3C-4246-9B54-ACF2D14735C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098689" y="-1946273"/>
            <a:ext cx="2909139" cy="1717200"/>
          </a:xfrm>
          <a:prstGeom prst="rect">
            <a:avLst/>
          </a:prstGeom>
        </p:spPr>
      </p:pic>
      <p:pic>
        <p:nvPicPr>
          <p:cNvPr id="28" name="Grafik 27" descr="Ein Bild, das Person, drinnen, jung, Fenster enthält.&#10;&#10;Automatisch generierte Beschreibung">
            <a:extLst>
              <a:ext uri="{FF2B5EF4-FFF2-40B4-BE49-F238E27FC236}">
                <a16:creationId xmlns:a16="http://schemas.microsoft.com/office/drawing/2014/main" id="{3F3EC3F1-7F0B-224F-B8B1-5A81D62CB03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6002276" y="3925010"/>
            <a:ext cx="2947358" cy="1957962"/>
          </a:xfrm>
          <a:prstGeom prst="rect">
            <a:avLst/>
          </a:prstGeom>
        </p:spPr>
      </p:pic>
      <p:pic>
        <p:nvPicPr>
          <p:cNvPr id="30" name="Grafik 29" descr="Ein Bild, das drinnen, Wand, Person, Decke enthält.&#10;&#10;Automatisch generierte Beschreibung">
            <a:extLst>
              <a:ext uri="{FF2B5EF4-FFF2-40B4-BE49-F238E27FC236}">
                <a16:creationId xmlns:a16="http://schemas.microsoft.com/office/drawing/2014/main" id="{7EC24277-95EA-C24E-95E0-17A9C585B67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2612777" y="3925010"/>
            <a:ext cx="2947358" cy="1957962"/>
          </a:xfrm>
          <a:prstGeom prst="rect">
            <a:avLst/>
          </a:prstGeom>
        </p:spPr>
      </p:pic>
      <p:pic>
        <p:nvPicPr>
          <p:cNvPr id="32" name="Grafik 31" descr="Ein Bild, das Person, drinnen, gelb enthält.&#10;&#10;Automatisch generierte Beschreibung">
            <a:extLst>
              <a:ext uri="{FF2B5EF4-FFF2-40B4-BE49-F238E27FC236}">
                <a16:creationId xmlns:a16="http://schemas.microsoft.com/office/drawing/2014/main" id="{C8AFF43A-08BC-6445-976A-94DB285272C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212674" y="3925010"/>
            <a:ext cx="1957962" cy="2947358"/>
          </a:xfrm>
          <a:prstGeom prst="rect">
            <a:avLst/>
          </a:prstGeom>
        </p:spPr>
      </p:pic>
      <p:sp>
        <p:nvSpPr>
          <p:cNvPr id="21" name="Textfeld 20">
            <a:extLst>
              <a:ext uri="{FF2B5EF4-FFF2-40B4-BE49-F238E27FC236}">
                <a16:creationId xmlns:a16="http://schemas.microsoft.com/office/drawing/2014/main" id="{E2234E81-875C-4E93-A865-D11DB8CE1495}"/>
              </a:ext>
            </a:extLst>
          </p:cNvPr>
          <p:cNvSpPr txBox="1"/>
          <p:nvPr/>
        </p:nvSpPr>
        <p:spPr>
          <a:xfrm>
            <a:off x="403412" y="4305598"/>
            <a:ext cx="4572000" cy="338554"/>
          </a:xfrm>
          <a:prstGeom prst="rect">
            <a:avLst/>
          </a:prstGeom>
          <a:noFill/>
        </p:spPr>
        <p:txBody>
          <a:bodyPr wrap="square">
            <a:spAutoFit/>
          </a:bodyPr>
          <a:lstStyle/>
          <a:p>
            <a:br>
              <a:rPr lang="de-DE" sz="800" b="1">
                <a:solidFill>
                  <a:schemeClr val="bg1"/>
                </a:solidFill>
                <a:latin typeface="+mj-lt"/>
              </a:rPr>
            </a:br>
            <a:r>
              <a:rPr lang="de-DE" sz="800">
                <a:solidFill>
                  <a:schemeClr val="bg1"/>
                </a:solidFill>
                <a:latin typeface="+mj-lt"/>
              </a:rPr>
              <a:t>Bei dem hier gezeigten Bild handelt es sich um ein Agenturfoto, das mit einem Model gestellt wurde. </a:t>
            </a:r>
            <a:endParaRPr lang="en-US" sz="800">
              <a:solidFill>
                <a:schemeClr val="bg1"/>
              </a:solidFill>
              <a:latin typeface="+mj-lt"/>
            </a:endParaRPr>
          </a:p>
        </p:txBody>
      </p:sp>
      <p:sp>
        <p:nvSpPr>
          <p:cNvPr id="2" name="Datumsplatzhalter 1">
            <a:extLst>
              <a:ext uri="{FF2B5EF4-FFF2-40B4-BE49-F238E27FC236}">
                <a16:creationId xmlns:a16="http://schemas.microsoft.com/office/drawing/2014/main" id="{651924C7-90A1-FE4D-8232-0CF303F101CC}"/>
              </a:ext>
            </a:extLst>
          </p:cNvPr>
          <p:cNvSpPr>
            <a:spLocks noGrp="1"/>
          </p:cNvSpPr>
          <p:nvPr>
            <p:ph type="dt" sz="half" idx="2"/>
          </p:nvPr>
        </p:nvSpPr>
        <p:spPr/>
        <p:txBody>
          <a:bodyPr/>
          <a:lstStyle/>
          <a:p>
            <a:fld id="{34983C3F-7BD0-FE47-BF9D-4C2BBE26B640}" type="datetime1">
              <a:rPr lang="de-DE" smtClean="0"/>
              <a:t>14.09.21</a:t>
            </a:fld>
            <a:endParaRPr lang="en-US"/>
          </a:p>
        </p:txBody>
      </p:sp>
    </p:spTree>
    <p:extLst>
      <p:ext uri="{BB962C8B-B14F-4D97-AF65-F5344CB8AC3E}">
        <p14:creationId xmlns:p14="http://schemas.microsoft.com/office/powerpoint/2010/main" val="116885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6">
            <a:extLst>
              <a:ext uri="{FF2B5EF4-FFF2-40B4-BE49-F238E27FC236}">
                <a16:creationId xmlns:a16="http://schemas.microsoft.com/office/drawing/2014/main" id="{58BE888A-5027-2247-8EB9-EF9EE126B14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48062" y="1802061"/>
            <a:ext cx="1186844" cy="2569914"/>
          </a:xfrm>
          <a:prstGeom prst="rect">
            <a:avLst/>
          </a:prstGeom>
          <a:effectLst>
            <a:outerShdw blurRad="76200" algn="ctr" rotWithShape="0">
              <a:prstClr val="black">
                <a:alpha val="40000"/>
              </a:prstClr>
            </a:outerShdw>
          </a:effectLst>
        </p:spPr>
      </p:pic>
      <p:pic>
        <p:nvPicPr>
          <p:cNvPr id="26" name="Grafik 25">
            <a:extLst>
              <a:ext uri="{FF2B5EF4-FFF2-40B4-BE49-F238E27FC236}">
                <a16:creationId xmlns:a16="http://schemas.microsoft.com/office/drawing/2014/main" id="{D3ED3BE4-962E-0A42-993A-1F9E7B40F7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577" y="1806258"/>
            <a:ext cx="1184603" cy="2565060"/>
          </a:xfrm>
          <a:prstGeom prst="rect">
            <a:avLst/>
          </a:prstGeom>
          <a:effectLst>
            <a:outerShdw blurRad="76200" algn="ctr" rotWithShape="0">
              <a:prstClr val="black">
                <a:alpha val="40000"/>
              </a:prstClr>
            </a:outerShdw>
          </a:effectLst>
        </p:spPr>
      </p:pic>
      <p:sp>
        <p:nvSpPr>
          <p:cNvPr id="3" name="Foliennummernplatzhalter 2">
            <a:extLst>
              <a:ext uri="{FF2B5EF4-FFF2-40B4-BE49-F238E27FC236}">
                <a16:creationId xmlns:a16="http://schemas.microsoft.com/office/drawing/2014/main" id="{6E6D45A5-EF3B-BA44-8F49-40860A8D7BAE}"/>
              </a:ext>
            </a:extLst>
          </p:cNvPr>
          <p:cNvSpPr>
            <a:spLocks noGrp="1"/>
          </p:cNvSpPr>
          <p:nvPr>
            <p:ph type="sldNum" sz="quarter" idx="4"/>
          </p:nvPr>
        </p:nvSpPr>
        <p:spPr/>
        <p:txBody>
          <a:bodyPr/>
          <a:lstStyle/>
          <a:p>
            <a:fld id="{A2885E78-1F86-4A3D-9EE1-B0103B1CEF15}" type="slidenum">
              <a:rPr lang="en-US" smtClean="0"/>
              <a:pPr/>
              <a:t>30</a:t>
            </a:fld>
            <a:endParaRPr lang="en-US"/>
          </a:p>
        </p:txBody>
      </p:sp>
      <p:sp>
        <p:nvSpPr>
          <p:cNvPr id="4" name="Fußzeilenplatzhalter 3">
            <a:extLst>
              <a:ext uri="{FF2B5EF4-FFF2-40B4-BE49-F238E27FC236}">
                <a16:creationId xmlns:a16="http://schemas.microsoft.com/office/drawing/2014/main" id="{78E77E46-5670-6F4A-B033-0EA890AD63D5}"/>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5" name="Textplatzhalter 4">
            <a:extLst>
              <a:ext uri="{FF2B5EF4-FFF2-40B4-BE49-F238E27FC236}">
                <a16:creationId xmlns:a16="http://schemas.microsoft.com/office/drawing/2014/main" id="{EF3909C6-FED0-4C45-9BF9-4AFA585C1B98}"/>
              </a:ext>
            </a:extLst>
          </p:cNvPr>
          <p:cNvSpPr>
            <a:spLocks noGrp="1"/>
          </p:cNvSpPr>
          <p:nvPr>
            <p:ph type="body" sz="quarter" idx="11"/>
          </p:nvPr>
        </p:nvSpPr>
        <p:spPr/>
        <p:txBody>
          <a:bodyPr/>
          <a:lstStyle/>
          <a:p>
            <a:r>
              <a:rPr lang="en-US" b="1"/>
              <a:t>1</a:t>
            </a:r>
            <a:r>
              <a:rPr lang="en-US"/>
              <a:t>.</a:t>
            </a:r>
            <a:r>
              <a:rPr lang="de-DE"/>
              <a:t> Die FreeStyle Libre 3 App ist nur mit bestimmten Mobilgeräten und Betriebssystemen kompatibel. </a:t>
            </a:r>
          </a:p>
        </p:txBody>
      </p:sp>
      <p:sp>
        <p:nvSpPr>
          <p:cNvPr id="6" name="Textplatzhalter 5">
            <a:extLst>
              <a:ext uri="{FF2B5EF4-FFF2-40B4-BE49-F238E27FC236}">
                <a16:creationId xmlns:a16="http://schemas.microsoft.com/office/drawing/2014/main" id="{2AB4F611-706D-314E-9420-F1DBDC5E0388}"/>
              </a:ext>
            </a:extLst>
          </p:cNvPr>
          <p:cNvSpPr>
            <a:spLocks noGrp="1"/>
          </p:cNvSpPr>
          <p:nvPr>
            <p:ph type="body" sz="quarter" idx="10"/>
          </p:nvPr>
        </p:nvSpPr>
        <p:spPr>
          <a:xfrm>
            <a:off x="502921" y="338465"/>
            <a:ext cx="8137842" cy="553998"/>
          </a:xfrm>
        </p:spPr>
        <p:txBody>
          <a:bodyPr/>
          <a:lstStyle/>
          <a:p>
            <a:r>
              <a:rPr lang="de-DE"/>
              <a:t>Erste Schritte mit FreeStyle Libre 3: Einrichten der app</a:t>
            </a:r>
            <a:r>
              <a:rPr lang="de-DE" baseline="30000"/>
              <a:t>1</a:t>
            </a:r>
          </a:p>
          <a:p>
            <a:endParaRPr lang="de-DE"/>
          </a:p>
        </p:txBody>
      </p:sp>
      <p:sp>
        <p:nvSpPr>
          <p:cNvPr id="7" name="Titel 6">
            <a:extLst>
              <a:ext uri="{FF2B5EF4-FFF2-40B4-BE49-F238E27FC236}">
                <a16:creationId xmlns:a16="http://schemas.microsoft.com/office/drawing/2014/main" id="{9B6440BD-5552-8D4E-8173-E775BA1BF66C}"/>
              </a:ext>
            </a:extLst>
          </p:cNvPr>
          <p:cNvSpPr>
            <a:spLocks noGrp="1"/>
          </p:cNvSpPr>
          <p:nvPr>
            <p:ph type="title"/>
          </p:nvPr>
        </p:nvSpPr>
        <p:spPr/>
        <p:txBody>
          <a:bodyPr/>
          <a:lstStyle/>
          <a:p>
            <a:r>
              <a:rPr lang="de-DE"/>
              <a:t>Nutzen Sie die Notizfunktion Ihrer FreeStyle Libre 3 App</a:t>
            </a:r>
            <a:endParaRPr lang="de-DE" baseline="30000"/>
          </a:p>
        </p:txBody>
      </p:sp>
      <p:sp>
        <p:nvSpPr>
          <p:cNvPr id="8" name="Textfeld 7">
            <a:extLst>
              <a:ext uri="{FF2B5EF4-FFF2-40B4-BE49-F238E27FC236}">
                <a16:creationId xmlns:a16="http://schemas.microsoft.com/office/drawing/2014/main" id="{B169C8C9-7F0F-4584-8626-35298AB6EAC6}"/>
              </a:ext>
            </a:extLst>
          </p:cNvPr>
          <p:cNvSpPr txBox="1"/>
          <p:nvPr/>
        </p:nvSpPr>
        <p:spPr>
          <a:xfrm>
            <a:off x="403239" y="1166543"/>
            <a:ext cx="7489371" cy="307777"/>
          </a:xfrm>
          <a:prstGeom prst="rect">
            <a:avLst/>
          </a:prstGeom>
          <a:noFill/>
        </p:spPr>
        <p:txBody>
          <a:bodyPr wrap="square" rtlCol="0">
            <a:spAutoFit/>
          </a:bodyPr>
          <a:lstStyle/>
          <a:p>
            <a:r>
              <a:rPr lang="de-DE" sz="1400">
                <a:latin typeface="Georgia" panose="02040502050405020303" pitchFamily="18" charset="0"/>
              </a:rPr>
              <a:t>So lassen sich Notizen zu einem bereits  vergangen Zeitpunkt hinzufügen:</a:t>
            </a:r>
          </a:p>
        </p:txBody>
      </p:sp>
      <p:sp>
        <p:nvSpPr>
          <p:cNvPr id="28" name="object 4">
            <a:extLst>
              <a:ext uri="{FF2B5EF4-FFF2-40B4-BE49-F238E27FC236}">
                <a16:creationId xmlns:a16="http://schemas.microsoft.com/office/drawing/2014/main" id="{84E4D5C4-6287-FF49-B5FD-3CABD7195FEA}"/>
              </a:ext>
            </a:extLst>
          </p:cNvPr>
          <p:cNvSpPr txBox="1"/>
          <p:nvPr/>
        </p:nvSpPr>
        <p:spPr>
          <a:xfrm>
            <a:off x="1861459" y="1769346"/>
            <a:ext cx="2275035" cy="1197764"/>
          </a:xfrm>
          <a:prstGeom prst="rect">
            <a:avLst/>
          </a:prstGeom>
        </p:spPr>
        <p:txBody>
          <a:bodyPr vert="horz" wrap="square" lIns="0" tIns="12700" rIns="0" bIns="0" rtlCol="0">
            <a:spAutoFit/>
          </a:bodyPr>
          <a:lstStyle/>
          <a:p>
            <a:pPr marL="12700" marR="5080">
              <a:lnSpc>
                <a:spcPct val="100000"/>
              </a:lnSpc>
              <a:spcBef>
                <a:spcPts val="100"/>
              </a:spcBef>
            </a:pPr>
            <a:r>
              <a:rPr lang="de-DE" sz="1100" spc="-5" dirty="0">
                <a:solidFill>
                  <a:srgbClr val="231F20"/>
                </a:solidFill>
                <a:latin typeface="Georgia" panose="02040502050405020303" pitchFamily="18" charset="0"/>
                <a:cs typeface="Arial" panose="020B0604020202020204" pitchFamily="34" charset="0"/>
              </a:rPr>
              <a:t>Markieren </a:t>
            </a:r>
            <a:r>
              <a:rPr lang="de-DE" sz="1100" dirty="0">
                <a:solidFill>
                  <a:srgbClr val="231F20"/>
                </a:solidFill>
                <a:latin typeface="Georgia" panose="02040502050405020303" pitchFamily="18" charset="0"/>
                <a:cs typeface="Arial" panose="020B0604020202020204" pitchFamily="34" charset="0"/>
              </a:rPr>
              <a:t>Sie das </a:t>
            </a:r>
            <a:r>
              <a:rPr lang="de-DE" sz="1100" b="1" dirty="0">
                <a:solidFill>
                  <a:srgbClr val="231F20"/>
                </a:solidFill>
                <a:latin typeface="Georgia" panose="02040502050405020303" pitchFamily="18" charset="0"/>
                <a:cs typeface="HelveticaNeueLT Pro 55 Roman"/>
              </a:rPr>
              <a:t>Kontroll-kästchen </a:t>
            </a:r>
            <a:r>
              <a:rPr lang="de-DE" sz="1100" dirty="0">
                <a:solidFill>
                  <a:srgbClr val="231F20"/>
                </a:solidFill>
                <a:latin typeface="Georgia" panose="02040502050405020303" pitchFamily="18" charset="0"/>
                <a:cs typeface="Arial" panose="020B0604020202020204" pitchFamily="34" charset="0"/>
              </a:rPr>
              <a:t>neben den Notizen, welche Sie hinzufügen möchten und tragen den Wert ein.</a:t>
            </a:r>
            <a:r>
              <a:rPr lang="de-DE" sz="1100" spc="-80" dirty="0">
                <a:solidFill>
                  <a:srgbClr val="231F20"/>
                </a:solidFill>
                <a:latin typeface="Georgia" panose="02040502050405020303" pitchFamily="18" charset="0"/>
                <a:cs typeface="Arial" panose="020B0604020202020204" pitchFamily="34" charset="0"/>
              </a:rPr>
              <a:t> </a:t>
            </a:r>
            <a:r>
              <a:rPr lang="de-DE" sz="1100" spc="-5" dirty="0">
                <a:solidFill>
                  <a:srgbClr val="231F20"/>
                </a:solidFill>
                <a:latin typeface="Georgia" panose="02040502050405020303" pitchFamily="18" charset="0"/>
                <a:cs typeface="Arial" panose="020B0604020202020204" pitchFamily="34" charset="0"/>
              </a:rPr>
              <a:t>Berühren </a:t>
            </a:r>
            <a:r>
              <a:rPr lang="de-DE" sz="1100" dirty="0">
                <a:solidFill>
                  <a:srgbClr val="231F20"/>
                </a:solidFill>
                <a:latin typeface="Georgia" panose="02040502050405020303" pitchFamily="18" charset="0"/>
                <a:cs typeface="Arial" panose="020B0604020202020204" pitchFamily="34" charset="0"/>
              </a:rPr>
              <a:t>Sie den </a:t>
            </a:r>
            <a:r>
              <a:rPr lang="de-DE" sz="1100" b="1" dirty="0">
                <a:solidFill>
                  <a:srgbClr val="231F20"/>
                </a:solidFill>
                <a:latin typeface="Georgia" panose="02040502050405020303" pitchFamily="18" charset="0"/>
                <a:cs typeface="HelveticaNeueLT Pro 55 Roman"/>
              </a:rPr>
              <a:t>Pfeil nach unten</a:t>
            </a:r>
            <a:r>
              <a:rPr lang="de-DE" sz="1100" dirty="0">
                <a:solidFill>
                  <a:srgbClr val="231F20"/>
                </a:solidFill>
                <a:latin typeface="Georgia" panose="02040502050405020303" pitchFamily="18" charset="0"/>
                <a:cs typeface="Arial" panose="020B0604020202020204" pitchFamily="34" charset="0"/>
              </a:rPr>
              <a:t>, um </a:t>
            </a:r>
            <a:r>
              <a:rPr lang="de-DE" sz="1100" spc="-5" dirty="0">
                <a:solidFill>
                  <a:srgbClr val="231F20"/>
                </a:solidFill>
                <a:latin typeface="Georgia" panose="02040502050405020303" pitchFamily="18" charset="0"/>
                <a:cs typeface="Arial" panose="020B0604020202020204" pitchFamily="34" charset="0"/>
              </a:rPr>
              <a:t>weitere </a:t>
            </a:r>
            <a:r>
              <a:rPr lang="de-DE" sz="1100" dirty="0">
                <a:solidFill>
                  <a:srgbClr val="231F20"/>
                </a:solidFill>
                <a:latin typeface="Georgia" panose="02040502050405020303" pitchFamily="18" charset="0"/>
                <a:cs typeface="Arial" panose="020B0604020202020204" pitchFamily="34" charset="0"/>
              </a:rPr>
              <a:t>Notizenoptionen anzeigen zu</a:t>
            </a:r>
            <a:r>
              <a:rPr lang="de-DE" sz="1100" spc="-5" dirty="0">
                <a:solidFill>
                  <a:srgbClr val="231F20"/>
                </a:solidFill>
                <a:latin typeface="Georgia" panose="02040502050405020303" pitchFamily="18" charset="0"/>
                <a:cs typeface="Arial" panose="020B0604020202020204" pitchFamily="34" charset="0"/>
              </a:rPr>
              <a:t> </a:t>
            </a:r>
            <a:r>
              <a:rPr lang="de-DE" sz="1100" dirty="0">
                <a:solidFill>
                  <a:srgbClr val="231F20"/>
                </a:solidFill>
                <a:latin typeface="Georgia" panose="02040502050405020303" pitchFamily="18" charset="0"/>
                <a:cs typeface="Arial" panose="020B0604020202020204" pitchFamily="34" charset="0"/>
              </a:rPr>
              <a:t>lassen. </a:t>
            </a:r>
            <a:r>
              <a:rPr lang="de-DE" sz="1100" b="1" dirty="0">
                <a:solidFill>
                  <a:srgbClr val="231F20"/>
                </a:solidFill>
                <a:latin typeface="Georgia" panose="02040502050405020303" pitchFamily="18" charset="0"/>
                <a:cs typeface="Arial" panose="020B0604020202020204" pitchFamily="34" charset="0"/>
              </a:rPr>
              <a:t>Speichern Sie mit „Fertig“.</a:t>
            </a:r>
            <a:endParaRPr lang="de-DE" sz="1100" b="1" dirty="0">
              <a:latin typeface="Georgia" panose="02040502050405020303" pitchFamily="18" charset="0"/>
              <a:cs typeface="Arial" panose="020B0604020202020204" pitchFamily="34" charset="0"/>
            </a:endParaRPr>
          </a:p>
        </p:txBody>
      </p:sp>
      <p:sp>
        <p:nvSpPr>
          <p:cNvPr id="31" name="object 32">
            <a:extLst>
              <a:ext uri="{FF2B5EF4-FFF2-40B4-BE49-F238E27FC236}">
                <a16:creationId xmlns:a16="http://schemas.microsoft.com/office/drawing/2014/main" id="{CA043168-FA90-9147-9920-90D3E6AC8736}"/>
              </a:ext>
            </a:extLst>
          </p:cNvPr>
          <p:cNvSpPr/>
          <p:nvPr/>
        </p:nvSpPr>
        <p:spPr>
          <a:xfrm>
            <a:off x="210957" y="2285391"/>
            <a:ext cx="258198" cy="258198"/>
          </a:xfrm>
          <a:custGeom>
            <a:avLst/>
            <a:gdLst/>
            <a:ahLst/>
            <a:cxnLst/>
            <a:rect l="l" t="t" r="r" b="b"/>
            <a:pathLst>
              <a:path w="312419" h="312419">
                <a:moveTo>
                  <a:pt x="155905" y="0"/>
                </a:moveTo>
                <a:lnTo>
                  <a:pt x="106626" y="7947"/>
                </a:lnTo>
                <a:lnTo>
                  <a:pt x="63828" y="30080"/>
                </a:lnTo>
                <a:lnTo>
                  <a:pt x="30080" y="63828"/>
                </a:lnTo>
                <a:lnTo>
                  <a:pt x="7947" y="106626"/>
                </a:lnTo>
                <a:lnTo>
                  <a:pt x="0" y="155905"/>
                </a:lnTo>
                <a:lnTo>
                  <a:pt x="7947" y="205184"/>
                </a:lnTo>
                <a:lnTo>
                  <a:pt x="30080" y="247981"/>
                </a:lnTo>
                <a:lnTo>
                  <a:pt x="63828" y="281730"/>
                </a:lnTo>
                <a:lnTo>
                  <a:pt x="106626" y="303862"/>
                </a:lnTo>
                <a:lnTo>
                  <a:pt x="155905" y="311810"/>
                </a:lnTo>
                <a:lnTo>
                  <a:pt x="205184" y="303862"/>
                </a:lnTo>
                <a:lnTo>
                  <a:pt x="247981" y="281730"/>
                </a:lnTo>
                <a:lnTo>
                  <a:pt x="281730" y="247981"/>
                </a:lnTo>
                <a:lnTo>
                  <a:pt x="303862" y="205184"/>
                </a:lnTo>
                <a:lnTo>
                  <a:pt x="311810" y="155905"/>
                </a:lnTo>
                <a:lnTo>
                  <a:pt x="303862" y="106626"/>
                </a:lnTo>
                <a:lnTo>
                  <a:pt x="281730" y="63828"/>
                </a:lnTo>
                <a:lnTo>
                  <a:pt x="247981" y="30080"/>
                </a:lnTo>
                <a:lnTo>
                  <a:pt x="205184" y="7947"/>
                </a:lnTo>
                <a:lnTo>
                  <a:pt x="155905" y="0"/>
                </a:lnTo>
                <a:close/>
              </a:path>
            </a:pathLst>
          </a:custGeom>
          <a:solidFill>
            <a:schemeClr val="accent5"/>
          </a:solidFill>
        </p:spPr>
        <p:txBody>
          <a:bodyPr wrap="square" lIns="0" tIns="0" rIns="0" bIns="0" rtlCol="0" anchor="ctr"/>
          <a:lstStyle/>
          <a:p>
            <a:pPr algn="ctr"/>
            <a:r>
              <a:rPr lang="de-DE" sz="1400">
                <a:solidFill>
                  <a:schemeClr val="bg1"/>
                </a:solidFill>
                <a:latin typeface="Calibri" panose="020F0502020204030204" pitchFamily="34" charset="0"/>
                <a:cs typeface="Calibri" panose="020F0502020204030204" pitchFamily="34" charset="0"/>
              </a:rPr>
              <a:t>3</a:t>
            </a:r>
            <a:endParaRPr sz="1400">
              <a:solidFill>
                <a:schemeClr val="bg1"/>
              </a:solidFill>
              <a:latin typeface="Calibri" panose="020F0502020204030204" pitchFamily="34" charset="0"/>
              <a:cs typeface="Calibri" panose="020F0502020204030204" pitchFamily="34" charset="0"/>
            </a:endParaRPr>
          </a:p>
        </p:txBody>
      </p:sp>
      <p:sp>
        <p:nvSpPr>
          <p:cNvPr id="32" name="object 5">
            <a:extLst>
              <a:ext uri="{FF2B5EF4-FFF2-40B4-BE49-F238E27FC236}">
                <a16:creationId xmlns:a16="http://schemas.microsoft.com/office/drawing/2014/main" id="{DA31350B-ABFB-9E46-BBF9-2A8D42C2941D}"/>
              </a:ext>
            </a:extLst>
          </p:cNvPr>
          <p:cNvSpPr txBox="1"/>
          <p:nvPr/>
        </p:nvSpPr>
        <p:spPr>
          <a:xfrm>
            <a:off x="6531439" y="1767425"/>
            <a:ext cx="1598772" cy="689932"/>
          </a:xfrm>
          <a:prstGeom prst="rect">
            <a:avLst/>
          </a:prstGeom>
        </p:spPr>
        <p:txBody>
          <a:bodyPr vert="horz" wrap="square" lIns="0" tIns="12700" rIns="0" bIns="0" rtlCol="0">
            <a:spAutoFit/>
          </a:bodyPr>
          <a:lstStyle/>
          <a:p>
            <a:r>
              <a:rPr lang="de-DE" sz="1100" b="1">
                <a:solidFill>
                  <a:srgbClr val="231F20"/>
                </a:solidFill>
                <a:latin typeface="Georgia" panose="02040502050405020303" pitchFamily="18" charset="0"/>
                <a:cs typeface="Arial" panose="020B0604020202020204" pitchFamily="34" charset="0"/>
              </a:rPr>
              <a:t>Notizen</a:t>
            </a:r>
            <a:r>
              <a:rPr lang="de-DE" sz="1100">
                <a:solidFill>
                  <a:srgbClr val="231F20"/>
                </a:solidFill>
                <a:latin typeface="Georgia" panose="02040502050405020303" pitchFamily="18" charset="0"/>
                <a:cs typeface="Arial" panose="020B0604020202020204" pitchFamily="34" charset="0"/>
              </a:rPr>
              <a:t> werden als </a:t>
            </a:r>
            <a:r>
              <a:rPr lang="de-DE" sz="1100" b="1">
                <a:solidFill>
                  <a:srgbClr val="231F20"/>
                </a:solidFill>
                <a:latin typeface="Georgia" panose="02040502050405020303" pitchFamily="18" charset="0"/>
                <a:cs typeface="Arial" panose="020B0604020202020204" pitchFamily="34" charset="0"/>
              </a:rPr>
              <a:t>Symbole</a:t>
            </a:r>
            <a:r>
              <a:rPr lang="de-DE" sz="1100">
                <a:solidFill>
                  <a:srgbClr val="231F20"/>
                </a:solidFill>
                <a:latin typeface="Georgia" panose="02040502050405020303" pitchFamily="18" charset="0"/>
                <a:cs typeface="Arial" panose="020B0604020202020204" pitchFamily="34" charset="0"/>
              </a:rPr>
              <a:t> im Protokoll und dem </a:t>
            </a:r>
            <a:r>
              <a:rPr lang="de-DE" sz="1100" b="1">
                <a:solidFill>
                  <a:srgbClr val="231F20"/>
                </a:solidFill>
                <a:latin typeface="Georgia" panose="02040502050405020303" pitchFamily="18" charset="0"/>
                <a:cs typeface="Arial" panose="020B0604020202020204" pitchFamily="34" charset="0"/>
              </a:rPr>
              <a:t>Glukose­-Diagramm</a:t>
            </a:r>
            <a:r>
              <a:rPr lang="de-DE" sz="1100">
                <a:solidFill>
                  <a:srgbClr val="231F20"/>
                </a:solidFill>
                <a:latin typeface="Georgia" panose="02040502050405020303" pitchFamily="18" charset="0"/>
                <a:cs typeface="Arial" panose="020B0604020202020204" pitchFamily="34" charset="0"/>
              </a:rPr>
              <a:t> angezeigt.</a:t>
            </a:r>
          </a:p>
        </p:txBody>
      </p:sp>
      <p:sp>
        <p:nvSpPr>
          <p:cNvPr id="2" name="Abgerundetes Rechteck 1">
            <a:extLst>
              <a:ext uri="{FF2B5EF4-FFF2-40B4-BE49-F238E27FC236}">
                <a16:creationId xmlns:a16="http://schemas.microsoft.com/office/drawing/2014/main" id="{5533AF8E-57D1-5047-9088-DD360EECC8A0}"/>
              </a:ext>
            </a:extLst>
          </p:cNvPr>
          <p:cNvSpPr/>
          <p:nvPr/>
        </p:nvSpPr>
        <p:spPr>
          <a:xfrm>
            <a:off x="1520687" y="2327498"/>
            <a:ext cx="204269" cy="192857"/>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8FE990FE-4A23-4549-AB0E-E1FEA05BCFF1}"/>
              </a:ext>
            </a:extLst>
          </p:cNvPr>
          <p:cNvSpPr/>
          <p:nvPr/>
        </p:nvSpPr>
        <p:spPr>
          <a:xfrm>
            <a:off x="5605574" y="2683769"/>
            <a:ext cx="275248" cy="213386"/>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object 32">
            <a:extLst>
              <a:ext uri="{FF2B5EF4-FFF2-40B4-BE49-F238E27FC236}">
                <a16:creationId xmlns:a16="http://schemas.microsoft.com/office/drawing/2014/main" id="{3CEE9448-8A54-6441-BD4C-DDFB5DCC2543}"/>
              </a:ext>
            </a:extLst>
          </p:cNvPr>
          <p:cNvSpPr/>
          <p:nvPr/>
        </p:nvSpPr>
        <p:spPr>
          <a:xfrm>
            <a:off x="4822431" y="2661363"/>
            <a:ext cx="258198" cy="258198"/>
          </a:xfrm>
          <a:custGeom>
            <a:avLst/>
            <a:gdLst/>
            <a:ahLst/>
            <a:cxnLst/>
            <a:rect l="l" t="t" r="r" b="b"/>
            <a:pathLst>
              <a:path w="312419" h="312419">
                <a:moveTo>
                  <a:pt x="155905" y="0"/>
                </a:moveTo>
                <a:lnTo>
                  <a:pt x="106626" y="7947"/>
                </a:lnTo>
                <a:lnTo>
                  <a:pt x="63828" y="30080"/>
                </a:lnTo>
                <a:lnTo>
                  <a:pt x="30080" y="63828"/>
                </a:lnTo>
                <a:lnTo>
                  <a:pt x="7947" y="106626"/>
                </a:lnTo>
                <a:lnTo>
                  <a:pt x="0" y="155905"/>
                </a:lnTo>
                <a:lnTo>
                  <a:pt x="7947" y="205184"/>
                </a:lnTo>
                <a:lnTo>
                  <a:pt x="30080" y="247981"/>
                </a:lnTo>
                <a:lnTo>
                  <a:pt x="63828" y="281730"/>
                </a:lnTo>
                <a:lnTo>
                  <a:pt x="106626" y="303862"/>
                </a:lnTo>
                <a:lnTo>
                  <a:pt x="155905" y="311810"/>
                </a:lnTo>
                <a:lnTo>
                  <a:pt x="205184" y="303862"/>
                </a:lnTo>
                <a:lnTo>
                  <a:pt x="247981" y="281730"/>
                </a:lnTo>
                <a:lnTo>
                  <a:pt x="281730" y="247981"/>
                </a:lnTo>
                <a:lnTo>
                  <a:pt x="303862" y="205184"/>
                </a:lnTo>
                <a:lnTo>
                  <a:pt x="311810" y="155905"/>
                </a:lnTo>
                <a:lnTo>
                  <a:pt x="303862" y="106626"/>
                </a:lnTo>
                <a:lnTo>
                  <a:pt x="281730" y="63828"/>
                </a:lnTo>
                <a:lnTo>
                  <a:pt x="247981" y="30080"/>
                </a:lnTo>
                <a:lnTo>
                  <a:pt x="205184" y="7947"/>
                </a:lnTo>
                <a:lnTo>
                  <a:pt x="155905" y="0"/>
                </a:lnTo>
                <a:close/>
              </a:path>
            </a:pathLst>
          </a:custGeom>
          <a:solidFill>
            <a:schemeClr val="accent5"/>
          </a:solidFill>
        </p:spPr>
        <p:txBody>
          <a:bodyPr wrap="square" lIns="0" tIns="0" rIns="0" bIns="0" rtlCol="0" anchor="ctr"/>
          <a:lstStyle/>
          <a:p>
            <a:pPr algn="ctr"/>
            <a:r>
              <a:rPr lang="de-DE" sz="1400">
                <a:solidFill>
                  <a:schemeClr val="bg1"/>
                </a:solidFill>
                <a:latin typeface="Calibri" panose="020F0502020204030204" pitchFamily="34" charset="0"/>
                <a:cs typeface="Calibri" panose="020F0502020204030204" pitchFamily="34" charset="0"/>
              </a:rPr>
              <a:t>4</a:t>
            </a:r>
            <a:endParaRPr sz="1400">
              <a:solidFill>
                <a:schemeClr val="bg1"/>
              </a:solidFill>
              <a:latin typeface="Calibri" panose="020F0502020204030204" pitchFamily="34" charset="0"/>
              <a:cs typeface="Calibri" panose="020F0502020204030204" pitchFamily="34" charset="0"/>
            </a:endParaRPr>
          </a:p>
        </p:txBody>
      </p:sp>
      <p:cxnSp>
        <p:nvCxnSpPr>
          <p:cNvPr id="14" name="Gerade Verbindung 13">
            <a:extLst>
              <a:ext uri="{FF2B5EF4-FFF2-40B4-BE49-F238E27FC236}">
                <a16:creationId xmlns:a16="http://schemas.microsoft.com/office/drawing/2014/main" id="{444F77C2-2DEF-DA40-B87A-B966BD4A4F9B}"/>
              </a:ext>
            </a:extLst>
          </p:cNvPr>
          <p:cNvCxnSpPr>
            <a:cxnSpLocks/>
          </p:cNvCxnSpPr>
          <p:nvPr/>
        </p:nvCxnSpPr>
        <p:spPr>
          <a:xfrm>
            <a:off x="4562767" y="1748508"/>
            <a:ext cx="0" cy="262346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Datumsplatzhalter 15">
            <a:extLst>
              <a:ext uri="{FF2B5EF4-FFF2-40B4-BE49-F238E27FC236}">
                <a16:creationId xmlns:a16="http://schemas.microsoft.com/office/drawing/2014/main" id="{1589733C-A96F-AB42-B5E1-9EB80D8EFFB2}"/>
              </a:ext>
            </a:extLst>
          </p:cNvPr>
          <p:cNvSpPr>
            <a:spLocks noGrp="1"/>
          </p:cNvSpPr>
          <p:nvPr>
            <p:ph type="dt" sz="half" idx="2"/>
          </p:nvPr>
        </p:nvSpPr>
        <p:spPr/>
        <p:txBody>
          <a:bodyPr/>
          <a:lstStyle/>
          <a:p>
            <a:fld id="{D89824AD-7B4C-5F4E-9451-2468EC0F1EF4}" type="datetime1">
              <a:rPr lang="de-DE" smtClean="0"/>
              <a:t>14.09.21</a:t>
            </a:fld>
            <a:endParaRPr lang="en-US"/>
          </a:p>
        </p:txBody>
      </p:sp>
    </p:spTree>
    <p:extLst>
      <p:ext uri="{BB962C8B-B14F-4D97-AF65-F5344CB8AC3E}">
        <p14:creationId xmlns:p14="http://schemas.microsoft.com/office/powerpoint/2010/main" val="64927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6">
            <a:extLst>
              <a:ext uri="{FF2B5EF4-FFF2-40B4-BE49-F238E27FC236}">
                <a16:creationId xmlns:a16="http://schemas.microsoft.com/office/drawing/2014/main" id="{9AF78350-9B95-4B6B-8F75-C96EF9E95B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71405" y="0"/>
            <a:ext cx="2872595" cy="5143500"/>
          </a:xfrm>
          <a:prstGeom prst="rect">
            <a:avLst/>
          </a:prstGeom>
        </p:spPr>
      </p:pic>
      <p:sp>
        <p:nvSpPr>
          <p:cNvPr id="6" name="Slide Number Placeholder 5">
            <a:extLst>
              <a:ext uri="{FF2B5EF4-FFF2-40B4-BE49-F238E27FC236}">
                <a16:creationId xmlns:a16="http://schemas.microsoft.com/office/drawing/2014/main" id="{CEA68CB7-1016-47C3-93E6-A607CC29FDC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000" b="1" i="0" u="none" strike="noStrike" kern="1200" cap="none" spc="0" normalizeH="0" baseline="0" noProof="0" smtClean="0">
                <a:ln>
                  <a:noFill/>
                </a:ln>
                <a:solidFill>
                  <a:schemeClr val="bg1"/>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3" name="Fußzeilenplatzhalter 2">
            <a:extLst>
              <a:ext uri="{FF2B5EF4-FFF2-40B4-BE49-F238E27FC236}">
                <a16:creationId xmlns:a16="http://schemas.microsoft.com/office/drawing/2014/main" id="{69CD6886-906F-4EEA-97E8-6C660E556DE2}"/>
              </a:ext>
            </a:extLst>
          </p:cNvPr>
          <p:cNvSpPr>
            <a:spLocks noGrp="1"/>
          </p:cNvSpPr>
          <p:nvPr>
            <p:ph type="ftr" sz="quarter" idx="3"/>
          </p:nvPr>
        </p:nvSpPr>
        <p:spPr/>
        <p:txBody>
          <a:bodyPr/>
          <a:lstStyle/>
          <a:p>
            <a:pPr lvl="0">
              <a:defRPr/>
            </a:pPr>
            <a:r>
              <a:rPr kumimoji="0" lang="de-DE"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2021 Abbott | </a:t>
            </a:r>
            <a:r>
              <a:rPr lang="de-DE" dirty="0">
                <a:solidFill>
                  <a:srgbClr val="000000"/>
                </a:solidFill>
              </a:rPr>
              <a:t>ADC-43621 </a:t>
            </a:r>
            <a:r>
              <a:rPr kumimoji="0" lang="de-DE"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v1.0 | Geschützt und vertraulich - nicht verbreiten</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Text Placeholder 7">
            <a:extLst>
              <a:ext uri="{FF2B5EF4-FFF2-40B4-BE49-F238E27FC236}">
                <a16:creationId xmlns:a16="http://schemas.microsoft.com/office/drawing/2014/main" id="{2ABE1AEA-5F7A-4E0D-8695-96B86F1FA352}"/>
              </a:ext>
            </a:extLst>
          </p:cNvPr>
          <p:cNvSpPr>
            <a:spLocks noGrp="1"/>
          </p:cNvSpPr>
          <p:nvPr>
            <p:ph type="body" sz="quarter" idx="10"/>
          </p:nvPr>
        </p:nvSpPr>
        <p:spPr>
          <a:xfrm>
            <a:off x="502921" y="338465"/>
            <a:ext cx="8137842" cy="261610"/>
          </a:xfrm>
        </p:spPr>
        <p:txBody>
          <a:bodyPr/>
          <a:lstStyle/>
          <a:p>
            <a:r>
              <a:rPr lang="de-DE"/>
              <a:t>Erste Schritte mit FreeStyle Libre 3: Einrichten der App</a:t>
            </a:r>
            <a:r>
              <a:rPr lang="de-DE" baseline="30000"/>
              <a:t>1</a:t>
            </a:r>
          </a:p>
        </p:txBody>
      </p:sp>
      <p:sp>
        <p:nvSpPr>
          <p:cNvPr id="7" name="Title 6">
            <a:extLst>
              <a:ext uri="{FF2B5EF4-FFF2-40B4-BE49-F238E27FC236}">
                <a16:creationId xmlns:a16="http://schemas.microsoft.com/office/drawing/2014/main" id="{665F57B8-7177-480D-99D3-3FE5B4A3F982}"/>
              </a:ext>
            </a:extLst>
          </p:cNvPr>
          <p:cNvSpPr>
            <a:spLocks noGrp="1"/>
          </p:cNvSpPr>
          <p:nvPr>
            <p:ph type="title"/>
          </p:nvPr>
        </p:nvSpPr>
        <p:spPr>
          <a:xfrm>
            <a:off x="502920" y="845652"/>
            <a:ext cx="8137842" cy="616664"/>
          </a:xfrm>
        </p:spPr>
        <p:txBody>
          <a:bodyPr/>
          <a:lstStyle/>
          <a:p>
            <a:r>
              <a:rPr lang="en-US" sz="2400"/>
              <a:t>Was tun, </a:t>
            </a:r>
            <a:r>
              <a:rPr lang="en-US" sz="2400" err="1"/>
              <a:t>wenn</a:t>
            </a:r>
            <a:r>
              <a:rPr lang="en-US" sz="2400"/>
              <a:t> Sie Ihr Smartphone</a:t>
            </a:r>
            <a:r>
              <a:rPr lang="en-US" sz="2400" baseline="30000"/>
              <a:t>1</a:t>
            </a:r>
            <a:r>
              <a:rPr lang="en-US" sz="2400"/>
              <a:t> </a:t>
            </a:r>
            <a:br>
              <a:rPr lang="en-US" sz="2400"/>
            </a:br>
            <a:r>
              <a:rPr lang="en-US" sz="2400" err="1"/>
              <a:t>verloren</a:t>
            </a:r>
            <a:r>
              <a:rPr lang="en-US" sz="2400"/>
              <a:t> </a:t>
            </a:r>
            <a:r>
              <a:rPr lang="en-US" sz="2400" err="1"/>
              <a:t>haben</a:t>
            </a:r>
            <a:r>
              <a:rPr lang="en-US" sz="2400"/>
              <a:t>?</a:t>
            </a:r>
            <a:endParaRPr lang="en-US"/>
          </a:p>
        </p:txBody>
      </p:sp>
      <p:sp>
        <p:nvSpPr>
          <p:cNvPr id="27" name="Content Placeholder 7">
            <a:extLst>
              <a:ext uri="{FF2B5EF4-FFF2-40B4-BE49-F238E27FC236}">
                <a16:creationId xmlns:a16="http://schemas.microsoft.com/office/drawing/2014/main" id="{5D208622-CCCE-465A-B838-ACC23FDA7B6C}"/>
              </a:ext>
            </a:extLst>
          </p:cNvPr>
          <p:cNvSpPr txBox="1">
            <a:spLocks/>
          </p:cNvSpPr>
          <p:nvPr/>
        </p:nvSpPr>
        <p:spPr>
          <a:xfrm>
            <a:off x="528539" y="1552582"/>
            <a:ext cx="5202958" cy="2908489"/>
          </a:xfrm>
          <a:prstGeom prst="rect">
            <a:avLst/>
          </a:prstGeom>
        </p:spPr>
        <p:txBody>
          <a:bodyPr wrap="square" rIns="0" bIns="0">
            <a:sp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spcBef>
                <a:spcPts val="0"/>
              </a:spcBef>
              <a:spcAft>
                <a:spcPts val="1200"/>
              </a:spcAft>
              <a:buFont typeface="+mj-lt"/>
              <a:buAutoNum type="arabicPeriod"/>
            </a:pPr>
            <a:r>
              <a:rPr lang="en-US" sz="1400" b="1"/>
              <a:t>Entfernen Sie </a:t>
            </a:r>
            <a:r>
              <a:rPr lang="en-US" sz="1400" b="1" err="1"/>
              <a:t>nicht</a:t>
            </a:r>
            <a:r>
              <a:rPr lang="en-US" sz="1400" b="1"/>
              <a:t> </a:t>
            </a:r>
            <a:r>
              <a:rPr lang="en-US" sz="1400" b="1" err="1"/>
              <a:t>Ihren</a:t>
            </a:r>
            <a:r>
              <a:rPr lang="en-US" sz="1400" b="1"/>
              <a:t> Sensor!</a:t>
            </a:r>
          </a:p>
          <a:p>
            <a:pPr marL="342900" lvl="1" indent="-342900">
              <a:spcBef>
                <a:spcPts val="0"/>
              </a:spcBef>
              <a:spcAft>
                <a:spcPts val="1200"/>
              </a:spcAft>
              <a:buFont typeface="+mj-lt"/>
              <a:buAutoNum type="arabicPeriod"/>
            </a:pPr>
            <a:r>
              <a:rPr lang="en-US" sz="1400"/>
              <a:t>Ersetzen Sie Ihr Smartphone.</a:t>
            </a:r>
          </a:p>
          <a:p>
            <a:pPr marL="342900" lvl="1" indent="-342900">
              <a:spcBef>
                <a:spcPts val="0"/>
              </a:spcBef>
              <a:spcAft>
                <a:spcPts val="1200"/>
              </a:spcAft>
              <a:buFont typeface="+mj-lt"/>
              <a:buAutoNum type="arabicPeriod"/>
            </a:pPr>
            <a:r>
              <a:rPr lang="en-US" sz="1400"/>
              <a:t>Laden Sie die </a:t>
            </a:r>
            <a:r>
              <a:rPr lang="en-US" sz="1400" err="1"/>
              <a:t>FreeStyle</a:t>
            </a:r>
            <a:r>
              <a:rPr lang="en-US" sz="1400"/>
              <a:t> Libre 3 App </a:t>
            </a:r>
            <a:r>
              <a:rPr lang="en-US" sz="1400" err="1"/>
              <a:t>herunter</a:t>
            </a:r>
            <a:r>
              <a:rPr lang="en-US" sz="1400"/>
              <a:t>.</a:t>
            </a:r>
          </a:p>
          <a:p>
            <a:pPr marL="342900" lvl="1" indent="-342900">
              <a:spcBef>
                <a:spcPts val="0"/>
              </a:spcBef>
              <a:spcAft>
                <a:spcPts val="1200"/>
              </a:spcAft>
              <a:buFont typeface="+mj-lt"/>
              <a:buAutoNum type="arabicPeriod"/>
            </a:pPr>
            <a:r>
              <a:rPr lang="en-US" sz="1400"/>
              <a:t>Loggen Sie </a:t>
            </a:r>
            <a:r>
              <a:rPr lang="en-US" sz="1400" err="1"/>
              <a:t>sich</a:t>
            </a:r>
            <a:r>
              <a:rPr lang="en-US" sz="1400"/>
              <a:t> </a:t>
            </a:r>
            <a:r>
              <a:rPr lang="en-US" sz="1400" err="1"/>
              <a:t>mit</a:t>
            </a:r>
            <a:r>
              <a:rPr lang="en-US" sz="1400"/>
              <a:t> </a:t>
            </a:r>
            <a:r>
              <a:rPr lang="en-US" sz="1400" err="1"/>
              <a:t>Ihrem</a:t>
            </a:r>
            <a:r>
              <a:rPr lang="en-US" sz="1400"/>
              <a:t> Account</a:t>
            </a:r>
            <a:r>
              <a:rPr lang="en-US" sz="1400" baseline="30000"/>
              <a:t>2</a:t>
            </a:r>
            <a:r>
              <a:rPr lang="en-US" sz="1400"/>
              <a:t> </a:t>
            </a:r>
            <a:r>
              <a:rPr lang="en-US" sz="1400" err="1"/>
              <a:t>ein</a:t>
            </a:r>
            <a:r>
              <a:rPr lang="en-US" sz="1400"/>
              <a:t>.</a:t>
            </a:r>
            <a:endParaRPr lang="en-US" sz="1400" baseline="30000"/>
          </a:p>
          <a:p>
            <a:pPr marL="342900" lvl="1" indent="-342900">
              <a:spcBef>
                <a:spcPts val="0"/>
              </a:spcBef>
              <a:spcAft>
                <a:spcPts val="1200"/>
              </a:spcAft>
              <a:buFont typeface="+mj-lt"/>
              <a:buAutoNum type="arabicPeriod"/>
            </a:pPr>
            <a:r>
              <a:rPr lang="en-US" sz="1400"/>
              <a:t>Ihr Sensor </a:t>
            </a:r>
            <a:r>
              <a:rPr lang="en-US" sz="1400" err="1"/>
              <a:t>ist</a:t>
            </a:r>
            <a:r>
              <a:rPr lang="en-US" sz="1400"/>
              <a:t> an </a:t>
            </a:r>
            <a:r>
              <a:rPr lang="en-US" sz="1400" err="1"/>
              <a:t>Ihren</a:t>
            </a:r>
            <a:r>
              <a:rPr lang="en-US" sz="1400"/>
              <a:t> Account </a:t>
            </a:r>
            <a:r>
              <a:rPr lang="en-US" sz="1400" err="1"/>
              <a:t>geknüpft</a:t>
            </a:r>
            <a:r>
              <a:rPr lang="en-US" sz="1400"/>
              <a:t>.</a:t>
            </a:r>
          </a:p>
          <a:p>
            <a:pPr marL="342900" lvl="1" indent="-342900">
              <a:spcBef>
                <a:spcPts val="0"/>
              </a:spcBef>
              <a:spcAft>
                <a:spcPts val="1200"/>
              </a:spcAft>
              <a:buFont typeface="+mj-lt"/>
              <a:buAutoNum type="arabicPeriod"/>
            </a:pPr>
            <a:r>
              <a:rPr lang="en-US" sz="1400"/>
              <a:t>Scannen Sie </a:t>
            </a:r>
            <a:r>
              <a:rPr lang="en-US" sz="1400" err="1"/>
              <a:t>Ihren</a:t>
            </a:r>
            <a:r>
              <a:rPr lang="en-US" sz="1400"/>
              <a:t> </a:t>
            </a:r>
            <a:r>
              <a:rPr lang="en-US" sz="1400" err="1"/>
              <a:t>aktuellen</a:t>
            </a:r>
            <a:r>
              <a:rPr lang="en-US" sz="1400"/>
              <a:t> Sensor.</a:t>
            </a:r>
          </a:p>
          <a:p>
            <a:pPr marL="342900" lvl="1" indent="-342900">
              <a:spcBef>
                <a:spcPts val="0"/>
              </a:spcBef>
              <a:spcAft>
                <a:spcPts val="1200"/>
              </a:spcAft>
              <a:buFont typeface="+mj-lt"/>
              <a:buAutoNum type="arabicPeriod"/>
            </a:pPr>
            <a:r>
              <a:rPr lang="en-US" sz="1400"/>
              <a:t>Ihr Sensor </a:t>
            </a:r>
            <a:r>
              <a:rPr lang="en-US" sz="1400" err="1"/>
              <a:t>wird</a:t>
            </a:r>
            <a:r>
              <a:rPr lang="en-US" sz="1400"/>
              <a:t> </a:t>
            </a:r>
            <a:r>
              <a:rPr lang="en-US" sz="1400" err="1"/>
              <a:t>mit</a:t>
            </a:r>
            <a:r>
              <a:rPr lang="en-US" sz="1400"/>
              <a:t> der App </a:t>
            </a:r>
            <a:r>
              <a:rPr lang="en-US" sz="1400" err="1"/>
              <a:t>verbunden</a:t>
            </a:r>
            <a:r>
              <a:rPr lang="en-US" sz="1400"/>
              <a:t> und </a:t>
            </a:r>
            <a:r>
              <a:rPr lang="en-US" sz="1400" err="1"/>
              <a:t>ausschließlich</a:t>
            </a:r>
            <a:r>
              <a:rPr lang="en-US" sz="1400"/>
              <a:t> alle </a:t>
            </a:r>
            <a:r>
              <a:rPr lang="en-US" sz="1400" err="1"/>
              <a:t>Daten</a:t>
            </a:r>
            <a:r>
              <a:rPr lang="en-US" sz="1400"/>
              <a:t> </a:t>
            </a:r>
            <a:r>
              <a:rPr lang="en-US" sz="1400" err="1"/>
              <a:t>Ihres</a:t>
            </a:r>
            <a:r>
              <a:rPr lang="en-US" sz="1400"/>
              <a:t> </a:t>
            </a:r>
            <a:r>
              <a:rPr lang="en-US" sz="1400" err="1"/>
              <a:t>aktuellen</a:t>
            </a:r>
            <a:r>
              <a:rPr lang="en-US" sz="1400"/>
              <a:t>  Sensors </a:t>
            </a:r>
            <a:r>
              <a:rPr lang="en-US" sz="1400" err="1"/>
              <a:t>werden</a:t>
            </a:r>
            <a:r>
              <a:rPr lang="en-US" sz="1400"/>
              <a:t> in der App </a:t>
            </a:r>
            <a:r>
              <a:rPr lang="en-US" sz="1400" err="1"/>
              <a:t>wiederhergestellt</a:t>
            </a:r>
            <a:r>
              <a:rPr lang="en-US" sz="1400"/>
              <a:t>.</a:t>
            </a:r>
          </a:p>
        </p:txBody>
      </p:sp>
      <p:sp>
        <p:nvSpPr>
          <p:cNvPr id="28" name="Rectangle 10">
            <a:extLst>
              <a:ext uri="{FF2B5EF4-FFF2-40B4-BE49-F238E27FC236}">
                <a16:creationId xmlns:a16="http://schemas.microsoft.com/office/drawing/2014/main" id="{09612367-48CD-496B-ADB8-C4B179373717}"/>
              </a:ext>
            </a:extLst>
          </p:cNvPr>
          <p:cNvSpPr/>
          <p:nvPr/>
        </p:nvSpPr>
        <p:spPr>
          <a:xfrm>
            <a:off x="531714" y="4490264"/>
            <a:ext cx="5494589" cy="276999"/>
          </a:xfrm>
          <a:prstGeom prst="rect">
            <a:avLst/>
          </a:prstGeom>
        </p:spPr>
        <p:txBody>
          <a:bodyPr wrap="square" lIns="0" tIns="0" rIns="0" bIns="0" anchor="b" anchorCtr="0">
            <a:spAutoFit/>
          </a:bodyPr>
          <a:lstStyle/>
          <a:p>
            <a:r>
              <a:rPr lang="de-DE" sz="600">
                <a:solidFill>
                  <a:schemeClr val="tx1">
                    <a:lumMod val="75000"/>
                    <a:lumOff val="25000"/>
                  </a:schemeClr>
                </a:solidFill>
                <a:latin typeface="Calibri" panose="020F0502020204030204" pitchFamily="34" charset="0"/>
                <a:cs typeface="Calibri" panose="020F0502020204030204" pitchFamily="34" charset="0"/>
              </a:rPr>
              <a:t>Bei dem hier gezeigten Bild handelt es sich um ein Agenturfoto, das mit einem Model gestellt wurde.</a:t>
            </a:r>
            <a:br>
              <a:rPr lang="en-US" sz="600">
                <a:solidFill>
                  <a:schemeClr val="tx1">
                    <a:lumMod val="75000"/>
                    <a:lumOff val="25000"/>
                  </a:schemeClr>
                </a:solidFill>
                <a:latin typeface="Calibri" panose="020F0502020204030204" pitchFamily="34" charset="0"/>
                <a:cs typeface="Calibri" panose="020F0502020204030204" pitchFamily="34" charset="0"/>
              </a:rPr>
            </a:br>
            <a:r>
              <a:rPr lang="en-US" sz="600" b="1">
                <a:solidFill>
                  <a:schemeClr val="tx1">
                    <a:lumMod val="75000"/>
                    <a:lumOff val="25000"/>
                  </a:schemeClr>
                </a:solidFill>
                <a:latin typeface="Calibri" panose="020F0502020204030204" pitchFamily="34" charset="0"/>
                <a:cs typeface="Calibri" panose="020F0502020204030204" pitchFamily="34" charset="0"/>
              </a:rPr>
              <a:t>1. </a:t>
            </a:r>
            <a:r>
              <a:rPr lang="de-DE" sz="600">
                <a:solidFill>
                  <a:schemeClr val="tx1">
                    <a:lumMod val="75000"/>
                    <a:lumOff val="25000"/>
                  </a:schemeClr>
                </a:solidFill>
                <a:latin typeface="Calibri" panose="020F0502020204030204" pitchFamily="34" charset="0"/>
                <a:cs typeface="Calibri" panose="020F0502020204030204" pitchFamily="34" charset="0"/>
              </a:rPr>
              <a:t>Die FreeStyle Libre 3 App ist nur mit bestimmten Mobilgeräten und Betriebssystemen kompatibel. </a:t>
            </a:r>
            <a:r>
              <a:rPr lang="de-DE" sz="600" b="1">
                <a:solidFill>
                  <a:schemeClr val="tx1">
                    <a:lumMod val="75000"/>
                    <a:lumOff val="25000"/>
                  </a:schemeClr>
                </a:solidFill>
                <a:latin typeface="Calibri" panose="020F0502020204030204" pitchFamily="34" charset="0"/>
                <a:cs typeface="Calibri" panose="020F0502020204030204" pitchFamily="34" charset="0"/>
              </a:rPr>
              <a:t>2. </a:t>
            </a:r>
            <a:r>
              <a:rPr lang="en-US" sz="600">
                <a:solidFill>
                  <a:schemeClr val="tx1">
                    <a:lumMod val="75000"/>
                    <a:lumOff val="25000"/>
                  </a:schemeClr>
                </a:solidFill>
                <a:latin typeface="Calibri" panose="020F0502020204030204" pitchFamily="34" charset="0"/>
                <a:cs typeface="Calibri" panose="020F0502020204030204" pitchFamily="34" charset="0"/>
              </a:rPr>
              <a:t>Account </a:t>
            </a:r>
            <a:r>
              <a:rPr lang="en-US" sz="600" err="1">
                <a:solidFill>
                  <a:schemeClr val="tx1">
                    <a:lumMod val="75000"/>
                    <a:lumOff val="25000"/>
                  </a:schemeClr>
                </a:solidFill>
                <a:latin typeface="Calibri" panose="020F0502020204030204" pitchFamily="34" charset="0"/>
                <a:cs typeface="Calibri" panose="020F0502020204030204" pitchFamily="34" charset="0"/>
              </a:rPr>
              <a:t>wird</a:t>
            </a:r>
            <a:r>
              <a:rPr lang="en-US" sz="600">
                <a:solidFill>
                  <a:schemeClr val="tx1">
                    <a:lumMod val="75000"/>
                    <a:lumOff val="25000"/>
                  </a:schemeClr>
                </a:solidFill>
                <a:latin typeface="Calibri" panose="020F0502020204030204" pitchFamily="34" charset="0"/>
                <a:cs typeface="Calibri" panose="020F0502020204030204" pitchFamily="34" charset="0"/>
              </a:rPr>
              <a:t> </a:t>
            </a:r>
            <a:r>
              <a:rPr lang="en-US" sz="600" err="1">
                <a:solidFill>
                  <a:schemeClr val="tx1">
                    <a:lumMod val="75000"/>
                    <a:lumOff val="25000"/>
                  </a:schemeClr>
                </a:solidFill>
                <a:latin typeface="Calibri" panose="020F0502020204030204" pitchFamily="34" charset="0"/>
                <a:cs typeface="Calibri" panose="020F0502020204030204" pitchFamily="34" charset="0"/>
              </a:rPr>
              <a:t>benötigt</a:t>
            </a:r>
            <a:r>
              <a:rPr lang="en-US" sz="600">
                <a:solidFill>
                  <a:schemeClr val="tx1">
                    <a:lumMod val="75000"/>
                    <a:lumOff val="25000"/>
                  </a:schemeClr>
                </a:solidFill>
                <a:latin typeface="Calibri" panose="020F0502020204030204" pitchFamily="34" charset="0"/>
                <a:cs typeface="Calibri" panose="020F0502020204030204" pitchFamily="34" charset="0"/>
              </a:rPr>
              <a:t>. Falls Sie </a:t>
            </a:r>
            <a:r>
              <a:rPr lang="en-US" sz="600" err="1">
                <a:solidFill>
                  <a:schemeClr val="tx1">
                    <a:lumMod val="75000"/>
                    <a:lumOff val="25000"/>
                  </a:schemeClr>
                </a:solidFill>
                <a:latin typeface="Calibri" panose="020F0502020204030204" pitchFamily="34" charset="0"/>
                <a:cs typeface="Calibri" panose="020F0502020204030204" pitchFamily="34" charset="0"/>
              </a:rPr>
              <a:t>keinen</a:t>
            </a:r>
            <a:r>
              <a:rPr lang="en-US" sz="600">
                <a:solidFill>
                  <a:schemeClr val="tx1">
                    <a:lumMod val="75000"/>
                    <a:lumOff val="25000"/>
                  </a:schemeClr>
                </a:solidFill>
                <a:latin typeface="Calibri" panose="020F0502020204030204" pitchFamily="34" charset="0"/>
                <a:cs typeface="Calibri" panose="020F0502020204030204" pitchFamily="34" charset="0"/>
              </a:rPr>
              <a:t> Account </a:t>
            </a:r>
            <a:r>
              <a:rPr lang="en-US" sz="600" err="1">
                <a:solidFill>
                  <a:schemeClr val="tx1">
                    <a:lumMod val="75000"/>
                    <a:lumOff val="25000"/>
                  </a:schemeClr>
                </a:solidFill>
                <a:latin typeface="Calibri" panose="020F0502020204030204" pitchFamily="34" charset="0"/>
                <a:cs typeface="Calibri" panose="020F0502020204030204" pitchFamily="34" charset="0"/>
              </a:rPr>
              <a:t>erstellt</a:t>
            </a:r>
            <a:r>
              <a:rPr lang="en-US" sz="600">
                <a:solidFill>
                  <a:schemeClr val="tx1">
                    <a:lumMod val="75000"/>
                    <a:lumOff val="25000"/>
                  </a:schemeClr>
                </a:solidFill>
                <a:latin typeface="Calibri" panose="020F0502020204030204" pitchFamily="34" charset="0"/>
                <a:cs typeface="Calibri" panose="020F0502020204030204" pitchFamily="34" charset="0"/>
              </a:rPr>
              <a:t> </a:t>
            </a:r>
            <a:r>
              <a:rPr lang="en-US" sz="600" err="1">
                <a:solidFill>
                  <a:schemeClr val="tx1">
                    <a:lumMod val="75000"/>
                    <a:lumOff val="25000"/>
                  </a:schemeClr>
                </a:solidFill>
                <a:latin typeface="Calibri" panose="020F0502020204030204" pitchFamily="34" charset="0"/>
                <a:cs typeface="Calibri" panose="020F0502020204030204" pitchFamily="34" charset="0"/>
              </a:rPr>
              <a:t>haben</a:t>
            </a:r>
            <a:r>
              <a:rPr lang="en-US" sz="600">
                <a:solidFill>
                  <a:schemeClr val="tx1">
                    <a:lumMod val="75000"/>
                    <a:lumOff val="25000"/>
                  </a:schemeClr>
                </a:solidFill>
                <a:latin typeface="Calibri" panose="020F0502020204030204" pitchFamily="34" charset="0"/>
                <a:cs typeface="Calibri" panose="020F0502020204030204" pitchFamily="34" charset="0"/>
              </a:rPr>
              <a:t>, </a:t>
            </a:r>
            <a:r>
              <a:rPr lang="en-US" sz="600" err="1">
                <a:solidFill>
                  <a:schemeClr val="tx1">
                    <a:lumMod val="75000"/>
                    <a:lumOff val="25000"/>
                  </a:schemeClr>
                </a:solidFill>
                <a:latin typeface="Calibri" panose="020F0502020204030204" pitchFamily="34" charset="0"/>
                <a:cs typeface="Calibri" panose="020F0502020204030204" pitchFamily="34" charset="0"/>
              </a:rPr>
              <a:t>müssen</a:t>
            </a:r>
            <a:r>
              <a:rPr lang="en-US" sz="600">
                <a:solidFill>
                  <a:schemeClr val="tx1">
                    <a:lumMod val="75000"/>
                    <a:lumOff val="25000"/>
                  </a:schemeClr>
                </a:solidFill>
                <a:latin typeface="Calibri" panose="020F0502020204030204" pitchFamily="34" charset="0"/>
                <a:cs typeface="Calibri" panose="020F0502020204030204" pitchFamily="34" charset="0"/>
              </a:rPr>
              <a:t> Sie </a:t>
            </a:r>
            <a:r>
              <a:rPr lang="en-US" sz="600" err="1">
                <a:solidFill>
                  <a:schemeClr val="tx1">
                    <a:lumMod val="75000"/>
                    <a:lumOff val="25000"/>
                  </a:schemeClr>
                </a:solidFill>
                <a:latin typeface="Calibri" panose="020F0502020204030204" pitchFamily="34" charset="0"/>
                <a:cs typeface="Calibri" panose="020F0502020204030204" pitchFamily="34" charset="0"/>
              </a:rPr>
              <a:t>Ihren</a:t>
            </a:r>
            <a:r>
              <a:rPr lang="en-US" sz="600">
                <a:solidFill>
                  <a:schemeClr val="tx1">
                    <a:lumMod val="75000"/>
                    <a:lumOff val="25000"/>
                  </a:schemeClr>
                </a:solidFill>
                <a:latin typeface="Calibri" panose="020F0502020204030204" pitchFamily="34" charset="0"/>
                <a:cs typeface="Calibri" panose="020F0502020204030204" pitchFamily="34" charset="0"/>
              </a:rPr>
              <a:t> Sensor </a:t>
            </a:r>
            <a:r>
              <a:rPr lang="en-US" sz="600" err="1">
                <a:solidFill>
                  <a:schemeClr val="tx1">
                    <a:lumMod val="75000"/>
                    <a:lumOff val="25000"/>
                  </a:schemeClr>
                </a:solidFill>
                <a:latin typeface="Calibri" panose="020F0502020204030204" pitchFamily="34" charset="0"/>
                <a:cs typeface="Calibri" panose="020F0502020204030204" pitchFamily="34" charset="0"/>
              </a:rPr>
              <a:t>ersetzen</a:t>
            </a:r>
            <a:r>
              <a:rPr lang="en-US" sz="600">
                <a:solidFill>
                  <a:schemeClr val="tx1">
                    <a:lumMod val="75000"/>
                    <a:lumOff val="25000"/>
                  </a:schemeClr>
                </a:solidFill>
                <a:latin typeface="Calibri" panose="020F0502020204030204" pitchFamily="34" charset="0"/>
                <a:cs typeface="Calibri" panose="020F0502020204030204" pitchFamily="34" charset="0"/>
              </a:rPr>
              <a:t>.</a:t>
            </a:r>
          </a:p>
        </p:txBody>
      </p:sp>
      <p:cxnSp>
        <p:nvCxnSpPr>
          <p:cNvPr id="32" name="Gerade Verbindung 19">
            <a:extLst>
              <a:ext uri="{FF2B5EF4-FFF2-40B4-BE49-F238E27FC236}">
                <a16:creationId xmlns:a16="http://schemas.microsoft.com/office/drawing/2014/main" id="{F3099682-9C2E-42DA-A4B0-5318E9741B6C}"/>
              </a:ext>
            </a:extLst>
          </p:cNvPr>
          <p:cNvCxnSpPr>
            <a:cxnSpLocks/>
          </p:cNvCxnSpPr>
          <p:nvPr/>
        </p:nvCxnSpPr>
        <p:spPr>
          <a:xfrm>
            <a:off x="502921" y="1535818"/>
            <a:ext cx="513661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Gerade Verbindung 23">
            <a:extLst>
              <a:ext uri="{FF2B5EF4-FFF2-40B4-BE49-F238E27FC236}">
                <a16:creationId xmlns:a16="http://schemas.microsoft.com/office/drawing/2014/main" id="{52D84ED2-7DF3-4515-BFAB-311B05BB6A34}"/>
              </a:ext>
            </a:extLst>
          </p:cNvPr>
          <p:cNvCxnSpPr>
            <a:cxnSpLocks/>
          </p:cNvCxnSpPr>
          <p:nvPr/>
        </p:nvCxnSpPr>
        <p:spPr>
          <a:xfrm>
            <a:off x="502921" y="1893563"/>
            <a:ext cx="513661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Gerade Verbindung 25">
            <a:extLst>
              <a:ext uri="{FF2B5EF4-FFF2-40B4-BE49-F238E27FC236}">
                <a16:creationId xmlns:a16="http://schemas.microsoft.com/office/drawing/2014/main" id="{82FEBB6E-D2C7-47FE-84C4-BC1DD29430E4}"/>
              </a:ext>
            </a:extLst>
          </p:cNvPr>
          <p:cNvCxnSpPr>
            <a:cxnSpLocks/>
          </p:cNvCxnSpPr>
          <p:nvPr/>
        </p:nvCxnSpPr>
        <p:spPr>
          <a:xfrm>
            <a:off x="502921" y="2267636"/>
            <a:ext cx="513661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0871CFCE-EB39-4DF9-BDED-03EB9053144A}"/>
              </a:ext>
            </a:extLst>
          </p:cNvPr>
          <p:cNvCxnSpPr>
            <a:cxnSpLocks/>
          </p:cNvCxnSpPr>
          <p:nvPr/>
        </p:nvCxnSpPr>
        <p:spPr>
          <a:xfrm>
            <a:off x="502921" y="2642453"/>
            <a:ext cx="513661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Gerade Verbindung 27">
            <a:extLst>
              <a:ext uri="{FF2B5EF4-FFF2-40B4-BE49-F238E27FC236}">
                <a16:creationId xmlns:a16="http://schemas.microsoft.com/office/drawing/2014/main" id="{541DDA93-0435-47CE-A3F4-FD9BB16AA9E9}"/>
              </a:ext>
            </a:extLst>
          </p:cNvPr>
          <p:cNvCxnSpPr>
            <a:cxnSpLocks/>
          </p:cNvCxnSpPr>
          <p:nvPr/>
        </p:nvCxnSpPr>
        <p:spPr>
          <a:xfrm>
            <a:off x="502921" y="3013309"/>
            <a:ext cx="513661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Gerade Verbindung 28">
            <a:extLst>
              <a:ext uri="{FF2B5EF4-FFF2-40B4-BE49-F238E27FC236}">
                <a16:creationId xmlns:a16="http://schemas.microsoft.com/office/drawing/2014/main" id="{8745C75A-5BB6-4547-98F8-ED8D9C2F51F7}"/>
              </a:ext>
            </a:extLst>
          </p:cNvPr>
          <p:cNvCxnSpPr>
            <a:cxnSpLocks/>
          </p:cNvCxnSpPr>
          <p:nvPr/>
        </p:nvCxnSpPr>
        <p:spPr>
          <a:xfrm>
            <a:off x="502921" y="3379217"/>
            <a:ext cx="513661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Gerade Verbindung 29">
            <a:extLst>
              <a:ext uri="{FF2B5EF4-FFF2-40B4-BE49-F238E27FC236}">
                <a16:creationId xmlns:a16="http://schemas.microsoft.com/office/drawing/2014/main" id="{EF23E9B5-EB44-4938-814A-802B596CF14B}"/>
              </a:ext>
            </a:extLst>
          </p:cNvPr>
          <p:cNvCxnSpPr>
            <a:cxnSpLocks/>
          </p:cNvCxnSpPr>
          <p:nvPr/>
        </p:nvCxnSpPr>
        <p:spPr>
          <a:xfrm>
            <a:off x="502921" y="3741909"/>
            <a:ext cx="513661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Datumsplatzhalter 3">
            <a:extLst>
              <a:ext uri="{FF2B5EF4-FFF2-40B4-BE49-F238E27FC236}">
                <a16:creationId xmlns:a16="http://schemas.microsoft.com/office/drawing/2014/main" id="{03634DD8-61F0-0940-A132-A1789C6A412C}"/>
              </a:ext>
            </a:extLst>
          </p:cNvPr>
          <p:cNvSpPr>
            <a:spLocks noGrp="1"/>
          </p:cNvSpPr>
          <p:nvPr>
            <p:ph type="dt" sz="half" idx="2"/>
          </p:nvPr>
        </p:nvSpPr>
        <p:spPr/>
        <p:txBody>
          <a:bodyPr/>
          <a:lstStyle/>
          <a:p>
            <a:fld id="{5CEF52E5-4A08-494D-812D-F268B728B6DE}" type="datetime1">
              <a:rPr lang="de-DE" smtClean="0">
                <a:solidFill>
                  <a:schemeClr val="bg1"/>
                </a:solidFill>
              </a:rPr>
              <a:t>14.09.21</a:t>
            </a:fld>
            <a:endParaRPr lang="en-US">
              <a:solidFill>
                <a:schemeClr val="bg1"/>
              </a:solidFill>
            </a:endParaRPr>
          </a:p>
        </p:txBody>
      </p:sp>
    </p:spTree>
    <p:extLst>
      <p:ext uri="{BB962C8B-B14F-4D97-AF65-F5344CB8AC3E}">
        <p14:creationId xmlns:p14="http://schemas.microsoft.com/office/powerpoint/2010/main" val="163570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1000"/>
                            </p:stCondLst>
                            <p:childTnLst>
                              <p:par>
                                <p:cTn id="12" presetID="10" presetClass="entr" presetSubtype="0" fill="hold" nodeType="afterEffect">
                                  <p:stCondLst>
                                    <p:cond delay="1500"/>
                                  </p:stCondLst>
                                  <p:childTnLst>
                                    <p:set>
                                      <p:cBhvr>
                                        <p:cTn id="13" dur="1" fill="hold">
                                          <p:stCondLst>
                                            <p:cond delay="0"/>
                                          </p:stCondLst>
                                        </p:cTn>
                                        <p:tgtEl>
                                          <p:spTgt spid="27">
                                            <p:txEl>
                                              <p:pRg st="1" end="1"/>
                                            </p:txEl>
                                          </p:spTgt>
                                        </p:tgtEl>
                                        <p:attrNameLst>
                                          <p:attrName>style.visibility</p:attrName>
                                        </p:attrNameLst>
                                      </p:cBhvr>
                                      <p:to>
                                        <p:strVal val="visible"/>
                                      </p:to>
                                    </p:set>
                                    <p:animEffect transition="in" filter="fade">
                                      <p:cBhvr>
                                        <p:cTn id="14" dur="500"/>
                                        <p:tgtEl>
                                          <p:spTgt spid="27">
                                            <p:txEl>
                                              <p:pRg st="1" end="1"/>
                                            </p:txEl>
                                          </p:spTgt>
                                        </p:tgtEl>
                                      </p:cBhvr>
                                    </p:animEffect>
                                  </p:childTnLst>
                                </p:cTn>
                              </p:par>
                              <p:par>
                                <p:cTn id="15" presetID="10" presetClass="entr" presetSubtype="0" fill="hold" nodeType="withEffect">
                                  <p:stCondLst>
                                    <p:cond delay="1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3000"/>
                            </p:stCondLst>
                            <p:childTnLst>
                              <p:par>
                                <p:cTn id="19" presetID="10" presetClass="entr" presetSubtype="0" fill="hold" nodeType="afterEffect">
                                  <p:stCondLst>
                                    <p:cond delay="500"/>
                                  </p:stCondLst>
                                  <p:childTnLst>
                                    <p:set>
                                      <p:cBhvr>
                                        <p:cTn id="20" dur="1" fill="hold">
                                          <p:stCondLst>
                                            <p:cond delay="0"/>
                                          </p:stCondLst>
                                        </p:cTn>
                                        <p:tgtEl>
                                          <p:spTgt spid="27">
                                            <p:txEl>
                                              <p:pRg st="2" end="2"/>
                                            </p:txEl>
                                          </p:spTgt>
                                        </p:tgtEl>
                                        <p:attrNameLst>
                                          <p:attrName>style.visibility</p:attrName>
                                        </p:attrNameLst>
                                      </p:cBhvr>
                                      <p:to>
                                        <p:strVal val="visible"/>
                                      </p:to>
                                    </p:set>
                                    <p:animEffect transition="in" filter="fade">
                                      <p:cBhvr>
                                        <p:cTn id="21" dur="500"/>
                                        <p:tgtEl>
                                          <p:spTgt spid="27">
                                            <p:txEl>
                                              <p:pRg st="2" end="2"/>
                                            </p:txEl>
                                          </p:spTgt>
                                        </p:tgtEl>
                                      </p:cBhvr>
                                    </p:animEffect>
                                  </p:childTnLst>
                                </p:cTn>
                              </p:par>
                              <p:par>
                                <p:cTn id="22" presetID="10" presetClass="entr" presetSubtype="0" fill="hold" nodeType="withEffect">
                                  <p:stCondLst>
                                    <p:cond delay="50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4000"/>
                            </p:stCondLst>
                            <p:childTnLst>
                              <p:par>
                                <p:cTn id="26" presetID="10" presetClass="entr" presetSubtype="0" fill="hold" nodeType="afterEffect">
                                  <p:stCondLst>
                                    <p:cond delay="500"/>
                                  </p:stCondLst>
                                  <p:childTnLst>
                                    <p:set>
                                      <p:cBhvr>
                                        <p:cTn id="27" dur="1" fill="hold">
                                          <p:stCondLst>
                                            <p:cond delay="0"/>
                                          </p:stCondLst>
                                        </p:cTn>
                                        <p:tgtEl>
                                          <p:spTgt spid="27">
                                            <p:txEl>
                                              <p:pRg st="3" end="3"/>
                                            </p:txEl>
                                          </p:spTgt>
                                        </p:tgtEl>
                                        <p:attrNameLst>
                                          <p:attrName>style.visibility</p:attrName>
                                        </p:attrNameLst>
                                      </p:cBhvr>
                                      <p:to>
                                        <p:strVal val="visible"/>
                                      </p:to>
                                    </p:set>
                                    <p:animEffect transition="in" filter="fade">
                                      <p:cBhvr>
                                        <p:cTn id="28" dur="500"/>
                                        <p:tgtEl>
                                          <p:spTgt spid="27">
                                            <p:txEl>
                                              <p:pRg st="3" end="3"/>
                                            </p:txEl>
                                          </p:spTgt>
                                        </p:tgtEl>
                                      </p:cBhvr>
                                    </p:animEffect>
                                  </p:childTnLst>
                                </p:cTn>
                              </p:par>
                              <p:par>
                                <p:cTn id="29" presetID="10" presetClass="entr" presetSubtype="0" fill="hold" nodeType="withEffect">
                                  <p:stCondLst>
                                    <p:cond delay="5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5000"/>
                            </p:stCondLst>
                            <p:childTnLst>
                              <p:par>
                                <p:cTn id="33" presetID="10" presetClass="entr" presetSubtype="0" fill="hold" nodeType="afterEffect">
                                  <p:stCondLst>
                                    <p:cond delay="500"/>
                                  </p:stCondLst>
                                  <p:childTnLst>
                                    <p:set>
                                      <p:cBhvr>
                                        <p:cTn id="34" dur="1" fill="hold">
                                          <p:stCondLst>
                                            <p:cond delay="0"/>
                                          </p:stCondLst>
                                        </p:cTn>
                                        <p:tgtEl>
                                          <p:spTgt spid="27">
                                            <p:txEl>
                                              <p:pRg st="4" end="4"/>
                                            </p:txEl>
                                          </p:spTgt>
                                        </p:tgtEl>
                                        <p:attrNameLst>
                                          <p:attrName>style.visibility</p:attrName>
                                        </p:attrNameLst>
                                      </p:cBhvr>
                                      <p:to>
                                        <p:strVal val="visible"/>
                                      </p:to>
                                    </p:set>
                                    <p:animEffect transition="in" filter="fade">
                                      <p:cBhvr>
                                        <p:cTn id="35" dur="500"/>
                                        <p:tgtEl>
                                          <p:spTgt spid="27">
                                            <p:txEl>
                                              <p:pRg st="4" end="4"/>
                                            </p:txEl>
                                          </p:spTgt>
                                        </p:tgtEl>
                                      </p:cBhvr>
                                    </p:animEffect>
                                  </p:childTnLst>
                                </p:cTn>
                              </p:par>
                              <p:par>
                                <p:cTn id="36" presetID="10" presetClass="entr" presetSubtype="0" fill="hold" nodeType="withEffect">
                                  <p:stCondLst>
                                    <p:cond delay="50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par>
                          <p:cTn id="39" fill="hold">
                            <p:stCondLst>
                              <p:cond delay="6000"/>
                            </p:stCondLst>
                            <p:childTnLst>
                              <p:par>
                                <p:cTn id="40" presetID="10" presetClass="entr" presetSubtype="0" fill="hold" nodeType="afterEffect">
                                  <p:stCondLst>
                                    <p:cond delay="500"/>
                                  </p:stCondLst>
                                  <p:childTnLst>
                                    <p:set>
                                      <p:cBhvr>
                                        <p:cTn id="41" dur="1" fill="hold">
                                          <p:stCondLst>
                                            <p:cond delay="0"/>
                                          </p:stCondLst>
                                        </p:cTn>
                                        <p:tgtEl>
                                          <p:spTgt spid="27">
                                            <p:txEl>
                                              <p:pRg st="5" end="5"/>
                                            </p:txEl>
                                          </p:spTgt>
                                        </p:tgtEl>
                                        <p:attrNameLst>
                                          <p:attrName>style.visibility</p:attrName>
                                        </p:attrNameLst>
                                      </p:cBhvr>
                                      <p:to>
                                        <p:strVal val="visible"/>
                                      </p:to>
                                    </p:set>
                                    <p:animEffect transition="in" filter="fade">
                                      <p:cBhvr>
                                        <p:cTn id="42" dur="500"/>
                                        <p:tgtEl>
                                          <p:spTgt spid="27">
                                            <p:txEl>
                                              <p:pRg st="5" end="5"/>
                                            </p:txEl>
                                          </p:spTgt>
                                        </p:tgtEl>
                                      </p:cBhvr>
                                    </p:animEffect>
                                  </p:childTnLst>
                                </p:cTn>
                              </p:par>
                              <p:par>
                                <p:cTn id="43" presetID="10" presetClass="entr" presetSubtype="0" fill="hold" nodeType="withEffect">
                                  <p:stCondLst>
                                    <p:cond delay="5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7000"/>
                            </p:stCondLst>
                            <p:childTnLst>
                              <p:par>
                                <p:cTn id="47" presetID="10" presetClass="entr" presetSubtype="0" fill="hold" nodeType="afterEffect">
                                  <p:stCondLst>
                                    <p:cond delay="500"/>
                                  </p:stCondLst>
                                  <p:childTnLst>
                                    <p:set>
                                      <p:cBhvr>
                                        <p:cTn id="48" dur="1" fill="hold">
                                          <p:stCondLst>
                                            <p:cond delay="0"/>
                                          </p:stCondLst>
                                        </p:cTn>
                                        <p:tgtEl>
                                          <p:spTgt spid="27">
                                            <p:txEl>
                                              <p:pRg st="6" end="6"/>
                                            </p:txEl>
                                          </p:spTgt>
                                        </p:tgtEl>
                                        <p:attrNameLst>
                                          <p:attrName>style.visibility</p:attrName>
                                        </p:attrNameLst>
                                      </p:cBhvr>
                                      <p:to>
                                        <p:strVal val="visible"/>
                                      </p:to>
                                    </p:set>
                                    <p:animEffect transition="in" filter="fade">
                                      <p:cBhvr>
                                        <p:cTn id="49" dur="500"/>
                                        <p:tgtEl>
                                          <p:spTgt spid="27">
                                            <p:txEl>
                                              <p:pRg st="6" end="6"/>
                                            </p:txEl>
                                          </p:spTgt>
                                        </p:tgtEl>
                                      </p:cBhvr>
                                    </p:animEffect>
                                  </p:childTnLst>
                                </p:cTn>
                              </p:par>
                              <p:par>
                                <p:cTn id="50" presetID="10" presetClass="entr" presetSubtype="0" fill="hold" nodeType="withEffect">
                                  <p:stCondLst>
                                    <p:cond delay="50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Baum, Person, draußen enthält.&#10;&#10;Automatisch generierte Beschreibung">
            <a:extLst>
              <a:ext uri="{FF2B5EF4-FFF2-40B4-BE49-F238E27FC236}">
                <a16:creationId xmlns:a16="http://schemas.microsoft.com/office/drawing/2014/main" id="{300C21DD-58B9-884B-9D4E-F4D81C6F92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6350" y="-2"/>
            <a:ext cx="4057650" cy="5143501"/>
          </a:xfrm>
          <a:prstGeom prst="rect">
            <a:avLst/>
          </a:prstGeom>
        </p:spPr>
      </p:pic>
      <p:sp>
        <p:nvSpPr>
          <p:cNvPr id="6" name="Titel 5">
            <a:extLst>
              <a:ext uri="{FF2B5EF4-FFF2-40B4-BE49-F238E27FC236}">
                <a16:creationId xmlns:a16="http://schemas.microsoft.com/office/drawing/2014/main" id="{E9B497E4-6B5E-E747-AFB4-A7BE4C52BD6D}"/>
              </a:ext>
            </a:extLst>
          </p:cNvPr>
          <p:cNvSpPr>
            <a:spLocks noGrp="1"/>
          </p:cNvSpPr>
          <p:nvPr>
            <p:ph type="ctrTitle"/>
          </p:nvPr>
        </p:nvSpPr>
        <p:spPr>
          <a:xfrm>
            <a:off x="502919" y="3025379"/>
            <a:ext cx="8138161" cy="1133998"/>
          </a:xfrm>
        </p:spPr>
        <p:txBody>
          <a:bodyPr>
            <a:normAutofit/>
          </a:bodyPr>
          <a:lstStyle/>
          <a:p>
            <a:r>
              <a:rPr lang="de-DE"/>
              <a:t>Alarme</a:t>
            </a:r>
            <a:r>
              <a:rPr lang="de-DE" baseline="30000"/>
              <a:t>1</a:t>
            </a:r>
            <a:r>
              <a:rPr lang="de-DE"/>
              <a:t> bei </a:t>
            </a:r>
            <a:br>
              <a:rPr lang="de-DE"/>
            </a:br>
            <a:r>
              <a:rPr lang="de-DE"/>
              <a:t>FreeStyle Libre 3</a:t>
            </a:r>
          </a:p>
        </p:txBody>
      </p:sp>
      <p:sp>
        <p:nvSpPr>
          <p:cNvPr id="4" name="Fußzeilenplatzhalter 3">
            <a:extLst>
              <a:ext uri="{FF2B5EF4-FFF2-40B4-BE49-F238E27FC236}">
                <a16:creationId xmlns:a16="http://schemas.microsoft.com/office/drawing/2014/main" id="{DB8C7F2E-8D30-684D-9F06-5CFEA7ECC04F}"/>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5" name="Foliennummernplatzhalter 4">
            <a:extLst>
              <a:ext uri="{FF2B5EF4-FFF2-40B4-BE49-F238E27FC236}">
                <a16:creationId xmlns:a16="http://schemas.microsoft.com/office/drawing/2014/main" id="{7F0C29F2-5AF8-3E4A-9894-6F990E7E3050}"/>
              </a:ext>
            </a:extLst>
          </p:cNvPr>
          <p:cNvSpPr>
            <a:spLocks noGrp="1"/>
          </p:cNvSpPr>
          <p:nvPr>
            <p:ph type="sldNum" sz="quarter" idx="4"/>
          </p:nvPr>
        </p:nvSpPr>
        <p:spPr/>
        <p:txBody>
          <a:bodyPr/>
          <a:lstStyle/>
          <a:p>
            <a:fld id="{A2885E78-1F86-4A3D-9EE1-B0103B1CEF15}" type="slidenum">
              <a:rPr lang="en-US" smtClean="0"/>
              <a:pPr/>
              <a:t>32</a:t>
            </a:fld>
            <a:endParaRPr lang="en-US"/>
          </a:p>
        </p:txBody>
      </p:sp>
      <p:sp>
        <p:nvSpPr>
          <p:cNvPr id="9" name="Textfeld 8">
            <a:extLst>
              <a:ext uri="{FF2B5EF4-FFF2-40B4-BE49-F238E27FC236}">
                <a16:creationId xmlns:a16="http://schemas.microsoft.com/office/drawing/2014/main" id="{16D1CC4D-919F-40BC-8531-BFD690BD9CA1}"/>
              </a:ext>
            </a:extLst>
          </p:cNvPr>
          <p:cNvSpPr txBox="1"/>
          <p:nvPr/>
        </p:nvSpPr>
        <p:spPr>
          <a:xfrm>
            <a:off x="403412" y="4305598"/>
            <a:ext cx="4572000" cy="461665"/>
          </a:xfrm>
          <a:prstGeom prst="rect">
            <a:avLst/>
          </a:prstGeom>
          <a:noFill/>
        </p:spPr>
        <p:txBody>
          <a:bodyPr wrap="square">
            <a:spAutoFit/>
          </a:bodyPr>
          <a:lstStyle/>
          <a:p>
            <a:br>
              <a:rPr lang="de-DE" sz="800">
                <a:solidFill>
                  <a:schemeClr val="bg1"/>
                </a:solidFill>
                <a:latin typeface="Calibri" panose="020F0502020204030204" pitchFamily="34" charset="0"/>
                <a:cs typeface="Calibri" panose="020F0502020204030204" pitchFamily="34" charset="0"/>
              </a:rPr>
            </a:br>
            <a:r>
              <a:rPr lang="de-DE" sz="800">
                <a:solidFill>
                  <a:schemeClr val="bg1"/>
                </a:solidFill>
                <a:latin typeface="Calibri" panose="020F0502020204030204" pitchFamily="34" charset="0"/>
                <a:cs typeface="Calibri" panose="020F0502020204030204" pitchFamily="34" charset="0"/>
              </a:rPr>
              <a:t>Bei dem hier gezeigten Bild handelt es sich um ein Agenturfoto, das mit einem Model gestellt wurde. </a:t>
            </a:r>
            <a:br>
              <a:rPr lang="de-DE" sz="800">
                <a:solidFill>
                  <a:schemeClr val="bg1"/>
                </a:solidFill>
                <a:latin typeface="Calibri" panose="020F0502020204030204" pitchFamily="34" charset="0"/>
                <a:cs typeface="Calibri" panose="020F0502020204030204" pitchFamily="34" charset="0"/>
              </a:rPr>
            </a:br>
            <a:r>
              <a:rPr lang="de-DE" sz="800" b="1">
                <a:solidFill>
                  <a:schemeClr val="bg1"/>
                </a:solidFill>
                <a:latin typeface="Calibri" panose="020F0502020204030204" pitchFamily="34" charset="0"/>
                <a:cs typeface="Calibri" panose="020F0502020204030204" pitchFamily="34" charset="0"/>
              </a:rPr>
              <a:t>1. </a:t>
            </a:r>
            <a:r>
              <a:rPr lang="de-DE" sz="800">
                <a:solidFill>
                  <a:schemeClr val="bg1"/>
                </a:solidFill>
                <a:latin typeface="Calibri" panose="020F0502020204030204" pitchFamily="34" charset="0"/>
                <a:cs typeface="Calibri" panose="020F0502020204030204" pitchFamily="34" charset="0"/>
              </a:rPr>
              <a:t>Alarme sind standardgemäß ausgeschaltet und müssen eingeschaltet werden.</a:t>
            </a:r>
            <a:endParaRPr lang="en-US" sz="800">
              <a:solidFill>
                <a:schemeClr val="bg1"/>
              </a:solidFill>
              <a:latin typeface="Calibri" panose="020F0502020204030204" pitchFamily="34" charset="0"/>
              <a:cs typeface="Calibri" panose="020F0502020204030204" pitchFamily="34" charset="0"/>
            </a:endParaRPr>
          </a:p>
        </p:txBody>
      </p:sp>
      <p:sp>
        <p:nvSpPr>
          <p:cNvPr id="2" name="Datumsplatzhalter 1">
            <a:extLst>
              <a:ext uri="{FF2B5EF4-FFF2-40B4-BE49-F238E27FC236}">
                <a16:creationId xmlns:a16="http://schemas.microsoft.com/office/drawing/2014/main" id="{C21A7216-956E-7E45-903D-6B12882678C0}"/>
              </a:ext>
            </a:extLst>
          </p:cNvPr>
          <p:cNvSpPr>
            <a:spLocks noGrp="1"/>
          </p:cNvSpPr>
          <p:nvPr>
            <p:ph type="dt" sz="half" idx="2"/>
          </p:nvPr>
        </p:nvSpPr>
        <p:spPr/>
        <p:txBody>
          <a:bodyPr/>
          <a:lstStyle/>
          <a:p>
            <a:fld id="{2611B5ED-8224-9E4D-8707-8B7D4959CE5A}" type="datetime1">
              <a:rPr lang="de-DE" smtClean="0"/>
              <a:t>14.09.21</a:t>
            </a:fld>
            <a:endParaRPr lang="en-US"/>
          </a:p>
        </p:txBody>
      </p:sp>
    </p:spTree>
    <p:extLst>
      <p:ext uri="{BB962C8B-B14F-4D97-AF65-F5344CB8AC3E}">
        <p14:creationId xmlns:p14="http://schemas.microsoft.com/office/powerpoint/2010/main" val="45898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Abgerundetes Rechteck 46">
            <a:extLst>
              <a:ext uri="{FF2B5EF4-FFF2-40B4-BE49-F238E27FC236}">
                <a16:creationId xmlns:a16="http://schemas.microsoft.com/office/drawing/2014/main" id="{4EF399ED-16F2-4A09-8370-5F479B0A629D}"/>
              </a:ext>
            </a:extLst>
          </p:cNvPr>
          <p:cNvSpPr/>
          <p:nvPr/>
        </p:nvSpPr>
        <p:spPr>
          <a:xfrm>
            <a:off x="503238" y="2951372"/>
            <a:ext cx="3337242" cy="635783"/>
          </a:xfrm>
          <a:prstGeom prst="roundRect">
            <a:avLst>
              <a:gd name="adj" fmla="val 12102"/>
            </a:avLst>
          </a:prstGeom>
          <a:solidFill>
            <a:srgbClr val="008BD2"/>
          </a:solidFill>
          <a:ln w="25400" cap="flat" cmpd="sng" algn="ctr">
            <a:noFill/>
            <a:prstDash val="solid"/>
          </a:ln>
          <a:effectLst/>
        </p:spPr>
        <p:txBody>
          <a:bodyPr lIns="72000" rtlCol="0" anchor="ctr"/>
          <a:lstStyle/>
          <a:p>
            <a:pPr marL="0" marR="0" lvl="0" indent="0" defTabSz="914400" eaLnBrk="1" fontAlgn="auto" latinLnBrk="0" hangingPunct="1">
              <a:lnSpc>
                <a:spcPct val="100000"/>
              </a:lnSpc>
              <a:spcBef>
                <a:spcPts val="68"/>
              </a:spcBef>
              <a:spcAft>
                <a:spcPts val="0"/>
              </a:spcAft>
              <a:buClrTx/>
              <a:buSzTx/>
              <a:buFontTx/>
              <a:buNone/>
              <a:tabLst/>
              <a:defRPr/>
            </a:pPr>
            <a:r>
              <a:rPr kumimoji="0" lang="de-DE" sz="1200" b="1" i="0" u="none" strike="noStrike" kern="0" cap="none" spc="-10" normalizeH="0" baseline="0" noProof="0" dirty="0">
                <a:ln>
                  <a:noFill/>
                </a:ln>
                <a:solidFill>
                  <a:schemeClr val="bg1"/>
                </a:solidFill>
                <a:effectLst/>
                <a:uLnTx/>
                <a:uFillTx/>
                <a:latin typeface="Arial" panose="020B0604020202020204"/>
                <a:cs typeface="Arial" panose="020B0604020202020204" pitchFamily="34" charset="0"/>
              </a:rPr>
              <a:t>hohen</a:t>
            </a:r>
            <a:r>
              <a:rPr kumimoji="0" lang="de-DE" sz="1200" b="1" i="0" u="none" strike="noStrike" kern="0" cap="none" spc="-24" normalizeH="0" baseline="0" noProof="0" dirty="0">
                <a:ln>
                  <a:noFill/>
                </a:ln>
                <a:solidFill>
                  <a:schemeClr val="bg1"/>
                </a:solidFill>
                <a:effectLst/>
                <a:uLnTx/>
                <a:uFillTx/>
                <a:latin typeface="Arial" panose="020B0604020202020204"/>
                <a:cs typeface="Arial" panose="020B0604020202020204" pitchFamily="34" charset="0"/>
              </a:rPr>
              <a:t> </a:t>
            </a:r>
            <a:r>
              <a:rPr lang="de-DE" sz="1200" b="1" kern="0" spc="-17" dirty="0">
                <a:solidFill>
                  <a:schemeClr val="bg1"/>
                </a:solidFill>
                <a:latin typeface="Arial" panose="020B0604020202020204"/>
                <a:cs typeface="Arial" panose="020B0604020202020204" pitchFamily="34" charset="0"/>
              </a:rPr>
              <a:t>Glukose</a:t>
            </a:r>
            <a:r>
              <a:rPr kumimoji="0" lang="de-DE" sz="1200" b="1" i="0" u="none" strike="noStrike" kern="0" cap="none" spc="-17" normalizeH="0" baseline="0" noProof="0" dirty="0">
                <a:ln>
                  <a:noFill/>
                </a:ln>
                <a:solidFill>
                  <a:schemeClr val="bg1"/>
                </a:solidFill>
                <a:effectLst/>
                <a:uLnTx/>
                <a:uFillTx/>
                <a:latin typeface="Arial" panose="020B0604020202020204"/>
                <a:cs typeface="Arial" panose="020B0604020202020204" pitchFamily="34" charset="0"/>
              </a:rPr>
              <a:t>werten</a:t>
            </a:r>
            <a:endParaRPr kumimoji="0" lang="de-DE" sz="1200" b="1" i="0" u="none" strike="noStrike" kern="0" cap="none" spc="0" normalizeH="0" baseline="0" noProof="0" dirty="0">
              <a:ln>
                <a:noFill/>
              </a:ln>
              <a:solidFill>
                <a:schemeClr val="bg1"/>
              </a:solidFill>
              <a:effectLst/>
              <a:uLnTx/>
              <a:uFillTx/>
              <a:latin typeface="Arial" panose="020B0604020202020204"/>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10" normalizeH="0" baseline="0" noProof="0" dirty="0">
                <a:ln>
                  <a:noFill/>
                </a:ln>
                <a:solidFill>
                  <a:schemeClr val="bg1"/>
                </a:solidFill>
                <a:effectLst/>
                <a:uLnTx/>
                <a:uFillTx/>
                <a:latin typeface="Arial" panose="020B0604020202020204"/>
                <a:cs typeface="Arial" panose="020B0604020202020204" pitchFamily="34" charset="0"/>
              </a:rPr>
              <a:t>zwischen </a:t>
            </a:r>
            <a:r>
              <a:rPr lang="de-DE" sz="1200" kern="0" spc="-7" dirty="0">
                <a:solidFill>
                  <a:schemeClr val="bg1"/>
                </a:solidFill>
                <a:latin typeface="Arial" panose="020B0604020202020204"/>
                <a:cs typeface="Arial" panose="020B0604020202020204" pitchFamily="34" charset="0"/>
              </a:rPr>
              <a:t>6,7</a:t>
            </a:r>
            <a:r>
              <a:rPr kumimoji="0" lang="de-DE" sz="1200" b="0" i="0" u="none" strike="noStrike" kern="0" cap="none" spc="-7" normalizeH="0" baseline="0" noProof="0" dirty="0">
                <a:ln>
                  <a:noFill/>
                </a:ln>
                <a:solidFill>
                  <a:schemeClr val="bg1"/>
                </a:solidFill>
                <a:effectLst/>
                <a:uLnTx/>
                <a:uFillTx/>
                <a:latin typeface="Arial" panose="020B0604020202020204"/>
                <a:cs typeface="Arial" panose="020B0604020202020204" pitchFamily="34" charset="0"/>
              </a:rPr>
              <a:t> </a:t>
            </a:r>
            <a:r>
              <a:rPr kumimoji="0" lang="de-DE" sz="1200" b="0" i="0" u="none" strike="noStrike" kern="0" cap="none" spc="0" normalizeH="0" baseline="0" noProof="0" dirty="0">
                <a:ln>
                  <a:noFill/>
                </a:ln>
                <a:solidFill>
                  <a:schemeClr val="bg1"/>
                </a:solidFill>
                <a:effectLst/>
                <a:uLnTx/>
                <a:uFillTx/>
                <a:latin typeface="Arial" panose="020B0604020202020204"/>
                <a:cs typeface="Arial" panose="020B0604020202020204" pitchFamily="34" charset="0"/>
              </a:rPr>
              <a:t>– </a:t>
            </a:r>
            <a:r>
              <a:rPr lang="de-DE" sz="1200" kern="0" spc="-7" dirty="0">
                <a:solidFill>
                  <a:schemeClr val="bg1"/>
                </a:solidFill>
                <a:latin typeface="Arial" panose="020B0604020202020204"/>
                <a:cs typeface="Arial" panose="020B0604020202020204" pitchFamily="34" charset="0"/>
              </a:rPr>
              <a:t>22,2</a:t>
            </a:r>
            <a:r>
              <a:rPr kumimoji="0" lang="de-DE" sz="1200" b="0" i="0" u="none" strike="noStrike" kern="0" cap="none" spc="-88" normalizeH="0" baseline="0" noProof="0" dirty="0">
                <a:ln>
                  <a:noFill/>
                </a:ln>
                <a:solidFill>
                  <a:schemeClr val="bg1"/>
                </a:solidFill>
                <a:effectLst/>
                <a:uLnTx/>
                <a:uFillTx/>
                <a:latin typeface="Arial" panose="020B0604020202020204"/>
                <a:cs typeface="Arial" panose="020B0604020202020204" pitchFamily="34" charset="0"/>
              </a:rPr>
              <a:t> </a:t>
            </a:r>
            <a:r>
              <a:rPr kumimoji="0" lang="de-DE" sz="1200" b="0" i="0" u="none" strike="noStrike" kern="0" cap="none" spc="-24" normalizeH="0" baseline="0" noProof="0" dirty="0">
                <a:ln>
                  <a:noFill/>
                </a:ln>
                <a:solidFill>
                  <a:schemeClr val="bg1"/>
                </a:solidFill>
                <a:effectLst/>
                <a:uLnTx/>
                <a:uFillTx/>
                <a:latin typeface="Arial" panose="020B0604020202020204"/>
                <a:cs typeface="Arial" panose="020B0604020202020204" pitchFamily="34" charset="0"/>
              </a:rPr>
              <a:t>mmol/L</a:t>
            </a:r>
            <a:r>
              <a:rPr lang="de-DE" sz="1200" kern="0" dirty="0">
                <a:solidFill>
                  <a:schemeClr val="bg1"/>
                </a:solidFill>
                <a:latin typeface="Arial" panose="020B0604020202020204"/>
                <a:cs typeface="Arial" panose="020B0604020202020204" pitchFamily="34" charset="0"/>
              </a:rPr>
              <a:t> </a:t>
            </a:r>
            <a:r>
              <a:rPr kumimoji="0" lang="de-DE" sz="1200" b="0" i="0" u="none" strike="noStrike" kern="0" cap="none" spc="-14" normalizeH="0" baseline="0" noProof="0" dirty="0">
                <a:ln>
                  <a:noFill/>
                </a:ln>
                <a:solidFill>
                  <a:schemeClr val="bg1"/>
                </a:solidFill>
                <a:effectLst/>
                <a:uLnTx/>
                <a:uFillTx/>
                <a:latin typeface="Arial" panose="020B0604020202020204"/>
                <a:cs typeface="Arial" panose="020B0604020202020204" pitchFamily="34" charset="0"/>
              </a:rPr>
              <a:t>einstellbar</a:t>
            </a:r>
            <a:endParaRPr kumimoji="0" lang="de-DE" sz="1200" b="0" i="0" u="none" strike="noStrike" kern="0" cap="none" spc="0" normalizeH="0" baseline="0" noProof="0" dirty="0">
              <a:ln>
                <a:noFill/>
              </a:ln>
              <a:solidFill>
                <a:schemeClr val="bg1"/>
              </a:solidFill>
              <a:effectLst/>
              <a:uLnTx/>
              <a:uFillTx/>
              <a:latin typeface="Arial" panose="020B0604020202020204"/>
              <a:cs typeface="Arial" panose="020B0604020202020204" pitchFamily="34" charset="0"/>
            </a:endParaRPr>
          </a:p>
        </p:txBody>
      </p:sp>
      <p:sp>
        <p:nvSpPr>
          <p:cNvPr id="171" name="Abgerundetes Rechteck 47">
            <a:extLst>
              <a:ext uri="{FF2B5EF4-FFF2-40B4-BE49-F238E27FC236}">
                <a16:creationId xmlns:a16="http://schemas.microsoft.com/office/drawing/2014/main" id="{53AFF86B-EAC3-4C9A-B000-8BEF05ED858C}"/>
              </a:ext>
            </a:extLst>
          </p:cNvPr>
          <p:cNvSpPr/>
          <p:nvPr/>
        </p:nvSpPr>
        <p:spPr>
          <a:xfrm>
            <a:off x="503238" y="3699848"/>
            <a:ext cx="3337242" cy="794265"/>
          </a:xfrm>
          <a:prstGeom prst="roundRect">
            <a:avLst>
              <a:gd name="adj" fmla="val 9121"/>
            </a:avLst>
          </a:prstGeom>
          <a:solidFill>
            <a:srgbClr val="008BD2"/>
          </a:solidFill>
          <a:ln w="25400" cap="flat" cmpd="sng" algn="ctr">
            <a:noFill/>
            <a:prstDash val="solid"/>
          </a:ln>
          <a:effectLst/>
        </p:spPr>
        <p:txBody>
          <a:bodyPr lIns="7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a:ln>
                  <a:noFill/>
                </a:ln>
                <a:solidFill>
                  <a:schemeClr val="bg1"/>
                </a:solidFill>
                <a:effectLst/>
                <a:uLnTx/>
                <a:uFillTx/>
                <a:latin typeface="Arial" panose="020B0604020202020204"/>
              </a:rPr>
              <a:t>Signalverlust</a:t>
            </a:r>
            <a:r>
              <a:rPr kumimoji="0" lang="de-DE" sz="1200" b="1" i="0" u="none" strike="noStrike" kern="0" cap="none" spc="0" normalizeH="0" baseline="30000" noProof="0">
                <a:ln>
                  <a:noFill/>
                </a:ln>
                <a:solidFill>
                  <a:schemeClr val="bg1"/>
                </a:solidFill>
                <a:effectLst/>
                <a:uLnTx/>
                <a:uFillTx/>
                <a:latin typeface="Arial" panose="020B0604020202020204"/>
              </a:rPr>
              <a:t>2</a:t>
            </a:r>
            <a:r>
              <a:rPr kumimoji="0" lang="de-DE" sz="1200" b="0" i="0" u="none" strike="noStrike" kern="0" cap="none" spc="0" normalizeH="0" baseline="0" noProof="0">
                <a:ln>
                  <a:noFill/>
                </a:ln>
                <a:solidFill>
                  <a:schemeClr val="bg1"/>
                </a:solidFill>
                <a:effectLst/>
                <a:uLnTx/>
                <a:uFillTx/>
                <a:latin typeface="Arial" panose="020B0604020202020204"/>
              </a:rPr>
              <a:t>, falls Ihr Sensor </a:t>
            </a:r>
            <a:br>
              <a:rPr kumimoji="0" lang="de-DE" sz="1200" b="0" i="0" u="none" strike="noStrike" kern="0" cap="none" spc="0" normalizeH="0" baseline="0" noProof="0">
                <a:ln>
                  <a:noFill/>
                </a:ln>
                <a:solidFill>
                  <a:schemeClr val="bg1"/>
                </a:solidFill>
                <a:effectLst/>
                <a:uLnTx/>
                <a:uFillTx/>
                <a:latin typeface="Arial" panose="020B0604020202020204"/>
              </a:rPr>
            </a:br>
            <a:r>
              <a:rPr kumimoji="0" lang="de-DE" sz="1200" b="0" i="0" u="none" strike="noStrike" kern="0" cap="none" spc="0" normalizeH="0" baseline="0" noProof="0">
                <a:ln>
                  <a:noFill/>
                </a:ln>
                <a:solidFill>
                  <a:schemeClr val="bg1"/>
                </a:solidFill>
                <a:effectLst/>
                <a:uLnTx/>
                <a:uFillTx/>
                <a:latin typeface="Arial" panose="020B0604020202020204"/>
              </a:rPr>
              <a:t>20 Min. lang keine Verbindung mit der FreeStyle Libre 3 App</a:t>
            </a:r>
            <a:r>
              <a:rPr kumimoji="0" lang="de-DE" sz="1200" b="0" i="0" u="none" strike="noStrike" kern="0" cap="none" spc="0" normalizeH="0" baseline="30000" noProof="0">
                <a:ln>
                  <a:noFill/>
                </a:ln>
                <a:solidFill>
                  <a:schemeClr val="bg1"/>
                </a:solidFill>
                <a:effectLst/>
                <a:uLnTx/>
                <a:uFillTx/>
                <a:latin typeface="Arial" panose="020B0604020202020204"/>
              </a:rPr>
              <a:t>3</a:t>
            </a:r>
            <a:r>
              <a:rPr kumimoji="0" lang="de-DE" sz="1200" b="0" i="0" u="none" strike="noStrike" kern="0" cap="none" spc="0" normalizeH="0" baseline="0" noProof="0">
                <a:ln>
                  <a:noFill/>
                </a:ln>
                <a:solidFill>
                  <a:schemeClr val="bg1"/>
                </a:solidFill>
                <a:effectLst/>
                <a:uLnTx/>
                <a:uFillTx/>
                <a:latin typeface="Arial" panose="020B0604020202020204"/>
              </a:rPr>
              <a:t> aufbauen konnte</a:t>
            </a:r>
          </a:p>
        </p:txBody>
      </p:sp>
      <p:sp>
        <p:nvSpPr>
          <p:cNvPr id="173" name="Abgerundetes Rechteck 24">
            <a:extLst>
              <a:ext uri="{FF2B5EF4-FFF2-40B4-BE49-F238E27FC236}">
                <a16:creationId xmlns:a16="http://schemas.microsoft.com/office/drawing/2014/main" id="{23E01BEF-CC0C-49DA-B887-75EB65D0F693}"/>
              </a:ext>
            </a:extLst>
          </p:cNvPr>
          <p:cNvSpPr/>
          <p:nvPr/>
        </p:nvSpPr>
        <p:spPr>
          <a:xfrm>
            <a:off x="503238" y="2202896"/>
            <a:ext cx="3337242" cy="635783"/>
          </a:xfrm>
          <a:prstGeom prst="roundRect">
            <a:avLst>
              <a:gd name="adj" fmla="val 12102"/>
            </a:avLst>
          </a:prstGeom>
          <a:solidFill>
            <a:srgbClr val="008BD2"/>
          </a:solidFill>
          <a:ln w="25400" cap="flat" cmpd="sng" algn="ctr">
            <a:noFill/>
            <a:prstDash val="solid"/>
          </a:ln>
          <a:effectLst/>
        </p:spPr>
        <p:txBody>
          <a:bodyPr lIns="72000" rtlCol="0" anchor="ctr"/>
          <a:lstStyle/>
          <a:p>
            <a:pPr marL="0" marR="0" lvl="0" indent="0" defTabSz="914400" eaLnBrk="1" fontAlgn="auto" latinLnBrk="0" hangingPunct="1">
              <a:lnSpc>
                <a:spcPct val="100000"/>
              </a:lnSpc>
              <a:spcBef>
                <a:spcPts val="68"/>
              </a:spcBef>
              <a:spcAft>
                <a:spcPts val="0"/>
              </a:spcAft>
              <a:buClrTx/>
              <a:buSzTx/>
              <a:buFontTx/>
              <a:buNone/>
              <a:tabLst/>
              <a:defRPr/>
            </a:pPr>
            <a:r>
              <a:rPr kumimoji="0" lang="de-DE" sz="1200" b="1" i="0" u="none" strike="noStrike" kern="0" cap="none" spc="-10" normalizeH="0" baseline="0" noProof="0" dirty="0">
                <a:ln>
                  <a:noFill/>
                </a:ln>
                <a:solidFill>
                  <a:schemeClr val="bg1"/>
                </a:solidFill>
                <a:effectLst/>
                <a:uLnTx/>
                <a:uFillTx/>
                <a:latin typeface="Arial" panose="020B0604020202020204"/>
                <a:cs typeface="Arial" panose="020B0604020202020204" pitchFamily="34" charset="0"/>
              </a:rPr>
              <a:t>niedrigen</a:t>
            </a:r>
            <a:r>
              <a:rPr kumimoji="0" lang="de-DE" sz="1200" b="1" i="0" u="none" strike="noStrike" kern="0" cap="none" spc="-27" normalizeH="0" baseline="0" noProof="0" dirty="0">
                <a:ln>
                  <a:noFill/>
                </a:ln>
                <a:solidFill>
                  <a:schemeClr val="bg1"/>
                </a:solidFill>
                <a:effectLst/>
                <a:uLnTx/>
                <a:uFillTx/>
                <a:latin typeface="Arial" panose="020B0604020202020204"/>
                <a:cs typeface="Arial" panose="020B0604020202020204" pitchFamily="34" charset="0"/>
              </a:rPr>
              <a:t> </a:t>
            </a:r>
            <a:r>
              <a:rPr lang="de-DE" sz="1200" b="1" kern="0" spc="-17" dirty="0">
                <a:solidFill>
                  <a:schemeClr val="bg1"/>
                </a:solidFill>
                <a:latin typeface="Arial" panose="020B0604020202020204"/>
                <a:cs typeface="Arial" panose="020B0604020202020204" pitchFamily="34" charset="0"/>
              </a:rPr>
              <a:t>Glukose</a:t>
            </a:r>
            <a:r>
              <a:rPr kumimoji="0" lang="de-DE" sz="1200" b="1" i="0" u="none" strike="noStrike" kern="0" cap="none" spc="-17" normalizeH="0" baseline="0" noProof="0" dirty="0">
                <a:ln>
                  <a:noFill/>
                </a:ln>
                <a:solidFill>
                  <a:schemeClr val="bg1"/>
                </a:solidFill>
                <a:effectLst/>
                <a:uLnTx/>
                <a:uFillTx/>
                <a:latin typeface="Arial" panose="020B0604020202020204"/>
                <a:cs typeface="Arial" panose="020B0604020202020204" pitchFamily="34" charset="0"/>
              </a:rPr>
              <a:t>werten</a:t>
            </a:r>
            <a:endParaRPr kumimoji="0" lang="de-DE" sz="1200" b="1" i="0" u="none" strike="noStrike" kern="0" cap="none" spc="0" normalizeH="0" baseline="0" noProof="0" dirty="0">
              <a:ln>
                <a:noFill/>
              </a:ln>
              <a:solidFill>
                <a:schemeClr val="bg1"/>
              </a:solidFill>
              <a:effectLst/>
              <a:uLnTx/>
              <a:uFillTx/>
              <a:latin typeface="Arial" panose="020B0604020202020204"/>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10" normalizeH="0" baseline="0" noProof="0" dirty="0">
                <a:ln>
                  <a:noFill/>
                </a:ln>
                <a:solidFill>
                  <a:schemeClr val="bg1"/>
                </a:solidFill>
                <a:effectLst/>
                <a:uLnTx/>
                <a:uFillTx/>
                <a:latin typeface="Arial" panose="020B0604020202020204"/>
                <a:cs typeface="Arial" panose="020B0604020202020204" pitchFamily="34" charset="0"/>
              </a:rPr>
              <a:t>zwischen </a:t>
            </a:r>
            <a:r>
              <a:rPr lang="de-DE" sz="1200" kern="0" spc="-7" dirty="0">
                <a:solidFill>
                  <a:schemeClr val="bg1"/>
                </a:solidFill>
                <a:latin typeface="Arial" panose="020B0604020202020204"/>
                <a:cs typeface="Arial" panose="020B0604020202020204" pitchFamily="34" charset="0"/>
              </a:rPr>
              <a:t>3,3</a:t>
            </a:r>
            <a:r>
              <a:rPr kumimoji="0" lang="de-DE" sz="1200" b="0" i="0" u="none" strike="noStrike" kern="0" cap="none" spc="-7" normalizeH="0" baseline="0" noProof="0" dirty="0">
                <a:ln>
                  <a:noFill/>
                </a:ln>
                <a:solidFill>
                  <a:schemeClr val="bg1"/>
                </a:solidFill>
                <a:effectLst/>
                <a:uLnTx/>
                <a:uFillTx/>
                <a:latin typeface="Arial" panose="020B0604020202020204"/>
                <a:cs typeface="Arial" panose="020B0604020202020204" pitchFamily="34" charset="0"/>
              </a:rPr>
              <a:t> </a:t>
            </a:r>
            <a:r>
              <a:rPr kumimoji="0" lang="de-DE" sz="1200" b="0" i="0" u="none" strike="noStrike" kern="0" cap="none" spc="0" normalizeH="0" baseline="0" noProof="0" dirty="0">
                <a:ln>
                  <a:noFill/>
                </a:ln>
                <a:solidFill>
                  <a:schemeClr val="bg1"/>
                </a:solidFill>
                <a:effectLst/>
                <a:uLnTx/>
                <a:uFillTx/>
                <a:latin typeface="Arial" panose="020B0604020202020204"/>
                <a:cs typeface="Arial" panose="020B0604020202020204" pitchFamily="34" charset="0"/>
              </a:rPr>
              <a:t>– </a:t>
            </a:r>
            <a:r>
              <a:rPr lang="de-DE" sz="1200" kern="0" spc="-7" dirty="0">
                <a:solidFill>
                  <a:schemeClr val="bg1"/>
                </a:solidFill>
                <a:latin typeface="Arial" panose="020B0604020202020204"/>
                <a:cs typeface="Arial" panose="020B0604020202020204" pitchFamily="34" charset="0"/>
              </a:rPr>
              <a:t>5,6</a:t>
            </a:r>
            <a:r>
              <a:rPr kumimoji="0" lang="de-DE" sz="1200" b="0" i="0" u="none" strike="noStrike" kern="0" cap="none" spc="-85" normalizeH="0" baseline="0" noProof="0" dirty="0">
                <a:ln>
                  <a:noFill/>
                </a:ln>
                <a:solidFill>
                  <a:schemeClr val="bg1"/>
                </a:solidFill>
                <a:effectLst/>
                <a:uLnTx/>
                <a:uFillTx/>
                <a:latin typeface="Arial" panose="020B0604020202020204"/>
                <a:cs typeface="Arial" panose="020B0604020202020204" pitchFamily="34" charset="0"/>
              </a:rPr>
              <a:t> </a:t>
            </a:r>
            <a:r>
              <a:rPr kumimoji="0" lang="de-DE" sz="1200" b="0" i="0" u="none" strike="noStrike" kern="0" cap="none" spc="-24" normalizeH="0" baseline="0" noProof="0" dirty="0">
                <a:ln>
                  <a:noFill/>
                </a:ln>
                <a:solidFill>
                  <a:schemeClr val="bg1"/>
                </a:solidFill>
                <a:effectLst/>
                <a:uLnTx/>
                <a:uFillTx/>
                <a:latin typeface="Arial" panose="020B0604020202020204"/>
                <a:cs typeface="Arial" panose="020B0604020202020204" pitchFamily="34" charset="0"/>
              </a:rPr>
              <a:t>mmol/L</a:t>
            </a:r>
            <a:r>
              <a:rPr lang="de-DE" sz="1200" kern="0" dirty="0">
                <a:solidFill>
                  <a:schemeClr val="bg1"/>
                </a:solidFill>
                <a:latin typeface="Arial" panose="020B0604020202020204"/>
                <a:cs typeface="Arial" panose="020B0604020202020204" pitchFamily="34" charset="0"/>
              </a:rPr>
              <a:t>  </a:t>
            </a:r>
            <a:r>
              <a:rPr kumimoji="0" lang="de-DE" sz="1200" b="0" i="0" u="none" strike="noStrike" kern="0" cap="none" spc="-14" normalizeH="0" baseline="0" noProof="0" dirty="0">
                <a:ln>
                  <a:noFill/>
                </a:ln>
                <a:solidFill>
                  <a:schemeClr val="bg1"/>
                </a:solidFill>
                <a:effectLst/>
                <a:uLnTx/>
                <a:uFillTx/>
                <a:latin typeface="Arial" panose="020B0604020202020204"/>
                <a:cs typeface="Arial" panose="020B0604020202020204" pitchFamily="34" charset="0"/>
              </a:rPr>
              <a:t>einstellbar</a:t>
            </a:r>
            <a:endParaRPr kumimoji="0" lang="de-DE" sz="1200" b="0" i="0" u="none" strike="noStrike" kern="0" cap="none" spc="0" normalizeH="0" baseline="0" noProof="0" dirty="0">
              <a:ln>
                <a:noFill/>
              </a:ln>
              <a:solidFill>
                <a:schemeClr val="bg1"/>
              </a:solidFill>
              <a:effectLst/>
              <a:uLnTx/>
              <a:uFillTx/>
              <a:latin typeface="Arial" panose="020B0604020202020204"/>
              <a:cs typeface="Arial" panose="020B0604020202020204" pitchFamily="34" charset="0"/>
            </a:endParaRPr>
          </a:p>
        </p:txBody>
      </p:sp>
      <p:sp>
        <p:nvSpPr>
          <p:cNvPr id="3" name="Fußzeilenplatzhalter 2">
            <a:extLst>
              <a:ext uri="{FF2B5EF4-FFF2-40B4-BE49-F238E27FC236}">
                <a16:creationId xmlns:a16="http://schemas.microsoft.com/office/drawing/2014/main" id="{6A31AD5D-CFBC-4C44-BB43-2F62AD3846C0}"/>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7" name="Titel 6">
            <a:extLst>
              <a:ext uri="{FF2B5EF4-FFF2-40B4-BE49-F238E27FC236}">
                <a16:creationId xmlns:a16="http://schemas.microsoft.com/office/drawing/2014/main" id="{923949E5-5CA1-2942-A6E5-DAF01D8AED16}"/>
              </a:ext>
            </a:extLst>
          </p:cNvPr>
          <p:cNvSpPr>
            <a:spLocks noGrp="1"/>
          </p:cNvSpPr>
          <p:nvPr>
            <p:ph type="title"/>
          </p:nvPr>
        </p:nvSpPr>
        <p:spPr/>
        <p:txBody>
          <a:bodyPr/>
          <a:lstStyle/>
          <a:p>
            <a:r>
              <a:rPr lang="de-DE"/>
              <a:t>FreeStyle Libre 3 mit optionalen Alarmen nutzen</a:t>
            </a:r>
          </a:p>
        </p:txBody>
      </p:sp>
      <p:sp>
        <p:nvSpPr>
          <p:cNvPr id="35" name="Textplatzhalter 3">
            <a:extLst>
              <a:ext uri="{FF2B5EF4-FFF2-40B4-BE49-F238E27FC236}">
                <a16:creationId xmlns:a16="http://schemas.microsoft.com/office/drawing/2014/main" id="{2C724A7A-69D6-4B8A-AAA9-20DDF5F0494F}"/>
              </a:ext>
            </a:extLst>
          </p:cNvPr>
          <p:cNvSpPr txBox="1">
            <a:spLocks/>
          </p:cNvSpPr>
          <p:nvPr/>
        </p:nvSpPr>
        <p:spPr>
          <a:xfrm>
            <a:off x="502921" y="338465"/>
            <a:ext cx="8137842" cy="261610"/>
          </a:xfrm>
          <a:prstGeom prst="rect">
            <a:avLst/>
          </a:prstGeom>
        </p:spPr>
        <p:txBody>
          <a:bodyPr vert="horz" wrap="square" lIns="0" tIns="0" rIns="91440" bIns="45720" rtlCol="0">
            <a:spAutoFit/>
          </a:bodyPr>
          <a:lstStyle>
            <a:lvl1pPr marL="0" indent="0" algn="l" defTabSz="914400" rtl="0" eaLnBrk="1" latinLnBrk="0" hangingPunct="1">
              <a:lnSpc>
                <a:spcPct val="100000"/>
              </a:lnSpc>
              <a:spcBef>
                <a:spcPts val="600"/>
              </a:spcBef>
              <a:buFont typeface="Arial" panose="020B0604020202020204" pitchFamily="34" charset="0"/>
              <a:buNone/>
              <a:defRPr sz="1400" b="0" kern="1200" cap="all" spc="150" baseline="0">
                <a:solidFill>
                  <a:schemeClr val="tx1">
                    <a:lumMod val="75000"/>
                    <a:lumOff val="25000"/>
                  </a:schemeClr>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100000"/>
              </a:lnSpc>
              <a:spcBef>
                <a:spcPts val="600"/>
              </a:spcBef>
              <a:buClr>
                <a:schemeClr val="accent5"/>
              </a:buClr>
              <a:buFont typeface="Arial" panose="020B0604020202020204" pitchFamily="34" charset="0"/>
              <a:buNone/>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t>Alarme</a:t>
            </a:r>
            <a:r>
              <a:rPr lang="de-DE" baseline="30000"/>
              <a:t>1</a:t>
            </a:r>
            <a:r>
              <a:rPr lang="de-DE"/>
              <a:t> bei FreeStyle Libre 3</a:t>
            </a:r>
          </a:p>
        </p:txBody>
      </p:sp>
      <p:sp>
        <p:nvSpPr>
          <p:cNvPr id="78" name="Textfeld 77">
            <a:extLst>
              <a:ext uri="{FF2B5EF4-FFF2-40B4-BE49-F238E27FC236}">
                <a16:creationId xmlns:a16="http://schemas.microsoft.com/office/drawing/2014/main" id="{743A17A2-3B55-42E7-932E-2A16B041427B}"/>
              </a:ext>
            </a:extLst>
          </p:cNvPr>
          <p:cNvSpPr txBox="1"/>
          <p:nvPr/>
        </p:nvSpPr>
        <p:spPr>
          <a:xfrm>
            <a:off x="442912" y="1176893"/>
            <a:ext cx="8053387" cy="523220"/>
          </a:xfrm>
          <a:prstGeom prst="rect">
            <a:avLst/>
          </a:prstGeom>
          <a:noFill/>
        </p:spPr>
        <p:txBody>
          <a:bodyPr wrap="square">
            <a:spAutoFit/>
          </a:bodyPr>
          <a:lstStyle/>
          <a:p>
            <a:r>
              <a:rPr lang="de-DE" sz="1400" dirty="0"/>
              <a:t>FreeStyle Libre 3 kann Alarme bei hohen und niedrigen Glukosewerten ausgeben. Ein Glukose-Alarm wird ausgelöst, sobald Ihr Glukosewert die festgelegten Grenzen über- oder  unterschreitet. </a:t>
            </a:r>
          </a:p>
        </p:txBody>
      </p:sp>
      <p:sp>
        <p:nvSpPr>
          <p:cNvPr id="79" name="object 25">
            <a:extLst>
              <a:ext uri="{FF2B5EF4-FFF2-40B4-BE49-F238E27FC236}">
                <a16:creationId xmlns:a16="http://schemas.microsoft.com/office/drawing/2014/main" id="{ECFE6FAD-F554-4C01-B628-A8B4B5BDE639}"/>
              </a:ext>
            </a:extLst>
          </p:cNvPr>
          <p:cNvSpPr txBox="1"/>
          <p:nvPr/>
        </p:nvSpPr>
        <p:spPr>
          <a:xfrm>
            <a:off x="503238" y="1868105"/>
            <a:ext cx="2392359" cy="177030"/>
          </a:xfrm>
          <a:prstGeom prst="rect">
            <a:avLst/>
          </a:prstGeom>
        </p:spPr>
        <p:txBody>
          <a:bodyPr vert="horz" wrap="square" lIns="0" tIns="7678" rIns="0" bIns="0" rtlCol="0">
            <a:spAutoFit/>
          </a:bodyPr>
          <a:lstStyle>
            <a:defPPr>
              <a:defRPr lang="en-US"/>
            </a:defPPr>
            <a:lvl1pPr marL="7677" marR="3071">
              <a:spcBef>
                <a:spcPts val="60"/>
              </a:spcBef>
              <a:defRPr sz="1100" b="1">
                <a:cs typeface="HelveticaNeueLT Pro 55 Roman"/>
              </a:defRPr>
            </a:lvl1pPr>
          </a:lstStyle>
          <a:p>
            <a:r>
              <a:rPr lang="de-DE" err="1"/>
              <a:t>Alarme</a:t>
            </a:r>
            <a:r>
              <a:t> </a:t>
            </a:r>
            <a:r>
              <a:rPr lang="de-DE" err="1"/>
              <a:t>erfolgen</a:t>
            </a:r>
            <a:r>
              <a:t> </a:t>
            </a:r>
            <a:r>
              <a:rPr lang="de-DE" err="1"/>
              <a:t>bei</a:t>
            </a:r>
            <a:r>
              <a:t>:</a:t>
            </a:r>
          </a:p>
        </p:txBody>
      </p:sp>
      <p:sp>
        <p:nvSpPr>
          <p:cNvPr id="159" name="object 105">
            <a:extLst>
              <a:ext uri="{FF2B5EF4-FFF2-40B4-BE49-F238E27FC236}">
                <a16:creationId xmlns:a16="http://schemas.microsoft.com/office/drawing/2014/main" id="{97071F5F-0D55-4E50-9682-16EEA91601FB}"/>
              </a:ext>
            </a:extLst>
          </p:cNvPr>
          <p:cNvSpPr/>
          <p:nvPr/>
        </p:nvSpPr>
        <p:spPr>
          <a:xfrm>
            <a:off x="3330022" y="2407151"/>
            <a:ext cx="368353" cy="173596"/>
          </a:xfrm>
          <a:custGeom>
            <a:avLst/>
            <a:gdLst/>
            <a:ahLst/>
            <a:cxnLst/>
            <a:rect l="l" t="t" r="r" b="b"/>
            <a:pathLst>
              <a:path w="541654" h="255269">
                <a:moveTo>
                  <a:pt x="153035" y="81026"/>
                </a:moveTo>
                <a:lnTo>
                  <a:pt x="147256" y="75298"/>
                </a:lnTo>
                <a:lnTo>
                  <a:pt x="133146" y="75298"/>
                </a:lnTo>
                <a:lnTo>
                  <a:pt x="127533" y="81026"/>
                </a:lnTo>
                <a:lnTo>
                  <a:pt x="127533" y="152133"/>
                </a:lnTo>
                <a:lnTo>
                  <a:pt x="133146" y="157683"/>
                </a:lnTo>
                <a:lnTo>
                  <a:pt x="147256" y="157683"/>
                </a:lnTo>
                <a:lnTo>
                  <a:pt x="153035" y="152120"/>
                </a:lnTo>
                <a:lnTo>
                  <a:pt x="153035" y="87934"/>
                </a:lnTo>
                <a:lnTo>
                  <a:pt x="153035" y="81026"/>
                </a:lnTo>
                <a:close/>
              </a:path>
              <a:path w="541654" h="255269">
                <a:moveTo>
                  <a:pt x="153720" y="176047"/>
                </a:moveTo>
                <a:lnTo>
                  <a:pt x="147764" y="170154"/>
                </a:lnTo>
                <a:lnTo>
                  <a:pt x="140284" y="170154"/>
                </a:lnTo>
                <a:lnTo>
                  <a:pt x="132638" y="170154"/>
                </a:lnTo>
                <a:lnTo>
                  <a:pt x="126682" y="176047"/>
                </a:lnTo>
                <a:lnTo>
                  <a:pt x="126682" y="190881"/>
                </a:lnTo>
                <a:lnTo>
                  <a:pt x="132638" y="196938"/>
                </a:lnTo>
                <a:lnTo>
                  <a:pt x="147764" y="196938"/>
                </a:lnTo>
                <a:lnTo>
                  <a:pt x="153720" y="190881"/>
                </a:lnTo>
                <a:lnTo>
                  <a:pt x="153720" y="176047"/>
                </a:lnTo>
                <a:close/>
              </a:path>
              <a:path w="541654" h="255269">
                <a:moveTo>
                  <a:pt x="280568" y="200647"/>
                </a:moveTo>
                <a:lnTo>
                  <a:pt x="255054" y="142405"/>
                </a:lnTo>
                <a:lnTo>
                  <a:pt x="255054" y="195757"/>
                </a:lnTo>
                <a:lnTo>
                  <a:pt x="255054" y="208076"/>
                </a:lnTo>
                <a:lnTo>
                  <a:pt x="252006" y="215646"/>
                </a:lnTo>
                <a:lnTo>
                  <a:pt x="246583" y="221170"/>
                </a:lnTo>
                <a:lnTo>
                  <a:pt x="241274" y="226441"/>
                </a:lnTo>
                <a:lnTo>
                  <a:pt x="234315" y="229793"/>
                </a:lnTo>
                <a:lnTo>
                  <a:pt x="46253" y="229793"/>
                </a:lnTo>
                <a:lnTo>
                  <a:pt x="39103" y="226428"/>
                </a:lnTo>
                <a:lnTo>
                  <a:pt x="28562" y="215646"/>
                </a:lnTo>
                <a:lnTo>
                  <a:pt x="25514" y="208076"/>
                </a:lnTo>
                <a:lnTo>
                  <a:pt x="25514" y="195757"/>
                </a:lnTo>
                <a:lnTo>
                  <a:pt x="26708" y="190881"/>
                </a:lnTo>
                <a:lnTo>
                  <a:pt x="29425" y="186169"/>
                </a:lnTo>
                <a:lnTo>
                  <a:pt x="29425" y="185991"/>
                </a:lnTo>
                <a:lnTo>
                  <a:pt x="114782" y="39751"/>
                </a:lnTo>
                <a:lnTo>
                  <a:pt x="140284" y="25273"/>
                </a:lnTo>
                <a:lnTo>
                  <a:pt x="147688" y="26162"/>
                </a:lnTo>
                <a:lnTo>
                  <a:pt x="154635" y="28841"/>
                </a:lnTo>
                <a:lnTo>
                  <a:pt x="160782" y="33375"/>
                </a:lnTo>
                <a:lnTo>
                  <a:pt x="165798" y="39763"/>
                </a:lnTo>
                <a:lnTo>
                  <a:pt x="251066" y="186169"/>
                </a:lnTo>
                <a:lnTo>
                  <a:pt x="253860" y="190893"/>
                </a:lnTo>
                <a:lnTo>
                  <a:pt x="255054" y="195757"/>
                </a:lnTo>
                <a:lnTo>
                  <a:pt x="255054" y="142405"/>
                </a:lnTo>
                <a:lnTo>
                  <a:pt x="187896" y="27127"/>
                </a:lnTo>
                <a:lnTo>
                  <a:pt x="186436" y="25273"/>
                </a:lnTo>
                <a:lnTo>
                  <a:pt x="178587" y="15252"/>
                </a:lnTo>
                <a:lnTo>
                  <a:pt x="167017" y="6743"/>
                </a:lnTo>
                <a:lnTo>
                  <a:pt x="153987" y="1638"/>
                </a:lnTo>
                <a:lnTo>
                  <a:pt x="140284" y="12"/>
                </a:lnTo>
                <a:lnTo>
                  <a:pt x="126555" y="1638"/>
                </a:lnTo>
                <a:lnTo>
                  <a:pt x="113474" y="6743"/>
                </a:lnTo>
                <a:lnTo>
                  <a:pt x="101904" y="15252"/>
                </a:lnTo>
                <a:lnTo>
                  <a:pt x="92671" y="27127"/>
                </a:lnTo>
                <a:lnTo>
                  <a:pt x="7302" y="173355"/>
                </a:lnTo>
                <a:lnTo>
                  <a:pt x="7480" y="173355"/>
                </a:lnTo>
                <a:lnTo>
                  <a:pt x="4165" y="180022"/>
                </a:lnTo>
                <a:lnTo>
                  <a:pt x="1828" y="186867"/>
                </a:lnTo>
                <a:lnTo>
                  <a:pt x="444" y="193776"/>
                </a:lnTo>
                <a:lnTo>
                  <a:pt x="0" y="200647"/>
                </a:lnTo>
                <a:lnTo>
                  <a:pt x="1028" y="211188"/>
                </a:lnTo>
                <a:lnTo>
                  <a:pt x="23520" y="245351"/>
                </a:lnTo>
                <a:lnTo>
                  <a:pt x="225463" y="255066"/>
                </a:lnTo>
                <a:lnTo>
                  <a:pt x="237007" y="253936"/>
                </a:lnTo>
                <a:lnTo>
                  <a:pt x="271602" y="230378"/>
                </a:lnTo>
                <a:lnTo>
                  <a:pt x="271907" y="229793"/>
                </a:lnTo>
                <a:lnTo>
                  <a:pt x="276466" y="221170"/>
                </a:lnTo>
                <a:lnTo>
                  <a:pt x="279514" y="211188"/>
                </a:lnTo>
                <a:lnTo>
                  <a:pt x="280568" y="200647"/>
                </a:lnTo>
                <a:close/>
              </a:path>
              <a:path w="541654" h="255269">
                <a:moveTo>
                  <a:pt x="541172" y="119849"/>
                </a:moveTo>
                <a:lnTo>
                  <a:pt x="539026" y="110604"/>
                </a:lnTo>
                <a:lnTo>
                  <a:pt x="533285" y="102616"/>
                </a:lnTo>
                <a:lnTo>
                  <a:pt x="524992" y="97447"/>
                </a:lnTo>
                <a:lnTo>
                  <a:pt x="515772" y="95910"/>
                </a:lnTo>
                <a:lnTo>
                  <a:pt x="506552" y="98044"/>
                </a:lnTo>
                <a:lnTo>
                  <a:pt x="498271" y="103898"/>
                </a:lnTo>
                <a:lnTo>
                  <a:pt x="450138" y="155676"/>
                </a:lnTo>
                <a:lnTo>
                  <a:pt x="450151" y="24777"/>
                </a:lnTo>
                <a:lnTo>
                  <a:pt x="448195" y="15138"/>
                </a:lnTo>
                <a:lnTo>
                  <a:pt x="442887" y="7264"/>
                </a:lnTo>
                <a:lnTo>
                  <a:pt x="435013" y="1955"/>
                </a:lnTo>
                <a:lnTo>
                  <a:pt x="425373" y="0"/>
                </a:lnTo>
                <a:lnTo>
                  <a:pt x="418528" y="0"/>
                </a:lnTo>
                <a:lnTo>
                  <a:pt x="412343" y="2781"/>
                </a:lnTo>
                <a:lnTo>
                  <a:pt x="403377" y="11747"/>
                </a:lnTo>
                <a:lnTo>
                  <a:pt x="400596" y="17932"/>
                </a:lnTo>
                <a:lnTo>
                  <a:pt x="400596" y="155676"/>
                </a:lnTo>
                <a:lnTo>
                  <a:pt x="352463" y="103898"/>
                </a:lnTo>
                <a:lnTo>
                  <a:pt x="344474" y="98158"/>
                </a:lnTo>
                <a:lnTo>
                  <a:pt x="335229" y="96012"/>
                </a:lnTo>
                <a:lnTo>
                  <a:pt x="325843" y="97485"/>
                </a:lnTo>
                <a:lnTo>
                  <a:pt x="316788" y="103251"/>
                </a:lnTo>
                <a:lnTo>
                  <a:pt x="311454" y="111201"/>
                </a:lnTo>
                <a:lnTo>
                  <a:pt x="309549" y="120281"/>
                </a:lnTo>
                <a:lnTo>
                  <a:pt x="311111" y="129438"/>
                </a:lnTo>
                <a:lnTo>
                  <a:pt x="316166" y="137617"/>
                </a:lnTo>
                <a:lnTo>
                  <a:pt x="425373" y="255066"/>
                </a:lnTo>
                <a:lnTo>
                  <a:pt x="534568" y="137617"/>
                </a:lnTo>
                <a:lnTo>
                  <a:pt x="539699" y="129235"/>
                </a:lnTo>
                <a:lnTo>
                  <a:pt x="541172" y="119849"/>
                </a:lnTo>
                <a:close/>
              </a:path>
            </a:pathLst>
          </a:custGeom>
          <a:solidFill>
            <a:srgbClr val="ED1C24"/>
          </a:solidFill>
        </p:spPr>
        <p:txBody>
          <a:bodyPr wrap="square" lIns="0" tIns="0" rIns="0" bIns="0" rtlCol="0"/>
          <a:lstStyle/>
          <a:p>
            <a:endParaRPr sz="685">
              <a:latin typeface="+mj-lt"/>
            </a:endParaRPr>
          </a:p>
        </p:txBody>
      </p:sp>
      <p:sp>
        <p:nvSpPr>
          <p:cNvPr id="160" name="object 106">
            <a:extLst>
              <a:ext uri="{FF2B5EF4-FFF2-40B4-BE49-F238E27FC236}">
                <a16:creationId xmlns:a16="http://schemas.microsoft.com/office/drawing/2014/main" id="{AE9D9FE4-316E-4478-801E-5BEE43840C31}"/>
              </a:ext>
            </a:extLst>
          </p:cNvPr>
          <p:cNvSpPr/>
          <p:nvPr/>
        </p:nvSpPr>
        <p:spPr>
          <a:xfrm>
            <a:off x="3345261" y="3162130"/>
            <a:ext cx="368353" cy="173596"/>
          </a:xfrm>
          <a:custGeom>
            <a:avLst/>
            <a:gdLst/>
            <a:ahLst/>
            <a:cxnLst/>
            <a:rect l="l" t="t" r="r" b="b"/>
            <a:pathLst>
              <a:path w="541654" h="255269">
                <a:moveTo>
                  <a:pt x="153035" y="81026"/>
                </a:moveTo>
                <a:lnTo>
                  <a:pt x="147256" y="75298"/>
                </a:lnTo>
                <a:lnTo>
                  <a:pt x="133146" y="75298"/>
                </a:lnTo>
                <a:lnTo>
                  <a:pt x="127533" y="81026"/>
                </a:lnTo>
                <a:lnTo>
                  <a:pt x="127533" y="152133"/>
                </a:lnTo>
                <a:lnTo>
                  <a:pt x="133146" y="157683"/>
                </a:lnTo>
                <a:lnTo>
                  <a:pt x="147256" y="157683"/>
                </a:lnTo>
                <a:lnTo>
                  <a:pt x="153035" y="152120"/>
                </a:lnTo>
                <a:lnTo>
                  <a:pt x="153035" y="87934"/>
                </a:lnTo>
                <a:lnTo>
                  <a:pt x="153035" y="81026"/>
                </a:lnTo>
                <a:close/>
              </a:path>
              <a:path w="541654" h="255269">
                <a:moveTo>
                  <a:pt x="153720" y="176047"/>
                </a:moveTo>
                <a:lnTo>
                  <a:pt x="147764" y="170154"/>
                </a:lnTo>
                <a:lnTo>
                  <a:pt x="140284" y="170154"/>
                </a:lnTo>
                <a:lnTo>
                  <a:pt x="132638" y="170154"/>
                </a:lnTo>
                <a:lnTo>
                  <a:pt x="126682" y="176047"/>
                </a:lnTo>
                <a:lnTo>
                  <a:pt x="126682" y="190881"/>
                </a:lnTo>
                <a:lnTo>
                  <a:pt x="132638" y="196938"/>
                </a:lnTo>
                <a:lnTo>
                  <a:pt x="147764" y="196938"/>
                </a:lnTo>
                <a:lnTo>
                  <a:pt x="153720" y="190881"/>
                </a:lnTo>
                <a:lnTo>
                  <a:pt x="153720" y="176047"/>
                </a:lnTo>
                <a:close/>
              </a:path>
              <a:path w="541654" h="255269">
                <a:moveTo>
                  <a:pt x="280568" y="200647"/>
                </a:moveTo>
                <a:lnTo>
                  <a:pt x="255054" y="142405"/>
                </a:lnTo>
                <a:lnTo>
                  <a:pt x="255054" y="195757"/>
                </a:lnTo>
                <a:lnTo>
                  <a:pt x="255054" y="208076"/>
                </a:lnTo>
                <a:lnTo>
                  <a:pt x="252006" y="215646"/>
                </a:lnTo>
                <a:lnTo>
                  <a:pt x="246595" y="221170"/>
                </a:lnTo>
                <a:lnTo>
                  <a:pt x="241274" y="226441"/>
                </a:lnTo>
                <a:lnTo>
                  <a:pt x="234315" y="229793"/>
                </a:lnTo>
                <a:lnTo>
                  <a:pt x="46253" y="229793"/>
                </a:lnTo>
                <a:lnTo>
                  <a:pt x="39103" y="226428"/>
                </a:lnTo>
                <a:lnTo>
                  <a:pt x="28562" y="215646"/>
                </a:lnTo>
                <a:lnTo>
                  <a:pt x="25514" y="208076"/>
                </a:lnTo>
                <a:lnTo>
                  <a:pt x="25514" y="195757"/>
                </a:lnTo>
                <a:lnTo>
                  <a:pt x="26708" y="190881"/>
                </a:lnTo>
                <a:lnTo>
                  <a:pt x="29425" y="186169"/>
                </a:lnTo>
                <a:lnTo>
                  <a:pt x="29425" y="185991"/>
                </a:lnTo>
                <a:lnTo>
                  <a:pt x="114782" y="39751"/>
                </a:lnTo>
                <a:lnTo>
                  <a:pt x="140284" y="25273"/>
                </a:lnTo>
                <a:lnTo>
                  <a:pt x="147688" y="26162"/>
                </a:lnTo>
                <a:lnTo>
                  <a:pt x="154635" y="28841"/>
                </a:lnTo>
                <a:lnTo>
                  <a:pt x="160782" y="33375"/>
                </a:lnTo>
                <a:lnTo>
                  <a:pt x="165811" y="39763"/>
                </a:lnTo>
                <a:lnTo>
                  <a:pt x="251079" y="186169"/>
                </a:lnTo>
                <a:lnTo>
                  <a:pt x="253860" y="190893"/>
                </a:lnTo>
                <a:lnTo>
                  <a:pt x="255054" y="195757"/>
                </a:lnTo>
                <a:lnTo>
                  <a:pt x="255054" y="142405"/>
                </a:lnTo>
                <a:lnTo>
                  <a:pt x="187896" y="27127"/>
                </a:lnTo>
                <a:lnTo>
                  <a:pt x="153987" y="1638"/>
                </a:lnTo>
                <a:lnTo>
                  <a:pt x="140284" y="12"/>
                </a:lnTo>
                <a:lnTo>
                  <a:pt x="126555" y="1638"/>
                </a:lnTo>
                <a:lnTo>
                  <a:pt x="113487" y="6743"/>
                </a:lnTo>
                <a:lnTo>
                  <a:pt x="101904" y="15252"/>
                </a:lnTo>
                <a:lnTo>
                  <a:pt x="92671" y="27127"/>
                </a:lnTo>
                <a:lnTo>
                  <a:pt x="7302" y="173355"/>
                </a:lnTo>
                <a:lnTo>
                  <a:pt x="7480" y="173355"/>
                </a:lnTo>
                <a:lnTo>
                  <a:pt x="4165" y="180022"/>
                </a:lnTo>
                <a:lnTo>
                  <a:pt x="1828" y="186867"/>
                </a:lnTo>
                <a:lnTo>
                  <a:pt x="457" y="193776"/>
                </a:lnTo>
                <a:lnTo>
                  <a:pt x="0" y="200647"/>
                </a:lnTo>
                <a:lnTo>
                  <a:pt x="1028" y="211188"/>
                </a:lnTo>
                <a:lnTo>
                  <a:pt x="23520" y="245351"/>
                </a:lnTo>
                <a:lnTo>
                  <a:pt x="225463" y="255066"/>
                </a:lnTo>
                <a:lnTo>
                  <a:pt x="237007" y="253936"/>
                </a:lnTo>
                <a:lnTo>
                  <a:pt x="271602" y="230378"/>
                </a:lnTo>
                <a:lnTo>
                  <a:pt x="279514" y="211188"/>
                </a:lnTo>
                <a:lnTo>
                  <a:pt x="280568" y="200647"/>
                </a:lnTo>
                <a:close/>
              </a:path>
              <a:path w="541654" h="255269">
                <a:moveTo>
                  <a:pt x="541197" y="134785"/>
                </a:moveTo>
                <a:lnTo>
                  <a:pt x="539635" y="125628"/>
                </a:lnTo>
                <a:lnTo>
                  <a:pt x="534581" y="117449"/>
                </a:lnTo>
                <a:lnTo>
                  <a:pt x="425373" y="0"/>
                </a:lnTo>
                <a:lnTo>
                  <a:pt x="316179" y="117449"/>
                </a:lnTo>
                <a:lnTo>
                  <a:pt x="311048" y="125831"/>
                </a:lnTo>
                <a:lnTo>
                  <a:pt x="309575" y="135216"/>
                </a:lnTo>
                <a:lnTo>
                  <a:pt x="311721" y="144462"/>
                </a:lnTo>
                <a:lnTo>
                  <a:pt x="317461" y="152450"/>
                </a:lnTo>
                <a:lnTo>
                  <a:pt x="325755" y="157619"/>
                </a:lnTo>
                <a:lnTo>
                  <a:pt x="334975" y="159156"/>
                </a:lnTo>
                <a:lnTo>
                  <a:pt x="344195" y="157022"/>
                </a:lnTo>
                <a:lnTo>
                  <a:pt x="352475" y="151168"/>
                </a:lnTo>
                <a:lnTo>
                  <a:pt x="400608" y="99390"/>
                </a:lnTo>
                <a:lnTo>
                  <a:pt x="400596" y="230289"/>
                </a:lnTo>
                <a:lnTo>
                  <a:pt x="402551" y="239928"/>
                </a:lnTo>
                <a:lnTo>
                  <a:pt x="407860" y="247802"/>
                </a:lnTo>
                <a:lnTo>
                  <a:pt x="415734" y="253111"/>
                </a:lnTo>
                <a:lnTo>
                  <a:pt x="425373" y="255066"/>
                </a:lnTo>
                <a:lnTo>
                  <a:pt x="432219" y="255066"/>
                </a:lnTo>
                <a:lnTo>
                  <a:pt x="438404" y="252285"/>
                </a:lnTo>
                <a:lnTo>
                  <a:pt x="447370" y="243319"/>
                </a:lnTo>
                <a:lnTo>
                  <a:pt x="450151" y="237134"/>
                </a:lnTo>
                <a:lnTo>
                  <a:pt x="450151" y="99390"/>
                </a:lnTo>
                <a:lnTo>
                  <a:pt x="498284" y="151168"/>
                </a:lnTo>
                <a:lnTo>
                  <a:pt x="506272" y="156908"/>
                </a:lnTo>
                <a:lnTo>
                  <a:pt x="515518" y="159054"/>
                </a:lnTo>
                <a:lnTo>
                  <a:pt x="524903" y="157594"/>
                </a:lnTo>
                <a:lnTo>
                  <a:pt x="533958" y="151815"/>
                </a:lnTo>
                <a:lnTo>
                  <a:pt x="539292" y="143865"/>
                </a:lnTo>
                <a:lnTo>
                  <a:pt x="541197" y="134785"/>
                </a:lnTo>
                <a:close/>
              </a:path>
            </a:pathLst>
          </a:custGeom>
          <a:solidFill>
            <a:srgbClr val="FFC000"/>
          </a:solidFill>
        </p:spPr>
        <p:txBody>
          <a:bodyPr wrap="square" lIns="0" tIns="0" rIns="0" bIns="0" rtlCol="0"/>
          <a:lstStyle/>
          <a:p>
            <a:endParaRPr sz="685">
              <a:latin typeface="+mj-lt"/>
            </a:endParaRPr>
          </a:p>
        </p:txBody>
      </p:sp>
      <p:grpSp>
        <p:nvGrpSpPr>
          <p:cNvPr id="161" name="object 107">
            <a:extLst>
              <a:ext uri="{FF2B5EF4-FFF2-40B4-BE49-F238E27FC236}">
                <a16:creationId xmlns:a16="http://schemas.microsoft.com/office/drawing/2014/main" id="{06246A73-54BC-4F7A-9ACB-D2C4AD389617}"/>
              </a:ext>
            </a:extLst>
          </p:cNvPr>
          <p:cNvGrpSpPr/>
          <p:nvPr/>
        </p:nvGrpSpPr>
        <p:grpSpPr>
          <a:xfrm>
            <a:off x="3322401" y="4010181"/>
            <a:ext cx="401164" cy="173597"/>
            <a:chOff x="6049619" y="1303489"/>
            <a:chExt cx="589903" cy="255270"/>
          </a:xfrm>
        </p:grpSpPr>
        <p:sp>
          <p:nvSpPr>
            <p:cNvPr id="162" name="object 108">
              <a:extLst>
                <a:ext uri="{FF2B5EF4-FFF2-40B4-BE49-F238E27FC236}">
                  <a16:creationId xmlns:a16="http://schemas.microsoft.com/office/drawing/2014/main" id="{F3696881-47B8-46ED-A1FB-D7F32BD4C4C6}"/>
                </a:ext>
              </a:extLst>
            </p:cNvPr>
            <p:cNvSpPr/>
            <p:nvPr/>
          </p:nvSpPr>
          <p:spPr>
            <a:xfrm>
              <a:off x="6049619" y="1303489"/>
              <a:ext cx="280670" cy="255270"/>
            </a:xfrm>
            <a:custGeom>
              <a:avLst/>
              <a:gdLst/>
              <a:ahLst/>
              <a:cxnLst/>
              <a:rect l="l" t="t" r="r" b="b"/>
              <a:pathLst>
                <a:path w="280670" h="255269">
                  <a:moveTo>
                    <a:pt x="153035" y="81013"/>
                  </a:moveTo>
                  <a:lnTo>
                    <a:pt x="147256" y="75285"/>
                  </a:lnTo>
                  <a:lnTo>
                    <a:pt x="133146" y="75285"/>
                  </a:lnTo>
                  <a:lnTo>
                    <a:pt x="127533" y="81013"/>
                  </a:lnTo>
                  <a:lnTo>
                    <a:pt x="127533" y="152120"/>
                  </a:lnTo>
                  <a:lnTo>
                    <a:pt x="133146" y="157670"/>
                  </a:lnTo>
                  <a:lnTo>
                    <a:pt x="147256" y="157670"/>
                  </a:lnTo>
                  <a:lnTo>
                    <a:pt x="153035" y="152107"/>
                  </a:lnTo>
                  <a:lnTo>
                    <a:pt x="153035" y="87922"/>
                  </a:lnTo>
                  <a:lnTo>
                    <a:pt x="153035" y="81013"/>
                  </a:lnTo>
                  <a:close/>
                </a:path>
                <a:path w="280670" h="255269">
                  <a:moveTo>
                    <a:pt x="153720" y="176034"/>
                  </a:moveTo>
                  <a:lnTo>
                    <a:pt x="147764" y="170141"/>
                  </a:lnTo>
                  <a:lnTo>
                    <a:pt x="140284" y="170141"/>
                  </a:lnTo>
                  <a:lnTo>
                    <a:pt x="132638" y="170141"/>
                  </a:lnTo>
                  <a:lnTo>
                    <a:pt x="126682" y="176034"/>
                  </a:lnTo>
                  <a:lnTo>
                    <a:pt x="126682" y="190868"/>
                  </a:lnTo>
                  <a:lnTo>
                    <a:pt x="132638" y="196926"/>
                  </a:lnTo>
                  <a:lnTo>
                    <a:pt x="147764" y="196926"/>
                  </a:lnTo>
                  <a:lnTo>
                    <a:pt x="153720" y="190868"/>
                  </a:lnTo>
                  <a:lnTo>
                    <a:pt x="153720" y="176034"/>
                  </a:lnTo>
                  <a:close/>
                </a:path>
                <a:path w="280670" h="255269">
                  <a:moveTo>
                    <a:pt x="280568" y="200634"/>
                  </a:moveTo>
                  <a:lnTo>
                    <a:pt x="255054" y="142392"/>
                  </a:lnTo>
                  <a:lnTo>
                    <a:pt x="255054" y="208064"/>
                  </a:lnTo>
                  <a:lnTo>
                    <a:pt x="252006" y="215633"/>
                  </a:lnTo>
                  <a:lnTo>
                    <a:pt x="246583" y="221157"/>
                  </a:lnTo>
                  <a:lnTo>
                    <a:pt x="241261" y="226428"/>
                  </a:lnTo>
                  <a:lnTo>
                    <a:pt x="234315" y="229781"/>
                  </a:lnTo>
                  <a:lnTo>
                    <a:pt x="46253" y="229781"/>
                  </a:lnTo>
                  <a:lnTo>
                    <a:pt x="39103" y="226415"/>
                  </a:lnTo>
                  <a:lnTo>
                    <a:pt x="28562" y="215633"/>
                  </a:lnTo>
                  <a:lnTo>
                    <a:pt x="25514" y="208064"/>
                  </a:lnTo>
                  <a:lnTo>
                    <a:pt x="25514" y="195745"/>
                  </a:lnTo>
                  <a:lnTo>
                    <a:pt x="26708" y="190868"/>
                  </a:lnTo>
                  <a:lnTo>
                    <a:pt x="29425" y="186156"/>
                  </a:lnTo>
                  <a:lnTo>
                    <a:pt x="29425" y="185978"/>
                  </a:lnTo>
                  <a:lnTo>
                    <a:pt x="114769" y="39738"/>
                  </a:lnTo>
                  <a:lnTo>
                    <a:pt x="140284" y="25260"/>
                  </a:lnTo>
                  <a:lnTo>
                    <a:pt x="147688" y="26149"/>
                  </a:lnTo>
                  <a:lnTo>
                    <a:pt x="154622" y="28829"/>
                  </a:lnTo>
                  <a:lnTo>
                    <a:pt x="160782" y="33362"/>
                  </a:lnTo>
                  <a:lnTo>
                    <a:pt x="165798" y="39751"/>
                  </a:lnTo>
                  <a:lnTo>
                    <a:pt x="251066" y="186156"/>
                  </a:lnTo>
                  <a:lnTo>
                    <a:pt x="253860" y="190881"/>
                  </a:lnTo>
                  <a:lnTo>
                    <a:pt x="255041" y="195745"/>
                  </a:lnTo>
                  <a:lnTo>
                    <a:pt x="255054" y="208064"/>
                  </a:lnTo>
                  <a:lnTo>
                    <a:pt x="255054" y="142392"/>
                  </a:lnTo>
                  <a:lnTo>
                    <a:pt x="187896" y="27114"/>
                  </a:lnTo>
                  <a:lnTo>
                    <a:pt x="186436" y="25260"/>
                  </a:lnTo>
                  <a:lnTo>
                    <a:pt x="178587" y="15240"/>
                  </a:lnTo>
                  <a:lnTo>
                    <a:pt x="167017" y="6731"/>
                  </a:lnTo>
                  <a:lnTo>
                    <a:pt x="153987" y="1625"/>
                  </a:lnTo>
                  <a:lnTo>
                    <a:pt x="140284" y="0"/>
                  </a:lnTo>
                  <a:lnTo>
                    <a:pt x="126555" y="1625"/>
                  </a:lnTo>
                  <a:lnTo>
                    <a:pt x="113474" y="6731"/>
                  </a:lnTo>
                  <a:lnTo>
                    <a:pt x="101904" y="15240"/>
                  </a:lnTo>
                  <a:lnTo>
                    <a:pt x="92671" y="27114"/>
                  </a:lnTo>
                  <a:lnTo>
                    <a:pt x="7302" y="173342"/>
                  </a:lnTo>
                  <a:lnTo>
                    <a:pt x="7480" y="173342"/>
                  </a:lnTo>
                  <a:lnTo>
                    <a:pt x="4152" y="180009"/>
                  </a:lnTo>
                  <a:lnTo>
                    <a:pt x="1828" y="186855"/>
                  </a:lnTo>
                  <a:lnTo>
                    <a:pt x="444" y="193763"/>
                  </a:lnTo>
                  <a:lnTo>
                    <a:pt x="0" y="200634"/>
                  </a:lnTo>
                  <a:lnTo>
                    <a:pt x="1028" y="211175"/>
                  </a:lnTo>
                  <a:lnTo>
                    <a:pt x="23520" y="245338"/>
                  </a:lnTo>
                  <a:lnTo>
                    <a:pt x="225463" y="255054"/>
                  </a:lnTo>
                  <a:lnTo>
                    <a:pt x="237007" y="253923"/>
                  </a:lnTo>
                  <a:lnTo>
                    <a:pt x="271602" y="230365"/>
                  </a:lnTo>
                  <a:lnTo>
                    <a:pt x="271907" y="229781"/>
                  </a:lnTo>
                  <a:lnTo>
                    <a:pt x="276466" y="221157"/>
                  </a:lnTo>
                  <a:lnTo>
                    <a:pt x="279501" y="211175"/>
                  </a:lnTo>
                  <a:lnTo>
                    <a:pt x="280568" y="200634"/>
                  </a:lnTo>
                  <a:close/>
                </a:path>
              </a:pathLst>
            </a:custGeom>
            <a:solidFill>
              <a:srgbClr val="292883"/>
            </a:solidFill>
          </p:spPr>
          <p:txBody>
            <a:bodyPr wrap="square" lIns="0" tIns="0" rIns="0" bIns="0" rtlCol="0"/>
            <a:lstStyle/>
            <a:p>
              <a:endParaRPr sz="685">
                <a:latin typeface="+mj-lt"/>
              </a:endParaRPr>
            </a:p>
          </p:txBody>
        </p:sp>
        <p:pic>
          <p:nvPicPr>
            <p:cNvPr id="163" name="object 109">
              <a:extLst>
                <a:ext uri="{FF2B5EF4-FFF2-40B4-BE49-F238E27FC236}">
                  <a16:creationId xmlns:a16="http://schemas.microsoft.com/office/drawing/2014/main" id="{DCC29C48-046D-4F74-B447-6505C25C942C}"/>
                </a:ext>
              </a:extLst>
            </p:cNvPr>
            <p:cNvPicPr/>
            <p:nvPr/>
          </p:nvPicPr>
          <p:blipFill>
            <a:blip r:embed="rId2" cstate="screen">
              <a:extLst>
                <a:ext uri="{28A0092B-C50C-407E-A947-70E740481C1C}">
                  <a14:useLocalDpi xmlns:a14="http://schemas.microsoft.com/office/drawing/2010/main"/>
                </a:ext>
              </a:extLst>
            </a:blip>
            <a:stretch>
              <a:fillRect/>
            </a:stretch>
          </p:blipFill>
          <p:spPr>
            <a:xfrm>
              <a:off x="6362539" y="1325631"/>
              <a:ext cx="276983" cy="210750"/>
            </a:xfrm>
            <a:prstGeom prst="rect">
              <a:avLst/>
            </a:prstGeom>
          </p:spPr>
        </p:pic>
        <p:sp>
          <p:nvSpPr>
            <p:cNvPr id="164" name="object 110">
              <a:extLst>
                <a:ext uri="{FF2B5EF4-FFF2-40B4-BE49-F238E27FC236}">
                  <a16:creationId xmlns:a16="http://schemas.microsoft.com/office/drawing/2014/main" id="{B7C3FECF-2A81-4607-B176-45DF412A6C77}"/>
                </a:ext>
              </a:extLst>
            </p:cNvPr>
            <p:cNvSpPr/>
            <p:nvPr/>
          </p:nvSpPr>
          <p:spPr>
            <a:xfrm>
              <a:off x="6384914" y="1310761"/>
              <a:ext cx="232410" cy="240665"/>
            </a:xfrm>
            <a:custGeom>
              <a:avLst/>
              <a:gdLst/>
              <a:ahLst/>
              <a:cxnLst/>
              <a:rect l="l" t="t" r="r" b="b"/>
              <a:pathLst>
                <a:path w="232409" h="240665">
                  <a:moveTo>
                    <a:pt x="232232" y="240487"/>
                  </a:moveTo>
                  <a:lnTo>
                    <a:pt x="0" y="0"/>
                  </a:lnTo>
                </a:path>
              </a:pathLst>
            </a:custGeom>
            <a:ln w="20993">
              <a:solidFill>
                <a:srgbClr val="292883"/>
              </a:solidFill>
            </a:ln>
          </p:spPr>
          <p:txBody>
            <a:bodyPr wrap="square" lIns="0" tIns="0" rIns="0" bIns="0" rtlCol="0"/>
            <a:lstStyle/>
            <a:p>
              <a:endParaRPr sz="685">
                <a:latin typeface="+mj-lt"/>
              </a:endParaRPr>
            </a:p>
          </p:txBody>
        </p:sp>
      </p:grpSp>
      <p:sp>
        <p:nvSpPr>
          <p:cNvPr id="202" name="object 31">
            <a:extLst>
              <a:ext uri="{FF2B5EF4-FFF2-40B4-BE49-F238E27FC236}">
                <a16:creationId xmlns:a16="http://schemas.microsoft.com/office/drawing/2014/main" id="{27BDD57B-AE6F-4C64-A157-C18D57BAFBD0}"/>
              </a:ext>
            </a:extLst>
          </p:cNvPr>
          <p:cNvSpPr/>
          <p:nvPr/>
        </p:nvSpPr>
        <p:spPr>
          <a:xfrm>
            <a:off x="4328315" y="2269995"/>
            <a:ext cx="4310136" cy="0"/>
          </a:xfrm>
          <a:custGeom>
            <a:avLst/>
            <a:gdLst/>
            <a:ahLst/>
            <a:cxnLst/>
            <a:rect l="l" t="t" r="r" b="b"/>
            <a:pathLst>
              <a:path w="4273550">
                <a:moveTo>
                  <a:pt x="0" y="0"/>
                </a:moveTo>
                <a:lnTo>
                  <a:pt x="4273270" y="0"/>
                </a:lnTo>
              </a:path>
            </a:pathLst>
          </a:custGeom>
          <a:ln w="19050">
            <a:solidFill>
              <a:srgbClr val="FAA33F"/>
            </a:solidFill>
            <a:prstDash val="dot"/>
          </a:ln>
        </p:spPr>
        <p:txBody>
          <a:bodyPr wrap="square" lIns="0" tIns="0" rIns="0" bIns="0" rtlCol="0"/>
          <a:lstStyle/>
          <a:p>
            <a:endParaRPr sz="685">
              <a:latin typeface="+mj-lt"/>
            </a:endParaRPr>
          </a:p>
        </p:txBody>
      </p:sp>
      <p:sp>
        <p:nvSpPr>
          <p:cNvPr id="203" name="object 32">
            <a:extLst>
              <a:ext uri="{FF2B5EF4-FFF2-40B4-BE49-F238E27FC236}">
                <a16:creationId xmlns:a16="http://schemas.microsoft.com/office/drawing/2014/main" id="{16682B13-B827-444D-A6F1-DDEB8170D576}"/>
              </a:ext>
            </a:extLst>
          </p:cNvPr>
          <p:cNvSpPr/>
          <p:nvPr/>
        </p:nvSpPr>
        <p:spPr>
          <a:xfrm>
            <a:off x="4280394" y="2254113"/>
            <a:ext cx="4386988" cy="31782"/>
          </a:xfrm>
          <a:custGeom>
            <a:avLst/>
            <a:gdLst/>
            <a:ahLst/>
            <a:cxnLst/>
            <a:rect l="l" t="t" r="r" b="b"/>
            <a:pathLst>
              <a:path w="4349750" h="19050">
                <a:moveTo>
                  <a:pt x="19050" y="9525"/>
                </a:moveTo>
                <a:lnTo>
                  <a:pt x="16256" y="2794"/>
                </a:lnTo>
                <a:lnTo>
                  <a:pt x="9525" y="0"/>
                </a:lnTo>
                <a:lnTo>
                  <a:pt x="2781" y="2794"/>
                </a:lnTo>
                <a:lnTo>
                  <a:pt x="0" y="9525"/>
                </a:lnTo>
                <a:lnTo>
                  <a:pt x="2781" y="16256"/>
                </a:lnTo>
                <a:lnTo>
                  <a:pt x="9525" y="19050"/>
                </a:lnTo>
                <a:lnTo>
                  <a:pt x="16256" y="16256"/>
                </a:lnTo>
                <a:lnTo>
                  <a:pt x="19050" y="9525"/>
                </a:lnTo>
                <a:close/>
              </a:path>
              <a:path w="4349750" h="19050">
                <a:moveTo>
                  <a:pt x="4349293" y="9525"/>
                </a:moveTo>
                <a:lnTo>
                  <a:pt x="4346499" y="2794"/>
                </a:lnTo>
                <a:lnTo>
                  <a:pt x="4339768" y="0"/>
                </a:lnTo>
                <a:lnTo>
                  <a:pt x="4333024" y="2794"/>
                </a:lnTo>
                <a:lnTo>
                  <a:pt x="4330243" y="9525"/>
                </a:lnTo>
                <a:lnTo>
                  <a:pt x="4333024" y="16256"/>
                </a:lnTo>
                <a:lnTo>
                  <a:pt x="4339768" y="19050"/>
                </a:lnTo>
                <a:lnTo>
                  <a:pt x="4346499" y="16256"/>
                </a:lnTo>
                <a:lnTo>
                  <a:pt x="4349293" y="9525"/>
                </a:lnTo>
                <a:close/>
              </a:path>
            </a:pathLst>
          </a:custGeom>
          <a:solidFill>
            <a:srgbClr val="FAA33F"/>
          </a:solidFill>
        </p:spPr>
        <p:txBody>
          <a:bodyPr wrap="square" lIns="0" tIns="0" rIns="0" bIns="0" rtlCol="0"/>
          <a:lstStyle/>
          <a:p>
            <a:endParaRPr sz="685">
              <a:latin typeface="+mj-lt"/>
            </a:endParaRPr>
          </a:p>
        </p:txBody>
      </p:sp>
      <p:sp>
        <p:nvSpPr>
          <p:cNvPr id="204" name="object 33">
            <a:extLst>
              <a:ext uri="{FF2B5EF4-FFF2-40B4-BE49-F238E27FC236}">
                <a16:creationId xmlns:a16="http://schemas.microsoft.com/office/drawing/2014/main" id="{53B5960C-0DB5-41B7-92C2-C0D10A10B91C}"/>
              </a:ext>
            </a:extLst>
          </p:cNvPr>
          <p:cNvSpPr/>
          <p:nvPr/>
        </p:nvSpPr>
        <p:spPr>
          <a:xfrm>
            <a:off x="4328315" y="3929501"/>
            <a:ext cx="4310136" cy="0"/>
          </a:xfrm>
          <a:custGeom>
            <a:avLst/>
            <a:gdLst/>
            <a:ahLst/>
            <a:cxnLst/>
            <a:rect l="l" t="t" r="r" b="b"/>
            <a:pathLst>
              <a:path w="4273550">
                <a:moveTo>
                  <a:pt x="0" y="0"/>
                </a:moveTo>
                <a:lnTo>
                  <a:pt x="4273270" y="0"/>
                </a:lnTo>
              </a:path>
            </a:pathLst>
          </a:custGeom>
          <a:ln w="19050">
            <a:solidFill>
              <a:srgbClr val="F04E37"/>
            </a:solidFill>
            <a:prstDash val="dot"/>
          </a:ln>
        </p:spPr>
        <p:txBody>
          <a:bodyPr wrap="square" lIns="0" tIns="0" rIns="0" bIns="0" rtlCol="0"/>
          <a:lstStyle/>
          <a:p>
            <a:endParaRPr sz="685">
              <a:latin typeface="+mj-lt"/>
            </a:endParaRPr>
          </a:p>
        </p:txBody>
      </p:sp>
      <p:sp>
        <p:nvSpPr>
          <p:cNvPr id="205" name="object 34">
            <a:extLst>
              <a:ext uri="{FF2B5EF4-FFF2-40B4-BE49-F238E27FC236}">
                <a16:creationId xmlns:a16="http://schemas.microsoft.com/office/drawing/2014/main" id="{4FC54FCA-177B-4908-A8D9-142B38C99F63}"/>
              </a:ext>
            </a:extLst>
          </p:cNvPr>
          <p:cNvSpPr/>
          <p:nvPr/>
        </p:nvSpPr>
        <p:spPr>
          <a:xfrm>
            <a:off x="4280394" y="3913622"/>
            <a:ext cx="4386988" cy="31782"/>
          </a:xfrm>
          <a:custGeom>
            <a:avLst/>
            <a:gdLst/>
            <a:ahLst/>
            <a:cxnLst/>
            <a:rect l="l" t="t" r="r" b="b"/>
            <a:pathLst>
              <a:path w="4349750" h="19050">
                <a:moveTo>
                  <a:pt x="19050" y="9525"/>
                </a:moveTo>
                <a:lnTo>
                  <a:pt x="16256" y="2794"/>
                </a:lnTo>
                <a:lnTo>
                  <a:pt x="9525" y="0"/>
                </a:lnTo>
                <a:lnTo>
                  <a:pt x="2781" y="2794"/>
                </a:lnTo>
                <a:lnTo>
                  <a:pt x="0" y="9525"/>
                </a:lnTo>
                <a:lnTo>
                  <a:pt x="2781" y="16256"/>
                </a:lnTo>
                <a:lnTo>
                  <a:pt x="9525" y="19050"/>
                </a:lnTo>
                <a:lnTo>
                  <a:pt x="16256" y="16256"/>
                </a:lnTo>
                <a:lnTo>
                  <a:pt x="19050" y="9525"/>
                </a:lnTo>
                <a:close/>
              </a:path>
              <a:path w="4349750" h="19050">
                <a:moveTo>
                  <a:pt x="4349293" y="9525"/>
                </a:moveTo>
                <a:lnTo>
                  <a:pt x="4346499" y="2794"/>
                </a:lnTo>
                <a:lnTo>
                  <a:pt x="4339768" y="0"/>
                </a:lnTo>
                <a:lnTo>
                  <a:pt x="4333024" y="2794"/>
                </a:lnTo>
                <a:lnTo>
                  <a:pt x="4330243" y="9525"/>
                </a:lnTo>
                <a:lnTo>
                  <a:pt x="4333024" y="16256"/>
                </a:lnTo>
                <a:lnTo>
                  <a:pt x="4339768" y="19050"/>
                </a:lnTo>
                <a:lnTo>
                  <a:pt x="4346499" y="16256"/>
                </a:lnTo>
                <a:lnTo>
                  <a:pt x="4349293" y="9525"/>
                </a:lnTo>
                <a:close/>
              </a:path>
            </a:pathLst>
          </a:custGeom>
          <a:solidFill>
            <a:srgbClr val="F04E37"/>
          </a:solidFill>
        </p:spPr>
        <p:txBody>
          <a:bodyPr wrap="square" lIns="0" tIns="0" rIns="0" bIns="0" rtlCol="0"/>
          <a:lstStyle/>
          <a:p>
            <a:endParaRPr sz="685">
              <a:latin typeface="+mj-lt"/>
            </a:endParaRPr>
          </a:p>
        </p:txBody>
      </p:sp>
      <p:sp>
        <p:nvSpPr>
          <p:cNvPr id="206" name="object 35">
            <a:extLst>
              <a:ext uri="{FF2B5EF4-FFF2-40B4-BE49-F238E27FC236}">
                <a16:creationId xmlns:a16="http://schemas.microsoft.com/office/drawing/2014/main" id="{C3AA0973-0E15-49FC-88C6-5BC3F1ADC955}"/>
              </a:ext>
            </a:extLst>
          </p:cNvPr>
          <p:cNvSpPr/>
          <p:nvPr/>
        </p:nvSpPr>
        <p:spPr>
          <a:xfrm>
            <a:off x="4292050" y="2835633"/>
            <a:ext cx="4363292" cy="1002180"/>
          </a:xfrm>
          <a:custGeom>
            <a:avLst/>
            <a:gdLst/>
            <a:ahLst/>
            <a:cxnLst/>
            <a:rect l="l" t="t" r="r" b="b"/>
            <a:pathLst>
              <a:path w="4326255" h="600710">
                <a:moveTo>
                  <a:pt x="4326191" y="0"/>
                </a:moveTo>
                <a:lnTo>
                  <a:pt x="0" y="0"/>
                </a:lnTo>
                <a:lnTo>
                  <a:pt x="0" y="600481"/>
                </a:lnTo>
                <a:lnTo>
                  <a:pt x="4326191" y="600481"/>
                </a:lnTo>
                <a:lnTo>
                  <a:pt x="4326191" y="0"/>
                </a:lnTo>
                <a:close/>
              </a:path>
            </a:pathLst>
          </a:custGeom>
          <a:solidFill>
            <a:srgbClr val="C9E3B2"/>
          </a:solidFill>
        </p:spPr>
        <p:txBody>
          <a:bodyPr wrap="square" lIns="0" tIns="0" rIns="0" bIns="0" rtlCol="0"/>
          <a:lstStyle/>
          <a:p>
            <a:endParaRPr sz="685">
              <a:latin typeface="+mj-lt"/>
            </a:endParaRPr>
          </a:p>
        </p:txBody>
      </p:sp>
      <p:sp>
        <p:nvSpPr>
          <p:cNvPr id="207" name="object 36">
            <a:extLst>
              <a:ext uri="{FF2B5EF4-FFF2-40B4-BE49-F238E27FC236}">
                <a16:creationId xmlns:a16="http://schemas.microsoft.com/office/drawing/2014/main" id="{CCC5B9F0-114E-45B5-8E3F-E29F571156AE}"/>
              </a:ext>
            </a:extLst>
          </p:cNvPr>
          <p:cNvSpPr/>
          <p:nvPr/>
        </p:nvSpPr>
        <p:spPr>
          <a:xfrm>
            <a:off x="4288266" y="1866501"/>
            <a:ext cx="4294125" cy="2696140"/>
          </a:xfrm>
          <a:custGeom>
            <a:avLst/>
            <a:gdLst/>
            <a:ahLst/>
            <a:cxnLst/>
            <a:rect l="l" t="t" r="r" b="b"/>
            <a:pathLst>
              <a:path w="4257675" h="1616075">
                <a:moveTo>
                  <a:pt x="4257239" y="1615785"/>
                </a:moveTo>
                <a:lnTo>
                  <a:pt x="0" y="1610208"/>
                </a:lnTo>
                <a:lnTo>
                  <a:pt x="0" y="0"/>
                </a:lnTo>
              </a:path>
            </a:pathLst>
          </a:custGeom>
          <a:ln w="14173">
            <a:solidFill>
              <a:srgbClr val="4C4D4F"/>
            </a:solidFill>
          </a:ln>
        </p:spPr>
        <p:txBody>
          <a:bodyPr wrap="square" lIns="0" tIns="0" rIns="0" bIns="0" rtlCol="0"/>
          <a:lstStyle/>
          <a:p>
            <a:endParaRPr sz="685">
              <a:latin typeface="+mj-lt"/>
            </a:endParaRPr>
          </a:p>
        </p:txBody>
      </p:sp>
      <p:sp>
        <p:nvSpPr>
          <p:cNvPr id="208" name="object 37">
            <a:extLst>
              <a:ext uri="{FF2B5EF4-FFF2-40B4-BE49-F238E27FC236}">
                <a16:creationId xmlns:a16="http://schemas.microsoft.com/office/drawing/2014/main" id="{7F9DF8FC-CDC6-4290-A146-5F47FA915BEC}"/>
              </a:ext>
            </a:extLst>
          </p:cNvPr>
          <p:cNvSpPr/>
          <p:nvPr/>
        </p:nvSpPr>
        <p:spPr>
          <a:xfrm>
            <a:off x="4253342" y="1747197"/>
            <a:ext cx="4401078" cy="2873058"/>
          </a:xfrm>
          <a:custGeom>
            <a:avLst/>
            <a:gdLst/>
            <a:ahLst/>
            <a:cxnLst/>
            <a:rect l="l" t="t" r="r" b="b"/>
            <a:pathLst>
              <a:path w="4363720" h="1722120">
                <a:moveTo>
                  <a:pt x="69227" y="95161"/>
                </a:moveTo>
                <a:lnTo>
                  <a:pt x="34620" y="0"/>
                </a:lnTo>
                <a:lnTo>
                  <a:pt x="0" y="95072"/>
                </a:lnTo>
                <a:lnTo>
                  <a:pt x="69227" y="95161"/>
                </a:lnTo>
                <a:close/>
              </a:path>
              <a:path w="4363720" h="1722120">
                <a:moveTo>
                  <a:pt x="4363390" y="1687398"/>
                </a:moveTo>
                <a:lnTo>
                  <a:pt x="4268279" y="1652663"/>
                </a:lnTo>
                <a:lnTo>
                  <a:pt x="4268279" y="1721878"/>
                </a:lnTo>
                <a:lnTo>
                  <a:pt x="4363390" y="1687398"/>
                </a:lnTo>
                <a:close/>
              </a:path>
            </a:pathLst>
          </a:custGeom>
          <a:solidFill>
            <a:srgbClr val="4C4D4F"/>
          </a:solidFill>
        </p:spPr>
        <p:txBody>
          <a:bodyPr wrap="square" lIns="0" tIns="0" rIns="0" bIns="0" rtlCol="0"/>
          <a:lstStyle/>
          <a:p>
            <a:endParaRPr sz="685">
              <a:latin typeface="+mj-lt"/>
            </a:endParaRPr>
          </a:p>
        </p:txBody>
      </p:sp>
      <p:sp>
        <p:nvSpPr>
          <p:cNvPr id="209" name="object 38">
            <a:extLst>
              <a:ext uri="{FF2B5EF4-FFF2-40B4-BE49-F238E27FC236}">
                <a16:creationId xmlns:a16="http://schemas.microsoft.com/office/drawing/2014/main" id="{54D2EA34-A57D-4E3B-97C6-4BAA9C80DDD9}"/>
              </a:ext>
            </a:extLst>
          </p:cNvPr>
          <p:cNvSpPr/>
          <p:nvPr/>
        </p:nvSpPr>
        <p:spPr>
          <a:xfrm>
            <a:off x="4298413" y="2166239"/>
            <a:ext cx="4267867" cy="1984232"/>
          </a:xfrm>
          <a:custGeom>
            <a:avLst/>
            <a:gdLst/>
            <a:ahLst/>
            <a:cxnLst/>
            <a:rect l="l" t="t" r="r" b="b"/>
            <a:pathLst>
              <a:path w="4231640" h="1189354">
                <a:moveTo>
                  <a:pt x="0" y="830803"/>
                </a:moveTo>
                <a:lnTo>
                  <a:pt x="249965" y="858864"/>
                </a:lnTo>
                <a:lnTo>
                  <a:pt x="397381" y="844595"/>
                </a:lnTo>
                <a:lnTo>
                  <a:pt x="499931" y="766735"/>
                </a:lnTo>
                <a:lnTo>
                  <a:pt x="615301" y="604025"/>
                </a:lnTo>
                <a:lnTo>
                  <a:pt x="640625" y="565233"/>
                </a:lnTo>
                <a:lnTo>
                  <a:pt x="665455" y="526165"/>
                </a:lnTo>
                <a:lnTo>
                  <a:pt x="689995" y="487025"/>
                </a:lnTo>
                <a:lnTo>
                  <a:pt x="714448" y="448015"/>
                </a:lnTo>
                <a:lnTo>
                  <a:pt x="739018" y="409339"/>
                </a:lnTo>
                <a:lnTo>
                  <a:pt x="763907" y="371201"/>
                </a:lnTo>
                <a:lnTo>
                  <a:pt x="789320" y="333803"/>
                </a:lnTo>
                <a:lnTo>
                  <a:pt x="815458" y="297349"/>
                </a:lnTo>
                <a:lnTo>
                  <a:pt x="842526" y="262043"/>
                </a:lnTo>
                <a:lnTo>
                  <a:pt x="870726" y="228088"/>
                </a:lnTo>
                <a:lnTo>
                  <a:pt x="900262" y="195686"/>
                </a:lnTo>
                <a:lnTo>
                  <a:pt x="931337" y="165042"/>
                </a:lnTo>
                <a:lnTo>
                  <a:pt x="964155" y="136359"/>
                </a:lnTo>
                <a:lnTo>
                  <a:pt x="998917" y="109840"/>
                </a:lnTo>
                <a:lnTo>
                  <a:pt x="1035829" y="85689"/>
                </a:lnTo>
                <a:lnTo>
                  <a:pt x="1075093" y="64108"/>
                </a:lnTo>
                <a:lnTo>
                  <a:pt x="1116911" y="45302"/>
                </a:lnTo>
                <a:lnTo>
                  <a:pt x="1161489" y="29473"/>
                </a:lnTo>
                <a:lnTo>
                  <a:pt x="1209027" y="16825"/>
                </a:lnTo>
                <a:lnTo>
                  <a:pt x="1259731" y="7561"/>
                </a:lnTo>
                <a:lnTo>
                  <a:pt x="1313803" y="1885"/>
                </a:lnTo>
                <a:lnTo>
                  <a:pt x="1371446" y="0"/>
                </a:lnTo>
                <a:lnTo>
                  <a:pt x="1421876" y="1321"/>
                </a:lnTo>
                <a:lnTo>
                  <a:pt x="1468307" y="5250"/>
                </a:lnTo>
                <a:lnTo>
                  <a:pt x="1511052" y="11943"/>
                </a:lnTo>
                <a:lnTo>
                  <a:pt x="1550424" y="21555"/>
                </a:lnTo>
                <a:lnTo>
                  <a:pt x="1586737" y="34243"/>
                </a:lnTo>
                <a:lnTo>
                  <a:pt x="1651437" y="69466"/>
                </a:lnTo>
                <a:lnTo>
                  <a:pt x="1707654" y="118858"/>
                </a:lnTo>
                <a:lnTo>
                  <a:pt x="1733365" y="149256"/>
                </a:lnTo>
                <a:lnTo>
                  <a:pt x="1757895" y="183664"/>
                </a:lnTo>
                <a:lnTo>
                  <a:pt x="1781557" y="222236"/>
                </a:lnTo>
                <a:lnTo>
                  <a:pt x="1804664" y="265128"/>
                </a:lnTo>
                <a:lnTo>
                  <a:pt x="1827528" y="312497"/>
                </a:lnTo>
                <a:lnTo>
                  <a:pt x="1850464" y="364497"/>
                </a:lnTo>
                <a:lnTo>
                  <a:pt x="1873784" y="421285"/>
                </a:lnTo>
                <a:lnTo>
                  <a:pt x="1897801" y="483015"/>
                </a:lnTo>
                <a:lnTo>
                  <a:pt x="1922829" y="549845"/>
                </a:lnTo>
                <a:lnTo>
                  <a:pt x="1944385" y="602313"/>
                </a:lnTo>
                <a:lnTo>
                  <a:pt x="1967082" y="646505"/>
                </a:lnTo>
                <a:lnTo>
                  <a:pt x="1990896" y="683027"/>
                </a:lnTo>
                <a:lnTo>
                  <a:pt x="2015804" y="712488"/>
                </a:lnTo>
                <a:lnTo>
                  <a:pt x="2068801" y="752653"/>
                </a:lnTo>
                <a:lnTo>
                  <a:pt x="2125881" y="771858"/>
                </a:lnTo>
                <a:lnTo>
                  <a:pt x="2155893" y="775119"/>
                </a:lnTo>
                <a:lnTo>
                  <a:pt x="2186853" y="774962"/>
                </a:lnTo>
                <a:lnTo>
                  <a:pt x="2251522" y="766822"/>
                </a:lnTo>
                <a:lnTo>
                  <a:pt x="2319697" y="752297"/>
                </a:lnTo>
                <a:lnTo>
                  <a:pt x="2355039" y="744158"/>
                </a:lnTo>
                <a:lnTo>
                  <a:pt x="2391185" y="736245"/>
                </a:lnTo>
                <a:lnTo>
                  <a:pt x="2428111" y="729164"/>
                </a:lnTo>
                <a:lnTo>
                  <a:pt x="2465793" y="723524"/>
                </a:lnTo>
                <a:lnTo>
                  <a:pt x="2504207" y="719931"/>
                </a:lnTo>
                <a:lnTo>
                  <a:pt x="2543330" y="718993"/>
                </a:lnTo>
                <a:lnTo>
                  <a:pt x="2583136" y="721316"/>
                </a:lnTo>
                <a:lnTo>
                  <a:pt x="2623602" y="727509"/>
                </a:lnTo>
                <a:lnTo>
                  <a:pt x="2663773" y="737981"/>
                </a:lnTo>
                <a:lnTo>
                  <a:pt x="2702804" y="752440"/>
                </a:lnTo>
                <a:lnTo>
                  <a:pt x="2740829" y="770437"/>
                </a:lnTo>
                <a:lnTo>
                  <a:pt x="2777985" y="791525"/>
                </a:lnTo>
                <a:lnTo>
                  <a:pt x="2814407" y="815256"/>
                </a:lnTo>
                <a:lnTo>
                  <a:pt x="2850231" y="841182"/>
                </a:lnTo>
                <a:lnTo>
                  <a:pt x="2885592" y="868855"/>
                </a:lnTo>
                <a:lnTo>
                  <a:pt x="2920627" y="897828"/>
                </a:lnTo>
                <a:lnTo>
                  <a:pt x="2955471" y="927653"/>
                </a:lnTo>
                <a:lnTo>
                  <a:pt x="2990261" y="957881"/>
                </a:lnTo>
                <a:lnTo>
                  <a:pt x="3025131" y="988066"/>
                </a:lnTo>
                <a:lnTo>
                  <a:pt x="3060218" y="1017759"/>
                </a:lnTo>
                <a:lnTo>
                  <a:pt x="3095657" y="1046513"/>
                </a:lnTo>
                <a:lnTo>
                  <a:pt x="3131584" y="1073880"/>
                </a:lnTo>
                <a:lnTo>
                  <a:pt x="3168136" y="1099411"/>
                </a:lnTo>
                <a:lnTo>
                  <a:pt x="3205447" y="1122660"/>
                </a:lnTo>
                <a:lnTo>
                  <a:pt x="3243654" y="1143178"/>
                </a:lnTo>
                <a:lnTo>
                  <a:pt x="3282892" y="1160517"/>
                </a:lnTo>
                <a:lnTo>
                  <a:pt x="3323297" y="1174231"/>
                </a:lnTo>
                <a:lnTo>
                  <a:pt x="3365005" y="1183870"/>
                </a:lnTo>
                <a:lnTo>
                  <a:pt x="3408152" y="1188988"/>
                </a:lnTo>
                <a:lnTo>
                  <a:pt x="3452873" y="1189136"/>
                </a:lnTo>
                <a:lnTo>
                  <a:pt x="3644727" y="1134240"/>
                </a:lnTo>
                <a:lnTo>
                  <a:pt x="3904621" y="1022941"/>
                </a:lnTo>
                <a:lnTo>
                  <a:pt x="4133325" y="913464"/>
                </a:lnTo>
                <a:lnTo>
                  <a:pt x="4231611" y="864032"/>
                </a:lnTo>
              </a:path>
            </a:pathLst>
          </a:custGeom>
          <a:ln w="35687">
            <a:solidFill>
              <a:srgbClr val="231F20"/>
            </a:solidFill>
          </a:ln>
        </p:spPr>
        <p:txBody>
          <a:bodyPr wrap="square" lIns="0" tIns="0" rIns="0" bIns="0" rtlCol="0"/>
          <a:lstStyle/>
          <a:p>
            <a:endParaRPr sz="685">
              <a:latin typeface="+mj-lt"/>
            </a:endParaRPr>
          </a:p>
        </p:txBody>
      </p:sp>
      <p:sp>
        <p:nvSpPr>
          <p:cNvPr id="210" name="object 39">
            <a:extLst>
              <a:ext uri="{FF2B5EF4-FFF2-40B4-BE49-F238E27FC236}">
                <a16:creationId xmlns:a16="http://schemas.microsoft.com/office/drawing/2014/main" id="{B808B845-8B86-4CD0-AA54-9BF865AF1D6C}"/>
              </a:ext>
            </a:extLst>
          </p:cNvPr>
          <p:cNvSpPr/>
          <p:nvPr/>
        </p:nvSpPr>
        <p:spPr>
          <a:xfrm>
            <a:off x="5738037" y="2161205"/>
            <a:ext cx="1351961" cy="1898422"/>
          </a:xfrm>
          <a:custGeom>
            <a:avLst/>
            <a:gdLst/>
            <a:ahLst/>
            <a:cxnLst/>
            <a:rect l="l" t="t" r="r" b="b"/>
            <a:pathLst>
              <a:path w="1340485" h="1137920">
                <a:moveTo>
                  <a:pt x="81114" y="0"/>
                </a:moveTo>
                <a:lnTo>
                  <a:pt x="0" y="74282"/>
                </a:lnTo>
                <a:lnTo>
                  <a:pt x="81114" y="148564"/>
                </a:lnTo>
                <a:lnTo>
                  <a:pt x="81114" y="0"/>
                </a:lnTo>
                <a:close/>
              </a:path>
              <a:path w="1340485" h="1137920">
                <a:moveTo>
                  <a:pt x="1340040" y="1063231"/>
                </a:moveTo>
                <a:lnTo>
                  <a:pt x="1258925" y="988949"/>
                </a:lnTo>
                <a:lnTo>
                  <a:pt x="1258925" y="1137513"/>
                </a:lnTo>
                <a:lnTo>
                  <a:pt x="1340040" y="1063231"/>
                </a:lnTo>
                <a:close/>
              </a:path>
            </a:pathLst>
          </a:custGeom>
          <a:solidFill>
            <a:srgbClr val="231F20"/>
          </a:solidFill>
        </p:spPr>
        <p:txBody>
          <a:bodyPr wrap="square" lIns="0" tIns="0" rIns="0" bIns="0" rtlCol="0"/>
          <a:lstStyle/>
          <a:p>
            <a:endParaRPr sz="685">
              <a:latin typeface="+mj-lt"/>
            </a:endParaRPr>
          </a:p>
        </p:txBody>
      </p:sp>
      <p:sp>
        <p:nvSpPr>
          <p:cNvPr id="211" name="object 40">
            <a:extLst>
              <a:ext uri="{FF2B5EF4-FFF2-40B4-BE49-F238E27FC236}">
                <a16:creationId xmlns:a16="http://schemas.microsoft.com/office/drawing/2014/main" id="{AA02F71B-2146-4BDE-821A-FBC4C87773BC}"/>
              </a:ext>
            </a:extLst>
          </p:cNvPr>
          <p:cNvSpPr/>
          <p:nvPr/>
        </p:nvSpPr>
        <p:spPr>
          <a:xfrm>
            <a:off x="5839794" y="1933893"/>
            <a:ext cx="1203380" cy="570684"/>
          </a:xfrm>
          <a:custGeom>
            <a:avLst/>
            <a:gdLst/>
            <a:ahLst/>
            <a:cxnLst/>
            <a:rect l="l" t="t" r="r" b="b"/>
            <a:pathLst>
              <a:path w="1193164" h="400050">
                <a:moveTo>
                  <a:pt x="1152982" y="0"/>
                </a:moveTo>
                <a:lnTo>
                  <a:pt x="40170" y="0"/>
                </a:lnTo>
                <a:lnTo>
                  <a:pt x="24533" y="3156"/>
                </a:lnTo>
                <a:lnTo>
                  <a:pt x="11764" y="11764"/>
                </a:lnTo>
                <a:lnTo>
                  <a:pt x="3156" y="24533"/>
                </a:lnTo>
                <a:lnTo>
                  <a:pt x="0" y="40170"/>
                </a:lnTo>
                <a:lnTo>
                  <a:pt x="0" y="359600"/>
                </a:lnTo>
                <a:lnTo>
                  <a:pt x="3156" y="375239"/>
                </a:lnTo>
                <a:lnTo>
                  <a:pt x="11764" y="388011"/>
                </a:lnTo>
                <a:lnTo>
                  <a:pt x="24533" y="396624"/>
                </a:lnTo>
                <a:lnTo>
                  <a:pt x="40170" y="399783"/>
                </a:lnTo>
                <a:lnTo>
                  <a:pt x="1152982" y="399783"/>
                </a:lnTo>
                <a:lnTo>
                  <a:pt x="1168613" y="396624"/>
                </a:lnTo>
                <a:lnTo>
                  <a:pt x="1181382" y="388011"/>
                </a:lnTo>
                <a:lnTo>
                  <a:pt x="1189993" y="375239"/>
                </a:lnTo>
                <a:lnTo>
                  <a:pt x="1193152" y="359600"/>
                </a:lnTo>
                <a:lnTo>
                  <a:pt x="1193152" y="40170"/>
                </a:lnTo>
                <a:lnTo>
                  <a:pt x="1189993" y="24533"/>
                </a:lnTo>
                <a:lnTo>
                  <a:pt x="1181382" y="11764"/>
                </a:lnTo>
                <a:lnTo>
                  <a:pt x="1168613" y="3156"/>
                </a:lnTo>
                <a:lnTo>
                  <a:pt x="1152982" y="0"/>
                </a:lnTo>
                <a:close/>
              </a:path>
            </a:pathLst>
          </a:custGeom>
          <a:solidFill>
            <a:srgbClr val="FFFFFF"/>
          </a:solidFill>
        </p:spPr>
        <p:txBody>
          <a:bodyPr wrap="square" lIns="0" tIns="0" rIns="0" bIns="0" rtlCol="0"/>
          <a:lstStyle/>
          <a:p>
            <a:endParaRPr sz="685">
              <a:latin typeface="+mj-lt"/>
            </a:endParaRPr>
          </a:p>
        </p:txBody>
      </p:sp>
      <p:sp>
        <p:nvSpPr>
          <p:cNvPr id="177" name="object 41">
            <a:extLst>
              <a:ext uri="{FF2B5EF4-FFF2-40B4-BE49-F238E27FC236}">
                <a16:creationId xmlns:a16="http://schemas.microsoft.com/office/drawing/2014/main" id="{99507E6D-766E-4A34-A1BB-884C7BB0CEB2}"/>
              </a:ext>
            </a:extLst>
          </p:cNvPr>
          <p:cNvSpPr txBox="1"/>
          <p:nvPr/>
        </p:nvSpPr>
        <p:spPr>
          <a:xfrm>
            <a:off x="4103009" y="2536128"/>
            <a:ext cx="123111" cy="755073"/>
          </a:xfrm>
          <a:prstGeom prst="rect">
            <a:avLst/>
          </a:prstGeom>
        </p:spPr>
        <p:txBody>
          <a:bodyPr vert="vert270" wrap="square" lIns="0" tIns="5758" rIns="0" bIns="0" rtlCol="0">
            <a:spAutoFit/>
          </a:bodyPr>
          <a:lstStyle/>
          <a:p>
            <a:pPr marL="7677">
              <a:spcBef>
                <a:spcPts val="45"/>
              </a:spcBef>
            </a:pPr>
            <a:r>
              <a:rPr lang="de-DE" sz="800" b="1" dirty="0">
                <a:latin typeface="+mj-lt"/>
                <a:cs typeface="HelveticaNeueLT Pro 55 Roman"/>
              </a:rPr>
              <a:t>13,3</a:t>
            </a:r>
            <a:r>
              <a:rPr sz="800" b="1" dirty="0">
                <a:latin typeface="+mj-lt"/>
                <a:cs typeface="HelveticaNeueLT Pro 55 Roman"/>
              </a:rPr>
              <a:t> </a:t>
            </a:r>
            <a:r>
              <a:rPr lang="de-DE" sz="800" b="1" dirty="0">
                <a:latin typeface="+mj-lt"/>
                <a:cs typeface="HelveticaNeueLT Pro 55 Roman"/>
              </a:rPr>
              <a:t>mmol</a:t>
            </a:r>
            <a:r>
              <a:rPr sz="800" b="1" spc="-94" dirty="0">
                <a:latin typeface="+mj-lt"/>
                <a:cs typeface="HelveticaNeueLT Pro 55 Roman"/>
              </a:rPr>
              <a:t> </a:t>
            </a:r>
            <a:r>
              <a:rPr sz="800" b="1" dirty="0">
                <a:latin typeface="+mj-lt"/>
                <a:cs typeface="HelveticaNeueLT Pro 55 Roman"/>
              </a:rPr>
              <a:t>/L*</a:t>
            </a:r>
            <a:endParaRPr sz="800" dirty="0">
              <a:latin typeface="+mj-lt"/>
              <a:cs typeface="HelveticaNeueLT Pro 55 Roman"/>
            </a:endParaRPr>
          </a:p>
        </p:txBody>
      </p:sp>
      <p:sp>
        <p:nvSpPr>
          <p:cNvPr id="178" name="object 42">
            <a:extLst>
              <a:ext uri="{FF2B5EF4-FFF2-40B4-BE49-F238E27FC236}">
                <a16:creationId xmlns:a16="http://schemas.microsoft.com/office/drawing/2014/main" id="{12FE4626-5131-454A-9DCB-55D57D6DE85A}"/>
              </a:ext>
            </a:extLst>
          </p:cNvPr>
          <p:cNvSpPr txBox="1"/>
          <p:nvPr/>
        </p:nvSpPr>
        <p:spPr>
          <a:xfrm>
            <a:off x="4103009" y="3585161"/>
            <a:ext cx="123111" cy="651963"/>
          </a:xfrm>
          <a:prstGeom prst="rect">
            <a:avLst/>
          </a:prstGeom>
        </p:spPr>
        <p:txBody>
          <a:bodyPr vert="vert270" wrap="square" lIns="0" tIns="5758" rIns="0" bIns="0" rtlCol="0">
            <a:spAutoFit/>
          </a:bodyPr>
          <a:lstStyle/>
          <a:p>
            <a:pPr marL="7677">
              <a:spcBef>
                <a:spcPts val="45"/>
              </a:spcBef>
            </a:pPr>
            <a:r>
              <a:rPr lang="de-DE" sz="800" b="1" dirty="0">
                <a:latin typeface="+mj-lt"/>
                <a:cs typeface="HelveticaNeueLT Pro 55 Roman"/>
              </a:rPr>
              <a:t>3,6</a:t>
            </a:r>
            <a:r>
              <a:rPr sz="800" b="1" dirty="0">
                <a:latin typeface="+mj-lt"/>
                <a:cs typeface="HelveticaNeueLT Pro 55 Roman"/>
              </a:rPr>
              <a:t> </a:t>
            </a:r>
            <a:r>
              <a:rPr lang="de-DE" sz="800" b="1" dirty="0">
                <a:latin typeface="+mj-lt"/>
                <a:cs typeface="HelveticaNeueLT Pro 55 Roman"/>
              </a:rPr>
              <a:t>mmol/L</a:t>
            </a:r>
            <a:r>
              <a:rPr sz="800" b="1" dirty="0">
                <a:latin typeface="+mj-lt"/>
                <a:cs typeface="HelveticaNeueLT Pro 55 Roman"/>
              </a:rPr>
              <a:t>*</a:t>
            </a:r>
            <a:endParaRPr sz="800" dirty="0">
              <a:latin typeface="+mj-lt"/>
              <a:cs typeface="HelveticaNeueLT Pro 55 Roman"/>
            </a:endParaRPr>
          </a:p>
        </p:txBody>
      </p:sp>
      <p:sp>
        <p:nvSpPr>
          <p:cNvPr id="179" name="object 43">
            <a:extLst>
              <a:ext uri="{FF2B5EF4-FFF2-40B4-BE49-F238E27FC236}">
                <a16:creationId xmlns:a16="http://schemas.microsoft.com/office/drawing/2014/main" id="{C0B186AB-730F-461E-820A-E70042525E8E}"/>
              </a:ext>
            </a:extLst>
          </p:cNvPr>
          <p:cNvSpPr txBox="1"/>
          <p:nvPr/>
        </p:nvSpPr>
        <p:spPr>
          <a:xfrm>
            <a:off x="8409927" y="4375643"/>
            <a:ext cx="257455" cy="150263"/>
          </a:xfrm>
          <a:prstGeom prst="rect">
            <a:avLst/>
          </a:prstGeom>
        </p:spPr>
        <p:txBody>
          <a:bodyPr vert="horz" wrap="square" lIns="0" tIns="10365" rIns="0" bIns="0" rtlCol="0">
            <a:spAutoFit/>
          </a:bodyPr>
          <a:lstStyle/>
          <a:p>
            <a:pPr marL="7677">
              <a:spcBef>
                <a:spcPts val="82"/>
              </a:spcBef>
            </a:pPr>
            <a:r>
              <a:rPr sz="800" b="1" spc="9">
                <a:latin typeface="+mj-lt"/>
                <a:cs typeface="HelveticaNeueLT Pro 55 Roman"/>
              </a:rPr>
              <a:t>Zeit</a:t>
            </a:r>
            <a:endParaRPr sz="800">
              <a:latin typeface="+mj-lt"/>
              <a:cs typeface="HelveticaNeueLT Pro 55 Roman"/>
            </a:endParaRPr>
          </a:p>
        </p:txBody>
      </p:sp>
      <p:sp>
        <p:nvSpPr>
          <p:cNvPr id="180" name="object 44">
            <a:extLst>
              <a:ext uri="{FF2B5EF4-FFF2-40B4-BE49-F238E27FC236}">
                <a16:creationId xmlns:a16="http://schemas.microsoft.com/office/drawing/2014/main" id="{D480F7DC-F6CB-4D89-A1CB-B23535DD3FC8}"/>
              </a:ext>
            </a:extLst>
          </p:cNvPr>
          <p:cNvSpPr txBox="1"/>
          <p:nvPr/>
        </p:nvSpPr>
        <p:spPr>
          <a:xfrm>
            <a:off x="4043094" y="2342140"/>
            <a:ext cx="718568" cy="133576"/>
          </a:xfrm>
          <a:prstGeom prst="rect">
            <a:avLst/>
          </a:prstGeom>
        </p:spPr>
        <p:txBody>
          <a:bodyPr vert="horz" wrap="square" lIns="0" tIns="10365" rIns="0" bIns="0" rtlCol="0">
            <a:spAutoFit/>
          </a:bodyPr>
          <a:lstStyle/>
          <a:p>
            <a:pPr marL="7677">
              <a:spcBef>
                <a:spcPts val="82"/>
              </a:spcBef>
            </a:pPr>
            <a:r>
              <a:rPr lang="de-DE" sz="800" b="1" spc="12">
                <a:latin typeface="+mj-lt"/>
                <a:cs typeface="HelveticaNeueLT Pro 55 Roman"/>
              </a:rPr>
              <a:t>Glukose</a:t>
            </a:r>
            <a:r>
              <a:rPr sz="800" b="1" spc="12">
                <a:latin typeface="+mj-lt"/>
                <a:cs typeface="HelveticaNeueLT Pro 55 Roman"/>
              </a:rPr>
              <a:t>wert</a:t>
            </a:r>
            <a:endParaRPr sz="800">
              <a:latin typeface="+mj-lt"/>
              <a:cs typeface="HelveticaNeueLT Pro 55 Roman"/>
            </a:endParaRPr>
          </a:p>
        </p:txBody>
      </p:sp>
      <p:sp>
        <p:nvSpPr>
          <p:cNvPr id="181" name="object 45">
            <a:extLst>
              <a:ext uri="{FF2B5EF4-FFF2-40B4-BE49-F238E27FC236}">
                <a16:creationId xmlns:a16="http://schemas.microsoft.com/office/drawing/2014/main" id="{215C4D36-D15A-4217-8FD2-18E555ECD8AD}"/>
              </a:ext>
            </a:extLst>
          </p:cNvPr>
          <p:cNvSpPr txBox="1"/>
          <p:nvPr/>
        </p:nvSpPr>
        <p:spPr>
          <a:xfrm>
            <a:off x="4328315" y="4388418"/>
            <a:ext cx="3556980" cy="112589"/>
          </a:xfrm>
          <a:prstGeom prst="rect">
            <a:avLst/>
          </a:prstGeom>
        </p:spPr>
        <p:txBody>
          <a:bodyPr vert="horz" wrap="square" lIns="0" tIns="7678" rIns="0" bIns="0" rtlCol="0">
            <a:spAutoFit/>
          </a:bodyPr>
          <a:lstStyle/>
          <a:p>
            <a:pPr marL="7677">
              <a:spcBef>
                <a:spcPts val="60"/>
              </a:spcBef>
            </a:pPr>
            <a:r>
              <a:rPr sz="600">
                <a:latin typeface="+mj-lt"/>
                <a:cs typeface="HelveticaNeueLTPro-Lt"/>
              </a:rPr>
              <a:t>*</a:t>
            </a:r>
            <a:r>
              <a:rPr sz="600" err="1">
                <a:latin typeface="+mj-lt"/>
                <a:cs typeface="HelveticaNeueLTPro-Lt"/>
              </a:rPr>
              <a:t>Beispielwert</a:t>
            </a:r>
            <a:r>
              <a:rPr sz="600">
                <a:latin typeface="+mj-lt"/>
                <a:cs typeface="HelveticaNeueLTPro-Lt"/>
              </a:rPr>
              <a:t>:</a:t>
            </a:r>
            <a:r>
              <a:rPr sz="600" spc="-3">
                <a:latin typeface="+mj-lt"/>
                <a:cs typeface="HelveticaNeueLTPro-Lt"/>
              </a:rPr>
              <a:t> </a:t>
            </a:r>
            <a:r>
              <a:rPr sz="600" err="1">
                <a:latin typeface="+mj-lt"/>
                <a:cs typeface="HelveticaNeueLTPro-Lt"/>
              </a:rPr>
              <a:t>Geben</a:t>
            </a:r>
            <a:r>
              <a:rPr sz="600" spc="-3">
                <a:latin typeface="+mj-lt"/>
                <a:cs typeface="HelveticaNeueLTPro-Lt"/>
              </a:rPr>
              <a:t> </a:t>
            </a:r>
            <a:r>
              <a:rPr sz="600">
                <a:latin typeface="+mj-lt"/>
                <a:cs typeface="HelveticaNeueLTPro-Lt"/>
              </a:rPr>
              <a:t>Sie auf</a:t>
            </a:r>
            <a:r>
              <a:rPr sz="600" spc="-3">
                <a:latin typeface="+mj-lt"/>
                <a:cs typeface="HelveticaNeueLTPro-Lt"/>
              </a:rPr>
              <a:t> </a:t>
            </a:r>
            <a:r>
              <a:rPr sz="600" spc="-3" err="1">
                <a:latin typeface="+mj-lt"/>
                <a:cs typeface="HelveticaNeueLTPro-Lt"/>
              </a:rPr>
              <a:t>Ihrem</a:t>
            </a:r>
            <a:r>
              <a:rPr sz="600">
                <a:latin typeface="+mj-lt"/>
                <a:cs typeface="HelveticaNeueLTPro-Lt"/>
              </a:rPr>
              <a:t> </a:t>
            </a:r>
            <a:r>
              <a:rPr sz="600" err="1">
                <a:latin typeface="+mj-lt"/>
                <a:cs typeface="HelveticaNeueLTPro-Lt"/>
              </a:rPr>
              <a:t>Gerät</a:t>
            </a:r>
            <a:r>
              <a:rPr sz="600" spc="-3">
                <a:latin typeface="+mj-lt"/>
                <a:cs typeface="HelveticaNeueLTPro-Lt"/>
              </a:rPr>
              <a:t> </a:t>
            </a:r>
            <a:r>
              <a:rPr sz="600" spc="-3" err="1">
                <a:latin typeface="+mj-lt"/>
                <a:cs typeface="HelveticaNeueLTPro-Lt"/>
              </a:rPr>
              <a:t>Ihre</a:t>
            </a:r>
            <a:r>
              <a:rPr sz="600">
                <a:latin typeface="+mj-lt"/>
                <a:cs typeface="HelveticaNeueLTPro-Lt"/>
              </a:rPr>
              <a:t> </a:t>
            </a:r>
            <a:r>
              <a:rPr sz="600" err="1">
                <a:latin typeface="+mj-lt"/>
                <a:cs typeface="HelveticaNeueLTPro-Lt"/>
              </a:rPr>
              <a:t>persönlichen</a:t>
            </a:r>
            <a:r>
              <a:rPr sz="600" spc="-3">
                <a:latin typeface="+mj-lt"/>
                <a:cs typeface="HelveticaNeueLTPro-Lt"/>
              </a:rPr>
              <a:t> </a:t>
            </a:r>
            <a:r>
              <a:rPr sz="600" spc="-3" err="1">
                <a:latin typeface="+mj-lt"/>
                <a:cs typeface="HelveticaNeueLTPro-Lt"/>
              </a:rPr>
              <a:t>Alarmgrenzwerte</a:t>
            </a:r>
            <a:r>
              <a:rPr sz="600">
                <a:latin typeface="+mj-lt"/>
                <a:cs typeface="HelveticaNeueLTPro-Lt"/>
              </a:rPr>
              <a:t> </a:t>
            </a:r>
            <a:r>
              <a:rPr sz="600" err="1">
                <a:latin typeface="+mj-lt"/>
                <a:cs typeface="HelveticaNeueLTPro-Lt"/>
              </a:rPr>
              <a:t>ein</a:t>
            </a:r>
            <a:r>
              <a:rPr sz="600">
                <a:latin typeface="+mj-lt"/>
                <a:cs typeface="HelveticaNeueLTPro-Lt"/>
              </a:rPr>
              <a:t>.</a:t>
            </a:r>
          </a:p>
        </p:txBody>
      </p:sp>
      <p:sp>
        <p:nvSpPr>
          <p:cNvPr id="182" name="object 46">
            <a:extLst>
              <a:ext uri="{FF2B5EF4-FFF2-40B4-BE49-F238E27FC236}">
                <a16:creationId xmlns:a16="http://schemas.microsoft.com/office/drawing/2014/main" id="{FA6122A2-F2C1-4AD4-AAE8-F7709F10CDE3}"/>
              </a:ext>
            </a:extLst>
          </p:cNvPr>
          <p:cNvSpPr txBox="1"/>
          <p:nvPr/>
        </p:nvSpPr>
        <p:spPr>
          <a:xfrm>
            <a:off x="5928789" y="2162982"/>
            <a:ext cx="956242" cy="266799"/>
          </a:xfrm>
          <a:prstGeom prst="rect">
            <a:avLst/>
          </a:prstGeom>
        </p:spPr>
        <p:txBody>
          <a:bodyPr vert="horz" wrap="square" lIns="0" tIns="7678" rIns="0" bIns="0" rtlCol="0">
            <a:spAutoFit/>
          </a:bodyPr>
          <a:lstStyle/>
          <a:p>
            <a:pPr marL="36083">
              <a:spcBef>
                <a:spcPts val="60"/>
              </a:spcBef>
            </a:pPr>
            <a:r>
              <a:rPr sz="800">
                <a:latin typeface="+mj-lt"/>
                <a:cs typeface="HelveticaNeueLTPro-Lt"/>
              </a:rPr>
              <a:t>Alarm</a:t>
            </a:r>
            <a:r>
              <a:rPr sz="800" spc="-21">
                <a:latin typeface="+mj-lt"/>
                <a:cs typeface="HelveticaNeueLTPro-Lt"/>
              </a:rPr>
              <a:t> </a:t>
            </a:r>
            <a:r>
              <a:rPr sz="800" err="1">
                <a:latin typeface="+mj-lt"/>
                <a:cs typeface="HelveticaNeueLTPro-Lt"/>
              </a:rPr>
              <a:t>bei</a:t>
            </a:r>
            <a:r>
              <a:rPr sz="800" spc="-18">
                <a:latin typeface="+mj-lt"/>
                <a:cs typeface="HelveticaNeueLTPro-Lt"/>
              </a:rPr>
              <a:t> </a:t>
            </a:r>
            <a:r>
              <a:rPr sz="800" err="1">
                <a:latin typeface="+mj-lt"/>
                <a:cs typeface="HelveticaNeueLTPro-Lt"/>
              </a:rPr>
              <a:t>hohen</a:t>
            </a:r>
            <a:endParaRPr lang="de-DE" sz="800">
              <a:latin typeface="+mj-lt"/>
              <a:cs typeface="HelveticaNeueLTPro-Lt"/>
            </a:endParaRPr>
          </a:p>
          <a:p>
            <a:pPr marL="36083">
              <a:spcBef>
                <a:spcPts val="60"/>
              </a:spcBef>
            </a:pPr>
            <a:r>
              <a:rPr lang="de-DE" sz="800">
                <a:latin typeface="+mj-lt"/>
                <a:cs typeface="HelveticaNeueLTPro-Lt"/>
              </a:rPr>
              <a:t>Glukosewerten</a:t>
            </a:r>
          </a:p>
        </p:txBody>
      </p:sp>
      <p:grpSp>
        <p:nvGrpSpPr>
          <p:cNvPr id="183" name="object 48">
            <a:extLst>
              <a:ext uri="{FF2B5EF4-FFF2-40B4-BE49-F238E27FC236}">
                <a16:creationId xmlns:a16="http://schemas.microsoft.com/office/drawing/2014/main" id="{E8CA5FF6-4DD8-4C09-820E-85662509BDE5}"/>
              </a:ext>
            </a:extLst>
          </p:cNvPr>
          <p:cNvGrpSpPr/>
          <p:nvPr/>
        </p:nvGrpSpPr>
        <p:grpSpPr>
          <a:xfrm>
            <a:off x="5770065" y="2101105"/>
            <a:ext cx="1273109" cy="2006041"/>
            <a:chOff x="4150730" y="2479314"/>
            <a:chExt cx="1262305" cy="1989015"/>
          </a:xfrm>
        </p:grpSpPr>
        <p:sp>
          <p:nvSpPr>
            <p:cNvPr id="200" name="object 49">
              <a:extLst>
                <a:ext uri="{FF2B5EF4-FFF2-40B4-BE49-F238E27FC236}">
                  <a16:creationId xmlns:a16="http://schemas.microsoft.com/office/drawing/2014/main" id="{1CA321C0-1ED7-4F01-AE89-6A98A42D1A81}"/>
                </a:ext>
              </a:extLst>
            </p:cNvPr>
            <p:cNvSpPr/>
            <p:nvPr/>
          </p:nvSpPr>
          <p:spPr>
            <a:xfrm>
              <a:off x="4219870" y="2479314"/>
              <a:ext cx="1193165" cy="400050"/>
            </a:xfrm>
            <a:custGeom>
              <a:avLst/>
              <a:gdLst/>
              <a:ahLst/>
              <a:cxnLst/>
              <a:rect l="l" t="t" r="r" b="b"/>
              <a:pathLst>
                <a:path w="1193164" h="400050">
                  <a:moveTo>
                    <a:pt x="40170" y="0"/>
                  </a:moveTo>
                  <a:lnTo>
                    <a:pt x="24533" y="3156"/>
                  </a:lnTo>
                  <a:lnTo>
                    <a:pt x="11764" y="11764"/>
                  </a:lnTo>
                  <a:lnTo>
                    <a:pt x="3156" y="24533"/>
                  </a:lnTo>
                  <a:lnTo>
                    <a:pt x="0" y="40170"/>
                  </a:lnTo>
                  <a:lnTo>
                    <a:pt x="0" y="359600"/>
                  </a:lnTo>
                  <a:lnTo>
                    <a:pt x="3156" y="375239"/>
                  </a:lnTo>
                  <a:lnTo>
                    <a:pt x="11764" y="388011"/>
                  </a:lnTo>
                  <a:lnTo>
                    <a:pt x="24533" y="396624"/>
                  </a:lnTo>
                  <a:lnTo>
                    <a:pt x="40170" y="399783"/>
                  </a:lnTo>
                  <a:lnTo>
                    <a:pt x="1152982" y="399783"/>
                  </a:lnTo>
                  <a:lnTo>
                    <a:pt x="1168613" y="396624"/>
                  </a:lnTo>
                  <a:lnTo>
                    <a:pt x="1181382" y="388011"/>
                  </a:lnTo>
                  <a:lnTo>
                    <a:pt x="1189993" y="375239"/>
                  </a:lnTo>
                  <a:lnTo>
                    <a:pt x="1193152" y="359600"/>
                  </a:lnTo>
                  <a:lnTo>
                    <a:pt x="1193152" y="40170"/>
                  </a:lnTo>
                  <a:lnTo>
                    <a:pt x="1189993" y="24533"/>
                  </a:lnTo>
                  <a:lnTo>
                    <a:pt x="1181382" y="11764"/>
                  </a:lnTo>
                  <a:lnTo>
                    <a:pt x="1168613" y="3156"/>
                  </a:lnTo>
                  <a:lnTo>
                    <a:pt x="1152982" y="0"/>
                  </a:lnTo>
                  <a:lnTo>
                    <a:pt x="40170" y="0"/>
                  </a:lnTo>
                  <a:close/>
                </a:path>
              </a:pathLst>
            </a:custGeom>
            <a:ln w="12700">
              <a:solidFill>
                <a:srgbClr val="4C4D4F"/>
              </a:solidFill>
            </a:ln>
          </p:spPr>
          <p:txBody>
            <a:bodyPr wrap="square" lIns="0" tIns="0" rIns="0" bIns="0" rtlCol="0"/>
            <a:lstStyle/>
            <a:p>
              <a:endParaRPr sz="685">
                <a:latin typeface="+mj-lt"/>
              </a:endParaRPr>
            </a:p>
          </p:txBody>
        </p:sp>
        <p:sp>
          <p:nvSpPr>
            <p:cNvPr id="201" name="object 50">
              <a:extLst>
                <a:ext uri="{FF2B5EF4-FFF2-40B4-BE49-F238E27FC236}">
                  <a16:creationId xmlns:a16="http://schemas.microsoft.com/office/drawing/2014/main" id="{F6AD223F-49E1-4359-9D17-36E17BF66F34}"/>
                </a:ext>
              </a:extLst>
            </p:cNvPr>
            <p:cNvSpPr/>
            <p:nvPr/>
          </p:nvSpPr>
          <p:spPr>
            <a:xfrm>
              <a:off x="4150730" y="4068279"/>
              <a:ext cx="1214120" cy="400050"/>
            </a:xfrm>
            <a:custGeom>
              <a:avLst/>
              <a:gdLst/>
              <a:ahLst/>
              <a:cxnLst/>
              <a:rect l="l" t="t" r="r" b="b"/>
              <a:pathLst>
                <a:path w="1214120" h="400050">
                  <a:moveTo>
                    <a:pt x="1173861" y="0"/>
                  </a:moveTo>
                  <a:lnTo>
                    <a:pt x="40170" y="0"/>
                  </a:lnTo>
                  <a:lnTo>
                    <a:pt x="24533" y="3156"/>
                  </a:lnTo>
                  <a:lnTo>
                    <a:pt x="11764" y="11764"/>
                  </a:lnTo>
                  <a:lnTo>
                    <a:pt x="3156" y="24533"/>
                  </a:lnTo>
                  <a:lnTo>
                    <a:pt x="0" y="40170"/>
                  </a:lnTo>
                  <a:lnTo>
                    <a:pt x="0" y="359600"/>
                  </a:lnTo>
                  <a:lnTo>
                    <a:pt x="3156" y="375239"/>
                  </a:lnTo>
                  <a:lnTo>
                    <a:pt x="11764" y="388011"/>
                  </a:lnTo>
                  <a:lnTo>
                    <a:pt x="24533" y="396624"/>
                  </a:lnTo>
                  <a:lnTo>
                    <a:pt x="40170" y="399783"/>
                  </a:lnTo>
                  <a:lnTo>
                    <a:pt x="1173861" y="399783"/>
                  </a:lnTo>
                  <a:lnTo>
                    <a:pt x="1189499" y="396624"/>
                  </a:lnTo>
                  <a:lnTo>
                    <a:pt x="1202272" y="388011"/>
                  </a:lnTo>
                  <a:lnTo>
                    <a:pt x="1210885" y="375239"/>
                  </a:lnTo>
                  <a:lnTo>
                    <a:pt x="1214043" y="359600"/>
                  </a:lnTo>
                  <a:lnTo>
                    <a:pt x="1214043" y="40170"/>
                  </a:lnTo>
                  <a:lnTo>
                    <a:pt x="1210885" y="24533"/>
                  </a:lnTo>
                  <a:lnTo>
                    <a:pt x="1202272" y="11764"/>
                  </a:lnTo>
                  <a:lnTo>
                    <a:pt x="1189499" y="3156"/>
                  </a:lnTo>
                  <a:lnTo>
                    <a:pt x="1173861" y="0"/>
                  </a:lnTo>
                  <a:close/>
                </a:path>
              </a:pathLst>
            </a:custGeom>
            <a:solidFill>
              <a:srgbClr val="FFFFFF"/>
            </a:solidFill>
          </p:spPr>
          <p:txBody>
            <a:bodyPr wrap="square" lIns="0" tIns="0" rIns="0" bIns="0" rtlCol="0"/>
            <a:lstStyle/>
            <a:p>
              <a:endParaRPr sz="685">
                <a:latin typeface="+mj-lt"/>
              </a:endParaRPr>
            </a:p>
          </p:txBody>
        </p:sp>
      </p:grpSp>
      <p:grpSp>
        <p:nvGrpSpPr>
          <p:cNvPr id="184" name="object 53">
            <a:extLst>
              <a:ext uri="{FF2B5EF4-FFF2-40B4-BE49-F238E27FC236}">
                <a16:creationId xmlns:a16="http://schemas.microsoft.com/office/drawing/2014/main" id="{63845861-F8EF-4E97-9BE2-62B87AE86FC5}"/>
              </a:ext>
            </a:extLst>
          </p:cNvPr>
          <p:cNvGrpSpPr/>
          <p:nvPr/>
        </p:nvGrpSpPr>
        <p:grpSpPr>
          <a:xfrm>
            <a:off x="5100659" y="1903828"/>
            <a:ext cx="2581497" cy="2203318"/>
            <a:chOff x="3499117" y="2283712"/>
            <a:chExt cx="2559584" cy="2184617"/>
          </a:xfrm>
        </p:grpSpPr>
        <p:sp>
          <p:nvSpPr>
            <p:cNvPr id="186" name="object 54">
              <a:extLst>
                <a:ext uri="{FF2B5EF4-FFF2-40B4-BE49-F238E27FC236}">
                  <a16:creationId xmlns:a16="http://schemas.microsoft.com/office/drawing/2014/main" id="{12522E31-5F6C-42FB-BBC1-52853F2BAA38}"/>
                </a:ext>
              </a:extLst>
            </p:cNvPr>
            <p:cNvSpPr/>
            <p:nvPr/>
          </p:nvSpPr>
          <p:spPr>
            <a:xfrm>
              <a:off x="4150730" y="4068279"/>
              <a:ext cx="1214120" cy="400050"/>
            </a:xfrm>
            <a:custGeom>
              <a:avLst/>
              <a:gdLst/>
              <a:ahLst/>
              <a:cxnLst/>
              <a:rect l="l" t="t" r="r" b="b"/>
              <a:pathLst>
                <a:path w="1214120" h="400050">
                  <a:moveTo>
                    <a:pt x="40170" y="0"/>
                  </a:moveTo>
                  <a:lnTo>
                    <a:pt x="24533" y="3156"/>
                  </a:lnTo>
                  <a:lnTo>
                    <a:pt x="11764" y="11764"/>
                  </a:lnTo>
                  <a:lnTo>
                    <a:pt x="3156" y="24533"/>
                  </a:lnTo>
                  <a:lnTo>
                    <a:pt x="0" y="40170"/>
                  </a:lnTo>
                  <a:lnTo>
                    <a:pt x="0" y="359600"/>
                  </a:lnTo>
                  <a:lnTo>
                    <a:pt x="3156" y="375239"/>
                  </a:lnTo>
                  <a:lnTo>
                    <a:pt x="11764" y="388011"/>
                  </a:lnTo>
                  <a:lnTo>
                    <a:pt x="24533" y="396624"/>
                  </a:lnTo>
                  <a:lnTo>
                    <a:pt x="40170" y="399783"/>
                  </a:lnTo>
                  <a:lnTo>
                    <a:pt x="1173861" y="399783"/>
                  </a:lnTo>
                  <a:lnTo>
                    <a:pt x="1189499" y="396624"/>
                  </a:lnTo>
                  <a:lnTo>
                    <a:pt x="1202272" y="388011"/>
                  </a:lnTo>
                  <a:lnTo>
                    <a:pt x="1210885" y="375239"/>
                  </a:lnTo>
                  <a:lnTo>
                    <a:pt x="1214043" y="359600"/>
                  </a:lnTo>
                  <a:lnTo>
                    <a:pt x="1214043" y="40170"/>
                  </a:lnTo>
                  <a:lnTo>
                    <a:pt x="1210885" y="24533"/>
                  </a:lnTo>
                  <a:lnTo>
                    <a:pt x="1202272" y="11764"/>
                  </a:lnTo>
                  <a:lnTo>
                    <a:pt x="1189499" y="3156"/>
                  </a:lnTo>
                  <a:lnTo>
                    <a:pt x="1173861" y="0"/>
                  </a:lnTo>
                  <a:lnTo>
                    <a:pt x="40170" y="0"/>
                  </a:lnTo>
                  <a:close/>
                </a:path>
              </a:pathLst>
            </a:custGeom>
            <a:ln w="12700">
              <a:solidFill>
                <a:srgbClr val="4C4D4F"/>
              </a:solidFill>
            </a:ln>
          </p:spPr>
          <p:txBody>
            <a:bodyPr wrap="square" lIns="0" tIns="0" rIns="0" bIns="0" rtlCol="0"/>
            <a:lstStyle/>
            <a:p>
              <a:endParaRPr sz="685">
                <a:latin typeface="+mj-lt"/>
              </a:endParaRPr>
            </a:p>
          </p:txBody>
        </p:sp>
        <p:pic>
          <p:nvPicPr>
            <p:cNvPr id="187" name="object 55">
              <a:extLst>
                <a:ext uri="{FF2B5EF4-FFF2-40B4-BE49-F238E27FC236}">
                  <a16:creationId xmlns:a16="http://schemas.microsoft.com/office/drawing/2014/main" id="{A9347448-73CC-4A54-94BA-9AC7ADF3AF55}"/>
                </a:ext>
              </a:extLst>
            </p:cNvPr>
            <p:cNvPicPr/>
            <p:nvPr/>
          </p:nvPicPr>
          <p:blipFill>
            <a:blip r:embed="rId3" cstate="screen">
              <a:extLst>
                <a:ext uri="{28A0092B-C50C-407E-A947-70E740481C1C}">
                  <a14:useLocalDpi xmlns:a14="http://schemas.microsoft.com/office/drawing/2010/main"/>
                </a:ext>
              </a:extLst>
            </a:blip>
            <a:stretch>
              <a:fillRect/>
            </a:stretch>
          </p:blipFill>
          <p:spPr>
            <a:xfrm>
              <a:off x="3695544" y="2588242"/>
              <a:ext cx="130809" cy="130810"/>
            </a:xfrm>
            <a:prstGeom prst="rect">
              <a:avLst/>
            </a:prstGeom>
          </p:spPr>
        </p:pic>
        <p:sp>
          <p:nvSpPr>
            <p:cNvPr id="188" name="object 56">
              <a:extLst>
                <a:ext uri="{FF2B5EF4-FFF2-40B4-BE49-F238E27FC236}">
                  <a16:creationId xmlns:a16="http://schemas.microsoft.com/office/drawing/2014/main" id="{52DDDDEC-45C9-4953-9617-7F3CC2E9FC53}"/>
                </a:ext>
              </a:extLst>
            </p:cNvPr>
            <p:cNvSpPr/>
            <p:nvPr/>
          </p:nvSpPr>
          <p:spPr>
            <a:xfrm>
              <a:off x="3499117" y="2504541"/>
              <a:ext cx="81915" cy="299085"/>
            </a:xfrm>
            <a:custGeom>
              <a:avLst/>
              <a:gdLst/>
              <a:ahLst/>
              <a:cxnLst/>
              <a:rect l="l" t="t" r="r" b="b"/>
              <a:pathLst>
                <a:path w="81914" h="299085">
                  <a:moveTo>
                    <a:pt x="81902" y="0"/>
                  </a:moveTo>
                  <a:lnTo>
                    <a:pt x="48332" y="27792"/>
                  </a:lnTo>
                  <a:lnTo>
                    <a:pt x="22486" y="62961"/>
                  </a:lnTo>
                  <a:lnTo>
                    <a:pt x="5873" y="104000"/>
                  </a:lnTo>
                  <a:lnTo>
                    <a:pt x="0" y="149402"/>
                  </a:lnTo>
                  <a:lnTo>
                    <a:pt x="5873" y="194805"/>
                  </a:lnTo>
                  <a:lnTo>
                    <a:pt x="22486" y="235843"/>
                  </a:lnTo>
                  <a:lnTo>
                    <a:pt x="48332" y="271012"/>
                  </a:lnTo>
                  <a:lnTo>
                    <a:pt x="81902" y="298805"/>
                  </a:lnTo>
                  <a:lnTo>
                    <a:pt x="61712" y="268417"/>
                  </a:lnTo>
                  <a:lnTo>
                    <a:pt x="46381" y="232714"/>
                  </a:lnTo>
                  <a:lnTo>
                    <a:pt x="36644" y="192706"/>
                  </a:lnTo>
                  <a:lnTo>
                    <a:pt x="33235" y="149402"/>
                  </a:lnTo>
                  <a:lnTo>
                    <a:pt x="36644" y="106098"/>
                  </a:lnTo>
                  <a:lnTo>
                    <a:pt x="46381" y="66090"/>
                  </a:lnTo>
                  <a:lnTo>
                    <a:pt x="61712" y="30387"/>
                  </a:lnTo>
                  <a:lnTo>
                    <a:pt x="81902" y="0"/>
                  </a:lnTo>
                  <a:close/>
                </a:path>
              </a:pathLst>
            </a:custGeom>
            <a:solidFill>
              <a:srgbClr val="F8951D"/>
            </a:solidFill>
          </p:spPr>
          <p:txBody>
            <a:bodyPr wrap="square" lIns="0" tIns="0" rIns="0" bIns="0" rtlCol="0"/>
            <a:lstStyle/>
            <a:p>
              <a:endParaRPr sz="685">
                <a:latin typeface="+mj-lt"/>
              </a:endParaRPr>
            </a:p>
          </p:txBody>
        </p:sp>
        <p:pic>
          <p:nvPicPr>
            <p:cNvPr id="189" name="object 57">
              <a:extLst>
                <a:ext uri="{FF2B5EF4-FFF2-40B4-BE49-F238E27FC236}">
                  <a16:creationId xmlns:a16="http://schemas.microsoft.com/office/drawing/2014/main" id="{2ACE4C3D-EBAC-488A-BDDC-1F9614CB3E10}"/>
                </a:ext>
              </a:extLst>
            </p:cNvPr>
            <p:cNvPicPr/>
            <p:nvPr/>
          </p:nvPicPr>
          <p:blipFill>
            <a:blip r:embed="rId4" cstate="screen">
              <a:extLst>
                <a:ext uri="{28A0092B-C50C-407E-A947-70E740481C1C}">
                  <a14:useLocalDpi xmlns:a14="http://schemas.microsoft.com/office/drawing/2010/main"/>
                </a:ext>
              </a:extLst>
            </a:blip>
            <a:stretch>
              <a:fillRect/>
            </a:stretch>
          </p:blipFill>
          <p:spPr>
            <a:xfrm>
              <a:off x="3565586" y="2556523"/>
              <a:ext cx="112287" cy="194843"/>
            </a:xfrm>
            <a:prstGeom prst="rect">
              <a:avLst/>
            </a:prstGeom>
          </p:spPr>
        </p:pic>
        <p:sp>
          <p:nvSpPr>
            <p:cNvPr id="190" name="object 58">
              <a:extLst>
                <a:ext uri="{FF2B5EF4-FFF2-40B4-BE49-F238E27FC236}">
                  <a16:creationId xmlns:a16="http://schemas.microsoft.com/office/drawing/2014/main" id="{866E9DD1-24F1-45FF-B8B4-9C8F00005413}"/>
                </a:ext>
              </a:extLst>
            </p:cNvPr>
            <p:cNvSpPr/>
            <p:nvPr/>
          </p:nvSpPr>
          <p:spPr>
            <a:xfrm>
              <a:off x="3938826" y="2504541"/>
              <a:ext cx="81915" cy="299085"/>
            </a:xfrm>
            <a:custGeom>
              <a:avLst/>
              <a:gdLst/>
              <a:ahLst/>
              <a:cxnLst/>
              <a:rect l="l" t="t" r="r" b="b"/>
              <a:pathLst>
                <a:path w="81914" h="299085">
                  <a:moveTo>
                    <a:pt x="0" y="0"/>
                  </a:moveTo>
                  <a:lnTo>
                    <a:pt x="20189" y="30387"/>
                  </a:lnTo>
                  <a:lnTo>
                    <a:pt x="35520" y="66090"/>
                  </a:lnTo>
                  <a:lnTo>
                    <a:pt x="45257" y="106098"/>
                  </a:lnTo>
                  <a:lnTo>
                    <a:pt x="48666" y="149402"/>
                  </a:lnTo>
                  <a:lnTo>
                    <a:pt x="45257" y="192706"/>
                  </a:lnTo>
                  <a:lnTo>
                    <a:pt x="35520" y="232714"/>
                  </a:lnTo>
                  <a:lnTo>
                    <a:pt x="20189" y="268417"/>
                  </a:lnTo>
                  <a:lnTo>
                    <a:pt x="0" y="298805"/>
                  </a:lnTo>
                  <a:lnTo>
                    <a:pt x="33569" y="271012"/>
                  </a:lnTo>
                  <a:lnTo>
                    <a:pt x="59415" y="235843"/>
                  </a:lnTo>
                  <a:lnTo>
                    <a:pt x="76029" y="194805"/>
                  </a:lnTo>
                  <a:lnTo>
                    <a:pt x="81902" y="149402"/>
                  </a:lnTo>
                  <a:lnTo>
                    <a:pt x="76029" y="104000"/>
                  </a:lnTo>
                  <a:lnTo>
                    <a:pt x="59415" y="62961"/>
                  </a:lnTo>
                  <a:lnTo>
                    <a:pt x="33569" y="27792"/>
                  </a:lnTo>
                  <a:lnTo>
                    <a:pt x="0" y="0"/>
                  </a:lnTo>
                  <a:close/>
                </a:path>
              </a:pathLst>
            </a:custGeom>
            <a:solidFill>
              <a:srgbClr val="F8951D"/>
            </a:solidFill>
          </p:spPr>
          <p:txBody>
            <a:bodyPr wrap="square" lIns="0" tIns="0" rIns="0" bIns="0" rtlCol="0"/>
            <a:lstStyle/>
            <a:p>
              <a:endParaRPr sz="685">
                <a:latin typeface="+mj-lt"/>
              </a:endParaRPr>
            </a:p>
          </p:txBody>
        </p:sp>
        <p:pic>
          <p:nvPicPr>
            <p:cNvPr id="191" name="object 59">
              <a:extLst>
                <a:ext uri="{FF2B5EF4-FFF2-40B4-BE49-F238E27FC236}">
                  <a16:creationId xmlns:a16="http://schemas.microsoft.com/office/drawing/2014/main" id="{85738B1F-7314-449B-B48C-1502EB81ADCC}"/>
                </a:ext>
              </a:extLst>
            </p:cNvPr>
            <p:cNvPicPr/>
            <p:nvPr/>
          </p:nvPicPr>
          <p:blipFill>
            <a:blip r:embed="rId5" cstate="screen">
              <a:extLst>
                <a:ext uri="{28A0092B-C50C-407E-A947-70E740481C1C}">
                  <a14:useLocalDpi xmlns:a14="http://schemas.microsoft.com/office/drawing/2010/main"/>
                </a:ext>
              </a:extLst>
            </a:blip>
            <a:stretch>
              <a:fillRect/>
            </a:stretch>
          </p:blipFill>
          <p:spPr>
            <a:xfrm>
              <a:off x="3841970" y="2556523"/>
              <a:ext cx="112288" cy="194843"/>
            </a:xfrm>
            <a:prstGeom prst="rect">
              <a:avLst/>
            </a:prstGeom>
          </p:spPr>
        </p:pic>
        <p:pic>
          <p:nvPicPr>
            <p:cNvPr id="192" name="object 60">
              <a:extLst>
                <a:ext uri="{FF2B5EF4-FFF2-40B4-BE49-F238E27FC236}">
                  <a16:creationId xmlns:a16="http://schemas.microsoft.com/office/drawing/2014/main" id="{13A66D2C-9AF2-4112-8F2C-16DA3B2D58BF}"/>
                </a:ext>
              </a:extLst>
            </p:cNvPr>
            <p:cNvPicPr/>
            <p:nvPr/>
          </p:nvPicPr>
          <p:blipFill>
            <a:blip r:embed="rId6" cstate="screen">
              <a:extLst>
                <a:ext uri="{28A0092B-C50C-407E-A947-70E740481C1C}">
                  <a14:useLocalDpi xmlns:a14="http://schemas.microsoft.com/office/drawing/2010/main"/>
                </a:ext>
              </a:extLst>
            </a:blip>
            <a:stretch>
              <a:fillRect/>
            </a:stretch>
          </p:blipFill>
          <p:spPr>
            <a:xfrm>
              <a:off x="5732473" y="4202767"/>
              <a:ext cx="130809" cy="130810"/>
            </a:xfrm>
            <a:prstGeom prst="rect">
              <a:avLst/>
            </a:prstGeom>
          </p:spPr>
        </p:pic>
        <p:sp>
          <p:nvSpPr>
            <p:cNvPr id="193" name="object 61">
              <a:extLst>
                <a:ext uri="{FF2B5EF4-FFF2-40B4-BE49-F238E27FC236}">
                  <a16:creationId xmlns:a16="http://schemas.microsoft.com/office/drawing/2014/main" id="{238322B1-7F01-4362-8AAB-CF3F73F088EF}"/>
                </a:ext>
              </a:extLst>
            </p:cNvPr>
            <p:cNvSpPr/>
            <p:nvPr/>
          </p:nvSpPr>
          <p:spPr>
            <a:xfrm>
              <a:off x="5537067" y="4118767"/>
              <a:ext cx="81915" cy="299085"/>
            </a:xfrm>
            <a:custGeom>
              <a:avLst/>
              <a:gdLst/>
              <a:ahLst/>
              <a:cxnLst/>
              <a:rect l="l" t="t" r="r" b="b"/>
              <a:pathLst>
                <a:path w="81914" h="299085">
                  <a:moveTo>
                    <a:pt x="81902" y="0"/>
                  </a:moveTo>
                  <a:lnTo>
                    <a:pt x="48332" y="27792"/>
                  </a:lnTo>
                  <a:lnTo>
                    <a:pt x="22486" y="62961"/>
                  </a:lnTo>
                  <a:lnTo>
                    <a:pt x="5873" y="104000"/>
                  </a:lnTo>
                  <a:lnTo>
                    <a:pt x="0" y="149402"/>
                  </a:lnTo>
                  <a:lnTo>
                    <a:pt x="5873" y="194805"/>
                  </a:lnTo>
                  <a:lnTo>
                    <a:pt x="22486" y="235843"/>
                  </a:lnTo>
                  <a:lnTo>
                    <a:pt x="48332" y="271012"/>
                  </a:lnTo>
                  <a:lnTo>
                    <a:pt x="81902" y="298805"/>
                  </a:lnTo>
                  <a:lnTo>
                    <a:pt x="61712" y="268417"/>
                  </a:lnTo>
                  <a:lnTo>
                    <a:pt x="46381" y="232714"/>
                  </a:lnTo>
                  <a:lnTo>
                    <a:pt x="36644" y="192706"/>
                  </a:lnTo>
                  <a:lnTo>
                    <a:pt x="33235" y="149402"/>
                  </a:lnTo>
                  <a:lnTo>
                    <a:pt x="36644" y="106098"/>
                  </a:lnTo>
                  <a:lnTo>
                    <a:pt x="46381" y="66090"/>
                  </a:lnTo>
                  <a:lnTo>
                    <a:pt x="61712" y="30387"/>
                  </a:lnTo>
                  <a:lnTo>
                    <a:pt x="81902" y="0"/>
                  </a:lnTo>
                  <a:close/>
                </a:path>
              </a:pathLst>
            </a:custGeom>
            <a:solidFill>
              <a:srgbClr val="ED1C24"/>
            </a:solidFill>
          </p:spPr>
          <p:txBody>
            <a:bodyPr wrap="square" lIns="0" tIns="0" rIns="0" bIns="0" rtlCol="0"/>
            <a:lstStyle/>
            <a:p>
              <a:endParaRPr sz="685">
                <a:latin typeface="+mj-lt"/>
              </a:endParaRPr>
            </a:p>
          </p:txBody>
        </p:sp>
        <p:pic>
          <p:nvPicPr>
            <p:cNvPr id="194" name="object 62">
              <a:extLst>
                <a:ext uri="{FF2B5EF4-FFF2-40B4-BE49-F238E27FC236}">
                  <a16:creationId xmlns:a16="http://schemas.microsoft.com/office/drawing/2014/main" id="{EF124957-F825-4BFB-B792-7EE053CA90C9}"/>
                </a:ext>
              </a:extLst>
            </p:cNvPr>
            <p:cNvPicPr/>
            <p:nvPr/>
          </p:nvPicPr>
          <p:blipFill>
            <a:blip r:embed="rId7" cstate="screen">
              <a:extLst>
                <a:ext uri="{28A0092B-C50C-407E-A947-70E740481C1C}">
                  <a14:useLocalDpi xmlns:a14="http://schemas.microsoft.com/office/drawing/2010/main"/>
                </a:ext>
              </a:extLst>
            </a:blip>
            <a:stretch>
              <a:fillRect/>
            </a:stretch>
          </p:blipFill>
          <p:spPr>
            <a:xfrm>
              <a:off x="5603537" y="4170749"/>
              <a:ext cx="112288" cy="194843"/>
            </a:xfrm>
            <a:prstGeom prst="rect">
              <a:avLst/>
            </a:prstGeom>
          </p:spPr>
        </p:pic>
        <p:sp>
          <p:nvSpPr>
            <p:cNvPr id="195" name="object 63">
              <a:extLst>
                <a:ext uri="{FF2B5EF4-FFF2-40B4-BE49-F238E27FC236}">
                  <a16:creationId xmlns:a16="http://schemas.microsoft.com/office/drawing/2014/main" id="{7DA7BE3C-9479-4A53-8187-F305E5CD80F3}"/>
                </a:ext>
              </a:extLst>
            </p:cNvPr>
            <p:cNvSpPr/>
            <p:nvPr/>
          </p:nvSpPr>
          <p:spPr>
            <a:xfrm>
              <a:off x="5976786" y="4118767"/>
              <a:ext cx="81915" cy="299085"/>
            </a:xfrm>
            <a:custGeom>
              <a:avLst/>
              <a:gdLst/>
              <a:ahLst/>
              <a:cxnLst/>
              <a:rect l="l" t="t" r="r" b="b"/>
              <a:pathLst>
                <a:path w="81914" h="299085">
                  <a:moveTo>
                    <a:pt x="0" y="0"/>
                  </a:moveTo>
                  <a:lnTo>
                    <a:pt x="20189" y="30387"/>
                  </a:lnTo>
                  <a:lnTo>
                    <a:pt x="35520" y="66090"/>
                  </a:lnTo>
                  <a:lnTo>
                    <a:pt x="45257" y="106098"/>
                  </a:lnTo>
                  <a:lnTo>
                    <a:pt x="48666" y="149402"/>
                  </a:lnTo>
                  <a:lnTo>
                    <a:pt x="45257" y="192706"/>
                  </a:lnTo>
                  <a:lnTo>
                    <a:pt x="35520" y="232714"/>
                  </a:lnTo>
                  <a:lnTo>
                    <a:pt x="20189" y="268417"/>
                  </a:lnTo>
                  <a:lnTo>
                    <a:pt x="0" y="298805"/>
                  </a:lnTo>
                  <a:lnTo>
                    <a:pt x="33569" y="271012"/>
                  </a:lnTo>
                  <a:lnTo>
                    <a:pt x="59415" y="235843"/>
                  </a:lnTo>
                  <a:lnTo>
                    <a:pt x="76029" y="194805"/>
                  </a:lnTo>
                  <a:lnTo>
                    <a:pt x="81902" y="149402"/>
                  </a:lnTo>
                  <a:lnTo>
                    <a:pt x="76029" y="104000"/>
                  </a:lnTo>
                  <a:lnTo>
                    <a:pt x="59415" y="62961"/>
                  </a:lnTo>
                  <a:lnTo>
                    <a:pt x="33569" y="27792"/>
                  </a:lnTo>
                  <a:lnTo>
                    <a:pt x="0" y="0"/>
                  </a:lnTo>
                  <a:close/>
                </a:path>
              </a:pathLst>
            </a:custGeom>
            <a:solidFill>
              <a:srgbClr val="ED1C24"/>
            </a:solidFill>
          </p:spPr>
          <p:txBody>
            <a:bodyPr wrap="square" lIns="0" tIns="0" rIns="0" bIns="0" rtlCol="0"/>
            <a:lstStyle/>
            <a:p>
              <a:endParaRPr sz="685">
                <a:latin typeface="+mj-lt"/>
              </a:endParaRPr>
            </a:p>
          </p:txBody>
        </p:sp>
        <p:pic>
          <p:nvPicPr>
            <p:cNvPr id="196" name="object 64">
              <a:extLst>
                <a:ext uri="{FF2B5EF4-FFF2-40B4-BE49-F238E27FC236}">
                  <a16:creationId xmlns:a16="http://schemas.microsoft.com/office/drawing/2014/main" id="{3DA6E32F-B039-494D-90AD-E43758ED1DFF}"/>
                </a:ext>
              </a:extLst>
            </p:cNvPr>
            <p:cNvPicPr/>
            <p:nvPr/>
          </p:nvPicPr>
          <p:blipFill>
            <a:blip r:embed="rId8" cstate="screen">
              <a:extLst>
                <a:ext uri="{28A0092B-C50C-407E-A947-70E740481C1C}">
                  <a14:useLocalDpi xmlns:a14="http://schemas.microsoft.com/office/drawing/2010/main"/>
                </a:ext>
              </a:extLst>
            </a:blip>
            <a:stretch>
              <a:fillRect/>
            </a:stretch>
          </p:blipFill>
          <p:spPr>
            <a:xfrm>
              <a:off x="5879931" y="4170749"/>
              <a:ext cx="112288" cy="194843"/>
            </a:xfrm>
            <a:prstGeom prst="rect">
              <a:avLst/>
            </a:prstGeom>
          </p:spPr>
        </p:pic>
        <p:pic>
          <p:nvPicPr>
            <p:cNvPr id="198" name="object 66">
              <a:extLst>
                <a:ext uri="{FF2B5EF4-FFF2-40B4-BE49-F238E27FC236}">
                  <a16:creationId xmlns:a16="http://schemas.microsoft.com/office/drawing/2014/main" id="{3C2C82D7-1BCD-4C11-8FE8-BC5015E8F286}"/>
                </a:ext>
              </a:extLst>
            </p:cNvPr>
            <p:cNvPicPr/>
            <p:nvPr/>
          </p:nvPicPr>
          <p:blipFill>
            <a:blip r:embed="rId9" cstate="screen">
              <a:extLst>
                <a:ext uri="{28A0092B-C50C-407E-A947-70E740481C1C}">
                  <a14:useLocalDpi xmlns:a14="http://schemas.microsoft.com/office/drawing/2010/main"/>
                </a:ext>
              </a:extLst>
            </a:blip>
            <a:stretch>
              <a:fillRect/>
            </a:stretch>
          </p:blipFill>
          <p:spPr>
            <a:xfrm>
              <a:off x="5607664" y="3895399"/>
              <a:ext cx="346913" cy="163501"/>
            </a:xfrm>
            <a:prstGeom prst="rect">
              <a:avLst/>
            </a:prstGeom>
          </p:spPr>
        </p:pic>
        <p:pic>
          <p:nvPicPr>
            <p:cNvPr id="199" name="object 67">
              <a:extLst>
                <a:ext uri="{FF2B5EF4-FFF2-40B4-BE49-F238E27FC236}">
                  <a16:creationId xmlns:a16="http://schemas.microsoft.com/office/drawing/2014/main" id="{0EC98AB9-6A46-41B8-8CCE-B5535C70CB32}"/>
                </a:ext>
              </a:extLst>
            </p:cNvPr>
            <p:cNvPicPr/>
            <p:nvPr/>
          </p:nvPicPr>
          <p:blipFill>
            <a:blip r:embed="rId10" cstate="screen">
              <a:extLst>
                <a:ext uri="{28A0092B-C50C-407E-A947-70E740481C1C}">
                  <a14:useLocalDpi xmlns:a14="http://schemas.microsoft.com/office/drawing/2010/main"/>
                </a:ext>
              </a:extLst>
            </a:blip>
            <a:stretch>
              <a:fillRect/>
            </a:stretch>
          </p:blipFill>
          <p:spPr>
            <a:xfrm>
              <a:off x="3612810" y="2283712"/>
              <a:ext cx="348503" cy="163502"/>
            </a:xfrm>
            <a:prstGeom prst="rect">
              <a:avLst/>
            </a:prstGeom>
          </p:spPr>
        </p:pic>
      </p:grpSp>
      <p:sp>
        <p:nvSpPr>
          <p:cNvPr id="185" name="object 46">
            <a:extLst>
              <a:ext uri="{FF2B5EF4-FFF2-40B4-BE49-F238E27FC236}">
                <a16:creationId xmlns:a16="http://schemas.microsoft.com/office/drawing/2014/main" id="{BE459016-04B3-48C3-83C3-C3C9703E981F}"/>
              </a:ext>
            </a:extLst>
          </p:cNvPr>
          <p:cNvSpPr txBox="1"/>
          <p:nvPr/>
        </p:nvSpPr>
        <p:spPr>
          <a:xfrm>
            <a:off x="5831781" y="3758073"/>
            <a:ext cx="956242" cy="266799"/>
          </a:xfrm>
          <a:prstGeom prst="rect">
            <a:avLst/>
          </a:prstGeom>
        </p:spPr>
        <p:txBody>
          <a:bodyPr vert="horz" wrap="square" lIns="0" tIns="7678" rIns="0" bIns="0" rtlCol="0">
            <a:spAutoFit/>
          </a:bodyPr>
          <a:lstStyle/>
          <a:p>
            <a:pPr marL="36083">
              <a:spcBef>
                <a:spcPts val="60"/>
              </a:spcBef>
            </a:pPr>
            <a:r>
              <a:rPr sz="800">
                <a:latin typeface="+mj-lt"/>
                <a:cs typeface="HelveticaNeueLTPro-Lt"/>
              </a:rPr>
              <a:t>Alarm</a:t>
            </a:r>
            <a:r>
              <a:rPr sz="800" spc="-21">
                <a:latin typeface="+mj-lt"/>
                <a:cs typeface="HelveticaNeueLTPro-Lt"/>
              </a:rPr>
              <a:t> </a:t>
            </a:r>
            <a:r>
              <a:rPr sz="800" err="1">
                <a:latin typeface="+mj-lt"/>
                <a:cs typeface="HelveticaNeueLTPro-Lt"/>
              </a:rPr>
              <a:t>bei</a:t>
            </a:r>
            <a:r>
              <a:rPr sz="800" spc="-18">
                <a:latin typeface="+mj-lt"/>
                <a:cs typeface="HelveticaNeueLTPro-Lt"/>
              </a:rPr>
              <a:t> </a:t>
            </a:r>
            <a:r>
              <a:rPr lang="de-DE" sz="800">
                <a:latin typeface="+mj-lt"/>
                <a:cs typeface="HelveticaNeueLTPro-Lt"/>
              </a:rPr>
              <a:t>niedrigen</a:t>
            </a:r>
          </a:p>
          <a:p>
            <a:pPr marL="36083">
              <a:spcBef>
                <a:spcPts val="60"/>
              </a:spcBef>
            </a:pPr>
            <a:r>
              <a:rPr lang="de-DE" sz="800">
                <a:latin typeface="+mj-lt"/>
                <a:cs typeface="HelveticaNeueLTPro-Lt"/>
              </a:rPr>
              <a:t>Glukosewerten</a:t>
            </a:r>
          </a:p>
        </p:txBody>
      </p:sp>
      <p:sp>
        <p:nvSpPr>
          <p:cNvPr id="54" name="Rectangle 10">
            <a:extLst>
              <a:ext uri="{FF2B5EF4-FFF2-40B4-BE49-F238E27FC236}">
                <a16:creationId xmlns:a16="http://schemas.microsoft.com/office/drawing/2014/main" id="{3F94895E-CCA4-4376-B1CE-136FEC9D5695}"/>
              </a:ext>
            </a:extLst>
          </p:cNvPr>
          <p:cNvSpPr/>
          <p:nvPr/>
        </p:nvSpPr>
        <p:spPr>
          <a:xfrm>
            <a:off x="503238" y="4577563"/>
            <a:ext cx="8416343" cy="184666"/>
          </a:xfrm>
          <a:prstGeom prst="rect">
            <a:avLst/>
          </a:prstGeom>
        </p:spPr>
        <p:txBody>
          <a:bodyPr wrap="square" lIns="0" tIns="0" rIns="0" bIns="0" anchor="b" anchorCtr="0">
            <a:spAutoFit/>
          </a:bodyPr>
          <a:lstStyle/>
          <a:p>
            <a:r>
              <a:rPr lang="en-US" sz="600" b="1">
                <a:solidFill>
                  <a:schemeClr val="tx1">
                    <a:lumMod val="75000"/>
                    <a:lumOff val="25000"/>
                  </a:schemeClr>
                </a:solidFill>
                <a:latin typeface="Calibri" panose="020F0502020204030204" pitchFamily="34" charset="0"/>
                <a:cs typeface="Calibri" panose="020F0502020204030204" pitchFamily="34" charset="0"/>
              </a:rPr>
              <a:t>1.</a:t>
            </a:r>
            <a:r>
              <a:rPr lang="de-DE" sz="600" b="1">
                <a:solidFill>
                  <a:schemeClr val="tx1">
                    <a:lumMod val="75000"/>
                    <a:lumOff val="25000"/>
                  </a:schemeClr>
                </a:solidFill>
                <a:latin typeface="Calibri" panose="020F0502020204030204" pitchFamily="34" charset="0"/>
                <a:cs typeface="Calibri" panose="020F0502020204030204" pitchFamily="34" charset="0"/>
              </a:rPr>
              <a:t> </a:t>
            </a:r>
            <a:r>
              <a:rPr lang="de-DE" sz="600">
                <a:solidFill>
                  <a:schemeClr val="tx1">
                    <a:lumMod val="75000"/>
                    <a:lumOff val="25000"/>
                  </a:schemeClr>
                </a:solidFill>
                <a:latin typeface="Calibri" panose="020F0502020204030204" pitchFamily="34" charset="0"/>
                <a:cs typeface="Calibri" panose="020F0502020204030204" pitchFamily="34" charset="0"/>
              </a:rPr>
              <a:t>Alarme sind standardgemäß ausgeschaltet und müssen eingeschaltet werden.</a:t>
            </a:r>
            <a:r>
              <a:rPr lang="de-DE" sz="600" b="1">
                <a:solidFill>
                  <a:schemeClr val="tx1">
                    <a:lumMod val="75000"/>
                    <a:lumOff val="25000"/>
                  </a:schemeClr>
                </a:solidFill>
                <a:latin typeface="Calibri" panose="020F0502020204030204" pitchFamily="34" charset="0"/>
                <a:cs typeface="Calibri" panose="020F0502020204030204" pitchFamily="34" charset="0"/>
              </a:rPr>
              <a:t> 2. </a:t>
            </a:r>
            <a:r>
              <a:rPr lang="de-DE" sz="600">
                <a:solidFill>
                  <a:schemeClr val="tx1">
                    <a:lumMod val="75000"/>
                    <a:lumOff val="25000"/>
                  </a:schemeClr>
                </a:solidFill>
                <a:latin typeface="Calibri" panose="020F0502020204030204" pitchFamily="34" charset="0"/>
                <a:cs typeface="Calibri" panose="020F0502020204030204" pitchFamily="34" charset="0"/>
              </a:rPr>
              <a:t>Der Alarm bei Signalverlust wird automatisch aktiviert, sobald ein Glukose-Alarm zum ersten Mal eingeschaltet wird. Der Alarm bei Signalverlust kann jederzeit aus- und wieder eingeschaltet werden. </a:t>
            </a:r>
            <a:r>
              <a:rPr lang="de-DE" sz="600" b="1">
                <a:solidFill>
                  <a:schemeClr val="tx1">
                    <a:lumMod val="75000"/>
                    <a:lumOff val="25000"/>
                  </a:schemeClr>
                </a:solidFill>
                <a:latin typeface="Calibri" panose="020F0502020204030204" pitchFamily="34" charset="0"/>
                <a:cs typeface="Calibri" panose="020F0502020204030204" pitchFamily="34" charset="0"/>
              </a:rPr>
              <a:t>3. </a:t>
            </a:r>
            <a:r>
              <a:rPr lang="de-DE" sz="600">
                <a:solidFill>
                  <a:schemeClr val="tx1">
                    <a:lumMod val="75000"/>
                    <a:lumOff val="25000"/>
                  </a:schemeClr>
                </a:solidFill>
                <a:latin typeface="Calibri" panose="020F0502020204030204" pitchFamily="34" charset="0"/>
                <a:cs typeface="Calibri" panose="020F0502020204030204" pitchFamily="34" charset="0"/>
              </a:rPr>
              <a:t>Die FreeStyle Libre 3 App ist nur mit bestimmten Mobilgeräten und Betriebssystemen kompatibel.</a:t>
            </a:r>
            <a:endParaRPr lang="en-US" sz="600">
              <a:solidFill>
                <a:schemeClr val="tx1">
                  <a:lumMod val="75000"/>
                  <a:lumOff val="25000"/>
                </a:schemeClr>
              </a:solidFill>
              <a:latin typeface="Calibri" panose="020F0502020204030204" pitchFamily="34" charset="0"/>
              <a:cs typeface="Calibri" panose="020F0502020204030204" pitchFamily="34" charset="0"/>
            </a:endParaRPr>
          </a:p>
        </p:txBody>
      </p:sp>
      <p:sp>
        <p:nvSpPr>
          <p:cNvPr id="2" name="Foliennummernplatzhalter 1">
            <a:extLst>
              <a:ext uri="{FF2B5EF4-FFF2-40B4-BE49-F238E27FC236}">
                <a16:creationId xmlns:a16="http://schemas.microsoft.com/office/drawing/2014/main" id="{496896C3-18F4-A84D-8BEE-F18456DE5737}"/>
              </a:ext>
            </a:extLst>
          </p:cNvPr>
          <p:cNvSpPr>
            <a:spLocks noGrp="1"/>
          </p:cNvSpPr>
          <p:nvPr>
            <p:ph type="sldNum" sz="quarter" idx="4"/>
          </p:nvPr>
        </p:nvSpPr>
        <p:spPr/>
        <p:txBody>
          <a:bodyPr/>
          <a:lstStyle/>
          <a:p>
            <a:fld id="{A2885E78-1F86-4A3D-9EE1-B0103B1CEF15}" type="slidenum">
              <a:rPr lang="en-US" smtClean="0"/>
              <a:pPr/>
              <a:t>33</a:t>
            </a:fld>
            <a:endParaRPr lang="en-US"/>
          </a:p>
        </p:txBody>
      </p:sp>
      <p:sp>
        <p:nvSpPr>
          <p:cNvPr id="5" name="Datumsplatzhalter 4">
            <a:extLst>
              <a:ext uri="{FF2B5EF4-FFF2-40B4-BE49-F238E27FC236}">
                <a16:creationId xmlns:a16="http://schemas.microsoft.com/office/drawing/2014/main" id="{B18A84E0-D210-4E4F-8EAB-452715150632}"/>
              </a:ext>
            </a:extLst>
          </p:cNvPr>
          <p:cNvSpPr>
            <a:spLocks noGrp="1"/>
          </p:cNvSpPr>
          <p:nvPr>
            <p:ph type="dt" sz="half" idx="2"/>
          </p:nvPr>
        </p:nvSpPr>
        <p:spPr/>
        <p:txBody>
          <a:bodyPr/>
          <a:lstStyle/>
          <a:p>
            <a:fld id="{4271BD6D-61DE-C442-BA5D-8527C11B8802}" type="datetime1">
              <a:rPr lang="de-DE" smtClean="0"/>
              <a:t>14.09.21</a:t>
            </a:fld>
            <a:endParaRPr lang="en-US"/>
          </a:p>
        </p:txBody>
      </p:sp>
    </p:spTree>
    <p:extLst>
      <p:ext uri="{BB962C8B-B14F-4D97-AF65-F5344CB8AC3E}">
        <p14:creationId xmlns:p14="http://schemas.microsoft.com/office/powerpoint/2010/main" val="165502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platzhalter 18" descr="Ein Bild, das Person, drinnen, Mann enthält.&#10;&#10;Automatisch generierte Beschreibung">
            <a:extLst>
              <a:ext uri="{FF2B5EF4-FFF2-40B4-BE49-F238E27FC236}">
                <a16:creationId xmlns:a16="http://schemas.microsoft.com/office/drawing/2014/main" id="{BF815EE0-D6BB-4DF5-8C35-0C03C53B2A8C}"/>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r="-261"/>
          <a:stretch/>
        </p:blipFill>
        <p:spPr>
          <a:xfrm>
            <a:off x="6429375" y="1"/>
            <a:ext cx="2714625" cy="5143500"/>
          </a:xfrm>
        </p:spPr>
      </p:pic>
      <p:sp>
        <p:nvSpPr>
          <p:cNvPr id="2" name="Foliennummernplatzhalter 1">
            <a:extLst>
              <a:ext uri="{FF2B5EF4-FFF2-40B4-BE49-F238E27FC236}">
                <a16:creationId xmlns:a16="http://schemas.microsoft.com/office/drawing/2014/main" id="{E7330C21-98B1-8F46-B389-C204DED656E2}"/>
              </a:ext>
            </a:extLst>
          </p:cNvPr>
          <p:cNvSpPr>
            <a:spLocks noGrp="1"/>
          </p:cNvSpPr>
          <p:nvPr>
            <p:ph type="sldNum" sz="quarter" idx="4"/>
          </p:nvPr>
        </p:nvSpPr>
        <p:spPr/>
        <p:txBody>
          <a:bodyPr/>
          <a:lstStyle/>
          <a:p>
            <a:fld id="{A2885E78-1F86-4A3D-9EE1-B0103B1CEF15}" type="slidenum">
              <a:rPr lang="en-US" smtClean="0"/>
              <a:pPr/>
              <a:t>34</a:t>
            </a:fld>
            <a:endParaRPr lang="en-US"/>
          </a:p>
        </p:txBody>
      </p:sp>
      <p:sp>
        <p:nvSpPr>
          <p:cNvPr id="3" name="Fußzeilenplatzhalter 2">
            <a:extLst>
              <a:ext uri="{FF2B5EF4-FFF2-40B4-BE49-F238E27FC236}">
                <a16:creationId xmlns:a16="http://schemas.microsoft.com/office/drawing/2014/main" id="{A3DB3C67-0702-654F-90C6-4C13BD599717}"/>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5" name="Textplatzhalter 4">
            <a:extLst>
              <a:ext uri="{FF2B5EF4-FFF2-40B4-BE49-F238E27FC236}">
                <a16:creationId xmlns:a16="http://schemas.microsoft.com/office/drawing/2014/main" id="{03BC0703-D4CE-4CB5-B9C1-873F54742510}"/>
              </a:ext>
            </a:extLst>
          </p:cNvPr>
          <p:cNvSpPr>
            <a:spLocks noGrp="1"/>
          </p:cNvSpPr>
          <p:nvPr>
            <p:ph type="body" sz="quarter" idx="10"/>
          </p:nvPr>
        </p:nvSpPr>
        <p:spPr>
          <a:xfrm>
            <a:off x="502921" y="338465"/>
            <a:ext cx="5735637" cy="261610"/>
          </a:xfrm>
        </p:spPr>
        <p:txBody>
          <a:bodyPr/>
          <a:lstStyle/>
          <a:p>
            <a:r>
              <a:rPr lang="de-DE"/>
              <a:t>Alarme</a:t>
            </a:r>
            <a:r>
              <a:rPr lang="de-DE" baseline="30000"/>
              <a:t>1</a:t>
            </a:r>
            <a:r>
              <a:rPr lang="de-DE"/>
              <a:t> bei FreeStyle Libre 3</a:t>
            </a:r>
          </a:p>
        </p:txBody>
      </p:sp>
      <p:sp>
        <p:nvSpPr>
          <p:cNvPr id="6" name="Titel 5">
            <a:extLst>
              <a:ext uri="{FF2B5EF4-FFF2-40B4-BE49-F238E27FC236}">
                <a16:creationId xmlns:a16="http://schemas.microsoft.com/office/drawing/2014/main" id="{2449B637-63A6-C242-8A50-A3CC6B23BD5A}"/>
              </a:ext>
            </a:extLst>
          </p:cNvPr>
          <p:cNvSpPr>
            <a:spLocks noGrp="1"/>
          </p:cNvSpPr>
          <p:nvPr>
            <p:ph type="title"/>
          </p:nvPr>
        </p:nvSpPr>
        <p:spPr/>
        <p:txBody>
          <a:bodyPr/>
          <a:lstStyle/>
          <a:p>
            <a:r>
              <a:rPr lang="de-DE" spc="-9"/>
              <a:t>Diese</a:t>
            </a:r>
            <a:r>
              <a:rPr lang="de-DE" spc="-12"/>
              <a:t> </a:t>
            </a:r>
            <a:r>
              <a:rPr lang="de-DE" spc="-9"/>
              <a:t>Einstellungen</a:t>
            </a:r>
            <a:r>
              <a:rPr lang="de-DE" spc="-12"/>
              <a:t> </a:t>
            </a:r>
            <a:r>
              <a:rPr lang="de-DE" spc="-6"/>
              <a:t>benötigen</a:t>
            </a:r>
            <a:r>
              <a:rPr lang="de-DE" spc="-12"/>
              <a:t> </a:t>
            </a:r>
            <a:r>
              <a:rPr lang="de-DE" spc="-9"/>
              <a:t>Sie</a:t>
            </a:r>
            <a:r>
              <a:rPr lang="de-DE" spc="-12"/>
              <a:t> </a:t>
            </a:r>
            <a:r>
              <a:rPr lang="de-DE" spc="-6"/>
              <a:t>für</a:t>
            </a:r>
            <a:r>
              <a:rPr lang="de-DE" spc="-12"/>
              <a:t> </a:t>
            </a:r>
            <a:r>
              <a:rPr lang="de-DE" spc="-6"/>
              <a:t>FreeStyle</a:t>
            </a:r>
            <a:r>
              <a:rPr lang="de-DE" spc="-12"/>
              <a:t> </a:t>
            </a:r>
            <a:r>
              <a:rPr lang="de-DE" spc="-6"/>
              <a:t>Libre</a:t>
            </a:r>
            <a:r>
              <a:rPr lang="de-DE" spc="-12"/>
              <a:t> </a:t>
            </a:r>
            <a:r>
              <a:rPr lang="de-DE"/>
              <a:t>3</a:t>
            </a:r>
          </a:p>
        </p:txBody>
      </p:sp>
      <p:sp>
        <p:nvSpPr>
          <p:cNvPr id="26" name="object 24">
            <a:extLst>
              <a:ext uri="{FF2B5EF4-FFF2-40B4-BE49-F238E27FC236}">
                <a16:creationId xmlns:a16="http://schemas.microsoft.com/office/drawing/2014/main" id="{4D6E1930-A0A4-114E-A345-AAE0E2E7429C}"/>
              </a:ext>
            </a:extLst>
          </p:cNvPr>
          <p:cNvSpPr txBox="1"/>
          <p:nvPr/>
        </p:nvSpPr>
        <p:spPr>
          <a:xfrm>
            <a:off x="745095" y="3503684"/>
            <a:ext cx="4040265" cy="561751"/>
          </a:xfrm>
          <a:prstGeom prst="rect">
            <a:avLst/>
          </a:prstGeom>
        </p:spPr>
        <p:txBody>
          <a:bodyPr vert="horz" wrap="square" lIns="0" tIns="7678" rIns="0" bIns="0" rtlCol="0">
            <a:spAutoFit/>
          </a:bodyPr>
          <a:lstStyle/>
          <a:p>
            <a:pPr marL="23031" marR="18425">
              <a:spcBef>
                <a:spcPts val="60"/>
              </a:spcBef>
            </a:pPr>
            <a:r>
              <a:rPr sz="1200" spc="-3" err="1">
                <a:solidFill>
                  <a:srgbClr val="231F20"/>
                </a:solidFill>
                <a:cs typeface="Calibri" panose="020F0502020204030204" pitchFamily="34" charset="0"/>
              </a:rPr>
              <a:t>Aktivieren</a:t>
            </a:r>
            <a:r>
              <a:rPr sz="1200" spc="-12">
                <a:solidFill>
                  <a:srgbClr val="231F20"/>
                </a:solidFill>
                <a:cs typeface="Calibri" panose="020F0502020204030204" pitchFamily="34" charset="0"/>
              </a:rPr>
              <a:t> </a:t>
            </a:r>
            <a:r>
              <a:rPr sz="1200">
                <a:solidFill>
                  <a:srgbClr val="231F20"/>
                </a:solidFill>
                <a:cs typeface="Calibri" panose="020F0502020204030204" pitchFamily="34" charset="0"/>
              </a:rPr>
              <a:t>Sie</a:t>
            </a:r>
            <a:r>
              <a:rPr sz="1200" spc="-9">
                <a:solidFill>
                  <a:srgbClr val="231F20"/>
                </a:solidFill>
                <a:cs typeface="Calibri" panose="020F0502020204030204" pitchFamily="34" charset="0"/>
              </a:rPr>
              <a:t> </a:t>
            </a:r>
            <a:r>
              <a:rPr lang="de-DE" sz="1200">
                <a:solidFill>
                  <a:srgbClr val="231F20"/>
                </a:solidFill>
                <a:cs typeface="Calibri" panose="020F0502020204030204" pitchFamily="34" charset="0"/>
              </a:rPr>
              <a:t>alle</a:t>
            </a:r>
            <a:r>
              <a:rPr sz="1200" spc="-12">
                <a:solidFill>
                  <a:srgbClr val="231F20"/>
                </a:solidFill>
                <a:cs typeface="Calibri" panose="020F0502020204030204" pitchFamily="34" charset="0"/>
              </a:rPr>
              <a:t> </a:t>
            </a:r>
            <a:r>
              <a:rPr sz="1200" err="1">
                <a:solidFill>
                  <a:srgbClr val="231F20"/>
                </a:solidFill>
                <a:cs typeface="Calibri" panose="020F0502020204030204" pitchFamily="34" charset="0"/>
              </a:rPr>
              <a:t>Benachrichtigungsmöglichkeiten</a:t>
            </a:r>
            <a:r>
              <a:rPr sz="1200" spc="-9">
                <a:solidFill>
                  <a:srgbClr val="231F20"/>
                </a:solidFill>
                <a:cs typeface="Calibri" panose="020F0502020204030204" pitchFamily="34" charset="0"/>
              </a:rPr>
              <a:t> </a:t>
            </a:r>
            <a:r>
              <a:rPr sz="1200">
                <a:solidFill>
                  <a:srgbClr val="231F20"/>
                </a:solidFill>
                <a:cs typeface="Calibri" panose="020F0502020204030204" pitchFamily="34" charset="0"/>
              </a:rPr>
              <a:t>(</a:t>
            </a:r>
            <a:r>
              <a:rPr sz="1200" err="1">
                <a:solidFill>
                  <a:srgbClr val="231F20"/>
                </a:solidFill>
                <a:cs typeface="Calibri" panose="020F0502020204030204" pitchFamily="34" charset="0"/>
              </a:rPr>
              <a:t>Sperrbildschirm</a:t>
            </a:r>
            <a:r>
              <a:rPr sz="1200">
                <a:solidFill>
                  <a:srgbClr val="231F20"/>
                </a:solidFill>
                <a:cs typeface="Calibri" panose="020F0502020204030204" pitchFamily="34" charset="0"/>
              </a:rPr>
              <a:t>, </a:t>
            </a:r>
            <a:r>
              <a:rPr sz="1200" spc="-163">
                <a:solidFill>
                  <a:srgbClr val="231F20"/>
                </a:solidFill>
                <a:cs typeface="Calibri" panose="020F0502020204030204" pitchFamily="34" charset="0"/>
              </a:rPr>
              <a:t> </a:t>
            </a:r>
            <a:r>
              <a:rPr sz="1200">
                <a:solidFill>
                  <a:srgbClr val="231F20"/>
                </a:solidFill>
                <a:cs typeface="Calibri" panose="020F0502020204030204" pitchFamily="34" charset="0"/>
              </a:rPr>
              <a:t>Mitteilungen,</a:t>
            </a:r>
            <a:r>
              <a:rPr sz="1200" spc="-3">
                <a:solidFill>
                  <a:srgbClr val="231F20"/>
                </a:solidFill>
                <a:cs typeface="Calibri" panose="020F0502020204030204" pitchFamily="34" charset="0"/>
              </a:rPr>
              <a:t> </a:t>
            </a:r>
            <a:r>
              <a:rPr sz="1200">
                <a:solidFill>
                  <a:srgbClr val="231F20"/>
                </a:solidFill>
                <a:cs typeface="Calibri" panose="020F0502020204030204" pitchFamily="34" charset="0"/>
              </a:rPr>
              <a:t>Banner),</a:t>
            </a:r>
            <a:r>
              <a:rPr sz="1200" spc="-3">
                <a:solidFill>
                  <a:srgbClr val="231F20"/>
                </a:solidFill>
                <a:cs typeface="Calibri" panose="020F0502020204030204" pitchFamily="34" charset="0"/>
              </a:rPr>
              <a:t> </a:t>
            </a:r>
            <a:br>
              <a:rPr lang="de-DE" sz="1200" spc="-3">
                <a:solidFill>
                  <a:srgbClr val="231F20"/>
                </a:solidFill>
                <a:cs typeface="Calibri" panose="020F0502020204030204" pitchFamily="34" charset="0"/>
              </a:rPr>
            </a:br>
            <a:r>
              <a:rPr sz="1200">
                <a:solidFill>
                  <a:srgbClr val="231F20"/>
                </a:solidFill>
                <a:cs typeface="Calibri" panose="020F0502020204030204" pitchFamily="34" charset="0"/>
              </a:rPr>
              <a:t>um </a:t>
            </a:r>
            <a:r>
              <a:rPr sz="1200" err="1">
                <a:solidFill>
                  <a:srgbClr val="231F20"/>
                </a:solidFill>
                <a:cs typeface="Calibri" panose="020F0502020204030204" pitchFamily="34" charset="0"/>
              </a:rPr>
              <a:t>Glukose-Alarme</a:t>
            </a:r>
            <a:r>
              <a:rPr sz="1200" spc="108" baseline="35353">
                <a:solidFill>
                  <a:srgbClr val="231F20"/>
                </a:solidFill>
                <a:cs typeface="Calibri" panose="020F0502020204030204" pitchFamily="34" charset="0"/>
              </a:rPr>
              <a:t> </a:t>
            </a:r>
            <a:r>
              <a:rPr sz="1200" err="1">
                <a:solidFill>
                  <a:srgbClr val="231F20"/>
                </a:solidFill>
                <a:cs typeface="Calibri" panose="020F0502020204030204" pitchFamily="34" charset="0"/>
              </a:rPr>
              <a:t>zu</a:t>
            </a:r>
            <a:r>
              <a:rPr sz="1200" spc="-3">
                <a:solidFill>
                  <a:srgbClr val="231F20"/>
                </a:solidFill>
                <a:cs typeface="Calibri" panose="020F0502020204030204" pitchFamily="34" charset="0"/>
              </a:rPr>
              <a:t> </a:t>
            </a:r>
            <a:r>
              <a:rPr sz="1200" err="1">
                <a:solidFill>
                  <a:srgbClr val="231F20"/>
                </a:solidFill>
                <a:cs typeface="Calibri" panose="020F0502020204030204" pitchFamily="34" charset="0"/>
              </a:rPr>
              <a:t>erhalten</a:t>
            </a:r>
            <a:r>
              <a:rPr sz="1200">
                <a:solidFill>
                  <a:srgbClr val="231F20"/>
                </a:solidFill>
                <a:cs typeface="Calibri" panose="020F0502020204030204" pitchFamily="34" charset="0"/>
              </a:rPr>
              <a:t>.</a:t>
            </a:r>
            <a:endParaRPr sz="1200">
              <a:cs typeface="Calibri" panose="020F0502020204030204" pitchFamily="34" charset="0"/>
            </a:endParaRPr>
          </a:p>
        </p:txBody>
      </p:sp>
      <p:sp>
        <p:nvSpPr>
          <p:cNvPr id="17" name="object 15">
            <a:extLst>
              <a:ext uri="{FF2B5EF4-FFF2-40B4-BE49-F238E27FC236}">
                <a16:creationId xmlns:a16="http://schemas.microsoft.com/office/drawing/2014/main" id="{5A9C9250-DA32-094A-9C11-4E1DAC56DE64}"/>
              </a:ext>
            </a:extLst>
          </p:cNvPr>
          <p:cNvSpPr txBox="1"/>
          <p:nvPr/>
        </p:nvSpPr>
        <p:spPr>
          <a:xfrm>
            <a:off x="505904" y="2337048"/>
            <a:ext cx="3634543" cy="192419"/>
          </a:xfrm>
          <a:prstGeom prst="rect">
            <a:avLst/>
          </a:prstGeom>
        </p:spPr>
        <p:txBody>
          <a:bodyPr vert="horz" wrap="square" lIns="0" tIns="7678" rIns="0" bIns="0" rtlCol="0">
            <a:spAutoFit/>
          </a:bodyPr>
          <a:lstStyle/>
          <a:p>
            <a:pPr marL="7677">
              <a:spcBef>
                <a:spcPts val="60"/>
              </a:spcBef>
            </a:pPr>
            <a:r>
              <a:rPr lang="de-DE" sz="1200" b="1" spc="-9" dirty="0">
                <a:solidFill>
                  <a:schemeClr val="accent5"/>
                </a:solidFill>
                <a:latin typeface="Calibri" panose="020F0502020204030204" pitchFamily="34" charset="0"/>
                <a:cs typeface="Calibri" panose="020F0502020204030204" pitchFamily="34" charset="0"/>
              </a:rPr>
              <a:t>EINSTELLUNGEN</a:t>
            </a:r>
            <a:r>
              <a:rPr lang="de-DE" sz="1200" b="1" dirty="0">
                <a:solidFill>
                  <a:schemeClr val="accent5"/>
                </a:solidFill>
                <a:latin typeface="Calibri" panose="020F0502020204030204" pitchFamily="34" charset="0"/>
                <a:cs typeface="Calibri" panose="020F0502020204030204" pitchFamily="34" charset="0"/>
              </a:rPr>
              <a:t> </a:t>
            </a:r>
            <a:r>
              <a:rPr lang="de-DE" sz="1200" b="1" spc="-6" dirty="0">
                <a:solidFill>
                  <a:schemeClr val="accent5"/>
                </a:solidFill>
                <a:latin typeface="Calibri" panose="020F0502020204030204" pitchFamily="34" charset="0"/>
                <a:cs typeface="Calibri" panose="020F0502020204030204" pitchFamily="34" charset="0"/>
              </a:rPr>
              <a:t>FÜR</a:t>
            </a:r>
            <a:r>
              <a:rPr lang="de-DE" sz="1200" b="1" spc="3" dirty="0">
                <a:solidFill>
                  <a:schemeClr val="accent5"/>
                </a:solidFill>
                <a:latin typeface="Calibri" panose="020F0502020204030204" pitchFamily="34" charset="0"/>
                <a:cs typeface="Calibri" panose="020F0502020204030204" pitchFamily="34" charset="0"/>
              </a:rPr>
              <a:t> </a:t>
            </a:r>
            <a:r>
              <a:rPr lang="de-DE" sz="1200" b="1" spc="-9" dirty="0">
                <a:solidFill>
                  <a:schemeClr val="accent5"/>
                </a:solidFill>
                <a:latin typeface="Calibri" panose="020F0502020204030204" pitchFamily="34" charset="0"/>
                <a:cs typeface="Calibri" panose="020F0502020204030204" pitchFamily="34" charset="0"/>
              </a:rPr>
              <a:t>BENACHRICHTIGUNGEN:</a:t>
            </a:r>
            <a:endParaRPr lang="de-DE" sz="1200" b="1" dirty="0">
              <a:solidFill>
                <a:schemeClr val="accent5"/>
              </a:solidFill>
              <a:latin typeface="Calibri" panose="020F0502020204030204" pitchFamily="34" charset="0"/>
              <a:cs typeface="Calibri" panose="020F0502020204030204" pitchFamily="34" charset="0"/>
            </a:endParaRPr>
          </a:p>
        </p:txBody>
      </p:sp>
      <p:sp>
        <p:nvSpPr>
          <p:cNvPr id="20" name="object 18">
            <a:extLst>
              <a:ext uri="{FF2B5EF4-FFF2-40B4-BE49-F238E27FC236}">
                <a16:creationId xmlns:a16="http://schemas.microsoft.com/office/drawing/2014/main" id="{90488CC1-5E8C-DC49-A990-EF861480AF06}"/>
              </a:ext>
            </a:extLst>
          </p:cNvPr>
          <p:cNvSpPr txBox="1"/>
          <p:nvPr/>
        </p:nvSpPr>
        <p:spPr>
          <a:xfrm>
            <a:off x="745073" y="2671734"/>
            <a:ext cx="4161543" cy="377085"/>
          </a:xfrm>
          <a:prstGeom prst="rect">
            <a:avLst/>
          </a:prstGeom>
        </p:spPr>
        <p:txBody>
          <a:bodyPr vert="horz" wrap="square" lIns="0" tIns="7678" rIns="0" bIns="0" rtlCol="0">
            <a:spAutoFit/>
          </a:bodyPr>
          <a:lstStyle/>
          <a:p>
            <a:pPr marL="23031">
              <a:spcBef>
                <a:spcPts val="60"/>
              </a:spcBef>
            </a:pPr>
            <a:r>
              <a:rPr sz="1200" spc="-6" dirty="0" err="1">
                <a:solidFill>
                  <a:srgbClr val="231F20"/>
                </a:solidFill>
                <a:cs typeface="Calibri" panose="020F0502020204030204" pitchFamily="34" charset="0"/>
              </a:rPr>
              <a:t>Wählen</a:t>
            </a:r>
            <a:r>
              <a:rPr sz="1200" spc="-6" dirty="0">
                <a:solidFill>
                  <a:srgbClr val="231F20"/>
                </a:solidFill>
                <a:cs typeface="Calibri" panose="020F0502020204030204" pitchFamily="34" charset="0"/>
              </a:rPr>
              <a:t> </a:t>
            </a:r>
            <a:r>
              <a:rPr sz="1200" dirty="0">
                <a:solidFill>
                  <a:srgbClr val="231F20"/>
                </a:solidFill>
                <a:cs typeface="Calibri" panose="020F0502020204030204" pitchFamily="34" charset="0"/>
              </a:rPr>
              <a:t>Sie</a:t>
            </a:r>
            <a:r>
              <a:rPr sz="1200" spc="-6" dirty="0">
                <a:solidFill>
                  <a:srgbClr val="231F20"/>
                </a:solidFill>
                <a:cs typeface="Calibri" panose="020F0502020204030204" pitchFamily="34" charset="0"/>
              </a:rPr>
              <a:t> </a:t>
            </a:r>
            <a:r>
              <a:rPr sz="1200" dirty="0">
                <a:solidFill>
                  <a:srgbClr val="231F20"/>
                </a:solidFill>
                <a:cs typeface="Calibri" panose="020F0502020204030204" pitchFamily="34" charset="0"/>
              </a:rPr>
              <a:t>in</a:t>
            </a:r>
            <a:r>
              <a:rPr sz="1200" spc="-3" dirty="0">
                <a:solidFill>
                  <a:srgbClr val="231F20"/>
                </a:solidFill>
                <a:cs typeface="Calibri" panose="020F0502020204030204" pitchFamily="34" charset="0"/>
              </a:rPr>
              <a:t> </a:t>
            </a:r>
            <a:r>
              <a:rPr sz="1200" dirty="0">
                <a:solidFill>
                  <a:srgbClr val="231F20"/>
                </a:solidFill>
                <a:cs typeface="Calibri" panose="020F0502020204030204" pitchFamily="34" charset="0"/>
              </a:rPr>
              <a:t>den</a:t>
            </a:r>
            <a:r>
              <a:rPr sz="1200" spc="-6" dirty="0">
                <a:solidFill>
                  <a:srgbClr val="231F20"/>
                </a:solidFill>
                <a:cs typeface="Calibri" panose="020F0502020204030204" pitchFamily="34" charset="0"/>
              </a:rPr>
              <a:t> </a:t>
            </a:r>
            <a:r>
              <a:rPr sz="1200" b="1" dirty="0">
                <a:solidFill>
                  <a:srgbClr val="231F20"/>
                </a:solidFill>
                <a:cs typeface="Calibri" panose="020F0502020204030204" pitchFamily="34" charset="0"/>
              </a:rPr>
              <a:t>„</a:t>
            </a:r>
            <a:r>
              <a:rPr sz="1200" b="1" dirty="0" err="1">
                <a:solidFill>
                  <a:srgbClr val="231F20"/>
                </a:solidFill>
                <a:cs typeface="Calibri" panose="020F0502020204030204" pitchFamily="34" charset="0"/>
              </a:rPr>
              <a:t>Einstellungen</a:t>
            </a:r>
            <a:r>
              <a:rPr sz="1200" b="1" dirty="0">
                <a:solidFill>
                  <a:srgbClr val="231F20"/>
                </a:solidFill>
                <a:cs typeface="Calibri" panose="020F0502020204030204" pitchFamily="34" charset="0"/>
              </a:rPr>
              <a:t>“</a:t>
            </a:r>
            <a:r>
              <a:rPr sz="1200" b="1" spc="-3" dirty="0">
                <a:solidFill>
                  <a:srgbClr val="231F20"/>
                </a:solidFill>
                <a:cs typeface="Calibri" panose="020F0502020204030204" pitchFamily="34" charset="0"/>
              </a:rPr>
              <a:t> </a:t>
            </a:r>
            <a:r>
              <a:rPr sz="1200" spc="-3" dirty="0" err="1">
                <a:solidFill>
                  <a:srgbClr val="231F20"/>
                </a:solidFill>
                <a:cs typeface="Calibri" panose="020F0502020204030204" pitchFamily="34" charset="0"/>
              </a:rPr>
              <a:t>Ihres</a:t>
            </a:r>
            <a:r>
              <a:rPr sz="1200" spc="-6" dirty="0">
                <a:solidFill>
                  <a:srgbClr val="231F20"/>
                </a:solidFill>
                <a:cs typeface="Calibri" panose="020F0502020204030204" pitchFamily="34" charset="0"/>
              </a:rPr>
              <a:t> </a:t>
            </a:r>
            <a:r>
              <a:rPr lang="de-DE" sz="1200" dirty="0">
                <a:solidFill>
                  <a:srgbClr val="231F20"/>
                </a:solidFill>
                <a:cs typeface="Calibri" panose="020F0502020204030204" pitchFamily="34" charset="0"/>
              </a:rPr>
              <a:t>Smartphones</a:t>
            </a:r>
            <a:r>
              <a:rPr lang="de-DE" sz="1200" baseline="35353" dirty="0">
                <a:solidFill>
                  <a:srgbClr val="231F20"/>
                </a:solidFill>
                <a:cs typeface="Calibri" panose="020F0502020204030204" pitchFamily="34" charset="0"/>
              </a:rPr>
              <a:t>2</a:t>
            </a:r>
            <a:r>
              <a:rPr lang="de-DE" sz="1200" spc="104" baseline="35353" dirty="0">
                <a:solidFill>
                  <a:srgbClr val="231F20"/>
                </a:solidFill>
                <a:cs typeface="Calibri" panose="020F0502020204030204" pitchFamily="34" charset="0"/>
              </a:rPr>
              <a:t> </a:t>
            </a:r>
            <a:r>
              <a:rPr sz="1200" dirty="0" err="1">
                <a:solidFill>
                  <a:srgbClr val="231F20"/>
                </a:solidFill>
                <a:cs typeface="Calibri" panose="020F0502020204030204" pitchFamily="34" charset="0"/>
              </a:rPr>
              <a:t>unter</a:t>
            </a:r>
            <a:r>
              <a:rPr lang="de-DE" sz="1200" dirty="0">
                <a:solidFill>
                  <a:srgbClr val="231F20"/>
                </a:solidFill>
                <a:cs typeface="Calibri" panose="020F0502020204030204" pitchFamily="34" charset="0"/>
              </a:rPr>
              <a:t> </a:t>
            </a:r>
            <a:r>
              <a:rPr sz="1200" b="1" dirty="0">
                <a:solidFill>
                  <a:srgbClr val="231F20"/>
                </a:solidFill>
                <a:cs typeface="Calibri" panose="020F0502020204030204" pitchFamily="34" charset="0"/>
              </a:rPr>
              <a:t>„</a:t>
            </a:r>
            <a:r>
              <a:rPr lang="de-DE" sz="1200" b="1" dirty="0">
                <a:solidFill>
                  <a:srgbClr val="231F20"/>
                </a:solidFill>
                <a:cs typeface="Calibri" panose="020F0502020204030204" pitchFamily="34" charset="0"/>
              </a:rPr>
              <a:t>Mitteilungen</a:t>
            </a:r>
            <a:r>
              <a:rPr sz="1200" b="1" dirty="0">
                <a:solidFill>
                  <a:srgbClr val="231F20"/>
                </a:solidFill>
                <a:cs typeface="Calibri" panose="020F0502020204030204" pitchFamily="34" charset="0"/>
              </a:rPr>
              <a:t>“</a:t>
            </a:r>
            <a:r>
              <a:rPr sz="1200" b="1" spc="-9" dirty="0">
                <a:solidFill>
                  <a:srgbClr val="231F20"/>
                </a:solidFill>
                <a:cs typeface="Calibri" panose="020F0502020204030204" pitchFamily="34" charset="0"/>
              </a:rPr>
              <a:t> </a:t>
            </a:r>
            <a:r>
              <a:rPr sz="1200" dirty="0">
                <a:solidFill>
                  <a:srgbClr val="231F20"/>
                </a:solidFill>
                <a:cs typeface="Calibri" panose="020F0502020204030204" pitchFamily="34" charset="0"/>
              </a:rPr>
              <a:t>die</a:t>
            </a:r>
            <a:r>
              <a:rPr sz="1200" spc="-9" dirty="0">
                <a:solidFill>
                  <a:srgbClr val="231F20"/>
                </a:solidFill>
                <a:cs typeface="Calibri" panose="020F0502020204030204" pitchFamily="34" charset="0"/>
              </a:rPr>
              <a:t> </a:t>
            </a:r>
            <a:r>
              <a:rPr lang="de-DE" sz="1200" dirty="0" err="1">
                <a:solidFill>
                  <a:srgbClr val="231F20"/>
                </a:solidFill>
                <a:cs typeface="Calibri" panose="020F0502020204030204" pitchFamily="34" charset="0"/>
              </a:rPr>
              <a:t>FreeStyle</a:t>
            </a:r>
            <a:r>
              <a:rPr sz="1200" spc="-6" dirty="0">
                <a:solidFill>
                  <a:srgbClr val="231F20"/>
                </a:solidFill>
                <a:cs typeface="Calibri" panose="020F0502020204030204" pitchFamily="34" charset="0"/>
              </a:rPr>
              <a:t> </a:t>
            </a:r>
            <a:r>
              <a:rPr sz="1200" dirty="0">
                <a:solidFill>
                  <a:srgbClr val="231F20"/>
                </a:solidFill>
                <a:cs typeface="Calibri" panose="020F0502020204030204" pitchFamily="34" charset="0"/>
              </a:rPr>
              <a:t>Libre</a:t>
            </a:r>
            <a:r>
              <a:rPr sz="1200" spc="-9" dirty="0">
                <a:solidFill>
                  <a:srgbClr val="231F20"/>
                </a:solidFill>
                <a:cs typeface="Calibri" panose="020F0502020204030204" pitchFamily="34" charset="0"/>
              </a:rPr>
              <a:t> </a:t>
            </a:r>
            <a:r>
              <a:rPr sz="1200" dirty="0">
                <a:solidFill>
                  <a:srgbClr val="231F20"/>
                </a:solidFill>
                <a:cs typeface="Calibri" panose="020F0502020204030204" pitchFamily="34" charset="0"/>
              </a:rPr>
              <a:t>3</a:t>
            </a:r>
            <a:r>
              <a:rPr sz="1200" spc="-6" dirty="0">
                <a:solidFill>
                  <a:srgbClr val="231F20"/>
                </a:solidFill>
                <a:cs typeface="Calibri" panose="020F0502020204030204" pitchFamily="34" charset="0"/>
              </a:rPr>
              <a:t> </a:t>
            </a:r>
            <a:r>
              <a:rPr sz="1200" dirty="0">
                <a:solidFill>
                  <a:srgbClr val="231F20"/>
                </a:solidFill>
                <a:cs typeface="Calibri" panose="020F0502020204030204" pitchFamily="34" charset="0"/>
              </a:rPr>
              <a:t>App</a:t>
            </a:r>
            <a:r>
              <a:rPr lang="de-DE" sz="1200" baseline="30000" dirty="0">
                <a:solidFill>
                  <a:srgbClr val="231F20"/>
                </a:solidFill>
                <a:cs typeface="Calibri" panose="020F0502020204030204" pitchFamily="34" charset="0"/>
              </a:rPr>
              <a:t>2</a:t>
            </a:r>
            <a:r>
              <a:rPr sz="1200" spc="-4" baseline="35353" dirty="0">
                <a:solidFill>
                  <a:srgbClr val="231F20"/>
                </a:solidFill>
                <a:cs typeface="Calibri" panose="020F0502020204030204" pitchFamily="34" charset="0"/>
              </a:rPr>
              <a:t> </a:t>
            </a:r>
            <a:r>
              <a:rPr sz="1200" dirty="0" err="1">
                <a:solidFill>
                  <a:srgbClr val="231F20"/>
                </a:solidFill>
                <a:cs typeface="Calibri" panose="020F0502020204030204" pitchFamily="34" charset="0"/>
              </a:rPr>
              <a:t>aus.</a:t>
            </a:r>
            <a:endParaRPr sz="1200" dirty="0">
              <a:cs typeface="Calibri" panose="020F0502020204030204" pitchFamily="34" charset="0"/>
            </a:endParaRPr>
          </a:p>
        </p:txBody>
      </p:sp>
      <p:sp>
        <p:nvSpPr>
          <p:cNvPr id="23" name="object 21">
            <a:extLst>
              <a:ext uri="{FF2B5EF4-FFF2-40B4-BE49-F238E27FC236}">
                <a16:creationId xmlns:a16="http://schemas.microsoft.com/office/drawing/2014/main" id="{D60E257F-E5B7-534A-A653-BE75F59368E1}"/>
              </a:ext>
            </a:extLst>
          </p:cNvPr>
          <p:cNvSpPr txBox="1"/>
          <p:nvPr/>
        </p:nvSpPr>
        <p:spPr>
          <a:xfrm>
            <a:off x="765827" y="3173812"/>
            <a:ext cx="4328957" cy="192419"/>
          </a:xfrm>
          <a:prstGeom prst="rect">
            <a:avLst/>
          </a:prstGeom>
        </p:spPr>
        <p:txBody>
          <a:bodyPr vert="horz" wrap="square" lIns="0" tIns="7678" rIns="0" bIns="0" rtlCol="0">
            <a:spAutoFit/>
          </a:bodyPr>
          <a:lstStyle/>
          <a:p>
            <a:pPr marL="7677">
              <a:spcBef>
                <a:spcPts val="60"/>
              </a:spcBef>
            </a:pPr>
            <a:r>
              <a:rPr sz="1200" spc="-3" err="1">
                <a:solidFill>
                  <a:srgbClr val="231F20"/>
                </a:solidFill>
                <a:cs typeface="Calibri" panose="020F0502020204030204" pitchFamily="34" charset="0"/>
              </a:rPr>
              <a:t>Aktivieren</a:t>
            </a:r>
            <a:r>
              <a:rPr sz="1200" spc="-9">
                <a:solidFill>
                  <a:srgbClr val="231F20"/>
                </a:solidFill>
                <a:cs typeface="Calibri" panose="020F0502020204030204" pitchFamily="34" charset="0"/>
              </a:rPr>
              <a:t> </a:t>
            </a:r>
            <a:r>
              <a:rPr sz="1200">
                <a:solidFill>
                  <a:srgbClr val="231F20"/>
                </a:solidFill>
                <a:cs typeface="Calibri" panose="020F0502020204030204" pitchFamily="34" charset="0"/>
              </a:rPr>
              <a:t>Sie</a:t>
            </a:r>
            <a:r>
              <a:rPr sz="1200" spc="-9">
                <a:solidFill>
                  <a:srgbClr val="231F20"/>
                </a:solidFill>
                <a:cs typeface="Calibri" panose="020F0502020204030204" pitchFamily="34" charset="0"/>
              </a:rPr>
              <a:t> </a:t>
            </a:r>
            <a:r>
              <a:rPr sz="1200">
                <a:solidFill>
                  <a:srgbClr val="231F20"/>
                </a:solidFill>
                <a:cs typeface="Calibri" panose="020F0502020204030204" pitchFamily="34" charset="0"/>
              </a:rPr>
              <a:t>die</a:t>
            </a:r>
            <a:r>
              <a:rPr sz="1200" spc="-6">
                <a:solidFill>
                  <a:srgbClr val="231F20"/>
                </a:solidFill>
                <a:cs typeface="Calibri" panose="020F0502020204030204" pitchFamily="34" charset="0"/>
              </a:rPr>
              <a:t> </a:t>
            </a:r>
            <a:r>
              <a:rPr sz="1200" err="1">
                <a:solidFill>
                  <a:srgbClr val="231F20"/>
                </a:solidFill>
                <a:cs typeface="Calibri" panose="020F0502020204030204" pitchFamily="34" charset="0"/>
              </a:rPr>
              <a:t>Funktion</a:t>
            </a:r>
            <a:r>
              <a:rPr sz="1200" spc="-9">
                <a:solidFill>
                  <a:srgbClr val="231F20"/>
                </a:solidFill>
                <a:cs typeface="Calibri" panose="020F0502020204030204" pitchFamily="34" charset="0"/>
              </a:rPr>
              <a:t> </a:t>
            </a:r>
            <a:r>
              <a:rPr sz="1200" b="1">
                <a:solidFill>
                  <a:srgbClr val="231F20"/>
                </a:solidFill>
                <a:cs typeface="Calibri" panose="020F0502020204030204" pitchFamily="34" charset="0"/>
              </a:rPr>
              <a:t>„</a:t>
            </a:r>
            <a:r>
              <a:rPr lang="de-DE" sz="1200" b="1" err="1">
                <a:solidFill>
                  <a:srgbClr val="231F20"/>
                </a:solidFill>
                <a:cs typeface="Calibri" panose="020F0502020204030204" pitchFamily="34" charset="0"/>
              </a:rPr>
              <a:t>Mitteilungen</a:t>
            </a:r>
            <a:r>
              <a:rPr sz="1200" b="1" spc="-6">
                <a:solidFill>
                  <a:srgbClr val="231F20"/>
                </a:solidFill>
                <a:cs typeface="Calibri" panose="020F0502020204030204" pitchFamily="34" charset="0"/>
              </a:rPr>
              <a:t> </a:t>
            </a:r>
            <a:r>
              <a:rPr sz="1200" b="1" err="1">
                <a:solidFill>
                  <a:srgbClr val="231F20"/>
                </a:solidFill>
                <a:cs typeface="Calibri" panose="020F0502020204030204" pitchFamily="34" charset="0"/>
              </a:rPr>
              <a:t>erlauben</a:t>
            </a:r>
            <a:r>
              <a:rPr sz="1200" b="1">
                <a:solidFill>
                  <a:srgbClr val="231F20"/>
                </a:solidFill>
                <a:cs typeface="Calibri" panose="020F0502020204030204" pitchFamily="34" charset="0"/>
              </a:rPr>
              <a:t>“.</a:t>
            </a:r>
            <a:endParaRPr sz="1200">
              <a:cs typeface="Calibri" panose="020F0502020204030204" pitchFamily="34" charset="0"/>
            </a:endParaRPr>
          </a:p>
        </p:txBody>
      </p:sp>
      <p:grpSp>
        <p:nvGrpSpPr>
          <p:cNvPr id="4" name="Gruppieren 3">
            <a:extLst>
              <a:ext uri="{FF2B5EF4-FFF2-40B4-BE49-F238E27FC236}">
                <a16:creationId xmlns:a16="http://schemas.microsoft.com/office/drawing/2014/main" id="{C9BC8635-876C-3F42-AB2B-618BD29C2962}"/>
              </a:ext>
            </a:extLst>
          </p:cNvPr>
          <p:cNvGrpSpPr/>
          <p:nvPr/>
        </p:nvGrpSpPr>
        <p:grpSpPr>
          <a:xfrm>
            <a:off x="503238" y="1459567"/>
            <a:ext cx="4875978" cy="722455"/>
            <a:chOff x="546734" y="1459567"/>
            <a:chExt cx="4875978" cy="722455"/>
          </a:xfrm>
        </p:grpSpPr>
        <p:sp>
          <p:nvSpPr>
            <p:cNvPr id="34" name="object 99">
              <a:extLst>
                <a:ext uri="{FF2B5EF4-FFF2-40B4-BE49-F238E27FC236}">
                  <a16:creationId xmlns:a16="http://schemas.microsoft.com/office/drawing/2014/main" id="{4BD9BF7A-286F-A843-A71D-8905AF10B4CD}"/>
                </a:ext>
              </a:extLst>
            </p:cNvPr>
            <p:cNvSpPr/>
            <p:nvPr/>
          </p:nvSpPr>
          <p:spPr>
            <a:xfrm>
              <a:off x="546734" y="1459567"/>
              <a:ext cx="4875978" cy="722455"/>
            </a:xfrm>
            <a:custGeom>
              <a:avLst/>
              <a:gdLst/>
              <a:ahLst/>
              <a:cxnLst/>
              <a:rect l="l" t="t" r="r" b="b"/>
              <a:pathLst>
                <a:path w="6461125" h="885189">
                  <a:moveTo>
                    <a:pt x="71996" y="0"/>
                  </a:moveTo>
                  <a:lnTo>
                    <a:pt x="43971" y="5657"/>
                  </a:lnTo>
                  <a:lnTo>
                    <a:pt x="21086" y="21086"/>
                  </a:lnTo>
                  <a:lnTo>
                    <a:pt x="5657" y="43971"/>
                  </a:lnTo>
                  <a:lnTo>
                    <a:pt x="0" y="71996"/>
                  </a:lnTo>
                  <a:lnTo>
                    <a:pt x="0" y="813142"/>
                  </a:lnTo>
                  <a:lnTo>
                    <a:pt x="5657" y="841169"/>
                  </a:lnTo>
                  <a:lnTo>
                    <a:pt x="21086" y="864058"/>
                  </a:lnTo>
                  <a:lnTo>
                    <a:pt x="43971" y="879492"/>
                  </a:lnTo>
                  <a:lnTo>
                    <a:pt x="71996" y="885151"/>
                  </a:lnTo>
                  <a:lnTo>
                    <a:pt x="6388950" y="885151"/>
                  </a:lnTo>
                  <a:lnTo>
                    <a:pt x="6416975" y="879492"/>
                  </a:lnTo>
                  <a:lnTo>
                    <a:pt x="6439860" y="864058"/>
                  </a:lnTo>
                  <a:lnTo>
                    <a:pt x="6455289" y="841169"/>
                  </a:lnTo>
                  <a:lnTo>
                    <a:pt x="6460947" y="813142"/>
                  </a:lnTo>
                  <a:lnTo>
                    <a:pt x="6460947" y="71996"/>
                  </a:lnTo>
                  <a:lnTo>
                    <a:pt x="6455289" y="43971"/>
                  </a:lnTo>
                  <a:lnTo>
                    <a:pt x="6439860" y="21086"/>
                  </a:lnTo>
                  <a:lnTo>
                    <a:pt x="6416975" y="5657"/>
                  </a:lnTo>
                  <a:lnTo>
                    <a:pt x="6388950" y="0"/>
                  </a:lnTo>
                  <a:lnTo>
                    <a:pt x="71996" y="0"/>
                  </a:lnTo>
                  <a:close/>
                </a:path>
              </a:pathLst>
            </a:custGeom>
            <a:solidFill>
              <a:schemeClr val="accent5">
                <a:alpha val="10000"/>
              </a:schemeClr>
            </a:solidFill>
            <a:ln w="19049">
              <a:noFill/>
            </a:ln>
          </p:spPr>
          <p:txBody>
            <a:bodyPr wrap="square" lIns="0" tIns="0" rIns="0" bIns="0" rtlCol="0"/>
            <a:lstStyle/>
            <a:p>
              <a:endParaRPr sz="685">
                <a:latin typeface="Calibri" panose="020F0502020204030204" pitchFamily="34" charset="0"/>
                <a:cs typeface="Calibri" panose="020F0502020204030204" pitchFamily="34" charset="0"/>
              </a:endParaRPr>
            </a:p>
          </p:txBody>
        </p:sp>
        <p:sp>
          <p:nvSpPr>
            <p:cNvPr id="32" name="object 97">
              <a:extLst>
                <a:ext uri="{FF2B5EF4-FFF2-40B4-BE49-F238E27FC236}">
                  <a16:creationId xmlns:a16="http://schemas.microsoft.com/office/drawing/2014/main" id="{10B94730-1D1F-094C-A250-8B97DF1A3DB2}"/>
                </a:ext>
              </a:extLst>
            </p:cNvPr>
            <p:cNvSpPr txBox="1"/>
            <p:nvPr/>
          </p:nvSpPr>
          <p:spPr>
            <a:xfrm>
              <a:off x="1105150" y="1512376"/>
              <a:ext cx="4234831" cy="598730"/>
            </a:xfrm>
            <a:prstGeom prst="rect">
              <a:avLst/>
            </a:prstGeom>
          </p:spPr>
          <p:txBody>
            <a:bodyPr vert="horz" wrap="square" lIns="0" tIns="13820" rIns="0" bIns="0" rtlCol="0">
              <a:spAutoFit/>
            </a:bodyPr>
            <a:lstStyle/>
            <a:p>
              <a:pPr marL="23031" marR="18425">
                <a:spcAft>
                  <a:spcPts val="600"/>
                </a:spcAft>
              </a:pPr>
              <a:r>
                <a:rPr sz="1100" spc="-9">
                  <a:solidFill>
                    <a:srgbClr val="231F20"/>
                  </a:solidFill>
                  <a:latin typeface="Calibri" panose="020F0502020204030204" pitchFamily="34" charset="0"/>
                  <a:cs typeface="Calibri" panose="020F0502020204030204" pitchFamily="34" charset="0"/>
                </a:rPr>
                <a:t>Bluetooth muss </a:t>
              </a:r>
              <a:r>
                <a:rPr sz="1100" spc="-9" err="1">
                  <a:solidFill>
                    <a:srgbClr val="231F20"/>
                  </a:solidFill>
                  <a:latin typeface="Calibri" panose="020F0502020204030204" pitchFamily="34" charset="0"/>
                  <a:cs typeface="Calibri" panose="020F0502020204030204" pitchFamily="34" charset="0"/>
                </a:rPr>
                <a:t>beim</a:t>
              </a:r>
              <a:r>
                <a:rPr sz="1100" spc="-9">
                  <a:solidFill>
                    <a:srgbClr val="231F20"/>
                  </a:solidFill>
                  <a:latin typeface="Calibri" panose="020F0502020204030204" pitchFamily="34" charset="0"/>
                  <a:cs typeface="Calibri" panose="020F0502020204030204" pitchFamily="34" charset="0"/>
                </a:rPr>
                <a:t> </a:t>
              </a:r>
              <a:r>
                <a:rPr sz="1100" spc="-12" err="1">
                  <a:solidFill>
                    <a:srgbClr val="231F20"/>
                  </a:solidFill>
                  <a:latin typeface="Calibri" panose="020F0502020204030204" pitchFamily="34" charset="0"/>
                  <a:cs typeface="Calibri" panose="020F0502020204030204" pitchFamily="34" charset="0"/>
                </a:rPr>
                <a:t>Starten</a:t>
              </a:r>
              <a:r>
                <a:rPr sz="1100" spc="-12">
                  <a:solidFill>
                    <a:srgbClr val="231F20"/>
                  </a:solidFill>
                  <a:latin typeface="Calibri" panose="020F0502020204030204" pitchFamily="34" charset="0"/>
                  <a:cs typeface="Calibri" panose="020F0502020204030204" pitchFamily="34" charset="0"/>
                </a:rPr>
                <a:t> </a:t>
              </a:r>
              <a:r>
                <a:rPr sz="1100" spc="-9" err="1">
                  <a:solidFill>
                    <a:srgbClr val="231F20"/>
                  </a:solidFill>
                  <a:latin typeface="Calibri" panose="020F0502020204030204" pitchFamily="34" charset="0"/>
                  <a:cs typeface="Calibri" panose="020F0502020204030204" pitchFamily="34" charset="0"/>
                </a:rPr>
                <a:t>eines</a:t>
              </a:r>
              <a:r>
                <a:rPr sz="1100" spc="-9">
                  <a:solidFill>
                    <a:srgbClr val="231F20"/>
                  </a:solidFill>
                  <a:latin typeface="Calibri" panose="020F0502020204030204" pitchFamily="34" charset="0"/>
                  <a:cs typeface="Calibri" panose="020F0502020204030204" pitchFamily="34" charset="0"/>
                </a:rPr>
                <a:t> </a:t>
              </a:r>
              <a:r>
                <a:rPr sz="1100" spc="-15">
                  <a:solidFill>
                    <a:srgbClr val="231F20"/>
                  </a:solidFill>
                  <a:latin typeface="Calibri" panose="020F0502020204030204" pitchFamily="34" charset="0"/>
                  <a:cs typeface="Calibri" panose="020F0502020204030204" pitchFamily="34" charset="0"/>
                </a:rPr>
                <a:t>FreeStyle </a:t>
              </a:r>
              <a:r>
                <a:rPr sz="1100" spc="-9">
                  <a:solidFill>
                    <a:srgbClr val="231F20"/>
                  </a:solidFill>
                  <a:latin typeface="Calibri" panose="020F0502020204030204" pitchFamily="34" charset="0"/>
                  <a:cs typeface="Calibri" panose="020F0502020204030204" pitchFamily="34" charset="0"/>
                </a:rPr>
                <a:t>Libre </a:t>
              </a:r>
              <a:r>
                <a:rPr sz="1100">
                  <a:solidFill>
                    <a:srgbClr val="231F20"/>
                  </a:solidFill>
                  <a:latin typeface="Calibri" panose="020F0502020204030204" pitchFamily="34" charset="0"/>
                  <a:cs typeface="Calibri" panose="020F0502020204030204" pitchFamily="34" charset="0"/>
                </a:rPr>
                <a:t>3 </a:t>
              </a:r>
              <a:r>
                <a:rPr sz="1100" spc="-9">
                  <a:solidFill>
                    <a:srgbClr val="231F20"/>
                  </a:solidFill>
                  <a:latin typeface="Calibri" panose="020F0502020204030204" pitchFamily="34" charset="0"/>
                  <a:cs typeface="Calibri" panose="020F0502020204030204" pitchFamily="34" charset="0"/>
                </a:rPr>
                <a:t>Sensors </a:t>
              </a:r>
              <a:r>
                <a:rPr sz="1100" spc="-9" err="1">
                  <a:solidFill>
                    <a:srgbClr val="231F20"/>
                  </a:solidFill>
                  <a:latin typeface="Calibri" panose="020F0502020204030204" pitchFamily="34" charset="0"/>
                  <a:cs typeface="Calibri" panose="020F0502020204030204" pitchFamily="34" charset="0"/>
                </a:rPr>
                <a:t>aktiviert</a:t>
              </a:r>
              <a:r>
                <a:rPr sz="1100" spc="-9">
                  <a:solidFill>
                    <a:srgbClr val="231F20"/>
                  </a:solidFill>
                  <a:latin typeface="Calibri" panose="020F0502020204030204" pitchFamily="34" charset="0"/>
                  <a:cs typeface="Calibri" panose="020F0502020204030204" pitchFamily="34" charset="0"/>
                </a:rPr>
                <a:t> sein </a:t>
              </a:r>
              <a:r>
                <a:rPr sz="1100" spc="-6">
                  <a:solidFill>
                    <a:srgbClr val="231F20"/>
                  </a:solidFill>
                  <a:latin typeface="Calibri" panose="020F0502020204030204" pitchFamily="34" charset="0"/>
                  <a:cs typeface="Calibri" panose="020F0502020204030204" pitchFamily="34" charset="0"/>
                </a:rPr>
                <a:t>und </a:t>
              </a:r>
              <a:r>
                <a:rPr sz="1100" spc="-9" err="1">
                  <a:solidFill>
                    <a:srgbClr val="231F20"/>
                  </a:solidFill>
                  <a:latin typeface="Calibri" panose="020F0502020204030204" pitchFamily="34" charset="0"/>
                  <a:cs typeface="Calibri" panose="020F0502020204030204" pitchFamily="34" charset="0"/>
                </a:rPr>
                <a:t>dauerhaft</a:t>
              </a:r>
              <a:r>
                <a:rPr sz="1100" spc="-9">
                  <a:solidFill>
                    <a:srgbClr val="231F20"/>
                  </a:solidFill>
                  <a:latin typeface="Calibri" panose="020F0502020204030204" pitchFamily="34" charset="0"/>
                  <a:cs typeface="Calibri" panose="020F0502020204030204" pitchFamily="34" charset="0"/>
                </a:rPr>
                <a:t> </a:t>
              </a:r>
              <a:r>
                <a:rPr sz="1100" spc="-151">
                  <a:solidFill>
                    <a:srgbClr val="231F20"/>
                  </a:solidFill>
                  <a:latin typeface="Calibri" panose="020F0502020204030204" pitchFamily="34" charset="0"/>
                  <a:cs typeface="Calibri" panose="020F0502020204030204" pitchFamily="34" charset="0"/>
                </a:rPr>
                <a:t> </a:t>
              </a:r>
              <a:r>
                <a:rPr sz="1100" spc="-9" err="1">
                  <a:solidFill>
                    <a:srgbClr val="231F20"/>
                  </a:solidFill>
                  <a:latin typeface="Calibri" panose="020F0502020204030204" pitchFamily="34" charset="0"/>
                  <a:cs typeface="Calibri" panose="020F0502020204030204" pitchFamily="34" charset="0"/>
                </a:rPr>
                <a:t>eingeschaltet</a:t>
              </a:r>
              <a:r>
                <a:rPr sz="1100" spc="-18">
                  <a:solidFill>
                    <a:srgbClr val="231F20"/>
                  </a:solidFill>
                  <a:latin typeface="Calibri" panose="020F0502020204030204" pitchFamily="34" charset="0"/>
                  <a:cs typeface="Calibri" panose="020F0502020204030204" pitchFamily="34" charset="0"/>
                </a:rPr>
                <a:t> </a:t>
              </a:r>
              <a:r>
                <a:rPr sz="1100" spc="-9" err="1">
                  <a:solidFill>
                    <a:srgbClr val="231F20"/>
                  </a:solidFill>
                  <a:latin typeface="Calibri" panose="020F0502020204030204" pitchFamily="34" charset="0"/>
                  <a:cs typeface="Calibri" panose="020F0502020204030204" pitchFamily="34" charset="0"/>
                </a:rPr>
                <a:t>bleiben</a:t>
              </a:r>
              <a:r>
                <a:rPr sz="1100" spc="-9">
                  <a:solidFill>
                    <a:srgbClr val="231F20"/>
                  </a:solidFill>
                  <a:latin typeface="Calibri" panose="020F0502020204030204" pitchFamily="34" charset="0"/>
                  <a:cs typeface="Calibri" panose="020F0502020204030204" pitchFamily="34" charset="0"/>
                </a:rPr>
                <a:t>,</a:t>
              </a:r>
              <a:r>
                <a:rPr sz="1100" spc="-15">
                  <a:solidFill>
                    <a:srgbClr val="231F20"/>
                  </a:solidFill>
                  <a:latin typeface="Calibri" panose="020F0502020204030204" pitchFamily="34" charset="0"/>
                  <a:cs typeface="Calibri" panose="020F0502020204030204" pitchFamily="34" charset="0"/>
                </a:rPr>
                <a:t> </a:t>
              </a:r>
              <a:r>
                <a:rPr sz="1100" spc="-6">
                  <a:solidFill>
                    <a:srgbClr val="231F20"/>
                  </a:solidFill>
                  <a:latin typeface="Calibri" panose="020F0502020204030204" pitchFamily="34" charset="0"/>
                  <a:cs typeface="Calibri" panose="020F0502020204030204" pitchFamily="34" charset="0"/>
                </a:rPr>
                <a:t>um</a:t>
              </a:r>
              <a:r>
                <a:rPr sz="1100" spc="-15">
                  <a:solidFill>
                    <a:srgbClr val="231F20"/>
                  </a:solidFill>
                  <a:latin typeface="Calibri" panose="020F0502020204030204" pitchFamily="34" charset="0"/>
                  <a:cs typeface="Calibri" panose="020F0502020204030204" pitchFamily="34" charset="0"/>
                </a:rPr>
                <a:t> </a:t>
              </a:r>
              <a:r>
                <a:rPr lang="de-DE" sz="1100" spc="-12">
                  <a:solidFill>
                    <a:srgbClr val="231F20"/>
                  </a:solidFill>
                  <a:latin typeface="Calibri" panose="020F0502020204030204" pitchFamily="34" charset="0"/>
                  <a:cs typeface="Calibri" panose="020F0502020204030204" pitchFamily="34" charset="0"/>
                </a:rPr>
                <a:t>Glukose</a:t>
              </a:r>
              <a:r>
                <a:rPr sz="1100" spc="-12" err="1">
                  <a:solidFill>
                    <a:srgbClr val="231F20"/>
                  </a:solidFill>
                  <a:latin typeface="Calibri" panose="020F0502020204030204" pitchFamily="34" charset="0"/>
                  <a:cs typeface="Calibri" panose="020F0502020204030204" pitchFamily="34" charset="0"/>
                </a:rPr>
                <a:t>werte</a:t>
              </a:r>
              <a:r>
                <a:rPr sz="1100" spc="-15">
                  <a:solidFill>
                    <a:srgbClr val="231F20"/>
                  </a:solidFill>
                  <a:latin typeface="Calibri" panose="020F0502020204030204" pitchFamily="34" charset="0"/>
                  <a:cs typeface="Calibri" panose="020F0502020204030204" pitchFamily="34" charset="0"/>
                </a:rPr>
                <a:t> </a:t>
              </a:r>
              <a:r>
                <a:rPr sz="1100" spc="-6" err="1">
                  <a:solidFill>
                    <a:srgbClr val="231F20"/>
                  </a:solidFill>
                  <a:latin typeface="Calibri" panose="020F0502020204030204" pitchFamily="34" charset="0"/>
                  <a:cs typeface="Calibri" panose="020F0502020204030204" pitchFamily="34" charset="0"/>
                </a:rPr>
                <a:t>zu</a:t>
              </a:r>
              <a:r>
                <a:rPr sz="1100" spc="-15">
                  <a:solidFill>
                    <a:srgbClr val="231F20"/>
                  </a:solidFill>
                  <a:latin typeface="Calibri" panose="020F0502020204030204" pitchFamily="34" charset="0"/>
                  <a:cs typeface="Calibri" panose="020F0502020204030204" pitchFamily="34" charset="0"/>
                </a:rPr>
                <a:t> </a:t>
              </a:r>
              <a:r>
                <a:rPr sz="1100" spc="-9" err="1">
                  <a:solidFill>
                    <a:srgbClr val="231F20"/>
                  </a:solidFill>
                  <a:latin typeface="Calibri" panose="020F0502020204030204" pitchFamily="34" charset="0"/>
                  <a:cs typeface="Calibri" panose="020F0502020204030204" pitchFamily="34" charset="0"/>
                </a:rPr>
                <a:t>empfangen</a:t>
              </a:r>
              <a:r>
                <a:rPr sz="1100" spc="-9">
                  <a:solidFill>
                    <a:srgbClr val="231F20"/>
                  </a:solidFill>
                  <a:latin typeface="Calibri" panose="020F0502020204030204" pitchFamily="34" charset="0"/>
                  <a:cs typeface="Calibri" panose="020F0502020204030204" pitchFamily="34" charset="0"/>
                </a:rPr>
                <a:t>.</a:t>
              </a:r>
              <a:r>
                <a:rPr lang="de-DE" sz="1100" spc="-9">
                  <a:solidFill>
                    <a:srgbClr val="231F20"/>
                  </a:solidFill>
                  <a:latin typeface="Calibri" panose="020F0502020204030204" pitchFamily="34" charset="0"/>
                  <a:cs typeface="Calibri" panose="020F0502020204030204" pitchFamily="34" charset="0"/>
                </a:rPr>
                <a:t> </a:t>
              </a:r>
            </a:p>
            <a:p>
              <a:pPr marL="23031" marR="18425">
                <a:spcAft>
                  <a:spcPts val="600"/>
                </a:spcAft>
              </a:pPr>
              <a:r>
                <a:rPr lang="de-DE" sz="1100" spc="-9">
                  <a:solidFill>
                    <a:srgbClr val="231F20"/>
                  </a:solidFill>
                  <a:latin typeface="Calibri" panose="020F0502020204030204" pitchFamily="34" charset="0"/>
                  <a:cs typeface="Calibri" panose="020F0502020204030204" pitchFamily="34" charset="0"/>
                </a:rPr>
                <a:t>Um Alarme zu empfangen, muss die App im Hintergrund geöffnet bleiben.</a:t>
              </a:r>
            </a:p>
          </p:txBody>
        </p:sp>
        <p:pic>
          <p:nvPicPr>
            <p:cNvPr id="35" name="object 100">
              <a:extLst>
                <a:ext uri="{FF2B5EF4-FFF2-40B4-BE49-F238E27FC236}">
                  <a16:creationId xmlns:a16="http://schemas.microsoft.com/office/drawing/2014/main" id="{4BC814D7-82A1-7E48-89CE-B8D9D8C3FAFD}"/>
                </a:ext>
              </a:extLst>
            </p:cNvPr>
            <p:cNvPicPr/>
            <p:nvPr/>
          </p:nvPicPr>
          <p:blipFill>
            <a:blip r:embed="rId3" cstate="screen">
              <a:extLst>
                <a:ext uri="{28A0092B-C50C-407E-A947-70E740481C1C}">
                  <a14:useLocalDpi xmlns:a14="http://schemas.microsoft.com/office/drawing/2010/main"/>
                </a:ext>
              </a:extLst>
            </a:blip>
            <a:stretch>
              <a:fillRect/>
            </a:stretch>
          </p:blipFill>
          <p:spPr>
            <a:xfrm>
              <a:off x="785833" y="1657291"/>
              <a:ext cx="99205" cy="153622"/>
            </a:xfrm>
            <a:prstGeom prst="rect">
              <a:avLst/>
            </a:prstGeom>
          </p:spPr>
        </p:pic>
        <p:pic>
          <p:nvPicPr>
            <p:cNvPr id="36" name="object 101">
              <a:extLst>
                <a:ext uri="{FF2B5EF4-FFF2-40B4-BE49-F238E27FC236}">
                  <a16:creationId xmlns:a16="http://schemas.microsoft.com/office/drawing/2014/main" id="{188A86D8-F81C-6248-8C96-AB5BAC12566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48850" y="1966638"/>
              <a:ext cx="173161" cy="55122"/>
            </a:xfrm>
            <a:prstGeom prst="rect">
              <a:avLst/>
            </a:prstGeom>
          </p:spPr>
        </p:pic>
        <p:sp>
          <p:nvSpPr>
            <p:cNvPr id="37" name="object 102">
              <a:extLst>
                <a:ext uri="{FF2B5EF4-FFF2-40B4-BE49-F238E27FC236}">
                  <a16:creationId xmlns:a16="http://schemas.microsoft.com/office/drawing/2014/main" id="{AF6BD68E-E785-AA4D-8729-4F504A0F91D6}"/>
                </a:ext>
              </a:extLst>
            </p:cNvPr>
            <p:cNvSpPr/>
            <p:nvPr/>
          </p:nvSpPr>
          <p:spPr>
            <a:xfrm>
              <a:off x="615071" y="1533884"/>
              <a:ext cx="441039" cy="417199"/>
            </a:xfrm>
            <a:custGeom>
              <a:avLst/>
              <a:gdLst/>
              <a:ahLst/>
              <a:cxnLst/>
              <a:rect l="l" t="t" r="r" b="b"/>
              <a:pathLst>
                <a:path w="540384" h="511175">
                  <a:moveTo>
                    <a:pt x="48247" y="260286"/>
                  </a:moveTo>
                  <a:lnTo>
                    <a:pt x="0" y="260286"/>
                  </a:lnTo>
                  <a:lnTo>
                    <a:pt x="0" y="279590"/>
                  </a:lnTo>
                  <a:lnTo>
                    <a:pt x="48247" y="279590"/>
                  </a:lnTo>
                  <a:lnTo>
                    <a:pt x="48247" y="260286"/>
                  </a:lnTo>
                  <a:close/>
                </a:path>
                <a:path w="540384" h="511175">
                  <a:moveTo>
                    <a:pt x="99885" y="86271"/>
                  </a:moveTo>
                  <a:lnTo>
                    <a:pt x="65773" y="52158"/>
                  </a:lnTo>
                  <a:lnTo>
                    <a:pt x="52133" y="65798"/>
                  </a:lnTo>
                  <a:lnTo>
                    <a:pt x="86245" y="99923"/>
                  </a:lnTo>
                  <a:lnTo>
                    <a:pt x="99885" y="86271"/>
                  </a:lnTo>
                  <a:close/>
                </a:path>
                <a:path w="540384" h="511175">
                  <a:moveTo>
                    <a:pt x="119951" y="433514"/>
                  </a:moveTo>
                  <a:lnTo>
                    <a:pt x="106311" y="419862"/>
                  </a:lnTo>
                  <a:lnTo>
                    <a:pt x="72199" y="453974"/>
                  </a:lnTo>
                  <a:lnTo>
                    <a:pt x="85839" y="467626"/>
                  </a:lnTo>
                  <a:lnTo>
                    <a:pt x="119951" y="433514"/>
                  </a:lnTo>
                  <a:close/>
                </a:path>
                <a:path w="540384" h="511175">
                  <a:moveTo>
                    <a:pt x="279590" y="0"/>
                  </a:moveTo>
                  <a:lnTo>
                    <a:pt x="260299" y="0"/>
                  </a:lnTo>
                  <a:lnTo>
                    <a:pt x="260299" y="48247"/>
                  </a:lnTo>
                  <a:lnTo>
                    <a:pt x="279590" y="48247"/>
                  </a:lnTo>
                  <a:lnTo>
                    <a:pt x="279590" y="0"/>
                  </a:lnTo>
                  <a:close/>
                </a:path>
                <a:path w="540384" h="511175">
                  <a:moveTo>
                    <a:pt x="446443" y="244881"/>
                  </a:moveTo>
                  <a:lnTo>
                    <a:pt x="442518" y="207873"/>
                  </a:lnTo>
                  <a:lnTo>
                    <a:pt x="431063" y="172834"/>
                  </a:lnTo>
                  <a:lnTo>
                    <a:pt x="427139" y="166065"/>
                  </a:lnTo>
                  <a:lnTo>
                    <a:pt x="427139" y="244767"/>
                  </a:lnTo>
                  <a:lnTo>
                    <a:pt x="424942" y="271297"/>
                  </a:lnTo>
                  <a:lnTo>
                    <a:pt x="418414" y="296672"/>
                  </a:lnTo>
                  <a:lnTo>
                    <a:pt x="407682" y="320573"/>
                  </a:lnTo>
                  <a:lnTo>
                    <a:pt x="392899" y="342671"/>
                  </a:lnTo>
                  <a:lnTo>
                    <a:pt x="369227" y="377456"/>
                  </a:lnTo>
                  <a:lnTo>
                    <a:pt x="351993" y="414210"/>
                  </a:lnTo>
                  <a:lnTo>
                    <a:pt x="341350" y="452475"/>
                  </a:lnTo>
                  <a:lnTo>
                    <a:pt x="337477" y="491756"/>
                  </a:lnTo>
                  <a:lnTo>
                    <a:pt x="202387" y="491756"/>
                  </a:lnTo>
                  <a:lnTo>
                    <a:pt x="198539" y="452081"/>
                  </a:lnTo>
                  <a:lnTo>
                    <a:pt x="188087" y="413778"/>
                  </a:lnTo>
                  <a:lnTo>
                    <a:pt x="171335" y="377710"/>
                  </a:lnTo>
                  <a:lnTo>
                    <a:pt x="148615" y="344779"/>
                  </a:lnTo>
                  <a:lnTo>
                    <a:pt x="130848" y="318185"/>
                  </a:lnTo>
                  <a:lnTo>
                    <a:pt x="118999" y="288975"/>
                  </a:lnTo>
                  <a:lnTo>
                    <a:pt x="113271" y="257873"/>
                  </a:lnTo>
                  <a:lnTo>
                    <a:pt x="113893" y="225577"/>
                  </a:lnTo>
                  <a:lnTo>
                    <a:pt x="128981" y="175171"/>
                  </a:lnTo>
                  <a:lnTo>
                    <a:pt x="159258" y="133311"/>
                  </a:lnTo>
                  <a:lnTo>
                    <a:pt x="201333" y="103339"/>
                  </a:lnTo>
                  <a:lnTo>
                    <a:pt x="251815" y="88607"/>
                  </a:lnTo>
                  <a:lnTo>
                    <a:pt x="286346" y="88519"/>
                  </a:lnTo>
                  <a:lnTo>
                    <a:pt x="317652" y="94894"/>
                  </a:lnTo>
                  <a:lnTo>
                    <a:pt x="374662" y="127558"/>
                  </a:lnTo>
                  <a:lnTo>
                    <a:pt x="413397" y="180555"/>
                  </a:lnTo>
                  <a:lnTo>
                    <a:pt x="427139" y="244767"/>
                  </a:lnTo>
                  <a:lnTo>
                    <a:pt x="427139" y="166065"/>
                  </a:lnTo>
                  <a:lnTo>
                    <a:pt x="387604" y="113322"/>
                  </a:lnTo>
                  <a:lnTo>
                    <a:pt x="350253" y="88328"/>
                  </a:lnTo>
                  <a:lnTo>
                    <a:pt x="287413" y="69240"/>
                  </a:lnTo>
                  <a:lnTo>
                    <a:pt x="249694" y="69545"/>
                  </a:lnTo>
                  <a:lnTo>
                    <a:pt x="203682" y="81280"/>
                  </a:lnTo>
                  <a:lnTo>
                    <a:pt x="163220" y="104470"/>
                  </a:lnTo>
                  <a:lnTo>
                    <a:pt x="130276" y="137172"/>
                  </a:lnTo>
                  <a:lnTo>
                    <a:pt x="106794" y="177444"/>
                  </a:lnTo>
                  <a:lnTo>
                    <a:pt x="94716" y="223342"/>
                  </a:lnTo>
                  <a:lnTo>
                    <a:pt x="94043" y="259524"/>
                  </a:lnTo>
                  <a:lnTo>
                    <a:pt x="100495" y="294436"/>
                  </a:lnTo>
                  <a:lnTo>
                    <a:pt x="113817" y="327253"/>
                  </a:lnTo>
                  <a:lnTo>
                    <a:pt x="133781" y="357136"/>
                  </a:lnTo>
                  <a:lnTo>
                    <a:pt x="154609" y="387273"/>
                  </a:lnTo>
                  <a:lnTo>
                    <a:pt x="169964" y="420306"/>
                  </a:lnTo>
                  <a:lnTo>
                    <a:pt x="179539" y="455409"/>
                  </a:lnTo>
                  <a:lnTo>
                    <a:pt x="183095" y="491756"/>
                  </a:lnTo>
                  <a:lnTo>
                    <a:pt x="163906" y="491756"/>
                  </a:lnTo>
                  <a:lnTo>
                    <a:pt x="163906" y="511060"/>
                  </a:lnTo>
                  <a:lnTo>
                    <a:pt x="376072" y="511060"/>
                  </a:lnTo>
                  <a:lnTo>
                    <a:pt x="376072" y="491756"/>
                  </a:lnTo>
                  <a:lnTo>
                    <a:pt x="356895" y="491756"/>
                  </a:lnTo>
                  <a:lnTo>
                    <a:pt x="360489" y="455764"/>
                  </a:lnTo>
                  <a:lnTo>
                    <a:pt x="370306" y="420624"/>
                  </a:lnTo>
                  <a:lnTo>
                    <a:pt x="386219" y="386816"/>
                  </a:lnTo>
                  <a:lnTo>
                    <a:pt x="408076" y="354787"/>
                  </a:lnTo>
                  <a:lnTo>
                    <a:pt x="424649" y="329984"/>
                  </a:lnTo>
                  <a:lnTo>
                    <a:pt x="436664" y="303149"/>
                  </a:lnTo>
                  <a:lnTo>
                    <a:pt x="443979" y="274650"/>
                  </a:lnTo>
                  <a:lnTo>
                    <a:pt x="446443" y="244881"/>
                  </a:lnTo>
                  <a:close/>
                </a:path>
                <a:path w="540384" h="511175">
                  <a:moveTo>
                    <a:pt x="467652" y="453974"/>
                  </a:moveTo>
                  <a:lnTo>
                    <a:pt x="433539" y="419849"/>
                  </a:lnTo>
                  <a:lnTo>
                    <a:pt x="419887" y="433489"/>
                  </a:lnTo>
                  <a:lnTo>
                    <a:pt x="453999" y="467614"/>
                  </a:lnTo>
                  <a:lnTo>
                    <a:pt x="467652" y="453974"/>
                  </a:lnTo>
                  <a:close/>
                </a:path>
                <a:path w="540384" h="511175">
                  <a:moveTo>
                    <a:pt x="488899" y="64617"/>
                  </a:moveTo>
                  <a:lnTo>
                    <a:pt x="475259" y="50965"/>
                  </a:lnTo>
                  <a:lnTo>
                    <a:pt x="441134" y="85090"/>
                  </a:lnTo>
                  <a:lnTo>
                    <a:pt x="454787" y="98729"/>
                  </a:lnTo>
                  <a:lnTo>
                    <a:pt x="488899" y="64617"/>
                  </a:lnTo>
                  <a:close/>
                </a:path>
                <a:path w="540384" h="511175">
                  <a:moveTo>
                    <a:pt x="540004" y="260286"/>
                  </a:moveTo>
                  <a:lnTo>
                    <a:pt x="491756" y="260286"/>
                  </a:lnTo>
                  <a:lnTo>
                    <a:pt x="491756" y="279590"/>
                  </a:lnTo>
                  <a:lnTo>
                    <a:pt x="540004" y="279590"/>
                  </a:lnTo>
                  <a:lnTo>
                    <a:pt x="540004" y="260286"/>
                  </a:lnTo>
                  <a:close/>
                </a:path>
              </a:pathLst>
            </a:custGeom>
            <a:solidFill>
              <a:srgbClr val="4C4D4F"/>
            </a:solidFill>
          </p:spPr>
          <p:txBody>
            <a:bodyPr wrap="square" lIns="0" tIns="0" rIns="0" bIns="0" rtlCol="0"/>
            <a:lstStyle/>
            <a:p>
              <a:endParaRPr sz="685">
                <a:latin typeface="Calibri" panose="020F0502020204030204" pitchFamily="34" charset="0"/>
                <a:cs typeface="Calibri" panose="020F0502020204030204" pitchFamily="34" charset="0"/>
              </a:endParaRPr>
            </a:p>
          </p:txBody>
        </p:sp>
        <p:pic>
          <p:nvPicPr>
            <p:cNvPr id="38" name="object 103">
              <a:extLst>
                <a:ext uri="{FF2B5EF4-FFF2-40B4-BE49-F238E27FC236}">
                  <a16:creationId xmlns:a16="http://schemas.microsoft.com/office/drawing/2014/main" id="{41AB55DC-B151-6B48-84AC-2D73C5E59B05}"/>
                </a:ext>
              </a:extLst>
            </p:cNvPr>
            <p:cNvPicPr/>
            <p:nvPr/>
          </p:nvPicPr>
          <p:blipFill>
            <a:blip r:embed="rId5" cstate="screen">
              <a:extLst>
                <a:ext uri="{28A0092B-C50C-407E-A947-70E740481C1C}">
                  <a14:useLocalDpi xmlns:a14="http://schemas.microsoft.com/office/drawing/2010/main"/>
                </a:ext>
              </a:extLst>
            </a:blip>
            <a:stretch>
              <a:fillRect/>
            </a:stretch>
          </p:blipFill>
          <p:spPr>
            <a:xfrm>
              <a:off x="736792" y="1633353"/>
              <a:ext cx="200979" cy="200914"/>
            </a:xfrm>
            <a:prstGeom prst="rect">
              <a:avLst/>
            </a:prstGeom>
          </p:spPr>
        </p:pic>
      </p:grpSp>
      <p:sp>
        <p:nvSpPr>
          <p:cNvPr id="78" name="Oval 102">
            <a:extLst>
              <a:ext uri="{FF2B5EF4-FFF2-40B4-BE49-F238E27FC236}">
                <a16:creationId xmlns:a16="http://schemas.microsoft.com/office/drawing/2014/main" id="{FDF8A5D6-9509-BA4E-BA28-C2B5023669B0}"/>
              </a:ext>
            </a:extLst>
          </p:cNvPr>
          <p:cNvSpPr/>
          <p:nvPr/>
        </p:nvSpPr>
        <p:spPr>
          <a:xfrm>
            <a:off x="505904" y="2657037"/>
            <a:ext cx="209797" cy="2097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de-DE" sz="1100" b="1">
              <a:solidFill>
                <a:schemeClr val="bg1"/>
              </a:solidFill>
              <a:latin typeface="+mj-lt"/>
            </a:endParaRPr>
          </a:p>
        </p:txBody>
      </p:sp>
      <p:sp>
        <p:nvSpPr>
          <p:cNvPr id="79" name="Oval 102">
            <a:extLst>
              <a:ext uri="{FF2B5EF4-FFF2-40B4-BE49-F238E27FC236}">
                <a16:creationId xmlns:a16="http://schemas.microsoft.com/office/drawing/2014/main" id="{5CE3975B-3B46-FA4C-9E5A-C7F306645FB2}"/>
              </a:ext>
            </a:extLst>
          </p:cNvPr>
          <p:cNvSpPr/>
          <p:nvPr/>
        </p:nvSpPr>
        <p:spPr>
          <a:xfrm>
            <a:off x="505904" y="3160422"/>
            <a:ext cx="209797" cy="2097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de-DE" sz="1100" b="1">
              <a:solidFill>
                <a:schemeClr val="bg1"/>
              </a:solidFill>
              <a:latin typeface="+mj-lt"/>
            </a:endParaRPr>
          </a:p>
        </p:txBody>
      </p:sp>
      <p:sp>
        <p:nvSpPr>
          <p:cNvPr id="80" name="Oval 102">
            <a:extLst>
              <a:ext uri="{FF2B5EF4-FFF2-40B4-BE49-F238E27FC236}">
                <a16:creationId xmlns:a16="http://schemas.microsoft.com/office/drawing/2014/main" id="{FB4A0E5E-65BF-F045-BAC3-6147FF7CA4C6}"/>
              </a:ext>
            </a:extLst>
          </p:cNvPr>
          <p:cNvSpPr/>
          <p:nvPr/>
        </p:nvSpPr>
        <p:spPr>
          <a:xfrm>
            <a:off x="505904" y="3491541"/>
            <a:ext cx="209797" cy="2097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de-DE" sz="1100" b="1">
              <a:solidFill>
                <a:schemeClr val="bg1"/>
              </a:solidFill>
              <a:latin typeface="+mj-lt"/>
            </a:endParaRPr>
          </a:p>
        </p:txBody>
      </p:sp>
      <p:sp>
        <p:nvSpPr>
          <p:cNvPr id="49" name="Textfeld 48">
            <a:extLst>
              <a:ext uri="{FF2B5EF4-FFF2-40B4-BE49-F238E27FC236}">
                <a16:creationId xmlns:a16="http://schemas.microsoft.com/office/drawing/2014/main" id="{AF605303-36E7-3F4B-9479-82726FE70C91}"/>
              </a:ext>
            </a:extLst>
          </p:cNvPr>
          <p:cNvSpPr txBox="1"/>
          <p:nvPr/>
        </p:nvSpPr>
        <p:spPr>
          <a:xfrm>
            <a:off x="485452" y="2627593"/>
            <a:ext cx="199393" cy="261610"/>
          </a:xfrm>
          <a:prstGeom prst="rect">
            <a:avLst/>
          </a:prstGeom>
          <a:noFill/>
        </p:spPr>
        <p:txBody>
          <a:bodyPr wrap="square" rtlCol="0">
            <a:spAutoFit/>
          </a:bodyPr>
          <a:lstStyle/>
          <a:p>
            <a:r>
              <a:rPr lang="de-DE" sz="1100" b="1">
                <a:solidFill>
                  <a:schemeClr val="bg1"/>
                </a:solidFill>
                <a:latin typeface="+mj-lt"/>
              </a:rPr>
              <a:t>1</a:t>
            </a:r>
            <a:endParaRPr lang="de-DE" sz="1100">
              <a:solidFill>
                <a:schemeClr val="bg1"/>
              </a:solidFill>
              <a:latin typeface="+mj-lt"/>
            </a:endParaRPr>
          </a:p>
        </p:txBody>
      </p:sp>
      <p:sp>
        <p:nvSpPr>
          <p:cNvPr id="50" name="Textfeld 49">
            <a:extLst>
              <a:ext uri="{FF2B5EF4-FFF2-40B4-BE49-F238E27FC236}">
                <a16:creationId xmlns:a16="http://schemas.microsoft.com/office/drawing/2014/main" id="{D705CA6B-4C86-3146-BF26-6C87C6F9A865}"/>
              </a:ext>
            </a:extLst>
          </p:cNvPr>
          <p:cNvSpPr txBox="1"/>
          <p:nvPr/>
        </p:nvSpPr>
        <p:spPr>
          <a:xfrm>
            <a:off x="485452" y="3131628"/>
            <a:ext cx="199393" cy="261610"/>
          </a:xfrm>
          <a:prstGeom prst="rect">
            <a:avLst/>
          </a:prstGeom>
          <a:noFill/>
        </p:spPr>
        <p:txBody>
          <a:bodyPr wrap="square" rtlCol="0">
            <a:spAutoFit/>
          </a:bodyPr>
          <a:lstStyle/>
          <a:p>
            <a:r>
              <a:rPr lang="de-DE" sz="1100" b="1">
                <a:solidFill>
                  <a:schemeClr val="bg1"/>
                </a:solidFill>
                <a:latin typeface="+mj-lt"/>
              </a:rPr>
              <a:t>2</a:t>
            </a:r>
            <a:endParaRPr lang="de-DE" sz="1100">
              <a:solidFill>
                <a:schemeClr val="bg1"/>
              </a:solidFill>
              <a:latin typeface="+mj-lt"/>
            </a:endParaRPr>
          </a:p>
        </p:txBody>
      </p:sp>
      <p:sp>
        <p:nvSpPr>
          <p:cNvPr id="51" name="Textfeld 50">
            <a:extLst>
              <a:ext uri="{FF2B5EF4-FFF2-40B4-BE49-F238E27FC236}">
                <a16:creationId xmlns:a16="http://schemas.microsoft.com/office/drawing/2014/main" id="{42FB0EA9-6166-3741-AE88-936063F59BD4}"/>
              </a:ext>
            </a:extLst>
          </p:cNvPr>
          <p:cNvSpPr txBox="1"/>
          <p:nvPr/>
        </p:nvSpPr>
        <p:spPr>
          <a:xfrm>
            <a:off x="485452" y="3466165"/>
            <a:ext cx="199393" cy="261610"/>
          </a:xfrm>
          <a:prstGeom prst="rect">
            <a:avLst/>
          </a:prstGeom>
          <a:noFill/>
        </p:spPr>
        <p:txBody>
          <a:bodyPr wrap="square" rtlCol="0">
            <a:spAutoFit/>
          </a:bodyPr>
          <a:lstStyle/>
          <a:p>
            <a:r>
              <a:rPr lang="de-DE" sz="1100" b="1">
                <a:solidFill>
                  <a:schemeClr val="bg1"/>
                </a:solidFill>
                <a:latin typeface="+mj-lt"/>
              </a:rPr>
              <a:t>3</a:t>
            </a:r>
            <a:endParaRPr lang="de-DE" sz="1100">
              <a:solidFill>
                <a:schemeClr val="bg1"/>
              </a:solidFill>
              <a:latin typeface="+mj-lt"/>
            </a:endParaRPr>
          </a:p>
        </p:txBody>
      </p:sp>
      <p:sp>
        <p:nvSpPr>
          <p:cNvPr id="62" name="Rectangle 10">
            <a:extLst>
              <a:ext uri="{FF2B5EF4-FFF2-40B4-BE49-F238E27FC236}">
                <a16:creationId xmlns:a16="http://schemas.microsoft.com/office/drawing/2014/main" id="{B4B6CA4C-7707-441A-8E30-5879B85CF9AE}"/>
              </a:ext>
            </a:extLst>
          </p:cNvPr>
          <p:cNvSpPr>
            <a:spLocks noGrp="1"/>
          </p:cNvSpPr>
          <p:nvPr>
            <p:ph type="body" sz="quarter" idx="11"/>
          </p:nvPr>
        </p:nvSpPr>
        <p:spPr>
          <a:xfrm>
            <a:off x="519113" y="4480739"/>
            <a:ext cx="5735637" cy="276999"/>
          </a:xfrm>
          <a:prstGeom prst="rect">
            <a:avLst/>
          </a:prstGeom>
        </p:spPr>
        <p:txBody>
          <a:bodyPr wrap="square" lIns="0" tIns="0" rIns="0" bIns="0" anchor="b" anchorCtr="0">
            <a:spAutoFit/>
          </a:bodyPr>
          <a:lstStyle/>
          <a:p>
            <a:br>
              <a:rPr lang="de-DE" b="1"/>
            </a:br>
            <a:r>
              <a:rPr lang="de-DE"/>
              <a:t>Bei dem hier gezeigten Bild handelt es sich um ein Agenturfoto, das mit einem Model gestellt wurde. </a:t>
            </a:r>
            <a:br>
              <a:rPr lang="de-DE"/>
            </a:br>
            <a:r>
              <a:rPr lang="en-US" b="1"/>
              <a:t>1.</a:t>
            </a:r>
            <a:r>
              <a:rPr lang="de-DE" b="1"/>
              <a:t> </a:t>
            </a:r>
            <a:r>
              <a:rPr lang="de-DE"/>
              <a:t>Alarme sind standardgemäß ausgeschaltet und müssen eingeschaltet werden. </a:t>
            </a:r>
            <a:r>
              <a:rPr lang="de-DE" b="1"/>
              <a:t>2</a:t>
            </a:r>
            <a:r>
              <a:rPr lang="en-US" sz="600" b="1">
                <a:solidFill>
                  <a:schemeClr val="tx1">
                    <a:lumMod val="75000"/>
                    <a:lumOff val="25000"/>
                  </a:schemeClr>
                </a:solidFill>
                <a:latin typeface="Calibri" panose="020F0502020204030204" pitchFamily="34" charset="0"/>
                <a:cs typeface="Calibri" panose="020F0502020204030204" pitchFamily="34" charset="0"/>
              </a:rPr>
              <a:t>.</a:t>
            </a:r>
            <a:r>
              <a:rPr lang="de-DE" sz="600" b="1">
                <a:solidFill>
                  <a:schemeClr val="tx1">
                    <a:lumMod val="75000"/>
                    <a:lumOff val="25000"/>
                  </a:schemeClr>
                </a:solidFill>
                <a:latin typeface="Calibri" panose="020F0502020204030204" pitchFamily="34" charset="0"/>
                <a:cs typeface="Calibri" panose="020F0502020204030204" pitchFamily="34" charset="0"/>
              </a:rPr>
              <a:t> </a:t>
            </a:r>
            <a:r>
              <a:rPr lang="de-DE" sz="600">
                <a:solidFill>
                  <a:schemeClr val="tx1">
                    <a:lumMod val="75000"/>
                    <a:lumOff val="25000"/>
                  </a:schemeClr>
                </a:solidFill>
                <a:latin typeface="Calibri" panose="020F0502020204030204" pitchFamily="34" charset="0"/>
                <a:cs typeface="Calibri" panose="020F0502020204030204" pitchFamily="34" charset="0"/>
              </a:rPr>
              <a:t>Die FreeStyle Libre 3 App ist nur mit bestimmten Mobilgeräten und Betriebssystemen kompatibel.</a:t>
            </a:r>
            <a:endParaRPr lang="en-US" sz="60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Datumsplatzhalter 13">
            <a:extLst>
              <a:ext uri="{FF2B5EF4-FFF2-40B4-BE49-F238E27FC236}">
                <a16:creationId xmlns:a16="http://schemas.microsoft.com/office/drawing/2014/main" id="{00EE19E5-872C-234A-85CE-A35FD3F2666C}"/>
              </a:ext>
            </a:extLst>
          </p:cNvPr>
          <p:cNvSpPr>
            <a:spLocks noGrp="1"/>
          </p:cNvSpPr>
          <p:nvPr>
            <p:ph type="dt" sz="half" idx="2"/>
          </p:nvPr>
        </p:nvSpPr>
        <p:spPr/>
        <p:txBody>
          <a:bodyPr/>
          <a:lstStyle/>
          <a:p>
            <a:fld id="{24E6265D-DD4F-0B41-8BFF-76CF0388620B}" type="datetime1">
              <a:rPr lang="de-DE" smtClean="0"/>
              <a:t>14.09.21</a:t>
            </a:fld>
            <a:endParaRPr lang="en-US"/>
          </a:p>
        </p:txBody>
      </p:sp>
    </p:spTree>
    <p:extLst>
      <p:ext uri="{BB962C8B-B14F-4D97-AF65-F5344CB8AC3E}">
        <p14:creationId xmlns:p14="http://schemas.microsoft.com/office/powerpoint/2010/main" val="88256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B94CBC-8EDC-0244-90F1-8E001990F0FA}"/>
              </a:ext>
            </a:extLst>
          </p:cNvPr>
          <p:cNvSpPr>
            <a:spLocks noGrp="1"/>
          </p:cNvSpPr>
          <p:nvPr>
            <p:ph type="sldNum" sz="quarter" idx="4"/>
          </p:nvPr>
        </p:nvSpPr>
        <p:spPr>
          <a:xfrm>
            <a:off x="8606290" y="4817879"/>
            <a:ext cx="292608" cy="23385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2885E78-1F86-4A3D-9EE1-B0103B1CEF15}"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platzhalter 2">
            <a:extLst>
              <a:ext uri="{FF2B5EF4-FFF2-40B4-BE49-F238E27FC236}">
                <a16:creationId xmlns:a16="http://schemas.microsoft.com/office/drawing/2014/main" id="{27DB4DD2-46D8-4EF9-AFA2-E8D9CEC7E1E7}"/>
              </a:ext>
            </a:extLst>
          </p:cNvPr>
          <p:cNvSpPr>
            <a:spLocks noGrp="1"/>
          </p:cNvSpPr>
          <p:nvPr>
            <p:ph type="body" sz="quarter" idx="11"/>
          </p:nvPr>
        </p:nvSpPr>
        <p:spPr>
          <a:xfrm>
            <a:off x="503238" y="4511487"/>
            <a:ext cx="8137842" cy="339310"/>
          </a:xfrm>
        </p:spPr>
        <p:txBody>
          <a:bodyPr/>
          <a:lstStyle/>
          <a:p>
            <a:r>
              <a:rPr lang="de-DE" b="1"/>
              <a:t>1</a:t>
            </a:r>
            <a:r>
              <a:rPr lang="de-DE"/>
              <a:t>. Alarme sind standardgemäß ausgeschaltet und müssen eingeschaltet werden. </a:t>
            </a:r>
            <a:r>
              <a:rPr lang="de-DE" b="1"/>
              <a:t>2. </a:t>
            </a:r>
            <a:r>
              <a:rPr lang="de-DE" err="1"/>
              <a:t>LibreLinkUp</a:t>
            </a:r>
            <a:r>
              <a:rPr lang="de-DE"/>
              <a:t> ist eine mobile Applikation, die von </a:t>
            </a:r>
            <a:r>
              <a:rPr lang="de-DE" err="1"/>
              <a:t>Newyu</a:t>
            </a:r>
            <a:r>
              <a:rPr lang="de-DE"/>
              <a:t>, Inc. bereitgestellt wird. Die Nutzung von </a:t>
            </a:r>
            <a:r>
              <a:rPr lang="de-DE" err="1"/>
              <a:t>LibreLinkUp</a:t>
            </a:r>
            <a:r>
              <a:rPr lang="de-DE"/>
              <a:t> erfordert eine Registrierung bei </a:t>
            </a:r>
            <a:r>
              <a:rPr lang="de-DE" err="1"/>
              <a:t>LibreView</a:t>
            </a:r>
            <a:r>
              <a:rPr lang="de-DE"/>
              <a:t>, einem Dienst von Abbott und </a:t>
            </a:r>
            <a:r>
              <a:rPr lang="de-DE" err="1"/>
              <a:t>Newyu</a:t>
            </a:r>
            <a:r>
              <a:rPr lang="de-DE"/>
              <a:t>, Inc. </a:t>
            </a:r>
            <a:r>
              <a:rPr lang="de-DE" b="1"/>
              <a:t>3</a:t>
            </a:r>
            <a:r>
              <a:rPr lang="de-DE"/>
              <a:t>. Die Übertragung der Daten zwischen FreeStyle Libre 3, </a:t>
            </a:r>
            <a:r>
              <a:rPr lang="de-DE" err="1"/>
              <a:t>LibreLinkUp</a:t>
            </a:r>
            <a:r>
              <a:rPr lang="de-DE"/>
              <a:t> und </a:t>
            </a:r>
            <a:r>
              <a:rPr lang="de-DE" err="1"/>
              <a:t>LibreView</a:t>
            </a:r>
            <a:r>
              <a:rPr lang="de-DE"/>
              <a:t> erfordert eine Internetverbindung. </a:t>
            </a:r>
          </a:p>
        </p:txBody>
      </p:sp>
      <p:sp>
        <p:nvSpPr>
          <p:cNvPr id="10" name="Text Placeholder 9">
            <a:extLst>
              <a:ext uri="{FF2B5EF4-FFF2-40B4-BE49-F238E27FC236}">
                <a16:creationId xmlns:a16="http://schemas.microsoft.com/office/drawing/2014/main" id="{A025D697-4F76-5F42-8454-5977F33CA7FC}"/>
              </a:ext>
            </a:extLst>
          </p:cNvPr>
          <p:cNvSpPr>
            <a:spLocks noGrp="1"/>
          </p:cNvSpPr>
          <p:nvPr>
            <p:ph type="body" sz="quarter" idx="10"/>
          </p:nvPr>
        </p:nvSpPr>
        <p:spPr/>
        <p:txBody>
          <a:bodyPr/>
          <a:lstStyle/>
          <a:p>
            <a:r>
              <a:rPr lang="de-DE"/>
              <a:t>Alarme</a:t>
            </a:r>
            <a:r>
              <a:rPr lang="de-DE" baseline="30000"/>
              <a:t>1</a:t>
            </a:r>
            <a:r>
              <a:rPr lang="de-DE"/>
              <a:t> bei FreeStyle Libre 3</a:t>
            </a:r>
          </a:p>
        </p:txBody>
      </p:sp>
      <p:sp>
        <p:nvSpPr>
          <p:cNvPr id="5" name="Title 4">
            <a:extLst>
              <a:ext uri="{FF2B5EF4-FFF2-40B4-BE49-F238E27FC236}">
                <a16:creationId xmlns:a16="http://schemas.microsoft.com/office/drawing/2014/main" id="{D1A8BEB3-E333-4E4F-93F7-8D2FF351EA3C}"/>
              </a:ext>
            </a:extLst>
          </p:cNvPr>
          <p:cNvSpPr>
            <a:spLocks noGrp="1"/>
          </p:cNvSpPr>
          <p:nvPr>
            <p:ph type="title"/>
          </p:nvPr>
        </p:nvSpPr>
        <p:spPr>
          <a:xfrm>
            <a:off x="524587" y="568377"/>
            <a:ext cx="8545337" cy="616664"/>
          </a:xfrm>
        </p:spPr>
        <p:txBody>
          <a:bodyPr/>
          <a:lstStyle/>
          <a:p>
            <a:r>
              <a:rPr lang="en-US" err="1"/>
              <a:t>Glukose-Alarme</a:t>
            </a:r>
            <a:r>
              <a:rPr lang="en-US"/>
              <a:t> </a:t>
            </a:r>
            <a:r>
              <a:rPr lang="en-US" err="1"/>
              <a:t>mit</a:t>
            </a:r>
            <a:r>
              <a:rPr lang="en-US"/>
              <a:t> FreeStyle Libre 3 und in LibreLinkUp</a:t>
            </a:r>
            <a:r>
              <a:rPr lang="en-US" baseline="30000"/>
              <a:t>2,3</a:t>
            </a:r>
            <a:endParaRPr lang="en-US"/>
          </a:p>
        </p:txBody>
      </p:sp>
      <p:sp>
        <p:nvSpPr>
          <p:cNvPr id="39" name="TextBox 38">
            <a:extLst>
              <a:ext uri="{FF2B5EF4-FFF2-40B4-BE49-F238E27FC236}">
                <a16:creationId xmlns:a16="http://schemas.microsoft.com/office/drawing/2014/main" id="{C13F26BB-DAED-417F-A681-D69F22D14202}"/>
              </a:ext>
            </a:extLst>
          </p:cNvPr>
          <p:cNvSpPr txBox="1"/>
          <p:nvPr/>
        </p:nvSpPr>
        <p:spPr>
          <a:xfrm>
            <a:off x="526092" y="1670414"/>
            <a:ext cx="2963091" cy="307777"/>
          </a:xfrm>
          <a:prstGeom prst="rect">
            <a:avLst/>
          </a:prstGeom>
          <a:noFill/>
        </p:spPr>
        <p:txBody>
          <a:bodyPr wrap="square" lIns="0" tIns="0" rIns="0" bIns="0" rtlCol="0" anchor="t">
            <a:spAutoFit/>
          </a:bodyPr>
          <a:lstStyle/>
          <a:p>
            <a:pPr marL="93663" marR="0" lvl="0" indent="-9366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de-DE" sz="1000" b="1" i="0" u="none" strike="noStrike" kern="1200" cap="none" spc="0" normalizeH="0" baseline="0" noProof="0">
                <a:ln>
                  <a:noFill/>
                </a:ln>
                <a:solidFill>
                  <a:srgbClr val="000000"/>
                </a:solidFill>
                <a:effectLst/>
                <a:uLnTx/>
                <a:uFillTx/>
                <a:latin typeface="Georgia"/>
                <a:ea typeface="+mn-ea"/>
                <a:cs typeface="Arial" panose="020B0604020202020204" pitchFamily="34" charset="0"/>
              </a:rPr>
              <a:t>Empfangener Glukosewert</a:t>
            </a:r>
            <a:r>
              <a:rPr lang="de-DE" sz="1000" b="1">
                <a:solidFill>
                  <a:srgbClr val="000000"/>
                </a:solidFill>
                <a:latin typeface="Georgia"/>
                <a:cs typeface="Arial" panose="020B0604020202020204" pitchFamily="34" charset="0"/>
              </a:rPr>
              <a:t> </a:t>
            </a:r>
            <a:r>
              <a:rPr lang="de-DE" sz="1000">
                <a:solidFill>
                  <a:srgbClr val="000000"/>
                </a:solidFill>
                <a:latin typeface="Georgia"/>
                <a:cs typeface="Arial" panose="020B0604020202020204" pitchFamily="34" charset="0"/>
              </a:rPr>
              <a:t>u</a:t>
            </a:r>
            <a:r>
              <a:rPr kumimoji="0" lang="de-DE" sz="1000" i="0" u="none" strike="noStrike" kern="1200" cap="none" spc="0" normalizeH="0" baseline="0" noProof="0">
                <a:ln>
                  <a:noFill/>
                </a:ln>
                <a:solidFill>
                  <a:srgbClr val="000000"/>
                </a:solidFill>
                <a:effectLst/>
                <a:uLnTx/>
                <a:uFillTx/>
                <a:latin typeface="Georgia"/>
                <a:ea typeface="+mn-ea"/>
                <a:cs typeface="Arial" panose="020B0604020202020204" pitchFamily="34" charset="0"/>
              </a:rPr>
              <a:t>nterschreitet den vom Nutzer in LibreLinkUp gesetzten Grenzwert.</a:t>
            </a:r>
          </a:p>
        </p:txBody>
      </p:sp>
      <p:sp>
        <p:nvSpPr>
          <p:cNvPr id="74" name="TextBox 73">
            <a:extLst>
              <a:ext uri="{FF2B5EF4-FFF2-40B4-BE49-F238E27FC236}">
                <a16:creationId xmlns:a16="http://schemas.microsoft.com/office/drawing/2014/main" id="{F84CAA78-971A-4F01-AB2A-6C42B6A409CD}"/>
              </a:ext>
            </a:extLst>
          </p:cNvPr>
          <p:cNvSpPr txBox="1"/>
          <p:nvPr/>
        </p:nvSpPr>
        <p:spPr>
          <a:xfrm>
            <a:off x="862095" y="1110847"/>
            <a:ext cx="27176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150" normalizeH="0" baseline="0" noProof="0">
                <a:ln>
                  <a:noFill/>
                </a:ln>
                <a:solidFill>
                  <a:srgbClr val="009CDE"/>
                </a:solidFill>
                <a:effectLst/>
                <a:uLnTx/>
                <a:uFillTx/>
                <a:latin typeface="Calibri" panose="020F0502020204030204" pitchFamily="34" charset="0"/>
                <a:ea typeface="+mn-ea"/>
                <a:cs typeface="Calibri" panose="020F0502020204030204" pitchFamily="34" charset="0"/>
              </a:rPr>
              <a:t>FREESTYLE LIBRE 3 NUTZER</a:t>
            </a:r>
          </a:p>
        </p:txBody>
      </p:sp>
      <p:cxnSp>
        <p:nvCxnSpPr>
          <p:cNvPr id="62" name="Straight Connector 61">
            <a:extLst>
              <a:ext uri="{FF2B5EF4-FFF2-40B4-BE49-F238E27FC236}">
                <a16:creationId xmlns:a16="http://schemas.microsoft.com/office/drawing/2014/main" id="{52DF6E91-DF35-4CD8-9C0D-0B0CA64C713B}"/>
              </a:ext>
            </a:extLst>
          </p:cNvPr>
          <p:cNvCxnSpPr>
            <a:cxnSpLocks/>
          </p:cNvCxnSpPr>
          <p:nvPr/>
        </p:nvCxnSpPr>
        <p:spPr>
          <a:xfrm>
            <a:off x="526092" y="1539877"/>
            <a:ext cx="296309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1" name="Picture 81">
            <a:extLst>
              <a:ext uri="{FF2B5EF4-FFF2-40B4-BE49-F238E27FC236}">
                <a16:creationId xmlns:a16="http://schemas.microsoft.com/office/drawing/2014/main" id="{7FF70A53-CC2A-A543-A7E7-28246D2978E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08283" y="2171432"/>
            <a:ext cx="1079183" cy="2336792"/>
          </a:xfrm>
          <a:prstGeom prst="rect">
            <a:avLst/>
          </a:prstGeom>
          <a:ln>
            <a:solidFill>
              <a:schemeClr val="bg2"/>
            </a:solidFill>
          </a:ln>
        </p:spPr>
      </p:pic>
      <p:pic>
        <p:nvPicPr>
          <p:cNvPr id="37" name="Grafik 36">
            <a:extLst>
              <a:ext uri="{FF2B5EF4-FFF2-40B4-BE49-F238E27FC236}">
                <a16:creationId xmlns:a16="http://schemas.microsoft.com/office/drawing/2014/main" id="{3D8419CF-E1ED-A44E-9B8D-963A7073F56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1784" y="1095034"/>
            <a:ext cx="362880" cy="399168"/>
          </a:xfrm>
          <a:prstGeom prst="rect">
            <a:avLst/>
          </a:prstGeom>
        </p:spPr>
      </p:pic>
      <p:grpSp>
        <p:nvGrpSpPr>
          <p:cNvPr id="4" name="Gruppieren 3">
            <a:extLst>
              <a:ext uri="{FF2B5EF4-FFF2-40B4-BE49-F238E27FC236}">
                <a16:creationId xmlns:a16="http://schemas.microsoft.com/office/drawing/2014/main" id="{05432ED1-D407-4F59-90A8-F172C964469E}"/>
              </a:ext>
            </a:extLst>
          </p:cNvPr>
          <p:cNvGrpSpPr/>
          <p:nvPr/>
        </p:nvGrpSpPr>
        <p:grpSpPr>
          <a:xfrm>
            <a:off x="6327519" y="2450365"/>
            <a:ext cx="1000381" cy="2162384"/>
            <a:chOff x="6327519" y="2450365"/>
            <a:chExt cx="1014716" cy="2193370"/>
          </a:xfrm>
        </p:grpSpPr>
        <p:pic>
          <p:nvPicPr>
            <p:cNvPr id="64" name="Picture 75">
              <a:extLst>
                <a:ext uri="{FF2B5EF4-FFF2-40B4-BE49-F238E27FC236}">
                  <a16:creationId xmlns:a16="http://schemas.microsoft.com/office/drawing/2014/main" id="{EEDA1D84-2707-7840-AF8D-A93B5F53B81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327519" y="2450365"/>
              <a:ext cx="1014716" cy="2193370"/>
            </a:xfrm>
            <a:prstGeom prst="rect">
              <a:avLst/>
            </a:prstGeom>
            <a:ln>
              <a:solidFill>
                <a:schemeClr val="bg2"/>
              </a:solidFill>
            </a:ln>
          </p:spPr>
        </p:pic>
        <p:pic>
          <p:nvPicPr>
            <p:cNvPr id="65" name="Picture 32">
              <a:extLst>
                <a:ext uri="{FF2B5EF4-FFF2-40B4-BE49-F238E27FC236}">
                  <a16:creationId xmlns:a16="http://schemas.microsoft.com/office/drawing/2014/main" id="{E45DB11C-8F60-A243-A6D2-2F25CE51F01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30751" y="3031415"/>
              <a:ext cx="907727" cy="1137937"/>
            </a:xfrm>
            <a:prstGeom prst="rect">
              <a:avLst/>
            </a:prstGeom>
            <a:ln>
              <a:noFill/>
            </a:ln>
          </p:spPr>
        </p:pic>
        <p:sp>
          <p:nvSpPr>
            <p:cNvPr id="66" name="TextBox 57">
              <a:extLst>
                <a:ext uri="{FF2B5EF4-FFF2-40B4-BE49-F238E27FC236}">
                  <a16:creationId xmlns:a16="http://schemas.microsoft.com/office/drawing/2014/main" id="{49D3DC72-CE80-C745-B35E-35DE9C21D1DE}"/>
                </a:ext>
              </a:extLst>
            </p:cNvPr>
            <p:cNvSpPr txBox="1"/>
            <p:nvPr/>
          </p:nvSpPr>
          <p:spPr>
            <a:xfrm>
              <a:off x="6927356" y="2784745"/>
              <a:ext cx="105333" cy="122256"/>
            </a:xfrm>
            <a:prstGeom prst="rect">
              <a:avLst/>
            </a:prstGeom>
            <a:solidFill>
              <a:srgbClr val="FDDDDE"/>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grpSp>
      <p:sp>
        <p:nvSpPr>
          <p:cNvPr id="46" name="TextBox 38">
            <a:extLst>
              <a:ext uri="{FF2B5EF4-FFF2-40B4-BE49-F238E27FC236}">
                <a16:creationId xmlns:a16="http://schemas.microsoft.com/office/drawing/2014/main" id="{B60E9023-B566-CE4F-8CB0-98F2A74AE7D6}"/>
              </a:ext>
            </a:extLst>
          </p:cNvPr>
          <p:cNvSpPr txBox="1"/>
          <p:nvPr/>
        </p:nvSpPr>
        <p:spPr>
          <a:xfrm>
            <a:off x="4260728" y="1639708"/>
            <a:ext cx="4380036" cy="769441"/>
          </a:xfrm>
          <a:prstGeom prst="rect">
            <a:avLst/>
          </a:prstGeom>
          <a:noFill/>
        </p:spPr>
        <p:txBody>
          <a:bodyPr wrap="square" lIns="0" tIns="0" rIns="0" bIns="0" rtlCol="0" anchor="t">
            <a:spAutoFit/>
          </a:bodyPr>
          <a:lstStyle/>
          <a:p>
            <a:pPr marL="93663" marR="0" lvl="0" indent="-9366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de-DE" sz="1000" b="1" i="0" u="none" strike="noStrike" kern="1200" cap="none" spc="0" normalizeH="0" baseline="0" noProof="0">
                <a:ln>
                  <a:noFill/>
                </a:ln>
                <a:solidFill>
                  <a:srgbClr val="000000"/>
                </a:solidFill>
                <a:effectLst/>
                <a:uLnTx/>
                <a:uFillTx/>
                <a:latin typeface="Georgia"/>
                <a:ea typeface="+mn-ea"/>
                <a:cs typeface="Arial" panose="020B0604020202020204" pitchFamily="34" charset="0"/>
              </a:rPr>
              <a:t>Erhält Benachrichtigung</a:t>
            </a:r>
            <a:r>
              <a:rPr lang="de-DE" sz="1000" b="1">
                <a:solidFill>
                  <a:srgbClr val="000000"/>
                </a:solidFill>
                <a:latin typeface="Georgia"/>
                <a:cs typeface="Arial" panose="020B0604020202020204" pitchFamily="34" charset="0"/>
              </a:rPr>
              <a:t>, </a:t>
            </a:r>
            <a:r>
              <a:rPr kumimoji="0" lang="de-DE" sz="1000" b="0" i="0" u="none" strike="noStrike" kern="1200" cap="none" spc="0" normalizeH="0" baseline="0" noProof="0">
                <a:ln>
                  <a:noFill/>
                </a:ln>
                <a:solidFill>
                  <a:srgbClr val="000000"/>
                </a:solidFill>
                <a:effectLst/>
                <a:uLnTx/>
                <a:uFillTx/>
                <a:latin typeface="Georgia"/>
                <a:ea typeface="+mn-ea"/>
                <a:cs typeface="Arial" panose="020B0604020202020204" pitchFamily="34" charset="0"/>
              </a:rPr>
              <a:t>dass die Glukosewerte des verbundenen Nutzers die vom </a:t>
            </a:r>
            <a:r>
              <a:rPr kumimoji="0" lang="de-DE" sz="1000" b="0" i="0" u="none" strike="noStrike" kern="1200" cap="none" spc="0" normalizeH="0" baseline="0" noProof="0" err="1">
                <a:ln>
                  <a:noFill/>
                </a:ln>
                <a:solidFill>
                  <a:srgbClr val="000000"/>
                </a:solidFill>
                <a:effectLst/>
                <a:uLnTx/>
                <a:uFillTx/>
                <a:latin typeface="Georgia"/>
                <a:ea typeface="+mn-ea"/>
                <a:cs typeface="Arial" panose="020B0604020202020204" pitchFamily="34" charset="0"/>
              </a:rPr>
              <a:t>LibreLinkUp</a:t>
            </a:r>
            <a:r>
              <a:rPr kumimoji="0" lang="de-DE" sz="1000" b="0" i="0" u="none" strike="noStrike" kern="1200" cap="none" spc="0" normalizeH="0" baseline="0" noProof="0">
                <a:ln>
                  <a:noFill/>
                </a:ln>
                <a:solidFill>
                  <a:srgbClr val="000000"/>
                </a:solidFill>
                <a:effectLst/>
                <a:uLnTx/>
                <a:uFillTx/>
                <a:latin typeface="Georgia"/>
                <a:ea typeface="+mn-ea"/>
                <a:cs typeface="Arial" panose="020B0604020202020204" pitchFamily="34" charset="0"/>
              </a:rPr>
              <a:t> Nutzer gesetzten Alarmwerte über- bzw. </a:t>
            </a:r>
            <a:r>
              <a:rPr lang="de-DE" sz="1000" err="1">
                <a:solidFill>
                  <a:srgbClr val="000000"/>
                </a:solidFill>
                <a:latin typeface="Georgia"/>
                <a:cs typeface="Arial" panose="020B0604020202020204" pitchFamily="34" charset="0"/>
              </a:rPr>
              <a:t>u</a:t>
            </a:r>
            <a:r>
              <a:rPr kumimoji="0" lang="de-DE" sz="1000" b="0" i="0" u="none" strike="noStrike" kern="1200" cap="none" spc="0" normalizeH="0" baseline="0" noProof="0" err="1">
                <a:ln>
                  <a:noFill/>
                </a:ln>
                <a:solidFill>
                  <a:srgbClr val="000000"/>
                </a:solidFill>
                <a:effectLst/>
                <a:uLnTx/>
                <a:uFillTx/>
                <a:latin typeface="Georgia"/>
                <a:ea typeface="+mn-ea"/>
                <a:cs typeface="Arial" panose="020B0604020202020204" pitchFamily="34" charset="0"/>
              </a:rPr>
              <a:t>nterschreiten</a:t>
            </a:r>
            <a:r>
              <a:rPr kumimoji="0" lang="de-DE" sz="1000" b="0" i="0" u="none" strike="noStrike" kern="1200" cap="none" spc="0" normalizeH="0" baseline="0" noProof="0">
                <a:ln>
                  <a:noFill/>
                </a:ln>
                <a:solidFill>
                  <a:srgbClr val="000000"/>
                </a:solidFill>
                <a:effectLst/>
                <a:uLnTx/>
                <a:uFillTx/>
                <a:latin typeface="Georgia"/>
                <a:ea typeface="+mn-ea"/>
                <a:cs typeface="Arial" panose="020B0604020202020204" pitchFamily="34" charset="0"/>
              </a:rPr>
              <a:t>. </a:t>
            </a:r>
            <a:r>
              <a:rPr lang="de-DE" sz="1000">
                <a:solidFill>
                  <a:srgbClr val="000000"/>
                </a:solidFill>
                <a:latin typeface="Georgia"/>
                <a:cs typeface="Arial" panose="020B0604020202020204" pitchFamily="34" charset="0"/>
              </a:rPr>
              <a:t>B</a:t>
            </a:r>
            <a:r>
              <a:rPr kumimoji="0" lang="de-DE" sz="1000" b="0" i="0" u="none" strike="noStrike" kern="1200" cap="none" spc="0" normalizeH="0" baseline="0" noProof="0" err="1">
                <a:ln>
                  <a:noFill/>
                </a:ln>
                <a:solidFill>
                  <a:srgbClr val="000000"/>
                </a:solidFill>
                <a:effectLst/>
                <a:uLnTx/>
                <a:uFillTx/>
                <a:latin typeface="Georgia"/>
                <a:ea typeface="+mn-ea"/>
                <a:cs typeface="Arial" panose="020B0604020202020204" pitchFamily="34" charset="0"/>
              </a:rPr>
              <a:t>enachrichtigungen</a:t>
            </a:r>
            <a:r>
              <a:rPr kumimoji="0" lang="de-DE" sz="1000" b="0" i="0" u="none" strike="noStrike" kern="1200" cap="none" spc="0" normalizeH="0" baseline="0" noProof="0">
                <a:ln>
                  <a:noFill/>
                </a:ln>
                <a:solidFill>
                  <a:srgbClr val="000000"/>
                </a:solidFill>
                <a:effectLst/>
                <a:uLnTx/>
                <a:uFillTx/>
                <a:latin typeface="Georgia"/>
                <a:ea typeface="+mn-ea"/>
                <a:cs typeface="Arial" panose="020B0604020202020204" pitchFamily="34" charset="0"/>
              </a:rPr>
              <a:t> </a:t>
            </a:r>
            <a:r>
              <a:rPr kumimoji="0" lang="de-DE" sz="1000" b="1" i="0" u="none" strike="noStrike" kern="1200" cap="none" spc="0" normalizeH="0" baseline="0" noProof="0">
                <a:ln>
                  <a:noFill/>
                </a:ln>
                <a:solidFill>
                  <a:srgbClr val="000000"/>
                </a:solidFill>
                <a:effectLst/>
                <a:uLnTx/>
                <a:uFillTx/>
                <a:latin typeface="Georgia"/>
                <a:ea typeface="+mn-ea"/>
                <a:cs typeface="Arial" panose="020B0604020202020204" pitchFamily="34" charset="0"/>
              </a:rPr>
              <a:t>wiederholen sich alle fünf Minuten</a:t>
            </a:r>
            <a:r>
              <a:rPr kumimoji="0" lang="de-DE" sz="1000" b="0" i="0" u="none" strike="noStrike" kern="1200" cap="none" spc="0" normalizeH="0" baseline="0" noProof="0">
                <a:ln>
                  <a:noFill/>
                </a:ln>
                <a:solidFill>
                  <a:srgbClr val="000000"/>
                </a:solidFill>
                <a:effectLst/>
                <a:uLnTx/>
                <a:uFillTx/>
                <a:latin typeface="Georgia"/>
                <a:ea typeface="+mn-ea"/>
                <a:cs typeface="Arial" panose="020B0604020202020204" pitchFamily="34" charset="0"/>
              </a:rPr>
              <a:t>, bis der Alarm vom </a:t>
            </a:r>
            <a:r>
              <a:rPr kumimoji="0" lang="de-DE" sz="1000" b="0" i="0" u="none" strike="noStrike" kern="1200" cap="none" spc="0" normalizeH="0" baseline="0" noProof="0" err="1">
                <a:ln>
                  <a:noFill/>
                </a:ln>
                <a:solidFill>
                  <a:srgbClr val="000000"/>
                </a:solidFill>
                <a:effectLst/>
                <a:uLnTx/>
                <a:uFillTx/>
                <a:latin typeface="Georgia"/>
                <a:ea typeface="+mn-ea"/>
                <a:cs typeface="Arial" panose="020B0604020202020204" pitchFamily="34" charset="0"/>
              </a:rPr>
              <a:t>LibreLinkUp</a:t>
            </a:r>
            <a:r>
              <a:rPr kumimoji="0" lang="de-DE" sz="1000" b="0" i="0" u="none" strike="noStrike" kern="1200" cap="none" spc="0" normalizeH="0" baseline="0" noProof="0">
                <a:ln>
                  <a:noFill/>
                </a:ln>
                <a:solidFill>
                  <a:srgbClr val="000000"/>
                </a:solidFill>
                <a:effectLst/>
                <a:uLnTx/>
                <a:uFillTx/>
                <a:latin typeface="Georgia"/>
                <a:ea typeface="+mn-ea"/>
                <a:cs typeface="Arial" panose="020B0604020202020204" pitchFamily="34" charset="0"/>
              </a:rPr>
              <a:t> Nutzer verworfen wird oder der verbundene Nutzer sich nicht mehr außerhalb der Grenzwerte befindet. </a:t>
            </a:r>
          </a:p>
        </p:txBody>
      </p:sp>
      <p:sp>
        <p:nvSpPr>
          <p:cNvPr id="51" name="TextBox 73">
            <a:extLst>
              <a:ext uri="{FF2B5EF4-FFF2-40B4-BE49-F238E27FC236}">
                <a16:creationId xmlns:a16="http://schemas.microsoft.com/office/drawing/2014/main" id="{3F2B0FE5-577B-BE4E-80C3-E4D6B22844A1}"/>
              </a:ext>
            </a:extLst>
          </p:cNvPr>
          <p:cNvSpPr txBox="1"/>
          <p:nvPr/>
        </p:nvSpPr>
        <p:spPr>
          <a:xfrm>
            <a:off x="4594907" y="1122230"/>
            <a:ext cx="2936707" cy="304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50" normalizeH="0" baseline="0" noProof="0">
                <a:ln>
                  <a:noFill/>
                </a:ln>
                <a:solidFill>
                  <a:srgbClr val="009CDE"/>
                </a:solidFill>
                <a:effectLst/>
                <a:uLnTx/>
                <a:uFillTx/>
                <a:latin typeface="Calibri" panose="020F0502020204030204" pitchFamily="34" charset="0"/>
                <a:ea typeface="+mn-ea"/>
                <a:cs typeface="Calibri" panose="020F0502020204030204" pitchFamily="34" charset="0"/>
              </a:rPr>
              <a:t>LIBRELINKUP NUTZER</a:t>
            </a:r>
          </a:p>
        </p:txBody>
      </p:sp>
      <p:grpSp>
        <p:nvGrpSpPr>
          <p:cNvPr id="13" name="Gruppieren 12">
            <a:extLst>
              <a:ext uri="{FF2B5EF4-FFF2-40B4-BE49-F238E27FC236}">
                <a16:creationId xmlns:a16="http://schemas.microsoft.com/office/drawing/2014/main" id="{CB889BE3-5945-F647-AE40-FD53FAADFFDA}"/>
              </a:ext>
            </a:extLst>
          </p:cNvPr>
          <p:cNvGrpSpPr/>
          <p:nvPr/>
        </p:nvGrpSpPr>
        <p:grpSpPr>
          <a:xfrm>
            <a:off x="4401439" y="2425223"/>
            <a:ext cx="1121048" cy="2193375"/>
            <a:chOff x="6313296" y="1132553"/>
            <a:chExt cx="1218056" cy="2166521"/>
          </a:xfrm>
        </p:grpSpPr>
        <p:grpSp>
          <p:nvGrpSpPr>
            <p:cNvPr id="7" name="Gruppieren 6">
              <a:extLst>
                <a:ext uri="{FF2B5EF4-FFF2-40B4-BE49-F238E27FC236}">
                  <a16:creationId xmlns:a16="http://schemas.microsoft.com/office/drawing/2014/main" id="{6756920E-FE01-AB44-B800-F0D6E8095648}"/>
                </a:ext>
              </a:extLst>
            </p:cNvPr>
            <p:cNvGrpSpPr/>
            <p:nvPr/>
          </p:nvGrpSpPr>
          <p:grpSpPr>
            <a:xfrm>
              <a:off x="6313296" y="1132553"/>
              <a:ext cx="1218056" cy="2166521"/>
              <a:chOff x="5147864" y="1802691"/>
              <a:chExt cx="1218056" cy="2166521"/>
            </a:xfrm>
          </p:grpSpPr>
          <p:pic>
            <p:nvPicPr>
              <p:cNvPr id="77" name="Picture 3">
                <a:extLst>
                  <a:ext uri="{FF2B5EF4-FFF2-40B4-BE49-F238E27FC236}">
                    <a16:creationId xmlns:a16="http://schemas.microsoft.com/office/drawing/2014/main" id="{472489B7-56FD-6547-8244-BFF6D69C53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47864" y="1802691"/>
                <a:ext cx="1218056" cy="2166521"/>
              </a:xfrm>
              <a:prstGeom prst="rect">
                <a:avLst/>
              </a:prstGeom>
              <a:ln>
                <a:solidFill>
                  <a:schemeClr val="bg2"/>
                </a:solidFill>
              </a:ln>
            </p:spPr>
          </p:pic>
          <p:sp>
            <p:nvSpPr>
              <p:cNvPr id="78" name="TextBox 56">
                <a:extLst>
                  <a:ext uri="{FF2B5EF4-FFF2-40B4-BE49-F238E27FC236}">
                    <a16:creationId xmlns:a16="http://schemas.microsoft.com/office/drawing/2014/main" id="{4B6C48EB-D7A9-8644-9D0C-0BC549AFDB40}"/>
                  </a:ext>
                </a:extLst>
              </p:cNvPr>
              <p:cNvSpPr txBox="1"/>
              <p:nvPr/>
            </p:nvSpPr>
            <p:spPr>
              <a:xfrm>
                <a:off x="5895612" y="2766419"/>
                <a:ext cx="361181" cy="58984"/>
              </a:xfrm>
              <a:prstGeom prst="rect">
                <a:avLst/>
              </a:prstGeom>
              <a:solidFill>
                <a:srgbClr val="F8DDCB"/>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69 mg/dL →</a:t>
                </a:r>
              </a:p>
            </p:txBody>
          </p:sp>
        </p:grpSp>
        <p:grpSp>
          <p:nvGrpSpPr>
            <p:cNvPr id="12" name="Gruppieren 11">
              <a:extLst>
                <a:ext uri="{FF2B5EF4-FFF2-40B4-BE49-F238E27FC236}">
                  <a16:creationId xmlns:a16="http://schemas.microsoft.com/office/drawing/2014/main" id="{2A2591D9-CCAB-6042-8BBF-E99396867121}"/>
                </a:ext>
              </a:extLst>
            </p:cNvPr>
            <p:cNvGrpSpPr/>
            <p:nvPr/>
          </p:nvGrpSpPr>
          <p:grpSpPr>
            <a:xfrm>
              <a:off x="6346825" y="1683464"/>
              <a:ext cx="1148378" cy="536760"/>
              <a:chOff x="6346825" y="1683464"/>
              <a:chExt cx="1148378" cy="536760"/>
            </a:xfrm>
          </p:grpSpPr>
          <p:sp>
            <p:nvSpPr>
              <p:cNvPr id="2" name="Rechteck 1">
                <a:extLst>
                  <a:ext uri="{FF2B5EF4-FFF2-40B4-BE49-F238E27FC236}">
                    <a16:creationId xmlns:a16="http://schemas.microsoft.com/office/drawing/2014/main" id="{1FEE911D-17BB-1547-B271-969443C8FD4C}"/>
                  </a:ext>
                </a:extLst>
              </p:cNvPr>
              <p:cNvSpPr/>
              <p:nvPr/>
            </p:nvSpPr>
            <p:spPr>
              <a:xfrm>
                <a:off x="6346825" y="2019173"/>
                <a:ext cx="1140922" cy="201051"/>
              </a:xfrm>
              <a:prstGeom prst="rect">
                <a:avLst/>
              </a:prstGeom>
              <a:gradFill>
                <a:gsLst>
                  <a:gs pos="74000">
                    <a:srgbClr val="F7E1DC"/>
                  </a:gs>
                  <a:gs pos="100000">
                    <a:srgbClr val="F4F3F1"/>
                  </a:gs>
                  <a:gs pos="49000">
                    <a:srgbClr val="F8DFD0"/>
                  </a:gs>
                  <a:gs pos="0">
                    <a:srgbClr val="F8DDC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Georgia"/>
                  <a:ea typeface="+mn-ea"/>
                  <a:cs typeface="+mn-cs"/>
                </a:endParaRPr>
              </a:p>
            </p:txBody>
          </p:sp>
          <p:sp>
            <p:nvSpPr>
              <p:cNvPr id="43" name="Textfeld 42">
                <a:extLst>
                  <a:ext uri="{FF2B5EF4-FFF2-40B4-BE49-F238E27FC236}">
                    <a16:creationId xmlns:a16="http://schemas.microsoft.com/office/drawing/2014/main" id="{A529180A-DDAE-1642-B32E-1433947886E1}"/>
                  </a:ext>
                </a:extLst>
              </p:cNvPr>
              <p:cNvSpPr txBox="1"/>
              <p:nvPr/>
            </p:nvSpPr>
            <p:spPr>
              <a:xfrm>
                <a:off x="6736587" y="1683464"/>
                <a:ext cx="459229" cy="178739"/>
              </a:xfrm>
              <a:prstGeom prst="rect">
                <a:avLst/>
              </a:prstGeom>
              <a:solidFill>
                <a:srgbClr val="FB680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Montag, 5. Juni</a:t>
                </a:r>
              </a:p>
            </p:txBody>
          </p:sp>
          <p:sp>
            <p:nvSpPr>
              <p:cNvPr id="59" name="Textfeld 58">
                <a:extLst>
                  <a:ext uri="{FF2B5EF4-FFF2-40B4-BE49-F238E27FC236}">
                    <a16:creationId xmlns:a16="http://schemas.microsoft.com/office/drawing/2014/main" id="{E9208030-CE0C-1842-9664-8BB488895A65}"/>
                  </a:ext>
                </a:extLst>
              </p:cNvPr>
              <p:cNvSpPr txBox="1"/>
              <p:nvPr/>
            </p:nvSpPr>
            <p:spPr>
              <a:xfrm>
                <a:off x="6370499" y="2027102"/>
                <a:ext cx="1117248" cy="12160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D.</a:t>
                </a:r>
                <a:br>
                  <a:rPr kumimoji="0" lang="de-DE" sz="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de-DE" sz="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Alarm „Niedriger Glukosewert“: 3,8 mmol/L </a:t>
                </a:r>
              </a:p>
            </p:txBody>
          </p:sp>
          <p:sp>
            <p:nvSpPr>
              <p:cNvPr id="44" name="Textfeld 43">
                <a:extLst>
                  <a:ext uri="{FF2B5EF4-FFF2-40B4-BE49-F238E27FC236}">
                    <a16:creationId xmlns:a16="http://schemas.microsoft.com/office/drawing/2014/main" id="{20B07B3A-0C04-4547-A6AC-CAE48148406F}"/>
                  </a:ext>
                </a:extLst>
              </p:cNvPr>
              <p:cNvSpPr txBox="1"/>
              <p:nvPr/>
            </p:nvSpPr>
            <p:spPr>
              <a:xfrm>
                <a:off x="7349247" y="1955618"/>
                <a:ext cx="145956" cy="78322"/>
              </a:xfrm>
              <a:prstGeom prst="rect">
                <a:avLst/>
              </a:prstGeom>
              <a:solidFill>
                <a:srgbClr val="F8DDCB"/>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 b="0" i="0" u="none" strike="noStrike" kern="1200" cap="none" spc="0" normalizeH="0" baseline="0" noProof="0">
                    <a:ln>
                      <a:noFill/>
                    </a:ln>
                    <a:solidFill>
                      <a:srgbClr val="B34E0C"/>
                    </a:solidFill>
                    <a:effectLst/>
                    <a:uLnTx/>
                    <a:uFillTx/>
                    <a:latin typeface="Calibri" panose="020F0502020204030204" pitchFamily="34" charset="0"/>
                    <a:ea typeface="+mn-ea"/>
                    <a:cs typeface="Calibri" panose="020F0502020204030204" pitchFamily="34" charset="0"/>
                  </a:rPr>
                  <a:t>jetzt</a:t>
                </a:r>
              </a:p>
            </p:txBody>
          </p:sp>
        </p:grpSp>
      </p:grpSp>
      <p:cxnSp>
        <p:nvCxnSpPr>
          <p:cNvPr id="23" name="Gerade Verbindung mit Pfeil 22">
            <a:extLst>
              <a:ext uri="{FF2B5EF4-FFF2-40B4-BE49-F238E27FC236}">
                <a16:creationId xmlns:a16="http://schemas.microsoft.com/office/drawing/2014/main" id="{32C4A4B8-1C04-B646-9495-76FF89E4BD06}"/>
              </a:ext>
            </a:extLst>
          </p:cNvPr>
          <p:cNvCxnSpPr/>
          <p:nvPr/>
        </p:nvCxnSpPr>
        <p:spPr>
          <a:xfrm>
            <a:off x="2146663" y="3702390"/>
            <a:ext cx="1985554"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CD8F96F7-66B3-F44A-9244-FF931E7F0605}"/>
              </a:ext>
            </a:extLst>
          </p:cNvPr>
          <p:cNvCxnSpPr>
            <a:cxnSpLocks/>
          </p:cNvCxnSpPr>
          <p:nvPr/>
        </p:nvCxnSpPr>
        <p:spPr>
          <a:xfrm>
            <a:off x="5590902" y="3702390"/>
            <a:ext cx="552994"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61">
            <a:extLst>
              <a:ext uri="{FF2B5EF4-FFF2-40B4-BE49-F238E27FC236}">
                <a16:creationId xmlns:a16="http://schemas.microsoft.com/office/drawing/2014/main" id="{9385F97A-CFB0-5D4C-B37C-10EA57CA6DBD}"/>
              </a:ext>
            </a:extLst>
          </p:cNvPr>
          <p:cNvCxnSpPr>
            <a:cxnSpLocks/>
          </p:cNvCxnSpPr>
          <p:nvPr/>
        </p:nvCxnSpPr>
        <p:spPr>
          <a:xfrm>
            <a:off x="4206766" y="1527175"/>
            <a:ext cx="453111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4" name="Grafik 53">
            <a:extLst>
              <a:ext uri="{FF2B5EF4-FFF2-40B4-BE49-F238E27FC236}">
                <a16:creationId xmlns:a16="http://schemas.microsoft.com/office/drawing/2014/main" id="{FAD5D6B9-E4A4-0148-8215-C67396D26A9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60727" y="980970"/>
            <a:ext cx="379402" cy="417342"/>
          </a:xfrm>
          <a:prstGeom prst="rect">
            <a:avLst/>
          </a:prstGeom>
        </p:spPr>
      </p:pic>
      <p:sp>
        <p:nvSpPr>
          <p:cNvPr id="52" name="Fußzeilenplatzhalter 2">
            <a:extLst>
              <a:ext uri="{FF2B5EF4-FFF2-40B4-BE49-F238E27FC236}">
                <a16:creationId xmlns:a16="http://schemas.microsoft.com/office/drawing/2014/main" id="{AF9E546E-CE8F-4860-8C1E-A06A90D74FDF}"/>
              </a:ext>
            </a:extLst>
          </p:cNvPr>
          <p:cNvSpPr>
            <a:spLocks noGrp="1"/>
          </p:cNvSpPr>
          <p:nvPr>
            <p:ph type="ftr" sz="quarter" idx="3"/>
          </p:nvPr>
        </p:nvSpPr>
        <p:spPr>
          <a:xfrm>
            <a:off x="503238" y="4792772"/>
            <a:ext cx="6949440" cy="301228"/>
          </a:xfrm>
        </p:spPr>
        <p:txBody>
          <a:bodyPr/>
          <a:lstStyle/>
          <a:p>
            <a:r>
              <a:rPr lang="de-DE" dirty="0"/>
              <a:t>© 2021 Abbott | ADC-43621 v1.0 | Geschützt und vertraulich - nicht verbreiten</a:t>
            </a:r>
            <a:endParaRPr lang="en-US" dirty="0"/>
          </a:p>
        </p:txBody>
      </p:sp>
      <p:sp>
        <p:nvSpPr>
          <p:cNvPr id="15" name="Datumsplatzhalter 14">
            <a:extLst>
              <a:ext uri="{FF2B5EF4-FFF2-40B4-BE49-F238E27FC236}">
                <a16:creationId xmlns:a16="http://schemas.microsoft.com/office/drawing/2014/main" id="{55CCD48A-5469-2344-9A2C-63A745DEB3D6}"/>
              </a:ext>
            </a:extLst>
          </p:cNvPr>
          <p:cNvSpPr>
            <a:spLocks noGrp="1"/>
          </p:cNvSpPr>
          <p:nvPr>
            <p:ph type="dt" sz="half" idx="2"/>
          </p:nvPr>
        </p:nvSpPr>
        <p:spPr/>
        <p:txBody>
          <a:bodyPr/>
          <a:lstStyle/>
          <a:p>
            <a:fld id="{E1BD4800-F8C6-9F43-B0F2-4F4D9B3CD177}" type="datetime1">
              <a:rPr lang="de-DE" smtClean="0"/>
              <a:t>14.09.21</a:t>
            </a:fld>
            <a:endParaRPr lang="en-US"/>
          </a:p>
        </p:txBody>
      </p:sp>
      <p:pic>
        <p:nvPicPr>
          <p:cNvPr id="55" name="Picture 32">
            <a:extLst>
              <a:ext uri="{FF2B5EF4-FFF2-40B4-BE49-F238E27FC236}">
                <a16:creationId xmlns:a16="http://schemas.microsoft.com/office/drawing/2014/main" id="{8A71463E-3EBC-464C-9626-75676CFF9EB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33753" y="2919831"/>
            <a:ext cx="894903" cy="1001312"/>
          </a:xfrm>
          <a:prstGeom prst="rect">
            <a:avLst/>
          </a:prstGeom>
          <a:ln>
            <a:noFill/>
          </a:ln>
        </p:spPr>
      </p:pic>
    </p:spTree>
    <p:extLst>
      <p:ext uri="{BB962C8B-B14F-4D97-AF65-F5344CB8AC3E}">
        <p14:creationId xmlns:p14="http://schemas.microsoft.com/office/powerpoint/2010/main" val="68151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Text enthält.&#10;&#10;Automatisch generierte Beschreibung">
            <a:extLst>
              <a:ext uri="{FF2B5EF4-FFF2-40B4-BE49-F238E27FC236}">
                <a16:creationId xmlns:a16="http://schemas.microsoft.com/office/drawing/2014/main" id="{D209D14A-F7EF-E643-9745-23D5540731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4072" y="2234843"/>
            <a:ext cx="1287496" cy="2290027"/>
          </a:xfrm>
          <a:prstGeom prst="rect">
            <a:avLst/>
          </a:prstGeom>
          <a:ln w="12700">
            <a:solidFill>
              <a:schemeClr val="bg1">
                <a:lumMod val="65000"/>
              </a:schemeClr>
            </a:solidFill>
          </a:ln>
        </p:spPr>
      </p:pic>
      <p:sp>
        <p:nvSpPr>
          <p:cNvPr id="10" name="Text Placeholder 9">
            <a:extLst>
              <a:ext uri="{FF2B5EF4-FFF2-40B4-BE49-F238E27FC236}">
                <a16:creationId xmlns:a16="http://schemas.microsoft.com/office/drawing/2014/main" id="{A025D697-4F76-5F42-8454-5977F33CA7FC}"/>
              </a:ext>
            </a:extLst>
          </p:cNvPr>
          <p:cNvSpPr>
            <a:spLocks noGrp="1"/>
          </p:cNvSpPr>
          <p:nvPr>
            <p:ph type="body" sz="quarter" idx="10"/>
          </p:nvPr>
        </p:nvSpPr>
        <p:spPr/>
        <p:txBody>
          <a:bodyPr/>
          <a:lstStyle/>
          <a:p>
            <a:r>
              <a:rPr lang="de-DE"/>
              <a:t>Alarme</a:t>
            </a:r>
            <a:r>
              <a:rPr lang="de-DE" baseline="30000"/>
              <a:t>1</a:t>
            </a:r>
            <a:r>
              <a:rPr lang="de-DE"/>
              <a:t> bei FreeStyle Libre 3</a:t>
            </a:r>
          </a:p>
        </p:txBody>
      </p:sp>
      <p:sp>
        <p:nvSpPr>
          <p:cNvPr id="5" name="Title 4">
            <a:extLst>
              <a:ext uri="{FF2B5EF4-FFF2-40B4-BE49-F238E27FC236}">
                <a16:creationId xmlns:a16="http://schemas.microsoft.com/office/drawing/2014/main" id="{D1A8BEB3-E333-4E4F-93F7-8D2FF351EA3C}"/>
              </a:ext>
            </a:extLst>
          </p:cNvPr>
          <p:cNvSpPr>
            <a:spLocks noGrp="1"/>
          </p:cNvSpPr>
          <p:nvPr>
            <p:ph type="title"/>
          </p:nvPr>
        </p:nvSpPr>
        <p:spPr/>
        <p:txBody>
          <a:bodyPr/>
          <a:lstStyle/>
          <a:p>
            <a:r>
              <a:rPr lang="de-DE" sz="2000"/>
              <a:t>LibreLinkUp</a:t>
            </a:r>
            <a:r>
              <a:rPr lang="de-DE" sz="2000" baseline="30000"/>
              <a:t>2,3</a:t>
            </a:r>
            <a:r>
              <a:rPr lang="de-DE" sz="2000"/>
              <a:t> Benachrichtigung für “keine aktuellen Daten”</a:t>
            </a:r>
          </a:p>
        </p:txBody>
      </p:sp>
      <p:grpSp>
        <p:nvGrpSpPr>
          <p:cNvPr id="18" name="Gruppieren 17">
            <a:extLst>
              <a:ext uri="{FF2B5EF4-FFF2-40B4-BE49-F238E27FC236}">
                <a16:creationId xmlns:a16="http://schemas.microsoft.com/office/drawing/2014/main" id="{6C02A6BE-5ABB-4D74-AF99-533E6CF65674}"/>
              </a:ext>
            </a:extLst>
          </p:cNvPr>
          <p:cNvGrpSpPr/>
          <p:nvPr/>
        </p:nvGrpSpPr>
        <p:grpSpPr>
          <a:xfrm>
            <a:off x="679753" y="925157"/>
            <a:ext cx="3064799" cy="3548115"/>
            <a:chOff x="679753" y="1041035"/>
            <a:chExt cx="3064799" cy="3548115"/>
          </a:xfrm>
        </p:grpSpPr>
        <p:sp>
          <p:nvSpPr>
            <p:cNvPr id="28" name="TextBox 38">
              <a:extLst>
                <a:ext uri="{FF2B5EF4-FFF2-40B4-BE49-F238E27FC236}">
                  <a16:creationId xmlns:a16="http://schemas.microsoft.com/office/drawing/2014/main" id="{8B338F08-BDE2-FF44-80F7-364D177EE9F5}"/>
                </a:ext>
              </a:extLst>
            </p:cNvPr>
            <p:cNvSpPr txBox="1"/>
            <p:nvPr/>
          </p:nvSpPr>
          <p:spPr>
            <a:xfrm>
              <a:off x="681578" y="1139611"/>
              <a:ext cx="3062974" cy="117981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DE" sz="1000" b="1" i="0" u="none" strike="noStrike" kern="1200" cap="none" spc="0" normalizeH="0" baseline="0">
                  <a:ln>
                    <a:noFill/>
                  </a:ln>
                  <a:solidFill>
                    <a:srgbClr val="000000"/>
                  </a:solidFill>
                  <a:effectLst/>
                  <a:uLnTx/>
                  <a:uFillTx/>
                  <a:latin typeface="Georgia"/>
                  <a:ea typeface="+mn-ea"/>
                  <a:cs typeface="Arial" panose="020B0604020202020204" pitchFamily="34" charset="0"/>
                </a:rPr>
                <a:t>Benachrichtigung für </a:t>
              </a:r>
              <a:br>
                <a:rPr kumimoji="0" lang="de-DE" sz="1000" b="1" i="0" u="none" strike="noStrike" kern="1200" cap="none" spc="0" normalizeH="0" baseline="0">
                  <a:ln>
                    <a:noFill/>
                  </a:ln>
                  <a:solidFill>
                    <a:srgbClr val="000000"/>
                  </a:solidFill>
                  <a:effectLst/>
                  <a:uLnTx/>
                  <a:uFillTx/>
                  <a:latin typeface="Georgia"/>
                  <a:ea typeface="+mn-ea"/>
                  <a:cs typeface="Arial" panose="020B0604020202020204" pitchFamily="34" charset="0"/>
                </a:rPr>
              </a:br>
              <a:r>
                <a:rPr kumimoji="0" lang="de-DE" sz="1000" b="1" i="0" u="none" strike="noStrike" kern="1200" cap="none" spc="0" normalizeH="0" baseline="0">
                  <a:ln>
                    <a:noFill/>
                  </a:ln>
                  <a:solidFill>
                    <a:srgbClr val="000000"/>
                  </a:solidFill>
                  <a:effectLst/>
                  <a:uLnTx/>
                  <a:uFillTx/>
                  <a:latin typeface="Georgia"/>
                  <a:ea typeface="+mn-ea"/>
                  <a:cs typeface="Arial" panose="020B0604020202020204" pitchFamily="34" charset="0"/>
                </a:rPr>
                <a:t>FreeStyle Libre 3</a:t>
              </a:r>
            </a:p>
            <a:p>
              <a:pPr marR="0" lvl="0" algn="l" defTabSz="914400" rtl="0" eaLnBrk="1" fontAlgn="auto" latinLnBrk="0" hangingPunct="1">
                <a:lnSpc>
                  <a:spcPct val="100000"/>
                </a:lnSpc>
                <a:spcBef>
                  <a:spcPts val="0"/>
                </a:spcBef>
                <a:spcAft>
                  <a:spcPts val="800"/>
                </a:spcAft>
                <a:buClrTx/>
                <a:buSzTx/>
                <a:tabLst/>
                <a:defRPr/>
              </a:pPr>
              <a:r>
                <a:rPr kumimoji="0" lang="de-DE" sz="1000" b="0" i="0" u="none" strike="noStrike" kern="1200" cap="none" spc="0" normalizeH="0" baseline="0">
                  <a:ln>
                    <a:noFill/>
                  </a:ln>
                  <a:solidFill>
                    <a:srgbClr val="000000"/>
                  </a:solidFill>
                  <a:effectLst/>
                  <a:uLnTx/>
                  <a:uFillTx/>
                  <a:latin typeface="Georgia"/>
                  <a:ea typeface="+mn-ea"/>
                  <a:cs typeface="Arial" panose="020B0604020202020204" pitchFamily="34" charset="0"/>
                </a:rPr>
                <a:t>Benachrichtigung, falls keine Glukosewerte innerhalb der festgelegten Zeit erhalten werden. Erscheint alle 5 Minuten, bis der </a:t>
              </a:r>
              <a:r>
                <a:rPr kumimoji="0" lang="de-DE" sz="1000" b="0" i="0" u="none" strike="noStrike" kern="1200" cap="none" spc="0" normalizeH="0" baseline="0" err="1">
                  <a:ln>
                    <a:noFill/>
                  </a:ln>
                  <a:solidFill>
                    <a:srgbClr val="000000"/>
                  </a:solidFill>
                  <a:effectLst/>
                  <a:uLnTx/>
                  <a:uFillTx/>
                  <a:latin typeface="Georgia"/>
                  <a:ea typeface="+mn-ea"/>
                  <a:cs typeface="Arial" panose="020B0604020202020204" pitchFamily="34" charset="0"/>
                </a:rPr>
                <a:t>LibreLinkUp</a:t>
              </a:r>
              <a:r>
                <a:rPr lang="de-DE" sz="1000">
                  <a:solidFill>
                    <a:srgbClr val="000000"/>
                  </a:solidFill>
                  <a:latin typeface="Georgia"/>
                  <a:cs typeface="Arial" panose="020B0604020202020204" pitchFamily="34" charset="0"/>
                </a:rPr>
                <a:t> </a:t>
              </a:r>
              <a:r>
                <a:rPr kumimoji="0" lang="de-DE" sz="1000" b="0" i="0" u="none" strike="noStrike" kern="1200" cap="none" spc="0" normalizeH="0" baseline="0">
                  <a:ln>
                    <a:noFill/>
                  </a:ln>
                  <a:solidFill>
                    <a:srgbClr val="000000"/>
                  </a:solidFill>
                  <a:effectLst/>
                  <a:uLnTx/>
                  <a:uFillTx/>
                  <a:latin typeface="Georgia"/>
                  <a:ea typeface="+mn-ea"/>
                  <a:cs typeface="Arial" panose="020B0604020202020204" pitchFamily="34" charset="0"/>
                </a:rPr>
                <a:t>Nutzer die Benachrichtigung ausblendet oder 30 Minuten nach der ersten Benachrichtigung vergangen sind. </a:t>
              </a:r>
              <a:endParaRPr kumimoji="0" lang="de-DE" sz="1100" b="0" i="0" u="none" strike="noStrike" kern="1200" cap="none" spc="0" normalizeH="0" baseline="0">
                <a:ln>
                  <a:noFill/>
                </a:ln>
                <a:solidFill>
                  <a:srgbClr val="000000"/>
                </a:solidFill>
                <a:effectLst/>
                <a:uLnTx/>
                <a:uFillTx/>
                <a:latin typeface="Georgia"/>
                <a:ea typeface="+mn-ea"/>
                <a:cs typeface="Arial" panose="020B0604020202020204" pitchFamily="34" charset="0"/>
              </a:endParaRPr>
            </a:p>
          </p:txBody>
        </p:sp>
        <p:cxnSp>
          <p:nvCxnSpPr>
            <p:cNvPr id="34" name="Straight Connector 61">
              <a:extLst>
                <a:ext uri="{FF2B5EF4-FFF2-40B4-BE49-F238E27FC236}">
                  <a16:creationId xmlns:a16="http://schemas.microsoft.com/office/drawing/2014/main" id="{E47BCD2E-8497-F24B-942D-2E66991F27EE}"/>
                </a:ext>
              </a:extLst>
            </p:cNvPr>
            <p:cNvCxnSpPr>
              <a:cxnSpLocks/>
            </p:cNvCxnSpPr>
            <p:nvPr/>
          </p:nvCxnSpPr>
          <p:spPr>
            <a:xfrm>
              <a:off x="679753" y="1041035"/>
              <a:ext cx="260477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 name="Gruppieren 8">
              <a:extLst>
                <a:ext uri="{FF2B5EF4-FFF2-40B4-BE49-F238E27FC236}">
                  <a16:creationId xmlns:a16="http://schemas.microsoft.com/office/drawing/2014/main" id="{434EA8C0-71AB-EF42-B90A-EA13E1D90B00}"/>
                </a:ext>
              </a:extLst>
            </p:cNvPr>
            <p:cNvGrpSpPr/>
            <p:nvPr/>
          </p:nvGrpSpPr>
          <p:grpSpPr>
            <a:xfrm>
              <a:off x="1278727" y="2363059"/>
              <a:ext cx="1251549" cy="2226091"/>
              <a:chOff x="1278727" y="2363059"/>
              <a:chExt cx="1251549" cy="2226091"/>
            </a:xfrm>
          </p:grpSpPr>
          <p:pic>
            <p:nvPicPr>
              <p:cNvPr id="83" name="Picture 82">
                <a:extLst>
                  <a:ext uri="{FF2B5EF4-FFF2-40B4-BE49-F238E27FC236}">
                    <a16:creationId xmlns:a16="http://schemas.microsoft.com/office/drawing/2014/main" id="{4467A22A-8C8A-4BC0-B747-C8EE95D7E5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8727" y="2363059"/>
                <a:ext cx="1251549" cy="2226091"/>
              </a:xfrm>
              <a:prstGeom prst="rect">
                <a:avLst/>
              </a:prstGeom>
              <a:ln>
                <a:solidFill>
                  <a:schemeClr val="bg2"/>
                </a:solidFill>
              </a:ln>
            </p:spPr>
          </p:pic>
          <p:grpSp>
            <p:nvGrpSpPr>
              <p:cNvPr id="23" name="Gruppieren 22">
                <a:extLst>
                  <a:ext uri="{FF2B5EF4-FFF2-40B4-BE49-F238E27FC236}">
                    <a16:creationId xmlns:a16="http://schemas.microsoft.com/office/drawing/2014/main" id="{E5D31F02-E73E-C24C-8375-D99445ED7661}"/>
                  </a:ext>
                </a:extLst>
              </p:cNvPr>
              <p:cNvGrpSpPr/>
              <p:nvPr/>
            </p:nvGrpSpPr>
            <p:grpSpPr>
              <a:xfrm>
                <a:off x="1312970" y="3039307"/>
                <a:ext cx="1134142" cy="406782"/>
                <a:chOff x="7340701" y="1704098"/>
                <a:chExt cx="1153474" cy="413721"/>
              </a:xfrm>
            </p:grpSpPr>
            <p:sp>
              <p:nvSpPr>
                <p:cNvPr id="24" name="Rechteck 23">
                  <a:extLst>
                    <a:ext uri="{FF2B5EF4-FFF2-40B4-BE49-F238E27FC236}">
                      <a16:creationId xmlns:a16="http://schemas.microsoft.com/office/drawing/2014/main" id="{B2148B63-4823-FF47-8A1C-81ECE8B19443}"/>
                    </a:ext>
                  </a:extLst>
                </p:cNvPr>
                <p:cNvSpPr/>
                <p:nvPr/>
              </p:nvSpPr>
              <p:spPr>
                <a:xfrm>
                  <a:off x="7340701" y="1937338"/>
                  <a:ext cx="1128666" cy="176002"/>
                </a:xfrm>
                <a:prstGeom prst="rect">
                  <a:avLst/>
                </a:prstGeom>
                <a:gradFill>
                  <a:gsLst>
                    <a:gs pos="74000">
                      <a:srgbClr val="F7E1DC"/>
                    </a:gs>
                    <a:gs pos="100000">
                      <a:srgbClr val="F4F3F1"/>
                    </a:gs>
                    <a:gs pos="49000">
                      <a:srgbClr val="F8DFD0"/>
                    </a:gs>
                    <a:gs pos="0">
                      <a:srgbClr val="F8DDC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prstClr val="white"/>
                    </a:solidFill>
                    <a:effectLst/>
                    <a:uLnTx/>
                    <a:uFillTx/>
                    <a:latin typeface="Georgia"/>
                    <a:ea typeface="+mn-ea"/>
                    <a:cs typeface="+mn-cs"/>
                  </a:endParaRPr>
                </a:p>
              </p:txBody>
            </p:sp>
            <p:sp>
              <p:nvSpPr>
                <p:cNvPr id="25" name="Textfeld 24">
                  <a:extLst>
                    <a:ext uri="{FF2B5EF4-FFF2-40B4-BE49-F238E27FC236}">
                      <a16:creationId xmlns:a16="http://schemas.microsoft.com/office/drawing/2014/main" id="{D76DBF06-85BE-7E42-82CE-20DE8D31CCD5}"/>
                    </a:ext>
                  </a:extLst>
                </p:cNvPr>
                <p:cNvSpPr txBox="1"/>
                <p:nvPr/>
              </p:nvSpPr>
              <p:spPr>
                <a:xfrm>
                  <a:off x="7755110" y="1704098"/>
                  <a:ext cx="543245" cy="93757"/>
                </a:xfrm>
                <a:prstGeom prst="rect">
                  <a:avLst/>
                </a:prstGeom>
                <a:solidFill>
                  <a:srgbClr val="FB680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Montag, 5. Juni</a:t>
                  </a:r>
                </a:p>
              </p:txBody>
            </p:sp>
            <p:sp>
              <p:nvSpPr>
                <p:cNvPr id="26" name="Textfeld 25">
                  <a:extLst>
                    <a:ext uri="{FF2B5EF4-FFF2-40B4-BE49-F238E27FC236}">
                      <a16:creationId xmlns:a16="http://schemas.microsoft.com/office/drawing/2014/main" id="{239390E7-8470-224C-B634-A4D0CA64F75B}"/>
                    </a:ext>
                  </a:extLst>
                </p:cNvPr>
                <p:cNvSpPr txBox="1"/>
                <p:nvPr/>
              </p:nvSpPr>
              <p:spPr>
                <a:xfrm>
                  <a:off x="7369233" y="1961307"/>
                  <a:ext cx="947191" cy="15651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John D.</a:t>
                  </a:r>
                  <a:br>
                    <a:rPr kumimoji="0" lang="de-DE" sz="5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de-DE" sz="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Keine aktuellen Daten seit 9:21 Uhr </a:t>
                  </a:r>
                </a:p>
              </p:txBody>
            </p:sp>
            <p:sp>
              <p:nvSpPr>
                <p:cNvPr id="27" name="Textfeld 26">
                  <a:extLst>
                    <a:ext uri="{FF2B5EF4-FFF2-40B4-BE49-F238E27FC236}">
                      <a16:creationId xmlns:a16="http://schemas.microsoft.com/office/drawing/2014/main" id="{223CDBC4-23A9-A048-865E-111A7EECAB00}"/>
                    </a:ext>
                  </a:extLst>
                </p:cNvPr>
                <p:cNvSpPr txBox="1"/>
                <p:nvPr/>
              </p:nvSpPr>
              <p:spPr>
                <a:xfrm>
                  <a:off x="8394724" y="1869097"/>
                  <a:ext cx="99451" cy="62604"/>
                </a:xfrm>
                <a:prstGeom prst="rect">
                  <a:avLst/>
                </a:prstGeom>
                <a:solidFill>
                  <a:srgbClr val="F8DDCB"/>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 b="0" i="0" u="none" strike="noStrike" kern="1200" cap="none" spc="0" normalizeH="0" baseline="0" noProof="0">
                      <a:ln>
                        <a:noFill/>
                      </a:ln>
                      <a:solidFill>
                        <a:srgbClr val="B34E0C"/>
                      </a:solidFill>
                      <a:effectLst/>
                      <a:uLnTx/>
                      <a:uFillTx/>
                      <a:latin typeface="Calibri" panose="020F0502020204030204" pitchFamily="34" charset="0"/>
                      <a:ea typeface="+mn-ea"/>
                      <a:cs typeface="Calibri" panose="020F0502020204030204" pitchFamily="34" charset="0"/>
                    </a:rPr>
                    <a:t>Jetzt</a:t>
                  </a:r>
                </a:p>
              </p:txBody>
            </p:sp>
          </p:grpSp>
        </p:grpSp>
      </p:grpSp>
      <p:grpSp>
        <p:nvGrpSpPr>
          <p:cNvPr id="13" name="Gruppieren 12">
            <a:extLst>
              <a:ext uri="{FF2B5EF4-FFF2-40B4-BE49-F238E27FC236}">
                <a16:creationId xmlns:a16="http://schemas.microsoft.com/office/drawing/2014/main" id="{EB23BCE7-1942-4449-9A34-B3EC8285CF9A}"/>
              </a:ext>
            </a:extLst>
          </p:cNvPr>
          <p:cNvGrpSpPr/>
          <p:nvPr/>
        </p:nvGrpSpPr>
        <p:grpSpPr>
          <a:xfrm>
            <a:off x="3992134" y="959951"/>
            <a:ext cx="2027666" cy="3535458"/>
            <a:chOff x="3390256" y="1240868"/>
            <a:chExt cx="2027666" cy="3535458"/>
          </a:xfrm>
        </p:grpSpPr>
        <p:sp>
          <p:nvSpPr>
            <p:cNvPr id="31" name="TextBox 38">
              <a:extLst>
                <a:ext uri="{FF2B5EF4-FFF2-40B4-BE49-F238E27FC236}">
                  <a16:creationId xmlns:a16="http://schemas.microsoft.com/office/drawing/2014/main" id="{6B7DE4E5-991B-AE4D-8F5C-B0356CD81CEB}"/>
                </a:ext>
              </a:extLst>
            </p:cNvPr>
            <p:cNvSpPr txBox="1"/>
            <p:nvPr/>
          </p:nvSpPr>
          <p:spPr>
            <a:xfrm>
              <a:off x="3390256" y="1295522"/>
              <a:ext cx="2027666" cy="87203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DE" sz="1000" b="1" i="0" u="none" strike="noStrike" kern="1200" cap="none" spc="0" normalizeH="0" baseline="0">
                  <a:ln>
                    <a:noFill/>
                  </a:ln>
                  <a:solidFill>
                    <a:srgbClr val="000000"/>
                  </a:solidFill>
                  <a:effectLst/>
                  <a:uLnTx/>
                  <a:uFillTx/>
                  <a:latin typeface="Georgia"/>
                  <a:ea typeface="+mn-ea"/>
                  <a:cs typeface="Arial" panose="020B0604020202020204" pitchFamily="34" charset="0"/>
                </a:rPr>
                <a:t>Hauptbildschirm für alle Sensor-Varianten</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DE" sz="1000" b="0" i="0" u="none" strike="noStrike" kern="1200" cap="none" spc="0" normalizeH="0" baseline="0">
                  <a:ln>
                    <a:noFill/>
                  </a:ln>
                  <a:solidFill>
                    <a:srgbClr val="000000"/>
                  </a:solidFill>
                  <a:effectLst/>
                  <a:uLnTx/>
                  <a:uFillTx/>
                  <a:latin typeface="Georgia"/>
                  <a:ea typeface="+mn-ea"/>
                  <a:cs typeface="Arial" panose="020B0604020202020204" pitchFamily="34" charset="0"/>
                </a:rPr>
                <a:t>Glukose-Graph wird angezeigt beim Tippen auf die Benachrichtigung “keine aktuellen Daten”.</a:t>
              </a:r>
            </a:p>
          </p:txBody>
        </p:sp>
        <p:cxnSp>
          <p:nvCxnSpPr>
            <p:cNvPr id="35" name="Straight Connector 61">
              <a:extLst>
                <a:ext uri="{FF2B5EF4-FFF2-40B4-BE49-F238E27FC236}">
                  <a16:creationId xmlns:a16="http://schemas.microsoft.com/office/drawing/2014/main" id="{82605304-EBE1-0D48-A141-30F4BEBE34FC}"/>
                </a:ext>
              </a:extLst>
            </p:cNvPr>
            <p:cNvCxnSpPr>
              <a:cxnSpLocks/>
            </p:cNvCxnSpPr>
            <p:nvPr/>
          </p:nvCxnSpPr>
          <p:spPr>
            <a:xfrm>
              <a:off x="3390256" y="1240868"/>
              <a:ext cx="145140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0B21ED8F-E106-9640-A2F9-EFD3F19A4BB4}"/>
                </a:ext>
              </a:extLst>
            </p:cNvPr>
            <p:cNvGrpSpPr/>
            <p:nvPr/>
          </p:nvGrpSpPr>
          <p:grpSpPr>
            <a:xfrm>
              <a:off x="3390256" y="2528098"/>
              <a:ext cx="1299425" cy="2248228"/>
              <a:chOff x="3390256" y="2528098"/>
              <a:chExt cx="1299425" cy="2248228"/>
            </a:xfrm>
          </p:grpSpPr>
          <p:pic>
            <p:nvPicPr>
              <p:cNvPr id="87" name="Picture 86">
                <a:extLst>
                  <a:ext uri="{FF2B5EF4-FFF2-40B4-BE49-F238E27FC236}">
                    <a16:creationId xmlns:a16="http://schemas.microsoft.com/office/drawing/2014/main" id="{5B7F8900-70FE-4B9C-B811-72039BB5BE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90256" y="2528098"/>
                <a:ext cx="1299425" cy="2248228"/>
              </a:xfrm>
              <a:prstGeom prst="rect">
                <a:avLst/>
              </a:prstGeom>
              <a:ln>
                <a:solidFill>
                  <a:schemeClr val="bg2"/>
                </a:solidFill>
              </a:ln>
            </p:spPr>
          </p:pic>
          <p:sp>
            <p:nvSpPr>
              <p:cNvPr id="29" name="Textfeld 28">
                <a:extLst>
                  <a:ext uri="{FF2B5EF4-FFF2-40B4-BE49-F238E27FC236}">
                    <a16:creationId xmlns:a16="http://schemas.microsoft.com/office/drawing/2014/main" id="{E0229D3B-38A0-A141-8FE6-3658E6E27ABD}"/>
                  </a:ext>
                </a:extLst>
              </p:cNvPr>
              <p:cNvSpPr txBox="1"/>
              <p:nvPr/>
            </p:nvSpPr>
            <p:spPr>
              <a:xfrm>
                <a:off x="4070440" y="2805293"/>
                <a:ext cx="460062" cy="61555"/>
              </a:xfrm>
              <a:prstGeom prst="rect">
                <a:avLst/>
              </a:prstGeom>
              <a:solidFill>
                <a:srgbClr val="E3E4E4"/>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Keine aktuellen Daten</a:t>
                </a:r>
              </a:p>
            </p:txBody>
          </p:sp>
          <p:sp>
            <p:nvSpPr>
              <p:cNvPr id="30" name="Textfeld 29">
                <a:extLst>
                  <a:ext uri="{FF2B5EF4-FFF2-40B4-BE49-F238E27FC236}">
                    <a16:creationId xmlns:a16="http://schemas.microsoft.com/office/drawing/2014/main" id="{88C667D4-1E40-604E-A741-5C2C3CBCB8E4}"/>
                  </a:ext>
                </a:extLst>
              </p:cNvPr>
              <p:cNvSpPr txBox="1"/>
              <p:nvPr/>
            </p:nvSpPr>
            <p:spPr>
              <a:xfrm>
                <a:off x="3487935" y="2780330"/>
                <a:ext cx="237244" cy="92333"/>
              </a:xfrm>
              <a:prstGeom prst="rect">
                <a:avLst/>
              </a:prstGeom>
              <a:solidFill>
                <a:srgbClr val="E3E4E4"/>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John D.</a:t>
                </a:r>
              </a:p>
            </p:txBody>
          </p:sp>
          <p:pic>
            <p:nvPicPr>
              <p:cNvPr id="38" name="Grafik 37">
                <a:extLst>
                  <a:ext uri="{FF2B5EF4-FFF2-40B4-BE49-F238E27FC236}">
                    <a16:creationId xmlns:a16="http://schemas.microsoft.com/office/drawing/2014/main" id="{164D619C-3BD9-2447-A99B-D615DD16B3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97585" y="4556085"/>
                <a:ext cx="484765" cy="193613"/>
              </a:xfrm>
              <a:prstGeom prst="rect">
                <a:avLst/>
              </a:prstGeom>
            </p:spPr>
          </p:pic>
        </p:grpSp>
      </p:grpSp>
      <p:grpSp>
        <p:nvGrpSpPr>
          <p:cNvPr id="16" name="Gruppieren 15">
            <a:extLst>
              <a:ext uri="{FF2B5EF4-FFF2-40B4-BE49-F238E27FC236}">
                <a16:creationId xmlns:a16="http://schemas.microsoft.com/office/drawing/2014/main" id="{72B69AC6-5C3D-2D45-9D5F-1AC90E963BF4}"/>
              </a:ext>
            </a:extLst>
          </p:cNvPr>
          <p:cNvGrpSpPr/>
          <p:nvPr/>
        </p:nvGrpSpPr>
        <p:grpSpPr>
          <a:xfrm>
            <a:off x="6436254" y="964276"/>
            <a:ext cx="2307696" cy="3497150"/>
            <a:chOff x="5267854" y="1220230"/>
            <a:chExt cx="2307696" cy="3497150"/>
          </a:xfrm>
        </p:grpSpPr>
        <p:sp>
          <p:nvSpPr>
            <p:cNvPr id="32" name="TextBox 38">
              <a:extLst>
                <a:ext uri="{FF2B5EF4-FFF2-40B4-BE49-F238E27FC236}">
                  <a16:creationId xmlns:a16="http://schemas.microsoft.com/office/drawing/2014/main" id="{C392F527-02C8-7B46-AE24-521A6D816351}"/>
                </a:ext>
              </a:extLst>
            </p:cNvPr>
            <p:cNvSpPr txBox="1"/>
            <p:nvPr/>
          </p:nvSpPr>
          <p:spPr>
            <a:xfrm>
              <a:off x="5267854" y="1260817"/>
              <a:ext cx="2307696" cy="117981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DE" sz="1000" b="1" i="0" u="none" strike="noStrike" kern="1200" cap="none" spc="0" normalizeH="0" baseline="0" noProof="0">
                  <a:ln>
                    <a:noFill/>
                  </a:ln>
                  <a:solidFill>
                    <a:srgbClr val="000000"/>
                  </a:solidFill>
                  <a:effectLst/>
                  <a:uLnTx/>
                  <a:uFillTx/>
                  <a:latin typeface="Georgia"/>
                  <a:ea typeface="+mn-ea"/>
                  <a:cs typeface="Arial" panose="020B0604020202020204" pitchFamily="34" charset="0"/>
                </a:rPr>
                <a:t>FreeStyle Libre 3 Benachrichtigung</a:t>
              </a:r>
            </a:p>
            <a:p>
              <a:pPr>
                <a:spcAft>
                  <a:spcPts val="800"/>
                </a:spcAft>
                <a:defRPr/>
              </a:pPr>
              <a:r>
                <a:rPr lang="de-DE" sz="1000">
                  <a:solidFill>
                    <a:srgbClr val="000000"/>
                  </a:solidFill>
                  <a:latin typeface="Georgia"/>
                  <a:cs typeface="Arial" panose="020B0604020202020204" pitchFamily="34" charset="0"/>
                </a:rPr>
                <a:t>Benachrichtigung w</a:t>
              </a:r>
              <a:r>
                <a:rPr kumimoji="0" lang="de-DE" sz="1000" b="0" i="0" u="none" strike="noStrike" kern="1200" cap="none" spc="0" normalizeH="0" baseline="0" noProof="0" err="1">
                  <a:ln>
                    <a:noFill/>
                  </a:ln>
                  <a:solidFill>
                    <a:srgbClr val="000000"/>
                  </a:solidFill>
                  <a:effectLst/>
                  <a:uLnTx/>
                  <a:uFillTx/>
                  <a:latin typeface="Georgia"/>
                  <a:ea typeface="+mn-ea"/>
                  <a:cs typeface="Arial" panose="020B0604020202020204" pitchFamily="34" charset="0"/>
                </a:rPr>
                <a:t>ird</a:t>
              </a:r>
              <a:r>
                <a:rPr kumimoji="0" lang="de-DE" sz="1000" b="0" i="0" u="none" strike="noStrike" kern="1200" cap="none" spc="0" normalizeH="0" baseline="0" noProof="0">
                  <a:ln>
                    <a:noFill/>
                  </a:ln>
                  <a:solidFill>
                    <a:srgbClr val="000000"/>
                  </a:solidFill>
                  <a:effectLst/>
                  <a:uLnTx/>
                  <a:uFillTx/>
                  <a:latin typeface="Georgia"/>
                  <a:ea typeface="+mn-ea"/>
                  <a:cs typeface="Arial" panose="020B0604020202020204" pitchFamily="34" charset="0"/>
                </a:rPr>
                <a:t> angezeigt beim Tippen auf die Glukosewerte-Karte “keine aktuellen Daten”. Beim Tippen auf “Mehr Erfahren” wird die Support-Website geöffnet.</a:t>
              </a:r>
            </a:p>
          </p:txBody>
        </p:sp>
        <p:grpSp>
          <p:nvGrpSpPr>
            <p:cNvPr id="14" name="Gruppieren 13">
              <a:extLst>
                <a:ext uri="{FF2B5EF4-FFF2-40B4-BE49-F238E27FC236}">
                  <a16:creationId xmlns:a16="http://schemas.microsoft.com/office/drawing/2014/main" id="{A843C8BF-7191-3E42-8AAF-87A2E05F6B22}"/>
                </a:ext>
              </a:extLst>
            </p:cNvPr>
            <p:cNvGrpSpPr/>
            <p:nvPr/>
          </p:nvGrpSpPr>
          <p:grpSpPr>
            <a:xfrm>
              <a:off x="5267854" y="1220230"/>
              <a:ext cx="1451404" cy="3497150"/>
              <a:chOff x="5267854" y="1220230"/>
              <a:chExt cx="1451404" cy="3497150"/>
            </a:xfrm>
          </p:grpSpPr>
          <p:cxnSp>
            <p:nvCxnSpPr>
              <p:cNvPr id="36" name="Straight Connector 61">
                <a:extLst>
                  <a:ext uri="{FF2B5EF4-FFF2-40B4-BE49-F238E27FC236}">
                    <a16:creationId xmlns:a16="http://schemas.microsoft.com/office/drawing/2014/main" id="{BD69FB2F-C2F4-BC48-B249-6173FC6D1FD0}"/>
                  </a:ext>
                </a:extLst>
              </p:cNvPr>
              <p:cNvCxnSpPr>
                <a:cxnSpLocks/>
              </p:cNvCxnSpPr>
              <p:nvPr/>
            </p:nvCxnSpPr>
            <p:spPr>
              <a:xfrm>
                <a:off x="5267854" y="1220230"/>
                <a:ext cx="145140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7A665A6D-FF47-AF41-81BA-C7D07212A4A7}"/>
                  </a:ext>
                </a:extLst>
              </p:cNvPr>
              <p:cNvGrpSpPr/>
              <p:nvPr/>
            </p:nvGrpSpPr>
            <p:grpSpPr>
              <a:xfrm>
                <a:off x="5374721" y="2758454"/>
                <a:ext cx="780750" cy="1958926"/>
                <a:chOff x="5374721" y="2758454"/>
                <a:chExt cx="780750" cy="1958926"/>
              </a:xfrm>
            </p:grpSpPr>
            <p:pic>
              <p:nvPicPr>
                <p:cNvPr id="42" name="Grafik 41">
                  <a:extLst>
                    <a:ext uri="{FF2B5EF4-FFF2-40B4-BE49-F238E27FC236}">
                      <a16:creationId xmlns:a16="http://schemas.microsoft.com/office/drawing/2014/main" id="{02C02E94-0FE9-024E-AA97-62E09CCA7175}"/>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31000"/>
                          </a14:imgEffect>
                        </a14:imgLayer>
                      </a14:imgProps>
                    </a:ext>
                    <a:ext uri="{28A0092B-C50C-407E-A947-70E740481C1C}">
                      <a14:useLocalDpi xmlns:a14="http://schemas.microsoft.com/office/drawing/2010/main"/>
                    </a:ext>
                  </a:extLst>
                </a:blip>
                <a:srcRect/>
                <a:stretch/>
              </p:blipFill>
              <p:spPr>
                <a:xfrm>
                  <a:off x="5687120" y="4580921"/>
                  <a:ext cx="468351" cy="136459"/>
                </a:xfrm>
                <a:prstGeom prst="roundRect">
                  <a:avLst>
                    <a:gd name="adj" fmla="val 25882"/>
                  </a:avLst>
                </a:prstGeom>
              </p:spPr>
            </p:pic>
            <p:sp>
              <p:nvSpPr>
                <p:cNvPr id="44" name="Textfeld 43">
                  <a:extLst>
                    <a:ext uri="{FF2B5EF4-FFF2-40B4-BE49-F238E27FC236}">
                      <a16:creationId xmlns:a16="http://schemas.microsoft.com/office/drawing/2014/main" id="{CB6B49BC-6071-D143-AD09-D2F073E69C8A}"/>
                    </a:ext>
                  </a:extLst>
                </p:cNvPr>
                <p:cNvSpPr txBox="1"/>
                <p:nvPr/>
              </p:nvSpPr>
              <p:spPr>
                <a:xfrm>
                  <a:off x="5374721" y="2758454"/>
                  <a:ext cx="237244" cy="92333"/>
                </a:xfrm>
                <a:prstGeom prst="rect">
                  <a:avLst/>
                </a:prstGeom>
                <a:solidFill>
                  <a:srgbClr val="B9B9BA"/>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John D.</a:t>
                  </a:r>
                </a:p>
              </p:txBody>
            </p:sp>
          </p:grpSp>
        </p:grpSp>
      </p:grpSp>
      <p:sp>
        <p:nvSpPr>
          <p:cNvPr id="49" name="Textplatzhalter 2">
            <a:extLst>
              <a:ext uri="{FF2B5EF4-FFF2-40B4-BE49-F238E27FC236}">
                <a16:creationId xmlns:a16="http://schemas.microsoft.com/office/drawing/2014/main" id="{54A1754A-6392-4AB3-95BB-47693C070C8F}"/>
              </a:ext>
            </a:extLst>
          </p:cNvPr>
          <p:cNvSpPr txBox="1">
            <a:spLocks/>
          </p:cNvSpPr>
          <p:nvPr/>
        </p:nvSpPr>
        <p:spPr>
          <a:xfrm>
            <a:off x="526092" y="4689603"/>
            <a:ext cx="8137842" cy="308464"/>
          </a:xfrm>
          <a:prstGeom prst="rect">
            <a:avLst/>
          </a:prstGeom>
        </p:spPr>
        <p:txBody>
          <a:bodyPr vert="horz" lIns="0" tIns="0" rIns="91440" bIns="0" rtlCol="0" anchor="b">
            <a:noAutofit/>
          </a:bodyPr>
          <a:lstStyle>
            <a:lvl1pPr marL="0" indent="0" algn="l" defTabSz="914400" rtl="0" eaLnBrk="1" latinLnBrk="0" hangingPunct="1">
              <a:lnSpc>
                <a:spcPct val="100000"/>
              </a:lnSpc>
              <a:spcBef>
                <a:spcPts val="600"/>
              </a:spcBef>
              <a:buFont typeface="Arial" panose="020B0604020202020204" pitchFamily="34" charset="0"/>
              <a:buNone/>
              <a:defRPr sz="600" b="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a:p>
        </p:txBody>
      </p:sp>
      <p:sp>
        <p:nvSpPr>
          <p:cNvPr id="50" name="Fußzeilenplatzhalter 2">
            <a:extLst>
              <a:ext uri="{FF2B5EF4-FFF2-40B4-BE49-F238E27FC236}">
                <a16:creationId xmlns:a16="http://schemas.microsoft.com/office/drawing/2014/main" id="{ACFD7F0A-4A93-46EA-8FDA-F11C85D4DAAC}"/>
              </a:ext>
            </a:extLst>
          </p:cNvPr>
          <p:cNvSpPr>
            <a:spLocks noGrp="1"/>
          </p:cNvSpPr>
          <p:nvPr>
            <p:ph type="ftr" sz="quarter" idx="3"/>
          </p:nvPr>
        </p:nvSpPr>
        <p:spPr>
          <a:xfrm>
            <a:off x="502921" y="4837724"/>
            <a:ext cx="6949440" cy="273844"/>
          </a:xfrm>
        </p:spPr>
        <p:txBody>
          <a:bodyPr/>
          <a:lstStyle/>
          <a:p>
            <a:r>
              <a:rPr lang="de-DE" dirty="0"/>
              <a:t>© 2021 Abbott | ADC-43621 v1.0 | Geschützt und vertraulich - nicht verbreiten</a:t>
            </a:r>
            <a:endParaRPr lang="en-US" dirty="0"/>
          </a:p>
        </p:txBody>
      </p:sp>
      <p:sp>
        <p:nvSpPr>
          <p:cNvPr id="4" name="Foliennummernplatzhalter 3">
            <a:extLst>
              <a:ext uri="{FF2B5EF4-FFF2-40B4-BE49-F238E27FC236}">
                <a16:creationId xmlns:a16="http://schemas.microsoft.com/office/drawing/2014/main" id="{E1662114-41A5-344D-AF68-746EDE469F53}"/>
              </a:ext>
            </a:extLst>
          </p:cNvPr>
          <p:cNvSpPr>
            <a:spLocks noGrp="1"/>
          </p:cNvSpPr>
          <p:nvPr>
            <p:ph type="sldNum" sz="quarter" idx="4"/>
          </p:nvPr>
        </p:nvSpPr>
        <p:spPr/>
        <p:txBody>
          <a:bodyPr/>
          <a:lstStyle/>
          <a:p>
            <a:fld id="{A2885E78-1F86-4A3D-9EE1-B0103B1CEF15}" type="slidenum">
              <a:rPr lang="en-US" smtClean="0"/>
              <a:pPr/>
              <a:t>36</a:t>
            </a:fld>
            <a:endParaRPr lang="en-US"/>
          </a:p>
        </p:txBody>
      </p:sp>
      <p:sp>
        <p:nvSpPr>
          <p:cNvPr id="15" name="Datumsplatzhalter 14">
            <a:extLst>
              <a:ext uri="{FF2B5EF4-FFF2-40B4-BE49-F238E27FC236}">
                <a16:creationId xmlns:a16="http://schemas.microsoft.com/office/drawing/2014/main" id="{03B9A133-1FE3-2F4C-8F44-81626EC08D95}"/>
              </a:ext>
            </a:extLst>
          </p:cNvPr>
          <p:cNvSpPr>
            <a:spLocks noGrp="1"/>
          </p:cNvSpPr>
          <p:nvPr>
            <p:ph type="dt" sz="half" idx="2"/>
          </p:nvPr>
        </p:nvSpPr>
        <p:spPr/>
        <p:txBody>
          <a:bodyPr/>
          <a:lstStyle/>
          <a:p>
            <a:fld id="{9EF7BF07-54D0-7E4C-A59C-63CD204680B7}" type="datetime1">
              <a:rPr lang="de-DE" smtClean="0"/>
              <a:t>14.09.21</a:t>
            </a:fld>
            <a:endParaRPr lang="en-US"/>
          </a:p>
        </p:txBody>
      </p:sp>
      <p:sp>
        <p:nvSpPr>
          <p:cNvPr id="39" name="Textplatzhalter 2">
            <a:extLst>
              <a:ext uri="{FF2B5EF4-FFF2-40B4-BE49-F238E27FC236}">
                <a16:creationId xmlns:a16="http://schemas.microsoft.com/office/drawing/2014/main" id="{C65BEF60-EADC-412C-A51D-4D493293569C}"/>
              </a:ext>
            </a:extLst>
          </p:cNvPr>
          <p:cNvSpPr txBox="1">
            <a:spLocks/>
          </p:cNvSpPr>
          <p:nvPr/>
        </p:nvSpPr>
        <p:spPr>
          <a:xfrm>
            <a:off x="503238" y="4497419"/>
            <a:ext cx="8137842" cy="339310"/>
          </a:xfrm>
          <a:prstGeom prst="rect">
            <a:avLst/>
          </a:prstGeom>
        </p:spPr>
        <p:txBody>
          <a:bodyPr vert="horz" lIns="0" tIns="0" rIns="91440" bIns="0" rtlCol="0" anchor="b">
            <a:noAutofit/>
          </a:bodyPr>
          <a:lstStyle>
            <a:lvl1pPr marL="0" indent="0" algn="l" defTabSz="914400" rtl="0" eaLnBrk="1" latinLnBrk="0" hangingPunct="1">
              <a:lnSpc>
                <a:spcPct val="100000"/>
              </a:lnSpc>
              <a:spcBef>
                <a:spcPts val="600"/>
              </a:spcBef>
              <a:buFont typeface="Arial" panose="020B0604020202020204" pitchFamily="34" charset="0"/>
              <a:buNone/>
              <a:defRPr sz="600" b="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Calibri" panose="020F0502020204030204" pitchFamily="34" charset="0"/>
              </a:defRPr>
            </a:lvl2pPr>
            <a:lvl3pPr marL="400050" indent="-17145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Calibri" panose="020F0502020204030204" pitchFamily="34" charset="0"/>
              </a:defRPr>
            </a:lvl3pPr>
            <a:lvl4pPr marL="627063" indent="-169863"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4pPr>
            <a:lvl5pPr marL="857250" indent="-171450" algn="l" defTabSz="914400" rtl="0" eaLnBrk="1" latinLnBrk="0" hangingPunct="1">
              <a:lnSpc>
                <a:spcPct val="100000"/>
              </a:lnSpc>
              <a:spcBef>
                <a:spcPts val="600"/>
              </a:spcBef>
              <a:buClr>
                <a:schemeClr val="accent5"/>
              </a:buClr>
              <a:buFont typeface="Arial" panose="020B0604020202020204" pitchFamily="34" charset="0"/>
              <a:buChar char="»"/>
              <a:defRPr sz="1400" kern="1200">
                <a:solidFill>
                  <a:schemeClr val="tx1"/>
                </a:solidFill>
                <a:latin typeface="+mn-lt"/>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b="1"/>
              <a:t>1</a:t>
            </a:r>
            <a:r>
              <a:rPr lang="de-DE"/>
              <a:t>. Alarme sind standardgemäß ausgeschaltet und müssen eingeschaltet werden. </a:t>
            </a:r>
            <a:r>
              <a:rPr lang="de-DE" b="1"/>
              <a:t>2. </a:t>
            </a:r>
            <a:r>
              <a:rPr lang="de-DE" err="1"/>
              <a:t>LibreLinkUp</a:t>
            </a:r>
            <a:r>
              <a:rPr lang="de-DE"/>
              <a:t> ist eine mobile Applikation, die von </a:t>
            </a:r>
            <a:r>
              <a:rPr lang="de-DE" err="1"/>
              <a:t>Newyu</a:t>
            </a:r>
            <a:r>
              <a:rPr lang="de-DE"/>
              <a:t>, Inc. bereitgestellt wird. Die Nutzung von </a:t>
            </a:r>
            <a:r>
              <a:rPr lang="de-DE" err="1"/>
              <a:t>LibreLinkUp</a:t>
            </a:r>
            <a:r>
              <a:rPr lang="de-DE"/>
              <a:t> erfordert eine Registrierung bei </a:t>
            </a:r>
            <a:r>
              <a:rPr lang="de-DE" err="1"/>
              <a:t>LibreView</a:t>
            </a:r>
            <a:r>
              <a:rPr lang="de-DE"/>
              <a:t>, einem Dienst von Abbott und </a:t>
            </a:r>
            <a:r>
              <a:rPr lang="de-DE" err="1"/>
              <a:t>Newyu</a:t>
            </a:r>
            <a:r>
              <a:rPr lang="de-DE"/>
              <a:t>, Inc. </a:t>
            </a:r>
            <a:r>
              <a:rPr lang="de-DE" b="1"/>
              <a:t>3</a:t>
            </a:r>
            <a:r>
              <a:rPr lang="de-DE"/>
              <a:t>. Die Übertragung der Daten zwischen FreeStyle Libre 3, </a:t>
            </a:r>
            <a:r>
              <a:rPr lang="de-DE" err="1"/>
              <a:t>LibreLinkUp</a:t>
            </a:r>
            <a:r>
              <a:rPr lang="de-DE"/>
              <a:t> und </a:t>
            </a:r>
            <a:r>
              <a:rPr lang="de-DE" err="1"/>
              <a:t>LibreView</a:t>
            </a:r>
            <a:r>
              <a:rPr lang="de-DE"/>
              <a:t> erfordert eine Internetverbindung. </a:t>
            </a:r>
          </a:p>
        </p:txBody>
      </p:sp>
      <p:sp>
        <p:nvSpPr>
          <p:cNvPr id="40" name="Textfeld 39">
            <a:extLst>
              <a:ext uri="{FF2B5EF4-FFF2-40B4-BE49-F238E27FC236}">
                <a16:creationId xmlns:a16="http://schemas.microsoft.com/office/drawing/2014/main" id="{75EDD789-95B5-4AB3-BFDF-BC06974174D3}"/>
              </a:ext>
            </a:extLst>
          </p:cNvPr>
          <p:cNvSpPr txBox="1"/>
          <p:nvPr/>
        </p:nvSpPr>
        <p:spPr>
          <a:xfrm>
            <a:off x="5180831" y="3002252"/>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19,4 </a:t>
            </a:r>
          </a:p>
        </p:txBody>
      </p:sp>
      <p:sp>
        <p:nvSpPr>
          <p:cNvPr id="41" name="Textfeld 40">
            <a:extLst>
              <a:ext uri="{FF2B5EF4-FFF2-40B4-BE49-F238E27FC236}">
                <a16:creationId xmlns:a16="http://schemas.microsoft.com/office/drawing/2014/main" id="{9395FE76-B24D-4516-B69A-916E36D136EE}"/>
              </a:ext>
            </a:extLst>
          </p:cNvPr>
          <p:cNvSpPr txBox="1"/>
          <p:nvPr/>
        </p:nvSpPr>
        <p:spPr>
          <a:xfrm>
            <a:off x="5180831" y="3166533"/>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16,7</a:t>
            </a:r>
          </a:p>
        </p:txBody>
      </p:sp>
      <p:sp>
        <p:nvSpPr>
          <p:cNvPr id="43" name="Textfeld 42">
            <a:extLst>
              <a:ext uri="{FF2B5EF4-FFF2-40B4-BE49-F238E27FC236}">
                <a16:creationId xmlns:a16="http://schemas.microsoft.com/office/drawing/2014/main" id="{0FCA55D3-20FE-4185-B2ED-2B4A766EFD6B}"/>
              </a:ext>
            </a:extLst>
          </p:cNvPr>
          <p:cNvSpPr txBox="1"/>
          <p:nvPr/>
        </p:nvSpPr>
        <p:spPr>
          <a:xfrm>
            <a:off x="5180831" y="3329227"/>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13,9</a:t>
            </a:r>
          </a:p>
        </p:txBody>
      </p:sp>
      <p:sp>
        <p:nvSpPr>
          <p:cNvPr id="45" name="Textfeld 44">
            <a:extLst>
              <a:ext uri="{FF2B5EF4-FFF2-40B4-BE49-F238E27FC236}">
                <a16:creationId xmlns:a16="http://schemas.microsoft.com/office/drawing/2014/main" id="{070344BD-E834-40A4-A2F0-F28C15D3636E}"/>
              </a:ext>
            </a:extLst>
          </p:cNvPr>
          <p:cNvSpPr txBox="1"/>
          <p:nvPr/>
        </p:nvSpPr>
        <p:spPr>
          <a:xfrm>
            <a:off x="5180831" y="3491122"/>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11,1</a:t>
            </a:r>
          </a:p>
        </p:txBody>
      </p:sp>
      <p:sp>
        <p:nvSpPr>
          <p:cNvPr id="46" name="Textfeld 45">
            <a:extLst>
              <a:ext uri="{FF2B5EF4-FFF2-40B4-BE49-F238E27FC236}">
                <a16:creationId xmlns:a16="http://schemas.microsoft.com/office/drawing/2014/main" id="{FF669CA7-B92F-4751-8601-FCF50CABE004}"/>
              </a:ext>
            </a:extLst>
          </p:cNvPr>
          <p:cNvSpPr txBox="1"/>
          <p:nvPr/>
        </p:nvSpPr>
        <p:spPr>
          <a:xfrm>
            <a:off x="5180831" y="3653474"/>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8,3</a:t>
            </a:r>
          </a:p>
        </p:txBody>
      </p:sp>
      <p:sp>
        <p:nvSpPr>
          <p:cNvPr id="47" name="Textfeld 46">
            <a:extLst>
              <a:ext uri="{FF2B5EF4-FFF2-40B4-BE49-F238E27FC236}">
                <a16:creationId xmlns:a16="http://schemas.microsoft.com/office/drawing/2014/main" id="{D5BDE19B-3B25-4B52-80A6-A5E6B95776EF}"/>
              </a:ext>
            </a:extLst>
          </p:cNvPr>
          <p:cNvSpPr txBox="1"/>
          <p:nvPr/>
        </p:nvSpPr>
        <p:spPr>
          <a:xfrm>
            <a:off x="5180831" y="3818207"/>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5,6</a:t>
            </a:r>
          </a:p>
        </p:txBody>
      </p:sp>
      <p:sp>
        <p:nvSpPr>
          <p:cNvPr id="48" name="Textfeld 47">
            <a:extLst>
              <a:ext uri="{FF2B5EF4-FFF2-40B4-BE49-F238E27FC236}">
                <a16:creationId xmlns:a16="http://schemas.microsoft.com/office/drawing/2014/main" id="{FF239CA9-AD74-4649-A08B-10EF4A62A978}"/>
              </a:ext>
            </a:extLst>
          </p:cNvPr>
          <p:cNvSpPr txBox="1"/>
          <p:nvPr/>
        </p:nvSpPr>
        <p:spPr>
          <a:xfrm>
            <a:off x="5180831" y="3982940"/>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2,8</a:t>
            </a:r>
          </a:p>
        </p:txBody>
      </p:sp>
      <p:sp>
        <p:nvSpPr>
          <p:cNvPr id="51" name="Textfeld 50">
            <a:extLst>
              <a:ext uri="{FF2B5EF4-FFF2-40B4-BE49-F238E27FC236}">
                <a16:creationId xmlns:a16="http://schemas.microsoft.com/office/drawing/2014/main" id="{666F4DBC-CB74-4915-B7D8-548ADD6E703A}"/>
              </a:ext>
            </a:extLst>
          </p:cNvPr>
          <p:cNvSpPr txBox="1"/>
          <p:nvPr/>
        </p:nvSpPr>
        <p:spPr>
          <a:xfrm>
            <a:off x="5180830" y="2976255"/>
            <a:ext cx="110729" cy="45719"/>
          </a:xfrm>
          <a:prstGeom prst="rect">
            <a:avLst/>
          </a:prstGeom>
          <a:noFill/>
        </p:spPr>
        <p:txBody>
          <a:bodyPr wrap="square" lIns="0" tIns="0" rIns="0" bIns="0" rtlCol="0">
            <a:noAutofit/>
          </a:bodyPr>
          <a:lstStyle/>
          <a:p>
            <a:r>
              <a:rPr lang="de-DE" sz="200" dirty="0">
                <a:latin typeface="Arial" panose="020B0604020202020204" pitchFamily="34" charset="0"/>
                <a:cs typeface="Arial" panose="020B0604020202020204" pitchFamily="34" charset="0"/>
              </a:rPr>
              <a:t>mmol/L</a:t>
            </a:r>
          </a:p>
        </p:txBody>
      </p:sp>
      <p:sp>
        <p:nvSpPr>
          <p:cNvPr id="52" name="Textfeld 51">
            <a:extLst>
              <a:ext uri="{FF2B5EF4-FFF2-40B4-BE49-F238E27FC236}">
                <a16:creationId xmlns:a16="http://schemas.microsoft.com/office/drawing/2014/main" id="{F014AEAF-F690-4A74-8CE5-C5D9BE2A6BAC}"/>
              </a:ext>
            </a:extLst>
          </p:cNvPr>
          <p:cNvSpPr txBox="1"/>
          <p:nvPr/>
        </p:nvSpPr>
        <p:spPr>
          <a:xfrm>
            <a:off x="7646992" y="2999077"/>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19,4 </a:t>
            </a:r>
          </a:p>
        </p:txBody>
      </p:sp>
      <p:sp>
        <p:nvSpPr>
          <p:cNvPr id="53" name="Textfeld 52">
            <a:extLst>
              <a:ext uri="{FF2B5EF4-FFF2-40B4-BE49-F238E27FC236}">
                <a16:creationId xmlns:a16="http://schemas.microsoft.com/office/drawing/2014/main" id="{02070865-FAF1-4A21-8670-166AA15831B5}"/>
              </a:ext>
            </a:extLst>
          </p:cNvPr>
          <p:cNvSpPr txBox="1"/>
          <p:nvPr/>
        </p:nvSpPr>
        <p:spPr>
          <a:xfrm>
            <a:off x="7646992" y="3163358"/>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16,7</a:t>
            </a:r>
          </a:p>
        </p:txBody>
      </p:sp>
      <p:sp>
        <p:nvSpPr>
          <p:cNvPr id="54" name="Textfeld 53">
            <a:extLst>
              <a:ext uri="{FF2B5EF4-FFF2-40B4-BE49-F238E27FC236}">
                <a16:creationId xmlns:a16="http://schemas.microsoft.com/office/drawing/2014/main" id="{C0D073E4-C857-40B6-9C13-CCC27A7D2044}"/>
              </a:ext>
            </a:extLst>
          </p:cNvPr>
          <p:cNvSpPr txBox="1"/>
          <p:nvPr/>
        </p:nvSpPr>
        <p:spPr>
          <a:xfrm>
            <a:off x="7646992" y="3326052"/>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13,9</a:t>
            </a:r>
          </a:p>
        </p:txBody>
      </p:sp>
      <p:sp>
        <p:nvSpPr>
          <p:cNvPr id="55" name="Textfeld 54">
            <a:extLst>
              <a:ext uri="{FF2B5EF4-FFF2-40B4-BE49-F238E27FC236}">
                <a16:creationId xmlns:a16="http://schemas.microsoft.com/office/drawing/2014/main" id="{88B6156A-537D-4139-8F3E-D6D5C912E793}"/>
              </a:ext>
            </a:extLst>
          </p:cNvPr>
          <p:cNvSpPr txBox="1"/>
          <p:nvPr/>
        </p:nvSpPr>
        <p:spPr>
          <a:xfrm>
            <a:off x="7646992" y="3485566"/>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11,1</a:t>
            </a:r>
          </a:p>
        </p:txBody>
      </p:sp>
      <p:sp>
        <p:nvSpPr>
          <p:cNvPr id="56" name="Textfeld 55">
            <a:extLst>
              <a:ext uri="{FF2B5EF4-FFF2-40B4-BE49-F238E27FC236}">
                <a16:creationId xmlns:a16="http://schemas.microsoft.com/office/drawing/2014/main" id="{0039F2EF-09FE-43BE-814F-FD00D4FA9876}"/>
              </a:ext>
            </a:extLst>
          </p:cNvPr>
          <p:cNvSpPr txBox="1"/>
          <p:nvPr/>
        </p:nvSpPr>
        <p:spPr>
          <a:xfrm>
            <a:off x="7646992" y="3640775"/>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8,3</a:t>
            </a:r>
          </a:p>
        </p:txBody>
      </p:sp>
      <p:sp>
        <p:nvSpPr>
          <p:cNvPr id="57" name="Textfeld 56">
            <a:extLst>
              <a:ext uri="{FF2B5EF4-FFF2-40B4-BE49-F238E27FC236}">
                <a16:creationId xmlns:a16="http://schemas.microsoft.com/office/drawing/2014/main" id="{DB26207B-4F9D-45B5-9C93-F488DD8B771F}"/>
              </a:ext>
            </a:extLst>
          </p:cNvPr>
          <p:cNvSpPr txBox="1"/>
          <p:nvPr/>
        </p:nvSpPr>
        <p:spPr>
          <a:xfrm>
            <a:off x="7646992" y="3803127"/>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5,6</a:t>
            </a:r>
          </a:p>
        </p:txBody>
      </p:sp>
      <p:sp>
        <p:nvSpPr>
          <p:cNvPr id="58" name="Textfeld 57">
            <a:extLst>
              <a:ext uri="{FF2B5EF4-FFF2-40B4-BE49-F238E27FC236}">
                <a16:creationId xmlns:a16="http://schemas.microsoft.com/office/drawing/2014/main" id="{C11B7A04-5DB3-4517-AE5A-8B3C791EA71A}"/>
              </a:ext>
            </a:extLst>
          </p:cNvPr>
          <p:cNvSpPr txBox="1"/>
          <p:nvPr/>
        </p:nvSpPr>
        <p:spPr>
          <a:xfrm>
            <a:off x="7646992" y="3965479"/>
            <a:ext cx="207169" cy="71941"/>
          </a:xfrm>
          <a:prstGeom prst="rect">
            <a:avLst/>
          </a:prstGeom>
          <a:noFill/>
        </p:spPr>
        <p:txBody>
          <a:bodyPr wrap="square" lIns="0" tIns="0" rIns="0" bIns="0" rtlCol="0">
            <a:noAutofit/>
          </a:bodyPr>
          <a:lstStyle/>
          <a:p>
            <a:r>
              <a:rPr lang="de-DE" sz="400" dirty="0">
                <a:latin typeface="Arial" panose="020B0604020202020204" pitchFamily="34" charset="0"/>
                <a:cs typeface="Arial" panose="020B0604020202020204" pitchFamily="34" charset="0"/>
              </a:rPr>
              <a:t>2,8</a:t>
            </a:r>
          </a:p>
        </p:txBody>
      </p:sp>
      <p:sp>
        <p:nvSpPr>
          <p:cNvPr id="59" name="Textfeld 58">
            <a:extLst>
              <a:ext uri="{FF2B5EF4-FFF2-40B4-BE49-F238E27FC236}">
                <a16:creationId xmlns:a16="http://schemas.microsoft.com/office/drawing/2014/main" id="{1F793F19-EB85-4C3B-929A-609ABCA89681}"/>
              </a:ext>
            </a:extLst>
          </p:cNvPr>
          <p:cNvSpPr txBox="1"/>
          <p:nvPr/>
        </p:nvSpPr>
        <p:spPr>
          <a:xfrm>
            <a:off x="7651753" y="2973080"/>
            <a:ext cx="110729" cy="45719"/>
          </a:xfrm>
          <a:prstGeom prst="rect">
            <a:avLst/>
          </a:prstGeom>
          <a:noFill/>
        </p:spPr>
        <p:txBody>
          <a:bodyPr wrap="square" lIns="0" tIns="0" rIns="0" bIns="0" rtlCol="0">
            <a:noAutofit/>
          </a:bodyPr>
          <a:lstStyle/>
          <a:p>
            <a:r>
              <a:rPr lang="de-DE" sz="200" dirty="0">
                <a:latin typeface="Arial" panose="020B0604020202020204" pitchFamily="34" charset="0"/>
                <a:cs typeface="Arial" panose="020B0604020202020204" pitchFamily="34" charset="0"/>
              </a:rPr>
              <a:t>mmol/L</a:t>
            </a:r>
          </a:p>
        </p:txBody>
      </p:sp>
    </p:spTree>
    <p:extLst>
      <p:ext uri="{BB962C8B-B14F-4D97-AF65-F5344CB8AC3E}">
        <p14:creationId xmlns:p14="http://schemas.microsoft.com/office/powerpoint/2010/main" val="333549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10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Person, Vorbereiten, Tisch enthält.&#10;&#10;Automatisch generierte Beschreibung">
            <a:extLst>
              <a:ext uri="{FF2B5EF4-FFF2-40B4-BE49-F238E27FC236}">
                <a16:creationId xmlns:a16="http://schemas.microsoft.com/office/drawing/2014/main" id="{0FC652AB-91B3-714A-8A93-94F544AA4B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6350" y="-3"/>
            <a:ext cx="4057650" cy="5143501"/>
          </a:xfrm>
          <a:prstGeom prst="rect">
            <a:avLst/>
          </a:prstGeom>
        </p:spPr>
      </p:pic>
      <p:sp>
        <p:nvSpPr>
          <p:cNvPr id="2" name="Titel 1">
            <a:extLst>
              <a:ext uri="{FF2B5EF4-FFF2-40B4-BE49-F238E27FC236}">
                <a16:creationId xmlns:a16="http://schemas.microsoft.com/office/drawing/2014/main" id="{17AA1B38-F123-1B48-906E-15865E8EF9EC}"/>
              </a:ext>
            </a:extLst>
          </p:cNvPr>
          <p:cNvSpPr>
            <a:spLocks noGrp="1"/>
          </p:cNvSpPr>
          <p:nvPr>
            <p:ph type="ctrTitle"/>
          </p:nvPr>
        </p:nvSpPr>
        <p:spPr>
          <a:xfrm>
            <a:off x="502919" y="3025379"/>
            <a:ext cx="8138161" cy="1639492"/>
          </a:xfrm>
        </p:spPr>
        <p:txBody>
          <a:bodyPr>
            <a:normAutofit fontScale="90000"/>
          </a:bodyPr>
          <a:lstStyle/>
          <a:p>
            <a:r>
              <a:rPr lang="de-DE"/>
              <a:t>Ihre digitalen </a:t>
            </a:r>
            <a:br>
              <a:rPr lang="de-DE"/>
            </a:br>
            <a:r>
              <a:rPr lang="de-DE"/>
              <a:t>Möglichkeiten rund um </a:t>
            </a:r>
            <a:br>
              <a:rPr lang="de-DE"/>
            </a:br>
            <a:r>
              <a:rPr lang="de-DE"/>
              <a:t>FreeStyle Libre 3</a:t>
            </a:r>
            <a:br>
              <a:rPr lang="de-DE"/>
            </a:br>
            <a:endParaRPr lang="de-DE"/>
          </a:p>
        </p:txBody>
      </p:sp>
      <p:sp>
        <p:nvSpPr>
          <p:cNvPr id="4" name="Fußzeilenplatzhalter 3">
            <a:extLst>
              <a:ext uri="{FF2B5EF4-FFF2-40B4-BE49-F238E27FC236}">
                <a16:creationId xmlns:a16="http://schemas.microsoft.com/office/drawing/2014/main" id="{990C0450-9529-B84F-B44D-47DE19927475}"/>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5" name="Foliennummernplatzhalter 4">
            <a:extLst>
              <a:ext uri="{FF2B5EF4-FFF2-40B4-BE49-F238E27FC236}">
                <a16:creationId xmlns:a16="http://schemas.microsoft.com/office/drawing/2014/main" id="{43EA4463-7001-3B47-ACD6-96AA74DEDC5F}"/>
              </a:ext>
            </a:extLst>
          </p:cNvPr>
          <p:cNvSpPr>
            <a:spLocks noGrp="1"/>
          </p:cNvSpPr>
          <p:nvPr>
            <p:ph type="sldNum" sz="quarter" idx="4"/>
          </p:nvPr>
        </p:nvSpPr>
        <p:spPr/>
        <p:txBody>
          <a:bodyPr/>
          <a:lstStyle/>
          <a:p>
            <a:fld id="{A2885E78-1F86-4A3D-9EE1-B0103B1CEF15}" type="slidenum">
              <a:rPr lang="en-US" smtClean="0"/>
              <a:pPr/>
              <a:t>37</a:t>
            </a:fld>
            <a:endParaRPr lang="en-US"/>
          </a:p>
        </p:txBody>
      </p:sp>
      <p:sp>
        <p:nvSpPr>
          <p:cNvPr id="6" name="Fußzeilenplatzhalter 1">
            <a:extLst>
              <a:ext uri="{FF2B5EF4-FFF2-40B4-BE49-F238E27FC236}">
                <a16:creationId xmlns:a16="http://schemas.microsoft.com/office/drawing/2014/main" id="{6BA64B9E-DD4F-4029-BB80-D564FB894F3C}"/>
              </a:ext>
            </a:extLst>
          </p:cNvPr>
          <p:cNvSpPr txBox="1">
            <a:spLocks/>
          </p:cNvSpPr>
          <p:nvPr/>
        </p:nvSpPr>
        <p:spPr>
          <a:xfrm>
            <a:off x="502919" y="4078514"/>
            <a:ext cx="4583431" cy="688749"/>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br>
              <a:rPr lang="de-DE" sz="800" b="1"/>
            </a:br>
            <a:r>
              <a:rPr lang="de-DE" sz="800"/>
              <a:t>Bei dem hier gezeigten Bild handelt es sich um ein Agenturfoto, das mit einem Model gestellt wurde. </a:t>
            </a:r>
            <a:endParaRPr lang="en-US" sz="800"/>
          </a:p>
        </p:txBody>
      </p:sp>
      <p:sp>
        <p:nvSpPr>
          <p:cNvPr id="3" name="Datumsplatzhalter 2">
            <a:extLst>
              <a:ext uri="{FF2B5EF4-FFF2-40B4-BE49-F238E27FC236}">
                <a16:creationId xmlns:a16="http://schemas.microsoft.com/office/drawing/2014/main" id="{6A5559CE-D00B-3841-9F6F-E1ECC49506A8}"/>
              </a:ext>
            </a:extLst>
          </p:cNvPr>
          <p:cNvSpPr>
            <a:spLocks noGrp="1"/>
          </p:cNvSpPr>
          <p:nvPr>
            <p:ph type="dt" sz="half" idx="2"/>
          </p:nvPr>
        </p:nvSpPr>
        <p:spPr/>
        <p:txBody>
          <a:bodyPr/>
          <a:lstStyle/>
          <a:p>
            <a:fld id="{34AAE157-FC10-FA48-936F-3D9A3B9C575A}" type="datetime1">
              <a:rPr lang="de-DE" smtClean="0"/>
              <a:t>14.09.21</a:t>
            </a:fld>
            <a:endParaRPr lang="en-US"/>
          </a:p>
        </p:txBody>
      </p:sp>
    </p:spTree>
    <p:extLst>
      <p:ext uri="{BB962C8B-B14F-4D97-AF65-F5344CB8AC3E}">
        <p14:creationId xmlns:p14="http://schemas.microsoft.com/office/powerpoint/2010/main" val="5787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0E6F6153-1502-8946-94D7-FB20CC982D6D}"/>
              </a:ext>
            </a:extLst>
          </p:cNvPr>
          <p:cNvSpPr>
            <a:spLocks noGrp="1"/>
          </p:cNvSpPr>
          <p:nvPr>
            <p:ph type="sldNum" sz="quarter" idx="4"/>
          </p:nvPr>
        </p:nvSpPr>
        <p:spPr/>
        <p:txBody>
          <a:bodyPr/>
          <a:lstStyle/>
          <a:p>
            <a:fld id="{A2885E78-1F86-4A3D-9EE1-B0103B1CEF15}" type="slidenum">
              <a:rPr lang="en-US" smtClean="0"/>
              <a:pPr/>
              <a:t>38</a:t>
            </a:fld>
            <a:endParaRPr lang="en-US"/>
          </a:p>
        </p:txBody>
      </p:sp>
      <p:sp>
        <p:nvSpPr>
          <p:cNvPr id="5" name="Fußzeilenplatzhalter 4">
            <a:extLst>
              <a:ext uri="{FF2B5EF4-FFF2-40B4-BE49-F238E27FC236}">
                <a16:creationId xmlns:a16="http://schemas.microsoft.com/office/drawing/2014/main" id="{6D9619A3-1192-F744-86A5-2B033048C717}"/>
              </a:ext>
            </a:extLst>
          </p:cNvPr>
          <p:cNvSpPr>
            <a:spLocks noGrp="1"/>
          </p:cNvSpPr>
          <p:nvPr>
            <p:ph type="ftr" sz="quarter" idx="3"/>
          </p:nvPr>
        </p:nvSpPr>
        <p:spPr/>
        <p:txBody>
          <a:bodyPr/>
          <a:lstStyle/>
          <a:p>
            <a:r>
              <a:rPr lang="de-DE" dirty="0"/>
              <a:t>© 2021 Abbott | ADC-43621 v1.0 | Geschützt und vertraulich - nicht verbreiten</a:t>
            </a:r>
          </a:p>
        </p:txBody>
      </p:sp>
      <p:sp>
        <p:nvSpPr>
          <p:cNvPr id="42" name="Textplatzhalter 41">
            <a:extLst>
              <a:ext uri="{FF2B5EF4-FFF2-40B4-BE49-F238E27FC236}">
                <a16:creationId xmlns:a16="http://schemas.microsoft.com/office/drawing/2014/main" id="{AF2181F4-A9C2-8249-9992-5DC14D281F33}"/>
              </a:ext>
            </a:extLst>
          </p:cNvPr>
          <p:cNvSpPr>
            <a:spLocks noGrp="1"/>
          </p:cNvSpPr>
          <p:nvPr>
            <p:ph type="body" sz="quarter" idx="11"/>
          </p:nvPr>
        </p:nvSpPr>
        <p:spPr/>
        <p:txBody>
          <a:bodyPr/>
          <a:lstStyle/>
          <a:p>
            <a:r>
              <a:rPr lang="de-DE" b="1"/>
              <a:t>1. </a:t>
            </a:r>
            <a:r>
              <a:rPr lang="de-DE" err="1"/>
              <a:t>LibreView</a:t>
            </a:r>
            <a:r>
              <a:rPr lang="de-DE"/>
              <a:t> ist eine cloudbasierte Anwendung, die von </a:t>
            </a:r>
            <a:r>
              <a:rPr lang="de-DE" err="1"/>
              <a:t>Newyu</a:t>
            </a:r>
            <a:r>
              <a:rPr lang="de-DE"/>
              <a:t>, Inc. bereitgestellt wird. </a:t>
            </a:r>
            <a:r>
              <a:rPr lang="de-DE" b="1"/>
              <a:t>2. </a:t>
            </a:r>
            <a:r>
              <a:rPr lang="de-DE"/>
              <a:t>Die Übertragung der Daten zwischen FreeStyle Libre 3, </a:t>
            </a:r>
            <a:r>
              <a:rPr lang="de-DE" err="1"/>
              <a:t>LibreLinkUp</a:t>
            </a:r>
            <a:r>
              <a:rPr lang="de-DE"/>
              <a:t> und </a:t>
            </a:r>
            <a:r>
              <a:rPr lang="de-DE" err="1"/>
              <a:t>LibreView</a:t>
            </a:r>
            <a:r>
              <a:rPr lang="de-DE"/>
              <a:t> erfordert eine Internetverbindung. </a:t>
            </a:r>
            <a:r>
              <a:rPr lang="de-DE" b="1"/>
              <a:t>3</a:t>
            </a:r>
            <a:r>
              <a:rPr lang="de-DE"/>
              <a:t>. </a:t>
            </a:r>
            <a:r>
              <a:rPr lang="de-DE" err="1"/>
              <a:t>LibreLinkUp</a:t>
            </a:r>
            <a:r>
              <a:rPr lang="de-DE"/>
              <a:t> ist eine mobile Applikation, die von </a:t>
            </a:r>
            <a:r>
              <a:rPr lang="de-DE" err="1"/>
              <a:t>Newyu</a:t>
            </a:r>
            <a:r>
              <a:rPr lang="de-DE"/>
              <a:t>, Inc. bereitgestellt wird. Die Nutzung von </a:t>
            </a:r>
            <a:r>
              <a:rPr lang="de-DE" err="1"/>
              <a:t>LibreLinkUp</a:t>
            </a:r>
            <a:r>
              <a:rPr lang="de-DE"/>
              <a:t> erfordert eine Registrierung bei </a:t>
            </a:r>
            <a:r>
              <a:rPr lang="de-DE" err="1"/>
              <a:t>LibreView</a:t>
            </a:r>
            <a:r>
              <a:rPr lang="de-DE"/>
              <a:t>, einem Dienst von Abbott und </a:t>
            </a:r>
            <a:r>
              <a:rPr lang="de-DE" err="1"/>
              <a:t>Newyu</a:t>
            </a:r>
            <a:r>
              <a:rPr lang="de-DE"/>
              <a:t>, Inc.</a:t>
            </a:r>
            <a:r>
              <a:rPr lang="de-DE" b="1"/>
              <a:t> 4.</a:t>
            </a:r>
            <a:r>
              <a:rPr lang="de-DE"/>
              <a:t> FreeStyle plus Ich ersetzt nicht die therapeutische Beratung durch das Diabetesteam.</a:t>
            </a:r>
          </a:p>
        </p:txBody>
      </p:sp>
      <p:sp>
        <p:nvSpPr>
          <p:cNvPr id="44" name="Textplatzhalter 43">
            <a:extLst>
              <a:ext uri="{FF2B5EF4-FFF2-40B4-BE49-F238E27FC236}">
                <a16:creationId xmlns:a16="http://schemas.microsoft.com/office/drawing/2014/main" id="{762DD201-0BCE-444F-8E6A-351417C51125}"/>
              </a:ext>
            </a:extLst>
          </p:cNvPr>
          <p:cNvSpPr>
            <a:spLocks noGrp="1"/>
          </p:cNvSpPr>
          <p:nvPr>
            <p:ph type="body" sz="quarter" idx="10"/>
          </p:nvPr>
        </p:nvSpPr>
        <p:spPr/>
        <p:txBody>
          <a:bodyPr/>
          <a:lstStyle/>
          <a:p>
            <a:r>
              <a:rPr lang="de-DE"/>
              <a:t>Ihre digitalen Möglichkeiten rund um FreeStyle Libre 3</a:t>
            </a:r>
          </a:p>
        </p:txBody>
      </p:sp>
      <p:sp>
        <p:nvSpPr>
          <p:cNvPr id="2" name="Titel 1">
            <a:extLst>
              <a:ext uri="{FF2B5EF4-FFF2-40B4-BE49-F238E27FC236}">
                <a16:creationId xmlns:a16="http://schemas.microsoft.com/office/drawing/2014/main" id="{98BB5E90-10A2-E14C-890B-D494D4A33DC6}"/>
              </a:ext>
            </a:extLst>
          </p:cNvPr>
          <p:cNvSpPr>
            <a:spLocks noGrp="1"/>
          </p:cNvSpPr>
          <p:nvPr>
            <p:ph type="title"/>
          </p:nvPr>
        </p:nvSpPr>
        <p:spPr/>
        <p:txBody>
          <a:bodyPr/>
          <a:lstStyle/>
          <a:p>
            <a:r>
              <a:rPr lang="de-DE"/>
              <a:t>Diabetes jetzt noch einfacher handhaben </a:t>
            </a:r>
            <a:br>
              <a:rPr lang="de-DE"/>
            </a:br>
            <a:r>
              <a:rPr lang="de-DE"/>
              <a:t>mit der FreeStyle Libre Produktwelt</a:t>
            </a:r>
          </a:p>
        </p:txBody>
      </p:sp>
      <p:grpSp>
        <p:nvGrpSpPr>
          <p:cNvPr id="4" name="Gruppieren 3">
            <a:extLst>
              <a:ext uri="{FF2B5EF4-FFF2-40B4-BE49-F238E27FC236}">
                <a16:creationId xmlns:a16="http://schemas.microsoft.com/office/drawing/2014/main" id="{25443AA0-1D65-4239-AF24-9FC1B7D80483}"/>
              </a:ext>
            </a:extLst>
          </p:cNvPr>
          <p:cNvGrpSpPr/>
          <p:nvPr/>
        </p:nvGrpSpPr>
        <p:grpSpPr>
          <a:xfrm>
            <a:off x="502921" y="1491945"/>
            <a:ext cx="8159345" cy="2719388"/>
            <a:chOff x="502921" y="1491945"/>
            <a:chExt cx="8159345" cy="2719388"/>
          </a:xfrm>
        </p:grpSpPr>
        <p:sp>
          <p:nvSpPr>
            <p:cNvPr id="49" name="bg object 17">
              <a:extLst>
                <a:ext uri="{FF2B5EF4-FFF2-40B4-BE49-F238E27FC236}">
                  <a16:creationId xmlns:a16="http://schemas.microsoft.com/office/drawing/2014/main" id="{BC53A05A-A1FA-8442-8BC5-9669ED6AF118}"/>
                </a:ext>
              </a:extLst>
            </p:cNvPr>
            <p:cNvSpPr/>
            <p:nvPr/>
          </p:nvSpPr>
          <p:spPr>
            <a:xfrm>
              <a:off x="502921" y="1491945"/>
              <a:ext cx="1963277" cy="2719388"/>
            </a:xfrm>
            <a:prstGeom prst="roundRect">
              <a:avLst>
                <a:gd name="adj" fmla="val 8984"/>
              </a:avLst>
            </a:prstGeom>
            <a:solidFill>
              <a:srgbClr val="FCD700"/>
            </a:solidFill>
          </p:spPr>
          <p:txBody>
            <a:bodyPr wrap="square" lIns="0" tIns="0" rIns="0" bIns="0" rtlCol="0"/>
            <a:lstStyle/>
            <a:p>
              <a:endParaRPr/>
            </a:p>
          </p:txBody>
        </p:sp>
        <p:sp>
          <p:nvSpPr>
            <p:cNvPr id="143" name="bg object 17">
              <a:extLst>
                <a:ext uri="{FF2B5EF4-FFF2-40B4-BE49-F238E27FC236}">
                  <a16:creationId xmlns:a16="http://schemas.microsoft.com/office/drawing/2014/main" id="{A443A2BD-68E9-3E45-A76C-B514B0C9C6FC}"/>
                </a:ext>
              </a:extLst>
            </p:cNvPr>
            <p:cNvSpPr/>
            <p:nvPr/>
          </p:nvSpPr>
          <p:spPr>
            <a:xfrm>
              <a:off x="2560585" y="1491945"/>
              <a:ext cx="1963277" cy="2719388"/>
            </a:xfrm>
            <a:prstGeom prst="roundRect">
              <a:avLst>
                <a:gd name="adj" fmla="val 8984"/>
              </a:avLst>
            </a:prstGeom>
            <a:solidFill>
              <a:srgbClr val="459BCF"/>
            </a:solidFill>
          </p:spPr>
          <p:txBody>
            <a:bodyPr wrap="square" lIns="0" tIns="0" rIns="0" bIns="0" rtlCol="0"/>
            <a:lstStyle/>
            <a:p>
              <a:endParaRPr/>
            </a:p>
          </p:txBody>
        </p:sp>
        <p:sp>
          <p:nvSpPr>
            <p:cNvPr id="145" name="bg object 19">
              <a:extLst>
                <a:ext uri="{FF2B5EF4-FFF2-40B4-BE49-F238E27FC236}">
                  <a16:creationId xmlns:a16="http://schemas.microsoft.com/office/drawing/2014/main" id="{E97B0586-8C65-B945-A692-6ABFB5ED7A3F}"/>
                </a:ext>
              </a:extLst>
            </p:cNvPr>
            <p:cNvSpPr/>
            <p:nvPr/>
          </p:nvSpPr>
          <p:spPr>
            <a:xfrm>
              <a:off x="4615666" y="1491945"/>
              <a:ext cx="1963277" cy="2719388"/>
            </a:xfrm>
            <a:prstGeom prst="roundRect">
              <a:avLst>
                <a:gd name="adj" fmla="val 7064"/>
              </a:avLst>
            </a:prstGeom>
            <a:solidFill>
              <a:srgbClr val="E74F06"/>
            </a:solidFill>
          </p:spPr>
          <p:txBody>
            <a:bodyPr wrap="square" lIns="0" tIns="0" rIns="0" bIns="0" rtlCol="0"/>
            <a:lstStyle/>
            <a:p>
              <a:endParaRPr/>
            </a:p>
          </p:txBody>
        </p:sp>
        <p:sp>
          <p:nvSpPr>
            <p:cNvPr id="52" name="bg object 19">
              <a:extLst>
                <a:ext uri="{FF2B5EF4-FFF2-40B4-BE49-F238E27FC236}">
                  <a16:creationId xmlns:a16="http://schemas.microsoft.com/office/drawing/2014/main" id="{DD4E1634-D9DC-294B-9AEC-2C46DF7DB5F9}"/>
                </a:ext>
              </a:extLst>
            </p:cNvPr>
            <p:cNvSpPr/>
            <p:nvPr/>
          </p:nvSpPr>
          <p:spPr>
            <a:xfrm>
              <a:off x="6698989" y="1491945"/>
              <a:ext cx="1963277" cy="2719388"/>
            </a:xfrm>
            <a:prstGeom prst="roundRect">
              <a:avLst>
                <a:gd name="adj" fmla="val 7064"/>
              </a:avLst>
            </a:prstGeom>
            <a:solidFill>
              <a:srgbClr val="ECECEC"/>
            </a:solidFill>
          </p:spPr>
          <p:txBody>
            <a:bodyPr wrap="square" lIns="0" tIns="0" rIns="0" bIns="0" rtlCol="0"/>
            <a:lstStyle/>
            <a:p>
              <a:endParaRPr/>
            </a:p>
          </p:txBody>
        </p:sp>
        <p:pic>
          <p:nvPicPr>
            <p:cNvPr id="146" name="bg object 20">
              <a:extLst>
                <a:ext uri="{FF2B5EF4-FFF2-40B4-BE49-F238E27FC236}">
                  <a16:creationId xmlns:a16="http://schemas.microsoft.com/office/drawing/2014/main" id="{5ACA6336-6994-E047-81B5-38BAA7BF2B81}"/>
                </a:ext>
              </a:extLst>
            </p:cNvPr>
            <p:cNvPicPr/>
            <p:nvPr/>
          </p:nvPicPr>
          <p:blipFill>
            <a:blip r:embed="rId3" cstate="screen">
              <a:extLst>
                <a:ext uri="{28A0092B-C50C-407E-A947-70E740481C1C}">
                  <a14:useLocalDpi xmlns:a14="http://schemas.microsoft.com/office/drawing/2010/main"/>
                </a:ext>
              </a:extLst>
            </a:blip>
            <a:srcRect/>
            <a:stretch/>
          </p:blipFill>
          <p:spPr>
            <a:xfrm>
              <a:off x="2721387" y="2210971"/>
              <a:ext cx="1641672" cy="1424961"/>
            </a:xfrm>
            <a:prstGeom prst="rect">
              <a:avLst/>
            </a:prstGeom>
          </p:spPr>
        </p:pic>
        <p:pic>
          <p:nvPicPr>
            <p:cNvPr id="148" name="bg object 22">
              <a:extLst>
                <a:ext uri="{FF2B5EF4-FFF2-40B4-BE49-F238E27FC236}">
                  <a16:creationId xmlns:a16="http://schemas.microsoft.com/office/drawing/2014/main" id="{A6209E9B-B140-6941-8AC3-07AA2E53DAA7}"/>
                </a:ext>
              </a:extLst>
            </p:cNvPr>
            <p:cNvPicPr/>
            <p:nvPr/>
          </p:nvPicPr>
          <p:blipFill>
            <a:blip r:embed="rId4" cstate="screen">
              <a:extLst>
                <a:ext uri="{28A0092B-C50C-407E-A947-70E740481C1C}">
                  <a14:useLocalDpi xmlns:a14="http://schemas.microsoft.com/office/drawing/2010/main"/>
                </a:ext>
              </a:extLst>
            </a:blip>
            <a:stretch>
              <a:fillRect/>
            </a:stretch>
          </p:blipFill>
          <p:spPr>
            <a:xfrm>
              <a:off x="3169189" y="3927476"/>
              <a:ext cx="66262" cy="114529"/>
            </a:xfrm>
            <a:prstGeom prst="rect">
              <a:avLst/>
            </a:prstGeom>
          </p:spPr>
        </p:pic>
        <p:sp>
          <p:nvSpPr>
            <p:cNvPr id="149" name="bg object 23">
              <a:extLst>
                <a:ext uri="{FF2B5EF4-FFF2-40B4-BE49-F238E27FC236}">
                  <a16:creationId xmlns:a16="http://schemas.microsoft.com/office/drawing/2014/main" id="{7ECCCF31-F64D-454A-A5A8-E792EA55C0ED}"/>
                </a:ext>
              </a:extLst>
            </p:cNvPr>
            <p:cNvSpPr/>
            <p:nvPr/>
          </p:nvSpPr>
          <p:spPr>
            <a:xfrm>
              <a:off x="3246203" y="3927483"/>
              <a:ext cx="633413" cy="116840"/>
            </a:xfrm>
            <a:custGeom>
              <a:avLst/>
              <a:gdLst/>
              <a:ahLst/>
              <a:cxnLst/>
              <a:rect l="l" t="t" r="r" b="b"/>
              <a:pathLst>
                <a:path w="1266825" h="233679">
                  <a:moveTo>
                    <a:pt x="63792" y="66090"/>
                  </a:moveTo>
                  <a:lnTo>
                    <a:pt x="13893" y="66090"/>
                  </a:lnTo>
                  <a:lnTo>
                    <a:pt x="13220" y="69367"/>
                  </a:lnTo>
                  <a:lnTo>
                    <a:pt x="21488" y="72301"/>
                  </a:lnTo>
                  <a:lnTo>
                    <a:pt x="24117" y="78193"/>
                  </a:lnTo>
                  <a:lnTo>
                    <a:pt x="24117" y="91617"/>
                  </a:lnTo>
                  <a:lnTo>
                    <a:pt x="23469" y="96850"/>
                  </a:lnTo>
                  <a:lnTo>
                    <a:pt x="22479" y="102743"/>
                  </a:lnTo>
                  <a:lnTo>
                    <a:pt x="0" y="229057"/>
                  </a:lnTo>
                  <a:lnTo>
                    <a:pt x="34709" y="229057"/>
                  </a:lnTo>
                  <a:lnTo>
                    <a:pt x="63792" y="66090"/>
                  </a:lnTo>
                  <a:close/>
                </a:path>
                <a:path w="1266825" h="233679">
                  <a:moveTo>
                    <a:pt x="72377" y="21259"/>
                  </a:moveTo>
                  <a:lnTo>
                    <a:pt x="70967" y="14109"/>
                  </a:lnTo>
                  <a:lnTo>
                    <a:pt x="67043" y="8293"/>
                  </a:lnTo>
                  <a:lnTo>
                    <a:pt x="61087" y="4381"/>
                  </a:lnTo>
                  <a:lnTo>
                    <a:pt x="53543" y="2946"/>
                  </a:lnTo>
                  <a:lnTo>
                    <a:pt x="45669" y="4546"/>
                  </a:lnTo>
                  <a:lnTo>
                    <a:pt x="38912" y="8877"/>
                  </a:lnTo>
                  <a:lnTo>
                    <a:pt x="34010" y="15227"/>
                  </a:lnTo>
                  <a:lnTo>
                    <a:pt x="31724" y="22898"/>
                  </a:lnTo>
                  <a:lnTo>
                    <a:pt x="31724" y="24866"/>
                  </a:lnTo>
                  <a:lnTo>
                    <a:pt x="33121" y="32004"/>
                  </a:lnTo>
                  <a:lnTo>
                    <a:pt x="36957" y="37820"/>
                  </a:lnTo>
                  <a:lnTo>
                    <a:pt x="42722" y="41744"/>
                  </a:lnTo>
                  <a:lnTo>
                    <a:pt x="49898" y="43180"/>
                  </a:lnTo>
                  <a:lnTo>
                    <a:pt x="58153" y="41617"/>
                  </a:lnTo>
                  <a:lnTo>
                    <a:pt x="65100" y="37338"/>
                  </a:lnTo>
                  <a:lnTo>
                    <a:pt x="70065" y="30899"/>
                  </a:lnTo>
                  <a:lnTo>
                    <a:pt x="72377" y="22898"/>
                  </a:lnTo>
                  <a:lnTo>
                    <a:pt x="72377" y="21259"/>
                  </a:lnTo>
                  <a:close/>
                </a:path>
                <a:path w="1266825" h="233679">
                  <a:moveTo>
                    <a:pt x="245567" y="126949"/>
                  </a:moveTo>
                  <a:lnTo>
                    <a:pt x="241642" y="100291"/>
                  </a:lnTo>
                  <a:lnTo>
                    <a:pt x="230111" y="79629"/>
                  </a:lnTo>
                  <a:lnTo>
                    <a:pt x="211264" y="66255"/>
                  </a:lnTo>
                  <a:lnTo>
                    <a:pt x="185407" y="61506"/>
                  </a:lnTo>
                  <a:lnTo>
                    <a:pt x="177279" y="61836"/>
                  </a:lnTo>
                  <a:lnTo>
                    <a:pt x="145427" y="82130"/>
                  </a:lnTo>
                  <a:lnTo>
                    <a:pt x="145427" y="88341"/>
                  </a:lnTo>
                  <a:lnTo>
                    <a:pt x="146748" y="92595"/>
                  </a:lnTo>
                  <a:lnTo>
                    <a:pt x="149720" y="95529"/>
                  </a:lnTo>
                  <a:lnTo>
                    <a:pt x="156997" y="91935"/>
                  </a:lnTo>
                  <a:lnTo>
                    <a:pt x="164592" y="89649"/>
                  </a:lnTo>
                  <a:lnTo>
                    <a:pt x="172529" y="89649"/>
                  </a:lnTo>
                  <a:lnTo>
                    <a:pt x="189141" y="92633"/>
                  </a:lnTo>
                  <a:lnTo>
                    <a:pt x="200901" y="100977"/>
                  </a:lnTo>
                  <a:lnTo>
                    <a:pt x="207886" y="113804"/>
                  </a:lnTo>
                  <a:lnTo>
                    <a:pt x="210197" y="130225"/>
                  </a:lnTo>
                  <a:lnTo>
                    <a:pt x="210197" y="135128"/>
                  </a:lnTo>
                  <a:lnTo>
                    <a:pt x="186537" y="189242"/>
                  </a:lnTo>
                  <a:lnTo>
                    <a:pt x="143776" y="205486"/>
                  </a:lnTo>
                  <a:lnTo>
                    <a:pt x="135851" y="205333"/>
                  </a:lnTo>
                  <a:lnTo>
                    <a:pt x="128816" y="204711"/>
                  </a:lnTo>
                  <a:lnTo>
                    <a:pt x="122148" y="203415"/>
                  </a:lnTo>
                  <a:lnTo>
                    <a:pt x="115684" y="201231"/>
                  </a:lnTo>
                  <a:lnTo>
                    <a:pt x="133184" y="104698"/>
                  </a:lnTo>
                  <a:lnTo>
                    <a:pt x="151701" y="0"/>
                  </a:lnTo>
                  <a:lnTo>
                    <a:pt x="102133" y="0"/>
                  </a:lnTo>
                  <a:lnTo>
                    <a:pt x="101473" y="3594"/>
                  </a:lnTo>
                  <a:lnTo>
                    <a:pt x="109728" y="6210"/>
                  </a:lnTo>
                  <a:lnTo>
                    <a:pt x="112712" y="12433"/>
                  </a:lnTo>
                  <a:lnTo>
                    <a:pt x="112712" y="26162"/>
                  </a:lnTo>
                  <a:lnTo>
                    <a:pt x="112039" y="31076"/>
                  </a:lnTo>
                  <a:lnTo>
                    <a:pt x="80657" y="206794"/>
                  </a:lnTo>
                  <a:lnTo>
                    <a:pt x="80657" y="217258"/>
                  </a:lnTo>
                  <a:lnTo>
                    <a:pt x="125272" y="232156"/>
                  </a:lnTo>
                  <a:lnTo>
                    <a:pt x="137820" y="232651"/>
                  </a:lnTo>
                  <a:lnTo>
                    <a:pt x="181267" y="225082"/>
                  </a:lnTo>
                  <a:lnTo>
                    <a:pt x="234073" y="177292"/>
                  </a:lnTo>
                  <a:lnTo>
                    <a:pt x="245237" y="139065"/>
                  </a:lnTo>
                  <a:lnTo>
                    <a:pt x="245567" y="132829"/>
                  </a:lnTo>
                  <a:lnTo>
                    <a:pt x="245567" y="126949"/>
                  </a:lnTo>
                  <a:close/>
                </a:path>
                <a:path w="1266825" h="233679">
                  <a:moveTo>
                    <a:pt x="388366" y="70993"/>
                  </a:moveTo>
                  <a:lnTo>
                    <a:pt x="382879" y="65760"/>
                  </a:lnTo>
                  <a:lnTo>
                    <a:pt x="375272" y="62166"/>
                  </a:lnTo>
                  <a:lnTo>
                    <a:pt x="365239" y="62166"/>
                  </a:lnTo>
                  <a:lnTo>
                    <a:pt x="352856" y="63919"/>
                  </a:lnTo>
                  <a:lnTo>
                    <a:pt x="340194" y="69811"/>
                  </a:lnTo>
                  <a:lnTo>
                    <a:pt x="327647" y="80797"/>
                  </a:lnTo>
                  <a:lnTo>
                    <a:pt x="315620" y="97828"/>
                  </a:lnTo>
                  <a:lnTo>
                    <a:pt x="320497" y="66090"/>
                  </a:lnTo>
                  <a:lnTo>
                    <a:pt x="275767" y="66090"/>
                  </a:lnTo>
                  <a:lnTo>
                    <a:pt x="275145" y="69697"/>
                  </a:lnTo>
                  <a:lnTo>
                    <a:pt x="282765" y="72301"/>
                  </a:lnTo>
                  <a:lnTo>
                    <a:pt x="285496" y="78193"/>
                  </a:lnTo>
                  <a:lnTo>
                    <a:pt x="285496" y="91935"/>
                  </a:lnTo>
                  <a:lnTo>
                    <a:pt x="284899" y="96850"/>
                  </a:lnTo>
                  <a:lnTo>
                    <a:pt x="262978" y="229044"/>
                  </a:lnTo>
                  <a:lnTo>
                    <a:pt x="294932" y="229044"/>
                  </a:lnTo>
                  <a:lnTo>
                    <a:pt x="307416" y="153454"/>
                  </a:lnTo>
                  <a:lnTo>
                    <a:pt x="324485" y="109321"/>
                  </a:lnTo>
                  <a:lnTo>
                    <a:pt x="351840" y="93573"/>
                  </a:lnTo>
                  <a:lnTo>
                    <a:pt x="357936" y="93573"/>
                  </a:lnTo>
                  <a:lnTo>
                    <a:pt x="361581" y="94234"/>
                  </a:lnTo>
                  <a:lnTo>
                    <a:pt x="365836" y="94234"/>
                  </a:lnTo>
                  <a:lnTo>
                    <a:pt x="373291" y="93408"/>
                  </a:lnTo>
                  <a:lnTo>
                    <a:pt x="380288" y="90093"/>
                  </a:lnTo>
                  <a:lnTo>
                    <a:pt x="385699" y="83045"/>
                  </a:lnTo>
                  <a:lnTo>
                    <a:pt x="388366" y="70993"/>
                  </a:lnTo>
                  <a:close/>
                </a:path>
                <a:path w="1266825" h="233679">
                  <a:moveTo>
                    <a:pt x="530491" y="122034"/>
                  </a:moveTo>
                  <a:lnTo>
                    <a:pt x="526491" y="96342"/>
                  </a:lnTo>
                  <a:lnTo>
                    <a:pt x="515200" y="77457"/>
                  </a:lnTo>
                  <a:lnTo>
                    <a:pt x="497624" y="65811"/>
                  </a:lnTo>
                  <a:lnTo>
                    <a:pt x="474802" y="61823"/>
                  </a:lnTo>
                  <a:lnTo>
                    <a:pt x="444322" y="67906"/>
                  </a:lnTo>
                  <a:lnTo>
                    <a:pt x="397764" y="112217"/>
                  </a:lnTo>
                  <a:lnTo>
                    <a:pt x="386537" y="152463"/>
                  </a:lnTo>
                  <a:lnTo>
                    <a:pt x="386245" y="157060"/>
                  </a:lnTo>
                  <a:lnTo>
                    <a:pt x="386245" y="161302"/>
                  </a:lnTo>
                  <a:lnTo>
                    <a:pt x="391363" y="190779"/>
                  </a:lnTo>
                  <a:lnTo>
                    <a:pt x="405790" y="213499"/>
                  </a:lnTo>
                  <a:lnTo>
                    <a:pt x="428091" y="228130"/>
                  </a:lnTo>
                  <a:lnTo>
                    <a:pt x="456844" y="233299"/>
                  </a:lnTo>
                  <a:lnTo>
                    <a:pt x="470839" y="232613"/>
                  </a:lnTo>
                  <a:lnTo>
                    <a:pt x="507047" y="217258"/>
                  </a:lnTo>
                  <a:lnTo>
                    <a:pt x="496303" y="199136"/>
                  </a:lnTo>
                  <a:lnTo>
                    <a:pt x="486016" y="202869"/>
                  </a:lnTo>
                  <a:lnTo>
                    <a:pt x="475678" y="204889"/>
                  </a:lnTo>
                  <a:lnTo>
                    <a:pt x="465366" y="205486"/>
                  </a:lnTo>
                  <a:lnTo>
                    <a:pt x="445681" y="202349"/>
                  </a:lnTo>
                  <a:lnTo>
                    <a:pt x="431165" y="193141"/>
                  </a:lnTo>
                  <a:lnTo>
                    <a:pt x="422186" y="178155"/>
                  </a:lnTo>
                  <a:lnTo>
                    <a:pt x="419112" y="157708"/>
                  </a:lnTo>
                  <a:lnTo>
                    <a:pt x="419112" y="152463"/>
                  </a:lnTo>
                  <a:lnTo>
                    <a:pt x="439343" y="101714"/>
                  </a:lnTo>
                  <a:lnTo>
                    <a:pt x="469925" y="88658"/>
                  </a:lnTo>
                  <a:lnTo>
                    <a:pt x="483412" y="90830"/>
                  </a:lnTo>
                  <a:lnTo>
                    <a:pt x="492899" y="97180"/>
                  </a:lnTo>
                  <a:lnTo>
                    <a:pt x="498513" y="107442"/>
                  </a:lnTo>
                  <a:lnTo>
                    <a:pt x="500354" y="121386"/>
                  </a:lnTo>
                  <a:lnTo>
                    <a:pt x="500354" y="126288"/>
                  </a:lnTo>
                  <a:lnTo>
                    <a:pt x="500049" y="128905"/>
                  </a:lnTo>
                  <a:lnTo>
                    <a:pt x="448017" y="128905"/>
                  </a:lnTo>
                  <a:lnTo>
                    <a:pt x="440715" y="130187"/>
                  </a:lnTo>
                  <a:lnTo>
                    <a:pt x="435038" y="133946"/>
                  </a:lnTo>
                  <a:lnTo>
                    <a:pt x="431368" y="140093"/>
                  </a:lnTo>
                  <a:lnTo>
                    <a:pt x="430060" y="148539"/>
                  </a:lnTo>
                  <a:lnTo>
                    <a:pt x="430060" y="149860"/>
                  </a:lnTo>
                  <a:lnTo>
                    <a:pt x="430364" y="151168"/>
                  </a:lnTo>
                  <a:lnTo>
                    <a:pt x="430364" y="152793"/>
                  </a:lnTo>
                  <a:lnTo>
                    <a:pt x="511009" y="152793"/>
                  </a:lnTo>
                  <a:lnTo>
                    <a:pt x="518452" y="151422"/>
                  </a:lnTo>
                  <a:lnTo>
                    <a:pt x="524243" y="147447"/>
                  </a:lnTo>
                  <a:lnTo>
                    <a:pt x="528205" y="141071"/>
                  </a:lnTo>
                  <a:lnTo>
                    <a:pt x="530174" y="132511"/>
                  </a:lnTo>
                  <a:lnTo>
                    <a:pt x="530491" y="128905"/>
                  </a:lnTo>
                  <a:lnTo>
                    <a:pt x="530491" y="122034"/>
                  </a:lnTo>
                  <a:close/>
                </a:path>
                <a:path w="1266825" h="233679">
                  <a:moveTo>
                    <a:pt x="770928" y="0"/>
                  </a:moveTo>
                  <a:lnTo>
                    <a:pt x="752411" y="0"/>
                  </a:lnTo>
                  <a:lnTo>
                    <a:pt x="744016" y="863"/>
                  </a:lnTo>
                  <a:lnTo>
                    <a:pt x="661212" y="125882"/>
                  </a:lnTo>
                  <a:lnTo>
                    <a:pt x="638721" y="167868"/>
                  </a:lnTo>
                  <a:lnTo>
                    <a:pt x="636612" y="155765"/>
                  </a:lnTo>
                  <a:lnTo>
                    <a:pt x="633476" y="141554"/>
                  </a:lnTo>
                  <a:lnTo>
                    <a:pt x="629653" y="125933"/>
                  </a:lnTo>
                  <a:lnTo>
                    <a:pt x="597408" y="0"/>
                  </a:lnTo>
                  <a:lnTo>
                    <a:pt x="547154" y="0"/>
                  </a:lnTo>
                  <a:lnTo>
                    <a:pt x="546506" y="3276"/>
                  </a:lnTo>
                  <a:lnTo>
                    <a:pt x="554570" y="9728"/>
                  </a:lnTo>
                  <a:lnTo>
                    <a:pt x="560882" y="20040"/>
                  </a:lnTo>
                  <a:lnTo>
                    <a:pt x="566216" y="33909"/>
                  </a:lnTo>
                  <a:lnTo>
                    <a:pt x="571296" y="51041"/>
                  </a:lnTo>
                  <a:lnTo>
                    <a:pt x="619226" y="229057"/>
                  </a:lnTo>
                  <a:lnTo>
                    <a:pt x="636079" y="229057"/>
                  </a:lnTo>
                  <a:lnTo>
                    <a:pt x="770928" y="0"/>
                  </a:lnTo>
                  <a:close/>
                </a:path>
                <a:path w="1266825" h="233679">
                  <a:moveTo>
                    <a:pt x="829779" y="66090"/>
                  </a:moveTo>
                  <a:lnTo>
                    <a:pt x="779868" y="66090"/>
                  </a:lnTo>
                  <a:lnTo>
                    <a:pt x="779208" y="69367"/>
                  </a:lnTo>
                  <a:lnTo>
                    <a:pt x="787476" y="72301"/>
                  </a:lnTo>
                  <a:lnTo>
                    <a:pt x="790117" y="78193"/>
                  </a:lnTo>
                  <a:lnTo>
                    <a:pt x="790117" y="91617"/>
                  </a:lnTo>
                  <a:lnTo>
                    <a:pt x="789444" y="96850"/>
                  </a:lnTo>
                  <a:lnTo>
                    <a:pt x="788454" y="102743"/>
                  </a:lnTo>
                  <a:lnTo>
                    <a:pt x="765987" y="229057"/>
                  </a:lnTo>
                  <a:lnTo>
                    <a:pt x="800696" y="229057"/>
                  </a:lnTo>
                  <a:lnTo>
                    <a:pt x="829779" y="66090"/>
                  </a:lnTo>
                  <a:close/>
                </a:path>
                <a:path w="1266825" h="233679">
                  <a:moveTo>
                    <a:pt x="838365" y="21259"/>
                  </a:moveTo>
                  <a:lnTo>
                    <a:pt x="836955" y="14109"/>
                  </a:lnTo>
                  <a:lnTo>
                    <a:pt x="833031" y="8293"/>
                  </a:lnTo>
                  <a:lnTo>
                    <a:pt x="827074" y="4381"/>
                  </a:lnTo>
                  <a:lnTo>
                    <a:pt x="819531" y="2946"/>
                  </a:lnTo>
                  <a:lnTo>
                    <a:pt x="811657" y="4546"/>
                  </a:lnTo>
                  <a:lnTo>
                    <a:pt x="804900" y="8877"/>
                  </a:lnTo>
                  <a:lnTo>
                    <a:pt x="799998" y="15227"/>
                  </a:lnTo>
                  <a:lnTo>
                    <a:pt x="797712" y="22898"/>
                  </a:lnTo>
                  <a:lnTo>
                    <a:pt x="797712" y="24866"/>
                  </a:lnTo>
                  <a:lnTo>
                    <a:pt x="799109" y="32004"/>
                  </a:lnTo>
                  <a:lnTo>
                    <a:pt x="802957" y="37820"/>
                  </a:lnTo>
                  <a:lnTo>
                    <a:pt x="808723" y="41744"/>
                  </a:lnTo>
                  <a:lnTo>
                    <a:pt x="815886" y="43180"/>
                  </a:lnTo>
                  <a:lnTo>
                    <a:pt x="824141" y="41617"/>
                  </a:lnTo>
                  <a:lnTo>
                    <a:pt x="831088" y="37338"/>
                  </a:lnTo>
                  <a:lnTo>
                    <a:pt x="836053" y="30899"/>
                  </a:lnTo>
                  <a:lnTo>
                    <a:pt x="838365" y="22898"/>
                  </a:lnTo>
                  <a:lnTo>
                    <a:pt x="838365" y="21259"/>
                  </a:lnTo>
                  <a:close/>
                </a:path>
                <a:path w="1266825" h="233679">
                  <a:moveTo>
                    <a:pt x="1002639" y="122034"/>
                  </a:moveTo>
                  <a:lnTo>
                    <a:pt x="998296" y="96342"/>
                  </a:lnTo>
                  <a:lnTo>
                    <a:pt x="986028" y="77457"/>
                  </a:lnTo>
                  <a:lnTo>
                    <a:pt x="966939" y="65811"/>
                  </a:lnTo>
                  <a:lnTo>
                    <a:pt x="942162" y="61823"/>
                  </a:lnTo>
                  <a:lnTo>
                    <a:pt x="909066" y="67906"/>
                  </a:lnTo>
                  <a:lnTo>
                    <a:pt x="858494" y="112217"/>
                  </a:lnTo>
                  <a:lnTo>
                    <a:pt x="846315" y="152463"/>
                  </a:lnTo>
                  <a:lnTo>
                    <a:pt x="845985" y="157060"/>
                  </a:lnTo>
                  <a:lnTo>
                    <a:pt x="845985" y="161302"/>
                  </a:lnTo>
                  <a:lnTo>
                    <a:pt x="851547" y="190779"/>
                  </a:lnTo>
                  <a:lnTo>
                    <a:pt x="867206" y="213499"/>
                  </a:lnTo>
                  <a:lnTo>
                    <a:pt x="891425" y="228130"/>
                  </a:lnTo>
                  <a:lnTo>
                    <a:pt x="922655" y="233299"/>
                  </a:lnTo>
                  <a:lnTo>
                    <a:pt x="937844" y="232613"/>
                  </a:lnTo>
                  <a:lnTo>
                    <a:pt x="977188" y="217258"/>
                  </a:lnTo>
                  <a:lnTo>
                    <a:pt x="965517" y="199136"/>
                  </a:lnTo>
                  <a:lnTo>
                    <a:pt x="954341" y="202869"/>
                  </a:lnTo>
                  <a:lnTo>
                    <a:pt x="943114" y="204889"/>
                  </a:lnTo>
                  <a:lnTo>
                    <a:pt x="931913" y="205486"/>
                  </a:lnTo>
                  <a:lnTo>
                    <a:pt x="910539" y="202349"/>
                  </a:lnTo>
                  <a:lnTo>
                    <a:pt x="894765" y="193141"/>
                  </a:lnTo>
                  <a:lnTo>
                    <a:pt x="885012" y="178155"/>
                  </a:lnTo>
                  <a:lnTo>
                    <a:pt x="881672" y="157708"/>
                  </a:lnTo>
                  <a:lnTo>
                    <a:pt x="881672" y="152463"/>
                  </a:lnTo>
                  <a:lnTo>
                    <a:pt x="903655" y="101714"/>
                  </a:lnTo>
                  <a:lnTo>
                    <a:pt x="936879" y="88658"/>
                  </a:lnTo>
                  <a:lnTo>
                    <a:pt x="951509" y="90830"/>
                  </a:lnTo>
                  <a:lnTo>
                    <a:pt x="961821" y="97180"/>
                  </a:lnTo>
                  <a:lnTo>
                    <a:pt x="967917" y="107442"/>
                  </a:lnTo>
                  <a:lnTo>
                    <a:pt x="969924" y="121386"/>
                  </a:lnTo>
                  <a:lnTo>
                    <a:pt x="969924" y="126288"/>
                  </a:lnTo>
                  <a:lnTo>
                    <a:pt x="969581" y="128905"/>
                  </a:lnTo>
                  <a:lnTo>
                    <a:pt x="913079" y="128905"/>
                  </a:lnTo>
                  <a:lnTo>
                    <a:pt x="905141" y="130187"/>
                  </a:lnTo>
                  <a:lnTo>
                    <a:pt x="898982" y="133946"/>
                  </a:lnTo>
                  <a:lnTo>
                    <a:pt x="894981" y="140093"/>
                  </a:lnTo>
                  <a:lnTo>
                    <a:pt x="893572" y="148539"/>
                  </a:lnTo>
                  <a:lnTo>
                    <a:pt x="893572" y="149860"/>
                  </a:lnTo>
                  <a:lnTo>
                    <a:pt x="893902" y="151168"/>
                  </a:lnTo>
                  <a:lnTo>
                    <a:pt x="893902" y="152793"/>
                  </a:lnTo>
                  <a:lnTo>
                    <a:pt x="981481" y="152793"/>
                  </a:lnTo>
                  <a:lnTo>
                    <a:pt x="989571" y="151422"/>
                  </a:lnTo>
                  <a:lnTo>
                    <a:pt x="995857" y="147447"/>
                  </a:lnTo>
                  <a:lnTo>
                    <a:pt x="1000163" y="141071"/>
                  </a:lnTo>
                  <a:lnTo>
                    <a:pt x="1002309" y="132511"/>
                  </a:lnTo>
                  <a:lnTo>
                    <a:pt x="1002639" y="128905"/>
                  </a:lnTo>
                  <a:lnTo>
                    <a:pt x="1002639" y="122034"/>
                  </a:lnTo>
                  <a:close/>
                </a:path>
                <a:path w="1266825" h="233679">
                  <a:moveTo>
                    <a:pt x="1266723" y="69684"/>
                  </a:moveTo>
                  <a:lnTo>
                    <a:pt x="1263078" y="66738"/>
                  </a:lnTo>
                  <a:lnTo>
                    <a:pt x="1258125" y="64782"/>
                  </a:lnTo>
                  <a:lnTo>
                    <a:pt x="1252524" y="64782"/>
                  </a:lnTo>
                  <a:lnTo>
                    <a:pt x="1189050" y="153123"/>
                  </a:lnTo>
                  <a:lnTo>
                    <a:pt x="1186738" y="157708"/>
                  </a:lnTo>
                  <a:lnTo>
                    <a:pt x="1183767" y="162610"/>
                  </a:lnTo>
                  <a:lnTo>
                    <a:pt x="1179461" y="171780"/>
                  </a:lnTo>
                  <a:lnTo>
                    <a:pt x="1178814" y="162610"/>
                  </a:lnTo>
                  <a:lnTo>
                    <a:pt x="1154353" y="63792"/>
                  </a:lnTo>
                  <a:lnTo>
                    <a:pt x="1139482" y="63792"/>
                  </a:lnTo>
                  <a:lnTo>
                    <a:pt x="1084605" y="162610"/>
                  </a:lnTo>
                  <a:lnTo>
                    <a:pt x="1079982" y="171780"/>
                  </a:lnTo>
                  <a:lnTo>
                    <a:pt x="1079334" y="162610"/>
                  </a:lnTo>
                  <a:lnTo>
                    <a:pt x="1078001" y="157378"/>
                  </a:lnTo>
                  <a:lnTo>
                    <a:pt x="1058837" y="66090"/>
                  </a:lnTo>
                  <a:lnTo>
                    <a:pt x="1013218" y="66090"/>
                  </a:lnTo>
                  <a:lnTo>
                    <a:pt x="1012571" y="69684"/>
                  </a:lnTo>
                  <a:lnTo>
                    <a:pt x="1018463" y="73774"/>
                  </a:lnTo>
                  <a:lnTo>
                    <a:pt x="1022985" y="81013"/>
                  </a:lnTo>
                  <a:lnTo>
                    <a:pt x="1026515" y="90538"/>
                  </a:lnTo>
                  <a:lnTo>
                    <a:pt x="1029423" y="101422"/>
                  </a:lnTo>
                  <a:lnTo>
                    <a:pt x="1060170" y="232308"/>
                  </a:lnTo>
                  <a:lnTo>
                    <a:pt x="1074369" y="232308"/>
                  </a:lnTo>
                  <a:lnTo>
                    <a:pt x="1124267" y="141020"/>
                  </a:lnTo>
                  <a:lnTo>
                    <a:pt x="1132865" y="125641"/>
                  </a:lnTo>
                  <a:lnTo>
                    <a:pt x="1135176" y="120078"/>
                  </a:lnTo>
                  <a:lnTo>
                    <a:pt x="1135507" y="125641"/>
                  </a:lnTo>
                  <a:lnTo>
                    <a:pt x="1136827" y="132829"/>
                  </a:lnTo>
                  <a:lnTo>
                    <a:pt x="1139151" y="141020"/>
                  </a:lnTo>
                  <a:lnTo>
                    <a:pt x="1162608" y="232308"/>
                  </a:lnTo>
                  <a:lnTo>
                    <a:pt x="1176159" y="232308"/>
                  </a:lnTo>
                  <a:lnTo>
                    <a:pt x="1266723" y="69684"/>
                  </a:lnTo>
                  <a:close/>
                </a:path>
              </a:pathLst>
            </a:custGeom>
            <a:solidFill>
              <a:srgbClr val="FFFFFF"/>
            </a:solidFill>
          </p:spPr>
          <p:txBody>
            <a:bodyPr wrap="square" lIns="0" tIns="0" rIns="0" bIns="0" rtlCol="0"/>
            <a:lstStyle/>
            <a:p>
              <a:endParaRPr/>
            </a:p>
          </p:txBody>
        </p:sp>
        <p:sp>
          <p:nvSpPr>
            <p:cNvPr id="150" name="object 2">
              <a:extLst>
                <a:ext uri="{FF2B5EF4-FFF2-40B4-BE49-F238E27FC236}">
                  <a16:creationId xmlns:a16="http://schemas.microsoft.com/office/drawing/2014/main" id="{727C90B6-D22A-3449-BBC7-62220FE99E9E}"/>
                </a:ext>
              </a:extLst>
            </p:cNvPr>
            <p:cNvSpPr txBox="1"/>
            <p:nvPr/>
          </p:nvSpPr>
          <p:spPr>
            <a:xfrm>
              <a:off x="3900475" y="3837281"/>
              <a:ext cx="523688" cy="160300"/>
            </a:xfrm>
            <a:prstGeom prst="rect">
              <a:avLst/>
            </a:prstGeom>
          </p:spPr>
          <p:txBody>
            <a:bodyPr vert="horz" wrap="square" lIns="0" tIns="13970" rIns="0" bIns="0" rtlCol="0">
              <a:spAutoFit/>
            </a:bodyPr>
            <a:lstStyle/>
            <a:p>
              <a:pPr marL="12700">
                <a:lnSpc>
                  <a:spcPct val="100000"/>
                </a:lnSpc>
                <a:spcBef>
                  <a:spcPts val="110"/>
                </a:spcBef>
              </a:pPr>
              <a:r>
                <a:rPr lang="de-DE" sz="950">
                  <a:solidFill>
                    <a:srgbClr val="FFFFFF"/>
                  </a:solidFill>
                  <a:latin typeface="HelveticaNeueLTPro-Lt"/>
                  <a:cs typeface="HelveticaNeueLTPro-Lt"/>
                </a:rPr>
                <a:t>1,2</a:t>
              </a:r>
              <a:endParaRPr sz="950">
                <a:latin typeface="HelveticaNeueLTPro-Lt"/>
                <a:cs typeface="HelveticaNeueLTPro-Lt"/>
              </a:endParaRPr>
            </a:p>
          </p:txBody>
        </p:sp>
        <p:grpSp>
          <p:nvGrpSpPr>
            <p:cNvPr id="151" name="object 3">
              <a:extLst>
                <a:ext uri="{FF2B5EF4-FFF2-40B4-BE49-F238E27FC236}">
                  <a16:creationId xmlns:a16="http://schemas.microsoft.com/office/drawing/2014/main" id="{6E0B6B7E-8B68-EA4B-90C7-2E5E8806716B}"/>
                </a:ext>
              </a:extLst>
            </p:cNvPr>
            <p:cNvGrpSpPr/>
            <p:nvPr/>
          </p:nvGrpSpPr>
          <p:grpSpPr>
            <a:xfrm>
              <a:off x="5161960" y="3925767"/>
              <a:ext cx="814284" cy="154941"/>
              <a:chOff x="9851889" y="7448664"/>
              <a:chExt cx="1628568" cy="309880"/>
            </a:xfrm>
          </p:grpSpPr>
          <p:pic>
            <p:nvPicPr>
              <p:cNvPr id="152" name="object 4">
                <a:extLst>
                  <a:ext uri="{FF2B5EF4-FFF2-40B4-BE49-F238E27FC236}">
                    <a16:creationId xmlns:a16="http://schemas.microsoft.com/office/drawing/2014/main" id="{6600B2B9-3143-0646-B2E0-C191C6F4E199}"/>
                  </a:ext>
                </a:extLst>
              </p:cNvPr>
              <p:cNvPicPr/>
              <p:nvPr/>
            </p:nvPicPr>
            <p:blipFill>
              <a:blip r:embed="rId5" cstate="screen">
                <a:extLst>
                  <a:ext uri="{28A0092B-C50C-407E-A947-70E740481C1C}">
                    <a14:useLocalDpi xmlns:a14="http://schemas.microsoft.com/office/drawing/2010/main"/>
                  </a:ext>
                </a:extLst>
              </a:blip>
              <a:stretch>
                <a:fillRect/>
              </a:stretch>
            </p:blipFill>
            <p:spPr>
              <a:xfrm>
                <a:off x="9851889" y="7448666"/>
                <a:ext cx="125514" cy="230149"/>
              </a:xfrm>
              <a:prstGeom prst="rect">
                <a:avLst/>
              </a:prstGeom>
            </p:spPr>
          </p:pic>
          <p:sp>
            <p:nvSpPr>
              <p:cNvPr id="153" name="object 5">
                <a:extLst>
                  <a:ext uri="{FF2B5EF4-FFF2-40B4-BE49-F238E27FC236}">
                    <a16:creationId xmlns:a16="http://schemas.microsoft.com/office/drawing/2014/main" id="{808EB1F1-E035-8B49-B872-40791EC6E17B}"/>
                  </a:ext>
                </a:extLst>
              </p:cNvPr>
              <p:cNvSpPr/>
              <p:nvPr/>
            </p:nvSpPr>
            <p:spPr>
              <a:xfrm>
                <a:off x="9997732" y="7448664"/>
                <a:ext cx="1482725" cy="309880"/>
              </a:xfrm>
              <a:custGeom>
                <a:avLst/>
                <a:gdLst/>
                <a:ahLst/>
                <a:cxnLst/>
                <a:rect l="l" t="t" r="r" b="b"/>
                <a:pathLst>
                  <a:path w="1482725" h="309879">
                    <a:moveTo>
                      <a:pt x="60413" y="66421"/>
                    </a:moveTo>
                    <a:lnTo>
                      <a:pt x="13157" y="66421"/>
                    </a:lnTo>
                    <a:lnTo>
                      <a:pt x="12522" y="69710"/>
                    </a:lnTo>
                    <a:lnTo>
                      <a:pt x="20345" y="72669"/>
                    </a:lnTo>
                    <a:lnTo>
                      <a:pt x="22860" y="78587"/>
                    </a:lnTo>
                    <a:lnTo>
                      <a:pt x="22860" y="92062"/>
                    </a:lnTo>
                    <a:lnTo>
                      <a:pt x="22225" y="97332"/>
                    </a:lnTo>
                    <a:lnTo>
                      <a:pt x="21285" y="103251"/>
                    </a:lnTo>
                    <a:lnTo>
                      <a:pt x="0" y="230162"/>
                    </a:lnTo>
                    <a:lnTo>
                      <a:pt x="32867" y="230162"/>
                    </a:lnTo>
                    <a:lnTo>
                      <a:pt x="60413" y="66421"/>
                    </a:lnTo>
                    <a:close/>
                  </a:path>
                  <a:path w="1482725" h="309879">
                    <a:moveTo>
                      <a:pt x="68554" y="21374"/>
                    </a:moveTo>
                    <a:lnTo>
                      <a:pt x="67221" y="14211"/>
                    </a:lnTo>
                    <a:lnTo>
                      <a:pt x="63500" y="8356"/>
                    </a:lnTo>
                    <a:lnTo>
                      <a:pt x="57848" y="4419"/>
                    </a:lnTo>
                    <a:lnTo>
                      <a:pt x="50711" y="2971"/>
                    </a:lnTo>
                    <a:lnTo>
                      <a:pt x="43256" y="4584"/>
                    </a:lnTo>
                    <a:lnTo>
                      <a:pt x="36855" y="8928"/>
                    </a:lnTo>
                    <a:lnTo>
                      <a:pt x="32219" y="15316"/>
                    </a:lnTo>
                    <a:lnTo>
                      <a:pt x="30048" y="23025"/>
                    </a:lnTo>
                    <a:lnTo>
                      <a:pt x="30048" y="35191"/>
                    </a:lnTo>
                    <a:lnTo>
                      <a:pt x="37566" y="43408"/>
                    </a:lnTo>
                    <a:lnTo>
                      <a:pt x="47269" y="43408"/>
                    </a:lnTo>
                    <a:lnTo>
                      <a:pt x="55079" y="41846"/>
                    </a:lnTo>
                    <a:lnTo>
                      <a:pt x="61671" y="37541"/>
                    </a:lnTo>
                    <a:lnTo>
                      <a:pt x="66370" y="31064"/>
                    </a:lnTo>
                    <a:lnTo>
                      <a:pt x="68554" y="23025"/>
                    </a:lnTo>
                    <a:lnTo>
                      <a:pt x="68554" y="21374"/>
                    </a:lnTo>
                    <a:close/>
                  </a:path>
                  <a:path w="1482725" h="309879">
                    <a:moveTo>
                      <a:pt x="232562" y="127571"/>
                    </a:moveTo>
                    <a:lnTo>
                      <a:pt x="228854" y="100799"/>
                    </a:lnTo>
                    <a:lnTo>
                      <a:pt x="217919" y="80022"/>
                    </a:lnTo>
                    <a:lnTo>
                      <a:pt x="200075" y="66586"/>
                    </a:lnTo>
                    <a:lnTo>
                      <a:pt x="175590" y="61810"/>
                    </a:lnTo>
                    <a:lnTo>
                      <a:pt x="167881" y="62153"/>
                    </a:lnTo>
                    <a:lnTo>
                      <a:pt x="137718" y="82524"/>
                    </a:lnTo>
                    <a:lnTo>
                      <a:pt x="137718" y="88773"/>
                    </a:lnTo>
                    <a:lnTo>
                      <a:pt x="138976" y="93052"/>
                    </a:lnTo>
                    <a:lnTo>
                      <a:pt x="141782" y="96012"/>
                    </a:lnTo>
                    <a:lnTo>
                      <a:pt x="148678" y="92392"/>
                    </a:lnTo>
                    <a:lnTo>
                      <a:pt x="155867" y="90093"/>
                    </a:lnTo>
                    <a:lnTo>
                      <a:pt x="163385" y="90093"/>
                    </a:lnTo>
                    <a:lnTo>
                      <a:pt x="179133" y="93091"/>
                    </a:lnTo>
                    <a:lnTo>
                      <a:pt x="190271" y="101485"/>
                    </a:lnTo>
                    <a:lnTo>
                      <a:pt x="196888" y="114376"/>
                    </a:lnTo>
                    <a:lnTo>
                      <a:pt x="199072" y="130860"/>
                    </a:lnTo>
                    <a:lnTo>
                      <a:pt x="199072" y="135788"/>
                    </a:lnTo>
                    <a:lnTo>
                      <a:pt x="176644" y="190182"/>
                    </a:lnTo>
                    <a:lnTo>
                      <a:pt x="136156" y="206489"/>
                    </a:lnTo>
                    <a:lnTo>
                      <a:pt x="128651" y="206336"/>
                    </a:lnTo>
                    <a:lnTo>
                      <a:pt x="121996" y="205714"/>
                    </a:lnTo>
                    <a:lnTo>
                      <a:pt x="115684" y="204406"/>
                    </a:lnTo>
                    <a:lnTo>
                      <a:pt x="109550" y="202209"/>
                    </a:lnTo>
                    <a:lnTo>
                      <a:pt x="126136" y="105219"/>
                    </a:lnTo>
                    <a:lnTo>
                      <a:pt x="143662" y="0"/>
                    </a:lnTo>
                    <a:lnTo>
                      <a:pt x="96723" y="0"/>
                    </a:lnTo>
                    <a:lnTo>
                      <a:pt x="96088" y="3619"/>
                    </a:lnTo>
                    <a:lnTo>
                      <a:pt x="103911" y="6248"/>
                    </a:lnTo>
                    <a:lnTo>
                      <a:pt x="106730" y="12496"/>
                    </a:lnTo>
                    <a:lnTo>
                      <a:pt x="106730" y="26301"/>
                    </a:lnTo>
                    <a:lnTo>
                      <a:pt x="106108" y="31242"/>
                    </a:lnTo>
                    <a:lnTo>
                      <a:pt x="76377" y="207797"/>
                    </a:lnTo>
                    <a:lnTo>
                      <a:pt x="76377" y="218313"/>
                    </a:lnTo>
                    <a:lnTo>
                      <a:pt x="118630" y="233273"/>
                    </a:lnTo>
                    <a:lnTo>
                      <a:pt x="130517" y="233768"/>
                    </a:lnTo>
                    <a:lnTo>
                      <a:pt x="171665" y="226161"/>
                    </a:lnTo>
                    <a:lnTo>
                      <a:pt x="221678" y="178155"/>
                    </a:lnTo>
                    <a:lnTo>
                      <a:pt x="232244" y="139738"/>
                    </a:lnTo>
                    <a:lnTo>
                      <a:pt x="232562" y="133489"/>
                    </a:lnTo>
                    <a:lnTo>
                      <a:pt x="232562" y="127571"/>
                    </a:lnTo>
                    <a:close/>
                  </a:path>
                  <a:path w="1482725" h="309879">
                    <a:moveTo>
                      <a:pt x="367753" y="71361"/>
                    </a:moveTo>
                    <a:lnTo>
                      <a:pt x="362572" y="66103"/>
                    </a:lnTo>
                    <a:lnTo>
                      <a:pt x="355358" y="62484"/>
                    </a:lnTo>
                    <a:lnTo>
                      <a:pt x="345859" y="62484"/>
                    </a:lnTo>
                    <a:lnTo>
                      <a:pt x="334137" y="64249"/>
                    </a:lnTo>
                    <a:lnTo>
                      <a:pt x="322148" y="70167"/>
                    </a:lnTo>
                    <a:lnTo>
                      <a:pt x="310273" y="81203"/>
                    </a:lnTo>
                    <a:lnTo>
                      <a:pt x="298881" y="98323"/>
                    </a:lnTo>
                    <a:lnTo>
                      <a:pt x="303491" y="66433"/>
                    </a:lnTo>
                    <a:lnTo>
                      <a:pt x="261124" y="66433"/>
                    </a:lnTo>
                    <a:lnTo>
                      <a:pt x="260553" y="70040"/>
                    </a:lnTo>
                    <a:lnTo>
                      <a:pt x="267754" y="72669"/>
                    </a:lnTo>
                    <a:lnTo>
                      <a:pt x="270344" y="78587"/>
                    </a:lnTo>
                    <a:lnTo>
                      <a:pt x="270344" y="92405"/>
                    </a:lnTo>
                    <a:lnTo>
                      <a:pt x="269773" y="97332"/>
                    </a:lnTo>
                    <a:lnTo>
                      <a:pt x="249034" y="230162"/>
                    </a:lnTo>
                    <a:lnTo>
                      <a:pt x="279285" y="230162"/>
                    </a:lnTo>
                    <a:lnTo>
                      <a:pt x="291096" y="154216"/>
                    </a:lnTo>
                    <a:lnTo>
                      <a:pt x="307263" y="109867"/>
                    </a:lnTo>
                    <a:lnTo>
                      <a:pt x="333171" y="94043"/>
                    </a:lnTo>
                    <a:lnTo>
                      <a:pt x="338937" y="94043"/>
                    </a:lnTo>
                    <a:lnTo>
                      <a:pt x="342392" y="94703"/>
                    </a:lnTo>
                    <a:lnTo>
                      <a:pt x="346430" y="94703"/>
                    </a:lnTo>
                    <a:lnTo>
                      <a:pt x="353479" y="93878"/>
                    </a:lnTo>
                    <a:lnTo>
                      <a:pt x="360108" y="90551"/>
                    </a:lnTo>
                    <a:lnTo>
                      <a:pt x="365226" y="83464"/>
                    </a:lnTo>
                    <a:lnTo>
                      <a:pt x="367753" y="71361"/>
                    </a:lnTo>
                    <a:close/>
                  </a:path>
                  <a:path w="1482725" h="309879">
                    <a:moveTo>
                      <a:pt x="502335" y="122656"/>
                    </a:moveTo>
                    <a:lnTo>
                      <a:pt x="498551" y="96837"/>
                    </a:lnTo>
                    <a:lnTo>
                      <a:pt x="487857" y="77851"/>
                    </a:lnTo>
                    <a:lnTo>
                      <a:pt x="471208" y="66154"/>
                    </a:lnTo>
                    <a:lnTo>
                      <a:pt x="449592" y="62153"/>
                    </a:lnTo>
                    <a:lnTo>
                      <a:pt x="420738" y="68262"/>
                    </a:lnTo>
                    <a:lnTo>
                      <a:pt x="395566" y="85623"/>
                    </a:lnTo>
                    <a:lnTo>
                      <a:pt x="376643" y="112776"/>
                    </a:lnTo>
                    <a:lnTo>
                      <a:pt x="366598" y="148297"/>
                    </a:lnTo>
                    <a:lnTo>
                      <a:pt x="365734" y="157835"/>
                    </a:lnTo>
                    <a:lnTo>
                      <a:pt x="365734" y="162102"/>
                    </a:lnTo>
                    <a:lnTo>
                      <a:pt x="370586" y="191706"/>
                    </a:lnTo>
                    <a:lnTo>
                      <a:pt x="384251" y="214541"/>
                    </a:lnTo>
                    <a:lnTo>
                      <a:pt x="405371" y="229235"/>
                    </a:lnTo>
                    <a:lnTo>
                      <a:pt x="432600" y="234442"/>
                    </a:lnTo>
                    <a:lnTo>
                      <a:pt x="445858" y="233756"/>
                    </a:lnTo>
                    <a:lnTo>
                      <a:pt x="483311" y="211416"/>
                    </a:lnTo>
                    <a:lnTo>
                      <a:pt x="469963" y="200101"/>
                    </a:lnTo>
                    <a:lnTo>
                      <a:pt x="460222" y="203860"/>
                    </a:lnTo>
                    <a:lnTo>
                      <a:pt x="450430" y="205879"/>
                    </a:lnTo>
                    <a:lnTo>
                      <a:pt x="440664" y="206489"/>
                    </a:lnTo>
                    <a:lnTo>
                      <a:pt x="422033" y="203339"/>
                    </a:lnTo>
                    <a:lnTo>
                      <a:pt x="408279" y="194081"/>
                    </a:lnTo>
                    <a:lnTo>
                      <a:pt x="399770" y="179019"/>
                    </a:lnTo>
                    <a:lnTo>
                      <a:pt x="396862" y="158483"/>
                    </a:lnTo>
                    <a:lnTo>
                      <a:pt x="396862" y="153225"/>
                    </a:lnTo>
                    <a:lnTo>
                      <a:pt x="416026" y="102222"/>
                    </a:lnTo>
                    <a:lnTo>
                      <a:pt x="444982" y="89115"/>
                    </a:lnTo>
                    <a:lnTo>
                      <a:pt x="457746" y="91287"/>
                    </a:lnTo>
                    <a:lnTo>
                      <a:pt x="466737" y="97663"/>
                    </a:lnTo>
                    <a:lnTo>
                      <a:pt x="472046" y="107975"/>
                    </a:lnTo>
                    <a:lnTo>
                      <a:pt x="473798" y="121996"/>
                    </a:lnTo>
                    <a:lnTo>
                      <a:pt x="473798" y="126923"/>
                    </a:lnTo>
                    <a:lnTo>
                      <a:pt x="473519" y="129552"/>
                    </a:lnTo>
                    <a:lnTo>
                      <a:pt x="424243" y="129552"/>
                    </a:lnTo>
                    <a:lnTo>
                      <a:pt x="417322" y="130835"/>
                    </a:lnTo>
                    <a:lnTo>
                      <a:pt x="411949" y="134607"/>
                    </a:lnTo>
                    <a:lnTo>
                      <a:pt x="408470" y="140792"/>
                    </a:lnTo>
                    <a:lnTo>
                      <a:pt x="407238" y="149275"/>
                    </a:lnTo>
                    <a:lnTo>
                      <a:pt x="407238" y="150596"/>
                    </a:lnTo>
                    <a:lnTo>
                      <a:pt x="407530" y="151904"/>
                    </a:lnTo>
                    <a:lnTo>
                      <a:pt x="407530" y="153555"/>
                    </a:lnTo>
                    <a:lnTo>
                      <a:pt x="483882" y="153555"/>
                    </a:lnTo>
                    <a:lnTo>
                      <a:pt x="490943" y="152171"/>
                    </a:lnTo>
                    <a:lnTo>
                      <a:pt x="496430" y="148170"/>
                    </a:lnTo>
                    <a:lnTo>
                      <a:pt x="500176" y="141770"/>
                    </a:lnTo>
                    <a:lnTo>
                      <a:pt x="502043" y="133172"/>
                    </a:lnTo>
                    <a:lnTo>
                      <a:pt x="502335" y="129552"/>
                    </a:lnTo>
                    <a:lnTo>
                      <a:pt x="502335" y="122656"/>
                    </a:lnTo>
                    <a:close/>
                  </a:path>
                  <a:path w="1482725" h="309879">
                    <a:moveTo>
                      <a:pt x="646137" y="201891"/>
                    </a:moveTo>
                    <a:lnTo>
                      <a:pt x="558495" y="201891"/>
                    </a:lnTo>
                    <a:lnTo>
                      <a:pt x="592620" y="12"/>
                    </a:lnTo>
                    <a:lnTo>
                      <a:pt x="540664" y="12"/>
                    </a:lnTo>
                    <a:lnTo>
                      <a:pt x="540346" y="3302"/>
                    </a:lnTo>
                    <a:lnTo>
                      <a:pt x="548487" y="6921"/>
                    </a:lnTo>
                    <a:lnTo>
                      <a:pt x="551307" y="13817"/>
                    </a:lnTo>
                    <a:lnTo>
                      <a:pt x="551307" y="24345"/>
                    </a:lnTo>
                    <a:lnTo>
                      <a:pt x="551078" y="30073"/>
                    </a:lnTo>
                    <a:lnTo>
                      <a:pt x="550443" y="36423"/>
                    </a:lnTo>
                    <a:lnTo>
                      <a:pt x="549452" y="43383"/>
                    </a:lnTo>
                    <a:lnTo>
                      <a:pt x="520623" y="213728"/>
                    </a:lnTo>
                    <a:lnTo>
                      <a:pt x="520623" y="225234"/>
                    </a:lnTo>
                    <a:lnTo>
                      <a:pt x="525005" y="230162"/>
                    </a:lnTo>
                    <a:lnTo>
                      <a:pt x="641438" y="230162"/>
                    </a:lnTo>
                    <a:lnTo>
                      <a:pt x="646137" y="201891"/>
                    </a:lnTo>
                    <a:close/>
                  </a:path>
                  <a:path w="1482725" h="309879">
                    <a:moveTo>
                      <a:pt x="726884" y="66421"/>
                    </a:moveTo>
                    <a:lnTo>
                      <a:pt x="679615" y="66421"/>
                    </a:lnTo>
                    <a:lnTo>
                      <a:pt x="678992" y="69710"/>
                    </a:lnTo>
                    <a:lnTo>
                      <a:pt x="686816" y="72669"/>
                    </a:lnTo>
                    <a:lnTo>
                      <a:pt x="689330" y="78587"/>
                    </a:lnTo>
                    <a:lnTo>
                      <a:pt x="689330" y="92062"/>
                    </a:lnTo>
                    <a:lnTo>
                      <a:pt x="688695" y="97332"/>
                    </a:lnTo>
                    <a:lnTo>
                      <a:pt x="687755" y="103251"/>
                    </a:lnTo>
                    <a:lnTo>
                      <a:pt x="666470" y="230162"/>
                    </a:lnTo>
                    <a:lnTo>
                      <a:pt x="699338" y="230162"/>
                    </a:lnTo>
                    <a:lnTo>
                      <a:pt x="726884" y="66421"/>
                    </a:lnTo>
                    <a:close/>
                  </a:path>
                  <a:path w="1482725" h="309879">
                    <a:moveTo>
                      <a:pt x="735012" y="21374"/>
                    </a:moveTo>
                    <a:lnTo>
                      <a:pt x="733679" y="14211"/>
                    </a:lnTo>
                    <a:lnTo>
                      <a:pt x="729970" y="8356"/>
                    </a:lnTo>
                    <a:lnTo>
                      <a:pt x="724331" y="4419"/>
                    </a:lnTo>
                    <a:lnTo>
                      <a:pt x="717181" y="2971"/>
                    </a:lnTo>
                    <a:lnTo>
                      <a:pt x="709739" y="4584"/>
                    </a:lnTo>
                    <a:lnTo>
                      <a:pt x="703338" y="8928"/>
                    </a:lnTo>
                    <a:lnTo>
                      <a:pt x="698703" y="15316"/>
                    </a:lnTo>
                    <a:lnTo>
                      <a:pt x="696518" y="23025"/>
                    </a:lnTo>
                    <a:lnTo>
                      <a:pt x="696518" y="35191"/>
                    </a:lnTo>
                    <a:lnTo>
                      <a:pt x="704037" y="43408"/>
                    </a:lnTo>
                    <a:lnTo>
                      <a:pt x="713740" y="43408"/>
                    </a:lnTo>
                    <a:lnTo>
                      <a:pt x="721563" y="41846"/>
                    </a:lnTo>
                    <a:lnTo>
                      <a:pt x="728141" y="37541"/>
                    </a:lnTo>
                    <a:lnTo>
                      <a:pt x="732840" y="31064"/>
                    </a:lnTo>
                    <a:lnTo>
                      <a:pt x="735012" y="23025"/>
                    </a:lnTo>
                    <a:lnTo>
                      <a:pt x="735012" y="21374"/>
                    </a:lnTo>
                    <a:close/>
                  </a:path>
                  <a:path w="1482725" h="309879">
                    <a:moveTo>
                      <a:pt x="895591" y="108191"/>
                    </a:moveTo>
                    <a:lnTo>
                      <a:pt x="891705" y="86156"/>
                    </a:lnTo>
                    <a:lnTo>
                      <a:pt x="881621" y="71970"/>
                    </a:lnTo>
                    <a:lnTo>
                      <a:pt x="867727" y="64389"/>
                    </a:lnTo>
                    <a:lnTo>
                      <a:pt x="852398" y="62153"/>
                    </a:lnTo>
                    <a:lnTo>
                      <a:pt x="837552" y="63614"/>
                    </a:lnTo>
                    <a:lnTo>
                      <a:pt x="823290" y="68148"/>
                    </a:lnTo>
                    <a:lnTo>
                      <a:pt x="809967" y="76022"/>
                    </a:lnTo>
                    <a:lnTo>
                      <a:pt x="797941" y="87477"/>
                    </a:lnTo>
                    <a:lnTo>
                      <a:pt x="800760" y="66433"/>
                    </a:lnTo>
                    <a:lnTo>
                      <a:pt x="755992" y="66433"/>
                    </a:lnTo>
                    <a:lnTo>
                      <a:pt x="755370" y="69723"/>
                    </a:lnTo>
                    <a:lnTo>
                      <a:pt x="763193" y="72682"/>
                    </a:lnTo>
                    <a:lnTo>
                      <a:pt x="765695" y="78600"/>
                    </a:lnTo>
                    <a:lnTo>
                      <a:pt x="765695" y="92075"/>
                    </a:lnTo>
                    <a:lnTo>
                      <a:pt x="765073" y="97332"/>
                    </a:lnTo>
                    <a:lnTo>
                      <a:pt x="742848" y="230162"/>
                    </a:lnTo>
                    <a:lnTo>
                      <a:pt x="775398" y="230162"/>
                    </a:lnTo>
                    <a:lnTo>
                      <a:pt x="794804" y="116078"/>
                    </a:lnTo>
                    <a:lnTo>
                      <a:pt x="825360" y="91478"/>
                    </a:lnTo>
                    <a:lnTo>
                      <a:pt x="837374" y="89446"/>
                    </a:lnTo>
                    <a:lnTo>
                      <a:pt x="848283" y="91236"/>
                    </a:lnTo>
                    <a:lnTo>
                      <a:pt x="856119" y="96393"/>
                    </a:lnTo>
                    <a:lnTo>
                      <a:pt x="860831" y="104559"/>
                    </a:lnTo>
                    <a:lnTo>
                      <a:pt x="862418" y="115417"/>
                    </a:lnTo>
                    <a:lnTo>
                      <a:pt x="862418" y="118376"/>
                    </a:lnTo>
                    <a:lnTo>
                      <a:pt x="862101" y="121335"/>
                    </a:lnTo>
                    <a:lnTo>
                      <a:pt x="846455" y="214058"/>
                    </a:lnTo>
                    <a:lnTo>
                      <a:pt x="846455" y="225234"/>
                    </a:lnTo>
                    <a:lnTo>
                      <a:pt x="850836" y="230162"/>
                    </a:lnTo>
                    <a:lnTo>
                      <a:pt x="878687" y="230162"/>
                    </a:lnTo>
                    <a:lnTo>
                      <a:pt x="878878" y="221056"/>
                    </a:lnTo>
                    <a:lnTo>
                      <a:pt x="879513" y="214299"/>
                    </a:lnTo>
                    <a:lnTo>
                      <a:pt x="880668" y="205701"/>
                    </a:lnTo>
                    <a:lnTo>
                      <a:pt x="894029" y="124955"/>
                    </a:lnTo>
                    <a:lnTo>
                      <a:pt x="895273" y="119037"/>
                    </a:lnTo>
                    <a:lnTo>
                      <a:pt x="895591" y="113449"/>
                    </a:lnTo>
                    <a:lnTo>
                      <a:pt x="895591" y="108191"/>
                    </a:lnTo>
                    <a:close/>
                  </a:path>
                  <a:path w="1482725" h="309879">
                    <a:moveTo>
                      <a:pt x="1077747" y="66421"/>
                    </a:moveTo>
                    <a:lnTo>
                      <a:pt x="1038936" y="66421"/>
                    </a:lnTo>
                    <a:lnTo>
                      <a:pt x="963510" y="133159"/>
                    </a:lnTo>
                    <a:lnTo>
                      <a:pt x="985723" y="0"/>
                    </a:lnTo>
                    <a:lnTo>
                      <a:pt x="938466" y="0"/>
                    </a:lnTo>
                    <a:lnTo>
                      <a:pt x="937844" y="3619"/>
                    </a:lnTo>
                    <a:lnTo>
                      <a:pt x="945667" y="6248"/>
                    </a:lnTo>
                    <a:lnTo>
                      <a:pt x="948486" y="12496"/>
                    </a:lnTo>
                    <a:lnTo>
                      <a:pt x="948486" y="25984"/>
                    </a:lnTo>
                    <a:lnTo>
                      <a:pt x="947864" y="30911"/>
                    </a:lnTo>
                    <a:lnTo>
                      <a:pt x="946607" y="36830"/>
                    </a:lnTo>
                    <a:lnTo>
                      <a:pt x="914361" y="230162"/>
                    </a:lnTo>
                    <a:lnTo>
                      <a:pt x="946912" y="230162"/>
                    </a:lnTo>
                    <a:lnTo>
                      <a:pt x="961313" y="145008"/>
                    </a:lnTo>
                    <a:lnTo>
                      <a:pt x="1005446" y="213385"/>
                    </a:lnTo>
                    <a:lnTo>
                      <a:pt x="1011504" y="221564"/>
                    </a:lnTo>
                    <a:lnTo>
                      <a:pt x="1017803" y="226707"/>
                    </a:lnTo>
                    <a:lnTo>
                      <a:pt x="1024801" y="229400"/>
                    </a:lnTo>
                    <a:lnTo>
                      <a:pt x="1032992" y="230162"/>
                    </a:lnTo>
                    <a:lnTo>
                      <a:pt x="1055522" y="230162"/>
                    </a:lnTo>
                    <a:lnTo>
                      <a:pt x="995426" y="138430"/>
                    </a:lnTo>
                    <a:lnTo>
                      <a:pt x="1077747" y="66421"/>
                    </a:lnTo>
                    <a:close/>
                  </a:path>
                  <a:path w="1482725" h="309879">
                    <a:moveTo>
                      <a:pt x="1305598" y="12"/>
                    </a:moveTo>
                    <a:lnTo>
                      <a:pt x="1271803" y="12"/>
                    </a:lnTo>
                    <a:lnTo>
                      <a:pt x="1248321" y="140728"/>
                    </a:lnTo>
                    <a:lnTo>
                      <a:pt x="1244638" y="156451"/>
                    </a:lnTo>
                    <a:lnTo>
                      <a:pt x="1223911" y="190703"/>
                    </a:lnTo>
                    <a:lnTo>
                      <a:pt x="1178521" y="206489"/>
                    </a:lnTo>
                    <a:lnTo>
                      <a:pt x="1165694" y="205460"/>
                    </a:lnTo>
                    <a:lnTo>
                      <a:pt x="1131100" y="177152"/>
                    </a:lnTo>
                    <a:lnTo>
                      <a:pt x="1128750" y="159143"/>
                    </a:lnTo>
                    <a:lnTo>
                      <a:pt x="1128750" y="153555"/>
                    </a:lnTo>
                    <a:lnTo>
                      <a:pt x="1129385" y="147307"/>
                    </a:lnTo>
                    <a:lnTo>
                      <a:pt x="1130630" y="140728"/>
                    </a:lnTo>
                    <a:lnTo>
                      <a:pt x="1154112" y="12"/>
                    </a:lnTo>
                    <a:lnTo>
                      <a:pt x="1103401" y="12"/>
                    </a:lnTo>
                    <a:lnTo>
                      <a:pt x="1102779" y="3302"/>
                    </a:lnTo>
                    <a:lnTo>
                      <a:pt x="1110919" y="6921"/>
                    </a:lnTo>
                    <a:lnTo>
                      <a:pt x="1113421" y="14147"/>
                    </a:lnTo>
                    <a:lnTo>
                      <a:pt x="1113421" y="24345"/>
                    </a:lnTo>
                    <a:lnTo>
                      <a:pt x="1113193" y="30264"/>
                    </a:lnTo>
                    <a:lnTo>
                      <a:pt x="1112596" y="36715"/>
                    </a:lnTo>
                    <a:lnTo>
                      <a:pt x="1110602" y="51308"/>
                    </a:lnTo>
                    <a:lnTo>
                      <a:pt x="1095578" y="140728"/>
                    </a:lnTo>
                    <a:lnTo>
                      <a:pt x="1094016" y="148958"/>
                    </a:lnTo>
                    <a:lnTo>
                      <a:pt x="1093393" y="156514"/>
                    </a:lnTo>
                    <a:lnTo>
                      <a:pt x="1093393" y="163753"/>
                    </a:lnTo>
                    <a:lnTo>
                      <a:pt x="1094422" y="178130"/>
                    </a:lnTo>
                    <a:lnTo>
                      <a:pt x="1120292" y="222516"/>
                    </a:lnTo>
                    <a:lnTo>
                      <a:pt x="1172895" y="235419"/>
                    </a:lnTo>
                    <a:lnTo>
                      <a:pt x="1192720" y="234073"/>
                    </a:lnTo>
                    <a:lnTo>
                      <a:pt x="1229448" y="222516"/>
                    </a:lnTo>
                    <a:lnTo>
                      <a:pt x="1268196" y="182156"/>
                    </a:lnTo>
                    <a:lnTo>
                      <a:pt x="1282128" y="140728"/>
                    </a:lnTo>
                    <a:lnTo>
                      <a:pt x="1305598" y="12"/>
                    </a:lnTo>
                    <a:close/>
                  </a:path>
                  <a:path w="1482725" h="309879">
                    <a:moveTo>
                      <a:pt x="1482115" y="127254"/>
                    </a:moveTo>
                    <a:lnTo>
                      <a:pt x="1478699" y="100990"/>
                    </a:lnTo>
                    <a:lnTo>
                      <a:pt x="1468424" y="80403"/>
                    </a:lnTo>
                    <a:lnTo>
                      <a:pt x="1451216" y="66967"/>
                    </a:lnTo>
                    <a:lnTo>
                      <a:pt x="1427035" y="62153"/>
                    </a:lnTo>
                    <a:lnTo>
                      <a:pt x="1425155" y="62153"/>
                    </a:lnTo>
                    <a:lnTo>
                      <a:pt x="1412951" y="63868"/>
                    </a:lnTo>
                    <a:lnTo>
                      <a:pt x="1400073" y="68021"/>
                    </a:lnTo>
                    <a:lnTo>
                      <a:pt x="1387614" y="74587"/>
                    </a:lnTo>
                    <a:lnTo>
                      <a:pt x="1376641" y="83515"/>
                    </a:lnTo>
                    <a:lnTo>
                      <a:pt x="1378826" y="66421"/>
                    </a:lnTo>
                    <a:lnTo>
                      <a:pt x="1332509" y="66421"/>
                    </a:lnTo>
                    <a:lnTo>
                      <a:pt x="1331887" y="69710"/>
                    </a:lnTo>
                    <a:lnTo>
                      <a:pt x="1339710" y="72669"/>
                    </a:lnTo>
                    <a:lnTo>
                      <a:pt x="1342529" y="78917"/>
                    </a:lnTo>
                    <a:lnTo>
                      <a:pt x="1342529" y="92722"/>
                    </a:lnTo>
                    <a:lnTo>
                      <a:pt x="1341894" y="97663"/>
                    </a:lnTo>
                    <a:lnTo>
                      <a:pt x="1306220" y="309727"/>
                    </a:lnTo>
                    <a:lnTo>
                      <a:pt x="1338453" y="309727"/>
                    </a:lnTo>
                    <a:lnTo>
                      <a:pt x="1371942" y="110807"/>
                    </a:lnTo>
                    <a:lnTo>
                      <a:pt x="1412316" y="89763"/>
                    </a:lnTo>
                    <a:lnTo>
                      <a:pt x="1427619" y="92798"/>
                    </a:lnTo>
                    <a:lnTo>
                      <a:pt x="1438694" y="101396"/>
                    </a:lnTo>
                    <a:lnTo>
                      <a:pt x="1445425" y="114884"/>
                    </a:lnTo>
                    <a:lnTo>
                      <a:pt x="1447698" y="132511"/>
                    </a:lnTo>
                    <a:lnTo>
                      <a:pt x="1447698" y="137439"/>
                    </a:lnTo>
                    <a:lnTo>
                      <a:pt x="1427670" y="191033"/>
                    </a:lnTo>
                    <a:lnTo>
                      <a:pt x="1391970" y="206819"/>
                    </a:lnTo>
                    <a:lnTo>
                      <a:pt x="1370698" y="198920"/>
                    </a:lnTo>
                    <a:lnTo>
                      <a:pt x="1365999" y="202539"/>
                    </a:lnTo>
                    <a:lnTo>
                      <a:pt x="1363497" y="208457"/>
                    </a:lnTo>
                    <a:lnTo>
                      <a:pt x="1363497" y="218325"/>
                    </a:lnTo>
                    <a:lnTo>
                      <a:pt x="1392288" y="234099"/>
                    </a:lnTo>
                    <a:lnTo>
                      <a:pt x="1427251" y="226910"/>
                    </a:lnTo>
                    <a:lnTo>
                      <a:pt x="1471472" y="179730"/>
                    </a:lnTo>
                    <a:lnTo>
                      <a:pt x="1481493" y="140068"/>
                    </a:lnTo>
                    <a:lnTo>
                      <a:pt x="1482115" y="133502"/>
                    </a:lnTo>
                    <a:lnTo>
                      <a:pt x="1482115" y="127254"/>
                    </a:lnTo>
                    <a:close/>
                  </a:path>
                </a:pathLst>
              </a:custGeom>
              <a:solidFill>
                <a:srgbClr val="FFFFFF"/>
              </a:solidFill>
            </p:spPr>
            <p:txBody>
              <a:bodyPr wrap="square" lIns="0" tIns="0" rIns="0" bIns="0" rtlCol="0"/>
              <a:lstStyle/>
              <a:p>
                <a:endParaRPr/>
              </a:p>
            </p:txBody>
          </p:sp>
        </p:grpSp>
        <p:sp>
          <p:nvSpPr>
            <p:cNvPr id="154" name="object 6">
              <a:extLst>
                <a:ext uri="{FF2B5EF4-FFF2-40B4-BE49-F238E27FC236}">
                  <a16:creationId xmlns:a16="http://schemas.microsoft.com/office/drawing/2014/main" id="{DB33E5EF-35B5-EC47-9329-35D8EF061415}"/>
                </a:ext>
              </a:extLst>
            </p:cNvPr>
            <p:cNvSpPr txBox="1"/>
            <p:nvPr/>
          </p:nvSpPr>
          <p:spPr>
            <a:xfrm>
              <a:off x="6015705" y="3845593"/>
              <a:ext cx="273476" cy="160300"/>
            </a:xfrm>
            <a:prstGeom prst="rect">
              <a:avLst/>
            </a:prstGeom>
          </p:spPr>
          <p:txBody>
            <a:bodyPr vert="horz" wrap="square" lIns="0" tIns="13970" rIns="0" bIns="0" rtlCol="0">
              <a:spAutoFit/>
            </a:bodyPr>
            <a:lstStyle/>
            <a:p>
              <a:pPr marL="12700">
                <a:lnSpc>
                  <a:spcPct val="100000"/>
                </a:lnSpc>
                <a:spcBef>
                  <a:spcPts val="110"/>
                </a:spcBef>
              </a:pPr>
              <a:r>
                <a:rPr lang="de-DE" sz="950">
                  <a:solidFill>
                    <a:srgbClr val="FFFFFF"/>
                  </a:solidFill>
                  <a:latin typeface="HelveticaNeueLTPro-Lt"/>
                  <a:cs typeface="HelveticaNeueLTPro-Lt"/>
                </a:rPr>
                <a:t>2,3</a:t>
              </a:r>
              <a:endParaRPr sz="950">
                <a:latin typeface="HelveticaNeueLTPro-Lt"/>
                <a:cs typeface="HelveticaNeueLTPro-Lt"/>
              </a:endParaRPr>
            </a:p>
          </p:txBody>
        </p:sp>
        <p:sp>
          <p:nvSpPr>
            <p:cNvPr id="158" name="object 66">
              <a:extLst>
                <a:ext uri="{FF2B5EF4-FFF2-40B4-BE49-F238E27FC236}">
                  <a16:creationId xmlns:a16="http://schemas.microsoft.com/office/drawing/2014/main" id="{AC3B522A-BA07-974E-8F8D-1048EE8B3D42}"/>
                </a:ext>
              </a:extLst>
            </p:cNvPr>
            <p:cNvSpPr/>
            <p:nvPr/>
          </p:nvSpPr>
          <p:spPr>
            <a:xfrm>
              <a:off x="5458239" y="1945980"/>
              <a:ext cx="278130" cy="58103"/>
            </a:xfrm>
            <a:custGeom>
              <a:avLst/>
              <a:gdLst/>
              <a:ahLst/>
              <a:cxnLst/>
              <a:rect l="l" t="t" r="r" b="b"/>
              <a:pathLst>
                <a:path w="556259" h="116204">
                  <a:moveTo>
                    <a:pt x="52044" y="19202"/>
                  </a:moveTo>
                  <a:lnTo>
                    <a:pt x="32842" y="19202"/>
                  </a:lnTo>
                  <a:lnTo>
                    <a:pt x="32842" y="115658"/>
                  </a:lnTo>
                  <a:lnTo>
                    <a:pt x="52044" y="115658"/>
                  </a:lnTo>
                  <a:lnTo>
                    <a:pt x="52044" y="19202"/>
                  </a:lnTo>
                  <a:close/>
                </a:path>
                <a:path w="556259" h="116204">
                  <a:moveTo>
                    <a:pt x="84886" y="0"/>
                  </a:moveTo>
                  <a:lnTo>
                    <a:pt x="0" y="0"/>
                  </a:lnTo>
                  <a:lnTo>
                    <a:pt x="0" y="19202"/>
                  </a:lnTo>
                  <a:lnTo>
                    <a:pt x="84886" y="19202"/>
                  </a:lnTo>
                  <a:lnTo>
                    <a:pt x="84886" y="0"/>
                  </a:lnTo>
                  <a:close/>
                </a:path>
                <a:path w="556259" h="116204">
                  <a:moveTo>
                    <a:pt x="168148" y="0"/>
                  </a:moveTo>
                  <a:lnTo>
                    <a:pt x="110324" y="0"/>
                  </a:lnTo>
                  <a:lnTo>
                    <a:pt x="110324" y="115658"/>
                  </a:lnTo>
                  <a:lnTo>
                    <a:pt x="168148" y="115658"/>
                  </a:lnTo>
                  <a:lnTo>
                    <a:pt x="168148" y="96456"/>
                  </a:lnTo>
                  <a:lnTo>
                    <a:pt x="129755" y="96456"/>
                  </a:lnTo>
                  <a:lnTo>
                    <a:pt x="129755" y="61760"/>
                  </a:lnTo>
                  <a:lnTo>
                    <a:pt x="168148" y="61760"/>
                  </a:lnTo>
                  <a:lnTo>
                    <a:pt x="168148" y="42329"/>
                  </a:lnTo>
                  <a:lnTo>
                    <a:pt x="129755" y="42329"/>
                  </a:lnTo>
                  <a:lnTo>
                    <a:pt x="129755" y="19202"/>
                  </a:lnTo>
                  <a:lnTo>
                    <a:pt x="168148" y="19202"/>
                  </a:lnTo>
                  <a:lnTo>
                    <a:pt x="168148" y="0"/>
                  </a:lnTo>
                  <a:close/>
                </a:path>
                <a:path w="556259" h="116204">
                  <a:moveTo>
                    <a:pt x="265074" y="96456"/>
                  </a:moveTo>
                  <a:lnTo>
                    <a:pt x="207238" y="96456"/>
                  </a:lnTo>
                  <a:lnTo>
                    <a:pt x="207238" y="115658"/>
                  </a:lnTo>
                  <a:lnTo>
                    <a:pt x="265074" y="115658"/>
                  </a:lnTo>
                  <a:lnTo>
                    <a:pt x="265074" y="96456"/>
                  </a:lnTo>
                  <a:close/>
                </a:path>
                <a:path w="556259" h="116204">
                  <a:moveTo>
                    <a:pt x="245872" y="19202"/>
                  </a:moveTo>
                  <a:lnTo>
                    <a:pt x="226669" y="19202"/>
                  </a:lnTo>
                  <a:lnTo>
                    <a:pt x="226669" y="96456"/>
                  </a:lnTo>
                  <a:lnTo>
                    <a:pt x="245872" y="96456"/>
                  </a:lnTo>
                  <a:lnTo>
                    <a:pt x="245872" y="19202"/>
                  </a:lnTo>
                  <a:close/>
                </a:path>
                <a:path w="556259" h="116204">
                  <a:moveTo>
                    <a:pt x="265074" y="0"/>
                  </a:moveTo>
                  <a:lnTo>
                    <a:pt x="207238" y="0"/>
                  </a:lnTo>
                  <a:lnTo>
                    <a:pt x="207238" y="19202"/>
                  </a:lnTo>
                  <a:lnTo>
                    <a:pt x="265074" y="19202"/>
                  </a:lnTo>
                  <a:lnTo>
                    <a:pt x="265074" y="0"/>
                  </a:lnTo>
                  <a:close/>
                </a:path>
                <a:path w="556259" h="116204">
                  <a:moveTo>
                    <a:pt x="323583" y="0"/>
                  </a:moveTo>
                  <a:lnTo>
                    <a:pt x="304152" y="0"/>
                  </a:lnTo>
                  <a:lnTo>
                    <a:pt x="304152" y="115658"/>
                  </a:lnTo>
                  <a:lnTo>
                    <a:pt x="361988" y="115658"/>
                  </a:lnTo>
                  <a:lnTo>
                    <a:pt x="361988" y="96456"/>
                  </a:lnTo>
                  <a:lnTo>
                    <a:pt x="323583" y="96456"/>
                  </a:lnTo>
                  <a:lnTo>
                    <a:pt x="323583" y="0"/>
                  </a:lnTo>
                  <a:close/>
                </a:path>
                <a:path w="556259" h="116204">
                  <a:moveTo>
                    <a:pt x="439470" y="0"/>
                  </a:moveTo>
                  <a:lnTo>
                    <a:pt x="381647" y="0"/>
                  </a:lnTo>
                  <a:lnTo>
                    <a:pt x="381647" y="115658"/>
                  </a:lnTo>
                  <a:lnTo>
                    <a:pt x="439470" y="115658"/>
                  </a:lnTo>
                  <a:lnTo>
                    <a:pt x="439470" y="96456"/>
                  </a:lnTo>
                  <a:lnTo>
                    <a:pt x="401066" y="96456"/>
                  </a:lnTo>
                  <a:lnTo>
                    <a:pt x="401066" y="61760"/>
                  </a:lnTo>
                  <a:lnTo>
                    <a:pt x="439470" y="61760"/>
                  </a:lnTo>
                  <a:lnTo>
                    <a:pt x="439470" y="42329"/>
                  </a:lnTo>
                  <a:lnTo>
                    <a:pt x="401066" y="42329"/>
                  </a:lnTo>
                  <a:lnTo>
                    <a:pt x="401066" y="19202"/>
                  </a:lnTo>
                  <a:lnTo>
                    <a:pt x="439470" y="19202"/>
                  </a:lnTo>
                  <a:lnTo>
                    <a:pt x="439470" y="0"/>
                  </a:lnTo>
                  <a:close/>
                </a:path>
                <a:path w="556259" h="116204">
                  <a:moveTo>
                    <a:pt x="493128" y="0"/>
                  </a:moveTo>
                  <a:lnTo>
                    <a:pt x="478561" y="0"/>
                  </a:lnTo>
                  <a:lnTo>
                    <a:pt x="478561" y="115658"/>
                  </a:lnTo>
                  <a:lnTo>
                    <a:pt x="495909" y="115658"/>
                  </a:lnTo>
                  <a:lnTo>
                    <a:pt x="495909" y="41871"/>
                  </a:lnTo>
                  <a:lnTo>
                    <a:pt x="518856" y="41871"/>
                  </a:lnTo>
                  <a:lnTo>
                    <a:pt x="493128" y="0"/>
                  </a:lnTo>
                  <a:close/>
                </a:path>
                <a:path w="556259" h="116204">
                  <a:moveTo>
                    <a:pt x="518856" y="41871"/>
                  </a:moveTo>
                  <a:lnTo>
                    <a:pt x="495909" y="41871"/>
                  </a:lnTo>
                  <a:lnTo>
                    <a:pt x="541235" y="115658"/>
                  </a:lnTo>
                  <a:lnTo>
                    <a:pt x="555815" y="115658"/>
                  </a:lnTo>
                  <a:lnTo>
                    <a:pt x="555815" y="73787"/>
                  </a:lnTo>
                  <a:lnTo>
                    <a:pt x="538467" y="73787"/>
                  </a:lnTo>
                  <a:lnTo>
                    <a:pt x="518856" y="41871"/>
                  </a:lnTo>
                  <a:close/>
                </a:path>
                <a:path w="556259" h="116204">
                  <a:moveTo>
                    <a:pt x="555815" y="0"/>
                  </a:moveTo>
                  <a:lnTo>
                    <a:pt x="538467" y="0"/>
                  </a:lnTo>
                  <a:lnTo>
                    <a:pt x="538467" y="73787"/>
                  </a:lnTo>
                  <a:lnTo>
                    <a:pt x="555815" y="73787"/>
                  </a:lnTo>
                  <a:lnTo>
                    <a:pt x="555815" y="0"/>
                  </a:lnTo>
                  <a:close/>
                </a:path>
              </a:pathLst>
            </a:custGeom>
            <a:solidFill>
              <a:srgbClr val="FFFFFF"/>
            </a:solidFill>
          </p:spPr>
          <p:txBody>
            <a:bodyPr wrap="square" lIns="0" tIns="0" rIns="0" bIns="0" rtlCol="0"/>
            <a:lstStyle/>
            <a:p>
              <a:endParaRPr/>
            </a:p>
          </p:txBody>
        </p:sp>
        <p:grpSp>
          <p:nvGrpSpPr>
            <p:cNvPr id="159" name="object 68">
              <a:extLst>
                <a:ext uri="{FF2B5EF4-FFF2-40B4-BE49-F238E27FC236}">
                  <a16:creationId xmlns:a16="http://schemas.microsoft.com/office/drawing/2014/main" id="{0FADE92D-3437-4942-9697-78EC859A4BE9}"/>
                </a:ext>
              </a:extLst>
            </p:cNvPr>
            <p:cNvGrpSpPr/>
            <p:nvPr/>
          </p:nvGrpSpPr>
          <p:grpSpPr>
            <a:xfrm>
              <a:off x="6864405" y="2201961"/>
              <a:ext cx="1632444" cy="1443962"/>
              <a:chOff x="12136932" y="3936212"/>
              <a:chExt cx="2698254" cy="2386714"/>
            </a:xfrm>
          </p:grpSpPr>
          <p:pic>
            <p:nvPicPr>
              <p:cNvPr id="160" name="object 69">
                <a:extLst>
                  <a:ext uri="{FF2B5EF4-FFF2-40B4-BE49-F238E27FC236}">
                    <a16:creationId xmlns:a16="http://schemas.microsoft.com/office/drawing/2014/main" id="{25B733A0-5EC7-1B47-8D1A-BCBE14478422}"/>
                  </a:ext>
                </a:extLst>
              </p:cNvPr>
              <p:cNvPicPr/>
              <p:nvPr/>
            </p:nvPicPr>
            <p:blipFill>
              <a:blip r:embed="rId6" cstate="screen">
                <a:extLst>
                  <a:ext uri="{28A0092B-C50C-407E-A947-70E740481C1C}">
                    <a14:useLocalDpi xmlns:a14="http://schemas.microsoft.com/office/drawing/2010/main"/>
                  </a:ext>
                </a:extLst>
              </a:blip>
              <a:stretch>
                <a:fillRect/>
              </a:stretch>
            </p:blipFill>
            <p:spPr>
              <a:xfrm>
                <a:off x="12136932" y="3936212"/>
                <a:ext cx="2698254" cy="2386714"/>
              </a:xfrm>
              <a:prstGeom prst="rect">
                <a:avLst/>
              </a:prstGeom>
            </p:spPr>
          </p:pic>
          <p:pic>
            <p:nvPicPr>
              <p:cNvPr id="161" name="object 70">
                <a:extLst>
                  <a:ext uri="{FF2B5EF4-FFF2-40B4-BE49-F238E27FC236}">
                    <a16:creationId xmlns:a16="http://schemas.microsoft.com/office/drawing/2014/main" id="{2196DDC9-34DE-624C-BFC7-A80B5466C95B}"/>
                  </a:ext>
                </a:extLst>
              </p:cNvPr>
              <p:cNvPicPr/>
              <p:nvPr/>
            </p:nvPicPr>
            <p:blipFill>
              <a:blip r:embed="rId7" cstate="screen">
                <a:extLst>
                  <a:ext uri="{28A0092B-C50C-407E-A947-70E740481C1C}">
                    <a14:useLocalDpi xmlns:a14="http://schemas.microsoft.com/office/drawing/2010/main"/>
                  </a:ext>
                </a:extLst>
              </a:blip>
              <a:stretch>
                <a:fillRect/>
              </a:stretch>
            </p:blipFill>
            <p:spPr>
              <a:xfrm>
                <a:off x="12385848" y="4055643"/>
                <a:ext cx="2223621" cy="1335506"/>
              </a:xfrm>
              <a:prstGeom prst="rect">
                <a:avLst/>
              </a:prstGeom>
            </p:spPr>
          </p:pic>
        </p:grpSp>
        <p:grpSp>
          <p:nvGrpSpPr>
            <p:cNvPr id="7" name="Gruppieren 6">
              <a:extLst>
                <a:ext uri="{FF2B5EF4-FFF2-40B4-BE49-F238E27FC236}">
                  <a16:creationId xmlns:a16="http://schemas.microsoft.com/office/drawing/2014/main" id="{1550621D-C054-AC4E-B627-57E55CCBED76}"/>
                </a:ext>
              </a:extLst>
            </p:cNvPr>
            <p:cNvGrpSpPr/>
            <p:nvPr/>
          </p:nvGrpSpPr>
          <p:grpSpPr>
            <a:xfrm>
              <a:off x="1095911" y="3547124"/>
              <a:ext cx="777297" cy="555622"/>
              <a:chOff x="3172075" y="3481135"/>
              <a:chExt cx="777297" cy="555622"/>
            </a:xfrm>
          </p:grpSpPr>
          <p:pic>
            <p:nvPicPr>
              <p:cNvPr id="169" name="object 78">
                <a:extLst>
                  <a:ext uri="{FF2B5EF4-FFF2-40B4-BE49-F238E27FC236}">
                    <a16:creationId xmlns:a16="http://schemas.microsoft.com/office/drawing/2014/main" id="{C8A1EA5E-0B3D-3D4F-9161-62D3DC200E1D}"/>
                  </a:ext>
                </a:extLst>
              </p:cNvPr>
              <p:cNvPicPr/>
              <p:nvPr/>
            </p:nvPicPr>
            <p:blipFill>
              <a:blip r:embed="rId8" cstate="screen">
                <a:extLst>
                  <a:ext uri="{28A0092B-C50C-407E-A947-70E740481C1C}">
                    <a14:useLocalDpi xmlns:a14="http://schemas.microsoft.com/office/drawing/2010/main"/>
                  </a:ext>
                </a:extLst>
              </a:blip>
              <a:stretch>
                <a:fillRect/>
              </a:stretch>
            </p:blipFill>
            <p:spPr>
              <a:xfrm>
                <a:off x="3764699" y="3930070"/>
                <a:ext cx="69456" cy="106521"/>
              </a:xfrm>
              <a:prstGeom prst="rect">
                <a:avLst/>
              </a:prstGeom>
            </p:spPr>
          </p:pic>
          <p:grpSp>
            <p:nvGrpSpPr>
              <p:cNvPr id="170" name="object 79">
                <a:extLst>
                  <a:ext uri="{FF2B5EF4-FFF2-40B4-BE49-F238E27FC236}">
                    <a16:creationId xmlns:a16="http://schemas.microsoft.com/office/drawing/2014/main" id="{F5B78E91-81E5-DE47-8AA6-00570C015F45}"/>
                  </a:ext>
                </a:extLst>
              </p:cNvPr>
              <p:cNvGrpSpPr/>
              <p:nvPr/>
            </p:nvGrpSpPr>
            <p:grpSpPr>
              <a:xfrm>
                <a:off x="3172075" y="3481135"/>
                <a:ext cx="777297" cy="555622"/>
                <a:chOff x="4760707" y="6559436"/>
                <a:chExt cx="1554593" cy="1111242"/>
              </a:xfrm>
            </p:grpSpPr>
            <p:pic>
              <p:nvPicPr>
                <p:cNvPr id="171" name="object 80">
                  <a:extLst>
                    <a:ext uri="{FF2B5EF4-FFF2-40B4-BE49-F238E27FC236}">
                      <a16:creationId xmlns:a16="http://schemas.microsoft.com/office/drawing/2014/main" id="{30C748D2-45E5-B148-9B8E-1DDE1FF5E4D7}"/>
                    </a:ext>
                  </a:extLst>
                </p:cNvPr>
                <p:cNvPicPr/>
                <p:nvPr/>
              </p:nvPicPr>
              <p:blipFill>
                <a:blip r:embed="rId9" cstate="screen">
                  <a:extLst>
                    <a:ext uri="{28A0092B-C50C-407E-A947-70E740481C1C}">
                      <a14:useLocalDpi xmlns:a14="http://schemas.microsoft.com/office/drawing/2010/main"/>
                    </a:ext>
                  </a:extLst>
                </a:blip>
                <a:stretch>
                  <a:fillRect/>
                </a:stretch>
              </p:blipFill>
              <p:spPr>
                <a:xfrm>
                  <a:off x="4760707" y="7142639"/>
                  <a:ext cx="1120282" cy="528039"/>
                </a:xfrm>
                <a:prstGeom prst="rect">
                  <a:avLst/>
                </a:prstGeom>
              </p:spPr>
            </p:pic>
            <p:pic>
              <p:nvPicPr>
                <p:cNvPr id="172" name="object 81">
                  <a:extLst>
                    <a:ext uri="{FF2B5EF4-FFF2-40B4-BE49-F238E27FC236}">
                      <a16:creationId xmlns:a16="http://schemas.microsoft.com/office/drawing/2014/main" id="{4936A45B-882A-8B4D-89E8-2FECD26A9E80}"/>
                    </a:ext>
                  </a:extLst>
                </p:cNvPr>
                <p:cNvPicPr/>
                <p:nvPr/>
              </p:nvPicPr>
              <p:blipFill>
                <a:blip r:embed="rId10" cstate="screen">
                  <a:extLst>
                    <a:ext uri="{28A0092B-C50C-407E-A947-70E740481C1C}">
                      <a14:useLocalDpi xmlns:a14="http://schemas.microsoft.com/office/drawing/2010/main"/>
                    </a:ext>
                  </a:extLst>
                </a:blip>
                <a:stretch>
                  <a:fillRect/>
                </a:stretch>
              </p:blipFill>
              <p:spPr>
                <a:xfrm>
                  <a:off x="5764151" y="6559436"/>
                  <a:ext cx="551149" cy="552450"/>
                </a:xfrm>
                <a:prstGeom prst="rect">
                  <a:avLst/>
                </a:prstGeom>
              </p:spPr>
            </p:pic>
          </p:grpSp>
        </p:grpSp>
        <p:sp>
          <p:nvSpPr>
            <p:cNvPr id="173" name="object 220">
              <a:extLst>
                <a:ext uri="{FF2B5EF4-FFF2-40B4-BE49-F238E27FC236}">
                  <a16:creationId xmlns:a16="http://schemas.microsoft.com/office/drawing/2014/main" id="{EEA3E1CD-FC71-6941-838F-0042CFBF7279}"/>
                </a:ext>
              </a:extLst>
            </p:cNvPr>
            <p:cNvSpPr/>
            <p:nvPr/>
          </p:nvSpPr>
          <p:spPr>
            <a:xfrm>
              <a:off x="3345691" y="1639628"/>
              <a:ext cx="393065" cy="224473"/>
            </a:xfrm>
            <a:custGeom>
              <a:avLst/>
              <a:gdLst/>
              <a:ahLst/>
              <a:cxnLst/>
              <a:rect l="l" t="t" r="r" b="b"/>
              <a:pathLst>
                <a:path w="786129" h="448945">
                  <a:moveTo>
                    <a:pt x="701922" y="446394"/>
                  </a:moveTo>
                  <a:lnTo>
                    <a:pt x="508775" y="446394"/>
                  </a:lnTo>
                  <a:lnTo>
                    <a:pt x="573566" y="446865"/>
                  </a:lnTo>
                  <a:lnTo>
                    <a:pt x="601525" y="448264"/>
                  </a:lnTo>
                  <a:lnTo>
                    <a:pt x="693943" y="448518"/>
                  </a:lnTo>
                  <a:lnTo>
                    <a:pt x="697613" y="447998"/>
                  </a:lnTo>
                  <a:lnTo>
                    <a:pt x="701195" y="446690"/>
                  </a:lnTo>
                  <a:lnTo>
                    <a:pt x="701922" y="446394"/>
                  </a:lnTo>
                  <a:close/>
                </a:path>
                <a:path w="786129" h="448945">
                  <a:moveTo>
                    <a:pt x="68849" y="278288"/>
                  </a:moveTo>
                  <a:lnTo>
                    <a:pt x="30894" y="296041"/>
                  </a:lnTo>
                  <a:lnTo>
                    <a:pt x="0" y="349823"/>
                  </a:lnTo>
                  <a:lnTo>
                    <a:pt x="1057" y="383748"/>
                  </a:lnTo>
                  <a:lnTo>
                    <a:pt x="28751" y="427130"/>
                  </a:lnTo>
                  <a:lnTo>
                    <a:pt x="73751" y="446156"/>
                  </a:lnTo>
                  <a:lnTo>
                    <a:pt x="337200" y="446982"/>
                  </a:lnTo>
                  <a:lnTo>
                    <a:pt x="701922" y="446394"/>
                  </a:lnTo>
                  <a:lnTo>
                    <a:pt x="736869" y="425823"/>
                  </a:lnTo>
                  <a:lnTo>
                    <a:pt x="763744" y="393195"/>
                  </a:lnTo>
                  <a:lnTo>
                    <a:pt x="764801" y="390784"/>
                  </a:lnTo>
                  <a:lnTo>
                    <a:pt x="359552" y="390784"/>
                  </a:lnTo>
                  <a:lnTo>
                    <a:pt x="356371" y="388244"/>
                  </a:lnTo>
                  <a:lnTo>
                    <a:pt x="356377" y="378592"/>
                  </a:lnTo>
                  <a:lnTo>
                    <a:pt x="356745" y="331259"/>
                  </a:lnTo>
                  <a:lnTo>
                    <a:pt x="356975" y="278821"/>
                  </a:lnTo>
                  <a:lnTo>
                    <a:pt x="82654" y="278821"/>
                  </a:lnTo>
                  <a:lnTo>
                    <a:pt x="68849" y="278288"/>
                  </a:lnTo>
                  <a:close/>
                </a:path>
                <a:path w="786129" h="448945">
                  <a:moveTo>
                    <a:pt x="463144" y="390495"/>
                  </a:moveTo>
                  <a:lnTo>
                    <a:pt x="359552" y="390784"/>
                  </a:lnTo>
                  <a:lnTo>
                    <a:pt x="566702" y="390784"/>
                  </a:lnTo>
                  <a:lnTo>
                    <a:pt x="463144" y="390495"/>
                  </a:lnTo>
                  <a:close/>
                </a:path>
                <a:path w="786129" h="448945">
                  <a:moveTo>
                    <a:pt x="614894" y="95674"/>
                  </a:moveTo>
                  <a:lnTo>
                    <a:pt x="462117" y="95674"/>
                  </a:lnTo>
                  <a:lnTo>
                    <a:pt x="502947" y="103750"/>
                  </a:lnTo>
                  <a:lnTo>
                    <a:pt x="536787" y="126908"/>
                  </a:lnTo>
                  <a:lnTo>
                    <a:pt x="559997" y="161370"/>
                  </a:lnTo>
                  <a:lnTo>
                    <a:pt x="568937" y="203358"/>
                  </a:lnTo>
                  <a:lnTo>
                    <a:pt x="569089" y="203472"/>
                  </a:lnTo>
                  <a:lnTo>
                    <a:pt x="569287" y="270686"/>
                  </a:lnTo>
                  <a:lnTo>
                    <a:pt x="569528" y="331259"/>
                  </a:lnTo>
                  <a:lnTo>
                    <a:pt x="569889" y="378592"/>
                  </a:lnTo>
                  <a:lnTo>
                    <a:pt x="569991" y="388244"/>
                  </a:lnTo>
                  <a:lnTo>
                    <a:pt x="566702" y="390784"/>
                  </a:lnTo>
                  <a:lnTo>
                    <a:pt x="764801" y="390784"/>
                  </a:lnTo>
                  <a:lnTo>
                    <a:pt x="779619" y="356997"/>
                  </a:lnTo>
                  <a:lnTo>
                    <a:pt x="785666" y="317983"/>
                  </a:lnTo>
                  <a:lnTo>
                    <a:pt x="783059" y="276903"/>
                  </a:lnTo>
                  <a:lnTo>
                    <a:pt x="768354" y="232172"/>
                  </a:lnTo>
                  <a:lnTo>
                    <a:pt x="740992" y="197833"/>
                  </a:lnTo>
                  <a:lnTo>
                    <a:pt x="702869" y="174848"/>
                  </a:lnTo>
                  <a:lnTo>
                    <a:pt x="665166" y="166286"/>
                  </a:lnTo>
                  <a:lnTo>
                    <a:pt x="642889" y="166286"/>
                  </a:lnTo>
                  <a:lnTo>
                    <a:pt x="635891" y="158247"/>
                  </a:lnTo>
                  <a:lnTo>
                    <a:pt x="635993" y="151313"/>
                  </a:lnTo>
                  <a:lnTo>
                    <a:pt x="634571" y="145725"/>
                  </a:lnTo>
                  <a:lnTo>
                    <a:pt x="619616" y="103383"/>
                  </a:lnTo>
                  <a:lnTo>
                    <a:pt x="614894" y="95674"/>
                  </a:lnTo>
                  <a:close/>
                </a:path>
                <a:path w="786129" h="448945">
                  <a:moveTo>
                    <a:pt x="481536" y="357218"/>
                  </a:moveTo>
                  <a:lnTo>
                    <a:pt x="467172" y="357218"/>
                  </a:lnTo>
                  <a:lnTo>
                    <a:pt x="469534" y="357523"/>
                  </a:lnTo>
                  <a:lnTo>
                    <a:pt x="479433" y="357981"/>
                  </a:lnTo>
                  <a:lnTo>
                    <a:pt x="481536" y="357218"/>
                  </a:lnTo>
                  <a:close/>
                </a:path>
                <a:path w="786129" h="448945">
                  <a:moveTo>
                    <a:pt x="461971" y="240489"/>
                  </a:moveTo>
                  <a:lnTo>
                    <a:pt x="432964" y="270686"/>
                  </a:lnTo>
                  <a:lnTo>
                    <a:pt x="436070" y="279596"/>
                  </a:lnTo>
                  <a:lnTo>
                    <a:pt x="441794" y="292612"/>
                  </a:lnTo>
                  <a:lnTo>
                    <a:pt x="443171" y="305456"/>
                  </a:lnTo>
                  <a:lnTo>
                    <a:pt x="441969" y="318286"/>
                  </a:lnTo>
                  <a:lnTo>
                    <a:pt x="439956" y="331259"/>
                  </a:lnTo>
                  <a:lnTo>
                    <a:pt x="438248" y="346416"/>
                  </a:lnTo>
                  <a:lnTo>
                    <a:pt x="440029" y="354202"/>
                  </a:lnTo>
                  <a:lnTo>
                    <a:pt x="447368" y="357073"/>
                  </a:lnTo>
                  <a:lnTo>
                    <a:pt x="462333" y="357485"/>
                  </a:lnTo>
                  <a:lnTo>
                    <a:pt x="464734" y="357485"/>
                  </a:lnTo>
                  <a:lnTo>
                    <a:pt x="467172" y="357218"/>
                  </a:lnTo>
                  <a:lnTo>
                    <a:pt x="481536" y="357218"/>
                  </a:lnTo>
                  <a:lnTo>
                    <a:pt x="485978" y="355607"/>
                  </a:lnTo>
                  <a:lnTo>
                    <a:pt x="488812" y="349320"/>
                  </a:lnTo>
                  <a:lnTo>
                    <a:pt x="487581" y="338041"/>
                  </a:lnTo>
                  <a:lnTo>
                    <a:pt x="484245" y="323279"/>
                  </a:lnTo>
                  <a:lnTo>
                    <a:pt x="482423" y="308337"/>
                  </a:lnTo>
                  <a:lnTo>
                    <a:pt x="483846" y="293198"/>
                  </a:lnTo>
                  <a:lnTo>
                    <a:pt x="490248" y="277843"/>
                  </a:lnTo>
                  <a:lnTo>
                    <a:pt x="492909" y="269192"/>
                  </a:lnTo>
                  <a:lnTo>
                    <a:pt x="491275" y="260354"/>
                  </a:lnTo>
                  <a:lnTo>
                    <a:pt x="486124" y="252142"/>
                  </a:lnTo>
                  <a:lnTo>
                    <a:pt x="478234" y="245369"/>
                  </a:lnTo>
                  <a:lnTo>
                    <a:pt x="470145" y="241587"/>
                  </a:lnTo>
                  <a:lnTo>
                    <a:pt x="461971" y="240489"/>
                  </a:lnTo>
                  <a:close/>
                </a:path>
                <a:path w="786129" h="448945">
                  <a:moveTo>
                    <a:pt x="238982" y="139932"/>
                  </a:moveTo>
                  <a:lnTo>
                    <a:pt x="171429" y="150759"/>
                  </a:lnTo>
                  <a:lnTo>
                    <a:pt x="118728" y="191347"/>
                  </a:lnTo>
                  <a:lnTo>
                    <a:pt x="91810" y="241898"/>
                  </a:lnTo>
                  <a:lnTo>
                    <a:pt x="84178" y="276294"/>
                  </a:lnTo>
                  <a:lnTo>
                    <a:pt x="82654" y="278821"/>
                  </a:lnTo>
                  <a:lnTo>
                    <a:pt x="356975" y="278821"/>
                  </a:lnTo>
                  <a:lnTo>
                    <a:pt x="357215" y="204208"/>
                  </a:lnTo>
                  <a:lnTo>
                    <a:pt x="365498" y="162511"/>
                  </a:lnTo>
                  <a:lnTo>
                    <a:pt x="372746" y="151415"/>
                  </a:lnTo>
                  <a:lnTo>
                    <a:pt x="281638" y="151415"/>
                  </a:lnTo>
                  <a:lnTo>
                    <a:pt x="274983" y="148913"/>
                  </a:lnTo>
                  <a:lnTo>
                    <a:pt x="238982" y="139932"/>
                  </a:lnTo>
                  <a:close/>
                </a:path>
                <a:path w="786129" h="448945">
                  <a:moveTo>
                    <a:pt x="526332" y="206109"/>
                  </a:moveTo>
                  <a:lnTo>
                    <a:pt x="463210" y="206109"/>
                  </a:lnTo>
                  <a:lnTo>
                    <a:pt x="521408" y="206139"/>
                  </a:lnTo>
                  <a:lnTo>
                    <a:pt x="525554" y="206761"/>
                  </a:lnTo>
                  <a:lnTo>
                    <a:pt x="526332" y="206109"/>
                  </a:lnTo>
                  <a:close/>
                </a:path>
                <a:path w="786129" h="448945">
                  <a:moveTo>
                    <a:pt x="464835" y="137064"/>
                  </a:moveTo>
                  <a:lnTo>
                    <a:pt x="421402" y="151415"/>
                  </a:lnTo>
                  <a:lnTo>
                    <a:pt x="395938" y="195052"/>
                  </a:lnTo>
                  <a:lnTo>
                    <a:pt x="394871" y="205021"/>
                  </a:lnTo>
                  <a:lnTo>
                    <a:pt x="400548" y="206355"/>
                  </a:lnTo>
                  <a:lnTo>
                    <a:pt x="526332" y="206109"/>
                  </a:lnTo>
                  <a:lnTo>
                    <a:pt x="529478" y="203472"/>
                  </a:lnTo>
                  <a:lnTo>
                    <a:pt x="530418" y="201694"/>
                  </a:lnTo>
                  <a:lnTo>
                    <a:pt x="530608" y="198659"/>
                  </a:lnTo>
                  <a:lnTo>
                    <a:pt x="521555" y="172831"/>
                  </a:lnTo>
                  <a:lnTo>
                    <a:pt x="507213" y="153616"/>
                  </a:lnTo>
                  <a:lnTo>
                    <a:pt x="488126" y="141525"/>
                  </a:lnTo>
                  <a:lnTo>
                    <a:pt x="464835" y="137064"/>
                  </a:lnTo>
                  <a:close/>
                </a:path>
                <a:path w="786129" h="448945">
                  <a:moveTo>
                    <a:pt x="650204" y="163708"/>
                  </a:moveTo>
                  <a:lnTo>
                    <a:pt x="642889" y="166286"/>
                  </a:lnTo>
                  <a:lnTo>
                    <a:pt x="665166" y="166286"/>
                  </a:lnTo>
                  <a:lnTo>
                    <a:pt x="655881" y="164178"/>
                  </a:lnTo>
                  <a:lnTo>
                    <a:pt x="650204" y="163708"/>
                  </a:lnTo>
                  <a:close/>
                </a:path>
                <a:path w="786129" h="448945">
                  <a:moveTo>
                    <a:pt x="438723" y="0"/>
                  </a:moveTo>
                  <a:lnTo>
                    <a:pt x="395501" y="11649"/>
                  </a:lnTo>
                  <a:lnTo>
                    <a:pt x="356847" y="33459"/>
                  </a:lnTo>
                  <a:lnTo>
                    <a:pt x="325389" y="63924"/>
                  </a:lnTo>
                  <a:lnTo>
                    <a:pt x="301732" y="102151"/>
                  </a:lnTo>
                  <a:lnTo>
                    <a:pt x="285219" y="143845"/>
                  </a:lnTo>
                  <a:lnTo>
                    <a:pt x="283276" y="149776"/>
                  </a:lnTo>
                  <a:lnTo>
                    <a:pt x="281638" y="151415"/>
                  </a:lnTo>
                  <a:lnTo>
                    <a:pt x="372746" y="151415"/>
                  </a:lnTo>
                  <a:lnTo>
                    <a:pt x="387899" y="128215"/>
                  </a:lnTo>
                  <a:lnTo>
                    <a:pt x="421215" y="104763"/>
                  </a:lnTo>
                  <a:lnTo>
                    <a:pt x="462117" y="95674"/>
                  </a:lnTo>
                  <a:lnTo>
                    <a:pt x="614894" y="95674"/>
                  </a:lnTo>
                  <a:lnTo>
                    <a:pt x="597318" y="66987"/>
                  </a:lnTo>
                  <a:lnTo>
                    <a:pt x="567091" y="36831"/>
                  </a:lnTo>
                  <a:lnTo>
                    <a:pt x="528348" y="13213"/>
                  </a:lnTo>
                  <a:lnTo>
                    <a:pt x="483882" y="19"/>
                  </a:lnTo>
                  <a:lnTo>
                    <a:pt x="438723" y="0"/>
                  </a:lnTo>
                  <a:close/>
                </a:path>
              </a:pathLst>
            </a:custGeom>
            <a:solidFill>
              <a:srgbClr val="FFFFFF"/>
            </a:solidFill>
          </p:spPr>
          <p:txBody>
            <a:bodyPr wrap="square" lIns="0" tIns="0" rIns="0" bIns="0" rtlCol="0"/>
            <a:lstStyle/>
            <a:p>
              <a:endParaRPr/>
            </a:p>
          </p:txBody>
        </p:sp>
        <p:sp>
          <p:nvSpPr>
            <p:cNvPr id="174" name="object 221">
              <a:extLst>
                <a:ext uri="{FF2B5EF4-FFF2-40B4-BE49-F238E27FC236}">
                  <a16:creationId xmlns:a16="http://schemas.microsoft.com/office/drawing/2014/main" id="{37A06397-41D0-094E-948A-C0E8017F0919}"/>
                </a:ext>
              </a:extLst>
            </p:cNvPr>
            <p:cNvSpPr/>
            <p:nvPr/>
          </p:nvSpPr>
          <p:spPr>
            <a:xfrm>
              <a:off x="3266157" y="1944132"/>
              <a:ext cx="552133" cy="59690"/>
            </a:xfrm>
            <a:custGeom>
              <a:avLst/>
              <a:gdLst/>
              <a:ahLst/>
              <a:cxnLst/>
              <a:rect l="l" t="t" r="r" b="b"/>
              <a:pathLst>
                <a:path w="1104265" h="119379">
                  <a:moveTo>
                    <a:pt x="38620" y="0"/>
                  </a:moveTo>
                  <a:lnTo>
                    <a:pt x="23611" y="2903"/>
                  </a:lnTo>
                  <a:lnTo>
                    <a:pt x="11333" y="11423"/>
                  </a:lnTo>
                  <a:lnTo>
                    <a:pt x="3043" y="25278"/>
                  </a:lnTo>
                  <a:lnTo>
                    <a:pt x="0" y="44183"/>
                  </a:lnTo>
                  <a:lnTo>
                    <a:pt x="0" y="117500"/>
                  </a:lnTo>
                  <a:lnTo>
                    <a:pt x="19430" y="117500"/>
                  </a:lnTo>
                  <a:lnTo>
                    <a:pt x="19430" y="78879"/>
                  </a:lnTo>
                  <a:lnTo>
                    <a:pt x="77254" y="78879"/>
                  </a:lnTo>
                  <a:lnTo>
                    <a:pt x="77254" y="59677"/>
                  </a:lnTo>
                  <a:lnTo>
                    <a:pt x="19430" y="59677"/>
                  </a:lnTo>
                  <a:lnTo>
                    <a:pt x="19430" y="44183"/>
                  </a:lnTo>
                  <a:lnTo>
                    <a:pt x="20934" y="33154"/>
                  </a:lnTo>
                  <a:lnTo>
                    <a:pt x="25039" y="25358"/>
                  </a:lnTo>
                  <a:lnTo>
                    <a:pt x="31137" y="20730"/>
                  </a:lnTo>
                  <a:lnTo>
                    <a:pt x="38620" y="19202"/>
                  </a:lnTo>
                  <a:lnTo>
                    <a:pt x="70574" y="19202"/>
                  </a:lnTo>
                  <a:lnTo>
                    <a:pt x="65919" y="11423"/>
                  </a:lnTo>
                  <a:lnTo>
                    <a:pt x="53636" y="2903"/>
                  </a:lnTo>
                  <a:lnTo>
                    <a:pt x="38620" y="0"/>
                  </a:lnTo>
                  <a:close/>
                </a:path>
                <a:path w="1104265" h="119379">
                  <a:moveTo>
                    <a:pt x="77254" y="78879"/>
                  </a:moveTo>
                  <a:lnTo>
                    <a:pt x="57823" y="78879"/>
                  </a:lnTo>
                  <a:lnTo>
                    <a:pt x="57823" y="117500"/>
                  </a:lnTo>
                  <a:lnTo>
                    <a:pt x="77254" y="117500"/>
                  </a:lnTo>
                  <a:lnTo>
                    <a:pt x="77254" y="78879"/>
                  </a:lnTo>
                  <a:close/>
                </a:path>
                <a:path w="1104265" h="119379">
                  <a:moveTo>
                    <a:pt x="70574" y="19202"/>
                  </a:moveTo>
                  <a:lnTo>
                    <a:pt x="38620" y="19202"/>
                  </a:lnTo>
                  <a:lnTo>
                    <a:pt x="46110" y="20730"/>
                  </a:lnTo>
                  <a:lnTo>
                    <a:pt x="52212" y="25358"/>
                  </a:lnTo>
                  <a:lnTo>
                    <a:pt x="56319" y="33154"/>
                  </a:lnTo>
                  <a:lnTo>
                    <a:pt x="57823" y="44183"/>
                  </a:lnTo>
                  <a:lnTo>
                    <a:pt x="57823" y="59677"/>
                  </a:lnTo>
                  <a:lnTo>
                    <a:pt x="77254" y="59677"/>
                  </a:lnTo>
                  <a:lnTo>
                    <a:pt x="77254" y="44183"/>
                  </a:lnTo>
                  <a:lnTo>
                    <a:pt x="74210" y="25278"/>
                  </a:lnTo>
                  <a:lnTo>
                    <a:pt x="70574" y="19202"/>
                  </a:lnTo>
                  <a:close/>
                </a:path>
                <a:path w="1104265" h="119379">
                  <a:moveTo>
                    <a:pt x="130682" y="1854"/>
                  </a:moveTo>
                  <a:lnTo>
                    <a:pt x="116116" y="1854"/>
                  </a:lnTo>
                  <a:lnTo>
                    <a:pt x="116116" y="117500"/>
                  </a:lnTo>
                  <a:lnTo>
                    <a:pt x="133464" y="117500"/>
                  </a:lnTo>
                  <a:lnTo>
                    <a:pt x="133464" y="43713"/>
                  </a:lnTo>
                  <a:lnTo>
                    <a:pt x="156403" y="43713"/>
                  </a:lnTo>
                  <a:lnTo>
                    <a:pt x="130682" y="1854"/>
                  </a:lnTo>
                  <a:close/>
                </a:path>
                <a:path w="1104265" h="119379">
                  <a:moveTo>
                    <a:pt x="156403" y="43713"/>
                  </a:moveTo>
                  <a:lnTo>
                    <a:pt x="133464" y="43713"/>
                  </a:lnTo>
                  <a:lnTo>
                    <a:pt x="178790" y="117500"/>
                  </a:lnTo>
                  <a:lnTo>
                    <a:pt x="193370" y="117500"/>
                  </a:lnTo>
                  <a:lnTo>
                    <a:pt x="193370" y="75641"/>
                  </a:lnTo>
                  <a:lnTo>
                    <a:pt x="176021" y="75641"/>
                  </a:lnTo>
                  <a:lnTo>
                    <a:pt x="156403" y="43713"/>
                  </a:lnTo>
                  <a:close/>
                </a:path>
                <a:path w="1104265" h="119379">
                  <a:moveTo>
                    <a:pt x="193370" y="1854"/>
                  </a:moveTo>
                  <a:lnTo>
                    <a:pt x="176021" y="1854"/>
                  </a:lnTo>
                  <a:lnTo>
                    <a:pt x="176021" y="75641"/>
                  </a:lnTo>
                  <a:lnTo>
                    <a:pt x="193370" y="75641"/>
                  </a:lnTo>
                  <a:lnTo>
                    <a:pt x="193370" y="1854"/>
                  </a:lnTo>
                  <a:close/>
                </a:path>
                <a:path w="1104265" h="119379">
                  <a:moveTo>
                    <a:pt x="270852" y="0"/>
                  </a:moveTo>
                  <a:lnTo>
                    <a:pt x="255844" y="2903"/>
                  </a:lnTo>
                  <a:lnTo>
                    <a:pt x="243565" y="11423"/>
                  </a:lnTo>
                  <a:lnTo>
                    <a:pt x="235275" y="25278"/>
                  </a:lnTo>
                  <a:lnTo>
                    <a:pt x="232232" y="44183"/>
                  </a:lnTo>
                  <a:lnTo>
                    <a:pt x="232232" y="117500"/>
                  </a:lnTo>
                  <a:lnTo>
                    <a:pt x="251650" y="117500"/>
                  </a:lnTo>
                  <a:lnTo>
                    <a:pt x="251650" y="78879"/>
                  </a:lnTo>
                  <a:lnTo>
                    <a:pt x="309486" y="78879"/>
                  </a:lnTo>
                  <a:lnTo>
                    <a:pt x="309486" y="59677"/>
                  </a:lnTo>
                  <a:lnTo>
                    <a:pt x="251650" y="59677"/>
                  </a:lnTo>
                  <a:lnTo>
                    <a:pt x="251650" y="44183"/>
                  </a:lnTo>
                  <a:lnTo>
                    <a:pt x="253154" y="33154"/>
                  </a:lnTo>
                  <a:lnTo>
                    <a:pt x="257260" y="25358"/>
                  </a:lnTo>
                  <a:lnTo>
                    <a:pt x="263362" y="20730"/>
                  </a:lnTo>
                  <a:lnTo>
                    <a:pt x="270852" y="19202"/>
                  </a:lnTo>
                  <a:lnTo>
                    <a:pt x="302806" y="19202"/>
                  </a:lnTo>
                  <a:lnTo>
                    <a:pt x="298151" y="11423"/>
                  </a:lnTo>
                  <a:lnTo>
                    <a:pt x="285869" y="2903"/>
                  </a:lnTo>
                  <a:lnTo>
                    <a:pt x="270852" y="0"/>
                  </a:lnTo>
                  <a:close/>
                </a:path>
                <a:path w="1104265" h="119379">
                  <a:moveTo>
                    <a:pt x="309486" y="78879"/>
                  </a:moveTo>
                  <a:lnTo>
                    <a:pt x="290055" y="78879"/>
                  </a:lnTo>
                  <a:lnTo>
                    <a:pt x="290055" y="117500"/>
                  </a:lnTo>
                  <a:lnTo>
                    <a:pt x="309486" y="117500"/>
                  </a:lnTo>
                  <a:lnTo>
                    <a:pt x="309486" y="78879"/>
                  </a:lnTo>
                  <a:close/>
                </a:path>
                <a:path w="1104265" h="119379">
                  <a:moveTo>
                    <a:pt x="302806" y="19202"/>
                  </a:moveTo>
                  <a:lnTo>
                    <a:pt x="270852" y="19202"/>
                  </a:lnTo>
                  <a:lnTo>
                    <a:pt x="278343" y="20730"/>
                  </a:lnTo>
                  <a:lnTo>
                    <a:pt x="284445" y="25358"/>
                  </a:lnTo>
                  <a:lnTo>
                    <a:pt x="288551" y="33154"/>
                  </a:lnTo>
                  <a:lnTo>
                    <a:pt x="290055" y="44183"/>
                  </a:lnTo>
                  <a:lnTo>
                    <a:pt x="290055" y="59677"/>
                  </a:lnTo>
                  <a:lnTo>
                    <a:pt x="309486" y="59677"/>
                  </a:lnTo>
                  <a:lnTo>
                    <a:pt x="309486" y="44183"/>
                  </a:lnTo>
                  <a:lnTo>
                    <a:pt x="306443" y="25278"/>
                  </a:lnTo>
                  <a:lnTo>
                    <a:pt x="302806" y="19202"/>
                  </a:lnTo>
                  <a:close/>
                </a:path>
                <a:path w="1104265" h="119379">
                  <a:moveTo>
                    <a:pt x="367766" y="1854"/>
                  </a:moveTo>
                  <a:lnTo>
                    <a:pt x="348335" y="1854"/>
                  </a:lnTo>
                  <a:lnTo>
                    <a:pt x="348335" y="117500"/>
                  </a:lnTo>
                  <a:lnTo>
                    <a:pt x="406171" y="117500"/>
                  </a:lnTo>
                  <a:lnTo>
                    <a:pt x="406171" y="98310"/>
                  </a:lnTo>
                  <a:lnTo>
                    <a:pt x="367766" y="98310"/>
                  </a:lnTo>
                  <a:lnTo>
                    <a:pt x="367766" y="1854"/>
                  </a:lnTo>
                  <a:close/>
                </a:path>
                <a:path w="1104265" h="119379">
                  <a:moveTo>
                    <a:pt x="428828" y="1854"/>
                  </a:moveTo>
                  <a:lnTo>
                    <a:pt x="406628" y="1854"/>
                  </a:lnTo>
                  <a:lnTo>
                    <a:pt x="445262" y="71246"/>
                  </a:lnTo>
                  <a:lnTo>
                    <a:pt x="445262" y="117500"/>
                  </a:lnTo>
                  <a:lnTo>
                    <a:pt x="464451" y="117500"/>
                  </a:lnTo>
                  <a:lnTo>
                    <a:pt x="464451" y="71246"/>
                  </a:lnTo>
                  <a:lnTo>
                    <a:pt x="476690" y="49263"/>
                  </a:lnTo>
                  <a:lnTo>
                    <a:pt x="454736" y="49263"/>
                  </a:lnTo>
                  <a:lnTo>
                    <a:pt x="428828" y="1854"/>
                  </a:lnTo>
                  <a:close/>
                </a:path>
                <a:path w="1104265" h="119379">
                  <a:moveTo>
                    <a:pt x="503085" y="1854"/>
                  </a:moveTo>
                  <a:lnTo>
                    <a:pt x="480872" y="1854"/>
                  </a:lnTo>
                  <a:lnTo>
                    <a:pt x="454736" y="49263"/>
                  </a:lnTo>
                  <a:lnTo>
                    <a:pt x="476690" y="49263"/>
                  </a:lnTo>
                  <a:lnTo>
                    <a:pt x="503085" y="1854"/>
                  </a:lnTo>
                  <a:close/>
                </a:path>
                <a:path w="1104265" h="119379">
                  <a:moveTo>
                    <a:pt x="519036" y="89979"/>
                  </a:moveTo>
                  <a:lnTo>
                    <a:pt x="549567" y="119354"/>
                  </a:lnTo>
                  <a:lnTo>
                    <a:pt x="564715" y="117067"/>
                  </a:lnTo>
                  <a:lnTo>
                    <a:pt x="577735" y="110248"/>
                  </a:lnTo>
                  <a:lnTo>
                    <a:pt x="585694" y="100393"/>
                  </a:lnTo>
                  <a:lnTo>
                    <a:pt x="550036" y="100393"/>
                  </a:lnTo>
                  <a:lnTo>
                    <a:pt x="542721" y="99644"/>
                  </a:lnTo>
                  <a:lnTo>
                    <a:pt x="535231" y="97529"/>
                  </a:lnTo>
                  <a:lnTo>
                    <a:pt x="527394" y="94242"/>
                  </a:lnTo>
                  <a:lnTo>
                    <a:pt x="519036" y="89979"/>
                  </a:lnTo>
                  <a:close/>
                </a:path>
                <a:path w="1104265" h="119379">
                  <a:moveTo>
                    <a:pt x="553504" y="0"/>
                  </a:moveTo>
                  <a:lnTo>
                    <a:pt x="538820" y="2483"/>
                  </a:lnTo>
                  <a:lnTo>
                    <a:pt x="526588" y="9455"/>
                  </a:lnTo>
                  <a:lnTo>
                    <a:pt x="518215" y="20198"/>
                  </a:lnTo>
                  <a:lnTo>
                    <a:pt x="515111" y="33997"/>
                  </a:lnTo>
                  <a:lnTo>
                    <a:pt x="523712" y="55435"/>
                  </a:lnTo>
                  <a:lnTo>
                    <a:pt x="542632" y="66354"/>
                  </a:lnTo>
                  <a:lnTo>
                    <a:pt x="561553" y="74106"/>
                  </a:lnTo>
                  <a:lnTo>
                    <a:pt x="570153" y="86042"/>
                  </a:lnTo>
                  <a:lnTo>
                    <a:pt x="570153" y="95757"/>
                  </a:lnTo>
                  <a:lnTo>
                    <a:pt x="558596" y="100393"/>
                  </a:lnTo>
                  <a:lnTo>
                    <a:pt x="585694" y="100393"/>
                  </a:lnTo>
                  <a:lnTo>
                    <a:pt x="586850" y="98962"/>
                  </a:lnTo>
                  <a:lnTo>
                    <a:pt x="590283" y="83273"/>
                  </a:lnTo>
                  <a:lnTo>
                    <a:pt x="581716" y="63088"/>
                  </a:lnTo>
                  <a:lnTo>
                    <a:pt x="562870" y="52076"/>
                  </a:lnTo>
                  <a:lnTo>
                    <a:pt x="544023" y="43883"/>
                  </a:lnTo>
                  <a:lnTo>
                    <a:pt x="535457" y="32156"/>
                  </a:lnTo>
                  <a:lnTo>
                    <a:pt x="535457" y="25209"/>
                  </a:lnTo>
                  <a:lnTo>
                    <a:pt x="542404" y="18973"/>
                  </a:lnTo>
                  <a:lnTo>
                    <a:pt x="585157" y="18973"/>
                  </a:lnTo>
                  <a:lnTo>
                    <a:pt x="587273" y="13881"/>
                  </a:lnTo>
                  <a:lnTo>
                    <a:pt x="578841" y="7709"/>
                  </a:lnTo>
                  <a:lnTo>
                    <a:pt x="570822" y="3382"/>
                  </a:lnTo>
                  <a:lnTo>
                    <a:pt x="562586" y="834"/>
                  </a:lnTo>
                  <a:lnTo>
                    <a:pt x="553504" y="0"/>
                  </a:lnTo>
                  <a:close/>
                </a:path>
                <a:path w="1104265" h="119379">
                  <a:moveTo>
                    <a:pt x="585157" y="18973"/>
                  </a:moveTo>
                  <a:lnTo>
                    <a:pt x="553961" y="18973"/>
                  </a:lnTo>
                  <a:lnTo>
                    <a:pt x="561086" y="19811"/>
                  </a:lnTo>
                  <a:lnTo>
                    <a:pt x="568102" y="22036"/>
                  </a:lnTo>
                  <a:lnTo>
                    <a:pt x="574813" y="25215"/>
                  </a:lnTo>
                  <a:lnTo>
                    <a:pt x="581025" y="28917"/>
                  </a:lnTo>
                  <a:lnTo>
                    <a:pt x="585157" y="18973"/>
                  </a:lnTo>
                  <a:close/>
                </a:path>
                <a:path w="1104265" h="119379">
                  <a:moveTo>
                    <a:pt x="677481" y="98310"/>
                  </a:moveTo>
                  <a:lnTo>
                    <a:pt x="619658" y="98310"/>
                  </a:lnTo>
                  <a:lnTo>
                    <a:pt x="619658" y="117500"/>
                  </a:lnTo>
                  <a:lnTo>
                    <a:pt x="677481" y="117500"/>
                  </a:lnTo>
                  <a:lnTo>
                    <a:pt x="677481" y="98310"/>
                  </a:lnTo>
                  <a:close/>
                </a:path>
                <a:path w="1104265" h="119379">
                  <a:moveTo>
                    <a:pt x="658279" y="21043"/>
                  </a:moveTo>
                  <a:lnTo>
                    <a:pt x="639089" y="21043"/>
                  </a:lnTo>
                  <a:lnTo>
                    <a:pt x="639089" y="98310"/>
                  </a:lnTo>
                  <a:lnTo>
                    <a:pt x="658279" y="98310"/>
                  </a:lnTo>
                  <a:lnTo>
                    <a:pt x="658279" y="21043"/>
                  </a:lnTo>
                  <a:close/>
                </a:path>
                <a:path w="1104265" h="119379">
                  <a:moveTo>
                    <a:pt x="677481" y="1854"/>
                  </a:moveTo>
                  <a:lnTo>
                    <a:pt x="619658" y="1854"/>
                  </a:lnTo>
                  <a:lnTo>
                    <a:pt x="619658" y="21043"/>
                  </a:lnTo>
                  <a:lnTo>
                    <a:pt x="677481" y="21043"/>
                  </a:lnTo>
                  <a:lnTo>
                    <a:pt x="677481" y="1854"/>
                  </a:lnTo>
                  <a:close/>
                </a:path>
                <a:path w="1104265" h="119379">
                  <a:moveTo>
                    <a:pt x="774395" y="1854"/>
                  </a:moveTo>
                  <a:lnTo>
                    <a:pt x="716572" y="1854"/>
                  </a:lnTo>
                  <a:lnTo>
                    <a:pt x="716572" y="117500"/>
                  </a:lnTo>
                  <a:lnTo>
                    <a:pt x="774395" y="117500"/>
                  </a:lnTo>
                  <a:lnTo>
                    <a:pt x="774395" y="98310"/>
                  </a:lnTo>
                  <a:lnTo>
                    <a:pt x="736003" y="98310"/>
                  </a:lnTo>
                  <a:lnTo>
                    <a:pt x="736003" y="63614"/>
                  </a:lnTo>
                  <a:lnTo>
                    <a:pt x="774395" y="63614"/>
                  </a:lnTo>
                  <a:lnTo>
                    <a:pt x="774395" y="44183"/>
                  </a:lnTo>
                  <a:lnTo>
                    <a:pt x="736003" y="44183"/>
                  </a:lnTo>
                  <a:lnTo>
                    <a:pt x="736003" y="21043"/>
                  </a:lnTo>
                  <a:lnTo>
                    <a:pt x="774395" y="21043"/>
                  </a:lnTo>
                  <a:lnTo>
                    <a:pt x="774395" y="1854"/>
                  </a:lnTo>
                  <a:close/>
                </a:path>
                <a:path w="1104265" h="119379">
                  <a:moveTo>
                    <a:pt x="850264" y="1854"/>
                  </a:moveTo>
                  <a:lnTo>
                    <a:pt x="813485" y="1854"/>
                  </a:lnTo>
                  <a:lnTo>
                    <a:pt x="813485" y="117500"/>
                  </a:lnTo>
                  <a:lnTo>
                    <a:pt x="832916" y="117500"/>
                  </a:lnTo>
                  <a:lnTo>
                    <a:pt x="832916" y="78879"/>
                  </a:lnTo>
                  <a:lnTo>
                    <a:pt x="870814" y="78879"/>
                  </a:lnTo>
                  <a:lnTo>
                    <a:pt x="867841" y="74714"/>
                  </a:lnTo>
                  <a:lnTo>
                    <a:pt x="876366" y="68714"/>
                  </a:lnTo>
                  <a:lnTo>
                    <a:pt x="882935" y="60718"/>
                  </a:lnTo>
                  <a:lnTo>
                    <a:pt x="883396" y="59677"/>
                  </a:lnTo>
                  <a:lnTo>
                    <a:pt x="832916" y="59677"/>
                  </a:lnTo>
                  <a:lnTo>
                    <a:pt x="832916" y="21043"/>
                  </a:lnTo>
                  <a:lnTo>
                    <a:pt x="882640" y="21043"/>
                  </a:lnTo>
                  <a:lnTo>
                    <a:pt x="877352" y="13187"/>
                  </a:lnTo>
                  <a:lnTo>
                    <a:pt x="865141" y="4897"/>
                  </a:lnTo>
                  <a:lnTo>
                    <a:pt x="850264" y="1854"/>
                  </a:lnTo>
                  <a:close/>
                </a:path>
                <a:path w="1104265" h="119379">
                  <a:moveTo>
                    <a:pt x="870814" y="78879"/>
                  </a:moveTo>
                  <a:lnTo>
                    <a:pt x="847026" y="78879"/>
                  </a:lnTo>
                  <a:lnTo>
                    <a:pt x="874776" y="117500"/>
                  </a:lnTo>
                  <a:lnTo>
                    <a:pt x="898372" y="117500"/>
                  </a:lnTo>
                  <a:lnTo>
                    <a:pt x="870814" y="78879"/>
                  </a:lnTo>
                  <a:close/>
                </a:path>
                <a:path w="1104265" h="119379">
                  <a:moveTo>
                    <a:pt x="882640" y="21043"/>
                  </a:moveTo>
                  <a:lnTo>
                    <a:pt x="850264" y="21043"/>
                  </a:lnTo>
                  <a:lnTo>
                    <a:pt x="857755" y="22585"/>
                  </a:lnTo>
                  <a:lnTo>
                    <a:pt x="863857" y="26773"/>
                  </a:lnTo>
                  <a:lnTo>
                    <a:pt x="867963" y="32954"/>
                  </a:lnTo>
                  <a:lnTo>
                    <a:pt x="869467" y="40474"/>
                  </a:lnTo>
                  <a:lnTo>
                    <a:pt x="867963" y="47868"/>
                  </a:lnTo>
                  <a:lnTo>
                    <a:pt x="863857" y="53981"/>
                  </a:lnTo>
                  <a:lnTo>
                    <a:pt x="857755" y="58141"/>
                  </a:lnTo>
                  <a:lnTo>
                    <a:pt x="850264" y="59677"/>
                  </a:lnTo>
                  <a:lnTo>
                    <a:pt x="883396" y="59677"/>
                  </a:lnTo>
                  <a:lnTo>
                    <a:pt x="887162" y="51161"/>
                  </a:lnTo>
                  <a:lnTo>
                    <a:pt x="888657" y="40474"/>
                  </a:lnTo>
                  <a:lnTo>
                    <a:pt x="885617" y="25466"/>
                  </a:lnTo>
                  <a:lnTo>
                    <a:pt x="882640" y="21043"/>
                  </a:lnTo>
                  <a:close/>
                </a:path>
                <a:path w="1104265" h="119379">
                  <a:moveTo>
                    <a:pt x="987425" y="1854"/>
                  </a:moveTo>
                  <a:lnTo>
                    <a:pt x="929601" y="1854"/>
                  </a:lnTo>
                  <a:lnTo>
                    <a:pt x="929601" y="117500"/>
                  </a:lnTo>
                  <a:lnTo>
                    <a:pt x="987425" y="117500"/>
                  </a:lnTo>
                  <a:lnTo>
                    <a:pt x="987425" y="98310"/>
                  </a:lnTo>
                  <a:lnTo>
                    <a:pt x="949032" y="98310"/>
                  </a:lnTo>
                  <a:lnTo>
                    <a:pt x="949032" y="63614"/>
                  </a:lnTo>
                  <a:lnTo>
                    <a:pt x="987425" y="63614"/>
                  </a:lnTo>
                  <a:lnTo>
                    <a:pt x="987425" y="44183"/>
                  </a:lnTo>
                  <a:lnTo>
                    <a:pt x="949032" y="44183"/>
                  </a:lnTo>
                  <a:lnTo>
                    <a:pt x="949032" y="21043"/>
                  </a:lnTo>
                  <a:lnTo>
                    <a:pt x="987425" y="21043"/>
                  </a:lnTo>
                  <a:lnTo>
                    <a:pt x="987425" y="1854"/>
                  </a:lnTo>
                  <a:close/>
                </a:path>
                <a:path w="1104265" h="119379">
                  <a:moveTo>
                    <a:pt x="1041082" y="1854"/>
                  </a:moveTo>
                  <a:lnTo>
                    <a:pt x="1026515" y="1854"/>
                  </a:lnTo>
                  <a:lnTo>
                    <a:pt x="1026515" y="117500"/>
                  </a:lnTo>
                  <a:lnTo>
                    <a:pt x="1043863" y="117500"/>
                  </a:lnTo>
                  <a:lnTo>
                    <a:pt x="1043863" y="43713"/>
                  </a:lnTo>
                  <a:lnTo>
                    <a:pt x="1066803" y="43713"/>
                  </a:lnTo>
                  <a:lnTo>
                    <a:pt x="1041082" y="1854"/>
                  </a:lnTo>
                  <a:close/>
                </a:path>
                <a:path w="1104265" h="119379">
                  <a:moveTo>
                    <a:pt x="1066803" y="43713"/>
                  </a:moveTo>
                  <a:lnTo>
                    <a:pt x="1043863" y="43713"/>
                  </a:lnTo>
                  <a:lnTo>
                    <a:pt x="1089202" y="117500"/>
                  </a:lnTo>
                  <a:lnTo>
                    <a:pt x="1103769" y="117500"/>
                  </a:lnTo>
                  <a:lnTo>
                    <a:pt x="1103769" y="75641"/>
                  </a:lnTo>
                  <a:lnTo>
                    <a:pt x="1086421" y="75641"/>
                  </a:lnTo>
                  <a:lnTo>
                    <a:pt x="1066803" y="43713"/>
                  </a:lnTo>
                  <a:close/>
                </a:path>
                <a:path w="1104265" h="119379">
                  <a:moveTo>
                    <a:pt x="1103769" y="1854"/>
                  </a:moveTo>
                  <a:lnTo>
                    <a:pt x="1086421" y="1854"/>
                  </a:lnTo>
                  <a:lnTo>
                    <a:pt x="1086421" y="75641"/>
                  </a:lnTo>
                  <a:lnTo>
                    <a:pt x="1103769" y="75641"/>
                  </a:lnTo>
                  <a:lnTo>
                    <a:pt x="1103769" y="1854"/>
                  </a:lnTo>
                  <a:close/>
                </a:path>
              </a:pathLst>
            </a:custGeom>
            <a:solidFill>
              <a:srgbClr val="FFFFFF"/>
            </a:solidFill>
          </p:spPr>
          <p:txBody>
            <a:bodyPr wrap="square" lIns="0" tIns="0" rIns="0" bIns="0" rtlCol="0"/>
            <a:lstStyle/>
            <a:p>
              <a:endParaRPr/>
            </a:p>
          </p:txBody>
        </p:sp>
        <p:sp>
          <p:nvSpPr>
            <p:cNvPr id="175" name="object 222">
              <a:extLst>
                <a:ext uri="{FF2B5EF4-FFF2-40B4-BE49-F238E27FC236}">
                  <a16:creationId xmlns:a16="http://schemas.microsoft.com/office/drawing/2014/main" id="{26D55219-9EAE-8048-AABD-B39A165CD5B6}"/>
                </a:ext>
              </a:extLst>
            </p:cNvPr>
            <p:cNvSpPr/>
            <p:nvPr/>
          </p:nvSpPr>
          <p:spPr>
            <a:xfrm>
              <a:off x="1340414" y="1605643"/>
              <a:ext cx="288290" cy="257175"/>
            </a:xfrm>
            <a:custGeom>
              <a:avLst/>
              <a:gdLst/>
              <a:ahLst/>
              <a:cxnLst/>
              <a:rect l="l" t="t" r="r" b="b"/>
              <a:pathLst>
                <a:path w="576580" h="514350">
                  <a:moveTo>
                    <a:pt x="575068" y="171589"/>
                  </a:moveTo>
                  <a:lnTo>
                    <a:pt x="574967" y="163893"/>
                  </a:lnTo>
                  <a:lnTo>
                    <a:pt x="572071" y="158915"/>
                  </a:lnTo>
                  <a:lnTo>
                    <a:pt x="566242" y="156337"/>
                  </a:lnTo>
                  <a:lnTo>
                    <a:pt x="557390" y="155854"/>
                  </a:lnTo>
                  <a:lnTo>
                    <a:pt x="522884" y="157200"/>
                  </a:lnTo>
                  <a:lnTo>
                    <a:pt x="419366" y="160731"/>
                  </a:lnTo>
                  <a:lnTo>
                    <a:pt x="106057" y="174485"/>
                  </a:lnTo>
                  <a:lnTo>
                    <a:pt x="109245" y="181394"/>
                  </a:lnTo>
                  <a:lnTo>
                    <a:pt x="217487" y="185102"/>
                  </a:lnTo>
                  <a:lnTo>
                    <a:pt x="304025" y="188912"/>
                  </a:lnTo>
                  <a:lnTo>
                    <a:pt x="556323" y="201256"/>
                  </a:lnTo>
                  <a:lnTo>
                    <a:pt x="565810" y="200787"/>
                  </a:lnTo>
                  <a:lnTo>
                    <a:pt x="571982" y="198056"/>
                  </a:lnTo>
                  <a:lnTo>
                    <a:pt x="575017" y="192747"/>
                  </a:lnTo>
                  <a:lnTo>
                    <a:pt x="575068" y="184581"/>
                  </a:lnTo>
                  <a:lnTo>
                    <a:pt x="574471" y="180314"/>
                  </a:lnTo>
                  <a:lnTo>
                    <a:pt x="574471" y="175856"/>
                  </a:lnTo>
                  <a:lnTo>
                    <a:pt x="575068" y="171589"/>
                  </a:lnTo>
                  <a:close/>
                </a:path>
                <a:path w="576580" h="514350">
                  <a:moveTo>
                    <a:pt x="575183" y="93535"/>
                  </a:moveTo>
                  <a:lnTo>
                    <a:pt x="574636" y="85813"/>
                  </a:lnTo>
                  <a:lnTo>
                    <a:pt x="571728" y="80835"/>
                  </a:lnTo>
                  <a:lnTo>
                    <a:pt x="566089" y="78308"/>
                  </a:lnTo>
                  <a:lnTo>
                    <a:pt x="557339" y="77952"/>
                  </a:lnTo>
                  <a:lnTo>
                    <a:pt x="532803" y="79260"/>
                  </a:lnTo>
                  <a:lnTo>
                    <a:pt x="483666" y="81254"/>
                  </a:lnTo>
                  <a:lnTo>
                    <a:pt x="68478" y="100406"/>
                  </a:lnTo>
                  <a:lnTo>
                    <a:pt x="71551" y="107543"/>
                  </a:lnTo>
                  <a:lnTo>
                    <a:pt x="74409" y="108051"/>
                  </a:lnTo>
                  <a:lnTo>
                    <a:pt x="94297" y="107848"/>
                  </a:lnTo>
                  <a:lnTo>
                    <a:pt x="114134" y="108470"/>
                  </a:lnTo>
                  <a:lnTo>
                    <a:pt x="153797" y="110464"/>
                  </a:lnTo>
                  <a:lnTo>
                    <a:pt x="208610" y="112433"/>
                  </a:lnTo>
                  <a:lnTo>
                    <a:pt x="373062" y="117449"/>
                  </a:lnTo>
                  <a:lnTo>
                    <a:pt x="427850" y="119634"/>
                  </a:lnTo>
                  <a:lnTo>
                    <a:pt x="455599" y="120472"/>
                  </a:lnTo>
                  <a:lnTo>
                    <a:pt x="483374" y="120929"/>
                  </a:lnTo>
                  <a:lnTo>
                    <a:pt x="511073" y="121754"/>
                  </a:lnTo>
                  <a:lnTo>
                    <a:pt x="563016" y="125387"/>
                  </a:lnTo>
                  <a:lnTo>
                    <a:pt x="573062" y="122389"/>
                  </a:lnTo>
                  <a:lnTo>
                    <a:pt x="575043" y="112496"/>
                  </a:lnTo>
                  <a:lnTo>
                    <a:pt x="575183" y="93535"/>
                  </a:lnTo>
                  <a:close/>
                </a:path>
                <a:path w="576580" h="514350">
                  <a:moveTo>
                    <a:pt x="575208" y="494055"/>
                  </a:moveTo>
                  <a:lnTo>
                    <a:pt x="574954" y="484403"/>
                  </a:lnTo>
                  <a:lnTo>
                    <a:pt x="573595" y="476021"/>
                  </a:lnTo>
                  <a:lnTo>
                    <a:pt x="567563" y="470306"/>
                  </a:lnTo>
                  <a:lnTo>
                    <a:pt x="553262" y="468642"/>
                  </a:lnTo>
                  <a:lnTo>
                    <a:pt x="500532" y="470649"/>
                  </a:lnTo>
                  <a:lnTo>
                    <a:pt x="447789" y="472287"/>
                  </a:lnTo>
                  <a:lnTo>
                    <a:pt x="395020" y="473659"/>
                  </a:lnTo>
                  <a:lnTo>
                    <a:pt x="237515" y="477050"/>
                  </a:lnTo>
                  <a:lnTo>
                    <a:pt x="29629" y="480529"/>
                  </a:lnTo>
                  <a:lnTo>
                    <a:pt x="5118" y="480542"/>
                  </a:lnTo>
                  <a:lnTo>
                    <a:pt x="5041" y="483285"/>
                  </a:lnTo>
                  <a:lnTo>
                    <a:pt x="112877" y="489483"/>
                  </a:lnTo>
                  <a:lnTo>
                    <a:pt x="264782" y="497433"/>
                  </a:lnTo>
                  <a:lnTo>
                    <a:pt x="453758" y="508000"/>
                  </a:lnTo>
                  <a:lnTo>
                    <a:pt x="553935" y="514197"/>
                  </a:lnTo>
                  <a:lnTo>
                    <a:pt x="565454" y="513613"/>
                  </a:lnTo>
                  <a:lnTo>
                    <a:pt x="572185" y="510032"/>
                  </a:lnTo>
                  <a:lnTo>
                    <a:pt x="575119" y="503491"/>
                  </a:lnTo>
                  <a:lnTo>
                    <a:pt x="575208" y="494055"/>
                  </a:lnTo>
                  <a:close/>
                </a:path>
                <a:path w="576580" h="514350">
                  <a:moveTo>
                    <a:pt x="575297" y="1663"/>
                  </a:moveTo>
                  <a:lnTo>
                    <a:pt x="569988" y="0"/>
                  </a:lnTo>
                  <a:lnTo>
                    <a:pt x="273177" y="14274"/>
                  </a:lnTo>
                  <a:lnTo>
                    <a:pt x="111467" y="20434"/>
                  </a:lnTo>
                  <a:lnTo>
                    <a:pt x="57619" y="23152"/>
                  </a:lnTo>
                  <a:lnTo>
                    <a:pt x="28638" y="24193"/>
                  </a:lnTo>
                  <a:lnTo>
                    <a:pt x="14185" y="25781"/>
                  </a:lnTo>
                  <a:lnTo>
                    <a:pt x="0" y="29375"/>
                  </a:lnTo>
                  <a:lnTo>
                    <a:pt x="54495" y="29514"/>
                  </a:lnTo>
                  <a:lnTo>
                    <a:pt x="108915" y="31191"/>
                  </a:lnTo>
                  <a:lnTo>
                    <a:pt x="217716" y="36080"/>
                  </a:lnTo>
                  <a:lnTo>
                    <a:pt x="431241" y="43942"/>
                  </a:lnTo>
                  <a:lnTo>
                    <a:pt x="538035" y="47142"/>
                  </a:lnTo>
                  <a:lnTo>
                    <a:pt x="561365" y="48425"/>
                  </a:lnTo>
                  <a:lnTo>
                    <a:pt x="571969" y="46786"/>
                  </a:lnTo>
                  <a:lnTo>
                    <a:pt x="574878" y="36588"/>
                  </a:lnTo>
                  <a:lnTo>
                    <a:pt x="575297" y="1663"/>
                  </a:lnTo>
                  <a:close/>
                </a:path>
                <a:path w="576580" h="514350">
                  <a:moveTo>
                    <a:pt x="575335" y="252082"/>
                  </a:moveTo>
                  <a:lnTo>
                    <a:pt x="574586" y="242658"/>
                  </a:lnTo>
                  <a:lnTo>
                    <a:pt x="570915" y="236931"/>
                  </a:lnTo>
                  <a:lnTo>
                    <a:pt x="564070" y="234238"/>
                  </a:lnTo>
                  <a:lnTo>
                    <a:pt x="553783" y="233921"/>
                  </a:lnTo>
                  <a:lnTo>
                    <a:pt x="468147" y="237972"/>
                  </a:lnTo>
                  <a:lnTo>
                    <a:pt x="382473" y="241312"/>
                  </a:lnTo>
                  <a:lnTo>
                    <a:pt x="118935" y="250164"/>
                  </a:lnTo>
                  <a:lnTo>
                    <a:pt x="118960" y="259194"/>
                  </a:lnTo>
                  <a:lnTo>
                    <a:pt x="173964" y="260261"/>
                  </a:lnTo>
                  <a:lnTo>
                    <a:pt x="192278" y="260959"/>
                  </a:lnTo>
                  <a:lnTo>
                    <a:pt x="562952" y="279387"/>
                  </a:lnTo>
                  <a:lnTo>
                    <a:pt x="571982" y="277571"/>
                  </a:lnTo>
                  <a:lnTo>
                    <a:pt x="574624" y="269608"/>
                  </a:lnTo>
                  <a:lnTo>
                    <a:pt x="575335" y="252082"/>
                  </a:lnTo>
                  <a:close/>
                </a:path>
                <a:path w="576580" h="514350">
                  <a:moveTo>
                    <a:pt x="575348" y="325488"/>
                  </a:moveTo>
                  <a:lnTo>
                    <a:pt x="574357" y="316966"/>
                  </a:lnTo>
                  <a:lnTo>
                    <a:pt x="570992" y="311619"/>
                  </a:lnTo>
                  <a:lnTo>
                    <a:pt x="564946" y="309232"/>
                  </a:lnTo>
                  <a:lnTo>
                    <a:pt x="555929" y="309638"/>
                  </a:lnTo>
                  <a:lnTo>
                    <a:pt x="527875" y="312801"/>
                  </a:lnTo>
                  <a:lnTo>
                    <a:pt x="499681" y="313956"/>
                  </a:lnTo>
                  <a:lnTo>
                    <a:pt x="471449" y="314325"/>
                  </a:lnTo>
                  <a:lnTo>
                    <a:pt x="443255" y="315150"/>
                  </a:lnTo>
                  <a:lnTo>
                    <a:pt x="395224" y="317461"/>
                  </a:lnTo>
                  <a:lnTo>
                    <a:pt x="299097" y="321259"/>
                  </a:lnTo>
                  <a:lnTo>
                    <a:pt x="106756" y="327609"/>
                  </a:lnTo>
                  <a:lnTo>
                    <a:pt x="105752" y="335648"/>
                  </a:lnTo>
                  <a:lnTo>
                    <a:pt x="220433" y="341845"/>
                  </a:lnTo>
                  <a:lnTo>
                    <a:pt x="329133" y="345719"/>
                  </a:lnTo>
                  <a:lnTo>
                    <a:pt x="383451" y="347878"/>
                  </a:lnTo>
                  <a:lnTo>
                    <a:pt x="437718" y="350850"/>
                  </a:lnTo>
                  <a:lnTo>
                    <a:pt x="462254" y="351878"/>
                  </a:lnTo>
                  <a:lnTo>
                    <a:pt x="486816" y="352412"/>
                  </a:lnTo>
                  <a:lnTo>
                    <a:pt x="511340" y="353390"/>
                  </a:lnTo>
                  <a:lnTo>
                    <a:pt x="558050" y="358063"/>
                  </a:lnTo>
                  <a:lnTo>
                    <a:pt x="569785" y="355396"/>
                  </a:lnTo>
                  <a:lnTo>
                    <a:pt x="574408" y="345338"/>
                  </a:lnTo>
                  <a:lnTo>
                    <a:pt x="575348" y="325488"/>
                  </a:lnTo>
                  <a:close/>
                </a:path>
                <a:path w="576580" h="514350">
                  <a:moveTo>
                    <a:pt x="576033" y="389902"/>
                  </a:moveTo>
                  <a:lnTo>
                    <a:pt x="570877" y="386727"/>
                  </a:lnTo>
                  <a:lnTo>
                    <a:pt x="502310" y="390080"/>
                  </a:lnTo>
                  <a:lnTo>
                    <a:pt x="336562" y="395414"/>
                  </a:lnTo>
                  <a:lnTo>
                    <a:pt x="71196" y="405625"/>
                  </a:lnTo>
                  <a:lnTo>
                    <a:pt x="66446" y="412584"/>
                  </a:lnTo>
                  <a:lnTo>
                    <a:pt x="195973" y="418274"/>
                  </a:lnTo>
                  <a:lnTo>
                    <a:pt x="404977" y="426466"/>
                  </a:lnTo>
                  <a:lnTo>
                    <a:pt x="457212" y="428853"/>
                  </a:lnTo>
                  <a:lnTo>
                    <a:pt x="505345" y="430326"/>
                  </a:lnTo>
                  <a:lnTo>
                    <a:pt x="529361" y="431279"/>
                  </a:lnTo>
                  <a:lnTo>
                    <a:pt x="553262" y="433158"/>
                  </a:lnTo>
                  <a:lnTo>
                    <a:pt x="564299" y="433514"/>
                  </a:lnTo>
                  <a:lnTo>
                    <a:pt x="571398" y="431304"/>
                  </a:lnTo>
                  <a:lnTo>
                    <a:pt x="574878" y="425894"/>
                  </a:lnTo>
                  <a:lnTo>
                    <a:pt x="575081" y="416598"/>
                  </a:lnTo>
                  <a:lnTo>
                    <a:pt x="574433" y="411073"/>
                  </a:lnTo>
                  <a:lnTo>
                    <a:pt x="574522" y="405409"/>
                  </a:lnTo>
                  <a:lnTo>
                    <a:pt x="576033" y="389902"/>
                  </a:lnTo>
                  <a:close/>
                </a:path>
              </a:pathLst>
            </a:custGeom>
            <a:solidFill>
              <a:srgbClr val="E74F06"/>
            </a:solidFill>
          </p:spPr>
          <p:txBody>
            <a:bodyPr wrap="square" lIns="0" tIns="0" rIns="0" bIns="0" rtlCol="0"/>
            <a:lstStyle/>
            <a:p>
              <a:endParaRPr/>
            </a:p>
          </p:txBody>
        </p:sp>
        <p:sp>
          <p:nvSpPr>
            <p:cNvPr id="176" name="object 223">
              <a:extLst>
                <a:ext uri="{FF2B5EF4-FFF2-40B4-BE49-F238E27FC236}">
                  <a16:creationId xmlns:a16="http://schemas.microsoft.com/office/drawing/2014/main" id="{D5552023-AC93-A44E-B3D0-E9A129654ED1}"/>
                </a:ext>
              </a:extLst>
            </p:cNvPr>
            <p:cNvSpPr/>
            <p:nvPr/>
          </p:nvSpPr>
          <p:spPr>
            <a:xfrm>
              <a:off x="1298663" y="1944130"/>
              <a:ext cx="371793" cy="59690"/>
            </a:xfrm>
            <a:custGeom>
              <a:avLst/>
              <a:gdLst/>
              <a:ahLst/>
              <a:cxnLst/>
              <a:rect l="l" t="t" r="r" b="b"/>
              <a:pathLst>
                <a:path w="743585" h="119379">
                  <a:moveTo>
                    <a:pt x="3924" y="89979"/>
                  </a:moveTo>
                  <a:lnTo>
                    <a:pt x="34467" y="119354"/>
                  </a:lnTo>
                  <a:lnTo>
                    <a:pt x="49609" y="117067"/>
                  </a:lnTo>
                  <a:lnTo>
                    <a:pt x="62625" y="110248"/>
                  </a:lnTo>
                  <a:lnTo>
                    <a:pt x="70583" y="100393"/>
                  </a:lnTo>
                  <a:lnTo>
                    <a:pt x="34924" y="100393"/>
                  </a:lnTo>
                  <a:lnTo>
                    <a:pt x="27609" y="99644"/>
                  </a:lnTo>
                  <a:lnTo>
                    <a:pt x="20119" y="97529"/>
                  </a:lnTo>
                  <a:lnTo>
                    <a:pt x="12282" y="94242"/>
                  </a:lnTo>
                  <a:lnTo>
                    <a:pt x="3924" y="89979"/>
                  </a:lnTo>
                  <a:close/>
                </a:path>
                <a:path w="743585" h="119379">
                  <a:moveTo>
                    <a:pt x="38392" y="0"/>
                  </a:moveTo>
                  <a:lnTo>
                    <a:pt x="23708" y="2483"/>
                  </a:lnTo>
                  <a:lnTo>
                    <a:pt x="11476" y="9456"/>
                  </a:lnTo>
                  <a:lnTo>
                    <a:pt x="3103" y="20204"/>
                  </a:lnTo>
                  <a:lnTo>
                    <a:pt x="0" y="34010"/>
                  </a:lnTo>
                  <a:lnTo>
                    <a:pt x="8600" y="55440"/>
                  </a:lnTo>
                  <a:lnTo>
                    <a:pt x="27520" y="66357"/>
                  </a:lnTo>
                  <a:lnTo>
                    <a:pt x="46441" y="74112"/>
                  </a:lnTo>
                  <a:lnTo>
                    <a:pt x="55041" y="86055"/>
                  </a:lnTo>
                  <a:lnTo>
                    <a:pt x="55041" y="95770"/>
                  </a:lnTo>
                  <a:lnTo>
                    <a:pt x="43484" y="100393"/>
                  </a:lnTo>
                  <a:lnTo>
                    <a:pt x="70583" y="100393"/>
                  </a:lnTo>
                  <a:lnTo>
                    <a:pt x="71738" y="98962"/>
                  </a:lnTo>
                  <a:lnTo>
                    <a:pt x="75171" y="83273"/>
                  </a:lnTo>
                  <a:lnTo>
                    <a:pt x="66606" y="63088"/>
                  </a:lnTo>
                  <a:lnTo>
                    <a:pt x="47764" y="52076"/>
                  </a:lnTo>
                  <a:lnTo>
                    <a:pt x="28922" y="43883"/>
                  </a:lnTo>
                  <a:lnTo>
                    <a:pt x="20358" y="32156"/>
                  </a:lnTo>
                  <a:lnTo>
                    <a:pt x="20365" y="25215"/>
                  </a:lnTo>
                  <a:lnTo>
                    <a:pt x="27292" y="18973"/>
                  </a:lnTo>
                  <a:lnTo>
                    <a:pt x="70045" y="18973"/>
                  </a:lnTo>
                  <a:lnTo>
                    <a:pt x="72161" y="13881"/>
                  </a:lnTo>
                  <a:lnTo>
                    <a:pt x="63729" y="7709"/>
                  </a:lnTo>
                  <a:lnTo>
                    <a:pt x="55710" y="3382"/>
                  </a:lnTo>
                  <a:lnTo>
                    <a:pt x="47474" y="834"/>
                  </a:lnTo>
                  <a:lnTo>
                    <a:pt x="38392" y="0"/>
                  </a:lnTo>
                  <a:close/>
                </a:path>
                <a:path w="743585" h="119379">
                  <a:moveTo>
                    <a:pt x="70045" y="18973"/>
                  </a:moveTo>
                  <a:lnTo>
                    <a:pt x="38861" y="18973"/>
                  </a:lnTo>
                  <a:lnTo>
                    <a:pt x="45980" y="19811"/>
                  </a:lnTo>
                  <a:lnTo>
                    <a:pt x="52992" y="22036"/>
                  </a:lnTo>
                  <a:lnTo>
                    <a:pt x="59713" y="25222"/>
                  </a:lnTo>
                  <a:lnTo>
                    <a:pt x="65912" y="28917"/>
                  </a:lnTo>
                  <a:lnTo>
                    <a:pt x="70045" y="18973"/>
                  </a:lnTo>
                  <a:close/>
                </a:path>
                <a:path w="743585" h="119379">
                  <a:moveTo>
                    <a:pt x="151498" y="0"/>
                  </a:moveTo>
                  <a:lnTo>
                    <a:pt x="131576" y="4706"/>
                  </a:lnTo>
                  <a:lnTo>
                    <a:pt x="116165" y="17522"/>
                  </a:lnTo>
                  <a:lnTo>
                    <a:pt x="106219" y="36497"/>
                  </a:lnTo>
                  <a:lnTo>
                    <a:pt x="102692" y="59677"/>
                  </a:lnTo>
                  <a:lnTo>
                    <a:pt x="106219" y="82862"/>
                  </a:lnTo>
                  <a:lnTo>
                    <a:pt x="116165" y="101836"/>
                  </a:lnTo>
                  <a:lnTo>
                    <a:pt x="131576" y="114650"/>
                  </a:lnTo>
                  <a:lnTo>
                    <a:pt x="151498" y="119354"/>
                  </a:lnTo>
                  <a:lnTo>
                    <a:pt x="162227" y="117771"/>
                  </a:lnTo>
                  <a:lnTo>
                    <a:pt x="172459" y="113284"/>
                  </a:lnTo>
                  <a:lnTo>
                    <a:pt x="181519" y="106281"/>
                  </a:lnTo>
                  <a:lnTo>
                    <a:pt x="186355" y="100164"/>
                  </a:lnTo>
                  <a:lnTo>
                    <a:pt x="152196" y="100164"/>
                  </a:lnTo>
                  <a:lnTo>
                    <a:pt x="141347" y="97351"/>
                  </a:lnTo>
                  <a:lnTo>
                    <a:pt x="132362" y="89288"/>
                  </a:lnTo>
                  <a:lnTo>
                    <a:pt x="126239" y="76542"/>
                  </a:lnTo>
                  <a:lnTo>
                    <a:pt x="123977" y="59677"/>
                  </a:lnTo>
                  <a:lnTo>
                    <a:pt x="126239" y="42814"/>
                  </a:lnTo>
                  <a:lnTo>
                    <a:pt x="132362" y="30072"/>
                  </a:lnTo>
                  <a:lnTo>
                    <a:pt x="141347" y="22013"/>
                  </a:lnTo>
                  <a:lnTo>
                    <a:pt x="152196" y="19202"/>
                  </a:lnTo>
                  <a:lnTo>
                    <a:pt x="186505" y="19202"/>
                  </a:lnTo>
                  <a:lnTo>
                    <a:pt x="181519" y="12981"/>
                  </a:lnTo>
                  <a:lnTo>
                    <a:pt x="172459" y="6043"/>
                  </a:lnTo>
                  <a:lnTo>
                    <a:pt x="162227" y="1579"/>
                  </a:lnTo>
                  <a:lnTo>
                    <a:pt x="151498" y="0"/>
                  </a:lnTo>
                  <a:close/>
                </a:path>
                <a:path w="743585" h="119379">
                  <a:moveTo>
                    <a:pt x="176479" y="86512"/>
                  </a:moveTo>
                  <a:lnTo>
                    <a:pt x="170700" y="92647"/>
                  </a:lnTo>
                  <a:lnTo>
                    <a:pt x="164771" y="96896"/>
                  </a:lnTo>
                  <a:lnTo>
                    <a:pt x="158625" y="99365"/>
                  </a:lnTo>
                  <a:lnTo>
                    <a:pt x="152196" y="100164"/>
                  </a:lnTo>
                  <a:lnTo>
                    <a:pt x="186355" y="100164"/>
                  </a:lnTo>
                  <a:lnTo>
                    <a:pt x="188734" y="97155"/>
                  </a:lnTo>
                  <a:lnTo>
                    <a:pt x="176479" y="86512"/>
                  </a:lnTo>
                  <a:close/>
                </a:path>
                <a:path w="743585" h="119379">
                  <a:moveTo>
                    <a:pt x="186505" y="19202"/>
                  </a:moveTo>
                  <a:lnTo>
                    <a:pt x="152196" y="19202"/>
                  </a:lnTo>
                  <a:lnTo>
                    <a:pt x="158625" y="19969"/>
                  </a:lnTo>
                  <a:lnTo>
                    <a:pt x="164771" y="22385"/>
                  </a:lnTo>
                  <a:lnTo>
                    <a:pt x="170700" y="26622"/>
                  </a:lnTo>
                  <a:lnTo>
                    <a:pt x="176479" y="32854"/>
                  </a:lnTo>
                  <a:lnTo>
                    <a:pt x="188734" y="21983"/>
                  </a:lnTo>
                  <a:lnTo>
                    <a:pt x="186505" y="19202"/>
                  </a:lnTo>
                  <a:close/>
                </a:path>
                <a:path w="743585" h="119379">
                  <a:moveTo>
                    <a:pt x="259283" y="0"/>
                  </a:moveTo>
                  <a:lnTo>
                    <a:pt x="244274" y="2903"/>
                  </a:lnTo>
                  <a:lnTo>
                    <a:pt x="231995" y="11423"/>
                  </a:lnTo>
                  <a:lnTo>
                    <a:pt x="223705" y="25278"/>
                  </a:lnTo>
                  <a:lnTo>
                    <a:pt x="220662" y="44183"/>
                  </a:lnTo>
                  <a:lnTo>
                    <a:pt x="220662" y="117500"/>
                  </a:lnTo>
                  <a:lnTo>
                    <a:pt x="240093" y="117500"/>
                  </a:lnTo>
                  <a:lnTo>
                    <a:pt x="240093" y="78879"/>
                  </a:lnTo>
                  <a:lnTo>
                    <a:pt x="297916" y="78879"/>
                  </a:lnTo>
                  <a:lnTo>
                    <a:pt x="297916" y="59677"/>
                  </a:lnTo>
                  <a:lnTo>
                    <a:pt x="240093" y="59677"/>
                  </a:lnTo>
                  <a:lnTo>
                    <a:pt x="240093" y="44183"/>
                  </a:lnTo>
                  <a:lnTo>
                    <a:pt x="241597" y="33154"/>
                  </a:lnTo>
                  <a:lnTo>
                    <a:pt x="245702" y="25358"/>
                  </a:lnTo>
                  <a:lnTo>
                    <a:pt x="251800" y="20730"/>
                  </a:lnTo>
                  <a:lnTo>
                    <a:pt x="259283" y="19202"/>
                  </a:lnTo>
                  <a:lnTo>
                    <a:pt x="291237" y="19202"/>
                  </a:lnTo>
                  <a:lnTo>
                    <a:pt x="286581" y="11423"/>
                  </a:lnTo>
                  <a:lnTo>
                    <a:pt x="274299" y="2903"/>
                  </a:lnTo>
                  <a:lnTo>
                    <a:pt x="259283" y="0"/>
                  </a:lnTo>
                  <a:close/>
                </a:path>
                <a:path w="743585" h="119379">
                  <a:moveTo>
                    <a:pt x="297916" y="78879"/>
                  </a:moveTo>
                  <a:lnTo>
                    <a:pt x="278485" y="78879"/>
                  </a:lnTo>
                  <a:lnTo>
                    <a:pt x="278485" y="117500"/>
                  </a:lnTo>
                  <a:lnTo>
                    <a:pt x="297916" y="117500"/>
                  </a:lnTo>
                  <a:lnTo>
                    <a:pt x="297916" y="78879"/>
                  </a:lnTo>
                  <a:close/>
                </a:path>
                <a:path w="743585" h="119379">
                  <a:moveTo>
                    <a:pt x="291237" y="19202"/>
                  </a:moveTo>
                  <a:lnTo>
                    <a:pt x="259283" y="19202"/>
                  </a:lnTo>
                  <a:lnTo>
                    <a:pt x="266773" y="20730"/>
                  </a:lnTo>
                  <a:lnTo>
                    <a:pt x="272875" y="25358"/>
                  </a:lnTo>
                  <a:lnTo>
                    <a:pt x="276981" y="33154"/>
                  </a:lnTo>
                  <a:lnTo>
                    <a:pt x="278485" y="44183"/>
                  </a:lnTo>
                  <a:lnTo>
                    <a:pt x="278485" y="59677"/>
                  </a:lnTo>
                  <a:lnTo>
                    <a:pt x="297916" y="59677"/>
                  </a:lnTo>
                  <a:lnTo>
                    <a:pt x="297916" y="44183"/>
                  </a:lnTo>
                  <a:lnTo>
                    <a:pt x="294873" y="25278"/>
                  </a:lnTo>
                  <a:lnTo>
                    <a:pt x="291237" y="19202"/>
                  </a:lnTo>
                  <a:close/>
                </a:path>
                <a:path w="743585" h="119379">
                  <a:moveTo>
                    <a:pt x="351345" y="1854"/>
                  </a:moveTo>
                  <a:lnTo>
                    <a:pt x="336778" y="1854"/>
                  </a:lnTo>
                  <a:lnTo>
                    <a:pt x="336778" y="117500"/>
                  </a:lnTo>
                  <a:lnTo>
                    <a:pt x="354126" y="117500"/>
                  </a:lnTo>
                  <a:lnTo>
                    <a:pt x="354126" y="43726"/>
                  </a:lnTo>
                  <a:lnTo>
                    <a:pt x="377074" y="43726"/>
                  </a:lnTo>
                  <a:lnTo>
                    <a:pt x="351345" y="1854"/>
                  </a:lnTo>
                  <a:close/>
                </a:path>
                <a:path w="743585" h="119379">
                  <a:moveTo>
                    <a:pt x="377074" y="43726"/>
                  </a:moveTo>
                  <a:lnTo>
                    <a:pt x="354126" y="43726"/>
                  </a:lnTo>
                  <a:lnTo>
                    <a:pt x="399453" y="117500"/>
                  </a:lnTo>
                  <a:lnTo>
                    <a:pt x="414032" y="117500"/>
                  </a:lnTo>
                  <a:lnTo>
                    <a:pt x="414032" y="75641"/>
                  </a:lnTo>
                  <a:lnTo>
                    <a:pt x="396684" y="75641"/>
                  </a:lnTo>
                  <a:lnTo>
                    <a:pt x="377074" y="43726"/>
                  </a:lnTo>
                  <a:close/>
                </a:path>
                <a:path w="743585" h="119379">
                  <a:moveTo>
                    <a:pt x="414032" y="1854"/>
                  </a:moveTo>
                  <a:lnTo>
                    <a:pt x="396684" y="1854"/>
                  </a:lnTo>
                  <a:lnTo>
                    <a:pt x="396684" y="75641"/>
                  </a:lnTo>
                  <a:lnTo>
                    <a:pt x="414032" y="75641"/>
                  </a:lnTo>
                  <a:lnTo>
                    <a:pt x="414032" y="1854"/>
                  </a:lnTo>
                  <a:close/>
                </a:path>
                <a:path w="743585" h="119379">
                  <a:moveTo>
                    <a:pt x="467461" y="1854"/>
                  </a:moveTo>
                  <a:lnTo>
                    <a:pt x="452894" y="1854"/>
                  </a:lnTo>
                  <a:lnTo>
                    <a:pt x="452894" y="117500"/>
                  </a:lnTo>
                  <a:lnTo>
                    <a:pt x="470242" y="117500"/>
                  </a:lnTo>
                  <a:lnTo>
                    <a:pt x="470242" y="43726"/>
                  </a:lnTo>
                  <a:lnTo>
                    <a:pt x="493190" y="43726"/>
                  </a:lnTo>
                  <a:lnTo>
                    <a:pt x="467461" y="1854"/>
                  </a:lnTo>
                  <a:close/>
                </a:path>
                <a:path w="743585" h="119379">
                  <a:moveTo>
                    <a:pt x="493190" y="43726"/>
                  </a:moveTo>
                  <a:lnTo>
                    <a:pt x="470242" y="43726"/>
                  </a:lnTo>
                  <a:lnTo>
                    <a:pt x="515569" y="117500"/>
                  </a:lnTo>
                  <a:lnTo>
                    <a:pt x="530148" y="117500"/>
                  </a:lnTo>
                  <a:lnTo>
                    <a:pt x="530148" y="75641"/>
                  </a:lnTo>
                  <a:lnTo>
                    <a:pt x="512800" y="75641"/>
                  </a:lnTo>
                  <a:lnTo>
                    <a:pt x="493190" y="43726"/>
                  </a:lnTo>
                  <a:close/>
                </a:path>
                <a:path w="743585" h="119379">
                  <a:moveTo>
                    <a:pt x="530148" y="1854"/>
                  </a:moveTo>
                  <a:lnTo>
                    <a:pt x="512800" y="1854"/>
                  </a:lnTo>
                  <a:lnTo>
                    <a:pt x="512800" y="75641"/>
                  </a:lnTo>
                  <a:lnTo>
                    <a:pt x="530148" y="75641"/>
                  </a:lnTo>
                  <a:lnTo>
                    <a:pt x="530148" y="1854"/>
                  </a:lnTo>
                  <a:close/>
                </a:path>
                <a:path w="743585" h="119379">
                  <a:moveTo>
                    <a:pt x="626833" y="1854"/>
                  </a:moveTo>
                  <a:lnTo>
                    <a:pt x="568998" y="1854"/>
                  </a:lnTo>
                  <a:lnTo>
                    <a:pt x="568998" y="117500"/>
                  </a:lnTo>
                  <a:lnTo>
                    <a:pt x="626833" y="117500"/>
                  </a:lnTo>
                  <a:lnTo>
                    <a:pt x="626833" y="98310"/>
                  </a:lnTo>
                  <a:lnTo>
                    <a:pt x="588429" y="98310"/>
                  </a:lnTo>
                  <a:lnTo>
                    <a:pt x="588429" y="63614"/>
                  </a:lnTo>
                  <a:lnTo>
                    <a:pt x="626833" y="63614"/>
                  </a:lnTo>
                  <a:lnTo>
                    <a:pt x="626833" y="44183"/>
                  </a:lnTo>
                  <a:lnTo>
                    <a:pt x="588429" y="44183"/>
                  </a:lnTo>
                  <a:lnTo>
                    <a:pt x="588429" y="21056"/>
                  </a:lnTo>
                  <a:lnTo>
                    <a:pt x="626833" y="21056"/>
                  </a:lnTo>
                  <a:lnTo>
                    <a:pt x="626833" y="1854"/>
                  </a:lnTo>
                  <a:close/>
                </a:path>
                <a:path w="743585" h="119379">
                  <a:moveTo>
                    <a:pt x="680491" y="1854"/>
                  </a:moveTo>
                  <a:lnTo>
                    <a:pt x="665924" y="1854"/>
                  </a:lnTo>
                  <a:lnTo>
                    <a:pt x="665924" y="117500"/>
                  </a:lnTo>
                  <a:lnTo>
                    <a:pt x="683272" y="117500"/>
                  </a:lnTo>
                  <a:lnTo>
                    <a:pt x="683272" y="43726"/>
                  </a:lnTo>
                  <a:lnTo>
                    <a:pt x="706219" y="43726"/>
                  </a:lnTo>
                  <a:lnTo>
                    <a:pt x="680491" y="1854"/>
                  </a:lnTo>
                  <a:close/>
                </a:path>
                <a:path w="743585" h="119379">
                  <a:moveTo>
                    <a:pt x="706219" y="43726"/>
                  </a:moveTo>
                  <a:lnTo>
                    <a:pt x="683272" y="43726"/>
                  </a:lnTo>
                  <a:lnTo>
                    <a:pt x="728599" y="117500"/>
                  </a:lnTo>
                  <a:lnTo>
                    <a:pt x="743178" y="117500"/>
                  </a:lnTo>
                  <a:lnTo>
                    <a:pt x="743178" y="75641"/>
                  </a:lnTo>
                  <a:lnTo>
                    <a:pt x="725830" y="75641"/>
                  </a:lnTo>
                  <a:lnTo>
                    <a:pt x="706219" y="43726"/>
                  </a:lnTo>
                  <a:close/>
                </a:path>
                <a:path w="743585" h="119379">
                  <a:moveTo>
                    <a:pt x="743178" y="1854"/>
                  </a:moveTo>
                  <a:lnTo>
                    <a:pt x="725830" y="1854"/>
                  </a:lnTo>
                  <a:lnTo>
                    <a:pt x="725830" y="75641"/>
                  </a:lnTo>
                  <a:lnTo>
                    <a:pt x="743178" y="75641"/>
                  </a:lnTo>
                  <a:lnTo>
                    <a:pt x="743178" y="1854"/>
                  </a:lnTo>
                  <a:close/>
                </a:path>
              </a:pathLst>
            </a:custGeom>
            <a:solidFill>
              <a:srgbClr val="E74F06"/>
            </a:solidFill>
          </p:spPr>
          <p:txBody>
            <a:bodyPr wrap="square" lIns="0" tIns="0" rIns="0" bIns="0" rtlCol="0"/>
            <a:lstStyle/>
            <a:p>
              <a:endParaRPr/>
            </a:p>
          </p:txBody>
        </p:sp>
        <p:sp>
          <p:nvSpPr>
            <p:cNvPr id="177" name="object 224">
              <a:extLst>
                <a:ext uri="{FF2B5EF4-FFF2-40B4-BE49-F238E27FC236}">
                  <a16:creationId xmlns:a16="http://schemas.microsoft.com/office/drawing/2014/main" id="{5A026075-0AD8-7642-B0E0-B722D7157AE7}"/>
                </a:ext>
              </a:extLst>
            </p:cNvPr>
            <p:cNvSpPr/>
            <p:nvPr/>
          </p:nvSpPr>
          <p:spPr>
            <a:xfrm>
              <a:off x="7519655" y="1610037"/>
              <a:ext cx="321945" cy="257175"/>
            </a:xfrm>
            <a:custGeom>
              <a:avLst/>
              <a:gdLst/>
              <a:ahLst/>
              <a:cxnLst/>
              <a:rect l="l" t="t" r="r" b="b"/>
              <a:pathLst>
                <a:path w="643890" h="514350">
                  <a:moveTo>
                    <a:pt x="442429" y="120738"/>
                  </a:moveTo>
                  <a:lnTo>
                    <a:pt x="434644" y="112953"/>
                  </a:lnTo>
                  <a:lnTo>
                    <a:pt x="329463" y="112953"/>
                  </a:lnTo>
                  <a:lnTo>
                    <a:pt x="329463" y="7772"/>
                  </a:lnTo>
                  <a:lnTo>
                    <a:pt x="321691" y="0"/>
                  </a:lnTo>
                  <a:lnTo>
                    <a:pt x="302488" y="0"/>
                  </a:lnTo>
                  <a:lnTo>
                    <a:pt x="294703" y="7772"/>
                  </a:lnTo>
                  <a:lnTo>
                    <a:pt x="294703" y="112953"/>
                  </a:lnTo>
                  <a:lnTo>
                    <a:pt x="189522" y="112953"/>
                  </a:lnTo>
                  <a:lnTo>
                    <a:pt x="181749" y="120738"/>
                  </a:lnTo>
                  <a:lnTo>
                    <a:pt x="181749" y="139941"/>
                  </a:lnTo>
                  <a:lnTo>
                    <a:pt x="189522" y="147713"/>
                  </a:lnTo>
                  <a:lnTo>
                    <a:pt x="199123" y="147713"/>
                  </a:lnTo>
                  <a:lnTo>
                    <a:pt x="294703" y="147713"/>
                  </a:lnTo>
                  <a:lnTo>
                    <a:pt x="294703" y="252895"/>
                  </a:lnTo>
                  <a:lnTo>
                    <a:pt x="302488" y="260680"/>
                  </a:lnTo>
                  <a:lnTo>
                    <a:pt x="321691" y="260680"/>
                  </a:lnTo>
                  <a:lnTo>
                    <a:pt x="329463" y="252895"/>
                  </a:lnTo>
                  <a:lnTo>
                    <a:pt x="329463" y="147713"/>
                  </a:lnTo>
                  <a:lnTo>
                    <a:pt x="434644" y="147713"/>
                  </a:lnTo>
                  <a:lnTo>
                    <a:pt x="442429" y="139941"/>
                  </a:lnTo>
                  <a:lnTo>
                    <a:pt x="442429" y="120738"/>
                  </a:lnTo>
                  <a:close/>
                </a:path>
                <a:path w="643890" h="514350">
                  <a:moveTo>
                    <a:pt x="643636" y="382333"/>
                  </a:moveTo>
                  <a:lnTo>
                    <a:pt x="641121" y="377393"/>
                  </a:lnTo>
                  <a:lnTo>
                    <a:pt x="638606" y="372440"/>
                  </a:lnTo>
                  <a:lnTo>
                    <a:pt x="632587" y="370509"/>
                  </a:lnTo>
                  <a:lnTo>
                    <a:pt x="618934" y="377393"/>
                  </a:lnTo>
                  <a:lnTo>
                    <a:pt x="586435" y="393700"/>
                  </a:lnTo>
                  <a:lnTo>
                    <a:pt x="533057" y="419430"/>
                  </a:lnTo>
                  <a:lnTo>
                    <a:pt x="474522" y="446265"/>
                  </a:lnTo>
                  <a:lnTo>
                    <a:pt x="417817" y="470306"/>
                  </a:lnTo>
                  <a:lnTo>
                    <a:pt x="369938" y="487616"/>
                  </a:lnTo>
                  <a:lnTo>
                    <a:pt x="337870" y="494245"/>
                  </a:lnTo>
                  <a:lnTo>
                    <a:pt x="317017" y="490118"/>
                  </a:lnTo>
                  <a:lnTo>
                    <a:pt x="288772" y="478713"/>
                  </a:lnTo>
                  <a:lnTo>
                    <a:pt x="255104" y="461518"/>
                  </a:lnTo>
                  <a:lnTo>
                    <a:pt x="217995" y="440004"/>
                  </a:lnTo>
                  <a:lnTo>
                    <a:pt x="229438" y="437680"/>
                  </a:lnTo>
                  <a:lnTo>
                    <a:pt x="241160" y="434797"/>
                  </a:lnTo>
                  <a:lnTo>
                    <a:pt x="253060" y="431546"/>
                  </a:lnTo>
                  <a:lnTo>
                    <a:pt x="265061" y="428117"/>
                  </a:lnTo>
                  <a:lnTo>
                    <a:pt x="274485" y="425221"/>
                  </a:lnTo>
                  <a:lnTo>
                    <a:pt x="284022" y="422744"/>
                  </a:lnTo>
                  <a:lnTo>
                    <a:pt x="285762" y="422376"/>
                  </a:lnTo>
                  <a:lnTo>
                    <a:pt x="293662" y="420687"/>
                  </a:lnTo>
                  <a:lnTo>
                    <a:pt x="303377" y="419049"/>
                  </a:lnTo>
                  <a:lnTo>
                    <a:pt x="365493" y="420230"/>
                  </a:lnTo>
                  <a:lnTo>
                    <a:pt x="427101" y="428167"/>
                  </a:lnTo>
                  <a:lnTo>
                    <a:pt x="429729" y="428777"/>
                  </a:lnTo>
                  <a:lnTo>
                    <a:pt x="432498" y="428269"/>
                  </a:lnTo>
                  <a:lnTo>
                    <a:pt x="439686" y="417715"/>
                  </a:lnTo>
                  <a:lnTo>
                    <a:pt x="439140" y="414985"/>
                  </a:lnTo>
                  <a:lnTo>
                    <a:pt x="399122" y="403466"/>
                  </a:lnTo>
                  <a:lnTo>
                    <a:pt x="334695" y="398691"/>
                  </a:lnTo>
                  <a:lnTo>
                    <a:pt x="302361" y="398995"/>
                  </a:lnTo>
                  <a:lnTo>
                    <a:pt x="291477" y="400748"/>
                  </a:lnTo>
                  <a:lnTo>
                    <a:pt x="280695" y="402996"/>
                  </a:lnTo>
                  <a:lnTo>
                    <a:pt x="270027" y="405752"/>
                  </a:lnTo>
                  <a:lnTo>
                    <a:pt x="259499" y="409016"/>
                  </a:lnTo>
                  <a:lnTo>
                    <a:pt x="238163" y="414947"/>
                  </a:lnTo>
                  <a:lnTo>
                    <a:pt x="214426" y="420331"/>
                  </a:lnTo>
                  <a:lnTo>
                    <a:pt x="193827" y="422376"/>
                  </a:lnTo>
                  <a:lnTo>
                    <a:pt x="181838" y="418287"/>
                  </a:lnTo>
                  <a:lnTo>
                    <a:pt x="177736" y="411226"/>
                  </a:lnTo>
                  <a:lnTo>
                    <a:pt x="175552" y="403479"/>
                  </a:lnTo>
                  <a:lnTo>
                    <a:pt x="175463" y="399491"/>
                  </a:lnTo>
                  <a:lnTo>
                    <a:pt x="175361" y="395427"/>
                  </a:lnTo>
                  <a:lnTo>
                    <a:pt x="200545" y="362292"/>
                  </a:lnTo>
                  <a:lnTo>
                    <a:pt x="246570" y="344944"/>
                  </a:lnTo>
                  <a:lnTo>
                    <a:pt x="294652" y="336727"/>
                  </a:lnTo>
                  <a:lnTo>
                    <a:pt x="332397" y="333044"/>
                  </a:lnTo>
                  <a:lnTo>
                    <a:pt x="344970" y="331609"/>
                  </a:lnTo>
                  <a:lnTo>
                    <a:pt x="359168" y="329806"/>
                  </a:lnTo>
                  <a:lnTo>
                    <a:pt x="364731" y="328460"/>
                  </a:lnTo>
                  <a:lnTo>
                    <a:pt x="370332" y="326136"/>
                  </a:lnTo>
                  <a:lnTo>
                    <a:pt x="370827" y="325932"/>
                  </a:lnTo>
                  <a:lnTo>
                    <a:pt x="377761" y="322326"/>
                  </a:lnTo>
                  <a:lnTo>
                    <a:pt x="385889" y="317715"/>
                  </a:lnTo>
                  <a:lnTo>
                    <a:pt x="418223" y="300469"/>
                  </a:lnTo>
                  <a:lnTo>
                    <a:pt x="452081" y="286385"/>
                  </a:lnTo>
                  <a:lnTo>
                    <a:pt x="487121" y="275577"/>
                  </a:lnTo>
                  <a:lnTo>
                    <a:pt x="523113" y="268135"/>
                  </a:lnTo>
                  <a:lnTo>
                    <a:pt x="569252" y="263067"/>
                  </a:lnTo>
                  <a:lnTo>
                    <a:pt x="600951" y="263956"/>
                  </a:lnTo>
                  <a:lnTo>
                    <a:pt x="619264" y="267169"/>
                  </a:lnTo>
                  <a:lnTo>
                    <a:pt x="625233" y="269087"/>
                  </a:lnTo>
                  <a:lnTo>
                    <a:pt x="627646" y="270319"/>
                  </a:lnTo>
                  <a:lnTo>
                    <a:pt x="630453" y="270522"/>
                  </a:lnTo>
                  <a:lnTo>
                    <a:pt x="640105" y="259207"/>
                  </a:lnTo>
                  <a:lnTo>
                    <a:pt x="638251" y="254152"/>
                  </a:lnTo>
                  <a:lnTo>
                    <a:pt x="570699" y="242976"/>
                  </a:lnTo>
                  <a:lnTo>
                    <a:pt x="519645" y="248399"/>
                  </a:lnTo>
                  <a:lnTo>
                    <a:pt x="482003" y="256171"/>
                  </a:lnTo>
                  <a:lnTo>
                    <a:pt x="445300" y="267487"/>
                  </a:lnTo>
                  <a:lnTo>
                    <a:pt x="409765" y="282270"/>
                  </a:lnTo>
                  <a:lnTo>
                    <a:pt x="375856" y="300329"/>
                  </a:lnTo>
                  <a:lnTo>
                    <a:pt x="369798" y="304253"/>
                  </a:lnTo>
                  <a:lnTo>
                    <a:pt x="363283" y="307492"/>
                  </a:lnTo>
                  <a:lnTo>
                    <a:pt x="356463" y="309956"/>
                  </a:lnTo>
                  <a:lnTo>
                    <a:pt x="342404" y="311708"/>
                  </a:lnTo>
                  <a:lnTo>
                    <a:pt x="330047" y="313093"/>
                  </a:lnTo>
                  <a:lnTo>
                    <a:pt x="292582" y="316763"/>
                  </a:lnTo>
                  <a:lnTo>
                    <a:pt x="284568" y="317715"/>
                  </a:lnTo>
                  <a:lnTo>
                    <a:pt x="275424" y="313423"/>
                  </a:lnTo>
                  <a:lnTo>
                    <a:pt x="266395" y="308889"/>
                  </a:lnTo>
                  <a:lnTo>
                    <a:pt x="257492" y="304101"/>
                  </a:lnTo>
                  <a:lnTo>
                    <a:pt x="251180" y="300494"/>
                  </a:lnTo>
                  <a:lnTo>
                    <a:pt x="251180" y="323240"/>
                  </a:lnTo>
                  <a:lnTo>
                    <a:pt x="242303" y="325183"/>
                  </a:lnTo>
                  <a:lnTo>
                    <a:pt x="238391" y="326136"/>
                  </a:lnTo>
                  <a:lnTo>
                    <a:pt x="220230" y="317715"/>
                  </a:lnTo>
                  <a:lnTo>
                    <a:pt x="209880" y="312877"/>
                  </a:lnTo>
                  <a:lnTo>
                    <a:pt x="209880" y="335216"/>
                  </a:lnTo>
                  <a:lnTo>
                    <a:pt x="203860" y="337616"/>
                  </a:lnTo>
                  <a:lnTo>
                    <a:pt x="198043" y="340436"/>
                  </a:lnTo>
                  <a:lnTo>
                    <a:pt x="192430" y="343636"/>
                  </a:lnTo>
                  <a:lnTo>
                    <a:pt x="174675" y="333756"/>
                  </a:lnTo>
                  <a:lnTo>
                    <a:pt x="174675" y="356666"/>
                  </a:lnTo>
                  <a:lnTo>
                    <a:pt x="169659" y="361823"/>
                  </a:lnTo>
                  <a:lnTo>
                    <a:pt x="165252" y="367487"/>
                  </a:lnTo>
                  <a:lnTo>
                    <a:pt x="161518" y="373608"/>
                  </a:lnTo>
                  <a:lnTo>
                    <a:pt x="158483" y="380136"/>
                  </a:lnTo>
                  <a:lnTo>
                    <a:pt x="156159" y="386321"/>
                  </a:lnTo>
                  <a:lnTo>
                    <a:pt x="155079" y="392620"/>
                  </a:lnTo>
                  <a:lnTo>
                    <a:pt x="155092" y="395427"/>
                  </a:lnTo>
                  <a:lnTo>
                    <a:pt x="155181" y="399491"/>
                  </a:lnTo>
                  <a:lnTo>
                    <a:pt x="109537" y="367157"/>
                  </a:lnTo>
                  <a:lnTo>
                    <a:pt x="70675" y="337146"/>
                  </a:lnTo>
                  <a:lnTo>
                    <a:pt x="28829" y="295960"/>
                  </a:lnTo>
                  <a:lnTo>
                    <a:pt x="26822" y="287629"/>
                  </a:lnTo>
                  <a:lnTo>
                    <a:pt x="29845" y="286689"/>
                  </a:lnTo>
                  <a:lnTo>
                    <a:pt x="37211" y="286689"/>
                  </a:lnTo>
                  <a:lnTo>
                    <a:pt x="49161" y="288874"/>
                  </a:lnTo>
                  <a:lnTo>
                    <a:pt x="90258" y="305396"/>
                  </a:lnTo>
                  <a:lnTo>
                    <a:pt x="112052" y="318922"/>
                  </a:lnTo>
                  <a:lnTo>
                    <a:pt x="123151" y="326136"/>
                  </a:lnTo>
                  <a:lnTo>
                    <a:pt x="136715" y="334657"/>
                  </a:lnTo>
                  <a:lnTo>
                    <a:pt x="153631" y="344754"/>
                  </a:lnTo>
                  <a:lnTo>
                    <a:pt x="174675" y="356666"/>
                  </a:lnTo>
                  <a:lnTo>
                    <a:pt x="174675" y="333756"/>
                  </a:lnTo>
                  <a:lnTo>
                    <a:pt x="168579" y="330352"/>
                  </a:lnTo>
                  <a:lnTo>
                    <a:pt x="149733" y="319214"/>
                  </a:lnTo>
                  <a:lnTo>
                    <a:pt x="134886" y="309943"/>
                  </a:lnTo>
                  <a:lnTo>
                    <a:pt x="111467" y="294563"/>
                  </a:lnTo>
                  <a:lnTo>
                    <a:pt x="99428" y="287629"/>
                  </a:lnTo>
                  <a:lnTo>
                    <a:pt x="97447" y="286651"/>
                  </a:lnTo>
                  <a:lnTo>
                    <a:pt x="87020" y="281470"/>
                  </a:lnTo>
                  <a:lnTo>
                    <a:pt x="74218" y="276059"/>
                  </a:lnTo>
                  <a:lnTo>
                    <a:pt x="57607" y="270383"/>
                  </a:lnTo>
                  <a:lnTo>
                    <a:pt x="49555" y="268630"/>
                  </a:lnTo>
                  <a:lnTo>
                    <a:pt x="43180" y="267258"/>
                  </a:lnTo>
                  <a:lnTo>
                    <a:pt x="31013" y="266674"/>
                  </a:lnTo>
                  <a:lnTo>
                    <a:pt x="21170" y="268630"/>
                  </a:lnTo>
                  <a:lnTo>
                    <a:pt x="21717" y="267957"/>
                  </a:lnTo>
                  <a:lnTo>
                    <a:pt x="22072" y="267677"/>
                  </a:lnTo>
                  <a:lnTo>
                    <a:pt x="33477" y="262890"/>
                  </a:lnTo>
                  <a:lnTo>
                    <a:pt x="49504" y="260184"/>
                  </a:lnTo>
                  <a:lnTo>
                    <a:pt x="68491" y="261353"/>
                  </a:lnTo>
                  <a:lnTo>
                    <a:pt x="115189" y="282714"/>
                  </a:lnTo>
                  <a:lnTo>
                    <a:pt x="156489" y="308076"/>
                  </a:lnTo>
                  <a:lnTo>
                    <a:pt x="163931" y="312496"/>
                  </a:lnTo>
                  <a:lnTo>
                    <a:pt x="170865" y="316420"/>
                  </a:lnTo>
                  <a:lnTo>
                    <a:pt x="178003" y="320065"/>
                  </a:lnTo>
                  <a:lnTo>
                    <a:pt x="187667" y="324777"/>
                  </a:lnTo>
                  <a:lnTo>
                    <a:pt x="209880" y="335216"/>
                  </a:lnTo>
                  <a:lnTo>
                    <a:pt x="209880" y="312877"/>
                  </a:lnTo>
                  <a:lnTo>
                    <a:pt x="203631" y="309943"/>
                  </a:lnTo>
                  <a:lnTo>
                    <a:pt x="192709" y="304761"/>
                  </a:lnTo>
                  <a:lnTo>
                    <a:pt x="157734" y="285127"/>
                  </a:lnTo>
                  <a:lnTo>
                    <a:pt x="160362" y="283197"/>
                  </a:lnTo>
                  <a:lnTo>
                    <a:pt x="163601" y="282270"/>
                  </a:lnTo>
                  <a:lnTo>
                    <a:pt x="166852" y="282575"/>
                  </a:lnTo>
                  <a:lnTo>
                    <a:pt x="179628" y="286080"/>
                  </a:lnTo>
                  <a:lnTo>
                    <a:pt x="198539" y="294767"/>
                  </a:lnTo>
                  <a:lnTo>
                    <a:pt x="219659" y="305841"/>
                  </a:lnTo>
                  <a:lnTo>
                    <a:pt x="251180" y="323240"/>
                  </a:lnTo>
                  <a:lnTo>
                    <a:pt x="251180" y="300494"/>
                  </a:lnTo>
                  <a:lnTo>
                    <a:pt x="248716" y="299072"/>
                  </a:lnTo>
                  <a:lnTo>
                    <a:pt x="221881" y="284327"/>
                  </a:lnTo>
                  <a:lnTo>
                    <a:pt x="217817" y="282270"/>
                  </a:lnTo>
                  <a:lnTo>
                    <a:pt x="202196" y="274358"/>
                  </a:lnTo>
                  <a:lnTo>
                    <a:pt x="199059" y="272770"/>
                  </a:lnTo>
                  <a:lnTo>
                    <a:pt x="180555" y="265226"/>
                  </a:lnTo>
                  <a:lnTo>
                    <a:pt x="166649" y="262521"/>
                  </a:lnTo>
                  <a:lnTo>
                    <a:pt x="158115" y="263156"/>
                  </a:lnTo>
                  <a:lnTo>
                    <a:pt x="140182" y="274358"/>
                  </a:lnTo>
                  <a:lnTo>
                    <a:pt x="129857" y="268084"/>
                  </a:lnTo>
                  <a:lnTo>
                    <a:pt x="71780" y="241554"/>
                  </a:lnTo>
                  <a:lnTo>
                    <a:pt x="47447" y="240258"/>
                  </a:lnTo>
                  <a:lnTo>
                    <a:pt x="26682" y="244017"/>
                  </a:lnTo>
                  <a:lnTo>
                    <a:pt x="0" y="273875"/>
                  </a:lnTo>
                  <a:lnTo>
                    <a:pt x="2146" y="281622"/>
                  </a:lnTo>
                  <a:lnTo>
                    <a:pt x="6769" y="287896"/>
                  </a:lnTo>
                  <a:lnTo>
                    <a:pt x="6883" y="293497"/>
                  </a:lnTo>
                  <a:lnTo>
                    <a:pt x="63347" y="356057"/>
                  </a:lnTo>
                  <a:lnTo>
                    <a:pt x="111353" y="392620"/>
                  </a:lnTo>
                  <a:lnTo>
                    <a:pt x="166395" y="430530"/>
                  </a:lnTo>
                  <a:lnTo>
                    <a:pt x="170256" y="435267"/>
                  </a:lnTo>
                  <a:lnTo>
                    <a:pt x="175514" y="438645"/>
                  </a:lnTo>
                  <a:lnTo>
                    <a:pt x="181432" y="440156"/>
                  </a:lnTo>
                  <a:lnTo>
                    <a:pt x="228536" y="468947"/>
                  </a:lnTo>
                  <a:lnTo>
                    <a:pt x="272491" y="492518"/>
                  </a:lnTo>
                  <a:lnTo>
                    <a:pt x="310032" y="508457"/>
                  </a:lnTo>
                  <a:lnTo>
                    <a:pt x="337858" y="514311"/>
                  </a:lnTo>
                  <a:lnTo>
                    <a:pt x="379145" y="505523"/>
                  </a:lnTo>
                  <a:lnTo>
                    <a:pt x="409448" y="494245"/>
                  </a:lnTo>
                  <a:lnTo>
                    <a:pt x="438556" y="483425"/>
                  </a:lnTo>
                  <a:lnTo>
                    <a:pt x="505040" y="454482"/>
                  </a:lnTo>
                  <a:lnTo>
                    <a:pt x="567601" y="425107"/>
                  </a:lnTo>
                  <a:lnTo>
                    <a:pt x="615175" y="401764"/>
                  </a:lnTo>
                  <a:lnTo>
                    <a:pt x="641705" y="388340"/>
                  </a:lnTo>
                  <a:lnTo>
                    <a:pt x="643636" y="382333"/>
                  </a:lnTo>
                  <a:close/>
                </a:path>
              </a:pathLst>
            </a:custGeom>
            <a:solidFill>
              <a:srgbClr val="37258D"/>
            </a:solidFill>
          </p:spPr>
          <p:txBody>
            <a:bodyPr wrap="square" lIns="0" tIns="0" rIns="0" bIns="0" rtlCol="0"/>
            <a:lstStyle/>
            <a:p>
              <a:endParaRPr/>
            </a:p>
          </p:txBody>
        </p:sp>
        <p:sp>
          <p:nvSpPr>
            <p:cNvPr id="178" name="object 225">
              <a:extLst>
                <a:ext uri="{FF2B5EF4-FFF2-40B4-BE49-F238E27FC236}">
                  <a16:creationId xmlns:a16="http://schemas.microsoft.com/office/drawing/2014/main" id="{3C17D9EE-7D8E-6F45-8708-1B4D41B42A39}"/>
                </a:ext>
              </a:extLst>
            </p:cNvPr>
            <p:cNvSpPr/>
            <p:nvPr/>
          </p:nvSpPr>
          <p:spPr>
            <a:xfrm>
              <a:off x="7371700" y="1921824"/>
              <a:ext cx="617855" cy="82233"/>
            </a:xfrm>
            <a:custGeom>
              <a:avLst/>
              <a:gdLst/>
              <a:ahLst/>
              <a:cxnLst/>
              <a:rect l="l" t="t" r="r" b="b"/>
              <a:pathLst>
                <a:path w="1235709" h="164464">
                  <a:moveTo>
                    <a:pt x="19672" y="44970"/>
                  </a:moveTo>
                  <a:lnTo>
                    <a:pt x="0" y="44970"/>
                  </a:lnTo>
                  <a:lnTo>
                    <a:pt x="0" y="119227"/>
                  </a:lnTo>
                  <a:lnTo>
                    <a:pt x="3081" y="138375"/>
                  </a:lnTo>
                  <a:lnTo>
                    <a:pt x="11476" y="152404"/>
                  </a:lnTo>
                  <a:lnTo>
                    <a:pt x="23911" y="161031"/>
                  </a:lnTo>
                  <a:lnTo>
                    <a:pt x="39116" y="163969"/>
                  </a:lnTo>
                  <a:lnTo>
                    <a:pt x="54322" y="161031"/>
                  </a:lnTo>
                  <a:lnTo>
                    <a:pt x="66762" y="152404"/>
                  </a:lnTo>
                  <a:lnTo>
                    <a:pt x="71479" y="144526"/>
                  </a:lnTo>
                  <a:lnTo>
                    <a:pt x="39116" y="144526"/>
                  </a:lnTo>
                  <a:lnTo>
                    <a:pt x="31534" y="142976"/>
                  </a:lnTo>
                  <a:lnTo>
                    <a:pt x="25355" y="138287"/>
                  </a:lnTo>
                  <a:lnTo>
                    <a:pt x="21195" y="130392"/>
                  </a:lnTo>
                  <a:lnTo>
                    <a:pt x="19672" y="119227"/>
                  </a:lnTo>
                  <a:lnTo>
                    <a:pt x="19672" y="44970"/>
                  </a:lnTo>
                  <a:close/>
                </a:path>
                <a:path w="1235709" h="164464">
                  <a:moveTo>
                    <a:pt x="78244" y="44970"/>
                  </a:moveTo>
                  <a:lnTo>
                    <a:pt x="58559" y="44970"/>
                  </a:lnTo>
                  <a:lnTo>
                    <a:pt x="58559" y="119227"/>
                  </a:lnTo>
                  <a:lnTo>
                    <a:pt x="57037" y="130392"/>
                  </a:lnTo>
                  <a:lnTo>
                    <a:pt x="52881" y="138287"/>
                  </a:lnTo>
                  <a:lnTo>
                    <a:pt x="46702" y="142976"/>
                  </a:lnTo>
                  <a:lnTo>
                    <a:pt x="39116" y="144526"/>
                  </a:lnTo>
                  <a:lnTo>
                    <a:pt x="71479" y="144526"/>
                  </a:lnTo>
                  <a:lnTo>
                    <a:pt x="75161" y="138375"/>
                  </a:lnTo>
                  <a:lnTo>
                    <a:pt x="78244" y="119227"/>
                  </a:lnTo>
                  <a:lnTo>
                    <a:pt x="78244" y="44970"/>
                  </a:lnTo>
                  <a:close/>
                </a:path>
                <a:path w="1235709" h="164464">
                  <a:moveTo>
                    <a:pt x="132346" y="44970"/>
                  </a:moveTo>
                  <a:lnTo>
                    <a:pt x="117589" y="44970"/>
                  </a:lnTo>
                  <a:lnTo>
                    <a:pt x="117589" y="162090"/>
                  </a:lnTo>
                  <a:lnTo>
                    <a:pt x="135166" y="162090"/>
                  </a:lnTo>
                  <a:lnTo>
                    <a:pt x="135166" y="87376"/>
                  </a:lnTo>
                  <a:lnTo>
                    <a:pt x="158399" y="87376"/>
                  </a:lnTo>
                  <a:lnTo>
                    <a:pt x="132346" y="44970"/>
                  </a:lnTo>
                  <a:close/>
                </a:path>
                <a:path w="1235709" h="164464">
                  <a:moveTo>
                    <a:pt x="158399" y="87376"/>
                  </a:moveTo>
                  <a:lnTo>
                    <a:pt x="135166" y="87376"/>
                  </a:lnTo>
                  <a:lnTo>
                    <a:pt x="181076" y="162090"/>
                  </a:lnTo>
                  <a:lnTo>
                    <a:pt x="195834" y="162090"/>
                  </a:lnTo>
                  <a:lnTo>
                    <a:pt x="195834" y="119697"/>
                  </a:lnTo>
                  <a:lnTo>
                    <a:pt x="178257" y="119697"/>
                  </a:lnTo>
                  <a:lnTo>
                    <a:pt x="158399" y="87376"/>
                  </a:lnTo>
                  <a:close/>
                </a:path>
                <a:path w="1235709" h="164464">
                  <a:moveTo>
                    <a:pt x="195834" y="44970"/>
                  </a:moveTo>
                  <a:lnTo>
                    <a:pt x="178257" y="44970"/>
                  </a:lnTo>
                  <a:lnTo>
                    <a:pt x="178257" y="119697"/>
                  </a:lnTo>
                  <a:lnTo>
                    <a:pt x="195834" y="119697"/>
                  </a:lnTo>
                  <a:lnTo>
                    <a:pt x="195834" y="44970"/>
                  </a:lnTo>
                  <a:close/>
                </a:path>
                <a:path w="1235709" h="164464">
                  <a:moveTo>
                    <a:pt x="274307" y="64414"/>
                  </a:moveTo>
                  <a:lnTo>
                    <a:pt x="254863" y="64414"/>
                  </a:lnTo>
                  <a:lnTo>
                    <a:pt x="254863" y="162090"/>
                  </a:lnTo>
                  <a:lnTo>
                    <a:pt x="274307" y="162090"/>
                  </a:lnTo>
                  <a:lnTo>
                    <a:pt x="274307" y="64414"/>
                  </a:lnTo>
                  <a:close/>
                </a:path>
                <a:path w="1235709" h="164464">
                  <a:moveTo>
                    <a:pt x="307568" y="44970"/>
                  </a:moveTo>
                  <a:lnTo>
                    <a:pt x="221602" y="44970"/>
                  </a:lnTo>
                  <a:lnTo>
                    <a:pt x="221602" y="64414"/>
                  </a:lnTo>
                  <a:lnTo>
                    <a:pt x="307568" y="64414"/>
                  </a:lnTo>
                  <a:lnTo>
                    <a:pt x="307568" y="44970"/>
                  </a:lnTo>
                  <a:close/>
                </a:path>
                <a:path w="1235709" h="164464">
                  <a:moveTo>
                    <a:pt x="391896" y="44970"/>
                  </a:moveTo>
                  <a:lnTo>
                    <a:pt x="333336" y="44970"/>
                  </a:lnTo>
                  <a:lnTo>
                    <a:pt x="333336" y="162090"/>
                  </a:lnTo>
                  <a:lnTo>
                    <a:pt x="391896" y="162090"/>
                  </a:lnTo>
                  <a:lnTo>
                    <a:pt x="391896" y="142646"/>
                  </a:lnTo>
                  <a:lnTo>
                    <a:pt x="353009" y="142646"/>
                  </a:lnTo>
                  <a:lnTo>
                    <a:pt x="353009" y="107518"/>
                  </a:lnTo>
                  <a:lnTo>
                    <a:pt x="391896" y="107518"/>
                  </a:lnTo>
                  <a:lnTo>
                    <a:pt x="391896" y="87833"/>
                  </a:lnTo>
                  <a:lnTo>
                    <a:pt x="353009" y="87833"/>
                  </a:lnTo>
                  <a:lnTo>
                    <a:pt x="353009" y="64414"/>
                  </a:lnTo>
                  <a:lnTo>
                    <a:pt x="391896" y="64414"/>
                  </a:lnTo>
                  <a:lnTo>
                    <a:pt x="391896" y="44970"/>
                  </a:lnTo>
                  <a:close/>
                </a:path>
                <a:path w="1235709" h="164464">
                  <a:moveTo>
                    <a:pt x="468731" y="44970"/>
                  </a:moveTo>
                  <a:lnTo>
                    <a:pt x="431482" y="44970"/>
                  </a:lnTo>
                  <a:lnTo>
                    <a:pt x="431482" y="162090"/>
                  </a:lnTo>
                  <a:lnTo>
                    <a:pt x="451154" y="162090"/>
                  </a:lnTo>
                  <a:lnTo>
                    <a:pt x="451154" y="122974"/>
                  </a:lnTo>
                  <a:lnTo>
                    <a:pt x="489544" y="122974"/>
                  </a:lnTo>
                  <a:lnTo>
                    <a:pt x="486537" y="118757"/>
                  </a:lnTo>
                  <a:lnTo>
                    <a:pt x="495162" y="112684"/>
                  </a:lnTo>
                  <a:lnTo>
                    <a:pt x="501816" y="104589"/>
                  </a:lnTo>
                  <a:lnTo>
                    <a:pt x="502285" y="103530"/>
                  </a:lnTo>
                  <a:lnTo>
                    <a:pt x="451154" y="103530"/>
                  </a:lnTo>
                  <a:lnTo>
                    <a:pt x="451154" y="64414"/>
                  </a:lnTo>
                  <a:lnTo>
                    <a:pt x="501531" y="64414"/>
                  </a:lnTo>
                  <a:lnTo>
                    <a:pt x="496166" y="56446"/>
                  </a:lnTo>
                  <a:lnTo>
                    <a:pt x="483798" y="48051"/>
                  </a:lnTo>
                  <a:lnTo>
                    <a:pt x="468731" y="44970"/>
                  </a:lnTo>
                  <a:close/>
                </a:path>
                <a:path w="1235709" h="164464">
                  <a:moveTo>
                    <a:pt x="489544" y="122974"/>
                  </a:moveTo>
                  <a:lnTo>
                    <a:pt x="465442" y="122974"/>
                  </a:lnTo>
                  <a:lnTo>
                    <a:pt x="493560" y="162090"/>
                  </a:lnTo>
                  <a:lnTo>
                    <a:pt x="517448" y="162090"/>
                  </a:lnTo>
                  <a:lnTo>
                    <a:pt x="489544" y="122974"/>
                  </a:lnTo>
                  <a:close/>
                </a:path>
                <a:path w="1235709" h="164464">
                  <a:moveTo>
                    <a:pt x="501531" y="64414"/>
                  </a:moveTo>
                  <a:lnTo>
                    <a:pt x="468731" y="64414"/>
                  </a:lnTo>
                  <a:lnTo>
                    <a:pt x="476313" y="65973"/>
                  </a:lnTo>
                  <a:lnTo>
                    <a:pt x="482492" y="70211"/>
                  </a:lnTo>
                  <a:lnTo>
                    <a:pt x="486651" y="76469"/>
                  </a:lnTo>
                  <a:lnTo>
                    <a:pt x="488175" y="84086"/>
                  </a:lnTo>
                  <a:lnTo>
                    <a:pt x="486651" y="91571"/>
                  </a:lnTo>
                  <a:lnTo>
                    <a:pt x="482492" y="97761"/>
                  </a:lnTo>
                  <a:lnTo>
                    <a:pt x="476313" y="101974"/>
                  </a:lnTo>
                  <a:lnTo>
                    <a:pt x="468731" y="103530"/>
                  </a:lnTo>
                  <a:lnTo>
                    <a:pt x="502285" y="103530"/>
                  </a:lnTo>
                  <a:lnTo>
                    <a:pt x="506101" y="94910"/>
                  </a:lnTo>
                  <a:lnTo>
                    <a:pt x="507619" y="84086"/>
                  </a:lnTo>
                  <a:lnTo>
                    <a:pt x="504539" y="68882"/>
                  </a:lnTo>
                  <a:lnTo>
                    <a:pt x="501531" y="64414"/>
                  </a:lnTo>
                  <a:close/>
                </a:path>
                <a:path w="1235709" h="164464">
                  <a:moveTo>
                    <a:pt x="545325" y="134213"/>
                  </a:moveTo>
                  <a:lnTo>
                    <a:pt x="576249" y="163969"/>
                  </a:lnTo>
                  <a:lnTo>
                    <a:pt x="591585" y="161652"/>
                  </a:lnTo>
                  <a:lnTo>
                    <a:pt x="604767" y="154744"/>
                  </a:lnTo>
                  <a:lnTo>
                    <a:pt x="612835" y="144754"/>
                  </a:lnTo>
                  <a:lnTo>
                    <a:pt x="576719" y="144754"/>
                  </a:lnTo>
                  <a:lnTo>
                    <a:pt x="569308" y="143996"/>
                  </a:lnTo>
                  <a:lnTo>
                    <a:pt x="561722" y="141855"/>
                  </a:lnTo>
                  <a:lnTo>
                    <a:pt x="553786" y="138528"/>
                  </a:lnTo>
                  <a:lnTo>
                    <a:pt x="545325" y="134213"/>
                  </a:lnTo>
                  <a:close/>
                </a:path>
                <a:path w="1235709" h="164464">
                  <a:moveTo>
                    <a:pt x="580224" y="43091"/>
                  </a:moveTo>
                  <a:lnTo>
                    <a:pt x="565358" y="45606"/>
                  </a:lnTo>
                  <a:lnTo>
                    <a:pt x="552972" y="52668"/>
                  </a:lnTo>
                  <a:lnTo>
                    <a:pt x="544493" y="63552"/>
                  </a:lnTo>
                  <a:lnTo>
                    <a:pt x="541350" y="77533"/>
                  </a:lnTo>
                  <a:lnTo>
                    <a:pt x="550059" y="99243"/>
                  </a:lnTo>
                  <a:lnTo>
                    <a:pt x="569220" y="110301"/>
                  </a:lnTo>
                  <a:lnTo>
                    <a:pt x="588381" y="118151"/>
                  </a:lnTo>
                  <a:lnTo>
                    <a:pt x="597090" y="130238"/>
                  </a:lnTo>
                  <a:lnTo>
                    <a:pt x="597090" y="140081"/>
                  </a:lnTo>
                  <a:lnTo>
                    <a:pt x="585381" y="144754"/>
                  </a:lnTo>
                  <a:lnTo>
                    <a:pt x="612835" y="144754"/>
                  </a:lnTo>
                  <a:lnTo>
                    <a:pt x="613997" y="143315"/>
                  </a:lnTo>
                  <a:lnTo>
                    <a:pt x="617474" y="127431"/>
                  </a:lnTo>
                  <a:lnTo>
                    <a:pt x="608800" y="106988"/>
                  </a:lnTo>
                  <a:lnTo>
                    <a:pt x="589718" y="95832"/>
                  </a:lnTo>
                  <a:lnTo>
                    <a:pt x="570636" y="87532"/>
                  </a:lnTo>
                  <a:lnTo>
                    <a:pt x="561962" y="75653"/>
                  </a:lnTo>
                  <a:lnTo>
                    <a:pt x="561964" y="68628"/>
                  </a:lnTo>
                  <a:lnTo>
                    <a:pt x="568985" y="62306"/>
                  </a:lnTo>
                  <a:lnTo>
                    <a:pt x="612284" y="62306"/>
                  </a:lnTo>
                  <a:lnTo>
                    <a:pt x="614426" y="57150"/>
                  </a:lnTo>
                  <a:lnTo>
                    <a:pt x="605890" y="50902"/>
                  </a:lnTo>
                  <a:lnTo>
                    <a:pt x="597768" y="46520"/>
                  </a:lnTo>
                  <a:lnTo>
                    <a:pt x="589424" y="43937"/>
                  </a:lnTo>
                  <a:lnTo>
                    <a:pt x="580224" y="43091"/>
                  </a:lnTo>
                  <a:close/>
                </a:path>
                <a:path w="1235709" h="164464">
                  <a:moveTo>
                    <a:pt x="612284" y="62306"/>
                  </a:moveTo>
                  <a:lnTo>
                    <a:pt x="580694" y="62306"/>
                  </a:lnTo>
                  <a:lnTo>
                    <a:pt x="587913" y="63154"/>
                  </a:lnTo>
                  <a:lnTo>
                    <a:pt x="595017" y="65408"/>
                  </a:lnTo>
                  <a:lnTo>
                    <a:pt x="601815" y="68630"/>
                  </a:lnTo>
                  <a:lnTo>
                    <a:pt x="608101" y="72377"/>
                  </a:lnTo>
                  <a:lnTo>
                    <a:pt x="612284" y="62306"/>
                  </a:lnTo>
                  <a:close/>
                </a:path>
                <a:path w="1235709" h="164464">
                  <a:moveTo>
                    <a:pt x="686346" y="64414"/>
                  </a:moveTo>
                  <a:lnTo>
                    <a:pt x="666902" y="64414"/>
                  </a:lnTo>
                  <a:lnTo>
                    <a:pt x="666902" y="162090"/>
                  </a:lnTo>
                  <a:lnTo>
                    <a:pt x="686346" y="162090"/>
                  </a:lnTo>
                  <a:lnTo>
                    <a:pt x="686346" y="64414"/>
                  </a:lnTo>
                  <a:close/>
                </a:path>
                <a:path w="1235709" h="164464">
                  <a:moveTo>
                    <a:pt x="719607" y="44970"/>
                  </a:moveTo>
                  <a:lnTo>
                    <a:pt x="633641" y="44970"/>
                  </a:lnTo>
                  <a:lnTo>
                    <a:pt x="633641" y="64414"/>
                  </a:lnTo>
                  <a:lnTo>
                    <a:pt x="719607" y="64414"/>
                  </a:lnTo>
                  <a:lnTo>
                    <a:pt x="719607" y="44970"/>
                  </a:lnTo>
                  <a:close/>
                </a:path>
                <a:path w="1235709" h="164464">
                  <a:moveTo>
                    <a:pt x="765048" y="44970"/>
                  </a:moveTo>
                  <a:lnTo>
                    <a:pt x="745375" y="44970"/>
                  </a:lnTo>
                  <a:lnTo>
                    <a:pt x="745375" y="119227"/>
                  </a:lnTo>
                  <a:lnTo>
                    <a:pt x="748456" y="138375"/>
                  </a:lnTo>
                  <a:lnTo>
                    <a:pt x="756851" y="152404"/>
                  </a:lnTo>
                  <a:lnTo>
                    <a:pt x="769287" y="161031"/>
                  </a:lnTo>
                  <a:lnTo>
                    <a:pt x="784491" y="163969"/>
                  </a:lnTo>
                  <a:lnTo>
                    <a:pt x="799695" y="161031"/>
                  </a:lnTo>
                  <a:lnTo>
                    <a:pt x="812131" y="152404"/>
                  </a:lnTo>
                  <a:lnTo>
                    <a:pt x="816846" y="144526"/>
                  </a:lnTo>
                  <a:lnTo>
                    <a:pt x="784491" y="144526"/>
                  </a:lnTo>
                  <a:lnTo>
                    <a:pt x="776904" y="142976"/>
                  </a:lnTo>
                  <a:lnTo>
                    <a:pt x="770726" y="138287"/>
                  </a:lnTo>
                  <a:lnTo>
                    <a:pt x="766569" y="130392"/>
                  </a:lnTo>
                  <a:lnTo>
                    <a:pt x="765048" y="119227"/>
                  </a:lnTo>
                  <a:lnTo>
                    <a:pt x="765048" y="44970"/>
                  </a:lnTo>
                  <a:close/>
                </a:path>
                <a:path w="1235709" h="164464">
                  <a:moveTo>
                    <a:pt x="823607" y="44970"/>
                  </a:moveTo>
                  <a:lnTo>
                    <a:pt x="803935" y="44970"/>
                  </a:lnTo>
                  <a:lnTo>
                    <a:pt x="803935" y="119227"/>
                  </a:lnTo>
                  <a:lnTo>
                    <a:pt x="802411" y="130392"/>
                  </a:lnTo>
                  <a:lnTo>
                    <a:pt x="798252" y="138287"/>
                  </a:lnTo>
                  <a:lnTo>
                    <a:pt x="792073" y="142976"/>
                  </a:lnTo>
                  <a:lnTo>
                    <a:pt x="784491" y="144526"/>
                  </a:lnTo>
                  <a:lnTo>
                    <a:pt x="816846" y="144526"/>
                  </a:lnTo>
                  <a:lnTo>
                    <a:pt x="820526" y="138375"/>
                  </a:lnTo>
                  <a:lnTo>
                    <a:pt x="823607" y="119227"/>
                  </a:lnTo>
                  <a:lnTo>
                    <a:pt x="823607" y="44970"/>
                  </a:lnTo>
                  <a:close/>
                </a:path>
                <a:path w="1235709" h="164464">
                  <a:moveTo>
                    <a:pt x="770902" y="0"/>
                  </a:moveTo>
                  <a:lnTo>
                    <a:pt x="758024" y="0"/>
                  </a:lnTo>
                  <a:lnTo>
                    <a:pt x="752627" y="5143"/>
                  </a:lnTo>
                  <a:lnTo>
                    <a:pt x="752627" y="18034"/>
                  </a:lnTo>
                  <a:lnTo>
                    <a:pt x="758024" y="23418"/>
                  </a:lnTo>
                  <a:lnTo>
                    <a:pt x="770902" y="23418"/>
                  </a:lnTo>
                  <a:lnTo>
                    <a:pt x="776058" y="18034"/>
                  </a:lnTo>
                  <a:lnTo>
                    <a:pt x="776058" y="5143"/>
                  </a:lnTo>
                  <a:lnTo>
                    <a:pt x="770902" y="0"/>
                  </a:lnTo>
                  <a:close/>
                </a:path>
                <a:path w="1235709" h="164464">
                  <a:moveTo>
                    <a:pt x="810018" y="0"/>
                  </a:moveTo>
                  <a:lnTo>
                    <a:pt x="797140" y="0"/>
                  </a:lnTo>
                  <a:lnTo>
                    <a:pt x="791756" y="5143"/>
                  </a:lnTo>
                  <a:lnTo>
                    <a:pt x="791756" y="18034"/>
                  </a:lnTo>
                  <a:lnTo>
                    <a:pt x="797140" y="23418"/>
                  </a:lnTo>
                  <a:lnTo>
                    <a:pt x="810018" y="23418"/>
                  </a:lnTo>
                  <a:lnTo>
                    <a:pt x="815174" y="18034"/>
                  </a:lnTo>
                  <a:lnTo>
                    <a:pt x="815174" y="5143"/>
                  </a:lnTo>
                  <a:lnTo>
                    <a:pt x="810018" y="0"/>
                  </a:lnTo>
                  <a:close/>
                </a:path>
                <a:path w="1235709" h="164464">
                  <a:moveTo>
                    <a:pt x="902081" y="64414"/>
                  </a:moveTo>
                  <a:lnTo>
                    <a:pt x="882637" y="64414"/>
                  </a:lnTo>
                  <a:lnTo>
                    <a:pt x="882637" y="162090"/>
                  </a:lnTo>
                  <a:lnTo>
                    <a:pt x="902081" y="162090"/>
                  </a:lnTo>
                  <a:lnTo>
                    <a:pt x="902081" y="64414"/>
                  </a:lnTo>
                  <a:close/>
                </a:path>
                <a:path w="1235709" h="164464">
                  <a:moveTo>
                    <a:pt x="935342" y="44970"/>
                  </a:moveTo>
                  <a:lnTo>
                    <a:pt x="849376" y="44970"/>
                  </a:lnTo>
                  <a:lnTo>
                    <a:pt x="849376" y="64414"/>
                  </a:lnTo>
                  <a:lnTo>
                    <a:pt x="935342" y="64414"/>
                  </a:lnTo>
                  <a:lnTo>
                    <a:pt x="935342" y="44970"/>
                  </a:lnTo>
                  <a:close/>
                </a:path>
                <a:path w="1235709" h="164464">
                  <a:moveTo>
                    <a:pt x="1022019" y="44970"/>
                  </a:moveTo>
                  <a:lnTo>
                    <a:pt x="959243" y="44970"/>
                  </a:lnTo>
                  <a:lnTo>
                    <a:pt x="959243" y="64414"/>
                  </a:lnTo>
                  <a:lnTo>
                    <a:pt x="994143" y="64414"/>
                  </a:lnTo>
                  <a:lnTo>
                    <a:pt x="958773" y="162090"/>
                  </a:lnTo>
                  <a:lnTo>
                    <a:pt x="1021778" y="162090"/>
                  </a:lnTo>
                  <a:lnTo>
                    <a:pt x="1021778" y="142646"/>
                  </a:lnTo>
                  <a:lnTo>
                    <a:pt x="986650" y="142646"/>
                  </a:lnTo>
                  <a:lnTo>
                    <a:pt x="1022019" y="44970"/>
                  </a:lnTo>
                  <a:close/>
                </a:path>
                <a:path w="1235709" h="164464">
                  <a:moveTo>
                    <a:pt x="1117828" y="44970"/>
                  </a:moveTo>
                  <a:lnTo>
                    <a:pt x="1059256" y="44970"/>
                  </a:lnTo>
                  <a:lnTo>
                    <a:pt x="1059256" y="162090"/>
                  </a:lnTo>
                  <a:lnTo>
                    <a:pt x="1117828" y="162090"/>
                  </a:lnTo>
                  <a:lnTo>
                    <a:pt x="1117828" y="142646"/>
                  </a:lnTo>
                  <a:lnTo>
                    <a:pt x="1078941" y="142646"/>
                  </a:lnTo>
                  <a:lnTo>
                    <a:pt x="1078941" y="107518"/>
                  </a:lnTo>
                  <a:lnTo>
                    <a:pt x="1117828" y="107518"/>
                  </a:lnTo>
                  <a:lnTo>
                    <a:pt x="1117828" y="87833"/>
                  </a:lnTo>
                  <a:lnTo>
                    <a:pt x="1078941" y="87833"/>
                  </a:lnTo>
                  <a:lnTo>
                    <a:pt x="1078941" y="64414"/>
                  </a:lnTo>
                  <a:lnTo>
                    <a:pt x="1117828" y="64414"/>
                  </a:lnTo>
                  <a:lnTo>
                    <a:pt x="1117828" y="44970"/>
                  </a:lnTo>
                  <a:close/>
                </a:path>
                <a:path w="1235709" h="164464">
                  <a:moveTo>
                    <a:pt x="1172171" y="44970"/>
                  </a:moveTo>
                  <a:lnTo>
                    <a:pt x="1157414" y="44970"/>
                  </a:lnTo>
                  <a:lnTo>
                    <a:pt x="1157414" y="162090"/>
                  </a:lnTo>
                  <a:lnTo>
                    <a:pt x="1174978" y="162090"/>
                  </a:lnTo>
                  <a:lnTo>
                    <a:pt x="1174978" y="87376"/>
                  </a:lnTo>
                  <a:lnTo>
                    <a:pt x="1198224" y="87376"/>
                  </a:lnTo>
                  <a:lnTo>
                    <a:pt x="1172171" y="44970"/>
                  </a:lnTo>
                  <a:close/>
                </a:path>
                <a:path w="1235709" h="164464">
                  <a:moveTo>
                    <a:pt x="1198224" y="87376"/>
                  </a:moveTo>
                  <a:lnTo>
                    <a:pt x="1174978" y="87376"/>
                  </a:lnTo>
                  <a:lnTo>
                    <a:pt x="1220889" y="162090"/>
                  </a:lnTo>
                  <a:lnTo>
                    <a:pt x="1235646" y="162090"/>
                  </a:lnTo>
                  <a:lnTo>
                    <a:pt x="1235646" y="119697"/>
                  </a:lnTo>
                  <a:lnTo>
                    <a:pt x="1218082" y="119697"/>
                  </a:lnTo>
                  <a:lnTo>
                    <a:pt x="1198224" y="87376"/>
                  </a:lnTo>
                  <a:close/>
                </a:path>
                <a:path w="1235709" h="164464">
                  <a:moveTo>
                    <a:pt x="1235646" y="44970"/>
                  </a:moveTo>
                  <a:lnTo>
                    <a:pt x="1218082" y="44970"/>
                  </a:lnTo>
                  <a:lnTo>
                    <a:pt x="1218082" y="119697"/>
                  </a:lnTo>
                  <a:lnTo>
                    <a:pt x="1235646" y="119697"/>
                  </a:lnTo>
                  <a:lnTo>
                    <a:pt x="1235646" y="44970"/>
                  </a:lnTo>
                  <a:close/>
                </a:path>
              </a:pathLst>
            </a:custGeom>
            <a:solidFill>
              <a:srgbClr val="37258D"/>
            </a:solidFill>
          </p:spPr>
          <p:txBody>
            <a:bodyPr wrap="square" lIns="0" tIns="0" rIns="0" bIns="0" rtlCol="0"/>
            <a:lstStyle/>
            <a:p>
              <a:endParaRPr/>
            </a:p>
          </p:txBody>
        </p:sp>
        <p:sp>
          <p:nvSpPr>
            <p:cNvPr id="179" name="object 226">
              <a:extLst>
                <a:ext uri="{FF2B5EF4-FFF2-40B4-BE49-F238E27FC236}">
                  <a16:creationId xmlns:a16="http://schemas.microsoft.com/office/drawing/2014/main" id="{39A1E990-7D06-8048-8413-15D980D7C46A}"/>
                </a:ext>
              </a:extLst>
            </p:cNvPr>
            <p:cNvSpPr/>
            <p:nvPr/>
          </p:nvSpPr>
          <p:spPr>
            <a:xfrm>
              <a:off x="5501260" y="1643492"/>
              <a:ext cx="192088" cy="233998"/>
            </a:xfrm>
            <a:custGeom>
              <a:avLst/>
              <a:gdLst/>
              <a:ahLst/>
              <a:cxnLst/>
              <a:rect l="l" t="t" r="r" b="b"/>
              <a:pathLst>
                <a:path w="384175" h="467995">
                  <a:moveTo>
                    <a:pt x="289166" y="63"/>
                  </a:moveTo>
                  <a:lnTo>
                    <a:pt x="245511" y="18887"/>
                  </a:lnTo>
                  <a:lnTo>
                    <a:pt x="227251" y="78147"/>
                  </a:lnTo>
                  <a:lnTo>
                    <a:pt x="241528" y="108915"/>
                  </a:lnTo>
                  <a:lnTo>
                    <a:pt x="243433" y="111251"/>
                  </a:lnTo>
                  <a:lnTo>
                    <a:pt x="243573" y="112153"/>
                  </a:lnTo>
                  <a:lnTo>
                    <a:pt x="119684" y="200812"/>
                  </a:lnTo>
                  <a:lnTo>
                    <a:pt x="118833" y="200126"/>
                  </a:lnTo>
                  <a:lnTo>
                    <a:pt x="117017" y="197662"/>
                  </a:lnTo>
                  <a:lnTo>
                    <a:pt x="104053" y="183696"/>
                  </a:lnTo>
                  <a:lnTo>
                    <a:pt x="89066" y="174397"/>
                  </a:lnTo>
                  <a:lnTo>
                    <a:pt x="72081" y="170036"/>
                  </a:lnTo>
                  <a:lnTo>
                    <a:pt x="53124" y="170878"/>
                  </a:lnTo>
                  <a:lnTo>
                    <a:pt x="29414" y="180042"/>
                  </a:lnTo>
                  <a:lnTo>
                    <a:pt x="11731" y="196816"/>
                  </a:lnTo>
                  <a:lnTo>
                    <a:pt x="1464" y="219064"/>
                  </a:lnTo>
                  <a:lnTo>
                    <a:pt x="0" y="244652"/>
                  </a:lnTo>
                  <a:lnTo>
                    <a:pt x="5233" y="263375"/>
                  </a:lnTo>
                  <a:lnTo>
                    <a:pt x="15340" y="279450"/>
                  </a:lnTo>
                  <a:lnTo>
                    <a:pt x="29501" y="291915"/>
                  </a:lnTo>
                  <a:lnTo>
                    <a:pt x="46901" y="299808"/>
                  </a:lnTo>
                  <a:lnTo>
                    <a:pt x="65826" y="302210"/>
                  </a:lnTo>
                  <a:lnTo>
                    <a:pt x="84169" y="298983"/>
                  </a:lnTo>
                  <a:lnTo>
                    <a:pt x="100911" y="290450"/>
                  </a:lnTo>
                  <a:lnTo>
                    <a:pt x="115036" y="276936"/>
                  </a:lnTo>
                  <a:lnTo>
                    <a:pt x="116624" y="274916"/>
                  </a:lnTo>
                  <a:lnTo>
                    <a:pt x="117563" y="274751"/>
                  </a:lnTo>
                  <a:lnTo>
                    <a:pt x="259880" y="374853"/>
                  </a:lnTo>
                  <a:lnTo>
                    <a:pt x="260451" y="375932"/>
                  </a:lnTo>
                  <a:lnTo>
                    <a:pt x="259537" y="378294"/>
                  </a:lnTo>
                  <a:lnTo>
                    <a:pt x="256678" y="387626"/>
                  </a:lnTo>
                  <a:lnTo>
                    <a:pt x="255266" y="397081"/>
                  </a:lnTo>
                  <a:lnTo>
                    <a:pt x="255250" y="406655"/>
                  </a:lnTo>
                  <a:lnTo>
                    <a:pt x="256578" y="416344"/>
                  </a:lnTo>
                  <a:lnTo>
                    <a:pt x="267064" y="440727"/>
                  </a:lnTo>
                  <a:lnTo>
                    <a:pt x="285662" y="458342"/>
                  </a:lnTo>
                  <a:lnTo>
                    <a:pt x="309597" y="467443"/>
                  </a:lnTo>
                  <a:lnTo>
                    <a:pt x="336092" y="466280"/>
                  </a:lnTo>
                  <a:lnTo>
                    <a:pt x="357565" y="456180"/>
                  </a:lnTo>
                  <a:lnTo>
                    <a:pt x="373553" y="439364"/>
                  </a:lnTo>
                  <a:lnTo>
                    <a:pt x="382818" y="417711"/>
                  </a:lnTo>
                  <a:lnTo>
                    <a:pt x="384124" y="393103"/>
                  </a:lnTo>
                  <a:lnTo>
                    <a:pt x="376785" y="370087"/>
                  </a:lnTo>
                  <a:lnTo>
                    <a:pt x="362065" y="351742"/>
                  </a:lnTo>
                  <a:lnTo>
                    <a:pt x="341881" y="339792"/>
                  </a:lnTo>
                  <a:lnTo>
                    <a:pt x="318147" y="335965"/>
                  </a:lnTo>
                  <a:lnTo>
                    <a:pt x="303068" y="338107"/>
                  </a:lnTo>
                  <a:lnTo>
                    <a:pt x="289609" y="343420"/>
                  </a:lnTo>
                  <a:lnTo>
                    <a:pt x="277776" y="351810"/>
                  </a:lnTo>
                  <a:lnTo>
                    <a:pt x="267576" y="363181"/>
                  </a:lnTo>
                  <a:lnTo>
                    <a:pt x="265417" y="365886"/>
                  </a:lnTo>
                  <a:lnTo>
                    <a:pt x="122859" y="265620"/>
                  </a:lnTo>
                  <a:lnTo>
                    <a:pt x="122669" y="264604"/>
                  </a:lnTo>
                  <a:lnTo>
                    <a:pt x="123558" y="262496"/>
                  </a:lnTo>
                  <a:lnTo>
                    <a:pt x="127476" y="250459"/>
                  </a:lnTo>
                  <a:lnTo>
                    <a:pt x="129079" y="238325"/>
                  </a:lnTo>
                  <a:lnTo>
                    <a:pt x="128344" y="226109"/>
                  </a:lnTo>
                  <a:lnTo>
                    <a:pt x="125247" y="213829"/>
                  </a:lnTo>
                  <a:lnTo>
                    <a:pt x="124307" y="211137"/>
                  </a:lnTo>
                  <a:lnTo>
                    <a:pt x="124942" y="209930"/>
                  </a:lnTo>
                  <a:lnTo>
                    <a:pt x="251460" y="119379"/>
                  </a:lnTo>
                  <a:lnTo>
                    <a:pt x="252831" y="119786"/>
                  </a:lnTo>
                  <a:lnTo>
                    <a:pt x="254939" y="121208"/>
                  </a:lnTo>
                  <a:lnTo>
                    <a:pt x="267235" y="127869"/>
                  </a:lnTo>
                  <a:lnTo>
                    <a:pt x="280060" y="131629"/>
                  </a:lnTo>
                  <a:lnTo>
                    <a:pt x="293380" y="132445"/>
                  </a:lnTo>
                  <a:lnTo>
                    <a:pt x="307162" y="130276"/>
                  </a:lnTo>
                  <a:lnTo>
                    <a:pt x="328853" y="119964"/>
                  </a:lnTo>
                  <a:lnTo>
                    <a:pt x="344933" y="102987"/>
                  </a:lnTo>
                  <a:lnTo>
                    <a:pt x="354119" y="81366"/>
                  </a:lnTo>
                  <a:lnTo>
                    <a:pt x="355130" y="57124"/>
                  </a:lnTo>
                  <a:lnTo>
                    <a:pt x="347687" y="34267"/>
                  </a:lnTo>
                  <a:lnTo>
                    <a:pt x="333273" y="16202"/>
                  </a:lnTo>
                  <a:lnTo>
                    <a:pt x="313296" y="4332"/>
                  </a:lnTo>
                  <a:lnTo>
                    <a:pt x="289166" y="63"/>
                  </a:lnTo>
                  <a:close/>
                </a:path>
              </a:pathLst>
            </a:custGeom>
            <a:solidFill>
              <a:srgbClr val="FFFFFF"/>
            </a:solidFill>
          </p:spPr>
          <p:txBody>
            <a:bodyPr wrap="square" lIns="0" tIns="0" rIns="0" bIns="0" rtlCol="0"/>
            <a:lstStyle/>
            <a:p>
              <a:endParaRPr/>
            </a:p>
          </p:txBody>
        </p:sp>
        <p:pic>
          <p:nvPicPr>
            <p:cNvPr id="180" name="Grafik 179">
              <a:extLst>
                <a:ext uri="{FF2B5EF4-FFF2-40B4-BE49-F238E27FC236}">
                  <a16:creationId xmlns:a16="http://schemas.microsoft.com/office/drawing/2014/main" id="{C4C45131-5E48-4442-919C-25D205EBDCA5}"/>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5192800" y="2116235"/>
              <a:ext cx="809009" cy="1415602"/>
            </a:xfrm>
            <a:prstGeom prst="rect">
              <a:avLst/>
            </a:prstGeom>
          </p:spPr>
        </p:pic>
        <p:pic>
          <p:nvPicPr>
            <p:cNvPr id="182" name="Grafik 181">
              <a:extLst>
                <a:ext uri="{FF2B5EF4-FFF2-40B4-BE49-F238E27FC236}">
                  <a16:creationId xmlns:a16="http://schemas.microsoft.com/office/drawing/2014/main" id="{D1B59AE6-A962-0747-B5F8-116EE50A1490}"/>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923010" y="2113344"/>
              <a:ext cx="979461" cy="1397390"/>
            </a:xfrm>
            <a:prstGeom prst="rect">
              <a:avLst/>
            </a:prstGeom>
          </p:spPr>
        </p:pic>
        <p:sp>
          <p:nvSpPr>
            <p:cNvPr id="3" name="Textfeld 2">
              <a:extLst>
                <a:ext uri="{FF2B5EF4-FFF2-40B4-BE49-F238E27FC236}">
                  <a16:creationId xmlns:a16="http://schemas.microsoft.com/office/drawing/2014/main" id="{6E1E5FAD-9904-4F08-ADB5-3DEA91642B77}"/>
                </a:ext>
              </a:extLst>
            </p:cNvPr>
            <p:cNvSpPr txBox="1"/>
            <p:nvPr/>
          </p:nvSpPr>
          <p:spPr>
            <a:xfrm>
              <a:off x="7914274" y="3877431"/>
              <a:ext cx="220346" cy="230832"/>
            </a:xfrm>
            <a:prstGeom prst="rect">
              <a:avLst/>
            </a:prstGeom>
            <a:noFill/>
          </p:spPr>
          <p:txBody>
            <a:bodyPr wrap="square" rtlCol="0">
              <a:spAutoFit/>
            </a:bodyPr>
            <a:lstStyle/>
            <a:p>
              <a:r>
                <a:rPr lang="de-DE" sz="900">
                  <a:solidFill>
                    <a:srgbClr val="001489"/>
                  </a:solidFill>
                  <a:latin typeface="HelveticaNeueLT Com 65 Md" panose="020B0604020202020204" pitchFamily="34" charset="0"/>
                </a:rPr>
                <a:t>4</a:t>
              </a:r>
            </a:p>
          </p:txBody>
        </p:sp>
        <p:pic>
          <p:nvPicPr>
            <p:cNvPr id="10" name="Grafik 9" descr="Ein Bild, das Text enthält.&#10;&#10;Automatisch generierte Beschreibung">
              <a:extLst>
                <a:ext uri="{FF2B5EF4-FFF2-40B4-BE49-F238E27FC236}">
                  <a16:creationId xmlns:a16="http://schemas.microsoft.com/office/drawing/2014/main" id="{0E1DA831-48E5-1641-9930-2DE5B89C3A5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191530" y="3516007"/>
              <a:ext cx="844864" cy="640092"/>
            </a:xfrm>
            <a:prstGeom prst="rect">
              <a:avLst/>
            </a:prstGeom>
          </p:spPr>
        </p:pic>
      </p:grpSp>
      <p:sp>
        <p:nvSpPr>
          <p:cNvPr id="9" name="Datumsplatzhalter 8">
            <a:extLst>
              <a:ext uri="{FF2B5EF4-FFF2-40B4-BE49-F238E27FC236}">
                <a16:creationId xmlns:a16="http://schemas.microsoft.com/office/drawing/2014/main" id="{910C0636-3A2C-A244-99E1-46D360E546BF}"/>
              </a:ext>
            </a:extLst>
          </p:cNvPr>
          <p:cNvSpPr>
            <a:spLocks noGrp="1"/>
          </p:cNvSpPr>
          <p:nvPr>
            <p:ph type="dt" sz="half" idx="2"/>
          </p:nvPr>
        </p:nvSpPr>
        <p:spPr/>
        <p:txBody>
          <a:bodyPr/>
          <a:lstStyle/>
          <a:p>
            <a:fld id="{E02C2363-E68C-E34D-A70D-7DCBB2730652}" type="datetime1">
              <a:rPr lang="de-DE" smtClean="0"/>
              <a:t>14.09.21</a:t>
            </a:fld>
            <a:endParaRPr lang="en-US"/>
          </a:p>
        </p:txBody>
      </p:sp>
    </p:spTree>
    <p:extLst>
      <p:ext uri="{BB962C8B-B14F-4D97-AF65-F5344CB8AC3E}">
        <p14:creationId xmlns:p14="http://schemas.microsoft.com/office/powerpoint/2010/main" val="260685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33ED223-9ED5-1049-9389-2D464BAC2A81}"/>
              </a:ext>
            </a:extLst>
          </p:cNvPr>
          <p:cNvSpPr>
            <a:spLocks noGrp="1"/>
          </p:cNvSpPr>
          <p:nvPr>
            <p:ph type="sldNum" sz="quarter" idx="4"/>
          </p:nvPr>
        </p:nvSpPr>
        <p:spPr/>
        <p:txBody>
          <a:bodyPr/>
          <a:lstStyle/>
          <a:p>
            <a:fld id="{A2885E78-1F86-4A3D-9EE1-B0103B1CEF15}" type="slidenum">
              <a:rPr lang="en-US" smtClean="0"/>
              <a:pPr/>
              <a:t>39</a:t>
            </a:fld>
            <a:endParaRPr lang="en-US"/>
          </a:p>
        </p:txBody>
      </p:sp>
      <p:sp>
        <p:nvSpPr>
          <p:cNvPr id="3" name="Fußzeilenplatzhalter 2">
            <a:extLst>
              <a:ext uri="{FF2B5EF4-FFF2-40B4-BE49-F238E27FC236}">
                <a16:creationId xmlns:a16="http://schemas.microsoft.com/office/drawing/2014/main" id="{F10F2FD4-0079-BE46-8938-863AB10FA4C7}"/>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4" name="Textplatzhalter 3">
            <a:extLst>
              <a:ext uri="{FF2B5EF4-FFF2-40B4-BE49-F238E27FC236}">
                <a16:creationId xmlns:a16="http://schemas.microsoft.com/office/drawing/2014/main" id="{C1A7E733-A097-D34F-81A7-105C4F0442E5}"/>
              </a:ext>
            </a:extLst>
          </p:cNvPr>
          <p:cNvSpPr>
            <a:spLocks noGrp="1"/>
          </p:cNvSpPr>
          <p:nvPr>
            <p:ph type="body" sz="quarter" idx="11"/>
          </p:nvPr>
        </p:nvSpPr>
        <p:spPr/>
        <p:txBody>
          <a:bodyPr/>
          <a:lstStyle/>
          <a:p>
            <a:r>
              <a:rPr lang="de-DE" b="1"/>
              <a:t>1. </a:t>
            </a:r>
            <a:r>
              <a:rPr lang="de-DE" err="1"/>
              <a:t>LibreLinkUp</a:t>
            </a:r>
            <a:r>
              <a:rPr lang="de-DE"/>
              <a:t> ist eine mobile Applikation, die von </a:t>
            </a:r>
            <a:r>
              <a:rPr lang="de-DE" err="1"/>
              <a:t>Newyu</a:t>
            </a:r>
            <a:r>
              <a:rPr lang="de-DE"/>
              <a:t>, Inc. bereitgestellt wird. Die Nutzung von </a:t>
            </a:r>
            <a:r>
              <a:rPr lang="de-DE" err="1"/>
              <a:t>LibreLinkUp</a:t>
            </a:r>
            <a:r>
              <a:rPr lang="de-DE"/>
              <a:t> erfordert eine Registrierung bei </a:t>
            </a:r>
            <a:r>
              <a:rPr lang="de-DE" err="1"/>
              <a:t>LibreView</a:t>
            </a:r>
            <a:r>
              <a:rPr lang="de-DE"/>
              <a:t>, einem Dienst von Abbott und </a:t>
            </a:r>
            <a:r>
              <a:rPr lang="de-DE" err="1"/>
              <a:t>Newyu</a:t>
            </a:r>
            <a:r>
              <a:rPr lang="de-DE"/>
              <a:t>, Inc.</a:t>
            </a:r>
            <a:r>
              <a:rPr lang="de-DE" b="1"/>
              <a:t> 2. </a:t>
            </a:r>
            <a:r>
              <a:rPr lang="de-DE"/>
              <a:t>Die Übertragung der Daten zwischen FreeStyle Libre 3, </a:t>
            </a:r>
            <a:r>
              <a:rPr lang="de-DE" err="1"/>
              <a:t>LibreLinkUp</a:t>
            </a:r>
            <a:r>
              <a:rPr lang="de-DE"/>
              <a:t> und </a:t>
            </a:r>
            <a:r>
              <a:rPr lang="de-DE" err="1"/>
              <a:t>LibreView</a:t>
            </a:r>
            <a:r>
              <a:rPr lang="de-DE"/>
              <a:t> erfordert eine Internetverbindung. </a:t>
            </a:r>
            <a:r>
              <a:rPr lang="de-DE" b="1"/>
              <a:t>3.</a:t>
            </a:r>
            <a:r>
              <a:rPr lang="de-DE"/>
              <a:t> Es besteht die Möglichkeit, die </a:t>
            </a:r>
            <a:r>
              <a:rPr lang="de-DE" err="1"/>
              <a:t>LibreLinkUp</a:t>
            </a:r>
            <a:r>
              <a:rPr lang="de-DE"/>
              <a:t> Einladung anzunehmen und damit Benachrichtigungen und Warnhinweise zu erhalten oder diese abzulehnen. Eine Entscheidung hierüber sollten Sie basierend auf Ihren Kenntnissen und Erfahrungen treffen, bei dem Erhalt eines zu hohen oder zu niedrigen Glukosewerts angemessen reagieren zu können. </a:t>
            </a:r>
            <a:r>
              <a:rPr lang="de-DE" b="1"/>
              <a:t>4. </a:t>
            </a:r>
            <a:r>
              <a:rPr lang="de-DE" err="1"/>
              <a:t>LibreView</a:t>
            </a:r>
            <a:r>
              <a:rPr lang="de-DE"/>
              <a:t> ist eine cloudbasierte Anwendung, die von </a:t>
            </a:r>
            <a:r>
              <a:rPr lang="de-DE" err="1"/>
              <a:t>Newyu</a:t>
            </a:r>
            <a:r>
              <a:rPr lang="de-DE"/>
              <a:t>, Inc. bereitgestellt wird. </a:t>
            </a:r>
          </a:p>
        </p:txBody>
      </p:sp>
      <p:sp>
        <p:nvSpPr>
          <p:cNvPr id="5" name="Textplatzhalter 4">
            <a:extLst>
              <a:ext uri="{FF2B5EF4-FFF2-40B4-BE49-F238E27FC236}">
                <a16:creationId xmlns:a16="http://schemas.microsoft.com/office/drawing/2014/main" id="{8C7B8876-7FE6-C44E-A7C0-F33ED6D8D789}"/>
              </a:ext>
            </a:extLst>
          </p:cNvPr>
          <p:cNvSpPr>
            <a:spLocks noGrp="1"/>
          </p:cNvSpPr>
          <p:nvPr>
            <p:ph type="body" sz="quarter" idx="10"/>
          </p:nvPr>
        </p:nvSpPr>
        <p:spPr>
          <a:xfrm>
            <a:off x="502921" y="338465"/>
            <a:ext cx="8137842" cy="261610"/>
          </a:xfrm>
        </p:spPr>
        <p:txBody>
          <a:bodyPr/>
          <a:lstStyle/>
          <a:p>
            <a:r>
              <a:rPr lang="de-DE"/>
              <a:t>Ihre digitalen Möglichkeiten rund um FreeStyle Libre 3</a:t>
            </a:r>
          </a:p>
        </p:txBody>
      </p:sp>
      <p:sp>
        <p:nvSpPr>
          <p:cNvPr id="6" name="Titel 5">
            <a:extLst>
              <a:ext uri="{FF2B5EF4-FFF2-40B4-BE49-F238E27FC236}">
                <a16:creationId xmlns:a16="http://schemas.microsoft.com/office/drawing/2014/main" id="{301ABB60-BEED-D14E-B249-C7FC5F7CDE27}"/>
              </a:ext>
            </a:extLst>
          </p:cNvPr>
          <p:cNvSpPr>
            <a:spLocks noGrp="1"/>
          </p:cNvSpPr>
          <p:nvPr>
            <p:ph type="title"/>
          </p:nvPr>
        </p:nvSpPr>
        <p:spPr/>
        <p:txBody>
          <a:bodyPr/>
          <a:lstStyle/>
          <a:p>
            <a:r>
              <a:rPr lang="de-DE"/>
              <a:t>Diabetes jetzt noch einfacher handhaben </a:t>
            </a:r>
            <a:br>
              <a:rPr lang="de-DE"/>
            </a:br>
            <a:r>
              <a:rPr lang="de-DE"/>
              <a:t>mit der FreeStyle Libre Produktwelt</a:t>
            </a:r>
          </a:p>
        </p:txBody>
      </p:sp>
      <p:grpSp>
        <p:nvGrpSpPr>
          <p:cNvPr id="7" name="Gruppieren 6">
            <a:extLst>
              <a:ext uri="{FF2B5EF4-FFF2-40B4-BE49-F238E27FC236}">
                <a16:creationId xmlns:a16="http://schemas.microsoft.com/office/drawing/2014/main" id="{C743979E-5A6C-D542-BBF7-098F3079C4DF}"/>
              </a:ext>
            </a:extLst>
          </p:cNvPr>
          <p:cNvGrpSpPr/>
          <p:nvPr/>
        </p:nvGrpSpPr>
        <p:grpSpPr>
          <a:xfrm>
            <a:off x="502921" y="2445167"/>
            <a:ext cx="8103370" cy="864734"/>
            <a:chOff x="366712" y="2591613"/>
            <a:chExt cx="8418513" cy="864734"/>
          </a:xfrm>
        </p:grpSpPr>
        <p:sp>
          <p:nvSpPr>
            <p:cNvPr id="8" name="object 5">
              <a:extLst>
                <a:ext uri="{FF2B5EF4-FFF2-40B4-BE49-F238E27FC236}">
                  <a16:creationId xmlns:a16="http://schemas.microsoft.com/office/drawing/2014/main" id="{0CEAEF34-0308-6145-8896-FA0BF23E914F}"/>
                </a:ext>
              </a:extLst>
            </p:cNvPr>
            <p:cNvSpPr/>
            <p:nvPr/>
          </p:nvSpPr>
          <p:spPr>
            <a:xfrm>
              <a:off x="366712" y="2637453"/>
              <a:ext cx="8418513" cy="804425"/>
            </a:xfrm>
            <a:custGeom>
              <a:avLst/>
              <a:gdLst/>
              <a:ahLst/>
              <a:cxnLst/>
              <a:rect l="l" t="t" r="r" b="b"/>
              <a:pathLst>
                <a:path w="9792335" h="1080135">
                  <a:moveTo>
                    <a:pt x="0" y="1079995"/>
                  </a:moveTo>
                  <a:lnTo>
                    <a:pt x="9792004" y="1079995"/>
                  </a:lnTo>
                  <a:lnTo>
                    <a:pt x="9792004" y="0"/>
                  </a:lnTo>
                  <a:lnTo>
                    <a:pt x="0" y="0"/>
                  </a:lnTo>
                  <a:lnTo>
                    <a:pt x="0" y="1079995"/>
                  </a:lnTo>
                  <a:close/>
                </a:path>
              </a:pathLst>
            </a:custGeom>
            <a:solidFill>
              <a:srgbClr val="FDE9DD"/>
            </a:solidFill>
          </p:spPr>
          <p:txBody>
            <a:bodyPr wrap="square" lIns="0" tIns="0" rIns="0" bIns="0" rtlCol="0"/>
            <a:lstStyle/>
            <a:p>
              <a:endParaRPr sz="1224">
                <a:solidFill>
                  <a:schemeClr val="accent2"/>
                </a:solidFill>
              </a:endParaRPr>
            </a:p>
          </p:txBody>
        </p:sp>
        <p:sp>
          <p:nvSpPr>
            <p:cNvPr id="9" name="object 6">
              <a:extLst>
                <a:ext uri="{FF2B5EF4-FFF2-40B4-BE49-F238E27FC236}">
                  <a16:creationId xmlns:a16="http://schemas.microsoft.com/office/drawing/2014/main" id="{3ED6CBD4-BAFB-CB48-BA89-9682D8C909C6}"/>
                </a:ext>
              </a:extLst>
            </p:cNvPr>
            <p:cNvSpPr/>
            <p:nvPr/>
          </p:nvSpPr>
          <p:spPr>
            <a:xfrm>
              <a:off x="366712" y="2591613"/>
              <a:ext cx="8418513" cy="45719"/>
            </a:xfrm>
            <a:custGeom>
              <a:avLst/>
              <a:gdLst/>
              <a:ahLst/>
              <a:cxnLst/>
              <a:rect l="l" t="t" r="r" b="b"/>
              <a:pathLst>
                <a:path w="9792335" h="72389">
                  <a:moveTo>
                    <a:pt x="0" y="71996"/>
                  </a:moveTo>
                  <a:lnTo>
                    <a:pt x="9792004" y="71996"/>
                  </a:lnTo>
                  <a:lnTo>
                    <a:pt x="9792004" y="0"/>
                  </a:lnTo>
                  <a:lnTo>
                    <a:pt x="0" y="0"/>
                  </a:lnTo>
                  <a:lnTo>
                    <a:pt x="0" y="71996"/>
                  </a:lnTo>
                  <a:close/>
                </a:path>
              </a:pathLst>
            </a:custGeom>
            <a:solidFill>
              <a:srgbClr val="E65620"/>
            </a:solidFill>
          </p:spPr>
          <p:txBody>
            <a:bodyPr wrap="square" lIns="0" tIns="0" rIns="0" bIns="0" rtlCol="0"/>
            <a:lstStyle/>
            <a:p>
              <a:endParaRPr sz="1224">
                <a:solidFill>
                  <a:schemeClr val="accent2"/>
                </a:solidFill>
              </a:endParaRPr>
            </a:p>
          </p:txBody>
        </p:sp>
        <p:sp>
          <p:nvSpPr>
            <p:cNvPr id="10" name="object 51">
              <a:extLst>
                <a:ext uri="{FF2B5EF4-FFF2-40B4-BE49-F238E27FC236}">
                  <a16:creationId xmlns:a16="http://schemas.microsoft.com/office/drawing/2014/main" id="{8D3897AA-CF76-2C4E-9C68-5AC84AAEAD6E}"/>
                </a:ext>
              </a:extLst>
            </p:cNvPr>
            <p:cNvSpPr txBox="1"/>
            <p:nvPr/>
          </p:nvSpPr>
          <p:spPr>
            <a:xfrm>
              <a:off x="3699980" y="2787393"/>
              <a:ext cx="3453855" cy="428558"/>
            </a:xfrm>
            <a:prstGeom prst="rect">
              <a:avLst/>
            </a:prstGeom>
          </p:spPr>
          <p:txBody>
            <a:bodyPr vert="horz" wrap="square" lIns="0" tIns="33253" rIns="0" bIns="0" rtlCol="0">
              <a:spAutoFit/>
            </a:bodyPr>
            <a:lstStyle/>
            <a:p>
              <a:pPr marL="8637">
                <a:spcBef>
                  <a:spcPts val="261"/>
                </a:spcBef>
              </a:pPr>
              <a:r>
                <a:rPr lang="de-DE" sz="1200" b="1" spc="150">
                  <a:solidFill>
                    <a:schemeClr val="accent5"/>
                  </a:solidFill>
                  <a:latin typeface="+mj-lt"/>
                  <a:cs typeface="Arial" panose="020B0604020202020204" pitchFamily="34" charset="0"/>
                </a:rPr>
                <a:t>FÜR FAMILIE UND FREUNDE</a:t>
              </a:r>
            </a:p>
            <a:p>
              <a:pPr marL="8637">
                <a:spcBef>
                  <a:spcPts val="150"/>
                </a:spcBef>
              </a:pPr>
              <a:r>
                <a:rPr sz="1200" err="1">
                  <a:cs typeface="Arial" panose="020B0604020202020204" pitchFamily="34" charset="0"/>
                </a:rPr>
                <a:t>Messwerte</a:t>
              </a:r>
              <a:r>
                <a:rPr sz="1200">
                  <a:cs typeface="Arial" panose="020B0604020202020204" pitchFamily="34" charset="0"/>
                </a:rPr>
                <a:t> </a:t>
              </a:r>
              <a:r>
                <a:rPr sz="1200" err="1">
                  <a:cs typeface="Arial" panose="020B0604020202020204" pitchFamily="34" charset="0"/>
                </a:rPr>
                <a:t>mit</a:t>
              </a:r>
              <a:r>
                <a:rPr sz="1200">
                  <a:cs typeface="Arial" panose="020B0604020202020204" pitchFamily="34" charset="0"/>
                </a:rPr>
                <a:t> </a:t>
              </a:r>
              <a:r>
                <a:rPr sz="1200" err="1">
                  <a:cs typeface="Arial" panose="020B0604020202020204" pitchFamily="34" charset="0"/>
                </a:rPr>
                <a:t>ausgewählten</a:t>
              </a:r>
              <a:r>
                <a:rPr sz="1200">
                  <a:cs typeface="Arial" panose="020B0604020202020204" pitchFamily="34" charset="0"/>
                </a:rPr>
                <a:t> </a:t>
              </a:r>
              <a:r>
                <a:rPr sz="1200" err="1">
                  <a:cs typeface="Arial" panose="020B0604020202020204" pitchFamily="34" charset="0"/>
                </a:rPr>
                <a:t>Personen</a:t>
              </a:r>
              <a:r>
                <a:rPr sz="1200">
                  <a:cs typeface="Arial" panose="020B0604020202020204" pitchFamily="34" charset="0"/>
                </a:rPr>
                <a:t> </a:t>
              </a:r>
              <a:r>
                <a:rPr sz="1200" err="1">
                  <a:cs typeface="Arial" panose="020B0604020202020204" pitchFamily="34" charset="0"/>
                </a:rPr>
                <a:t>teilen</a:t>
              </a:r>
              <a:r>
                <a:rPr lang="de-DE" sz="1200" baseline="29914">
                  <a:cs typeface="Arial" panose="020B0604020202020204" pitchFamily="34" charset="0"/>
                </a:rPr>
                <a:t>2,3</a:t>
              </a:r>
              <a:endParaRPr sz="1200" baseline="29914">
                <a:cs typeface="Arial" panose="020B0604020202020204" pitchFamily="34" charset="0"/>
              </a:endParaRPr>
            </a:p>
          </p:txBody>
        </p:sp>
        <p:grpSp>
          <p:nvGrpSpPr>
            <p:cNvPr id="11" name="Gruppieren 10">
              <a:extLst>
                <a:ext uri="{FF2B5EF4-FFF2-40B4-BE49-F238E27FC236}">
                  <a16:creationId xmlns:a16="http://schemas.microsoft.com/office/drawing/2014/main" id="{BFFACDA0-B316-1545-9D85-50012EE620CE}"/>
                </a:ext>
              </a:extLst>
            </p:cNvPr>
            <p:cNvGrpSpPr/>
            <p:nvPr/>
          </p:nvGrpSpPr>
          <p:grpSpPr>
            <a:xfrm>
              <a:off x="2962994" y="2771804"/>
              <a:ext cx="533239" cy="533242"/>
              <a:chOff x="2989889" y="1986497"/>
              <a:chExt cx="607499" cy="607502"/>
            </a:xfrm>
          </p:grpSpPr>
          <p:sp>
            <p:nvSpPr>
              <p:cNvPr id="14" name="object 52">
                <a:extLst>
                  <a:ext uri="{FF2B5EF4-FFF2-40B4-BE49-F238E27FC236}">
                    <a16:creationId xmlns:a16="http://schemas.microsoft.com/office/drawing/2014/main" id="{4A0FF726-31D0-A248-BD0E-5E09D66F4CD7}"/>
                  </a:ext>
                </a:extLst>
              </p:cNvPr>
              <p:cNvSpPr/>
              <p:nvPr/>
            </p:nvSpPr>
            <p:spPr>
              <a:xfrm>
                <a:off x="2989889" y="1986499"/>
                <a:ext cx="607499" cy="607500"/>
              </a:xfrm>
              <a:custGeom>
                <a:avLst/>
                <a:gdLst/>
                <a:ahLst/>
                <a:cxnLst/>
                <a:rect l="l" t="t" r="r" b="b"/>
                <a:pathLst>
                  <a:path w="527685" h="527685">
                    <a:moveTo>
                      <a:pt x="263651" y="0"/>
                    </a:moveTo>
                    <a:lnTo>
                      <a:pt x="216261" y="4247"/>
                    </a:lnTo>
                    <a:lnTo>
                      <a:pt x="171657" y="16493"/>
                    </a:lnTo>
                    <a:lnTo>
                      <a:pt x="130584" y="35994"/>
                    </a:lnTo>
                    <a:lnTo>
                      <a:pt x="93786" y="62005"/>
                    </a:lnTo>
                    <a:lnTo>
                      <a:pt x="62009" y="93781"/>
                    </a:lnTo>
                    <a:lnTo>
                      <a:pt x="35997" y="130578"/>
                    </a:lnTo>
                    <a:lnTo>
                      <a:pt x="16495" y="171652"/>
                    </a:lnTo>
                    <a:lnTo>
                      <a:pt x="4247" y="216258"/>
                    </a:lnTo>
                    <a:lnTo>
                      <a:pt x="0" y="263651"/>
                    </a:lnTo>
                    <a:lnTo>
                      <a:pt x="4247" y="311042"/>
                    </a:lnTo>
                    <a:lnTo>
                      <a:pt x="16495" y="355646"/>
                    </a:lnTo>
                    <a:lnTo>
                      <a:pt x="35997" y="396719"/>
                    </a:lnTo>
                    <a:lnTo>
                      <a:pt x="62009" y="433517"/>
                    </a:lnTo>
                    <a:lnTo>
                      <a:pt x="93786" y="465294"/>
                    </a:lnTo>
                    <a:lnTo>
                      <a:pt x="130584" y="491306"/>
                    </a:lnTo>
                    <a:lnTo>
                      <a:pt x="171657" y="510808"/>
                    </a:lnTo>
                    <a:lnTo>
                      <a:pt x="216261" y="523056"/>
                    </a:lnTo>
                    <a:lnTo>
                      <a:pt x="263651" y="527303"/>
                    </a:lnTo>
                    <a:lnTo>
                      <a:pt x="311042" y="523056"/>
                    </a:lnTo>
                    <a:lnTo>
                      <a:pt x="355646" y="510808"/>
                    </a:lnTo>
                    <a:lnTo>
                      <a:pt x="396719" y="491306"/>
                    </a:lnTo>
                    <a:lnTo>
                      <a:pt x="433517" y="465294"/>
                    </a:lnTo>
                    <a:lnTo>
                      <a:pt x="465294" y="433517"/>
                    </a:lnTo>
                    <a:lnTo>
                      <a:pt x="491306" y="396719"/>
                    </a:lnTo>
                    <a:lnTo>
                      <a:pt x="510808" y="355646"/>
                    </a:lnTo>
                    <a:lnTo>
                      <a:pt x="523056" y="311042"/>
                    </a:lnTo>
                    <a:lnTo>
                      <a:pt x="527304" y="263651"/>
                    </a:lnTo>
                    <a:lnTo>
                      <a:pt x="523056" y="216258"/>
                    </a:lnTo>
                    <a:lnTo>
                      <a:pt x="510808" y="171652"/>
                    </a:lnTo>
                    <a:lnTo>
                      <a:pt x="491306" y="130578"/>
                    </a:lnTo>
                    <a:lnTo>
                      <a:pt x="465294" y="93781"/>
                    </a:lnTo>
                    <a:lnTo>
                      <a:pt x="433517" y="62005"/>
                    </a:lnTo>
                    <a:lnTo>
                      <a:pt x="396719" y="35994"/>
                    </a:lnTo>
                    <a:lnTo>
                      <a:pt x="355646" y="16493"/>
                    </a:lnTo>
                    <a:lnTo>
                      <a:pt x="311042" y="4247"/>
                    </a:lnTo>
                    <a:lnTo>
                      <a:pt x="263651" y="0"/>
                    </a:lnTo>
                    <a:close/>
                  </a:path>
                </a:pathLst>
              </a:custGeom>
              <a:solidFill>
                <a:srgbClr val="FFFFFF"/>
              </a:solidFill>
            </p:spPr>
            <p:txBody>
              <a:bodyPr wrap="square" lIns="0" tIns="0" rIns="0" bIns="0" rtlCol="0"/>
              <a:lstStyle/>
              <a:p>
                <a:endParaRPr sz="1224">
                  <a:solidFill>
                    <a:schemeClr val="accent2"/>
                  </a:solidFill>
                </a:endParaRPr>
              </a:p>
            </p:txBody>
          </p:sp>
          <p:sp>
            <p:nvSpPr>
              <p:cNvPr id="15" name="object 53">
                <a:extLst>
                  <a:ext uri="{FF2B5EF4-FFF2-40B4-BE49-F238E27FC236}">
                    <a16:creationId xmlns:a16="http://schemas.microsoft.com/office/drawing/2014/main" id="{82F166FB-15C0-3348-9372-896E4D5BE7B0}"/>
                  </a:ext>
                </a:extLst>
              </p:cNvPr>
              <p:cNvSpPr/>
              <p:nvPr/>
            </p:nvSpPr>
            <p:spPr>
              <a:xfrm>
                <a:off x="2989889" y="1986497"/>
                <a:ext cx="607499" cy="607498"/>
              </a:xfrm>
              <a:custGeom>
                <a:avLst/>
                <a:gdLst/>
                <a:ahLst/>
                <a:cxnLst/>
                <a:rect l="l" t="t" r="r" b="b"/>
                <a:pathLst>
                  <a:path w="527685" h="527685">
                    <a:moveTo>
                      <a:pt x="263651" y="527303"/>
                    </a:moveTo>
                    <a:lnTo>
                      <a:pt x="311042" y="523056"/>
                    </a:lnTo>
                    <a:lnTo>
                      <a:pt x="355646" y="510808"/>
                    </a:lnTo>
                    <a:lnTo>
                      <a:pt x="396719" y="491306"/>
                    </a:lnTo>
                    <a:lnTo>
                      <a:pt x="433517" y="465294"/>
                    </a:lnTo>
                    <a:lnTo>
                      <a:pt x="465294" y="433517"/>
                    </a:lnTo>
                    <a:lnTo>
                      <a:pt x="491306" y="396719"/>
                    </a:lnTo>
                    <a:lnTo>
                      <a:pt x="510808" y="355646"/>
                    </a:lnTo>
                    <a:lnTo>
                      <a:pt x="523056" y="311042"/>
                    </a:lnTo>
                    <a:lnTo>
                      <a:pt x="527304" y="263651"/>
                    </a:lnTo>
                    <a:lnTo>
                      <a:pt x="523056" y="216258"/>
                    </a:lnTo>
                    <a:lnTo>
                      <a:pt x="510808" y="171652"/>
                    </a:lnTo>
                    <a:lnTo>
                      <a:pt x="491306" y="130578"/>
                    </a:lnTo>
                    <a:lnTo>
                      <a:pt x="465294" y="93781"/>
                    </a:lnTo>
                    <a:lnTo>
                      <a:pt x="433517" y="62005"/>
                    </a:lnTo>
                    <a:lnTo>
                      <a:pt x="396719" y="35994"/>
                    </a:lnTo>
                    <a:lnTo>
                      <a:pt x="355646" y="16493"/>
                    </a:lnTo>
                    <a:lnTo>
                      <a:pt x="311042" y="4247"/>
                    </a:lnTo>
                    <a:lnTo>
                      <a:pt x="263651" y="0"/>
                    </a:lnTo>
                    <a:lnTo>
                      <a:pt x="216261" y="4247"/>
                    </a:lnTo>
                    <a:lnTo>
                      <a:pt x="171657" y="16493"/>
                    </a:lnTo>
                    <a:lnTo>
                      <a:pt x="130584" y="35994"/>
                    </a:lnTo>
                    <a:lnTo>
                      <a:pt x="93786" y="62005"/>
                    </a:lnTo>
                    <a:lnTo>
                      <a:pt x="62009" y="93781"/>
                    </a:lnTo>
                    <a:lnTo>
                      <a:pt x="35997" y="130578"/>
                    </a:lnTo>
                    <a:lnTo>
                      <a:pt x="16495" y="171652"/>
                    </a:lnTo>
                    <a:lnTo>
                      <a:pt x="4247" y="216258"/>
                    </a:lnTo>
                    <a:lnTo>
                      <a:pt x="0" y="263651"/>
                    </a:lnTo>
                    <a:lnTo>
                      <a:pt x="4247" y="311042"/>
                    </a:lnTo>
                    <a:lnTo>
                      <a:pt x="16495" y="355646"/>
                    </a:lnTo>
                    <a:lnTo>
                      <a:pt x="35997" y="396719"/>
                    </a:lnTo>
                    <a:lnTo>
                      <a:pt x="62009" y="433517"/>
                    </a:lnTo>
                    <a:lnTo>
                      <a:pt x="93786" y="465294"/>
                    </a:lnTo>
                    <a:lnTo>
                      <a:pt x="130584" y="491306"/>
                    </a:lnTo>
                    <a:lnTo>
                      <a:pt x="171657" y="510808"/>
                    </a:lnTo>
                    <a:lnTo>
                      <a:pt x="216261" y="523056"/>
                    </a:lnTo>
                    <a:lnTo>
                      <a:pt x="263651" y="527303"/>
                    </a:lnTo>
                    <a:close/>
                  </a:path>
                </a:pathLst>
              </a:custGeom>
              <a:ln w="12700">
                <a:solidFill>
                  <a:srgbClr val="E65620"/>
                </a:solidFill>
              </a:ln>
            </p:spPr>
            <p:txBody>
              <a:bodyPr wrap="square" lIns="0" tIns="0" rIns="0" bIns="0" rtlCol="0"/>
              <a:lstStyle/>
              <a:p>
                <a:endParaRPr sz="1224">
                  <a:solidFill>
                    <a:schemeClr val="accent2"/>
                  </a:solidFill>
                </a:endParaRPr>
              </a:p>
            </p:txBody>
          </p:sp>
          <p:sp>
            <p:nvSpPr>
              <p:cNvPr id="16" name="object 54">
                <a:extLst>
                  <a:ext uri="{FF2B5EF4-FFF2-40B4-BE49-F238E27FC236}">
                    <a16:creationId xmlns:a16="http://schemas.microsoft.com/office/drawing/2014/main" id="{BEB8D041-59FC-AF47-B76A-7B511F9E4F85}"/>
                  </a:ext>
                </a:extLst>
              </p:cNvPr>
              <p:cNvSpPr/>
              <p:nvPr/>
            </p:nvSpPr>
            <p:spPr>
              <a:xfrm>
                <a:off x="3133297" y="2158361"/>
                <a:ext cx="319749" cy="26332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24">
                  <a:solidFill>
                    <a:schemeClr val="accent2"/>
                  </a:solidFill>
                </a:endParaRPr>
              </a:p>
            </p:txBody>
          </p:sp>
        </p:grpSp>
        <p:pic>
          <p:nvPicPr>
            <p:cNvPr id="12" name="Grafik 11">
              <a:extLst>
                <a:ext uri="{FF2B5EF4-FFF2-40B4-BE49-F238E27FC236}">
                  <a16:creationId xmlns:a16="http://schemas.microsoft.com/office/drawing/2014/main" id="{CA7770A1-7C21-484F-9836-849FB5C680E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72665" y="2628823"/>
              <a:ext cx="919392" cy="827524"/>
            </a:xfrm>
            <a:prstGeom prst="rect">
              <a:avLst/>
            </a:prstGeom>
          </p:spPr>
        </p:pic>
        <p:pic>
          <p:nvPicPr>
            <p:cNvPr id="13" name="Grafik 12">
              <a:extLst>
                <a:ext uri="{FF2B5EF4-FFF2-40B4-BE49-F238E27FC236}">
                  <a16:creationId xmlns:a16="http://schemas.microsoft.com/office/drawing/2014/main" id="{C4B9EE6A-1F94-BC49-AC68-F343C65F23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303" y="2869333"/>
              <a:ext cx="1429973" cy="391988"/>
            </a:xfrm>
            <a:prstGeom prst="rect">
              <a:avLst/>
            </a:prstGeom>
          </p:spPr>
        </p:pic>
      </p:grpSp>
      <p:grpSp>
        <p:nvGrpSpPr>
          <p:cNvPr id="17" name="Gruppieren 16">
            <a:extLst>
              <a:ext uri="{FF2B5EF4-FFF2-40B4-BE49-F238E27FC236}">
                <a16:creationId xmlns:a16="http://schemas.microsoft.com/office/drawing/2014/main" id="{F15B07A4-233D-7642-A089-053A6C49C0DD}"/>
              </a:ext>
            </a:extLst>
          </p:cNvPr>
          <p:cNvGrpSpPr/>
          <p:nvPr/>
        </p:nvGrpSpPr>
        <p:grpSpPr>
          <a:xfrm>
            <a:off x="502921" y="3410406"/>
            <a:ext cx="8103369" cy="890531"/>
            <a:chOff x="366713" y="3449063"/>
            <a:chExt cx="8418512" cy="890531"/>
          </a:xfrm>
        </p:grpSpPr>
        <p:grpSp>
          <p:nvGrpSpPr>
            <p:cNvPr id="18" name="Gruppieren 17">
              <a:extLst>
                <a:ext uri="{FF2B5EF4-FFF2-40B4-BE49-F238E27FC236}">
                  <a16:creationId xmlns:a16="http://schemas.microsoft.com/office/drawing/2014/main" id="{01BDD629-F127-FF4B-AAD7-680863E17600}"/>
                </a:ext>
              </a:extLst>
            </p:cNvPr>
            <p:cNvGrpSpPr/>
            <p:nvPr/>
          </p:nvGrpSpPr>
          <p:grpSpPr>
            <a:xfrm>
              <a:off x="366713" y="3449063"/>
              <a:ext cx="8418512" cy="867637"/>
              <a:chOff x="366713" y="3516681"/>
              <a:chExt cx="8418512" cy="867637"/>
            </a:xfrm>
          </p:grpSpPr>
          <p:sp>
            <p:nvSpPr>
              <p:cNvPr id="20" name="object 39">
                <a:extLst>
                  <a:ext uri="{FF2B5EF4-FFF2-40B4-BE49-F238E27FC236}">
                    <a16:creationId xmlns:a16="http://schemas.microsoft.com/office/drawing/2014/main" id="{F48AEE72-2364-5A42-8355-9AD1D95AA49C}"/>
                  </a:ext>
                </a:extLst>
              </p:cNvPr>
              <p:cNvSpPr/>
              <p:nvPr/>
            </p:nvSpPr>
            <p:spPr>
              <a:xfrm>
                <a:off x="366713" y="3523508"/>
                <a:ext cx="8418512" cy="860810"/>
              </a:xfrm>
              <a:custGeom>
                <a:avLst/>
                <a:gdLst/>
                <a:ahLst/>
                <a:cxnLst/>
                <a:rect l="l" t="t" r="r" b="b"/>
                <a:pathLst>
                  <a:path w="9792335" h="1080135">
                    <a:moveTo>
                      <a:pt x="0" y="1079995"/>
                    </a:moveTo>
                    <a:lnTo>
                      <a:pt x="9792004" y="1079995"/>
                    </a:lnTo>
                    <a:lnTo>
                      <a:pt x="9792004" y="0"/>
                    </a:lnTo>
                    <a:lnTo>
                      <a:pt x="0" y="0"/>
                    </a:lnTo>
                    <a:lnTo>
                      <a:pt x="0" y="1079995"/>
                    </a:lnTo>
                    <a:close/>
                  </a:path>
                </a:pathLst>
              </a:custGeom>
              <a:solidFill>
                <a:srgbClr val="E7EFF9"/>
              </a:solidFill>
            </p:spPr>
            <p:txBody>
              <a:bodyPr wrap="square" lIns="0" tIns="0" rIns="0" bIns="0" rtlCol="0"/>
              <a:lstStyle/>
              <a:p>
                <a:endParaRPr sz="1224">
                  <a:solidFill>
                    <a:schemeClr val="accent2"/>
                  </a:solidFill>
                </a:endParaRPr>
              </a:p>
            </p:txBody>
          </p:sp>
          <p:sp>
            <p:nvSpPr>
              <p:cNvPr id="21" name="object 40">
                <a:extLst>
                  <a:ext uri="{FF2B5EF4-FFF2-40B4-BE49-F238E27FC236}">
                    <a16:creationId xmlns:a16="http://schemas.microsoft.com/office/drawing/2014/main" id="{C5040243-C681-9F4E-8B8F-42EE449E3BEB}"/>
                  </a:ext>
                </a:extLst>
              </p:cNvPr>
              <p:cNvSpPr/>
              <p:nvPr/>
            </p:nvSpPr>
            <p:spPr>
              <a:xfrm>
                <a:off x="366713" y="3516681"/>
                <a:ext cx="8418512" cy="45719"/>
              </a:xfrm>
              <a:custGeom>
                <a:avLst/>
                <a:gdLst/>
                <a:ahLst/>
                <a:cxnLst/>
                <a:rect l="l" t="t" r="r" b="b"/>
                <a:pathLst>
                  <a:path w="9792335" h="72389">
                    <a:moveTo>
                      <a:pt x="0" y="71996"/>
                    </a:moveTo>
                    <a:lnTo>
                      <a:pt x="9792004" y="71996"/>
                    </a:lnTo>
                    <a:lnTo>
                      <a:pt x="9792004" y="0"/>
                    </a:lnTo>
                    <a:lnTo>
                      <a:pt x="0" y="0"/>
                    </a:lnTo>
                    <a:lnTo>
                      <a:pt x="0" y="71996"/>
                    </a:lnTo>
                    <a:close/>
                  </a:path>
                </a:pathLst>
              </a:custGeom>
              <a:solidFill>
                <a:srgbClr val="0C96D4"/>
              </a:solidFill>
            </p:spPr>
            <p:txBody>
              <a:bodyPr wrap="square" lIns="0" tIns="0" rIns="0" bIns="0" rtlCol="0"/>
              <a:lstStyle/>
              <a:p>
                <a:endParaRPr sz="1224">
                  <a:solidFill>
                    <a:schemeClr val="accent2"/>
                  </a:solidFill>
                </a:endParaRPr>
              </a:p>
            </p:txBody>
          </p:sp>
          <p:sp>
            <p:nvSpPr>
              <p:cNvPr id="22" name="object 59">
                <a:extLst>
                  <a:ext uri="{FF2B5EF4-FFF2-40B4-BE49-F238E27FC236}">
                    <a16:creationId xmlns:a16="http://schemas.microsoft.com/office/drawing/2014/main" id="{402D6B8D-67B1-C645-B5A3-5E0C82D24506}"/>
                  </a:ext>
                </a:extLst>
              </p:cNvPr>
              <p:cNvSpPr txBox="1"/>
              <p:nvPr/>
            </p:nvSpPr>
            <p:spPr>
              <a:xfrm>
                <a:off x="3678039" y="3769661"/>
                <a:ext cx="3889653" cy="394980"/>
              </a:xfrm>
              <a:prstGeom prst="rect">
                <a:avLst/>
              </a:prstGeom>
            </p:spPr>
            <p:txBody>
              <a:bodyPr vert="horz" wrap="square" lIns="0" tIns="0" rIns="0" bIns="0" rtlCol="0">
                <a:spAutoFit/>
              </a:bodyPr>
              <a:lstStyle/>
              <a:p>
                <a:pPr marL="196850" indent="-190500">
                  <a:spcBef>
                    <a:spcPts val="261"/>
                  </a:spcBef>
                </a:pPr>
                <a:r>
                  <a:rPr lang="de-DE" sz="1200" b="1" spc="150">
                    <a:solidFill>
                      <a:schemeClr val="accent5"/>
                    </a:solidFill>
                    <a:latin typeface="+mj-lt"/>
                    <a:cs typeface="Arial" panose="020B0604020202020204" pitchFamily="34" charset="0"/>
                  </a:rPr>
                  <a:t>FÜR IHRE BEHANDELNDE PRAXIS UND SIE</a:t>
                </a:r>
                <a:endParaRPr sz="1200" b="1" spc="150">
                  <a:solidFill>
                    <a:schemeClr val="accent5"/>
                  </a:solidFill>
                  <a:latin typeface="+mj-lt"/>
                  <a:cs typeface="Arial" panose="020B0604020202020204" pitchFamily="34" charset="0"/>
                </a:endParaRPr>
              </a:p>
              <a:p>
                <a:pPr marL="196850" indent="-190500">
                  <a:spcBef>
                    <a:spcPts val="150"/>
                  </a:spcBef>
                </a:pPr>
                <a:r>
                  <a:rPr sz="1200">
                    <a:cs typeface="Arial" panose="020B0604020202020204" pitchFamily="34" charset="0"/>
                  </a:rPr>
                  <a:t>FreeStyle Libre </a:t>
                </a:r>
                <a:r>
                  <a:rPr sz="1200" err="1">
                    <a:cs typeface="Arial" panose="020B0604020202020204" pitchFamily="34" charset="0"/>
                  </a:rPr>
                  <a:t>Daten</a:t>
                </a:r>
                <a:r>
                  <a:rPr sz="1200">
                    <a:cs typeface="Arial" panose="020B0604020202020204" pitchFamily="34" charset="0"/>
                  </a:rPr>
                  <a:t> online </a:t>
                </a:r>
                <a:r>
                  <a:rPr sz="1200" err="1">
                    <a:cs typeface="Arial" panose="020B0604020202020204" pitchFamily="34" charset="0"/>
                  </a:rPr>
                  <a:t>analysieren</a:t>
                </a:r>
                <a:r>
                  <a:rPr lang="de-DE" sz="1200" baseline="30000">
                    <a:cs typeface="Arial" panose="020B0604020202020204" pitchFamily="34" charset="0"/>
                  </a:rPr>
                  <a:t>2</a:t>
                </a:r>
                <a:endParaRPr sz="1200" baseline="30000">
                  <a:cs typeface="Arial" panose="020B0604020202020204" pitchFamily="34" charset="0"/>
                </a:endParaRPr>
              </a:p>
            </p:txBody>
          </p:sp>
          <p:grpSp>
            <p:nvGrpSpPr>
              <p:cNvPr id="23" name="Gruppieren 22">
                <a:extLst>
                  <a:ext uri="{FF2B5EF4-FFF2-40B4-BE49-F238E27FC236}">
                    <a16:creationId xmlns:a16="http://schemas.microsoft.com/office/drawing/2014/main" id="{BE68A33D-AA6B-B74F-9796-7C2A1EA8F193}"/>
                  </a:ext>
                </a:extLst>
              </p:cNvPr>
              <p:cNvGrpSpPr/>
              <p:nvPr/>
            </p:nvGrpSpPr>
            <p:grpSpPr>
              <a:xfrm>
                <a:off x="2962996" y="3710817"/>
                <a:ext cx="533239" cy="533239"/>
                <a:chOff x="2989891" y="3566156"/>
                <a:chExt cx="607499" cy="607499"/>
              </a:xfrm>
            </p:grpSpPr>
            <p:sp>
              <p:nvSpPr>
                <p:cNvPr id="25" name="object 60">
                  <a:extLst>
                    <a:ext uri="{FF2B5EF4-FFF2-40B4-BE49-F238E27FC236}">
                      <a16:creationId xmlns:a16="http://schemas.microsoft.com/office/drawing/2014/main" id="{0E88FA9B-DF57-834A-8CD3-D6131BF43942}"/>
                    </a:ext>
                  </a:extLst>
                </p:cNvPr>
                <p:cNvSpPr/>
                <p:nvPr/>
              </p:nvSpPr>
              <p:spPr>
                <a:xfrm>
                  <a:off x="2989891" y="3566156"/>
                  <a:ext cx="607499" cy="607499"/>
                </a:xfrm>
                <a:custGeom>
                  <a:avLst/>
                  <a:gdLst/>
                  <a:ahLst/>
                  <a:cxnLst/>
                  <a:rect l="l" t="t" r="r" b="b"/>
                  <a:pathLst>
                    <a:path w="527685" h="527685">
                      <a:moveTo>
                        <a:pt x="263651" y="0"/>
                      </a:moveTo>
                      <a:lnTo>
                        <a:pt x="216261" y="4247"/>
                      </a:lnTo>
                      <a:lnTo>
                        <a:pt x="171657" y="16493"/>
                      </a:lnTo>
                      <a:lnTo>
                        <a:pt x="130584" y="35994"/>
                      </a:lnTo>
                      <a:lnTo>
                        <a:pt x="93786" y="62005"/>
                      </a:lnTo>
                      <a:lnTo>
                        <a:pt x="62009" y="93781"/>
                      </a:lnTo>
                      <a:lnTo>
                        <a:pt x="35997" y="130578"/>
                      </a:lnTo>
                      <a:lnTo>
                        <a:pt x="16495" y="171652"/>
                      </a:lnTo>
                      <a:lnTo>
                        <a:pt x="4247" y="216258"/>
                      </a:lnTo>
                      <a:lnTo>
                        <a:pt x="0" y="263651"/>
                      </a:lnTo>
                      <a:lnTo>
                        <a:pt x="4247" y="311042"/>
                      </a:lnTo>
                      <a:lnTo>
                        <a:pt x="16495" y="355646"/>
                      </a:lnTo>
                      <a:lnTo>
                        <a:pt x="35997" y="396719"/>
                      </a:lnTo>
                      <a:lnTo>
                        <a:pt x="62009" y="433517"/>
                      </a:lnTo>
                      <a:lnTo>
                        <a:pt x="93786" y="465294"/>
                      </a:lnTo>
                      <a:lnTo>
                        <a:pt x="130584" y="491306"/>
                      </a:lnTo>
                      <a:lnTo>
                        <a:pt x="171657" y="510808"/>
                      </a:lnTo>
                      <a:lnTo>
                        <a:pt x="216261" y="523056"/>
                      </a:lnTo>
                      <a:lnTo>
                        <a:pt x="263651" y="527303"/>
                      </a:lnTo>
                      <a:lnTo>
                        <a:pt x="311042" y="523056"/>
                      </a:lnTo>
                      <a:lnTo>
                        <a:pt x="355646" y="510808"/>
                      </a:lnTo>
                      <a:lnTo>
                        <a:pt x="396719" y="491306"/>
                      </a:lnTo>
                      <a:lnTo>
                        <a:pt x="433517" y="465294"/>
                      </a:lnTo>
                      <a:lnTo>
                        <a:pt x="465294" y="433517"/>
                      </a:lnTo>
                      <a:lnTo>
                        <a:pt x="491306" y="396719"/>
                      </a:lnTo>
                      <a:lnTo>
                        <a:pt x="510808" y="355646"/>
                      </a:lnTo>
                      <a:lnTo>
                        <a:pt x="523056" y="311042"/>
                      </a:lnTo>
                      <a:lnTo>
                        <a:pt x="527304" y="263651"/>
                      </a:lnTo>
                      <a:lnTo>
                        <a:pt x="523056" y="216258"/>
                      </a:lnTo>
                      <a:lnTo>
                        <a:pt x="510808" y="171652"/>
                      </a:lnTo>
                      <a:lnTo>
                        <a:pt x="491306" y="130578"/>
                      </a:lnTo>
                      <a:lnTo>
                        <a:pt x="465294" y="93781"/>
                      </a:lnTo>
                      <a:lnTo>
                        <a:pt x="433517" y="62005"/>
                      </a:lnTo>
                      <a:lnTo>
                        <a:pt x="396719" y="35994"/>
                      </a:lnTo>
                      <a:lnTo>
                        <a:pt x="355646" y="16493"/>
                      </a:lnTo>
                      <a:lnTo>
                        <a:pt x="311042" y="4247"/>
                      </a:lnTo>
                      <a:lnTo>
                        <a:pt x="263651" y="0"/>
                      </a:lnTo>
                      <a:close/>
                    </a:path>
                  </a:pathLst>
                </a:custGeom>
                <a:solidFill>
                  <a:srgbClr val="FFFFFF"/>
                </a:solidFill>
              </p:spPr>
              <p:txBody>
                <a:bodyPr wrap="square" lIns="0" tIns="0" rIns="0" bIns="0" rtlCol="0"/>
                <a:lstStyle/>
                <a:p>
                  <a:endParaRPr sz="1224">
                    <a:solidFill>
                      <a:schemeClr val="accent2"/>
                    </a:solidFill>
                  </a:endParaRPr>
                </a:p>
              </p:txBody>
            </p:sp>
            <p:sp>
              <p:nvSpPr>
                <p:cNvPr id="26" name="object 61">
                  <a:extLst>
                    <a:ext uri="{FF2B5EF4-FFF2-40B4-BE49-F238E27FC236}">
                      <a16:creationId xmlns:a16="http://schemas.microsoft.com/office/drawing/2014/main" id="{48DFD49A-2775-2047-8277-DAFCA1A03394}"/>
                    </a:ext>
                  </a:extLst>
                </p:cNvPr>
                <p:cNvSpPr/>
                <p:nvPr/>
              </p:nvSpPr>
              <p:spPr>
                <a:xfrm>
                  <a:off x="2989891" y="3566156"/>
                  <a:ext cx="607499" cy="607499"/>
                </a:xfrm>
                <a:custGeom>
                  <a:avLst/>
                  <a:gdLst/>
                  <a:ahLst/>
                  <a:cxnLst/>
                  <a:rect l="l" t="t" r="r" b="b"/>
                  <a:pathLst>
                    <a:path w="527685" h="527685">
                      <a:moveTo>
                        <a:pt x="263651" y="527303"/>
                      </a:moveTo>
                      <a:lnTo>
                        <a:pt x="311042" y="523056"/>
                      </a:lnTo>
                      <a:lnTo>
                        <a:pt x="355646" y="510808"/>
                      </a:lnTo>
                      <a:lnTo>
                        <a:pt x="396719" y="491306"/>
                      </a:lnTo>
                      <a:lnTo>
                        <a:pt x="433517" y="465294"/>
                      </a:lnTo>
                      <a:lnTo>
                        <a:pt x="465294" y="433517"/>
                      </a:lnTo>
                      <a:lnTo>
                        <a:pt x="491306" y="396719"/>
                      </a:lnTo>
                      <a:lnTo>
                        <a:pt x="510808" y="355646"/>
                      </a:lnTo>
                      <a:lnTo>
                        <a:pt x="523056" y="311042"/>
                      </a:lnTo>
                      <a:lnTo>
                        <a:pt x="527304" y="263651"/>
                      </a:lnTo>
                      <a:lnTo>
                        <a:pt x="523056" y="216258"/>
                      </a:lnTo>
                      <a:lnTo>
                        <a:pt x="510808" y="171652"/>
                      </a:lnTo>
                      <a:lnTo>
                        <a:pt x="491306" y="130578"/>
                      </a:lnTo>
                      <a:lnTo>
                        <a:pt x="465294" y="93781"/>
                      </a:lnTo>
                      <a:lnTo>
                        <a:pt x="433517" y="62005"/>
                      </a:lnTo>
                      <a:lnTo>
                        <a:pt x="396719" y="35994"/>
                      </a:lnTo>
                      <a:lnTo>
                        <a:pt x="355646" y="16493"/>
                      </a:lnTo>
                      <a:lnTo>
                        <a:pt x="311042" y="4247"/>
                      </a:lnTo>
                      <a:lnTo>
                        <a:pt x="263651" y="0"/>
                      </a:lnTo>
                      <a:lnTo>
                        <a:pt x="216261" y="4247"/>
                      </a:lnTo>
                      <a:lnTo>
                        <a:pt x="171657" y="16493"/>
                      </a:lnTo>
                      <a:lnTo>
                        <a:pt x="130584" y="35994"/>
                      </a:lnTo>
                      <a:lnTo>
                        <a:pt x="93786" y="62005"/>
                      </a:lnTo>
                      <a:lnTo>
                        <a:pt x="62009" y="93781"/>
                      </a:lnTo>
                      <a:lnTo>
                        <a:pt x="35997" y="130578"/>
                      </a:lnTo>
                      <a:lnTo>
                        <a:pt x="16495" y="171652"/>
                      </a:lnTo>
                      <a:lnTo>
                        <a:pt x="4247" y="216258"/>
                      </a:lnTo>
                      <a:lnTo>
                        <a:pt x="0" y="263651"/>
                      </a:lnTo>
                      <a:lnTo>
                        <a:pt x="4247" y="311042"/>
                      </a:lnTo>
                      <a:lnTo>
                        <a:pt x="16495" y="355646"/>
                      </a:lnTo>
                      <a:lnTo>
                        <a:pt x="35997" y="396719"/>
                      </a:lnTo>
                      <a:lnTo>
                        <a:pt x="62009" y="433517"/>
                      </a:lnTo>
                      <a:lnTo>
                        <a:pt x="93786" y="465294"/>
                      </a:lnTo>
                      <a:lnTo>
                        <a:pt x="130584" y="491306"/>
                      </a:lnTo>
                      <a:lnTo>
                        <a:pt x="171657" y="510808"/>
                      </a:lnTo>
                      <a:lnTo>
                        <a:pt x="216261" y="523056"/>
                      </a:lnTo>
                      <a:lnTo>
                        <a:pt x="263651" y="527303"/>
                      </a:lnTo>
                      <a:close/>
                    </a:path>
                  </a:pathLst>
                </a:custGeom>
                <a:ln w="12700">
                  <a:solidFill>
                    <a:srgbClr val="0C96D4"/>
                  </a:solidFill>
                </a:ln>
              </p:spPr>
              <p:txBody>
                <a:bodyPr wrap="square" lIns="0" tIns="0" rIns="0" bIns="0" rtlCol="0"/>
                <a:lstStyle/>
                <a:p>
                  <a:endParaRPr sz="1224">
                    <a:solidFill>
                      <a:schemeClr val="accent2"/>
                    </a:solidFill>
                  </a:endParaRPr>
                </a:p>
              </p:txBody>
            </p:sp>
            <p:sp>
              <p:nvSpPr>
                <p:cNvPr id="27" name="object 62">
                  <a:extLst>
                    <a:ext uri="{FF2B5EF4-FFF2-40B4-BE49-F238E27FC236}">
                      <a16:creationId xmlns:a16="http://schemas.microsoft.com/office/drawing/2014/main" id="{2AE9CFDC-B313-B44D-8965-ADCD1C9A70DD}"/>
                    </a:ext>
                  </a:extLst>
                </p:cNvPr>
                <p:cNvSpPr/>
                <p:nvPr/>
              </p:nvSpPr>
              <p:spPr>
                <a:xfrm>
                  <a:off x="3150745" y="3668854"/>
                  <a:ext cx="285356" cy="40167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224">
                    <a:solidFill>
                      <a:schemeClr val="accent2"/>
                    </a:solidFill>
                  </a:endParaRPr>
                </a:p>
              </p:txBody>
            </p:sp>
          </p:grpSp>
          <p:sp>
            <p:nvSpPr>
              <p:cNvPr id="24" name="object 20">
                <a:extLst>
                  <a:ext uri="{FF2B5EF4-FFF2-40B4-BE49-F238E27FC236}">
                    <a16:creationId xmlns:a16="http://schemas.microsoft.com/office/drawing/2014/main" id="{F84051A9-DA7F-A84C-A5DC-8F67EDF6D5EA}"/>
                  </a:ext>
                </a:extLst>
              </p:cNvPr>
              <p:cNvSpPr/>
              <p:nvPr/>
            </p:nvSpPr>
            <p:spPr>
              <a:xfrm>
                <a:off x="567672" y="3885675"/>
                <a:ext cx="1165942" cy="19146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19"/>
              </a:p>
            </p:txBody>
          </p:sp>
        </p:grpSp>
        <p:pic>
          <p:nvPicPr>
            <p:cNvPr id="19" name="Grafik 18">
              <a:extLst>
                <a:ext uri="{FF2B5EF4-FFF2-40B4-BE49-F238E27FC236}">
                  <a16:creationId xmlns:a16="http://schemas.microsoft.com/office/drawing/2014/main" id="{611E98CD-4ECF-B84D-B23B-70B2308C3D9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567692" y="3551393"/>
              <a:ext cx="943387" cy="788201"/>
            </a:xfrm>
            <a:prstGeom prst="rect">
              <a:avLst/>
            </a:prstGeom>
          </p:spPr>
        </p:pic>
      </p:grpSp>
      <p:grpSp>
        <p:nvGrpSpPr>
          <p:cNvPr id="29" name="Gruppieren 28">
            <a:extLst>
              <a:ext uri="{FF2B5EF4-FFF2-40B4-BE49-F238E27FC236}">
                <a16:creationId xmlns:a16="http://schemas.microsoft.com/office/drawing/2014/main" id="{2E2175FA-4E52-9746-8C3B-32B649101806}"/>
              </a:ext>
            </a:extLst>
          </p:cNvPr>
          <p:cNvGrpSpPr/>
          <p:nvPr/>
        </p:nvGrpSpPr>
        <p:grpSpPr>
          <a:xfrm>
            <a:off x="502920" y="1461594"/>
            <a:ext cx="8111010" cy="860810"/>
            <a:chOff x="366712" y="1494840"/>
            <a:chExt cx="8426450" cy="860810"/>
          </a:xfrm>
        </p:grpSpPr>
        <p:sp>
          <p:nvSpPr>
            <p:cNvPr id="32" name="object 30">
              <a:extLst>
                <a:ext uri="{FF2B5EF4-FFF2-40B4-BE49-F238E27FC236}">
                  <a16:creationId xmlns:a16="http://schemas.microsoft.com/office/drawing/2014/main" id="{ADD1BBEE-8DD9-3F48-B86C-7035E7DA84E0}"/>
                </a:ext>
              </a:extLst>
            </p:cNvPr>
            <p:cNvSpPr/>
            <p:nvPr/>
          </p:nvSpPr>
          <p:spPr>
            <a:xfrm>
              <a:off x="366713" y="1540291"/>
              <a:ext cx="8418512" cy="815359"/>
            </a:xfrm>
            <a:custGeom>
              <a:avLst/>
              <a:gdLst/>
              <a:ahLst/>
              <a:cxnLst/>
              <a:rect l="l" t="t" r="r" b="b"/>
              <a:pathLst>
                <a:path w="9792335" h="1198880">
                  <a:moveTo>
                    <a:pt x="0" y="1198803"/>
                  </a:moveTo>
                  <a:lnTo>
                    <a:pt x="9792004" y="1198803"/>
                  </a:lnTo>
                  <a:lnTo>
                    <a:pt x="9792004" y="0"/>
                  </a:lnTo>
                  <a:lnTo>
                    <a:pt x="0" y="0"/>
                  </a:lnTo>
                  <a:lnTo>
                    <a:pt x="0" y="1198803"/>
                  </a:lnTo>
                  <a:close/>
                </a:path>
              </a:pathLst>
            </a:custGeom>
            <a:solidFill>
              <a:srgbClr val="FFFAE7"/>
            </a:solidFill>
          </p:spPr>
          <p:txBody>
            <a:bodyPr wrap="square" lIns="0" tIns="0" rIns="0" bIns="0" rtlCol="0"/>
            <a:lstStyle/>
            <a:p>
              <a:endParaRPr sz="1224">
                <a:solidFill>
                  <a:schemeClr val="accent2"/>
                </a:solidFill>
              </a:endParaRPr>
            </a:p>
          </p:txBody>
        </p:sp>
        <p:sp>
          <p:nvSpPr>
            <p:cNvPr id="33" name="object 31">
              <a:extLst>
                <a:ext uri="{FF2B5EF4-FFF2-40B4-BE49-F238E27FC236}">
                  <a16:creationId xmlns:a16="http://schemas.microsoft.com/office/drawing/2014/main" id="{0DB46A25-9D1D-7D42-A0B2-948C482AFCE0}"/>
                </a:ext>
              </a:extLst>
            </p:cNvPr>
            <p:cNvSpPr/>
            <p:nvPr/>
          </p:nvSpPr>
          <p:spPr>
            <a:xfrm>
              <a:off x="366712" y="1494840"/>
              <a:ext cx="8426450" cy="45719"/>
            </a:xfrm>
            <a:custGeom>
              <a:avLst/>
              <a:gdLst/>
              <a:ahLst/>
              <a:cxnLst/>
              <a:rect l="l" t="t" r="r" b="b"/>
              <a:pathLst>
                <a:path w="9792335" h="72389">
                  <a:moveTo>
                    <a:pt x="0" y="71996"/>
                  </a:moveTo>
                  <a:lnTo>
                    <a:pt x="9792004" y="71996"/>
                  </a:lnTo>
                  <a:lnTo>
                    <a:pt x="9792004" y="0"/>
                  </a:lnTo>
                  <a:lnTo>
                    <a:pt x="0" y="0"/>
                  </a:lnTo>
                  <a:lnTo>
                    <a:pt x="0" y="71996"/>
                  </a:lnTo>
                  <a:close/>
                </a:path>
              </a:pathLst>
            </a:custGeom>
            <a:solidFill>
              <a:srgbClr val="FFDF00"/>
            </a:solidFill>
          </p:spPr>
          <p:txBody>
            <a:bodyPr wrap="square" lIns="0" tIns="0" rIns="0" bIns="0" rtlCol="0"/>
            <a:lstStyle/>
            <a:p>
              <a:endParaRPr sz="1224">
                <a:solidFill>
                  <a:schemeClr val="accent2"/>
                </a:solidFill>
              </a:endParaRPr>
            </a:p>
          </p:txBody>
        </p:sp>
        <p:sp>
          <p:nvSpPr>
            <p:cNvPr id="34" name="object 55">
              <a:extLst>
                <a:ext uri="{FF2B5EF4-FFF2-40B4-BE49-F238E27FC236}">
                  <a16:creationId xmlns:a16="http://schemas.microsoft.com/office/drawing/2014/main" id="{C76AB684-9800-3249-BCBD-0E668C8AEFA4}"/>
                </a:ext>
              </a:extLst>
            </p:cNvPr>
            <p:cNvSpPr txBox="1"/>
            <p:nvPr/>
          </p:nvSpPr>
          <p:spPr>
            <a:xfrm>
              <a:off x="3706010" y="1727408"/>
              <a:ext cx="2780413" cy="428558"/>
            </a:xfrm>
            <a:prstGeom prst="rect">
              <a:avLst/>
            </a:prstGeom>
          </p:spPr>
          <p:txBody>
            <a:bodyPr vert="horz" wrap="square" lIns="0" tIns="33253" rIns="0" bIns="0" rtlCol="0">
              <a:spAutoFit/>
            </a:bodyPr>
            <a:lstStyle/>
            <a:p>
              <a:pPr marL="8637">
                <a:spcBef>
                  <a:spcPts val="261"/>
                </a:spcBef>
              </a:pPr>
              <a:r>
                <a:rPr lang="de-DE" sz="1200" b="1" spc="150">
                  <a:solidFill>
                    <a:schemeClr val="accent5"/>
                  </a:solidFill>
                  <a:latin typeface="+mj-lt"/>
                  <a:cs typeface="Arial" panose="020B0604020202020204" pitchFamily="34" charset="0"/>
                </a:rPr>
                <a:t>FÜR SIE</a:t>
              </a:r>
            </a:p>
            <a:p>
              <a:pPr marL="8637">
                <a:spcBef>
                  <a:spcPts val="150"/>
                </a:spcBef>
              </a:pPr>
              <a:r>
                <a:rPr lang="de-DE" sz="1200">
                  <a:cs typeface="Arial" panose="020B0604020202020204" pitchFamily="34" charset="0"/>
                </a:rPr>
                <a:t>Mit einem Blick</a:t>
              </a:r>
              <a:r>
                <a:rPr sz="1200">
                  <a:cs typeface="Arial" panose="020B0604020202020204" pitchFamily="34" charset="0"/>
                </a:rPr>
                <a:t> </a:t>
              </a:r>
              <a:r>
                <a:rPr lang="de-DE" sz="1200">
                  <a:cs typeface="Arial" panose="020B0604020202020204" pitchFamily="34" charset="0"/>
                </a:rPr>
                <a:t>Glukosewerte</a:t>
              </a:r>
              <a:r>
                <a:rPr sz="1200" spc="-41">
                  <a:cs typeface="Arial" panose="020B0604020202020204" pitchFamily="34" charset="0"/>
                </a:rPr>
                <a:t> </a:t>
              </a:r>
              <a:r>
                <a:rPr sz="1200" spc="-3" err="1">
                  <a:cs typeface="Arial" panose="020B0604020202020204" pitchFamily="34" charset="0"/>
                </a:rPr>
                <a:t>abfragen</a:t>
              </a:r>
              <a:endParaRPr sz="1200" baseline="29914">
                <a:cs typeface="Arial" panose="020B0604020202020204" pitchFamily="34" charset="0"/>
              </a:endParaRPr>
            </a:p>
          </p:txBody>
        </p:sp>
        <p:grpSp>
          <p:nvGrpSpPr>
            <p:cNvPr id="35" name="Gruppieren 34">
              <a:extLst>
                <a:ext uri="{FF2B5EF4-FFF2-40B4-BE49-F238E27FC236}">
                  <a16:creationId xmlns:a16="http://schemas.microsoft.com/office/drawing/2014/main" id="{0B9BE4B7-45EC-B24C-84DC-012D9B8B152C}"/>
                </a:ext>
              </a:extLst>
            </p:cNvPr>
            <p:cNvGrpSpPr/>
            <p:nvPr/>
          </p:nvGrpSpPr>
          <p:grpSpPr>
            <a:xfrm>
              <a:off x="2962996" y="1681350"/>
              <a:ext cx="533239" cy="533239"/>
              <a:chOff x="2989891" y="388081"/>
              <a:chExt cx="607499" cy="607499"/>
            </a:xfrm>
          </p:grpSpPr>
          <p:sp>
            <p:nvSpPr>
              <p:cNvPr id="36" name="object 56">
                <a:extLst>
                  <a:ext uri="{FF2B5EF4-FFF2-40B4-BE49-F238E27FC236}">
                    <a16:creationId xmlns:a16="http://schemas.microsoft.com/office/drawing/2014/main" id="{9BE1945A-0F43-FB43-80BB-AE4785BE7FDC}"/>
                  </a:ext>
                </a:extLst>
              </p:cNvPr>
              <p:cNvSpPr/>
              <p:nvPr/>
            </p:nvSpPr>
            <p:spPr>
              <a:xfrm>
                <a:off x="2989891" y="388081"/>
                <a:ext cx="607499" cy="607499"/>
              </a:xfrm>
              <a:custGeom>
                <a:avLst/>
                <a:gdLst/>
                <a:ahLst/>
                <a:cxnLst/>
                <a:rect l="l" t="t" r="r" b="b"/>
                <a:pathLst>
                  <a:path w="527685" h="527685">
                    <a:moveTo>
                      <a:pt x="263651" y="0"/>
                    </a:moveTo>
                    <a:lnTo>
                      <a:pt x="216261" y="4247"/>
                    </a:lnTo>
                    <a:lnTo>
                      <a:pt x="171657" y="16493"/>
                    </a:lnTo>
                    <a:lnTo>
                      <a:pt x="130584" y="35994"/>
                    </a:lnTo>
                    <a:lnTo>
                      <a:pt x="93786" y="62005"/>
                    </a:lnTo>
                    <a:lnTo>
                      <a:pt x="62009" y="93781"/>
                    </a:lnTo>
                    <a:lnTo>
                      <a:pt x="35997" y="130578"/>
                    </a:lnTo>
                    <a:lnTo>
                      <a:pt x="16495" y="171652"/>
                    </a:lnTo>
                    <a:lnTo>
                      <a:pt x="4247" y="216258"/>
                    </a:lnTo>
                    <a:lnTo>
                      <a:pt x="0" y="263651"/>
                    </a:lnTo>
                    <a:lnTo>
                      <a:pt x="4247" y="311042"/>
                    </a:lnTo>
                    <a:lnTo>
                      <a:pt x="16495" y="355646"/>
                    </a:lnTo>
                    <a:lnTo>
                      <a:pt x="35997" y="396719"/>
                    </a:lnTo>
                    <a:lnTo>
                      <a:pt x="62009" y="433517"/>
                    </a:lnTo>
                    <a:lnTo>
                      <a:pt x="93786" y="465294"/>
                    </a:lnTo>
                    <a:lnTo>
                      <a:pt x="130584" y="491306"/>
                    </a:lnTo>
                    <a:lnTo>
                      <a:pt x="171657" y="510808"/>
                    </a:lnTo>
                    <a:lnTo>
                      <a:pt x="216261" y="523056"/>
                    </a:lnTo>
                    <a:lnTo>
                      <a:pt x="263651" y="527303"/>
                    </a:lnTo>
                    <a:lnTo>
                      <a:pt x="311042" y="523056"/>
                    </a:lnTo>
                    <a:lnTo>
                      <a:pt x="355646" y="510808"/>
                    </a:lnTo>
                    <a:lnTo>
                      <a:pt x="396719" y="491306"/>
                    </a:lnTo>
                    <a:lnTo>
                      <a:pt x="433517" y="465294"/>
                    </a:lnTo>
                    <a:lnTo>
                      <a:pt x="465294" y="433517"/>
                    </a:lnTo>
                    <a:lnTo>
                      <a:pt x="491306" y="396719"/>
                    </a:lnTo>
                    <a:lnTo>
                      <a:pt x="510808" y="355646"/>
                    </a:lnTo>
                    <a:lnTo>
                      <a:pt x="523056" y="311042"/>
                    </a:lnTo>
                    <a:lnTo>
                      <a:pt x="527304" y="263651"/>
                    </a:lnTo>
                    <a:lnTo>
                      <a:pt x="523056" y="216258"/>
                    </a:lnTo>
                    <a:lnTo>
                      <a:pt x="510808" y="171652"/>
                    </a:lnTo>
                    <a:lnTo>
                      <a:pt x="491306" y="130578"/>
                    </a:lnTo>
                    <a:lnTo>
                      <a:pt x="465294" y="93781"/>
                    </a:lnTo>
                    <a:lnTo>
                      <a:pt x="433517" y="62005"/>
                    </a:lnTo>
                    <a:lnTo>
                      <a:pt x="396719" y="35994"/>
                    </a:lnTo>
                    <a:lnTo>
                      <a:pt x="355646" y="16493"/>
                    </a:lnTo>
                    <a:lnTo>
                      <a:pt x="311042" y="4247"/>
                    </a:lnTo>
                    <a:lnTo>
                      <a:pt x="263651" y="0"/>
                    </a:lnTo>
                    <a:close/>
                  </a:path>
                </a:pathLst>
              </a:custGeom>
              <a:solidFill>
                <a:srgbClr val="FFFFFF"/>
              </a:solidFill>
            </p:spPr>
            <p:txBody>
              <a:bodyPr wrap="square" lIns="0" tIns="0" rIns="0" bIns="0" rtlCol="0"/>
              <a:lstStyle/>
              <a:p>
                <a:endParaRPr sz="1224">
                  <a:solidFill>
                    <a:schemeClr val="accent2"/>
                  </a:solidFill>
                </a:endParaRPr>
              </a:p>
            </p:txBody>
          </p:sp>
          <p:sp>
            <p:nvSpPr>
              <p:cNvPr id="37" name="object 57">
                <a:extLst>
                  <a:ext uri="{FF2B5EF4-FFF2-40B4-BE49-F238E27FC236}">
                    <a16:creationId xmlns:a16="http://schemas.microsoft.com/office/drawing/2014/main" id="{F0F0FA81-B079-8844-9BE3-81EAA3537782}"/>
                  </a:ext>
                </a:extLst>
              </p:cNvPr>
              <p:cNvSpPr/>
              <p:nvPr/>
            </p:nvSpPr>
            <p:spPr>
              <a:xfrm>
                <a:off x="2989891" y="388081"/>
                <a:ext cx="607499" cy="607499"/>
              </a:xfrm>
              <a:custGeom>
                <a:avLst/>
                <a:gdLst/>
                <a:ahLst/>
                <a:cxnLst/>
                <a:rect l="l" t="t" r="r" b="b"/>
                <a:pathLst>
                  <a:path w="527685" h="527685">
                    <a:moveTo>
                      <a:pt x="263651" y="527303"/>
                    </a:moveTo>
                    <a:lnTo>
                      <a:pt x="311042" y="523056"/>
                    </a:lnTo>
                    <a:lnTo>
                      <a:pt x="355646" y="510808"/>
                    </a:lnTo>
                    <a:lnTo>
                      <a:pt x="396719" y="491306"/>
                    </a:lnTo>
                    <a:lnTo>
                      <a:pt x="433517" y="465294"/>
                    </a:lnTo>
                    <a:lnTo>
                      <a:pt x="465294" y="433517"/>
                    </a:lnTo>
                    <a:lnTo>
                      <a:pt x="491306" y="396719"/>
                    </a:lnTo>
                    <a:lnTo>
                      <a:pt x="510808" y="355646"/>
                    </a:lnTo>
                    <a:lnTo>
                      <a:pt x="523056" y="311042"/>
                    </a:lnTo>
                    <a:lnTo>
                      <a:pt x="527304" y="263651"/>
                    </a:lnTo>
                    <a:lnTo>
                      <a:pt x="523056" y="216258"/>
                    </a:lnTo>
                    <a:lnTo>
                      <a:pt x="510808" y="171652"/>
                    </a:lnTo>
                    <a:lnTo>
                      <a:pt x="491306" y="130578"/>
                    </a:lnTo>
                    <a:lnTo>
                      <a:pt x="465294" y="93781"/>
                    </a:lnTo>
                    <a:lnTo>
                      <a:pt x="433517" y="62005"/>
                    </a:lnTo>
                    <a:lnTo>
                      <a:pt x="396719" y="35994"/>
                    </a:lnTo>
                    <a:lnTo>
                      <a:pt x="355646" y="16493"/>
                    </a:lnTo>
                    <a:lnTo>
                      <a:pt x="311042" y="4247"/>
                    </a:lnTo>
                    <a:lnTo>
                      <a:pt x="263651" y="0"/>
                    </a:lnTo>
                    <a:lnTo>
                      <a:pt x="216261" y="4247"/>
                    </a:lnTo>
                    <a:lnTo>
                      <a:pt x="171657" y="16493"/>
                    </a:lnTo>
                    <a:lnTo>
                      <a:pt x="130584" y="35994"/>
                    </a:lnTo>
                    <a:lnTo>
                      <a:pt x="93786" y="62005"/>
                    </a:lnTo>
                    <a:lnTo>
                      <a:pt x="62009" y="93781"/>
                    </a:lnTo>
                    <a:lnTo>
                      <a:pt x="35997" y="130578"/>
                    </a:lnTo>
                    <a:lnTo>
                      <a:pt x="16495" y="171652"/>
                    </a:lnTo>
                    <a:lnTo>
                      <a:pt x="4247" y="216258"/>
                    </a:lnTo>
                    <a:lnTo>
                      <a:pt x="0" y="263651"/>
                    </a:lnTo>
                    <a:lnTo>
                      <a:pt x="4247" y="311042"/>
                    </a:lnTo>
                    <a:lnTo>
                      <a:pt x="16495" y="355646"/>
                    </a:lnTo>
                    <a:lnTo>
                      <a:pt x="35997" y="396719"/>
                    </a:lnTo>
                    <a:lnTo>
                      <a:pt x="62009" y="433517"/>
                    </a:lnTo>
                    <a:lnTo>
                      <a:pt x="93786" y="465294"/>
                    </a:lnTo>
                    <a:lnTo>
                      <a:pt x="130584" y="491306"/>
                    </a:lnTo>
                    <a:lnTo>
                      <a:pt x="171657" y="510808"/>
                    </a:lnTo>
                    <a:lnTo>
                      <a:pt x="216261" y="523056"/>
                    </a:lnTo>
                    <a:lnTo>
                      <a:pt x="263651" y="527303"/>
                    </a:lnTo>
                    <a:close/>
                  </a:path>
                </a:pathLst>
              </a:custGeom>
              <a:ln w="12700">
                <a:solidFill>
                  <a:srgbClr val="FFDF00"/>
                </a:solidFill>
              </a:ln>
            </p:spPr>
            <p:txBody>
              <a:bodyPr wrap="square" lIns="0" tIns="0" rIns="0" bIns="0" rtlCol="0"/>
              <a:lstStyle/>
              <a:p>
                <a:endParaRPr sz="1224">
                  <a:solidFill>
                    <a:schemeClr val="accent2"/>
                  </a:solidFill>
                </a:endParaRPr>
              </a:p>
            </p:txBody>
          </p:sp>
          <p:sp>
            <p:nvSpPr>
              <p:cNvPr id="38" name="object 58">
                <a:extLst>
                  <a:ext uri="{FF2B5EF4-FFF2-40B4-BE49-F238E27FC236}">
                    <a16:creationId xmlns:a16="http://schemas.microsoft.com/office/drawing/2014/main" id="{F5642DE3-34C4-1A44-BC2A-B48B9EB4374E}"/>
                  </a:ext>
                </a:extLst>
              </p:cNvPr>
              <p:cNvSpPr/>
              <p:nvPr/>
            </p:nvSpPr>
            <p:spPr>
              <a:xfrm>
                <a:off x="3125123" y="526126"/>
                <a:ext cx="337012" cy="331163"/>
              </a:xfrm>
              <a:custGeom>
                <a:avLst/>
                <a:gdLst/>
                <a:ahLst/>
                <a:cxnLst/>
                <a:rect l="l" t="t" r="r" b="b"/>
                <a:pathLst>
                  <a:path w="292735" h="287655">
                    <a:moveTo>
                      <a:pt x="143255" y="584"/>
                    </a:moveTo>
                    <a:lnTo>
                      <a:pt x="104290" y="13682"/>
                    </a:lnTo>
                    <a:lnTo>
                      <a:pt x="95669" y="26466"/>
                    </a:lnTo>
                    <a:lnTo>
                      <a:pt x="94437" y="27622"/>
                    </a:lnTo>
                    <a:lnTo>
                      <a:pt x="67207" y="60717"/>
                    </a:lnTo>
                    <a:lnTo>
                      <a:pt x="66513" y="71711"/>
                    </a:lnTo>
                    <a:lnTo>
                      <a:pt x="66743" y="78257"/>
                    </a:lnTo>
                    <a:lnTo>
                      <a:pt x="66834" y="80149"/>
                    </a:lnTo>
                    <a:lnTo>
                      <a:pt x="67843" y="89420"/>
                    </a:lnTo>
                    <a:lnTo>
                      <a:pt x="68516" y="94526"/>
                    </a:lnTo>
                    <a:lnTo>
                      <a:pt x="69748" y="99542"/>
                    </a:lnTo>
                    <a:lnTo>
                      <a:pt x="64681" y="106476"/>
                    </a:lnTo>
                    <a:lnTo>
                      <a:pt x="64237" y="109372"/>
                    </a:lnTo>
                    <a:lnTo>
                      <a:pt x="64131" y="113284"/>
                    </a:lnTo>
                    <a:lnTo>
                      <a:pt x="64533" y="124522"/>
                    </a:lnTo>
                    <a:lnTo>
                      <a:pt x="66867" y="136188"/>
                    </a:lnTo>
                    <a:lnTo>
                      <a:pt x="71203" y="147264"/>
                    </a:lnTo>
                    <a:lnTo>
                      <a:pt x="77647" y="157708"/>
                    </a:lnTo>
                    <a:lnTo>
                      <a:pt x="78371" y="158686"/>
                    </a:lnTo>
                    <a:lnTo>
                      <a:pt x="79489" y="160896"/>
                    </a:lnTo>
                    <a:lnTo>
                      <a:pt x="85799" y="173177"/>
                    </a:lnTo>
                    <a:lnTo>
                      <a:pt x="88845" y="179362"/>
                    </a:lnTo>
                    <a:lnTo>
                      <a:pt x="91643" y="185648"/>
                    </a:lnTo>
                    <a:lnTo>
                      <a:pt x="93135" y="189255"/>
                    </a:lnTo>
                    <a:lnTo>
                      <a:pt x="93062" y="190270"/>
                    </a:lnTo>
                    <a:lnTo>
                      <a:pt x="92659" y="193890"/>
                    </a:lnTo>
                    <a:lnTo>
                      <a:pt x="92875" y="198437"/>
                    </a:lnTo>
                    <a:lnTo>
                      <a:pt x="91401" y="199059"/>
                    </a:lnTo>
                    <a:lnTo>
                      <a:pt x="87502" y="200190"/>
                    </a:lnTo>
                    <a:lnTo>
                      <a:pt x="84404" y="200875"/>
                    </a:lnTo>
                    <a:lnTo>
                      <a:pt x="81356" y="201777"/>
                    </a:lnTo>
                    <a:lnTo>
                      <a:pt x="34627" y="221949"/>
                    </a:lnTo>
                    <a:lnTo>
                      <a:pt x="5748" y="252077"/>
                    </a:lnTo>
                    <a:lnTo>
                      <a:pt x="0" y="280047"/>
                    </a:lnTo>
                    <a:lnTo>
                      <a:pt x="939" y="283540"/>
                    </a:lnTo>
                    <a:lnTo>
                      <a:pt x="6921" y="286550"/>
                    </a:lnTo>
                    <a:lnTo>
                      <a:pt x="10248" y="287159"/>
                    </a:lnTo>
                    <a:lnTo>
                      <a:pt x="280263" y="287248"/>
                    </a:lnTo>
                    <a:lnTo>
                      <a:pt x="281508" y="287274"/>
                    </a:lnTo>
                    <a:lnTo>
                      <a:pt x="288404" y="286766"/>
                    </a:lnTo>
                    <a:lnTo>
                      <a:pt x="292188" y="282867"/>
                    </a:lnTo>
                    <a:lnTo>
                      <a:pt x="292506" y="269100"/>
                    </a:lnTo>
                    <a:lnTo>
                      <a:pt x="290842" y="261340"/>
                    </a:lnTo>
                    <a:lnTo>
                      <a:pt x="287439" y="253949"/>
                    </a:lnTo>
                    <a:lnTo>
                      <a:pt x="280878" y="242793"/>
                    </a:lnTo>
                    <a:lnTo>
                      <a:pt x="276895" y="238283"/>
                    </a:lnTo>
                    <a:lnTo>
                      <a:pt x="146335" y="238283"/>
                    </a:lnTo>
                    <a:lnTo>
                      <a:pt x="122068" y="232829"/>
                    </a:lnTo>
                    <a:lnTo>
                      <a:pt x="102971" y="216382"/>
                    </a:lnTo>
                    <a:lnTo>
                      <a:pt x="104686" y="214807"/>
                    </a:lnTo>
                    <a:lnTo>
                      <a:pt x="106578" y="213385"/>
                    </a:lnTo>
                    <a:lnTo>
                      <a:pt x="109562" y="209867"/>
                    </a:lnTo>
                    <a:lnTo>
                      <a:pt x="110655" y="207759"/>
                    </a:lnTo>
                    <a:lnTo>
                      <a:pt x="112242" y="205320"/>
                    </a:lnTo>
                    <a:lnTo>
                      <a:pt x="222210" y="205320"/>
                    </a:lnTo>
                    <a:lnTo>
                      <a:pt x="215850" y="203156"/>
                    </a:lnTo>
                    <a:lnTo>
                      <a:pt x="203174" y="199605"/>
                    </a:lnTo>
                    <a:lnTo>
                      <a:pt x="201917" y="199288"/>
                    </a:lnTo>
                    <a:lnTo>
                      <a:pt x="199758" y="198551"/>
                    </a:lnTo>
                    <a:lnTo>
                      <a:pt x="199736" y="197840"/>
                    </a:lnTo>
                    <a:lnTo>
                      <a:pt x="146773" y="197840"/>
                    </a:lnTo>
                    <a:lnTo>
                      <a:pt x="133971" y="195666"/>
                    </a:lnTo>
                    <a:lnTo>
                      <a:pt x="102099" y="168805"/>
                    </a:lnTo>
                    <a:lnTo>
                      <a:pt x="95072" y="149504"/>
                    </a:lnTo>
                    <a:lnTo>
                      <a:pt x="93700" y="148310"/>
                    </a:lnTo>
                    <a:lnTo>
                      <a:pt x="91397" y="145399"/>
                    </a:lnTo>
                    <a:lnTo>
                      <a:pt x="89357" y="143954"/>
                    </a:lnTo>
                    <a:lnTo>
                      <a:pt x="83591" y="126326"/>
                    </a:lnTo>
                    <a:lnTo>
                      <a:pt x="80632" y="112763"/>
                    </a:lnTo>
                    <a:lnTo>
                      <a:pt x="82156" y="111442"/>
                    </a:lnTo>
                    <a:lnTo>
                      <a:pt x="88887" y="108280"/>
                    </a:lnTo>
                    <a:lnTo>
                      <a:pt x="89438" y="106235"/>
                    </a:lnTo>
                    <a:lnTo>
                      <a:pt x="91503" y="98971"/>
                    </a:lnTo>
                    <a:lnTo>
                      <a:pt x="92494" y="92608"/>
                    </a:lnTo>
                    <a:lnTo>
                      <a:pt x="94843" y="86779"/>
                    </a:lnTo>
                    <a:lnTo>
                      <a:pt x="101666" y="75245"/>
                    </a:lnTo>
                    <a:lnTo>
                      <a:pt x="110794" y="68468"/>
                    </a:lnTo>
                    <a:lnTo>
                      <a:pt x="122075" y="66412"/>
                    </a:lnTo>
                    <a:lnTo>
                      <a:pt x="225695" y="66412"/>
                    </a:lnTo>
                    <a:lnTo>
                      <a:pt x="225699" y="66173"/>
                    </a:lnTo>
                    <a:lnTo>
                      <a:pt x="222427" y="47740"/>
                    </a:lnTo>
                    <a:lnTo>
                      <a:pt x="214412" y="31235"/>
                    </a:lnTo>
                    <a:lnTo>
                      <a:pt x="200456" y="17183"/>
                    </a:lnTo>
                    <a:lnTo>
                      <a:pt x="202107" y="12280"/>
                    </a:lnTo>
                    <a:lnTo>
                      <a:pt x="203695" y="8102"/>
                    </a:lnTo>
                    <a:lnTo>
                      <a:pt x="205530" y="1614"/>
                    </a:lnTo>
                    <a:lnTo>
                      <a:pt x="165500" y="1614"/>
                    </a:lnTo>
                    <a:lnTo>
                      <a:pt x="154343" y="1408"/>
                    </a:lnTo>
                    <a:lnTo>
                      <a:pt x="143255" y="584"/>
                    </a:lnTo>
                    <a:close/>
                  </a:path>
                  <a:path w="292735" h="287655">
                    <a:moveTo>
                      <a:pt x="222621" y="205460"/>
                    </a:moveTo>
                    <a:lnTo>
                      <a:pt x="179603" y="205460"/>
                    </a:lnTo>
                    <a:lnTo>
                      <a:pt x="189052" y="216941"/>
                    </a:lnTo>
                    <a:lnTo>
                      <a:pt x="170440" y="232927"/>
                    </a:lnTo>
                    <a:lnTo>
                      <a:pt x="146335" y="238283"/>
                    </a:lnTo>
                    <a:lnTo>
                      <a:pt x="276895" y="238283"/>
                    </a:lnTo>
                    <a:lnTo>
                      <a:pt x="240354" y="212439"/>
                    </a:lnTo>
                    <a:lnTo>
                      <a:pt x="228266" y="207381"/>
                    </a:lnTo>
                    <a:lnTo>
                      <a:pt x="222621" y="205460"/>
                    </a:lnTo>
                    <a:close/>
                  </a:path>
                  <a:path w="292735" h="287655">
                    <a:moveTo>
                      <a:pt x="222210" y="205320"/>
                    </a:moveTo>
                    <a:lnTo>
                      <a:pt x="112242" y="205320"/>
                    </a:lnTo>
                    <a:lnTo>
                      <a:pt x="129047" y="213125"/>
                    </a:lnTo>
                    <a:lnTo>
                      <a:pt x="145913" y="215830"/>
                    </a:lnTo>
                    <a:lnTo>
                      <a:pt x="162784" y="213314"/>
                    </a:lnTo>
                    <a:lnTo>
                      <a:pt x="179603" y="205460"/>
                    </a:lnTo>
                    <a:lnTo>
                      <a:pt x="222621" y="205460"/>
                    </a:lnTo>
                    <a:lnTo>
                      <a:pt x="222210" y="205320"/>
                    </a:lnTo>
                    <a:close/>
                  </a:path>
                  <a:path w="292735" h="287655">
                    <a:moveTo>
                      <a:pt x="225529" y="78422"/>
                    </a:moveTo>
                    <a:lnTo>
                      <a:pt x="183299" y="78422"/>
                    </a:lnTo>
                    <a:lnTo>
                      <a:pt x="193395" y="78574"/>
                    </a:lnTo>
                    <a:lnTo>
                      <a:pt x="195567" y="79044"/>
                    </a:lnTo>
                    <a:lnTo>
                      <a:pt x="196748" y="80149"/>
                    </a:lnTo>
                    <a:lnTo>
                      <a:pt x="200962" y="85414"/>
                    </a:lnTo>
                    <a:lnTo>
                      <a:pt x="203288" y="91235"/>
                    </a:lnTo>
                    <a:lnTo>
                      <a:pt x="203967" y="97510"/>
                    </a:lnTo>
                    <a:lnTo>
                      <a:pt x="203238" y="104140"/>
                    </a:lnTo>
                    <a:lnTo>
                      <a:pt x="202323" y="108788"/>
                    </a:lnTo>
                    <a:lnTo>
                      <a:pt x="207644" y="109372"/>
                    </a:lnTo>
                    <a:lnTo>
                      <a:pt x="209854" y="111772"/>
                    </a:lnTo>
                    <a:lnTo>
                      <a:pt x="209969" y="121915"/>
                    </a:lnTo>
                    <a:lnTo>
                      <a:pt x="208491" y="130208"/>
                    </a:lnTo>
                    <a:lnTo>
                      <a:pt x="205529" y="138017"/>
                    </a:lnTo>
                    <a:lnTo>
                      <a:pt x="201066" y="145199"/>
                    </a:lnTo>
                    <a:lnTo>
                      <a:pt x="198373" y="148717"/>
                    </a:lnTo>
                    <a:lnTo>
                      <a:pt x="196790" y="152105"/>
                    </a:lnTo>
                    <a:lnTo>
                      <a:pt x="169689" y="190270"/>
                    </a:lnTo>
                    <a:lnTo>
                      <a:pt x="149174" y="197459"/>
                    </a:lnTo>
                    <a:lnTo>
                      <a:pt x="146773" y="197840"/>
                    </a:lnTo>
                    <a:lnTo>
                      <a:pt x="199736" y="197840"/>
                    </a:lnTo>
                    <a:lnTo>
                      <a:pt x="199618" y="194030"/>
                    </a:lnTo>
                    <a:lnTo>
                      <a:pt x="198615" y="189255"/>
                    </a:lnTo>
                    <a:lnTo>
                      <a:pt x="200431" y="186296"/>
                    </a:lnTo>
                    <a:lnTo>
                      <a:pt x="213575" y="159410"/>
                    </a:lnTo>
                    <a:lnTo>
                      <a:pt x="213956" y="158788"/>
                    </a:lnTo>
                    <a:lnTo>
                      <a:pt x="228979" y="118457"/>
                    </a:lnTo>
                    <a:lnTo>
                      <a:pt x="228736" y="112241"/>
                    </a:lnTo>
                    <a:lnTo>
                      <a:pt x="226872" y="106235"/>
                    </a:lnTo>
                    <a:lnTo>
                      <a:pt x="223837" y="99987"/>
                    </a:lnTo>
                    <a:lnTo>
                      <a:pt x="223977" y="94272"/>
                    </a:lnTo>
                    <a:lnTo>
                      <a:pt x="225357" y="86779"/>
                    </a:lnTo>
                    <a:lnTo>
                      <a:pt x="225433" y="85414"/>
                    </a:lnTo>
                    <a:lnTo>
                      <a:pt x="225529" y="78422"/>
                    </a:lnTo>
                    <a:close/>
                  </a:path>
                  <a:path w="292735" h="287655">
                    <a:moveTo>
                      <a:pt x="225695" y="66412"/>
                    </a:moveTo>
                    <a:lnTo>
                      <a:pt x="122075" y="66412"/>
                    </a:lnTo>
                    <a:lnTo>
                      <a:pt x="135356" y="69037"/>
                    </a:lnTo>
                    <a:lnTo>
                      <a:pt x="143067" y="71711"/>
                    </a:lnTo>
                    <a:lnTo>
                      <a:pt x="150834" y="74261"/>
                    </a:lnTo>
                    <a:lnTo>
                      <a:pt x="158673" y="76504"/>
                    </a:lnTo>
                    <a:lnTo>
                      <a:pt x="166598" y="78257"/>
                    </a:lnTo>
                    <a:lnTo>
                      <a:pt x="174701" y="79730"/>
                    </a:lnTo>
                    <a:lnTo>
                      <a:pt x="183299" y="78422"/>
                    </a:lnTo>
                    <a:lnTo>
                      <a:pt x="225529" y="78422"/>
                    </a:lnTo>
                    <a:lnTo>
                      <a:pt x="225695" y="66412"/>
                    </a:lnTo>
                    <a:close/>
                  </a:path>
                  <a:path w="292735" h="287655">
                    <a:moveTo>
                      <a:pt x="187858" y="1435"/>
                    </a:moveTo>
                    <a:lnTo>
                      <a:pt x="165500" y="1614"/>
                    </a:lnTo>
                    <a:lnTo>
                      <a:pt x="205530" y="1614"/>
                    </a:lnTo>
                    <a:lnTo>
                      <a:pt x="205577" y="1447"/>
                    </a:lnTo>
                    <a:lnTo>
                      <a:pt x="187858" y="1435"/>
                    </a:lnTo>
                    <a:close/>
                  </a:path>
                  <a:path w="292735" h="287655">
                    <a:moveTo>
                      <a:pt x="204203" y="0"/>
                    </a:moveTo>
                    <a:lnTo>
                      <a:pt x="196938" y="736"/>
                    </a:lnTo>
                    <a:lnTo>
                      <a:pt x="192404" y="1447"/>
                    </a:lnTo>
                    <a:lnTo>
                      <a:pt x="205577" y="1447"/>
                    </a:lnTo>
                    <a:lnTo>
                      <a:pt x="205663" y="1143"/>
                    </a:lnTo>
                    <a:lnTo>
                      <a:pt x="204203" y="0"/>
                    </a:lnTo>
                    <a:close/>
                  </a:path>
                </a:pathLst>
              </a:custGeom>
              <a:solidFill>
                <a:srgbClr val="FFDF00"/>
              </a:solidFill>
            </p:spPr>
            <p:txBody>
              <a:bodyPr wrap="square" lIns="0" tIns="0" rIns="0" bIns="0" rtlCol="0"/>
              <a:lstStyle/>
              <a:p>
                <a:endParaRPr sz="1224">
                  <a:solidFill>
                    <a:schemeClr val="accent2"/>
                  </a:solidFill>
                </a:endParaRPr>
              </a:p>
            </p:txBody>
          </p:sp>
        </p:grpSp>
      </p:grpSp>
      <p:pic>
        <p:nvPicPr>
          <p:cNvPr id="42" name="Grafik 41">
            <a:extLst>
              <a:ext uri="{FF2B5EF4-FFF2-40B4-BE49-F238E27FC236}">
                <a16:creationId xmlns:a16="http://schemas.microsoft.com/office/drawing/2014/main" id="{A20AC100-6C20-43C1-B68A-A9755F8816B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762014" y="1520067"/>
            <a:ext cx="562418" cy="802398"/>
          </a:xfrm>
          <a:prstGeom prst="rect">
            <a:avLst/>
          </a:prstGeom>
        </p:spPr>
      </p:pic>
      <p:pic>
        <p:nvPicPr>
          <p:cNvPr id="43" name="Grafik 42">
            <a:extLst>
              <a:ext uri="{FF2B5EF4-FFF2-40B4-BE49-F238E27FC236}">
                <a16:creationId xmlns:a16="http://schemas.microsoft.com/office/drawing/2014/main" id="{ECAD9EED-97B4-4AC8-9AEB-0D5F2367C8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4084" y="1588857"/>
            <a:ext cx="902958" cy="641495"/>
          </a:xfrm>
          <a:prstGeom prst="rect">
            <a:avLst/>
          </a:prstGeom>
        </p:spPr>
      </p:pic>
      <p:sp>
        <p:nvSpPr>
          <p:cNvPr id="28" name="Textfeld 27">
            <a:extLst>
              <a:ext uri="{FF2B5EF4-FFF2-40B4-BE49-F238E27FC236}">
                <a16:creationId xmlns:a16="http://schemas.microsoft.com/office/drawing/2014/main" id="{DB213AAF-C1EE-47AA-9D18-27380028EA0E}"/>
              </a:ext>
            </a:extLst>
          </p:cNvPr>
          <p:cNvSpPr txBox="1"/>
          <p:nvPr/>
        </p:nvSpPr>
        <p:spPr>
          <a:xfrm>
            <a:off x="1903791" y="2645559"/>
            <a:ext cx="573314" cy="246221"/>
          </a:xfrm>
          <a:prstGeom prst="rect">
            <a:avLst/>
          </a:prstGeom>
          <a:noFill/>
        </p:spPr>
        <p:txBody>
          <a:bodyPr wrap="square" rtlCol="0">
            <a:spAutoFit/>
          </a:bodyPr>
          <a:lstStyle/>
          <a:p>
            <a:r>
              <a:rPr lang="de-DE" sz="1000">
                <a:latin typeface="Georgia" panose="02040502050405020303" pitchFamily="18" charset="0"/>
              </a:rPr>
              <a:t>1,2</a:t>
            </a:r>
          </a:p>
        </p:txBody>
      </p:sp>
      <p:sp>
        <p:nvSpPr>
          <p:cNvPr id="40" name="Textfeld 39">
            <a:extLst>
              <a:ext uri="{FF2B5EF4-FFF2-40B4-BE49-F238E27FC236}">
                <a16:creationId xmlns:a16="http://schemas.microsoft.com/office/drawing/2014/main" id="{5D958E03-AB6A-4ABE-864F-4C8683F753F3}"/>
              </a:ext>
            </a:extLst>
          </p:cNvPr>
          <p:cNvSpPr txBox="1"/>
          <p:nvPr/>
        </p:nvSpPr>
        <p:spPr>
          <a:xfrm>
            <a:off x="1748249" y="3632960"/>
            <a:ext cx="573314" cy="246221"/>
          </a:xfrm>
          <a:prstGeom prst="rect">
            <a:avLst/>
          </a:prstGeom>
          <a:noFill/>
        </p:spPr>
        <p:txBody>
          <a:bodyPr wrap="square" rtlCol="0">
            <a:spAutoFit/>
          </a:bodyPr>
          <a:lstStyle/>
          <a:p>
            <a:r>
              <a:rPr lang="de-DE" sz="1000">
                <a:latin typeface="Georgia" panose="02040502050405020303" pitchFamily="18" charset="0"/>
              </a:rPr>
              <a:t>2,4</a:t>
            </a:r>
          </a:p>
        </p:txBody>
      </p:sp>
      <p:sp>
        <p:nvSpPr>
          <p:cNvPr id="31" name="Datumsplatzhalter 30">
            <a:extLst>
              <a:ext uri="{FF2B5EF4-FFF2-40B4-BE49-F238E27FC236}">
                <a16:creationId xmlns:a16="http://schemas.microsoft.com/office/drawing/2014/main" id="{AE2C8E85-5C74-0C42-BED6-58B9DF9ABA22}"/>
              </a:ext>
            </a:extLst>
          </p:cNvPr>
          <p:cNvSpPr>
            <a:spLocks noGrp="1"/>
          </p:cNvSpPr>
          <p:nvPr>
            <p:ph type="dt" sz="half" idx="2"/>
          </p:nvPr>
        </p:nvSpPr>
        <p:spPr/>
        <p:txBody>
          <a:bodyPr/>
          <a:lstStyle/>
          <a:p>
            <a:fld id="{B6D11E5D-11F1-574A-9E77-F8D3B05CCDAA}" type="datetime1">
              <a:rPr lang="de-DE" smtClean="0"/>
              <a:t>14.09.21</a:t>
            </a:fld>
            <a:endParaRPr lang="en-US"/>
          </a:p>
        </p:txBody>
      </p:sp>
    </p:spTree>
    <p:extLst>
      <p:ext uri="{BB962C8B-B14F-4D97-AF65-F5344CB8AC3E}">
        <p14:creationId xmlns:p14="http://schemas.microsoft.com/office/powerpoint/2010/main" val="389806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4">
            <a:extLst>
              <a:ext uri="{FF2B5EF4-FFF2-40B4-BE49-F238E27FC236}">
                <a16:creationId xmlns:a16="http://schemas.microsoft.com/office/drawing/2014/main" id="{CA6C9806-F177-9046-B824-CA19B790113D}"/>
              </a:ext>
            </a:extLst>
          </p:cNvPr>
          <p:cNvSpPr/>
          <p:nvPr/>
        </p:nvSpPr>
        <p:spPr>
          <a:xfrm>
            <a:off x="535119" y="1237741"/>
            <a:ext cx="3957138" cy="3030482"/>
          </a:xfrm>
          <a:prstGeom prst="rect">
            <a:avLst/>
          </a:prstGeom>
          <a:solidFill>
            <a:schemeClr val="bg1"/>
          </a:solidFill>
          <a:ln>
            <a:noFill/>
          </a:ln>
          <a:effectLst>
            <a:outerShdw blurRad="101600" algn="ctr" rotWithShape="0">
              <a:prstClr val="black">
                <a:alpha val="6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 name="Rectangle 24">
            <a:extLst>
              <a:ext uri="{FF2B5EF4-FFF2-40B4-BE49-F238E27FC236}">
                <a16:creationId xmlns:a16="http://schemas.microsoft.com/office/drawing/2014/main" id="{E8AB694E-4331-454E-97B3-F3FCF97986A8}"/>
              </a:ext>
            </a:extLst>
          </p:cNvPr>
          <p:cNvSpPr/>
          <p:nvPr/>
        </p:nvSpPr>
        <p:spPr>
          <a:xfrm>
            <a:off x="4648771" y="1237741"/>
            <a:ext cx="4174574" cy="3030482"/>
          </a:xfrm>
          <a:prstGeom prst="rect">
            <a:avLst/>
          </a:prstGeom>
          <a:solidFill>
            <a:schemeClr val="bg1"/>
          </a:solidFill>
          <a:ln>
            <a:noFill/>
          </a:ln>
          <a:effectLst>
            <a:outerShdw blurRad="101600" algn="ctr" rotWithShape="0">
              <a:prstClr val="black">
                <a:alpha val="6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EA68CB7-1016-47C3-93E6-A607CC29FDCF}"/>
              </a:ext>
            </a:extLst>
          </p:cNvPr>
          <p:cNvSpPr>
            <a:spLocks noGrp="1"/>
          </p:cNvSpPr>
          <p:nvPr>
            <p:ph type="sldNum" sz="quarter" idx="4"/>
          </p:nvPr>
        </p:nvSpPr>
        <p:spPr/>
        <p:txBody>
          <a:bodyPr/>
          <a:lstStyle/>
          <a:p>
            <a:fld id="{A2885E78-1F86-4A3D-9EE1-B0103B1CEF15}" type="slidenum">
              <a:rPr lang="en-US" smtClean="0"/>
              <a:pPr/>
              <a:t>4</a:t>
            </a:fld>
            <a:endParaRPr lang="en-US"/>
          </a:p>
        </p:txBody>
      </p:sp>
      <p:sp>
        <p:nvSpPr>
          <p:cNvPr id="3" name="Fußzeilenplatzhalter 2">
            <a:extLst>
              <a:ext uri="{FF2B5EF4-FFF2-40B4-BE49-F238E27FC236}">
                <a16:creationId xmlns:a16="http://schemas.microsoft.com/office/drawing/2014/main" id="{69CD6886-906F-4EEA-97E8-6C660E556DE2}"/>
              </a:ext>
            </a:extLst>
          </p:cNvPr>
          <p:cNvSpPr>
            <a:spLocks noGrp="1"/>
          </p:cNvSpPr>
          <p:nvPr>
            <p:ph type="ftr" sz="quarter" idx="3"/>
          </p:nvPr>
        </p:nvSpPr>
        <p:spPr/>
        <p:txBody>
          <a:bodyPr/>
          <a:lstStyle/>
          <a:p>
            <a:r>
              <a:rPr lang="de-DE" dirty="0">
                <a:solidFill>
                  <a:srgbClr val="000000"/>
                </a:solidFill>
              </a:rPr>
              <a:t>© 2021 Abbott | ADC-43621 v1.0 | Geschützt und vertraulich - nicht verbreiten</a:t>
            </a:r>
            <a:endParaRPr lang="en-US" dirty="0">
              <a:solidFill>
                <a:srgbClr val="000000"/>
              </a:solidFill>
            </a:endParaRPr>
          </a:p>
        </p:txBody>
      </p:sp>
      <p:sp>
        <p:nvSpPr>
          <p:cNvPr id="8" name="Text Placeholder 7">
            <a:extLst>
              <a:ext uri="{FF2B5EF4-FFF2-40B4-BE49-F238E27FC236}">
                <a16:creationId xmlns:a16="http://schemas.microsoft.com/office/drawing/2014/main" id="{2ABE1AEA-5F7A-4E0D-8695-96B86F1FA352}"/>
              </a:ext>
            </a:extLst>
          </p:cNvPr>
          <p:cNvSpPr>
            <a:spLocks noGrp="1"/>
          </p:cNvSpPr>
          <p:nvPr>
            <p:ph type="body" sz="quarter" idx="10"/>
          </p:nvPr>
        </p:nvSpPr>
        <p:spPr>
          <a:xfrm>
            <a:off x="502921" y="338465"/>
            <a:ext cx="8137842" cy="261610"/>
          </a:xfrm>
        </p:spPr>
        <p:txBody>
          <a:bodyPr vert="horz" wrap="square" lIns="0" tIns="0" rIns="91440" bIns="45720" rtlCol="0">
            <a:spAutoFit/>
          </a:bodyPr>
          <a:lstStyle/>
          <a:p>
            <a:r>
              <a:rPr lang="de-DE" sz="1200" dirty="0"/>
              <a:t>Erste Schritte mit FreeStyle Libre 3: </a:t>
            </a:r>
            <a:r>
              <a:rPr lang="de-DE" sz="1200" dirty="0" err="1"/>
              <a:t>ProduktEigenschaften</a:t>
            </a:r>
            <a:endParaRPr lang="de-DE" sz="1200" dirty="0"/>
          </a:p>
        </p:txBody>
      </p:sp>
      <p:sp>
        <p:nvSpPr>
          <p:cNvPr id="7" name="Title 6">
            <a:extLst>
              <a:ext uri="{FF2B5EF4-FFF2-40B4-BE49-F238E27FC236}">
                <a16:creationId xmlns:a16="http://schemas.microsoft.com/office/drawing/2014/main" id="{665F57B8-7177-480D-99D3-3FE5B4A3F982}"/>
              </a:ext>
            </a:extLst>
          </p:cNvPr>
          <p:cNvSpPr>
            <a:spLocks noGrp="1"/>
          </p:cNvSpPr>
          <p:nvPr>
            <p:ph type="title"/>
          </p:nvPr>
        </p:nvSpPr>
        <p:spPr/>
        <p:txBody>
          <a:bodyPr/>
          <a:lstStyle/>
          <a:p>
            <a:r>
              <a:rPr lang="en-US" err="1"/>
              <a:t>Komponenten</a:t>
            </a:r>
            <a:r>
              <a:rPr lang="en-US"/>
              <a:t> des FreeStyle Libre 3 </a:t>
            </a:r>
            <a:r>
              <a:rPr lang="en-US" err="1"/>
              <a:t>Messsystems</a:t>
            </a:r>
            <a:endParaRPr lang="en-US"/>
          </a:p>
        </p:txBody>
      </p:sp>
      <p:pic>
        <p:nvPicPr>
          <p:cNvPr id="12" name="Picture 11">
            <a:extLst>
              <a:ext uri="{FF2B5EF4-FFF2-40B4-BE49-F238E27FC236}">
                <a16:creationId xmlns:a16="http://schemas.microsoft.com/office/drawing/2014/main" id="{E4863338-436A-44B2-A0F4-241488CC4C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6747" y="2174048"/>
            <a:ext cx="831900" cy="1118629"/>
          </a:xfrm>
          <a:prstGeom prst="rect">
            <a:avLst/>
          </a:prstGeom>
        </p:spPr>
      </p:pic>
      <p:pic>
        <p:nvPicPr>
          <p:cNvPr id="14" name="Picture 13">
            <a:extLst>
              <a:ext uri="{FF2B5EF4-FFF2-40B4-BE49-F238E27FC236}">
                <a16:creationId xmlns:a16="http://schemas.microsoft.com/office/drawing/2014/main" id="{0EC45D7C-F097-47B5-9B08-E40FA2FAC4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6028" y="2530095"/>
            <a:ext cx="669609" cy="720714"/>
          </a:xfrm>
          <a:prstGeom prst="rect">
            <a:avLst/>
          </a:prstGeom>
        </p:spPr>
      </p:pic>
      <p:sp>
        <p:nvSpPr>
          <p:cNvPr id="16" name="TextBox 15">
            <a:extLst>
              <a:ext uri="{FF2B5EF4-FFF2-40B4-BE49-F238E27FC236}">
                <a16:creationId xmlns:a16="http://schemas.microsoft.com/office/drawing/2014/main" id="{425BA7DD-27FB-4C86-865B-B64C37ED6AC1}"/>
              </a:ext>
            </a:extLst>
          </p:cNvPr>
          <p:cNvSpPr txBox="1"/>
          <p:nvPr/>
        </p:nvSpPr>
        <p:spPr>
          <a:xfrm>
            <a:off x="648644" y="3454123"/>
            <a:ext cx="1868463" cy="677108"/>
          </a:xfrm>
          <a:prstGeom prst="rect">
            <a:avLst/>
          </a:prstGeom>
          <a:noFill/>
        </p:spPr>
        <p:txBody>
          <a:bodyPr wrap="square" rtlCol="0">
            <a:spAutoFit/>
          </a:bodyPr>
          <a:lstStyle/>
          <a:p>
            <a:r>
              <a:rPr lang="en-US" sz="1400" b="1" err="1">
                <a:solidFill>
                  <a:schemeClr val="accent5"/>
                </a:solidFill>
                <a:latin typeface="Calibri" panose="020F0502020204030204" pitchFamily="34" charset="0"/>
                <a:cs typeface="Calibri" panose="020F0502020204030204" pitchFamily="34" charset="0"/>
              </a:rPr>
              <a:t>Sensoren</a:t>
            </a:r>
            <a:r>
              <a:rPr lang="en-US" sz="1400" b="1">
                <a:solidFill>
                  <a:schemeClr val="accent5"/>
                </a:solidFill>
                <a:latin typeface="Calibri" panose="020F0502020204030204" pitchFamily="34" charset="0"/>
                <a:cs typeface="Calibri" panose="020F0502020204030204" pitchFamily="34" charset="0"/>
              </a:rPr>
              <a:t>-Kit</a:t>
            </a:r>
          </a:p>
          <a:p>
            <a:pPr marL="108000" indent="-108000">
              <a:buClr>
                <a:schemeClr val="accent5"/>
              </a:buClr>
              <a:buFont typeface="Arial" panose="020B0604020202020204" pitchFamily="34" charset="0"/>
              <a:buChar char="•"/>
            </a:pPr>
            <a:r>
              <a:rPr lang="en-US" sz="1200">
                <a:latin typeface="Georgia" panose="02040502050405020303" pitchFamily="18" charset="0"/>
              </a:rPr>
              <a:t>Sensor-</a:t>
            </a:r>
            <a:r>
              <a:rPr lang="en-US" sz="1200" err="1">
                <a:latin typeface="Georgia" panose="02040502050405020303" pitchFamily="18" charset="0"/>
              </a:rPr>
              <a:t>Applikator</a:t>
            </a:r>
            <a:endParaRPr lang="en-US" sz="1200">
              <a:latin typeface="Georgia" panose="02040502050405020303" pitchFamily="18" charset="0"/>
            </a:endParaRPr>
          </a:p>
          <a:p>
            <a:pPr marL="108000" indent="-108000">
              <a:buClr>
                <a:schemeClr val="accent5"/>
              </a:buClr>
              <a:buFont typeface="Arial" panose="020B0604020202020204" pitchFamily="34" charset="0"/>
              <a:buChar char="•"/>
            </a:pPr>
            <a:r>
              <a:rPr lang="en-US" sz="1200" err="1">
                <a:latin typeface="Georgia" panose="02040502050405020303" pitchFamily="18" charset="0"/>
              </a:rPr>
              <a:t>Beipackzettel</a:t>
            </a:r>
            <a:endParaRPr lang="en-US" sz="1200">
              <a:latin typeface="Georgia" panose="02040502050405020303" pitchFamily="18" charset="0"/>
            </a:endParaRPr>
          </a:p>
        </p:txBody>
      </p:sp>
      <p:sp>
        <p:nvSpPr>
          <p:cNvPr id="17" name="Rectangle 16">
            <a:extLst>
              <a:ext uri="{FF2B5EF4-FFF2-40B4-BE49-F238E27FC236}">
                <a16:creationId xmlns:a16="http://schemas.microsoft.com/office/drawing/2014/main" id="{4ED3C2C7-64C9-4171-8D93-52772AD1516F}"/>
              </a:ext>
            </a:extLst>
          </p:cNvPr>
          <p:cNvSpPr/>
          <p:nvPr/>
        </p:nvSpPr>
        <p:spPr>
          <a:xfrm>
            <a:off x="2476603" y="3454123"/>
            <a:ext cx="1152189" cy="523220"/>
          </a:xfrm>
          <a:prstGeom prst="rect">
            <a:avLst/>
          </a:prstGeom>
        </p:spPr>
        <p:txBody>
          <a:bodyPr wrap="square">
            <a:spAutoFit/>
          </a:bodyPr>
          <a:lstStyle/>
          <a:p>
            <a:pPr algn="ctr"/>
            <a:r>
              <a:rPr lang="en-US" sz="1400" b="1" err="1">
                <a:solidFill>
                  <a:schemeClr val="accent5"/>
                </a:solidFill>
                <a:latin typeface="+mj-lt"/>
                <a:cs typeface="Calibri" panose="020F0502020204030204" pitchFamily="34" charset="0"/>
              </a:rPr>
              <a:t>Einteiliger</a:t>
            </a:r>
            <a:r>
              <a:rPr lang="en-US" sz="1400" b="1">
                <a:solidFill>
                  <a:schemeClr val="accent5"/>
                </a:solidFill>
                <a:latin typeface="+mj-lt"/>
                <a:cs typeface="Calibri" panose="020F0502020204030204" pitchFamily="34" charset="0"/>
              </a:rPr>
              <a:t> </a:t>
            </a:r>
            <a:r>
              <a:rPr lang="en-US" sz="1400" b="1" err="1">
                <a:solidFill>
                  <a:schemeClr val="accent5"/>
                </a:solidFill>
                <a:latin typeface="+mj-lt"/>
                <a:cs typeface="Calibri" panose="020F0502020204030204" pitchFamily="34" charset="0"/>
              </a:rPr>
              <a:t>Applikator</a:t>
            </a:r>
            <a:endParaRPr lang="en-US" sz="1400" b="1">
              <a:solidFill>
                <a:schemeClr val="accent5"/>
              </a:solidFill>
              <a:latin typeface="+mj-lt"/>
              <a:cs typeface="Calibri" panose="020F0502020204030204" pitchFamily="34" charset="0"/>
            </a:endParaRPr>
          </a:p>
        </p:txBody>
      </p:sp>
      <p:sp>
        <p:nvSpPr>
          <p:cNvPr id="18" name="Rectangle 17">
            <a:extLst>
              <a:ext uri="{FF2B5EF4-FFF2-40B4-BE49-F238E27FC236}">
                <a16:creationId xmlns:a16="http://schemas.microsoft.com/office/drawing/2014/main" id="{B30E32C5-7F9D-4E18-91A1-2D984D25D5CE}"/>
              </a:ext>
            </a:extLst>
          </p:cNvPr>
          <p:cNvSpPr/>
          <p:nvPr/>
        </p:nvSpPr>
        <p:spPr>
          <a:xfrm>
            <a:off x="3435119" y="3454123"/>
            <a:ext cx="831426" cy="307777"/>
          </a:xfrm>
          <a:prstGeom prst="rect">
            <a:avLst/>
          </a:prstGeom>
        </p:spPr>
        <p:txBody>
          <a:bodyPr wrap="square">
            <a:spAutoFit/>
          </a:bodyPr>
          <a:lstStyle/>
          <a:p>
            <a:pPr algn="ctr"/>
            <a:r>
              <a:rPr lang="en-US" sz="1400" b="1">
                <a:solidFill>
                  <a:schemeClr val="accent5"/>
                </a:solidFill>
                <a:latin typeface="+mj-lt"/>
                <a:cs typeface="Calibri" panose="020F0502020204030204" pitchFamily="34" charset="0"/>
              </a:rPr>
              <a:t>Sensor</a:t>
            </a:r>
          </a:p>
        </p:txBody>
      </p:sp>
      <p:sp>
        <p:nvSpPr>
          <p:cNvPr id="22" name="TextBox 21">
            <a:extLst>
              <a:ext uri="{FF2B5EF4-FFF2-40B4-BE49-F238E27FC236}">
                <a16:creationId xmlns:a16="http://schemas.microsoft.com/office/drawing/2014/main" id="{8D6042CF-37FB-4B67-A368-39629FF3A9DD}"/>
              </a:ext>
            </a:extLst>
          </p:cNvPr>
          <p:cNvSpPr txBox="1"/>
          <p:nvPr/>
        </p:nvSpPr>
        <p:spPr>
          <a:xfrm>
            <a:off x="5025478" y="3454123"/>
            <a:ext cx="1046266" cy="738664"/>
          </a:xfrm>
          <a:prstGeom prst="rect">
            <a:avLst/>
          </a:prstGeom>
          <a:noFill/>
        </p:spPr>
        <p:txBody>
          <a:bodyPr wrap="square" rtlCol="0">
            <a:spAutoFit/>
          </a:bodyPr>
          <a:lstStyle/>
          <a:p>
            <a:pPr algn="ctr"/>
            <a:r>
              <a:rPr lang="en-US" sz="1400" b="1">
                <a:solidFill>
                  <a:schemeClr val="accent5"/>
                </a:solidFill>
                <a:latin typeface="Calibri" panose="020F0502020204030204" pitchFamily="34" charset="0"/>
                <a:cs typeface="Calibri" panose="020F0502020204030204" pitchFamily="34" charset="0"/>
              </a:rPr>
              <a:t>FreeStyle </a:t>
            </a:r>
            <a:br>
              <a:rPr lang="en-US" sz="1400" b="1">
                <a:solidFill>
                  <a:schemeClr val="accent5"/>
                </a:solidFill>
                <a:latin typeface="Calibri" panose="020F0502020204030204" pitchFamily="34" charset="0"/>
                <a:cs typeface="Calibri" panose="020F0502020204030204" pitchFamily="34" charset="0"/>
              </a:rPr>
            </a:br>
            <a:r>
              <a:rPr lang="en-US" sz="1400" b="1">
                <a:solidFill>
                  <a:schemeClr val="accent5"/>
                </a:solidFill>
                <a:latin typeface="Calibri" panose="020F0502020204030204" pitchFamily="34" charset="0"/>
                <a:cs typeface="Calibri" panose="020F0502020204030204" pitchFamily="34" charset="0"/>
              </a:rPr>
              <a:t>Libre 3 App</a:t>
            </a:r>
            <a:r>
              <a:rPr lang="en-US" sz="1400" b="1" baseline="30000">
                <a:solidFill>
                  <a:schemeClr val="accent5"/>
                </a:solidFill>
                <a:latin typeface="Calibri" panose="020F0502020204030204" pitchFamily="34" charset="0"/>
                <a:cs typeface="Calibri" panose="020F0502020204030204" pitchFamily="34" charset="0"/>
              </a:rPr>
              <a:t>1</a:t>
            </a:r>
          </a:p>
        </p:txBody>
      </p:sp>
      <p:sp>
        <p:nvSpPr>
          <p:cNvPr id="29" name="TextBox 28">
            <a:extLst>
              <a:ext uri="{FF2B5EF4-FFF2-40B4-BE49-F238E27FC236}">
                <a16:creationId xmlns:a16="http://schemas.microsoft.com/office/drawing/2014/main" id="{EBDBC39B-0F39-4088-B72B-C00238A4586B}"/>
              </a:ext>
            </a:extLst>
          </p:cNvPr>
          <p:cNvSpPr txBox="1"/>
          <p:nvPr/>
        </p:nvSpPr>
        <p:spPr>
          <a:xfrm>
            <a:off x="5938094" y="3454123"/>
            <a:ext cx="1433364" cy="307777"/>
          </a:xfrm>
          <a:prstGeom prst="rect">
            <a:avLst/>
          </a:prstGeom>
          <a:noFill/>
        </p:spPr>
        <p:txBody>
          <a:bodyPr wrap="square" rtlCol="0">
            <a:spAutoFit/>
          </a:bodyPr>
          <a:lstStyle/>
          <a:p>
            <a:pPr algn="ctr"/>
            <a:r>
              <a:rPr lang="en-US" sz="1400" b="1">
                <a:solidFill>
                  <a:schemeClr val="accent5"/>
                </a:solidFill>
                <a:latin typeface="Calibri" panose="020F0502020204030204" pitchFamily="34" charset="0"/>
                <a:cs typeface="Calibri" panose="020F0502020204030204" pitchFamily="34" charset="0"/>
              </a:rPr>
              <a:t>LibreLinkUp</a:t>
            </a:r>
            <a:r>
              <a:rPr lang="en-US" sz="1400" b="1" baseline="30000">
                <a:solidFill>
                  <a:schemeClr val="accent5"/>
                </a:solidFill>
                <a:latin typeface="Calibri" panose="020F0502020204030204" pitchFamily="34" charset="0"/>
                <a:cs typeface="Calibri" panose="020F0502020204030204" pitchFamily="34" charset="0"/>
              </a:rPr>
              <a:t>2,3</a:t>
            </a:r>
          </a:p>
        </p:txBody>
      </p:sp>
      <p:sp>
        <p:nvSpPr>
          <p:cNvPr id="31" name="TextBox 30">
            <a:extLst>
              <a:ext uri="{FF2B5EF4-FFF2-40B4-BE49-F238E27FC236}">
                <a16:creationId xmlns:a16="http://schemas.microsoft.com/office/drawing/2014/main" id="{4F4C6EAF-5342-40E8-BECC-266FD98700AE}"/>
              </a:ext>
            </a:extLst>
          </p:cNvPr>
          <p:cNvSpPr txBox="1"/>
          <p:nvPr/>
        </p:nvSpPr>
        <p:spPr>
          <a:xfrm>
            <a:off x="7428341" y="3454123"/>
            <a:ext cx="1125674" cy="307777"/>
          </a:xfrm>
          <a:prstGeom prst="rect">
            <a:avLst/>
          </a:prstGeom>
          <a:noFill/>
        </p:spPr>
        <p:txBody>
          <a:bodyPr wrap="square" rtlCol="0">
            <a:spAutoFit/>
          </a:bodyPr>
          <a:lstStyle/>
          <a:p>
            <a:pPr algn="ctr"/>
            <a:r>
              <a:rPr lang="en-US" sz="1400" b="1">
                <a:solidFill>
                  <a:schemeClr val="accent5"/>
                </a:solidFill>
                <a:latin typeface="Calibri" panose="020F0502020204030204" pitchFamily="34" charset="0"/>
                <a:cs typeface="Calibri" panose="020F0502020204030204" pitchFamily="34" charset="0"/>
              </a:rPr>
              <a:t>LibreView</a:t>
            </a:r>
            <a:r>
              <a:rPr lang="en-US" sz="1400" b="1" baseline="30000">
                <a:solidFill>
                  <a:schemeClr val="accent5"/>
                </a:solidFill>
                <a:latin typeface="Calibri" panose="020F0502020204030204" pitchFamily="34" charset="0"/>
                <a:cs typeface="Calibri" panose="020F0502020204030204" pitchFamily="34" charset="0"/>
              </a:rPr>
              <a:t>3,4</a:t>
            </a:r>
          </a:p>
        </p:txBody>
      </p:sp>
      <p:grpSp>
        <p:nvGrpSpPr>
          <p:cNvPr id="9" name="Group 8">
            <a:extLst>
              <a:ext uri="{FF2B5EF4-FFF2-40B4-BE49-F238E27FC236}">
                <a16:creationId xmlns:a16="http://schemas.microsoft.com/office/drawing/2014/main" id="{348BD532-BDC4-4788-8DE3-58807597D3A6}"/>
              </a:ext>
            </a:extLst>
          </p:cNvPr>
          <p:cNvGrpSpPr/>
          <p:nvPr/>
        </p:nvGrpSpPr>
        <p:grpSpPr>
          <a:xfrm>
            <a:off x="519884" y="1564250"/>
            <a:ext cx="1650274" cy="1809214"/>
            <a:chOff x="-23053" y="1560546"/>
            <a:chExt cx="1987276" cy="2178673"/>
          </a:xfrm>
        </p:grpSpPr>
        <p:pic>
          <p:nvPicPr>
            <p:cNvPr id="15" name="Picture 14">
              <a:extLst>
                <a:ext uri="{FF2B5EF4-FFF2-40B4-BE49-F238E27FC236}">
                  <a16:creationId xmlns:a16="http://schemas.microsoft.com/office/drawing/2014/main" id="{D4869E75-64AF-418D-A69B-E032A52694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053" y="1560546"/>
              <a:ext cx="1987276" cy="2178673"/>
            </a:xfrm>
            <a:prstGeom prst="rect">
              <a:avLst/>
            </a:prstGeom>
          </p:spPr>
        </p:pic>
        <p:pic>
          <p:nvPicPr>
            <p:cNvPr id="5" name="Picture 4">
              <a:extLst>
                <a:ext uri="{FF2B5EF4-FFF2-40B4-BE49-F238E27FC236}">
                  <a16:creationId xmlns:a16="http://schemas.microsoft.com/office/drawing/2014/main" id="{5AEEF08E-418D-4F6B-9A5B-0825115D32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7792" y="3298826"/>
              <a:ext cx="180974" cy="180974"/>
            </a:xfrm>
            <a:prstGeom prst="rect">
              <a:avLst/>
            </a:prstGeom>
          </p:spPr>
        </p:pic>
      </p:grpSp>
      <p:sp>
        <p:nvSpPr>
          <p:cNvPr id="2" name="Oval 1">
            <a:extLst>
              <a:ext uri="{FF2B5EF4-FFF2-40B4-BE49-F238E27FC236}">
                <a16:creationId xmlns:a16="http://schemas.microsoft.com/office/drawing/2014/main" id="{A75D3B33-55F3-2540-989B-A5B2362497F9}"/>
              </a:ext>
            </a:extLst>
          </p:cNvPr>
          <p:cNvSpPr/>
          <p:nvPr/>
        </p:nvSpPr>
        <p:spPr>
          <a:xfrm>
            <a:off x="4200589" y="2341829"/>
            <a:ext cx="722204" cy="7222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35">
            <a:extLst>
              <a:ext uri="{FF2B5EF4-FFF2-40B4-BE49-F238E27FC236}">
                <a16:creationId xmlns:a16="http://schemas.microsoft.com/office/drawing/2014/main" id="{9B5050F4-E7CC-FE41-86A0-ECECFC3E1327}"/>
              </a:ext>
            </a:extLst>
          </p:cNvPr>
          <p:cNvCxnSpPr>
            <a:cxnSpLocks/>
          </p:cNvCxnSpPr>
          <p:nvPr/>
        </p:nvCxnSpPr>
        <p:spPr>
          <a:xfrm>
            <a:off x="2310802" y="1326222"/>
            <a:ext cx="0" cy="286023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Dreieck 36">
            <a:extLst>
              <a:ext uri="{FF2B5EF4-FFF2-40B4-BE49-F238E27FC236}">
                <a16:creationId xmlns:a16="http://schemas.microsoft.com/office/drawing/2014/main" id="{2CB79A7D-52D1-D046-B846-35C9D3DD0956}"/>
              </a:ext>
            </a:extLst>
          </p:cNvPr>
          <p:cNvSpPr/>
          <p:nvPr/>
        </p:nvSpPr>
        <p:spPr>
          <a:xfrm rot="5400000">
            <a:off x="2187548" y="2502349"/>
            <a:ext cx="357188" cy="104838"/>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Picture 18">
            <a:extLst>
              <a:ext uri="{FF2B5EF4-FFF2-40B4-BE49-F238E27FC236}">
                <a16:creationId xmlns:a16="http://schemas.microsoft.com/office/drawing/2014/main" id="{565CCC26-DD6B-C04E-A268-F018C3B5083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937513" y="1175198"/>
            <a:ext cx="1331861" cy="2330488"/>
          </a:xfrm>
          <a:prstGeom prst="rect">
            <a:avLst/>
          </a:prstGeom>
        </p:spPr>
      </p:pic>
      <p:pic>
        <p:nvPicPr>
          <p:cNvPr id="44" name="Grafik 43">
            <a:extLst>
              <a:ext uri="{FF2B5EF4-FFF2-40B4-BE49-F238E27FC236}">
                <a16:creationId xmlns:a16="http://schemas.microsoft.com/office/drawing/2014/main" id="{38C5B29B-8477-804A-B90C-61FEE05CCB0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858255" y="1164663"/>
            <a:ext cx="1331861" cy="2330488"/>
          </a:xfrm>
          <a:prstGeom prst="rect">
            <a:avLst/>
          </a:prstGeom>
        </p:spPr>
      </p:pic>
      <p:pic>
        <p:nvPicPr>
          <p:cNvPr id="30" name="Picture 29" descr="A screen shot of a computer&#10;&#10;Description generated with very high confidence">
            <a:extLst>
              <a:ext uri="{FF2B5EF4-FFF2-40B4-BE49-F238E27FC236}">
                <a16:creationId xmlns:a16="http://schemas.microsoft.com/office/drawing/2014/main" id="{88203918-5A79-4D1C-8DD5-566EB5DA43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67743" y="1864292"/>
            <a:ext cx="1846871" cy="1599851"/>
          </a:xfrm>
          <a:prstGeom prst="rect">
            <a:avLst/>
          </a:prstGeom>
        </p:spPr>
      </p:pic>
      <p:sp>
        <p:nvSpPr>
          <p:cNvPr id="47" name="TextBox 21">
            <a:extLst>
              <a:ext uri="{FF2B5EF4-FFF2-40B4-BE49-F238E27FC236}">
                <a16:creationId xmlns:a16="http://schemas.microsoft.com/office/drawing/2014/main" id="{8846B793-163F-5A41-A77A-CCFD0DC1D996}"/>
              </a:ext>
            </a:extLst>
          </p:cNvPr>
          <p:cNvSpPr txBox="1"/>
          <p:nvPr/>
        </p:nvSpPr>
        <p:spPr>
          <a:xfrm>
            <a:off x="3756283" y="1992345"/>
            <a:ext cx="1627525" cy="1323439"/>
          </a:xfrm>
          <a:prstGeom prst="rect">
            <a:avLst/>
          </a:prstGeom>
          <a:noFill/>
        </p:spPr>
        <p:txBody>
          <a:bodyPr wrap="square" rtlCol="0">
            <a:spAutoFit/>
          </a:bodyPr>
          <a:lstStyle/>
          <a:p>
            <a:pPr algn="ctr"/>
            <a:r>
              <a:rPr lang="en-US" sz="8000">
                <a:solidFill>
                  <a:schemeClr val="bg1"/>
                </a:solidFill>
                <a:latin typeface="Calibri" panose="020F0502020204030204" pitchFamily="34" charset="0"/>
                <a:cs typeface="Calibri" panose="020F0502020204030204" pitchFamily="34" charset="0"/>
              </a:rPr>
              <a:t>+</a:t>
            </a:r>
          </a:p>
        </p:txBody>
      </p:sp>
      <p:sp>
        <p:nvSpPr>
          <p:cNvPr id="27" name="Textplatzhalter 7">
            <a:extLst>
              <a:ext uri="{FF2B5EF4-FFF2-40B4-BE49-F238E27FC236}">
                <a16:creationId xmlns:a16="http://schemas.microsoft.com/office/drawing/2014/main" id="{E3BE29B9-D66A-4D8A-8F62-87510969C9A1}"/>
              </a:ext>
            </a:extLst>
          </p:cNvPr>
          <p:cNvSpPr>
            <a:spLocks noGrp="1"/>
          </p:cNvSpPr>
          <p:nvPr>
            <p:ph type="body" sz="quarter" idx="11"/>
          </p:nvPr>
        </p:nvSpPr>
        <p:spPr>
          <a:xfrm>
            <a:off x="503238" y="4471988"/>
            <a:ext cx="8137842" cy="308464"/>
          </a:xfrm>
        </p:spPr>
        <p:txBody>
          <a:bodyPr/>
          <a:lstStyle/>
          <a:p>
            <a:r>
              <a:rPr lang="en-US" b="1"/>
              <a:t>1</a:t>
            </a:r>
            <a:r>
              <a:rPr lang="en-US"/>
              <a:t>.</a:t>
            </a:r>
            <a:r>
              <a:rPr lang="de-DE"/>
              <a:t> Die FreeStyle Libre 3 App ist nur mit bestimmten Mobilgeräten und Betriebssystemen kompatibel. </a:t>
            </a:r>
            <a:r>
              <a:rPr lang="de-DE" b="1"/>
              <a:t>2.</a:t>
            </a:r>
            <a:r>
              <a:rPr lang="fr-FR" b="1"/>
              <a:t> </a:t>
            </a:r>
            <a:r>
              <a:rPr lang="de-DE" err="1"/>
              <a:t>LibreLinkUp</a:t>
            </a:r>
            <a:r>
              <a:rPr lang="de-DE"/>
              <a:t> ist eine mobile Applikation, die von </a:t>
            </a:r>
            <a:r>
              <a:rPr lang="de-DE" err="1"/>
              <a:t>Newyu</a:t>
            </a:r>
            <a:r>
              <a:rPr lang="de-DE"/>
              <a:t>, Inc. bereitgestellt wird. Die Nutzung von </a:t>
            </a:r>
            <a:r>
              <a:rPr lang="de-DE" err="1"/>
              <a:t>LibreLinkUp</a:t>
            </a:r>
            <a:r>
              <a:rPr lang="de-DE"/>
              <a:t> erfordert eine Registrierung bei </a:t>
            </a:r>
            <a:r>
              <a:rPr lang="de-DE" err="1"/>
              <a:t>LibreView</a:t>
            </a:r>
            <a:r>
              <a:rPr lang="de-DE"/>
              <a:t>, einem Dienst von Abbott und </a:t>
            </a:r>
            <a:r>
              <a:rPr lang="de-DE" err="1"/>
              <a:t>Newyu</a:t>
            </a:r>
            <a:r>
              <a:rPr lang="de-DE"/>
              <a:t>, Inc</a:t>
            </a:r>
            <a:r>
              <a:rPr lang="de-DE" b="1"/>
              <a:t>. 3.</a:t>
            </a:r>
            <a:r>
              <a:rPr lang="de-DE"/>
              <a:t> Die Übertragung der Daten zwischen FreeStyle Libre 3, </a:t>
            </a:r>
            <a:r>
              <a:rPr lang="de-DE" err="1"/>
              <a:t>LibreLinkUp</a:t>
            </a:r>
            <a:r>
              <a:rPr lang="de-DE"/>
              <a:t> und </a:t>
            </a:r>
            <a:r>
              <a:rPr lang="de-DE" err="1"/>
              <a:t>LibreView</a:t>
            </a:r>
            <a:r>
              <a:rPr lang="de-DE"/>
              <a:t> erfordert eine Internetverbindung. </a:t>
            </a:r>
            <a:r>
              <a:rPr lang="de-DE" b="1"/>
              <a:t>4</a:t>
            </a:r>
            <a:r>
              <a:rPr lang="de-DE"/>
              <a:t>. </a:t>
            </a:r>
            <a:r>
              <a:rPr lang="de-DE" err="1"/>
              <a:t>LibreView</a:t>
            </a:r>
            <a:r>
              <a:rPr lang="de-DE"/>
              <a:t> ist eine cloudbasierte Anwendung, die von </a:t>
            </a:r>
            <a:r>
              <a:rPr lang="de-DE" err="1"/>
              <a:t>Newyu</a:t>
            </a:r>
            <a:r>
              <a:rPr lang="de-DE"/>
              <a:t>, Inc. bereitgestellt wird. </a:t>
            </a:r>
          </a:p>
        </p:txBody>
      </p:sp>
      <p:sp>
        <p:nvSpPr>
          <p:cNvPr id="10" name="Datumsplatzhalter 9">
            <a:extLst>
              <a:ext uri="{FF2B5EF4-FFF2-40B4-BE49-F238E27FC236}">
                <a16:creationId xmlns:a16="http://schemas.microsoft.com/office/drawing/2014/main" id="{D65C29D1-58ED-784E-A8B5-C3072F7BB8F5}"/>
              </a:ext>
            </a:extLst>
          </p:cNvPr>
          <p:cNvSpPr>
            <a:spLocks noGrp="1"/>
          </p:cNvSpPr>
          <p:nvPr>
            <p:ph type="dt" sz="half" idx="2"/>
          </p:nvPr>
        </p:nvSpPr>
        <p:spPr/>
        <p:txBody>
          <a:bodyPr/>
          <a:lstStyle/>
          <a:p>
            <a:fld id="{A5A0FE4B-9D3E-E347-9F8C-761FBF2744EA}" type="datetime1">
              <a:rPr lang="de-DE" smtClean="0"/>
              <a:t>14.09.21</a:t>
            </a:fld>
            <a:endParaRPr lang="en-US"/>
          </a:p>
        </p:txBody>
      </p:sp>
    </p:spTree>
    <p:extLst>
      <p:ext uri="{BB962C8B-B14F-4D97-AF65-F5344CB8AC3E}">
        <p14:creationId xmlns:p14="http://schemas.microsoft.com/office/powerpoint/2010/main" val="219641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Text, Person, Küche, Schrank enthält.&#10;&#10;Automatisch generierte Beschreibung">
            <a:extLst>
              <a:ext uri="{FF2B5EF4-FFF2-40B4-BE49-F238E27FC236}">
                <a16:creationId xmlns:a16="http://schemas.microsoft.com/office/drawing/2014/main" id="{F423EE10-9AD1-4A49-8A85-11D674120C1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0" name="Foliennummernplatzhalter 6">
            <a:extLst>
              <a:ext uri="{FF2B5EF4-FFF2-40B4-BE49-F238E27FC236}">
                <a16:creationId xmlns:a16="http://schemas.microsoft.com/office/drawing/2014/main" id="{927803F4-B9FB-E74A-97E7-2B64EF3F3A2C}"/>
              </a:ext>
            </a:extLst>
          </p:cNvPr>
          <p:cNvSpPr>
            <a:spLocks noGrp="1"/>
          </p:cNvSpPr>
          <p:nvPr>
            <p:ph type="sldNum" sz="quarter" idx="4"/>
          </p:nvPr>
        </p:nvSpPr>
        <p:spPr/>
        <p:txBody>
          <a:bodyPr/>
          <a:lstStyle/>
          <a:p>
            <a:fld id="{A2885E78-1F86-4A3D-9EE1-B0103B1CEF15}" type="slidenum">
              <a:rPr lang="en-US" smtClean="0">
                <a:solidFill>
                  <a:schemeClr val="bg1"/>
                </a:solidFill>
              </a:rPr>
              <a:pPr/>
              <a:t>40</a:t>
            </a:fld>
            <a:endParaRPr lang="en-US">
              <a:solidFill>
                <a:schemeClr val="bg1"/>
              </a:solidFill>
            </a:endParaRPr>
          </a:p>
        </p:txBody>
      </p:sp>
      <p:sp>
        <p:nvSpPr>
          <p:cNvPr id="7" name="Fußzeilenplatzhalter 6">
            <a:extLst>
              <a:ext uri="{FF2B5EF4-FFF2-40B4-BE49-F238E27FC236}">
                <a16:creationId xmlns:a16="http://schemas.microsoft.com/office/drawing/2014/main" id="{B78D2C4F-E30F-2841-87D3-C72044A635A8}"/>
              </a:ext>
            </a:extLst>
          </p:cNvPr>
          <p:cNvSpPr>
            <a:spLocks noGrp="1"/>
          </p:cNvSpPr>
          <p:nvPr>
            <p:ph type="ftr" sz="quarter" idx="3"/>
          </p:nvPr>
        </p:nvSpPr>
        <p:spPr/>
        <p:txBody>
          <a:bodyPr/>
          <a:lstStyle/>
          <a:p>
            <a:r>
              <a:rPr lang="de-DE" noProof="0" dirty="0"/>
              <a:t>© 2021 Abbott | </a:t>
            </a:r>
            <a:r>
              <a:rPr lang="de-DE" dirty="0"/>
              <a:t>ADC-43621 </a:t>
            </a:r>
            <a:r>
              <a:rPr lang="de-DE" noProof="0" dirty="0"/>
              <a:t>v1.0 | Geschützt und vertraulich - nicht verbreiten</a:t>
            </a:r>
          </a:p>
        </p:txBody>
      </p:sp>
      <p:sp>
        <p:nvSpPr>
          <p:cNvPr id="13" name="Textplatzhalter 12">
            <a:extLst>
              <a:ext uri="{FF2B5EF4-FFF2-40B4-BE49-F238E27FC236}">
                <a16:creationId xmlns:a16="http://schemas.microsoft.com/office/drawing/2014/main" id="{1F7711C9-CBFC-F046-AEEE-F1971EEA58A0}"/>
              </a:ext>
            </a:extLst>
          </p:cNvPr>
          <p:cNvSpPr>
            <a:spLocks noGrp="1"/>
          </p:cNvSpPr>
          <p:nvPr>
            <p:ph type="body" sz="quarter" idx="11"/>
          </p:nvPr>
        </p:nvSpPr>
        <p:spPr>
          <a:xfrm>
            <a:off x="514770" y="3998545"/>
            <a:ext cx="5735319" cy="768718"/>
          </a:xfrm>
        </p:spPr>
        <p:txBody>
          <a:bodyPr/>
          <a:lstStyle/>
          <a:p>
            <a:br>
              <a:rPr lang="de-DE" b="1"/>
            </a:br>
            <a:r>
              <a:rPr lang="de-DE"/>
              <a:t>*Standardeinstellung ist die Alarmeinstellung des verbundenen FreeStyle </a:t>
            </a:r>
            <a:r>
              <a:rPr lang="de-DE" err="1"/>
              <a:t>LibreLink</a:t>
            </a:r>
            <a:r>
              <a:rPr lang="de-DE"/>
              <a:t> Nutzers. </a:t>
            </a:r>
            <a:br>
              <a:rPr lang="de-DE"/>
            </a:br>
            <a:r>
              <a:rPr lang="de-DE"/>
              <a:t>Bei den hier gezeigten Bildern handelt es sich um Agenturfotos, die mit Models gestellt wurden. </a:t>
            </a:r>
            <a:br>
              <a:rPr lang="de-DE"/>
            </a:br>
            <a:r>
              <a:rPr lang="de-DE" b="1"/>
              <a:t>1. </a:t>
            </a:r>
            <a:r>
              <a:rPr lang="de-DE"/>
              <a:t>Die Übertragung der Daten zwischen FreeStyle Libre 3, </a:t>
            </a:r>
            <a:r>
              <a:rPr lang="de-DE" err="1"/>
              <a:t>LibreLinkUp</a:t>
            </a:r>
            <a:r>
              <a:rPr lang="de-DE"/>
              <a:t> und </a:t>
            </a:r>
            <a:r>
              <a:rPr lang="de-DE" err="1"/>
              <a:t>LibreView</a:t>
            </a:r>
            <a:r>
              <a:rPr lang="de-DE"/>
              <a:t> erfordert eine Internetverbindung. </a:t>
            </a:r>
            <a:r>
              <a:rPr lang="de-DE" b="1"/>
              <a:t>2. </a:t>
            </a:r>
            <a:r>
              <a:rPr lang="de-DE" err="1"/>
              <a:t>DieLibreLinkUp</a:t>
            </a:r>
            <a:r>
              <a:rPr lang="de-DE"/>
              <a:t> ist eine mobile Applikation, die von </a:t>
            </a:r>
            <a:r>
              <a:rPr lang="de-DE" err="1"/>
              <a:t>Newyu</a:t>
            </a:r>
            <a:r>
              <a:rPr lang="de-DE"/>
              <a:t>, Inc. bereitgestellt wird. Die Nutzung von </a:t>
            </a:r>
            <a:r>
              <a:rPr lang="de-DE" err="1"/>
              <a:t>LibreLinkUp</a:t>
            </a:r>
            <a:r>
              <a:rPr lang="de-DE"/>
              <a:t> erfordert eine Registrierung bei </a:t>
            </a:r>
            <a:r>
              <a:rPr lang="de-DE" err="1"/>
              <a:t>LibreView</a:t>
            </a:r>
            <a:r>
              <a:rPr lang="de-DE"/>
              <a:t>, einem Dienst von Abbott und </a:t>
            </a:r>
            <a:r>
              <a:rPr lang="de-DE" err="1"/>
              <a:t>Newyu</a:t>
            </a:r>
            <a:r>
              <a:rPr lang="de-DE"/>
              <a:t>, Inc. </a:t>
            </a:r>
            <a:r>
              <a:rPr lang="de-DE" b="1"/>
              <a:t>3</a:t>
            </a:r>
            <a:r>
              <a:rPr lang="de-DE"/>
              <a:t>. Es besteht die Möglichkeit, die </a:t>
            </a:r>
            <a:r>
              <a:rPr lang="de-DE" err="1"/>
              <a:t>LibreLinkUp</a:t>
            </a:r>
            <a:r>
              <a:rPr lang="de-DE"/>
              <a:t> Einladung anzunehmen und damit Benachrichtigungen und Warnhinweise zu erhalten oder diese abzulehnen. Eine Entscheidung hierüber sollten Sie basierend auf Ihren Kenntnissen und Erfahrungen treffen, bei dem Erhalt eines zu hohen oder zu niedrigen Glukosewerts angemessen reagieren zu können. </a:t>
            </a:r>
            <a:r>
              <a:rPr lang="de-DE" b="1"/>
              <a:t>4</a:t>
            </a:r>
            <a:r>
              <a:rPr lang="de-DE"/>
              <a:t>. Die FreeStyle Libre 3 App ist nur mit bestimmten Mobilgeräten und Betriebssystemen kompatibel.</a:t>
            </a:r>
          </a:p>
        </p:txBody>
      </p:sp>
      <p:sp>
        <p:nvSpPr>
          <p:cNvPr id="12" name="Textplatzhalter 11">
            <a:extLst>
              <a:ext uri="{FF2B5EF4-FFF2-40B4-BE49-F238E27FC236}">
                <a16:creationId xmlns:a16="http://schemas.microsoft.com/office/drawing/2014/main" id="{A1AE2A5E-AB82-DA4F-8524-92659336EC91}"/>
              </a:ext>
            </a:extLst>
          </p:cNvPr>
          <p:cNvSpPr>
            <a:spLocks noGrp="1"/>
          </p:cNvSpPr>
          <p:nvPr>
            <p:ph type="body" sz="quarter" idx="10"/>
          </p:nvPr>
        </p:nvSpPr>
        <p:spPr/>
        <p:txBody>
          <a:bodyPr/>
          <a:lstStyle/>
          <a:p>
            <a:r>
              <a:rPr lang="de-DE"/>
              <a:t>Ihre digitalen Möglichkeiten rund um FreeStyle Libre 3</a:t>
            </a:r>
          </a:p>
        </p:txBody>
      </p:sp>
      <p:sp>
        <p:nvSpPr>
          <p:cNvPr id="10" name="Titel 9">
            <a:extLst>
              <a:ext uri="{FF2B5EF4-FFF2-40B4-BE49-F238E27FC236}">
                <a16:creationId xmlns:a16="http://schemas.microsoft.com/office/drawing/2014/main" id="{92D5FBA9-2983-0B45-9A25-24DB7DCFFC82}"/>
              </a:ext>
            </a:extLst>
          </p:cNvPr>
          <p:cNvSpPr>
            <a:spLocks noGrp="1"/>
          </p:cNvSpPr>
          <p:nvPr>
            <p:ph type="title"/>
          </p:nvPr>
        </p:nvSpPr>
        <p:spPr/>
        <p:txBody>
          <a:bodyPr/>
          <a:lstStyle/>
          <a:p>
            <a:r>
              <a:rPr lang="de-DE" kern="0"/>
              <a:t>Glukosewerte jetzt noch </a:t>
            </a:r>
            <a:br>
              <a:rPr lang="de-DE" kern="0"/>
            </a:br>
            <a:r>
              <a:rPr lang="de-DE" kern="0"/>
              <a:t>einfacher messen und teilen</a:t>
            </a:r>
            <a:r>
              <a:rPr lang="de-DE" kern="0" baseline="30000"/>
              <a:t>1</a:t>
            </a:r>
          </a:p>
        </p:txBody>
      </p:sp>
      <p:sp>
        <p:nvSpPr>
          <p:cNvPr id="11" name="Inhaltsplatzhalter 10">
            <a:extLst>
              <a:ext uri="{FF2B5EF4-FFF2-40B4-BE49-F238E27FC236}">
                <a16:creationId xmlns:a16="http://schemas.microsoft.com/office/drawing/2014/main" id="{7B7ED81A-84E6-8C4B-A6DD-6FF440AD09DB}"/>
              </a:ext>
            </a:extLst>
          </p:cNvPr>
          <p:cNvSpPr>
            <a:spLocks noGrp="1"/>
          </p:cNvSpPr>
          <p:nvPr>
            <p:ph idx="1"/>
          </p:nvPr>
        </p:nvSpPr>
        <p:spPr>
          <a:xfrm>
            <a:off x="502920" y="1432853"/>
            <a:ext cx="4295583" cy="2433753"/>
          </a:xfrm>
        </p:spPr>
        <p:txBody>
          <a:bodyPr/>
          <a:lstStyle/>
          <a:p>
            <a:pPr marL="24727">
              <a:spcBef>
                <a:spcPts val="65"/>
              </a:spcBef>
            </a:pPr>
            <a:r>
              <a:rPr lang="de-DE" sz="1100" b="0" spc="-16">
                <a:solidFill>
                  <a:schemeClr val="tx1"/>
                </a:solidFill>
                <a:latin typeface="+mn-lt"/>
              </a:rPr>
              <a:t>Mit der </a:t>
            </a:r>
            <a:r>
              <a:rPr lang="de-DE" sz="1100" b="0" spc="-29">
                <a:solidFill>
                  <a:schemeClr val="tx1"/>
                </a:solidFill>
                <a:latin typeface="+mn-lt"/>
              </a:rPr>
              <a:t>kostenfreien </a:t>
            </a:r>
            <a:r>
              <a:rPr lang="de-DE" sz="1100" b="0" spc="-23" err="1">
                <a:solidFill>
                  <a:schemeClr val="tx1"/>
                </a:solidFill>
                <a:latin typeface="+mn-lt"/>
              </a:rPr>
              <a:t>LibreLinkUp</a:t>
            </a:r>
            <a:r>
              <a:rPr lang="de-DE" sz="1100" b="0" spc="-110">
                <a:solidFill>
                  <a:schemeClr val="tx1"/>
                </a:solidFill>
                <a:latin typeface="+mn-lt"/>
              </a:rPr>
              <a:t> </a:t>
            </a:r>
            <a:r>
              <a:rPr lang="de-DE" sz="1100" b="0" spc="-16">
                <a:solidFill>
                  <a:schemeClr val="tx1"/>
                </a:solidFill>
                <a:latin typeface="+mn-lt"/>
              </a:rPr>
              <a:t>App</a:t>
            </a:r>
            <a:r>
              <a:rPr lang="de-DE" sz="1100" b="0" spc="-24" baseline="33950">
                <a:solidFill>
                  <a:schemeClr val="tx1"/>
                </a:solidFill>
                <a:latin typeface="+mn-lt"/>
              </a:rPr>
              <a:t>1,2 </a:t>
            </a:r>
            <a:r>
              <a:rPr lang="de-DE" sz="1100" b="0" spc="-26">
                <a:solidFill>
                  <a:schemeClr val="tx1"/>
                </a:solidFill>
                <a:latin typeface="+mn-lt"/>
              </a:rPr>
              <a:t>können </a:t>
            </a:r>
            <a:r>
              <a:rPr lang="de-DE" sz="1100" b="0" spc="-16">
                <a:solidFill>
                  <a:schemeClr val="tx1"/>
                </a:solidFill>
                <a:latin typeface="+mn-lt"/>
              </a:rPr>
              <a:t>Sie </a:t>
            </a:r>
            <a:r>
              <a:rPr lang="de-DE" sz="1100" b="0" spc="-23">
                <a:solidFill>
                  <a:schemeClr val="tx1"/>
                </a:solidFill>
                <a:latin typeface="+mn-lt"/>
              </a:rPr>
              <a:t>Ihren </a:t>
            </a:r>
            <a:r>
              <a:rPr lang="de-DE" sz="1100" b="0" spc="-36">
                <a:solidFill>
                  <a:schemeClr val="tx1"/>
                </a:solidFill>
                <a:latin typeface="+mn-lt"/>
              </a:rPr>
              <a:t>Partner, </a:t>
            </a:r>
            <a:r>
              <a:rPr lang="de-DE" sz="1100" b="0" spc="-26">
                <a:solidFill>
                  <a:schemeClr val="tx1"/>
                </a:solidFill>
                <a:latin typeface="+mn-lt"/>
              </a:rPr>
              <a:t>Familie </a:t>
            </a:r>
            <a:r>
              <a:rPr lang="de-DE" sz="1100" b="0" spc="-19">
                <a:solidFill>
                  <a:schemeClr val="tx1"/>
                </a:solidFill>
                <a:latin typeface="+mn-lt"/>
              </a:rPr>
              <a:t>oder</a:t>
            </a:r>
            <a:r>
              <a:rPr lang="de-DE" sz="1100" b="0" spc="-117">
                <a:solidFill>
                  <a:schemeClr val="tx1"/>
                </a:solidFill>
                <a:latin typeface="+mn-lt"/>
              </a:rPr>
              <a:t> </a:t>
            </a:r>
            <a:r>
              <a:rPr lang="de-DE" sz="1100" b="0" spc="-26">
                <a:solidFill>
                  <a:schemeClr val="tx1"/>
                </a:solidFill>
                <a:latin typeface="+mn-lt"/>
              </a:rPr>
              <a:t>Freunde </a:t>
            </a:r>
            <a:r>
              <a:rPr lang="de-DE" sz="1100" b="0" spc="-23">
                <a:solidFill>
                  <a:schemeClr val="tx1"/>
                </a:solidFill>
                <a:latin typeface="+mn-lt"/>
              </a:rPr>
              <a:t>wissen lassen, </a:t>
            </a:r>
            <a:r>
              <a:rPr lang="de-DE" sz="1100" b="0" spc="-19">
                <a:solidFill>
                  <a:schemeClr val="tx1"/>
                </a:solidFill>
                <a:latin typeface="+mn-lt"/>
              </a:rPr>
              <a:t>dass </a:t>
            </a:r>
            <a:r>
              <a:rPr lang="de-DE" sz="1100" b="0" spc="-13">
                <a:solidFill>
                  <a:schemeClr val="tx1"/>
                </a:solidFill>
                <a:latin typeface="+mn-lt"/>
              </a:rPr>
              <a:t>es </a:t>
            </a:r>
            <a:r>
              <a:rPr lang="de-DE" sz="1100" b="0" spc="-19">
                <a:solidFill>
                  <a:schemeClr val="tx1"/>
                </a:solidFill>
                <a:latin typeface="+mn-lt"/>
              </a:rPr>
              <a:t>Ihnen </a:t>
            </a:r>
            <a:r>
              <a:rPr lang="de-DE" sz="1100" b="0" spc="-16">
                <a:solidFill>
                  <a:schemeClr val="tx1"/>
                </a:solidFill>
                <a:latin typeface="+mn-lt"/>
              </a:rPr>
              <a:t>gut</a:t>
            </a:r>
            <a:r>
              <a:rPr lang="de-DE" sz="1100" b="0" spc="-156">
                <a:solidFill>
                  <a:schemeClr val="tx1"/>
                </a:solidFill>
                <a:latin typeface="+mn-lt"/>
              </a:rPr>
              <a:t> </a:t>
            </a:r>
            <a:r>
              <a:rPr lang="de-DE" sz="1100" b="0" spc="-16">
                <a:solidFill>
                  <a:schemeClr val="tx1"/>
                </a:solidFill>
                <a:latin typeface="+mn-lt"/>
              </a:rPr>
              <a:t>geht.</a:t>
            </a:r>
            <a:r>
              <a:rPr lang="de-DE" sz="1100" b="0" spc="-24" baseline="33950">
                <a:solidFill>
                  <a:schemeClr val="tx1"/>
                </a:solidFill>
                <a:latin typeface="+mn-lt"/>
              </a:rPr>
              <a:t>1,3 </a:t>
            </a:r>
            <a:r>
              <a:rPr lang="de-DE" sz="1100" b="0">
                <a:solidFill>
                  <a:schemeClr val="tx1"/>
                </a:solidFill>
                <a:latin typeface="+mn-lt"/>
                <a:cs typeface="HelveticaNeueLTPro-Lt"/>
              </a:rPr>
              <a:t>Laden Sie die ausgewählten Personen über</a:t>
            </a:r>
            <a:r>
              <a:rPr lang="de-DE" sz="1100" b="0" spc="-16">
                <a:solidFill>
                  <a:schemeClr val="tx1"/>
                </a:solidFill>
                <a:latin typeface="+mn-lt"/>
                <a:cs typeface="HelveticaNeueLTPro-Lt"/>
              </a:rPr>
              <a:t> </a:t>
            </a:r>
            <a:r>
              <a:rPr lang="de-DE" sz="1100" b="0">
                <a:solidFill>
                  <a:schemeClr val="tx1"/>
                </a:solidFill>
                <a:latin typeface="+mn-lt"/>
                <a:cs typeface="HelveticaNeueLTPro-Lt"/>
              </a:rPr>
              <a:t>die </a:t>
            </a:r>
            <a:r>
              <a:rPr lang="de-DE" sz="1100">
                <a:solidFill>
                  <a:schemeClr val="tx1"/>
                </a:solidFill>
                <a:latin typeface="+mn-lt"/>
              </a:rPr>
              <a:t>„Freigabe“</a:t>
            </a:r>
            <a:r>
              <a:rPr lang="de-DE" sz="1100" b="0">
                <a:solidFill>
                  <a:schemeClr val="tx1"/>
                </a:solidFill>
                <a:latin typeface="+mn-lt"/>
                <a:cs typeface="HelveticaNeueLTPro-Lt"/>
              </a:rPr>
              <a:t>-</a:t>
            </a:r>
            <a:r>
              <a:rPr lang="de-DE" sz="1100">
                <a:solidFill>
                  <a:schemeClr val="tx1"/>
                </a:solidFill>
                <a:latin typeface="+mn-lt"/>
                <a:cs typeface="HelveticaNeueLTPro-Lt"/>
              </a:rPr>
              <a:t> </a:t>
            </a:r>
            <a:r>
              <a:rPr lang="de-DE" sz="1100" b="0">
                <a:solidFill>
                  <a:schemeClr val="tx1"/>
                </a:solidFill>
                <a:latin typeface="+mn-lt"/>
                <a:cs typeface="HelveticaNeueLTPro-Lt"/>
              </a:rPr>
              <a:t>Funktion </a:t>
            </a:r>
            <a:r>
              <a:rPr lang="de-DE" sz="1100" b="0" spc="-6">
                <a:solidFill>
                  <a:schemeClr val="tx1"/>
                </a:solidFill>
                <a:latin typeface="+mn-lt"/>
                <a:cs typeface="HelveticaNeueLTPro-Lt"/>
              </a:rPr>
              <a:t>Ihrer </a:t>
            </a:r>
            <a:r>
              <a:rPr lang="de-DE" sz="1100" b="0" spc="-3">
                <a:solidFill>
                  <a:schemeClr val="tx1"/>
                </a:solidFill>
                <a:latin typeface="+mn-lt"/>
                <a:cs typeface="HelveticaNeueLTPro-Lt"/>
              </a:rPr>
              <a:t>FreeStyle Libre 3 </a:t>
            </a:r>
            <a:r>
              <a:rPr lang="de-DE" sz="1100" b="0">
                <a:solidFill>
                  <a:schemeClr val="tx1"/>
                </a:solidFill>
                <a:latin typeface="+mn-lt"/>
                <a:cs typeface="HelveticaNeueLTPro-Lt"/>
              </a:rPr>
              <a:t>App</a:t>
            </a:r>
            <a:r>
              <a:rPr lang="de-DE" sz="1100" b="0" baseline="31250">
                <a:solidFill>
                  <a:schemeClr val="tx1"/>
                </a:solidFill>
                <a:latin typeface="+mn-lt"/>
                <a:cs typeface="HelveticaNeueLTPro-Lt"/>
              </a:rPr>
              <a:t>4 </a:t>
            </a:r>
            <a:r>
              <a:rPr lang="de-DE" sz="1100" b="0">
                <a:solidFill>
                  <a:schemeClr val="tx1"/>
                </a:solidFill>
                <a:latin typeface="+mn-lt"/>
                <a:cs typeface="HelveticaNeueLTPro-Lt"/>
              </a:rPr>
              <a:t>ein, </a:t>
            </a:r>
            <a:r>
              <a:rPr lang="de-DE" sz="1100" b="0" spc="-6">
                <a:solidFill>
                  <a:schemeClr val="tx1"/>
                </a:solidFill>
                <a:latin typeface="+mn-lt"/>
                <a:cs typeface="HelveticaNeueLTPro-Lt"/>
              </a:rPr>
              <a:t>Ihre </a:t>
            </a:r>
            <a:r>
              <a:rPr lang="de-DE" sz="1100" b="0">
                <a:solidFill>
                  <a:schemeClr val="tx1"/>
                </a:solidFill>
                <a:latin typeface="+mn-lt"/>
                <a:cs typeface="HelveticaNeueLTPro-Lt"/>
              </a:rPr>
              <a:t>Glukosewerte zu verfolgen.</a:t>
            </a:r>
            <a:r>
              <a:rPr lang="de-DE" sz="1100" b="0" baseline="31250">
                <a:solidFill>
                  <a:schemeClr val="tx1"/>
                </a:solidFill>
                <a:latin typeface="+mn-lt"/>
                <a:cs typeface="HelveticaNeueLTPro-Lt"/>
              </a:rPr>
              <a:t> </a:t>
            </a:r>
            <a:r>
              <a:rPr lang="de-DE" sz="1100" b="0" spc="-6">
                <a:solidFill>
                  <a:schemeClr val="tx1"/>
                </a:solidFill>
                <a:latin typeface="+mn-lt"/>
                <a:cs typeface="HelveticaNeueLTPro-Lt"/>
              </a:rPr>
              <a:t>Ihre </a:t>
            </a:r>
            <a:r>
              <a:rPr lang="de-DE" sz="1100" b="0">
                <a:solidFill>
                  <a:schemeClr val="tx1"/>
                </a:solidFill>
                <a:latin typeface="+mn-lt"/>
                <a:cs typeface="HelveticaNeueLTPro-Lt"/>
              </a:rPr>
              <a:t>Angehörigen bekommen eine E-Mail mit Anweisungen, wie sie die </a:t>
            </a:r>
            <a:r>
              <a:rPr lang="de-DE" sz="1100" b="0" spc="-3" err="1">
                <a:solidFill>
                  <a:schemeClr val="tx1"/>
                </a:solidFill>
                <a:latin typeface="+mn-lt"/>
                <a:cs typeface="HelveticaNeueLTPro-Lt"/>
              </a:rPr>
              <a:t>LibreLinkUp</a:t>
            </a:r>
            <a:r>
              <a:rPr lang="de-DE" sz="1100" b="0" spc="-3">
                <a:solidFill>
                  <a:schemeClr val="tx1"/>
                </a:solidFill>
                <a:latin typeface="+mn-lt"/>
                <a:cs typeface="HelveticaNeueLTPro-Lt"/>
              </a:rPr>
              <a:t> </a:t>
            </a:r>
            <a:r>
              <a:rPr lang="de-DE" sz="1100" b="0">
                <a:solidFill>
                  <a:schemeClr val="tx1"/>
                </a:solidFill>
                <a:latin typeface="+mn-lt"/>
                <a:cs typeface="HelveticaNeueLTPro-Lt"/>
              </a:rPr>
              <a:t>App </a:t>
            </a:r>
            <a:r>
              <a:rPr lang="de-DE" sz="1100" b="0" spc="-3">
                <a:solidFill>
                  <a:schemeClr val="tx1"/>
                </a:solidFill>
                <a:latin typeface="+mn-lt"/>
                <a:cs typeface="HelveticaNeueLTPro-Lt"/>
              </a:rPr>
              <a:t>installieren </a:t>
            </a:r>
            <a:r>
              <a:rPr lang="de-DE" sz="1100" b="0">
                <a:solidFill>
                  <a:schemeClr val="tx1"/>
                </a:solidFill>
                <a:latin typeface="+mn-lt"/>
                <a:cs typeface="HelveticaNeueLTPro-Lt"/>
              </a:rPr>
              <a:t>können.</a:t>
            </a:r>
            <a:r>
              <a:rPr lang="de-DE" sz="1100" b="0" baseline="30000">
                <a:solidFill>
                  <a:schemeClr val="tx1"/>
                </a:solidFill>
                <a:latin typeface="+mn-lt"/>
                <a:cs typeface="HelveticaNeueLTPro-Lt"/>
              </a:rPr>
              <a:t>3</a:t>
            </a:r>
          </a:p>
          <a:p>
            <a:pPr marL="24727" lvl="0">
              <a:spcBef>
                <a:spcPts val="65"/>
              </a:spcBef>
            </a:pPr>
            <a:endParaRPr lang="de-DE" sz="1100" b="0" baseline="33950">
              <a:latin typeface="+mn-lt"/>
            </a:endParaRPr>
          </a:p>
        </p:txBody>
      </p:sp>
      <p:pic>
        <p:nvPicPr>
          <p:cNvPr id="29" name="Grafik 28">
            <a:extLst>
              <a:ext uri="{FF2B5EF4-FFF2-40B4-BE49-F238E27FC236}">
                <a16:creationId xmlns:a16="http://schemas.microsoft.com/office/drawing/2014/main" id="{1F3BF329-D30F-3D49-B4A7-0E7BFF6C5C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8099" y="946945"/>
            <a:ext cx="1243556" cy="340887"/>
          </a:xfrm>
          <a:prstGeom prst="rect">
            <a:avLst/>
          </a:prstGeom>
        </p:spPr>
      </p:pic>
      <p:grpSp>
        <p:nvGrpSpPr>
          <p:cNvPr id="16" name="Gruppieren 15">
            <a:extLst>
              <a:ext uri="{FF2B5EF4-FFF2-40B4-BE49-F238E27FC236}">
                <a16:creationId xmlns:a16="http://schemas.microsoft.com/office/drawing/2014/main" id="{DC10973A-9025-471D-B37B-FF1E938E7BB0}"/>
              </a:ext>
            </a:extLst>
          </p:cNvPr>
          <p:cNvGrpSpPr/>
          <p:nvPr/>
        </p:nvGrpSpPr>
        <p:grpSpPr>
          <a:xfrm>
            <a:off x="502920" y="3313306"/>
            <a:ext cx="3947338" cy="386130"/>
            <a:chOff x="439780" y="2903820"/>
            <a:chExt cx="3947338" cy="386130"/>
          </a:xfrm>
        </p:grpSpPr>
        <p:sp>
          <p:nvSpPr>
            <p:cNvPr id="35" name="Rechteck 34">
              <a:extLst>
                <a:ext uri="{FF2B5EF4-FFF2-40B4-BE49-F238E27FC236}">
                  <a16:creationId xmlns:a16="http://schemas.microsoft.com/office/drawing/2014/main" id="{27C0F16B-A686-45F8-9AE8-7F5CFFA93725}"/>
                </a:ext>
              </a:extLst>
            </p:cNvPr>
            <p:cNvSpPr/>
            <p:nvPr/>
          </p:nvSpPr>
          <p:spPr>
            <a:xfrm>
              <a:off x="963314" y="2945564"/>
              <a:ext cx="3423804" cy="338554"/>
            </a:xfrm>
            <a:prstGeom prst="rect">
              <a:avLst/>
            </a:prstGeom>
          </p:spPr>
          <p:txBody>
            <a:bodyPr wrap="square" lIns="0" tIns="0" rIns="0" bIns="0">
              <a:spAutoFit/>
            </a:bodyPr>
            <a:lstStyle/>
            <a:p>
              <a:pPr marL="24727" lvl="0"/>
              <a:r>
                <a:rPr lang="de-DE" sz="1100">
                  <a:cs typeface="HelveticaNeueLTPro-Lt"/>
                </a:rPr>
                <a:t>In </a:t>
              </a:r>
              <a:r>
                <a:rPr lang="de-DE" sz="1100" err="1">
                  <a:cs typeface="HelveticaNeueLTPro-Lt"/>
                </a:rPr>
                <a:t>LibreLinkUp</a:t>
              </a:r>
              <a:r>
                <a:rPr lang="de-DE" sz="1100">
                  <a:cs typeface="HelveticaNeueLTPro-Lt"/>
                </a:rPr>
                <a:t> können Ihre Angehörigen</a:t>
              </a:r>
            </a:p>
            <a:p>
              <a:pPr marL="24727" lvl="0"/>
              <a:r>
                <a:rPr lang="de-DE" sz="1100">
                  <a:cs typeface="HelveticaNeueLTPro-Lt"/>
                </a:rPr>
                <a:t>eigene Alarmgrenzwerte eintragen.*</a:t>
              </a:r>
            </a:p>
          </p:txBody>
        </p:sp>
        <p:grpSp>
          <p:nvGrpSpPr>
            <p:cNvPr id="8" name="Gruppieren 7">
              <a:extLst>
                <a:ext uri="{FF2B5EF4-FFF2-40B4-BE49-F238E27FC236}">
                  <a16:creationId xmlns:a16="http://schemas.microsoft.com/office/drawing/2014/main" id="{37746863-3C3C-4A8A-A4FD-1CBC81810DFC}"/>
                </a:ext>
              </a:extLst>
            </p:cNvPr>
            <p:cNvGrpSpPr/>
            <p:nvPr/>
          </p:nvGrpSpPr>
          <p:grpSpPr>
            <a:xfrm>
              <a:off x="439780" y="2903820"/>
              <a:ext cx="386130" cy="386130"/>
              <a:chOff x="439780" y="2903820"/>
              <a:chExt cx="386130" cy="386130"/>
            </a:xfrm>
          </p:grpSpPr>
          <p:sp>
            <p:nvSpPr>
              <p:cNvPr id="26" name="Ellipse 25">
                <a:extLst>
                  <a:ext uri="{FF2B5EF4-FFF2-40B4-BE49-F238E27FC236}">
                    <a16:creationId xmlns:a16="http://schemas.microsoft.com/office/drawing/2014/main" id="{EBA86E73-644F-4305-92F2-6C2730080134}"/>
                  </a:ext>
                </a:extLst>
              </p:cNvPr>
              <p:cNvSpPr/>
              <p:nvPr/>
            </p:nvSpPr>
            <p:spPr>
              <a:xfrm>
                <a:off x="439780" y="2903820"/>
                <a:ext cx="386130" cy="38613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3" name="Grafik 2">
                <a:extLst>
                  <a:ext uri="{FF2B5EF4-FFF2-40B4-BE49-F238E27FC236}">
                    <a16:creationId xmlns:a16="http://schemas.microsoft.com/office/drawing/2014/main" id="{5DA162E3-24C5-4B5B-B234-A350FB059A7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2769" y="2968295"/>
                <a:ext cx="200657" cy="252108"/>
              </a:xfrm>
              <a:prstGeom prst="rect">
                <a:avLst/>
              </a:prstGeom>
            </p:spPr>
          </p:pic>
        </p:grpSp>
      </p:grpSp>
      <p:grpSp>
        <p:nvGrpSpPr>
          <p:cNvPr id="15" name="Gruppieren 14">
            <a:extLst>
              <a:ext uri="{FF2B5EF4-FFF2-40B4-BE49-F238E27FC236}">
                <a16:creationId xmlns:a16="http://schemas.microsoft.com/office/drawing/2014/main" id="{B92EF205-68B0-4D4F-AE2B-225F9A3316D7}"/>
              </a:ext>
            </a:extLst>
          </p:cNvPr>
          <p:cNvGrpSpPr/>
          <p:nvPr/>
        </p:nvGrpSpPr>
        <p:grpSpPr>
          <a:xfrm>
            <a:off x="502920" y="2717411"/>
            <a:ext cx="3947338" cy="386130"/>
            <a:chOff x="439780" y="2421213"/>
            <a:chExt cx="3947338" cy="386130"/>
          </a:xfrm>
        </p:grpSpPr>
        <p:sp>
          <p:nvSpPr>
            <p:cNvPr id="34" name="Rechteck 33">
              <a:extLst>
                <a:ext uri="{FF2B5EF4-FFF2-40B4-BE49-F238E27FC236}">
                  <a16:creationId xmlns:a16="http://schemas.microsoft.com/office/drawing/2014/main" id="{63CFF644-A523-4514-A440-B33BDDA2B6FE}"/>
                </a:ext>
              </a:extLst>
            </p:cNvPr>
            <p:cNvSpPr/>
            <p:nvPr/>
          </p:nvSpPr>
          <p:spPr>
            <a:xfrm>
              <a:off x="963314" y="2432354"/>
              <a:ext cx="3423804" cy="338554"/>
            </a:xfrm>
            <a:prstGeom prst="rect">
              <a:avLst/>
            </a:prstGeom>
          </p:spPr>
          <p:txBody>
            <a:bodyPr wrap="square" lIns="0" tIns="0" rIns="0" bIns="0">
              <a:spAutoFit/>
            </a:bodyPr>
            <a:lstStyle/>
            <a:p>
              <a:pPr marL="24727" lvl="0"/>
              <a:r>
                <a:rPr lang="de-DE" sz="1100">
                  <a:cs typeface="HelveticaNeueLTPro-Lt"/>
                </a:rPr>
                <a:t>Ihre Angehörigen können über die Verlaufskurve streichen, um die einzelnen Werte zu sehen.</a:t>
              </a:r>
              <a:r>
                <a:rPr lang="de-DE" sz="1100" baseline="30000">
                  <a:cs typeface="HelveticaNeueLTPro-Lt"/>
                </a:rPr>
                <a:t>1</a:t>
              </a:r>
            </a:p>
          </p:txBody>
        </p:sp>
        <p:grpSp>
          <p:nvGrpSpPr>
            <p:cNvPr id="6" name="Gruppieren 5">
              <a:extLst>
                <a:ext uri="{FF2B5EF4-FFF2-40B4-BE49-F238E27FC236}">
                  <a16:creationId xmlns:a16="http://schemas.microsoft.com/office/drawing/2014/main" id="{C35767C5-7909-4402-B6B3-276F7D7F2FE3}"/>
                </a:ext>
              </a:extLst>
            </p:cNvPr>
            <p:cNvGrpSpPr/>
            <p:nvPr/>
          </p:nvGrpSpPr>
          <p:grpSpPr>
            <a:xfrm>
              <a:off x="439780" y="2421213"/>
              <a:ext cx="386130" cy="386130"/>
              <a:chOff x="439780" y="2421213"/>
              <a:chExt cx="386130" cy="386130"/>
            </a:xfrm>
          </p:grpSpPr>
          <p:sp>
            <p:nvSpPr>
              <p:cNvPr id="2" name="Ellipse 1">
                <a:extLst>
                  <a:ext uri="{FF2B5EF4-FFF2-40B4-BE49-F238E27FC236}">
                    <a16:creationId xmlns:a16="http://schemas.microsoft.com/office/drawing/2014/main" id="{C44A05E9-F06D-449D-888E-B01B73451A18}"/>
                  </a:ext>
                </a:extLst>
              </p:cNvPr>
              <p:cNvSpPr/>
              <p:nvPr/>
            </p:nvSpPr>
            <p:spPr>
              <a:xfrm>
                <a:off x="439780" y="2421213"/>
                <a:ext cx="386130" cy="38613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4" name="Grafik 3">
                <a:extLst>
                  <a:ext uri="{FF2B5EF4-FFF2-40B4-BE49-F238E27FC236}">
                    <a16:creationId xmlns:a16="http://schemas.microsoft.com/office/drawing/2014/main" id="{30BBCBEB-384A-4BF4-A131-D4E2403E5A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9780" y="2506464"/>
                <a:ext cx="386130" cy="215778"/>
              </a:xfrm>
              <a:prstGeom prst="rect">
                <a:avLst/>
              </a:prstGeom>
            </p:spPr>
          </p:pic>
        </p:grpSp>
      </p:grpSp>
      <p:sp>
        <p:nvSpPr>
          <p:cNvPr id="14" name="Datumsplatzhalter 13">
            <a:extLst>
              <a:ext uri="{FF2B5EF4-FFF2-40B4-BE49-F238E27FC236}">
                <a16:creationId xmlns:a16="http://schemas.microsoft.com/office/drawing/2014/main" id="{D7199D8F-7247-B842-8E1C-9596F3CE96FB}"/>
              </a:ext>
            </a:extLst>
          </p:cNvPr>
          <p:cNvSpPr>
            <a:spLocks noGrp="1"/>
          </p:cNvSpPr>
          <p:nvPr>
            <p:ph type="dt" sz="half" idx="2"/>
          </p:nvPr>
        </p:nvSpPr>
        <p:spPr/>
        <p:txBody>
          <a:bodyPr/>
          <a:lstStyle/>
          <a:p>
            <a:fld id="{AD0B9195-5B6B-C34A-9E4B-F80336C0F906}" type="datetime1">
              <a:rPr lang="de-DE" smtClean="0">
                <a:solidFill>
                  <a:schemeClr val="bg1"/>
                </a:solidFill>
              </a:rPr>
              <a:t>14.09.21</a:t>
            </a:fld>
            <a:endParaRPr lang="en-US">
              <a:solidFill>
                <a:schemeClr val="bg1"/>
              </a:solidFill>
            </a:endParaRPr>
          </a:p>
        </p:txBody>
      </p:sp>
      <p:pic>
        <p:nvPicPr>
          <p:cNvPr id="18" name="Grafik 17">
            <a:extLst>
              <a:ext uri="{FF2B5EF4-FFF2-40B4-BE49-F238E27FC236}">
                <a16:creationId xmlns:a16="http://schemas.microsoft.com/office/drawing/2014/main" id="{693DF804-103E-4E8B-B8E1-069B0CAA55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23323" y="1119777"/>
            <a:ext cx="1649637" cy="2886532"/>
          </a:xfrm>
          <a:prstGeom prst="rect">
            <a:avLst/>
          </a:prstGeom>
        </p:spPr>
      </p:pic>
    </p:spTree>
    <p:extLst>
      <p:ext uri="{BB962C8B-B14F-4D97-AF65-F5344CB8AC3E}">
        <p14:creationId xmlns:p14="http://schemas.microsoft.com/office/powerpoint/2010/main" val="386939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descr="Ein Bild, das Text, Person, drinnen, Tisch enthält.&#10;&#10;Automatisch generierte Beschreibung">
            <a:extLst>
              <a:ext uri="{FF2B5EF4-FFF2-40B4-BE49-F238E27FC236}">
                <a16:creationId xmlns:a16="http://schemas.microsoft.com/office/drawing/2014/main" id="{B1B10B01-F45E-472E-9876-A5B6C57BCBEF}"/>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29375" y="1"/>
            <a:ext cx="2714625" cy="5143500"/>
          </a:xfrm>
        </p:spPr>
      </p:pic>
      <p:sp>
        <p:nvSpPr>
          <p:cNvPr id="3" name="Foliennummernplatzhalter 2">
            <a:extLst>
              <a:ext uri="{FF2B5EF4-FFF2-40B4-BE49-F238E27FC236}">
                <a16:creationId xmlns:a16="http://schemas.microsoft.com/office/drawing/2014/main" id="{29A9A523-D7ED-2C43-B4C7-3A83156C93B7}"/>
              </a:ext>
            </a:extLst>
          </p:cNvPr>
          <p:cNvSpPr>
            <a:spLocks noGrp="1"/>
          </p:cNvSpPr>
          <p:nvPr>
            <p:ph type="sldNum" sz="quarter" idx="4"/>
          </p:nvPr>
        </p:nvSpPr>
        <p:spPr/>
        <p:txBody>
          <a:bodyPr/>
          <a:lstStyle/>
          <a:p>
            <a:fld id="{A2885E78-1F86-4A3D-9EE1-B0103B1CEF15}" type="slidenum">
              <a:rPr lang="en-US" smtClean="0">
                <a:solidFill>
                  <a:schemeClr val="bg1"/>
                </a:solidFill>
              </a:rPr>
              <a:pPr/>
              <a:t>41</a:t>
            </a:fld>
            <a:endParaRPr lang="en-US">
              <a:solidFill>
                <a:schemeClr val="bg1"/>
              </a:solidFill>
            </a:endParaRPr>
          </a:p>
        </p:txBody>
      </p:sp>
      <p:sp>
        <p:nvSpPr>
          <p:cNvPr id="4" name="Fußzeilenplatzhalter 3">
            <a:extLst>
              <a:ext uri="{FF2B5EF4-FFF2-40B4-BE49-F238E27FC236}">
                <a16:creationId xmlns:a16="http://schemas.microsoft.com/office/drawing/2014/main" id="{DEE73F3A-A55F-6742-8B4C-666A02443DC5}"/>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17" name="Textplatzhalter 16">
            <a:extLst>
              <a:ext uri="{FF2B5EF4-FFF2-40B4-BE49-F238E27FC236}">
                <a16:creationId xmlns:a16="http://schemas.microsoft.com/office/drawing/2014/main" id="{F5072310-5EEA-504E-B89E-2939F4045BE4}"/>
              </a:ext>
            </a:extLst>
          </p:cNvPr>
          <p:cNvSpPr>
            <a:spLocks noGrp="1"/>
          </p:cNvSpPr>
          <p:nvPr>
            <p:ph type="body" sz="quarter" idx="11"/>
          </p:nvPr>
        </p:nvSpPr>
        <p:spPr>
          <a:xfrm>
            <a:off x="503238" y="4054319"/>
            <a:ext cx="5735319" cy="726133"/>
          </a:xfrm>
        </p:spPr>
        <p:txBody>
          <a:bodyPr/>
          <a:lstStyle/>
          <a:p>
            <a:br>
              <a:rPr lang="de-DE" b="1"/>
            </a:br>
            <a:br>
              <a:rPr lang="de-DE" b="1"/>
            </a:br>
            <a:r>
              <a:rPr lang="de-DE"/>
              <a:t>Bei dem hier gezeigten Bild handelt es sich um ein Agenturfoto, das mit einem Model gestellt wurde. </a:t>
            </a:r>
            <a:br>
              <a:rPr lang="de-DE"/>
            </a:br>
            <a:r>
              <a:rPr lang="de-DE" b="1"/>
              <a:t>1. </a:t>
            </a:r>
            <a:r>
              <a:rPr lang="de-DE" err="1"/>
              <a:t>LibreView</a:t>
            </a:r>
            <a:r>
              <a:rPr lang="de-DE"/>
              <a:t> ist eine cloudbasierte Anwendung, die von </a:t>
            </a:r>
            <a:r>
              <a:rPr lang="de-DE" err="1"/>
              <a:t>Newyu</a:t>
            </a:r>
            <a:r>
              <a:rPr lang="de-DE"/>
              <a:t>, Inc. bereitgestellt wird. </a:t>
            </a:r>
            <a:r>
              <a:rPr lang="de-DE" b="1"/>
              <a:t>2</a:t>
            </a:r>
            <a:r>
              <a:rPr lang="de-DE"/>
              <a:t>. Die Übertragung der Daten zwischen FreeStyle Libre 3, </a:t>
            </a:r>
            <a:r>
              <a:rPr lang="de-DE" err="1"/>
              <a:t>LibreLinkUp</a:t>
            </a:r>
            <a:r>
              <a:rPr lang="de-DE"/>
              <a:t> und </a:t>
            </a:r>
            <a:r>
              <a:rPr lang="de-DE" err="1"/>
              <a:t>LibreView</a:t>
            </a:r>
            <a:r>
              <a:rPr lang="de-DE"/>
              <a:t> erfordert eine Internetverbindung. </a:t>
            </a:r>
            <a:r>
              <a:rPr lang="de-DE" b="1"/>
              <a:t>3</a:t>
            </a:r>
            <a:r>
              <a:rPr lang="de-DE"/>
              <a:t>. Die FreeStyle Libre 3 App ist nur mit bestimmten Mobilgeräten und Betriebssystemen kompatibel. </a:t>
            </a:r>
            <a:r>
              <a:rPr lang="de-DE" b="1"/>
              <a:t>4.</a:t>
            </a:r>
            <a:r>
              <a:rPr lang="de-DE"/>
              <a:t> Die </a:t>
            </a:r>
            <a:r>
              <a:rPr lang="de-DE" err="1"/>
              <a:t>LibreView</a:t>
            </a:r>
            <a:r>
              <a:rPr lang="de-DE"/>
              <a:t> Daten werden in ein virtuelles nicht öffentliches Netzwerk übertragen und auf einer SQL-Server-Datenbank gehostet. Die Daten sind auf Dateiebene verschlüsselt. Die Verschlüsselung und Art der Schlüsselspeicherfunktionen verhindern, dass der Cloud-Hosting-Anbieter (Amazon Web Services) die Daten einsehen kann. Bei Nutzung von </a:t>
            </a:r>
            <a:r>
              <a:rPr lang="de-DE" err="1"/>
              <a:t>LibreView</a:t>
            </a:r>
            <a:r>
              <a:rPr lang="de-DE"/>
              <a:t> in Deutschland werden die Daten auf Servern in der EU gehostet. Der Zugang zum jeweiligen Nutzer-Account ist passwortgeschützt.  </a:t>
            </a:r>
          </a:p>
        </p:txBody>
      </p:sp>
      <p:sp>
        <p:nvSpPr>
          <p:cNvPr id="16" name="Textplatzhalter 15">
            <a:extLst>
              <a:ext uri="{FF2B5EF4-FFF2-40B4-BE49-F238E27FC236}">
                <a16:creationId xmlns:a16="http://schemas.microsoft.com/office/drawing/2014/main" id="{49865357-F79B-2247-8090-1BF5A5A60C95}"/>
              </a:ext>
            </a:extLst>
          </p:cNvPr>
          <p:cNvSpPr>
            <a:spLocks noGrp="1"/>
          </p:cNvSpPr>
          <p:nvPr>
            <p:ph type="body" sz="quarter" idx="10"/>
          </p:nvPr>
        </p:nvSpPr>
        <p:spPr/>
        <p:txBody>
          <a:bodyPr/>
          <a:lstStyle/>
          <a:p>
            <a:r>
              <a:rPr lang="de-DE"/>
              <a:t>Ihre digitalen Möglichkeiten rund um FreeStyle Libre 3</a:t>
            </a:r>
          </a:p>
        </p:txBody>
      </p:sp>
      <p:sp>
        <p:nvSpPr>
          <p:cNvPr id="14" name="Titel 13">
            <a:extLst>
              <a:ext uri="{FF2B5EF4-FFF2-40B4-BE49-F238E27FC236}">
                <a16:creationId xmlns:a16="http://schemas.microsoft.com/office/drawing/2014/main" id="{72A78109-A8A6-F944-9154-3997EA3D2580}"/>
              </a:ext>
            </a:extLst>
          </p:cNvPr>
          <p:cNvSpPr>
            <a:spLocks noGrp="1"/>
          </p:cNvSpPr>
          <p:nvPr>
            <p:ph type="title"/>
          </p:nvPr>
        </p:nvSpPr>
        <p:spPr/>
        <p:txBody>
          <a:bodyPr/>
          <a:lstStyle/>
          <a:p>
            <a:r>
              <a:rPr lang="de-DE"/>
              <a:t>Mit LibreView</a:t>
            </a:r>
            <a:r>
              <a:rPr lang="de-DE" baseline="30000"/>
              <a:t>1,2</a:t>
            </a:r>
            <a:r>
              <a:rPr lang="de-DE"/>
              <a:t> wertvolle Einblicke in Ihre FreeStyle Libre Messwerte gewinnen und teilen</a:t>
            </a:r>
            <a:r>
              <a:rPr lang="de-DE" baseline="30000"/>
              <a:t>2</a:t>
            </a:r>
            <a:r>
              <a:rPr lang="de-DE"/>
              <a:t>.</a:t>
            </a:r>
          </a:p>
        </p:txBody>
      </p:sp>
      <p:sp>
        <p:nvSpPr>
          <p:cNvPr id="19" name="object 6">
            <a:extLst>
              <a:ext uri="{FF2B5EF4-FFF2-40B4-BE49-F238E27FC236}">
                <a16:creationId xmlns:a16="http://schemas.microsoft.com/office/drawing/2014/main" id="{09BD2BEC-EF1D-2145-9965-93BEE9D36712}"/>
              </a:ext>
            </a:extLst>
          </p:cNvPr>
          <p:cNvSpPr txBox="1"/>
          <p:nvPr/>
        </p:nvSpPr>
        <p:spPr>
          <a:xfrm>
            <a:off x="1193276" y="1635603"/>
            <a:ext cx="5108849" cy="562719"/>
          </a:xfrm>
          <a:prstGeom prst="rect">
            <a:avLst/>
          </a:prstGeom>
        </p:spPr>
        <p:txBody>
          <a:bodyPr vert="horz" wrap="square" lIns="0" tIns="8637" rIns="0" bIns="0" rtlCol="0">
            <a:spAutoFit/>
          </a:bodyPr>
          <a:lstStyle/>
          <a:p>
            <a:pPr>
              <a:spcBef>
                <a:spcPts val="68"/>
              </a:spcBef>
              <a:spcAft>
                <a:spcPts val="1500"/>
              </a:spcAft>
            </a:pPr>
            <a:r>
              <a:rPr lang="de-DE" sz="900" b="1" spc="150">
                <a:solidFill>
                  <a:schemeClr val="accent5"/>
                </a:solidFill>
                <a:latin typeface="+mj-lt"/>
                <a:cs typeface="Arial" panose="020B0604020202020204" pitchFamily="34" charset="0"/>
              </a:rPr>
              <a:t>EINFACHES HOCHLADEN</a:t>
            </a:r>
            <a:r>
              <a:rPr lang="de-DE" sz="900" spc="150" baseline="31250">
                <a:solidFill>
                  <a:schemeClr val="accent5"/>
                </a:solidFill>
                <a:latin typeface="+mj-lt"/>
                <a:cs typeface="Arial" panose="020B0604020202020204" pitchFamily="34" charset="0"/>
              </a:rPr>
              <a:t>2</a:t>
            </a:r>
            <a:br>
              <a:rPr lang="de-DE" sz="900" b="1" baseline="31250">
                <a:cs typeface="Arial" panose="020B0604020202020204" pitchFamily="34" charset="0"/>
              </a:rPr>
            </a:br>
            <a:r>
              <a:rPr sz="900">
                <a:cs typeface="Arial" panose="020B0604020202020204" pitchFamily="34" charset="0"/>
              </a:rPr>
              <a:t>Die </a:t>
            </a:r>
            <a:r>
              <a:rPr sz="900" spc="-3">
                <a:cs typeface="Arial" panose="020B0604020202020204" pitchFamily="34" charset="0"/>
              </a:rPr>
              <a:t>FreeStyle Libre</a:t>
            </a:r>
            <a:r>
              <a:rPr lang="de-DE" sz="900" spc="-3">
                <a:cs typeface="Arial" panose="020B0604020202020204" pitchFamily="34" charset="0"/>
              </a:rPr>
              <a:t> 3 </a:t>
            </a:r>
            <a:r>
              <a:rPr sz="900" spc="-3">
                <a:cs typeface="Arial" panose="020B0604020202020204" pitchFamily="34" charset="0"/>
              </a:rPr>
              <a:t>App</a:t>
            </a:r>
            <a:r>
              <a:rPr lang="de-DE" sz="900" spc="-5" baseline="29914">
                <a:cs typeface="Arial" panose="020B0604020202020204" pitchFamily="34" charset="0"/>
              </a:rPr>
              <a:t>3</a:t>
            </a:r>
            <a:r>
              <a:rPr sz="900" spc="-5" baseline="29914">
                <a:cs typeface="Arial" panose="020B0604020202020204" pitchFamily="34" charset="0"/>
              </a:rPr>
              <a:t> </a:t>
            </a:r>
            <a:r>
              <a:rPr sz="900" err="1">
                <a:cs typeface="Arial" panose="020B0604020202020204" pitchFamily="34" charset="0"/>
              </a:rPr>
              <a:t>übermittelt</a:t>
            </a:r>
            <a:r>
              <a:rPr lang="de-DE" sz="900">
                <a:cs typeface="Arial" panose="020B0604020202020204" pitchFamily="34" charset="0"/>
              </a:rPr>
              <a:t> Ihre </a:t>
            </a:r>
            <a:r>
              <a:rPr sz="900" err="1">
                <a:cs typeface="Arial" panose="020B0604020202020204" pitchFamily="34" charset="0"/>
              </a:rPr>
              <a:t>Glukosewerte</a:t>
            </a:r>
            <a:r>
              <a:rPr sz="900">
                <a:cs typeface="Arial" panose="020B0604020202020204" pitchFamily="34" charset="0"/>
              </a:rPr>
              <a:t> </a:t>
            </a:r>
            <a:r>
              <a:rPr sz="900" err="1">
                <a:cs typeface="Arial" panose="020B0604020202020204" pitchFamily="34" charset="0"/>
              </a:rPr>
              <a:t>bei</a:t>
            </a:r>
            <a:r>
              <a:rPr sz="900">
                <a:cs typeface="Arial" panose="020B0604020202020204" pitchFamily="34" charset="0"/>
              </a:rPr>
              <a:t> </a:t>
            </a:r>
            <a:r>
              <a:rPr sz="900" err="1">
                <a:cs typeface="Arial" panose="020B0604020202020204" pitchFamily="34" charset="0"/>
              </a:rPr>
              <a:t>bestehender</a:t>
            </a:r>
            <a:r>
              <a:rPr sz="900">
                <a:cs typeface="Arial" panose="020B0604020202020204" pitchFamily="34" charset="0"/>
              </a:rPr>
              <a:t> </a:t>
            </a:r>
            <a:r>
              <a:rPr sz="900" err="1">
                <a:cs typeface="Arial" panose="020B0604020202020204" pitchFamily="34" charset="0"/>
              </a:rPr>
              <a:t>Internetverbindung</a:t>
            </a:r>
            <a:r>
              <a:rPr sz="900">
                <a:cs typeface="Arial" panose="020B0604020202020204" pitchFamily="34" charset="0"/>
              </a:rPr>
              <a:t> </a:t>
            </a:r>
            <a:r>
              <a:rPr lang="de-DE" sz="900" b="1">
                <a:cs typeface="Arial" panose="020B0604020202020204" pitchFamily="34" charset="0"/>
              </a:rPr>
              <a:t>automatisch</a:t>
            </a:r>
            <a:r>
              <a:rPr lang="de-DE" sz="900">
                <a:cs typeface="Arial" panose="020B0604020202020204" pitchFamily="34" charset="0"/>
              </a:rPr>
              <a:t> </a:t>
            </a:r>
            <a:r>
              <a:rPr sz="900">
                <a:cs typeface="Arial" panose="020B0604020202020204" pitchFamily="34" charset="0"/>
              </a:rPr>
              <a:t>an</a:t>
            </a:r>
            <a:r>
              <a:rPr sz="900" spc="-24">
                <a:cs typeface="Arial" panose="020B0604020202020204" pitchFamily="34" charset="0"/>
              </a:rPr>
              <a:t> </a:t>
            </a:r>
            <a:r>
              <a:rPr sz="900" spc="-7" err="1">
                <a:cs typeface="Arial" panose="020B0604020202020204" pitchFamily="34" charset="0"/>
              </a:rPr>
              <a:t>LibreView</a:t>
            </a:r>
            <a:r>
              <a:rPr sz="900" spc="-7">
                <a:cs typeface="Arial" panose="020B0604020202020204" pitchFamily="34" charset="0"/>
              </a:rPr>
              <a:t>.</a:t>
            </a:r>
            <a:r>
              <a:rPr lang="de-DE" sz="900">
                <a:cs typeface="Arial" panose="020B0604020202020204" pitchFamily="34" charset="0"/>
              </a:rPr>
              <a:t> </a:t>
            </a:r>
            <a:br>
              <a:rPr lang="de-DE" sz="900">
                <a:cs typeface="Arial" panose="020B0604020202020204" pitchFamily="34" charset="0"/>
              </a:rPr>
            </a:br>
            <a:endParaRPr sz="900">
              <a:cs typeface="Arial" panose="020B0604020202020204" pitchFamily="34" charset="0"/>
            </a:endParaRPr>
          </a:p>
        </p:txBody>
      </p:sp>
      <p:pic>
        <p:nvPicPr>
          <p:cNvPr id="20" name="Grafik 19">
            <a:extLst>
              <a:ext uri="{FF2B5EF4-FFF2-40B4-BE49-F238E27FC236}">
                <a16:creationId xmlns:a16="http://schemas.microsoft.com/office/drawing/2014/main" id="{974A8A53-04BB-4F4A-A298-57622945958C}"/>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02920" y="1644263"/>
            <a:ext cx="482600" cy="482600"/>
          </a:xfrm>
          <a:prstGeom prst="rect">
            <a:avLst/>
          </a:prstGeom>
        </p:spPr>
      </p:pic>
      <p:pic>
        <p:nvPicPr>
          <p:cNvPr id="21" name="Grafik 20">
            <a:extLst>
              <a:ext uri="{FF2B5EF4-FFF2-40B4-BE49-F238E27FC236}">
                <a16:creationId xmlns:a16="http://schemas.microsoft.com/office/drawing/2014/main" id="{467309AC-5AED-5043-96F2-D618C8AAEC7C}"/>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02920" y="3494506"/>
            <a:ext cx="482600" cy="482600"/>
          </a:xfrm>
          <a:prstGeom prst="rect">
            <a:avLst/>
          </a:prstGeom>
        </p:spPr>
      </p:pic>
      <p:pic>
        <p:nvPicPr>
          <p:cNvPr id="22" name="Grafik 21">
            <a:extLst>
              <a:ext uri="{FF2B5EF4-FFF2-40B4-BE49-F238E27FC236}">
                <a16:creationId xmlns:a16="http://schemas.microsoft.com/office/drawing/2014/main" id="{AE1A1D6A-B662-EF4F-A451-5D9841686128}"/>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02920" y="2240988"/>
            <a:ext cx="495300" cy="495300"/>
          </a:xfrm>
          <a:prstGeom prst="rect">
            <a:avLst/>
          </a:prstGeom>
        </p:spPr>
      </p:pic>
      <p:grpSp>
        <p:nvGrpSpPr>
          <p:cNvPr id="23" name="Gruppieren 22">
            <a:extLst>
              <a:ext uri="{FF2B5EF4-FFF2-40B4-BE49-F238E27FC236}">
                <a16:creationId xmlns:a16="http://schemas.microsoft.com/office/drawing/2014/main" id="{1ADBF284-F9A5-DC49-8F35-6B9C39768A82}"/>
              </a:ext>
            </a:extLst>
          </p:cNvPr>
          <p:cNvGrpSpPr>
            <a:grpSpLocks noChangeAspect="1"/>
          </p:cNvGrpSpPr>
          <p:nvPr/>
        </p:nvGrpSpPr>
        <p:grpSpPr>
          <a:xfrm>
            <a:off x="502921" y="2861015"/>
            <a:ext cx="485735" cy="490858"/>
            <a:chOff x="366712" y="2951644"/>
            <a:chExt cx="579635" cy="579635"/>
          </a:xfrm>
        </p:grpSpPr>
        <p:sp>
          <p:nvSpPr>
            <p:cNvPr id="24" name="Oval 23">
              <a:extLst>
                <a:ext uri="{FF2B5EF4-FFF2-40B4-BE49-F238E27FC236}">
                  <a16:creationId xmlns:a16="http://schemas.microsoft.com/office/drawing/2014/main" id="{80D04F55-B4B8-AB42-92BD-B05A437BA95B}"/>
                </a:ext>
              </a:extLst>
            </p:cNvPr>
            <p:cNvSpPr/>
            <p:nvPr/>
          </p:nvSpPr>
          <p:spPr>
            <a:xfrm>
              <a:off x="366712" y="2951644"/>
              <a:ext cx="579635" cy="579635"/>
            </a:xfrm>
            <a:prstGeom prst="ellipse">
              <a:avLst/>
            </a:prstGeom>
            <a:noFill/>
            <a:ln w="9525">
              <a:solidFill>
                <a:srgbClr val="008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a:extLst>
                <a:ext uri="{FF2B5EF4-FFF2-40B4-BE49-F238E27FC236}">
                  <a16:creationId xmlns:a16="http://schemas.microsoft.com/office/drawing/2014/main" id="{84FCF0D5-F4CB-4A44-8826-86B23DFF94DD}"/>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9272" y="3029181"/>
              <a:ext cx="469900" cy="469900"/>
            </a:xfrm>
            <a:prstGeom prst="rect">
              <a:avLst/>
            </a:prstGeom>
          </p:spPr>
        </p:pic>
      </p:grpSp>
      <p:sp>
        <p:nvSpPr>
          <p:cNvPr id="29" name="object 6">
            <a:extLst>
              <a:ext uri="{FF2B5EF4-FFF2-40B4-BE49-F238E27FC236}">
                <a16:creationId xmlns:a16="http://schemas.microsoft.com/office/drawing/2014/main" id="{34A0601D-B836-5F46-912E-EDCB4EFCE0AE}"/>
              </a:ext>
            </a:extLst>
          </p:cNvPr>
          <p:cNvSpPr txBox="1"/>
          <p:nvPr/>
        </p:nvSpPr>
        <p:spPr>
          <a:xfrm>
            <a:off x="1195685" y="2909537"/>
            <a:ext cx="5108849" cy="424220"/>
          </a:xfrm>
          <a:prstGeom prst="rect">
            <a:avLst/>
          </a:prstGeom>
        </p:spPr>
        <p:txBody>
          <a:bodyPr vert="horz" wrap="square" lIns="0" tIns="8637" rIns="0" bIns="0" rtlCol="0">
            <a:spAutoFit/>
          </a:bodyPr>
          <a:lstStyle/>
          <a:p>
            <a:pPr>
              <a:spcAft>
                <a:spcPts val="1500"/>
              </a:spcAft>
            </a:pPr>
            <a:r>
              <a:rPr lang="de-DE" sz="900" b="1" spc="150">
                <a:solidFill>
                  <a:schemeClr val="accent5"/>
                </a:solidFill>
                <a:latin typeface="+mj-lt"/>
                <a:cs typeface="Arial" panose="020B0604020202020204" pitchFamily="34" charset="0"/>
              </a:rPr>
              <a:t>DATEN TEILEN</a:t>
            </a:r>
            <a:br>
              <a:rPr lang="de-DE" sz="900" b="1">
                <a:cs typeface="Arial" panose="020B0604020202020204" pitchFamily="34" charset="0"/>
              </a:rPr>
            </a:br>
            <a:r>
              <a:rPr lang="de-DE" sz="900" b="1" err="1">
                <a:cs typeface="Arial" panose="020B0604020202020204" pitchFamily="34" charset="0"/>
              </a:rPr>
              <a:t>Teilen</a:t>
            </a:r>
            <a:r>
              <a:rPr lang="de-DE" sz="900" b="1">
                <a:cs typeface="Arial" panose="020B0604020202020204" pitchFamily="34" charset="0"/>
              </a:rPr>
              <a:t> Sie Berichte mit Ihrer behandelnden Praxis </a:t>
            </a:r>
            <a:r>
              <a:rPr sz="900">
                <a:cs typeface="Arial" panose="020B0604020202020204" pitchFamily="34" charset="0"/>
              </a:rPr>
              <a:t>von </a:t>
            </a:r>
            <a:r>
              <a:rPr sz="900" err="1">
                <a:cs typeface="Arial" panose="020B0604020202020204" pitchFamily="34" charset="0"/>
              </a:rPr>
              <a:t>unterwegs</a:t>
            </a:r>
            <a:r>
              <a:rPr sz="900" spc="-68">
                <a:cs typeface="Arial" panose="020B0604020202020204" pitchFamily="34" charset="0"/>
              </a:rPr>
              <a:t> </a:t>
            </a:r>
            <a:r>
              <a:rPr sz="900" err="1">
                <a:cs typeface="Arial" panose="020B0604020202020204" pitchFamily="34" charset="0"/>
              </a:rPr>
              <a:t>oder</a:t>
            </a:r>
            <a:r>
              <a:rPr lang="de-DE" sz="900">
                <a:cs typeface="Arial" panose="020B0604020202020204" pitchFamily="34" charset="0"/>
              </a:rPr>
              <a:t> </a:t>
            </a:r>
            <a:r>
              <a:rPr sz="900" err="1">
                <a:cs typeface="Arial" panose="020B0604020202020204" pitchFamily="34" charset="0"/>
              </a:rPr>
              <a:t>zwischen</a:t>
            </a:r>
            <a:r>
              <a:rPr sz="900">
                <a:cs typeface="Arial" panose="020B0604020202020204" pitchFamily="34" charset="0"/>
              </a:rPr>
              <a:t> den</a:t>
            </a:r>
            <a:r>
              <a:rPr sz="900" spc="-3">
                <a:cs typeface="Arial" panose="020B0604020202020204" pitchFamily="34" charset="0"/>
              </a:rPr>
              <a:t> </a:t>
            </a:r>
            <a:r>
              <a:rPr sz="900" spc="-10">
                <a:cs typeface="Arial" panose="020B0604020202020204" pitchFamily="34" charset="0"/>
              </a:rPr>
              <a:t>Terminen.</a:t>
            </a:r>
            <a:r>
              <a:rPr sz="900" spc="-15" baseline="29914">
                <a:cs typeface="Arial" panose="020B0604020202020204" pitchFamily="34" charset="0"/>
              </a:rPr>
              <a:t>2</a:t>
            </a:r>
            <a:r>
              <a:rPr lang="de-DE" sz="900">
                <a:cs typeface="Arial" panose="020B0604020202020204" pitchFamily="34" charset="0"/>
              </a:rPr>
              <a:t> </a:t>
            </a:r>
            <a:endParaRPr sz="900">
              <a:cs typeface="Arial" panose="020B0604020202020204" pitchFamily="34" charset="0"/>
            </a:endParaRPr>
          </a:p>
        </p:txBody>
      </p:sp>
      <p:sp>
        <p:nvSpPr>
          <p:cNvPr id="30" name="object 6">
            <a:extLst>
              <a:ext uri="{FF2B5EF4-FFF2-40B4-BE49-F238E27FC236}">
                <a16:creationId xmlns:a16="http://schemas.microsoft.com/office/drawing/2014/main" id="{6A12E2A4-9885-294C-BCE4-A7DE8C221174}"/>
              </a:ext>
            </a:extLst>
          </p:cNvPr>
          <p:cNvSpPr txBox="1"/>
          <p:nvPr/>
        </p:nvSpPr>
        <p:spPr>
          <a:xfrm>
            <a:off x="1189200" y="2276528"/>
            <a:ext cx="5108849" cy="424220"/>
          </a:xfrm>
          <a:prstGeom prst="rect">
            <a:avLst/>
          </a:prstGeom>
        </p:spPr>
        <p:txBody>
          <a:bodyPr vert="horz" wrap="square" lIns="0" tIns="8637" rIns="0" bIns="0" rtlCol="0">
            <a:spAutoFit/>
          </a:bodyPr>
          <a:lstStyle/>
          <a:p>
            <a:pPr>
              <a:spcAft>
                <a:spcPts val="1500"/>
              </a:spcAft>
            </a:pPr>
            <a:r>
              <a:rPr lang="de-DE" sz="900" b="1" spc="150">
                <a:solidFill>
                  <a:schemeClr val="accent5"/>
                </a:solidFill>
                <a:latin typeface="+mj-lt"/>
                <a:cs typeface="Arial" panose="020B0604020202020204" pitchFamily="34" charset="0"/>
              </a:rPr>
              <a:t>SICHER</a:t>
            </a:r>
            <a:r>
              <a:rPr lang="de-DE" sz="900" spc="150" baseline="30000">
                <a:solidFill>
                  <a:schemeClr val="accent5"/>
                </a:solidFill>
                <a:latin typeface="+mj-lt"/>
                <a:cs typeface="Arial" panose="020B0604020202020204" pitchFamily="34" charset="0"/>
              </a:rPr>
              <a:t>4</a:t>
            </a:r>
            <a:r>
              <a:rPr lang="de-DE" sz="900" b="1" spc="150">
                <a:solidFill>
                  <a:schemeClr val="accent5"/>
                </a:solidFill>
                <a:latin typeface="+mj-lt"/>
                <a:cs typeface="Arial" panose="020B0604020202020204" pitchFamily="34" charset="0"/>
              </a:rPr>
              <a:t> UND ZUVERLÄSSIG</a:t>
            </a:r>
            <a:br>
              <a:rPr lang="de-DE" sz="900" b="1">
                <a:cs typeface="Arial" panose="020B0604020202020204" pitchFamily="34" charset="0"/>
              </a:rPr>
            </a:br>
            <a:r>
              <a:rPr lang="de-DE" sz="900" b="1">
                <a:cs typeface="Arial" panose="020B0604020202020204" pitchFamily="34" charset="0"/>
              </a:rPr>
              <a:t>Jederzeit und </a:t>
            </a:r>
            <a:r>
              <a:rPr lang="de-DE" sz="900" b="1" spc="-3">
                <a:cs typeface="Arial" panose="020B0604020202020204" pitchFamily="34" charset="0"/>
              </a:rPr>
              <a:t>überall</a:t>
            </a:r>
            <a:r>
              <a:rPr sz="900" spc="-5" baseline="29914">
                <a:cs typeface="Arial" panose="020B0604020202020204" pitchFamily="34" charset="0"/>
              </a:rPr>
              <a:t>2 </a:t>
            </a:r>
            <a:r>
              <a:rPr sz="900" spc="-3" err="1">
                <a:cs typeface="Arial" panose="020B0604020202020204" pitchFamily="34" charset="0"/>
              </a:rPr>
              <a:t>Zugriff</a:t>
            </a:r>
            <a:r>
              <a:rPr sz="900" spc="-3">
                <a:cs typeface="Arial" panose="020B0604020202020204" pitchFamily="34" charset="0"/>
              </a:rPr>
              <a:t> </a:t>
            </a:r>
            <a:r>
              <a:rPr sz="900">
                <a:cs typeface="Arial" panose="020B0604020202020204" pitchFamily="34" charset="0"/>
              </a:rPr>
              <a:t>auf die </a:t>
            </a:r>
            <a:r>
              <a:rPr sz="900" err="1">
                <a:cs typeface="Arial" panose="020B0604020202020204" pitchFamily="34" charset="0"/>
              </a:rPr>
              <a:t>Glukosedaten</a:t>
            </a:r>
            <a:r>
              <a:rPr sz="900">
                <a:cs typeface="Arial" panose="020B0604020202020204" pitchFamily="34" charset="0"/>
              </a:rPr>
              <a:t> in </a:t>
            </a:r>
            <a:r>
              <a:rPr sz="900" err="1">
                <a:cs typeface="Arial" panose="020B0604020202020204" pitchFamily="34" charset="0"/>
              </a:rPr>
              <a:t>einem</a:t>
            </a:r>
            <a:r>
              <a:rPr sz="900">
                <a:cs typeface="Arial" panose="020B0604020202020204" pitchFamily="34" charset="0"/>
              </a:rPr>
              <a:t> </a:t>
            </a:r>
            <a:r>
              <a:rPr sz="900" spc="-3" err="1">
                <a:cs typeface="Arial" panose="020B0604020202020204" pitchFamily="34" charset="0"/>
              </a:rPr>
              <a:t>sicheren</a:t>
            </a:r>
            <a:r>
              <a:rPr sz="900" spc="-3">
                <a:cs typeface="Arial" panose="020B0604020202020204" pitchFamily="34" charset="0"/>
              </a:rPr>
              <a:t>,</a:t>
            </a:r>
            <a:r>
              <a:rPr lang="de-DE" sz="900" spc="-3">
                <a:cs typeface="Arial" panose="020B0604020202020204" pitchFamily="34" charset="0"/>
              </a:rPr>
              <a:t> </a:t>
            </a:r>
            <a:r>
              <a:rPr sz="900" err="1">
                <a:cs typeface="Arial" panose="020B0604020202020204" pitchFamily="34" charset="0"/>
              </a:rPr>
              <a:t>webbasierten</a:t>
            </a:r>
            <a:r>
              <a:rPr sz="900" spc="-7">
                <a:cs typeface="Arial" panose="020B0604020202020204" pitchFamily="34" charset="0"/>
              </a:rPr>
              <a:t> </a:t>
            </a:r>
            <a:r>
              <a:rPr sz="900" err="1">
                <a:cs typeface="Arial" panose="020B0604020202020204" pitchFamily="34" charset="0"/>
              </a:rPr>
              <a:t>Diabetesmanagement</a:t>
            </a:r>
            <a:r>
              <a:rPr sz="900">
                <a:cs typeface="Arial" panose="020B0604020202020204" pitchFamily="34" charset="0"/>
              </a:rPr>
              <a:t>-System.</a:t>
            </a:r>
          </a:p>
        </p:txBody>
      </p:sp>
      <p:sp>
        <p:nvSpPr>
          <p:cNvPr id="31" name="object 6">
            <a:extLst>
              <a:ext uri="{FF2B5EF4-FFF2-40B4-BE49-F238E27FC236}">
                <a16:creationId xmlns:a16="http://schemas.microsoft.com/office/drawing/2014/main" id="{3FBAFED7-433F-6146-A6B6-45964798D0D4}"/>
              </a:ext>
            </a:extLst>
          </p:cNvPr>
          <p:cNvSpPr txBox="1"/>
          <p:nvPr/>
        </p:nvSpPr>
        <p:spPr>
          <a:xfrm>
            <a:off x="1195685" y="3523696"/>
            <a:ext cx="4768145" cy="424220"/>
          </a:xfrm>
          <a:prstGeom prst="rect">
            <a:avLst/>
          </a:prstGeom>
        </p:spPr>
        <p:txBody>
          <a:bodyPr vert="horz" wrap="square" lIns="0" tIns="8637" rIns="0" bIns="0" rtlCol="0">
            <a:spAutoFit/>
          </a:bodyPr>
          <a:lstStyle/>
          <a:p>
            <a:pPr>
              <a:spcAft>
                <a:spcPts val="1500"/>
              </a:spcAft>
            </a:pPr>
            <a:r>
              <a:rPr lang="de-DE" sz="900" b="1" spc="150">
                <a:solidFill>
                  <a:schemeClr val="accent5"/>
                </a:solidFill>
                <a:latin typeface="+mj-lt"/>
                <a:cs typeface="Arial" panose="020B0604020202020204" pitchFamily="34" charset="0"/>
              </a:rPr>
              <a:t>DATEN VERSTEHEN</a:t>
            </a:r>
            <a:br>
              <a:rPr lang="de-DE" sz="900" b="1">
                <a:cs typeface="Arial" panose="020B0604020202020204" pitchFamily="34" charset="0"/>
              </a:rPr>
            </a:br>
            <a:r>
              <a:rPr lang="de-DE" sz="900" b="1">
                <a:cs typeface="Arial" panose="020B0604020202020204" pitchFamily="34" charset="0"/>
              </a:rPr>
              <a:t>Verständliche Berichte und wertvolle Analysen zu Ihren</a:t>
            </a:r>
            <a:r>
              <a:rPr lang="de-DE" sz="900" b="1" spc="-27">
                <a:cs typeface="Arial" panose="020B0604020202020204" pitchFamily="34" charset="0"/>
              </a:rPr>
              <a:t> </a:t>
            </a:r>
            <a:r>
              <a:rPr lang="de-DE" sz="900" b="1">
                <a:cs typeface="Arial" panose="020B0604020202020204" pitchFamily="34" charset="0"/>
              </a:rPr>
              <a:t>Messwerten </a:t>
            </a:r>
            <a:r>
              <a:rPr sz="900" err="1">
                <a:cs typeface="Arial" panose="020B0604020202020204" pitchFamily="34" charset="0"/>
              </a:rPr>
              <a:t>unterstützen</a:t>
            </a:r>
            <a:r>
              <a:rPr lang="de-DE" sz="900">
                <a:cs typeface="Arial" panose="020B0604020202020204" pitchFamily="34" charset="0"/>
              </a:rPr>
              <a:t> </a:t>
            </a:r>
            <a:r>
              <a:rPr sz="900" err="1">
                <a:cs typeface="Arial" panose="020B0604020202020204" pitchFamily="34" charset="0"/>
              </a:rPr>
              <a:t>bei</a:t>
            </a:r>
            <a:r>
              <a:rPr sz="900">
                <a:cs typeface="Arial" panose="020B0604020202020204" pitchFamily="34" charset="0"/>
              </a:rPr>
              <a:t> </a:t>
            </a:r>
            <a:r>
              <a:rPr sz="900" spc="-3" err="1">
                <a:cs typeface="Arial" panose="020B0604020202020204" pitchFamily="34" charset="0"/>
              </a:rPr>
              <a:t>Ihren</a:t>
            </a:r>
            <a:r>
              <a:rPr sz="900" spc="-3">
                <a:cs typeface="Arial" panose="020B0604020202020204" pitchFamily="34" charset="0"/>
              </a:rPr>
              <a:t> </a:t>
            </a:r>
            <a:r>
              <a:rPr sz="900" err="1">
                <a:cs typeface="Arial" panose="020B0604020202020204" pitchFamily="34" charset="0"/>
              </a:rPr>
              <a:t>täglichen</a:t>
            </a:r>
            <a:r>
              <a:rPr sz="900" spc="-7">
                <a:cs typeface="Arial" panose="020B0604020202020204" pitchFamily="34" charset="0"/>
              </a:rPr>
              <a:t> </a:t>
            </a:r>
            <a:r>
              <a:rPr sz="900" err="1">
                <a:cs typeface="Arial" panose="020B0604020202020204" pitchFamily="34" charset="0"/>
              </a:rPr>
              <a:t>Therapieentscheidungen</a:t>
            </a:r>
            <a:r>
              <a:rPr sz="900">
                <a:cs typeface="Arial" panose="020B0604020202020204" pitchFamily="34" charset="0"/>
              </a:rPr>
              <a:t>.</a:t>
            </a:r>
            <a:r>
              <a:rPr lang="de-DE" sz="900">
                <a:cs typeface="Arial" panose="020B0604020202020204" pitchFamily="34" charset="0"/>
              </a:rPr>
              <a:t> </a:t>
            </a:r>
            <a:endParaRPr sz="900">
              <a:cs typeface="Arial" panose="020B0604020202020204" pitchFamily="34" charset="0"/>
            </a:endParaRPr>
          </a:p>
        </p:txBody>
      </p:sp>
      <p:cxnSp>
        <p:nvCxnSpPr>
          <p:cNvPr id="34" name="Gerade Verbindung 32">
            <a:extLst>
              <a:ext uri="{FF2B5EF4-FFF2-40B4-BE49-F238E27FC236}">
                <a16:creationId xmlns:a16="http://schemas.microsoft.com/office/drawing/2014/main" id="{6E711888-8C66-4449-BE8D-D8314D48B422}"/>
              </a:ext>
            </a:extLst>
          </p:cNvPr>
          <p:cNvCxnSpPr>
            <a:cxnSpLocks/>
          </p:cNvCxnSpPr>
          <p:nvPr/>
        </p:nvCxnSpPr>
        <p:spPr>
          <a:xfrm>
            <a:off x="502920" y="2191035"/>
            <a:ext cx="5628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Gerade Verbindung 32">
            <a:extLst>
              <a:ext uri="{FF2B5EF4-FFF2-40B4-BE49-F238E27FC236}">
                <a16:creationId xmlns:a16="http://schemas.microsoft.com/office/drawing/2014/main" id="{07E35DFF-B9D8-874C-A623-4CA96D3568A2}"/>
              </a:ext>
            </a:extLst>
          </p:cNvPr>
          <p:cNvCxnSpPr>
            <a:cxnSpLocks/>
          </p:cNvCxnSpPr>
          <p:nvPr/>
        </p:nvCxnSpPr>
        <p:spPr>
          <a:xfrm>
            <a:off x="502920" y="2795791"/>
            <a:ext cx="5628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Gerade Verbindung 32">
            <a:extLst>
              <a:ext uri="{FF2B5EF4-FFF2-40B4-BE49-F238E27FC236}">
                <a16:creationId xmlns:a16="http://schemas.microsoft.com/office/drawing/2014/main" id="{5C568C53-D818-634C-A408-EFAB283448BB}"/>
              </a:ext>
            </a:extLst>
          </p:cNvPr>
          <p:cNvCxnSpPr>
            <a:cxnSpLocks/>
          </p:cNvCxnSpPr>
          <p:nvPr/>
        </p:nvCxnSpPr>
        <p:spPr>
          <a:xfrm>
            <a:off x="502920" y="3425055"/>
            <a:ext cx="5628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Datumsplatzhalter 5">
            <a:extLst>
              <a:ext uri="{FF2B5EF4-FFF2-40B4-BE49-F238E27FC236}">
                <a16:creationId xmlns:a16="http://schemas.microsoft.com/office/drawing/2014/main" id="{0A86DA82-5887-7442-82F6-F0C3F9C2A0A3}"/>
              </a:ext>
            </a:extLst>
          </p:cNvPr>
          <p:cNvSpPr>
            <a:spLocks noGrp="1"/>
          </p:cNvSpPr>
          <p:nvPr>
            <p:ph type="dt" sz="half" idx="2"/>
          </p:nvPr>
        </p:nvSpPr>
        <p:spPr/>
        <p:txBody>
          <a:bodyPr/>
          <a:lstStyle/>
          <a:p>
            <a:fld id="{ACC07480-BEA7-AB4E-B6F2-42D20ECCEF9B}" type="datetime1">
              <a:rPr lang="de-DE" smtClean="0">
                <a:solidFill>
                  <a:schemeClr val="bg1"/>
                </a:solidFill>
              </a:rPr>
              <a:t>14.09.21</a:t>
            </a:fld>
            <a:endParaRPr lang="en-US">
              <a:solidFill>
                <a:schemeClr val="bg1"/>
              </a:solidFill>
            </a:endParaRPr>
          </a:p>
        </p:txBody>
      </p:sp>
    </p:spTree>
    <p:extLst>
      <p:ext uri="{BB962C8B-B14F-4D97-AF65-F5344CB8AC3E}">
        <p14:creationId xmlns:p14="http://schemas.microsoft.com/office/powerpoint/2010/main" val="352462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30" grpId="0"/>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Bildplatzhalter 29" descr="Ein Bild, das drinnen enthält.&#10;&#10;Automatisch generierte Beschreibung">
            <a:extLst>
              <a:ext uri="{FF2B5EF4-FFF2-40B4-BE49-F238E27FC236}">
                <a16:creationId xmlns:a16="http://schemas.microsoft.com/office/drawing/2014/main" id="{553757E0-72D4-43D8-A95C-F26FF4626DDE}"/>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p:pic>
      <p:sp>
        <p:nvSpPr>
          <p:cNvPr id="3" name="Datumsplatzhalter 2">
            <a:extLst>
              <a:ext uri="{FF2B5EF4-FFF2-40B4-BE49-F238E27FC236}">
                <a16:creationId xmlns:a16="http://schemas.microsoft.com/office/drawing/2014/main" id="{E7369171-4254-41AF-895A-9E1BB6C17C98}"/>
              </a:ext>
            </a:extLst>
          </p:cNvPr>
          <p:cNvSpPr>
            <a:spLocks noGrp="1"/>
          </p:cNvSpPr>
          <p:nvPr>
            <p:ph type="dt" sz="half" idx="2"/>
          </p:nvPr>
        </p:nvSpPr>
        <p:spPr/>
        <p:txBody>
          <a:bodyPr/>
          <a:lstStyle/>
          <a:p>
            <a:fld id="{67447610-D721-C24F-A466-F2E6AAB9B9AF}" type="datetime1">
              <a:rPr lang="de-DE" smtClean="0"/>
              <a:t>14.09.21</a:t>
            </a:fld>
            <a:endParaRPr lang="en-US"/>
          </a:p>
        </p:txBody>
      </p:sp>
      <p:sp>
        <p:nvSpPr>
          <p:cNvPr id="4" name="Foliennummernplatzhalter 3">
            <a:extLst>
              <a:ext uri="{FF2B5EF4-FFF2-40B4-BE49-F238E27FC236}">
                <a16:creationId xmlns:a16="http://schemas.microsoft.com/office/drawing/2014/main" id="{EC2BF74E-9E92-4095-ACA4-84DCE5584332}"/>
              </a:ext>
            </a:extLst>
          </p:cNvPr>
          <p:cNvSpPr>
            <a:spLocks noGrp="1"/>
          </p:cNvSpPr>
          <p:nvPr>
            <p:ph type="sldNum" sz="quarter" idx="4"/>
          </p:nvPr>
        </p:nvSpPr>
        <p:spPr/>
        <p:txBody>
          <a:bodyPr/>
          <a:lstStyle/>
          <a:p>
            <a:fld id="{A2885E78-1F86-4A3D-9EE1-B0103B1CEF15}" type="slidenum">
              <a:rPr lang="en-US" smtClean="0"/>
              <a:pPr/>
              <a:t>42</a:t>
            </a:fld>
            <a:endParaRPr lang="en-US"/>
          </a:p>
        </p:txBody>
      </p:sp>
      <p:sp>
        <p:nvSpPr>
          <p:cNvPr id="5" name="Fußzeilenplatzhalter 4">
            <a:extLst>
              <a:ext uri="{FF2B5EF4-FFF2-40B4-BE49-F238E27FC236}">
                <a16:creationId xmlns:a16="http://schemas.microsoft.com/office/drawing/2014/main" id="{EC84447F-DE08-4C73-A3BF-BA0C7A0B1195}"/>
              </a:ext>
            </a:extLst>
          </p:cNvPr>
          <p:cNvSpPr>
            <a:spLocks noGrp="1"/>
          </p:cNvSpPr>
          <p:nvPr>
            <p:ph type="ftr" sz="quarter" idx="3"/>
          </p:nvPr>
        </p:nvSpPr>
        <p:spPr/>
        <p:txBody>
          <a:bodyPr/>
          <a:lstStyle/>
          <a:p>
            <a:r>
              <a:rPr lang="de-DE"/>
              <a:t>© 2021 Abbott | ADC-43621 v1.0 | Geschützt und vertraulich - nicht verbreiten</a:t>
            </a:r>
            <a:endParaRPr lang="en-US" dirty="0"/>
          </a:p>
        </p:txBody>
      </p:sp>
      <p:sp>
        <p:nvSpPr>
          <p:cNvPr id="33" name="Textplatzhalter 32">
            <a:extLst>
              <a:ext uri="{FF2B5EF4-FFF2-40B4-BE49-F238E27FC236}">
                <a16:creationId xmlns:a16="http://schemas.microsoft.com/office/drawing/2014/main" id="{7BAA428A-AC34-47D8-B342-F32C5BD7235B}"/>
              </a:ext>
            </a:extLst>
          </p:cNvPr>
          <p:cNvSpPr>
            <a:spLocks noGrp="1"/>
          </p:cNvSpPr>
          <p:nvPr>
            <p:ph type="body" sz="quarter" idx="11"/>
          </p:nvPr>
        </p:nvSpPr>
        <p:spPr/>
        <p:txBody>
          <a:bodyPr/>
          <a:lstStyle/>
          <a:p>
            <a:endParaRPr lang="de-DE"/>
          </a:p>
        </p:txBody>
      </p:sp>
      <p:sp>
        <p:nvSpPr>
          <p:cNvPr id="11" name="Textplatzhalter 10">
            <a:extLst>
              <a:ext uri="{FF2B5EF4-FFF2-40B4-BE49-F238E27FC236}">
                <a16:creationId xmlns:a16="http://schemas.microsoft.com/office/drawing/2014/main" id="{457594CE-F34A-42E3-A132-78DB6B2CF3D4}"/>
              </a:ext>
            </a:extLst>
          </p:cNvPr>
          <p:cNvSpPr>
            <a:spLocks noGrp="1"/>
          </p:cNvSpPr>
          <p:nvPr>
            <p:ph type="body" sz="quarter" idx="10"/>
          </p:nvPr>
        </p:nvSpPr>
        <p:spPr/>
        <p:txBody>
          <a:bodyPr/>
          <a:lstStyle/>
          <a:p>
            <a:r>
              <a:rPr lang="de-DE" sz="1400" dirty="0"/>
              <a:t>Ihr Start mit </a:t>
            </a:r>
            <a:r>
              <a:rPr lang="de-DE" sz="1400" dirty="0" err="1"/>
              <a:t>FreeStyle</a:t>
            </a:r>
            <a:r>
              <a:rPr lang="de-DE" sz="1400" dirty="0"/>
              <a:t> Libre 3</a:t>
            </a:r>
            <a:endParaRPr lang="de-DE" dirty="0"/>
          </a:p>
        </p:txBody>
      </p:sp>
      <p:sp>
        <p:nvSpPr>
          <p:cNvPr id="10" name="Titel 9">
            <a:extLst>
              <a:ext uri="{FF2B5EF4-FFF2-40B4-BE49-F238E27FC236}">
                <a16:creationId xmlns:a16="http://schemas.microsoft.com/office/drawing/2014/main" id="{9F73138D-B845-4950-BD4B-96BF3B9A8928}"/>
              </a:ext>
            </a:extLst>
          </p:cNvPr>
          <p:cNvSpPr>
            <a:spLocks noGrp="1"/>
          </p:cNvSpPr>
          <p:nvPr>
            <p:ph type="title"/>
          </p:nvPr>
        </p:nvSpPr>
        <p:spPr/>
        <p:txBody>
          <a:bodyPr/>
          <a:lstStyle/>
          <a:p>
            <a:r>
              <a:rPr lang="de-DE" dirty="0"/>
              <a:t>Jetzt auf </a:t>
            </a:r>
            <a:r>
              <a:rPr lang="de-DE" dirty="0" err="1"/>
              <a:t>FreeStyle</a:t>
            </a:r>
            <a:r>
              <a:rPr lang="de-DE" dirty="0"/>
              <a:t> plus ich </a:t>
            </a:r>
            <a:br>
              <a:rPr lang="de-DE" dirty="0"/>
            </a:br>
            <a:r>
              <a:rPr lang="de-DE" dirty="0"/>
              <a:t>anmelden und Punkte sichern</a:t>
            </a:r>
          </a:p>
        </p:txBody>
      </p:sp>
      <p:pic>
        <p:nvPicPr>
          <p:cNvPr id="6" name="Grafik 5">
            <a:extLst>
              <a:ext uri="{FF2B5EF4-FFF2-40B4-BE49-F238E27FC236}">
                <a16:creationId xmlns:a16="http://schemas.microsoft.com/office/drawing/2014/main" id="{9A3301A0-C721-4874-BC52-CF28D23B5A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902" y="1882039"/>
            <a:ext cx="1512659" cy="1050537"/>
          </a:xfrm>
          <a:prstGeom prst="rect">
            <a:avLst/>
          </a:prstGeom>
        </p:spPr>
      </p:pic>
      <p:grpSp>
        <p:nvGrpSpPr>
          <p:cNvPr id="28" name="Gruppieren 27">
            <a:extLst>
              <a:ext uri="{FF2B5EF4-FFF2-40B4-BE49-F238E27FC236}">
                <a16:creationId xmlns:a16="http://schemas.microsoft.com/office/drawing/2014/main" id="{51180977-8C9E-4AB1-887F-B0C80C8F7A18}"/>
              </a:ext>
            </a:extLst>
          </p:cNvPr>
          <p:cNvGrpSpPr/>
          <p:nvPr/>
        </p:nvGrpSpPr>
        <p:grpSpPr>
          <a:xfrm>
            <a:off x="2353239" y="1394584"/>
            <a:ext cx="3826959" cy="2126565"/>
            <a:chOff x="3086242" y="1589711"/>
            <a:chExt cx="4434456" cy="2464139"/>
          </a:xfrm>
        </p:grpSpPr>
        <p:pic>
          <p:nvPicPr>
            <p:cNvPr id="8" name="Grafik 7" descr="Ein Bild, das Text, Elektronik, Monitor, Bildschirm enthält.&#10;&#10;Automatisch generierte Beschreibung">
              <a:extLst>
                <a:ext uri="{FF2B5EF4-FFF2-40B4-BE49-F238E27FC236}">
                  <a16:creationId xmlns:a16="http://schemas.microsoft.com/office/drawing/2014/main" id="{1EC015C8-C872-4433-9555-ED14734B45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86242" y="1589711"/>
              <a:ext cx="4434456" cy="2464139"/>
            </a:xfrm>
            <a:prstGeom prst="rect">
              <a:avLst/>
            </a:prstGeom>
          </p:spPr>
        </p:pic>
        <p:grpSp>
          <p:nvGrpSpPr>
            <p:cNvPr id="21" name="Gruppieren 20">
              <a:extLst>
                <a:ext uri="{FF2B5EF4-FFF2-40B4-BE49-F238E27FC236}">
                  <a16:creationId xmlns:a16="http://schemas.microsoft.com/office/drawing/2014/main" id="{0EE4E1F3-C6F5-436F-978B-FD9B0E51B7AD}"/>
                </a:ext>
              </a:extLst>
            </p:cNvPr>
            <p:cNvGrpSpPr/>
            <p:nvPr/>
          </p:nvGrpSpPr>
          <p:grpSpPr>
            <a:xfrm>
              <a:off x="3793331" y="1833563"/>
              <a:ext cx="283369" cy="195262"/>
              <a:chOff x="3793331" y="1833563"/>
              <a:chExt cx="283369" cy="195262"/>
            </a:xfrm>
          </p:grpSpPr>
          <p:sp>
            <p:nvSpPr>
              <p:cNvPr id="19" name="Rechteck 18">
                <a:extLst>
                  <a:ext uri="{FF2B5EF4-FFF2-40B4-BE49-F238E27FC236}">
                    <a16:creationId xmlns:a16="http://schemas.microsoft.com/office/drawing/2014/main" id="{356080A8-7555-4083-807C-6FEBF60FB9A5}"/>
                  </a:ext>
                </a:extLst>
              </p:cNvPr>
              <p:cNvSpPr/>
              <p:nvPr/>
            </p:nvSpPr>
            <p:spPr>
              <a:xfrm>
                <a:off x="3793331" y="1833563"/>
                <a:ext cx="283369" cy="19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a:extLst>
                  <a:ext uri="{FF2B5EF4-FFF2-40B4-BE49-F238E27FC236}">
                    <a16:creationId xmlns:a16="http://schemas.microsoft.com/office/drawing/2014/main" id="{8D681477-837D-433C-AA25-6C22EE276F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3331" y="1837559"/>
                <a:ext cx="269648" cy="187270"/>
              </a:xfrm>
              <a:prstGeom prst="rect">
                <a:avLst/>
              </a:prstGeom>
            </p:spPr>
          </p:pic>
        </p:grpSp>
        <p:grpSp>
          <p:nvGrpSpPr>
            <p:cNvPr id="22" name="Gruppieren 21">
              <a:extLst>
                <a:ext uri="{FF2B5EF4-FFF2-40B4-BE49-F238E27FC236}">
                  <a16:creationId xmlns:a16="http://schemas.microsoft.com/office/drawing/2014/main" id="{CF2583E6-6E05-419F-A584-74DFC8EF3598}"/>
                </a:ext>
              </a:extLst>
            </p:cNvPr>
            <p:cNvGrpSpPr/>
            <p:nvPr/>
          </p:nvGrpSpPr>
          <p:grpSpPr>
            <a:xfrm>
              <a:off x="3286030" y="2717009"/>
              <a:ext cx="124958" cy="90486"/>
              <a:chOff x="3793331" y="1833563"/>
              <a:chExt cx="269649" cy="195262"/>
            </a:xfrm>
          </p:grpSpPr>
          <p:sp>
            <p:nvSpPr>
              <p:cNvPr id="23" name="Rechteck 22">
                <a:extLst>
                  <a:ext uri="{FF2B5EF4-FFF2-40B4-BE49-F238E27FC236}">
                    <a16:creationId xmlns:a16="http://schemas.microsoft.com/office/drawing/2014/main" id="{B1A6EA2A-6EA3-4993-B521-3AEF7CFF456A}"/>
                  </a:ext>
                </a:extLst>
              </p:cNvPr>
              <p:cNvSpPr/>
              <p:nvPr/>
            </p:nvSpPr>
            <p:spPr>
              <a:xfrm>
                <a:off x="3793331" y="1833563"/>
                <a:ext cx="269649" cy="19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4" name="Grafik 23">
                <a:extLst>
                  <a:ext uri="{FF2B5EF4-FFF2-40B4-BE49-F238E27FC236}">
                    <a16:creationId xmlns:a16="http://schemas.microsoft.com/office/drawing/2014/main" id="{1654DAEC-E1DE-4B27-928E-36DA3B9394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93331" y="1837559"/>
                <a:ext cx="269648" cy="187270"/>
              </a:xfrm>
              <a:prstGeom prst="rect">
                <a:avLst/>
              </a:prstGeom>
            </p:spPr>
          </p:pic>
        </p:grpSp>
        <p:sp>
          <p:nvSpPr>
            <p:cNvPr id="26" name="Rechteck 25">
              <a:extLst>
                <a:ext uri="{FF2B5EF4-FFF2-40B4-BE49-F238E27FC236}">
                  <a16:creationId xmlns:a16="http://schemas.microsoft.com/office/drawing/2014/main" id="{94FE241F-5795-4824-BCA2-0A629878CBD1}"/>
                </a:ext>
              </a:extLst>
            </p:cNvPr>
            <p:cNvSpPr/>
            <p:nvPr/>
          </p:nvSpPr>
          <p:spPr>
            <a:xfrm>
              <a:off x="3467005" y="2916726"/>
              <a:ext cx="188214" cy="136292"/>
            </a:xfrm>
            <a:prstGeom prst="rect">
              <a:avLst/>
            </a:prstGeom>
            <a:solidFill>
              <a:srgbClr val="F8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7" name="Grafik 26">
              <a:extLst>
                <a:ext uri="{FF2B5EF4-FFF2-40B4-BE49-F238E27FC236}">
                  <a16:creationId xmlns:a16="http://schemas.microsoft.com/office/drawing/2014/main" id="{B2CFE690-5B54-4212-ACBE-BF368CDD88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67006" y="2919515"/>
              <a:ext cx="188213" cy="130714"/>
            </a:xfrm>
            <a:prstGeom prst="rect">
              <a:avLst/>
            </a:prstGeom>
          </p:spPr>
        </p:pic>
      </p:grpSp>
      <p:sp>
        <p:nvSpPr>
          <p:cNvPr id="31" name="Abgerundetes Rechteck 3">
            <a:extLst>
              <a:ext uri="{FF2B5EF4-FFF2-40B4-BE49-F238E27FC236}">
                <a16:creationId xmlns:a16="http://schemas.microsoft.com/office/drawing/2014/main" id="{A7404F4E-C49C-46D9-9DBF-E841E572B154}"/>
              </a:ext>
            </a:extLst>
          </p:cNvPr>
          <p:cNvSpPr/>
          <p:nvPr/>
        </p:nvSpPr>
        <p:spPr>
          <a:xfrm>
            <a:off x="819166" y="3682244"/>
            <a:ext cx="4719621" cy="560374"/>
          </a:xfrm>
          <a:prstGeom prst="roundRect">
            <a:avLst>
              <a:gd name="adj" fmla="val 20202"/>
            </a:avLst>
          </a:prstGeom>
          <a:ln w="19050">
            <a:solidFill>
              <a:schemeClr val="accent5"/>
            </a:solidFill>
          </a:ln>
        </p:spPr>
        <p:txBody>
          <a:bodyPr wrap="square">
            <a:noAutofit/>
          </a:bodyPr>
          <a:lstStyle/>
          <a:p>
            <a:pPr>
              <a:spcBef>
                <a:spcPts val="0"/>
              </a:spcBef>
              <a:spcAft>
                <a:spcPts val="800"/>
              </a:spcAft>
            </a:pPr>
            <a:r>
              <a:rPr lang="en-US" sz="1300" dirty="0" err="1">
                <a:solidFill>
                  <a:schemeClr val="accent5"/>
                </a:solidFill>
                <a:latin typeface="Calibri" panose="020F0502020204030204" pitchFamily="34" charset="0"/>
                <a:cs typeface="Calibri" panose="020F0502020204030204" pitchFamily="34" charset="0"/>
              </a:rPr>
              <a:t>Jetzt</a:t>
            </a:r>
            <a:r>
              <a:rPr lang="en-US" sz="1300" dirty="0">
                <a:solidFill>
                  <a:schemeClr val="accent5"/>
                </a:solidFill>
                <a:latin typeface="Calibri" panose="020F0502020204030204" pitchFamily="34" charset="0"/>
                <a:cs typeface="Calibri" panose="020F0502020204030204" pitchFamily="34" charset="0"/>
              </a:rPr>
              <a:t> </a:t>
            </a:r>
            <a:r>
              <a:rPr lang="en-US" sz="1300" dirty="0" err="1">
                <a:solidFill>
                  <a:schemeClr val="accent5"/>
                </a:solidFill>
                <a:latin typeface="Calibri" panose="020F0502020204030204" pitchFamily="34" charset="0"/>
                <a:cs typeface="Calibri" panose="020F0502020204030204" pitchFamily="34" charset="0"/>
              </a:rPr>
              <a:t>kostenlos</a:t>
            </a:r>
            <a:r>
              <a:rPr lang="en-US" sz="1300" dirty="0">
                <a:solidFill>
                  <a:schemeClr val="accent5"/>
                </a:solidFill>
                <a:latin typeface="Calibri" panose="020F0502020204030204" pitchFamily="34" charset="0"/>
                <a:cs typeface="Calibri" panose="020F0502020204030204" pitchFamily="34" charset="0"/>
              </a:rPr>
              <a:t> </a:t>
            </a:r>
            <a:r>
              <a:rPr lang="en-US" sz="1300" dirty="0" err="1">
                <a:solidFill>
                  <a:schemeClr val="accent5"/>
                </a:solidFill>
                <a:latin typeface="Calibri" panose="020F0502020204030204" pitchFamily="34" charset="0"/>
                <a:cs typeface="Calibri" panose="020F0502020204030204" pitchFamily="34" charset="0"/>
              </a:rPr>
              <a:t>anmelden</a:t>
            </a:r>
            <a:r>
              <a:rPr lang="en-US" sz="1300" dirty="0">
                <a:solidFill>
                  <a:schemeClr val="accent5"/>
                </a:solidFill>
                <a:latin typeface="Calibri" panose="020F0502020204030204" pitchFamily="34" charset="0"/>
                <a:cs typeface="Calibri" panose="020F0502020204030204" pitchFamily="34" charset="0"/>
              </a:rPr>
              <a:t> </a:t>
            </a:r>
            <a:r>
              <a:rPr lang="en-US" sz="1300" dirty="0" err="1">
                <a:solidFill>
                  <a:schemeClr val="accent5"/>
                </a:solidFill>
                <a:latin typeface="Calibri" panose="020F0502020204030204" pitchFamily="34" charset="0"/>
                <a:cs typeface="Calibri" panose="020F0502020204030204" pitchFamily="34" charset="0"/>
              </a:rPr>
              <a:t>unter</a:t>
            </a:r>
            <a:r>
              <a:rPr lang="en-US" sz="1300" dirty="0">
                <a:solidFill>
                  <a:schemeClr val="accent5"/>
                </a:solidFill>
                <a:latin typeface="Calibri" panose="020F0502020204030204" pitchFamily="34" charset="0"/>
                <a:cs typeface="Calibri" panose="020F0502020204030204" pitchFamily="34" charset="0"/>
              </a:rPr>
              <a:t> mein.FreeStyle.de und </a:t>
            </a:r>
            <a:r>
              <a:rPr lang="en-US" sz="1300" dirty="0" err="1">
                <a:solidFill>
                  <a:schemeClr val="accent5"/>
                </a:solidFill>
                <a:latin typeface="Calibri" panose="020F0502020204030204" pitchFamily="34" charset="0"/>
                <a:cs typeface="Calibri" panose="020F0502020204030204" pitchFamily="34" charset="0"/>
              </a:rPr>
              <a:t>mit</a:t>
            </a:r>
            <a:r>
              <a:rPr lang="en-US" sz="1300" dirty="0">
                <a:solidFill>
                  <a:schemeClr val="accent5"/>
                </a:solidFill>
                <a:latin typeface="Calibri" panose="020F0502020204030204" pitchFamily="34" charset="0"/>
                <a:cs typeface="Calibri" panose="020F0502020204030204" pitchFamily="34" charset="0"/>
              </a:rPr>
              <a:t> </a:t>
            </a:r>
            <a:r>
              <a:rPr lang="en-US" sz="1300" dirty="0" err="1">
                <a:solidFill>
                  <a:schemeClr val="accent5"/>
                </a:solidFill>
                <a:latin typeface="Calibri" panose="020F0502020204030204" pitchFamily="34" charset="0"/>
                <a:cs typeface="Calibri" panose="020F0502020204030204" pitchFamily="34" charset="0"/>
              </a:rPr>
              <a:t>diesem</a:t>
            </a:r>
            <a:r>
              <a:rPr lang="en-US" sz="1300" dirty="0">
                <a:solidFill>
                  <a:schemeClr val="accent5"/>
                </a:solidFill>
                <a:latin typeface="Calibri" panose="020F0502020204030204" pitchFamily="34" charset="0"/>
                <a:cs typeface="Calibri" panose="020F0502020204030204" pitchFamily="34" charset="0"/>
              </a:rPr>
              <a:t> </a:t>
            </a:r>
            <a:r>
              <a:rPr lang="en-US" sz="1300" dirty="0" err="1">
                <a:solidFill>
                  <a:schemeClr val="accent5"/>
                </a:solidFill>
                <a:latin typeface="Calibri" panose="020F0502020204030204" pitchFamily="34" charset="0"/>
                <a:cs typeface="Calibri" panose="020F0502020204030204" pitchFamily="34" charset="0"/>
              </a:rPr>
              <a:t>Aktionscode</a:t>
            </a:r>
            <a:r>
              <a:rPr lang="en-US" sz="1300" dirty="0">
                <a:solidFill>
                  <a:schemeClr val="accent5"/>
                </a:solidFill>
                <a:latin typeface="Calibri" panose="020F0502020204030204" pitchFamily="34" charset="0"/>
                <a:cs typeface="Calibri" panose="020F0502020204030204" pitchFamily="34" charset="0"/>
              </a:rPr>
              <a:t> </a:t>
            </a:r>
            <a:r>
              <a:rPr lang="en-US" sz="1300" dirty="0" err="1">
                <a:solidFill>
                  <a:schemeClr val="accent5"/>
                </a:solidFill>
                <a:latin typeface="Calibri" panose="020F0502020204030204" pitchFamily="34" charset="0"/>
                <a:cs typeface="Calibri" panose="020F0502020204030204" pitchFamily="34" charset="0"/>
              </a:rPr>
              <a:t>Prämienpunkte</a:t>
            </a:r>
            <a:r>
              <a:rPr lang="en-US" sz="1300" dirty="0">
                <a:solidFill>
                  <a:schemeClr val="accent5"/>
                </a:solidFill>
                <a:latin typeface="Calibri" panose="020F0502020204030204" pitchFamily="34" charset="0"/>
                <a:cs typeface="Calibri" panose="020F0502020204030204" pitchFamily="34" charset="0"/>
              </a:rPr>
              <a:t> </a:t>
            </a:r>
            <a:r>
              <a:rPr lang="en-US" sz="1300" dirty="0" err="1">
                <a:solidFill>
                  <a:schemeClr val="accent5"/>
                </a:solidFill>
                <a:latin typeface="Calibri" panose="020F0502020204030204" pitchFamily="34" charset="0"/>
                <a:cs typeface="Calibri" panose="020F0502020204030204" pitchFamily="34" charset="0"/>
              </a:rPr>
              <a:t>sichern</a:t>
            </a:r>
            <a:r>
              <a:rPr lang="en-US" sz="1300" dirty="0">
                <a:solidFill>
                  <a:schemeClr val="accent5"/>
                </a:solidFill>
                <a:latin typeface="Calibri" panose="020F0502020204030204" pitchFamily="34" charset="0"/>
                <a:cs typeface="Calibri" panose="020F0502020204030204" pitchFamily="34" charset="0"/>
              </a:rPr>
              <a:t>: </a:t>
            </a:r>
            <a:r>
              <a:rPr lang="en-US" sz="1300" b="1" dirty="0">
                <a:solidFill>
                  <a:schemeClr val="accent5"/>
                </a:solidFill>
                <a:latin typeface="Calibri" panose="020F0502020204030204" pitchFamily="34" charset="0"/>
                <a:cs typeface="Calibri" panose="020F0502020204030204" pitchFamily="34" charset="0"/>
              </a:rPr>
              <a:t>SEMINAR2021-X7F</a:t>
            </a:r>
          </a:p>
        </p:txBody>
      </p:sp>
    </p:spTree>
    <p:extLst>
      <p:ext uri="{BB962C8B-B14F-4D97-AF65-F5344CB8AC3E}">
        <p14:creationId xmlns:p14="http://schemas.microsoft.com/office/powerpoint/2010/main" val="182894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platzhalter 30" descr="Ein Bild, das Person, gelb enthält.&#10;&#10;Automatisch generierte Beschreibung">
            <a:extLst>
              <a:ext uri="{FF2B5EF4-FFF2-40B4-BE49-F238E27FC236}">
                <a16:creationId xmlns:a16="http://schemas.microsoft.com/office/drawing/2014/main" id="{E174B464-6E8A-4CAA-9D07-214FEB36B34D}"/>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429375" y="1"/>
            <a:ext cx="2714625" cy="5143500"/>
          </a:xfrm>
        </p:spPr>
      </p:pic>
      <p:sp>
        <p:nvSpPr>
          <p:cNvPr id="3" name="Datumsplatzhalter 2">
            <a:extLst>
              <a:ext uri="{FF2B5EF4-FFF2-40B4-BE49-F238E27FC236}">
                <a16:creationId xmlns:a16="http://schemas.microsoft.com/office/drawing/2014/main" id="{E7369171-4254-41AF-895A-9E1BB6C17C98}"/>
              </a:ext>
            </a:extLst>
          </p:cNvPr>
          <p:cNvSpPr>
            <a:spLocks noGrp="1"/>
          </p:cNvSpPr>
          <p:nvPr>
            <p:ph type="dt" sz="half" idx="2"/>
          </p:nvPr>
        </p:nvSpPr>
        <p:spPr/>
        <p:txBody>
          <a:bodyPr/>
          <a:lstStyle/>
          <a:p>
            <a:fld id="{67447610-D721-C24F-A466-F2E6AAB9B9AF}" type="datetime1">
              <a:rPr lang="de-DE" smtClean="0"/>
              <a:t>14.09.21</a:t>
            </a:fld>
            <a:endParaRPr lang="en-US"/>
          </a:p>
        </p:txBody>
      </p:sp>
      <p:sp>
        <p:nvSpPr>
          <p:cNvPr id="4" name="Foliennummernplatzhalter 3">
            <a:extLst>
              <a:ext uri="{FF2B5EF4-FFF2-40B4-BE49-F238E27FC236}">
                <a16:creationId xmlns:a16="http://schemas.microsoft.com/office/drawing/2014/main" id="{EC2BF74E-9E92-4095-ACA4-84DCE5584332}"/>
              </a:ext>
            </a:extLst>
          </p:cNvPr>
          <p:cNvSpPr>
            <a:spLocks noGrp="1"/>
          </p:cNvSpPr>
          <p:nvPr>
            <p:ph type="sldNum" sz="quarter" idx="4"/>
          </p:nvPr>
        </p:nvSpPr>
        <p:spPr/>
        <p:txBody>
          <a:bodyPr/>
          <a:lstStyle/>
          <a:p>
            <a:fld id="{A2885E78-1F86-4A3D-9EE1-B0103B1CEF15}" type="slidenum">
              <a:rPr lang="en-US" smtClean="0"/>
              <a:pPr/>
              <a:t>43</a:t>
            </a:fld>
            <a:endParaRPr lang="en-US"/>
          </a:p>
        </p:txBody>
      </p:sp>
      <p:sp>
        <p:nvSpPr>
          <p:cNvPr id="5" name="Fußzeilenplatzhalter 4">
            <a:extLst>
              <a:ext uri="{FF2B5EF4-FFF2-40B4-BE49-F238E27FC236}">
                <a16:creationId xmlns:a16="http://schemas.microsoft.com/office/drawing/2014/main" id="{EC84447F-DE08-4C73-A3BF-BA0C7A0B1195}"/>
              </a:ext>
            </a:extLst>
          </p:cNvPr>
          <p:cNvSpPr>
            <a:spLocks noGrp="1"/>
          </p:cNvSpPr>
          <p:nvPr>
            <p:ph type="ftr" sz="quarter" idx="3"/>
          </p:nvPr>
        </p:nvSpPr>
        <p:spPr/>
        <p:txBody>
          <a:bodyPr/>
          <a:lstStyle/>
          <a:p>
            <a:r>
              <a:rPr lang="de-DE"/>
              <a:t>© 2021 Abbott | ADC-43621 v1.0 | Geschützt und vertraulich - nicht verbreiten</a:t>
            </a:r>
            <a:endParaRPr lang="en-US" dirty="0"/>
          </a:p>
        </p:txBody>
      </p:sp>
      <p:sp>
        <p:nvSpPr>
          <p:cNvPr id="28" name="Textplatzhalter 27">
            <a:extLst>
              <a:ext uri="{FF2B5EF4-FFF2-40B4-BE49-F238E27FC236}">
                <a16:creationId xmlns:a16="http://schemas.microsoft.com/office/drawing/2014/main" id="{8F0D4A79-1A37-4329-AFB9-8747DDCB743A}"/>
              </a:ext>
            </a:extLst>
          </p:cNvPr>
          <p:cNvSpPr>
            <a:spLocks noGrp="1"/>
          </p:cNvSpPr>
          <p:nvPr>
            <p:ph type="body" sz="quarter" idx="11"/>
          </p:nvPr>
        </p:nvSpPr>
        <p:spPr/>
        <p:txBody>
          <a:bodyPr/>
          <a:lstStyle/>
          <a:p>
            <a:endParaRPr lang="de-DE"/>
          </a:p>
        </p:txBody>
      </p:sp>
      <p:sp>
        <p:nvSpPr>
          <p:cNvPr id="11" name="Textplatzhalter 10">
            <a:extLst>
              <a:ext uri="{FF2B5EF4-FFF2-40B4-BE49-F238E27FC236}">
                <a16:creationId xmlns:a16="http://schemas.microsoft.com/office/drawing/2014/main" id="{457594CE-F34A-42E3-A132-78DB6B2CF3D4}"/>
              </a:ext>
            </a:extLst>
          </p:cNvPr>
          <p:cNvSpPr>
            <a:spLocks noGrp="1"/>
          </p:cNvSpPr>
          <p:nvPr>
            <p:ph type="body" sz="quarter" idx="10"/>
          </p:nvPr>
        </p:nvSpPr>
        <p:spPr/>
        <p:txBody>
          <a:bodyPr/>
          <a:lstStyle/>
          <a:p>
            <a:r>
              <a:rPr lang="de-DE" sz="1400" dirty="0"/>
              <a:t>Ihr Start mit </a:t>
            </a:r>
            <a:r>
              <a:rPr lang="de-DE" sz="1400" dirty="0" err="1"/>
              <a:t>FreeStyle</a:t>
            </a:r>
            <a:r>
              <a:rPr lang="de-DE" sz="1400" dirty="0"/>
              <a:t> Libre 3</a:t>
            </a:r>
            <a:endParaRPr lang="de-DE" dirty="0"/>
          </a:p>
        </p:txBody>
      </p:sp>
      <p:sp>
        <p:nvSpPr>
          <p:cNvPr id="10" name="Titel 9">
            <a:extLst>
              <a:ext uri="{FF2B5EF4-FFF2-40B4-BE49-F238E27FC236}">
                <a16:creationId xmlns:a16="http://schemas.microsoft.com/office/drawing/2014/main" id="{9F73138D-B845-4950-BD4B-96BF3B9A8928}"/>
              </a:ext>
            </a:extLst>
          </p:cNvPr>
          <p:cNvSpPr>
            <a:spLocks noGrp="1"/>
          </p:cNvSpPr>
          <p:nvPr>
            <p:ph type="title"/>
          </p:nvPr>
        </p:nvSpPr>
        <p:spPr/>
        <p:txBody>
          <a:bodyPr/>
          <a:lstStyle/>
          <a:p>
            <a:r>
              <a:rPr lang="de-DE" dirty="0"/>
              <a:t>Bei Fragen hilft Ihnen unser </a:t>
            </a:r>
            <a:br>
              <a:rPr lang="de-DE" dirty="0"/>
            </a:br>
            <a:r>
              <a:rPr lang="de-DE" dirty="0"/>
              <a:t>Kundenservice</a:t>
            </a:r>
          </a:p>
        </p:txBody>
      </p:sp>
      <p:pic>
        <p:nvPicPr>
          <p:cNvPr id="14" name="Grafik 13">
            <a:extLst>
              <a:ext uri="{FF2B5EF4-FFF2-40B4-BE49-F238E27FC236}">
                <a16:creationId xmlns:a16="http://schemas.microsoft.com/office/drawing/2014/main" id="{F90FFC61-23D2-4326-B22B-9AC708AA85C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2920" y="1944308"/>
            <a:ext cx="401955" cy="387560"/>
          </a:xfrm>
          <a:prstGeom prst="rect">
            <a:avLst/>
          </a:prstGeom>
        </p:spPr>
      </p:pic>
      <p:sp>
        <p:nvSpPr>
          <p:cNvPr id="16" name="object 15">
            <a:extLst>
              <a:ext uri="{FF2B5EF4-FFF2-40B4-BE49-F238E27FC236}">
                <a16:creationId xmlns:a16="http://schemas.microsoft.com/office/drawing/2014/main" id="{5D801B45-FED3-4628-A6A6-79CD90C2F537}"/>
              </a:ext>
            </a:extLst>
          </p:cNvPr>
          <p:cNvSpPr txBox="1"/>
          <p:nvPr/>
        </p:nvSpPr>
        <p:spPr>
          <a:xfrm>
            <a:off x="1101216" y="1918768"/>
            <a:ext cx="2523047" cy="438640"/>
          </a:xfrm>
          <a:prstGeom prst="rect">
            <a:avLst/>
          </a:prstGeom>
        </p:spPr>
        <p:txBody>
          <a:bodyPr vert="horz" wrap="square" lIns="0" tIns="7678" rIns="0" bIns="0" rtlCol="0">
            <a:spAutoFit/>
          </a:bodyPr>
          <a:lstStyle/>
          <a:p>
            <a:pPr marL="7677">
              <a:spcBef>
                <a:spcPts val="60"/>
              </a:spcBef>
            </a:pPr>
            <a:r>
              <a:rPr lang="de-DE" sz="2800" b="1" spc="-9" dirty="0">
                <a:solidFill>
                  <a:schemeClr val="accent5"/>
                </a:solidFill>
                <a:latin typeface="Calibri" panose="020F0502020204030204" pitchFamily="34" charset="0"/>
                <a:cs typeface="Calibri" panose="020F0502020204030204" pitchFamily="34" charset="0"/>
              </a:rPr>
              <a:t>0800 – 519 9 519</a:t>
            </a:r>
            <a:endParaRPr lang="de-DE" sz="2800" b="1" dirty="0">
              <a:solidFill>
                <a:schemeClr val="accent5"/>
              </a:solidFill>
              <a:latin typeface="Calibri" panose="020F0502020204030204" pitchFamily="34" charset="0"/>
              <a:cs typeface="Calibri" panose="020F0502020204030204" pitchFamily="34" charset="0"/>
            </a:endParaRPr>
          </a:p>
        </p:txBody>
      </p:sp>
      <p:sp>
        <p:nvSpPr>
          <p:cNvPr id="17" name="object 18">
            <a:extLst>
              <a:ext uri="{FF2B5EF4-FFF2-40B4-BE49-F238E27FC236}">
                <a16:creationId xmlns:a16="http://schemas.microsoft.com/office/drawing/2014/main" id="{77CCE0CC-1D0F-4597-8B87-E2C8EAFEB2A4}"/>
              </a:ext>
            </a:extLst>
          </p:cNvPr>
          <p:cNvSpPr txBox="1"/>
          <p:nvPr/>
        </p:nvSpPr>
        <p:spPr>
          <a:xfrm>
            <a:off x="502920" y="2467027"/>
            <a:ext cx="3697605" cy="297576"/>
          </a:xfrm>
          <a:prstGeom prst="rect">
            <a:avLst/>
          </a:prstGeom>
        </p:spPr>
        <p:txBody>
          <a:bodyPr vert="horz" wrap="square" lIns="0" tIns="7678" rIns="0" bIns="0" rtlCol="0">
            <a:spAutoFit/>
          </a:bodyPr>
          <a:lstStyle/>
          <a:p>
            <a:pPr marL="23031">
              <a:spcBef>
                <a:spcPts val="60"/>
              </a:spcBef>
            </a:pPr>
            <a:r>
              <a:rPr lang="de-DE" sz="900" spc="-6" dirty="0">
                <a:solidFill>
                  <a:srgbClr val="231F20"/>
                </a:solidFill>
                <a:cs typeface="Calibri" panose="020F0502020204030204" pitchFamily="34" charset="0"/>
              </a:rPr>
              <a:t>Montag bis Freitag erreichbar von 8:00 bis 18:00 Uhr. Kostenlos aus</a:t>
            </a:r>
          </a:p>
          <a:p>
            <a:pPr marL="23031">
              <a:spcBef>
                <a:spcPts val="60"/>
              </a:spcBef>
            </a:pPr>
            <a:r>
              <a:rPr lang="de-DE" sz="900" spc="-6" dirty="0">
                <a:solidFill>
                  <a:srgbClr val="231F20"/>
                </a:solidFill>
                <a:cs typeface="Calibri" panose="020F0502020204030204" pitchFamily="34" charset="0"/>
              </a:rPr>
              <a:t>dem deutschen Festnetz sowie dem deutschen Mobilfunknetz im Inland.</a:t>
            </a:r>
            <a:endParaRPr lang="de-DE" sz="900" dirty="0">
              <a:cs typeface="Calibri" panose="020F0502020204030204" pitchFamily="34" charset="0"/>
            </a:endParaRPr>
          </a:p>
        </p:txBody>
      </p:sp>
      <p:sp>
        <p:nvSpPr>
          <p:cNvPr id="20" name="object 15">
            <a:extLst>
              <a:ext uri="{FF2B5EF4-FFF2-40B4-BE49-F238E27FC236}">
                <a16:creationId xmlns:a16="http://schemas.microsoft.com/office/drawing/2014/main" id="{B0AE0855-A23E-491D-BA28-AEADE88C121B}"/>
              </a:ext>
            </a:extLst>
          </p:cNvPr>
          <p:cNvSpPr txBox="1"/>
          <p:nvPr/>
        </p:nvSpPr>
        <p:spPr>
          <a:xfrm>
            <a:off x="505904" y="3391136"/>
            <a:ext cx="3634543" cy="192419"/>
          </a:xfrm>
          <a:prstGeom prst="rect">
            <a:avLst/>
          </a:prstGeom>
        </p:spPr>
        <p:txBody>
          <a:bodyPr vert="horz" wrap="square" lIns="0" tIns="7678" rIns="0" bIns="0" rtlCol="0">
            <a:spAutoFit/>
          </a:bodyPr>
          <a:lstStyle/>
          <a:p>
            <a:pPr marL="7677">
              <a:spcBef>
                <a:spcPts val="60"/>
              </a:spcBef>
            </a:pPr>
            <a:r>
              <a:rPr lang="de-DE" sz="1200" b="1" cap="all" spc="90" dirty="0">
                <a:solidFill>
                  <a:schemeClr val="accent5"/>
                </a:solidFill>
                <a:latin typeface="Calibri" panose="020F0502020204030204" pitchFamily="34" charset="0"/>
                <a:cs typeface="Calibri" panose="020F0502020204030204" pitchFamily="34" charset="0"/>
              </a:rPr>
              <a:t>Für mehr Informationen besuchen sie: </a:t>
            </a:r>
          </a:p>
        </p:txBody>
      </p:sp>
      <p:pic>
        <p:nvPicPr>
          <p:cNvPr id="33" name="Grafik 32">
            <a:extLst>
              <a:ext uri="{FF2B5EF4-FFF2-40B4-BE49-F238E27FC236}">
                <a16:creationId xmlns:a16="http://schemas.microsoft.com/office/drawing/2014/main" id="{8AB6B556-F441-45F2-A74A-16CCA56D00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2920" y="3682769"/>
            <a:ext cx="401955" cy="380228"/>
          </a:xfrm>
          <a:prstGeom prst="rect">
            <a:avLst/>
          </a:prstGeom>
        </p:spPr>
      </p:pic>
      <p:sp>
        <p:nvSpPr>
          <p:cNvPr id="34" name="object 15">
            <a:extLst>
              <a:ext uri="{FF2B5EF4-FFF2-40B4-BE49-F238E27FC236}">
                <a16:creationId xmlns:a16="http://schemas.microsoft.com/office/drawing/2014/main" id="{350BABE4-9779-45E2-80E5-455582A380BA}"/>
              </a:ext>
            </a:extLst>
          </p:cNvPr>
          <p:cNvSpPr txBox="1"/>
          <p:nvPr/>
        </p:nvSpPr>
        <p:spPr>
          <a:xfrm>
            <a:off x="1101216" y="3699580"/>
            <a:ext cx="3039231" cy="315530"/>
          </a:xfrm>
          <a:prstGeom prst="rect">
            <a:avLst/>
          </a:prstGeom>
        </p:spPr>
        <p:txBody>
          <a:bodyPr vert="horz" wrap="square" lIns="0" tIns="7678" rIns="0" bIns="0" rtlCol="0">
            <a:spAutoFit/>
          </a:bodyPr>
          <a:lstStyle/>
          <a:p>
            <a:pPr marL="7677">
              <a:spcBef>
                <a:spcPts val="60"/>
              </a:spcBef>
            </a:pPr>
            <a:r>
              <a:rPr lang="de-DE" sz="2000" b="1" spc="-9" dirty="0">
                <a:solidFill>
                  <a:schemeClr val="accent5"/>
                </a:solidFill>
                <a:latin typeface="Calibri" panose="020F0502020204030204" pitchFamily="34" charset="0"/>
                <a:cs typeface="Calibri" panose="020F0502020204030204" pitchFamily="34" charset="0"/>
              </a:rPr>
              <a:t>www.freestylelibre.de/libre</a:t>
            </a:r>
            <a:endParaRPr lang="de-DE" sz="2000" b="1" dirty="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09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542B7C9-97EC-B143-B355-A153CBAFACE8}"/>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3" name="Foliennummernplatzhalter 2">
            <a:extLst>
              <a:ext uri="{FF2B5EF4-FFF2-40B4-BE49-F238E27FC236}">
                <a16:creationId xmlns:a16="http://schemas.microsoft.com/office/drawing/2014/main" id="{913398AC-8FB2-704F-AC14-465FF2D891DF}"/>
              </a:ext>
            </a:extLst>
          </p:cNvPr>
          <p:cNvSpPr>
            <a:spLocks noGrp="1"/>
          </p:cNvSpPr>
          <p:nvPr>
            <p:ph type="sldNum" sz="quarter" idx="4"/>
          </p:nvPr>
        </p:nvSpPr>
        <p:spPr/>
        <p:txBody>
          <a:bodyPr/>
          <a:lstStyle/>
          <a:p>
            <a:fld id="{A2885E78-1F86-4A3D-9EE1-B0103B1CEF15}" type="slidenum">
              <a:rPr lang="en-US" smtClean="0"/>
              <a:pPr/>
              <a:t>44</a:t>
            </a:fld>
            <a:endParaRPr lang="en-US"/>
          </a:p>
        </p:txBody>
      </p:sp>
      <p:sp>
        <p:nvSpPr>
          <p:cNvPr id="6" name="Fußzeilenplatzhalter 1">
            <a:extLst>
              <a:ext uri="{FF2B5EF4-FFF2-40B4-BE49-F238E27FC236}">
                <a16:creationId xmlns:a16="http://schemas.microsoft.com/office/drawing/2014/main" id="{A54357F0-63B6-412D-B743-5777CA1A35EC}"/>
              </a:ext>
            </a:extLst>
          </p:cNvPr>
          <p:cNvSpPr txBox="1">
            <a:spLocks/>
          </p:cNvSpPr>
          <p:nvPr/>
        </p:nvSpPr>
        <p:spPr>
          <a:xfrm>
            <a:off x="502919" y="4185608"/>
            <a:ext cx="8137844" cy="688749"/>
          </a:xfrm>
          <a:prstGeom prst="rect">
            <a:avLst/>
          </a:prstGeom>
        </p:spPr>
        <p:txBody>
          <a:bodyPr vert="horz" lIns="0" tIns="45720" rIns="0" bIns="45720" rtlCol="0" anchor="b" anchorCtr="0"/>
          <a:lstStyle>
            <a:defPPr>
              <a:defRPr lang="en-US"/>
            </a:defPPr>
            <a:lvl1pPr marL="0" algn="l"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br>
              <a:rPr lang="de-DE" sz="800" b="1" dirty="0"/>
            </a:br>
            <a:r>
              <a:rPr lang="de-DE" sz="800" dirty="0"/>
              <a:t>Bei den hier gezeigten Bildern handelt es sich um Agenturfotos, die mit Models gestellt wurden. </a:t>
            </a:r>
            <a:br>
              <a:rPr lang="de-DE" sz="800" dirty="0"/>
            </a:br>
            <a:r>
              <a:rPr lang="de-DE" sz="800" dirty="0"/>
              <a:t>Die </a:t>
            </a:r>
            <a:r>
              <a:rPr lang="de-DE" sz="800" dirty="0" err="1"/>
              <a:t>FreeStyle</a:t>
            </a:r>
            <a:r>
              <a:rPr lang="de-DE" sz="800" dirty="0"/>
              <a:t> </a:t>
            </a:r>
            <a:r>
              <a:rPr lang="de-DE" sz="800" dirty="0" err="1"/>
              <a:t>LibreLink</a:t>
            </a:r>
            <a:r>
              <a:rPr lang="de-DE" sz="800" dirty="0"/>
              <a:t> und </a:t>
            </a:r>
            <a:r>
              <a:rPr lang="de-DE" sz="800" dirty="0" err="1"/>
              <a:t>FreeStyle</a:t>
            </a:r>
            <a:r>
              <a:rPr lang="de-DE" sz="800" dirty="0"/>
              <a:t> Libre 3 Apps können beim initialen Setup sowohl auf mg/</a:t>
            </a:r>
            <a:r>
              <a:rPr lang="de-DE" sz="800" dirty="0" err="1"/>
              <a:t>dL</a:t>
            </a:r>
            <a:r>
              <a:rPr lang="de-DE" sz="800" dirty="0"/>
              <a:t> als auch mmol/L eingestellt </a:t>
            </a:r>
            <a:r>
              <a:rPr lang="de-DE" sz="800" dirty="0" err="1"/>
              <a:t>werden.Die</a:t>
            </a:r>
            <a:r>
              <a:rPr lang="de-DE" sz="800" dirty="0"/>
              <a:t> Nutzung von </a:t>
            </a:r>
            <a:r>
              <a:rPr lang="de-DE" sz="800" dirty="0" err="1"/>
              <a:t>FreeStyle</a:t>
            </a:r>
            <a:r>
              <a:rPr lang="de-DE" sz="800" dirty="0"/>
              <a:t> </a:t>
            </a:r>
            <a:r>
              <a:rPr lang="de-DE" sz="800" dirty="0" err="1"/>
              <a:t>LibreLink</a:t>
            </a:r>
            <a:r>
              <a:rPr lang="de-DE" sz="800" dirty="0"/>
              <a:t> erfordert eine Registrierung bei </a:t>
            </a:r>
            <a:r>
              <a:rPr lang="de-DE" sz="800" dirty="0" err="1"/>
              <a:t>LibreView</a:t>
            </a:r>
            <a:r>
              <a:rPr lang="de-DE" sz="800" dirty="0"/>
              <a:t>, einem Dienst von Abbott und </a:t>
            </a:r>
            <a:r>
              <a:rPr lang="de-DE" sz="800" dirty="0" err="1"/>
              <a:t>Newyu</a:t>
            </a:r>
            <a:r>
              <a:rPr lang="de-DE" sz="800" dirty="0"/>
              <a:t> Inc. Die </a:t>
            </a:r>
            <a:r>
              <a:rPr lang="de-DE" sz="800" dirty="0" err="1"/>
              <a:t>LibreLinkUp</a:t>
            </a:r>
            <a:r>
              <a:rPr lang="de-DE" sz="800" dirty="0"/>
              <a:t> App zeigt die Glukosewerte in der Maßeinheit des verknüpften </a:t>
            </a:r>
            <a:r>
              <a:rPr lang="de-DE" sz="800" dirty="0" err="1"/>
              <a:t>FreeStyle</a:t>
            </a:r>
            <a:r>
              <a:rPr lang="de-DE" sz="800" dirty="0"/>
              <a:t> Libre 3 App Profils an. </a:t>
            </a:r>
            <a:r>
              <a:rPr lang="de-DE" sz="800" dirty="0" err="1"/>
              <a:t>FreeStyle</a:t>
            </a:r>
            <a:r>
              <a:rPr lang="de-DE" sz="800" dirty="0"/>
              <a:t>, Libre und damit verbundene Markennamen sind eingetragene Marken von Abbott. Apple, das Apple Logo und iPhone sind Marken von Apple Inc., mit Sitz in den USA und weiteren Ländern. App Store ist ein Warenzeichen von Apple Inc. Google Play und das Google Play-Logo sind Marken von Google Inc.</a:t>
            </a:r>
            <a:endParaRPr lang="en-US" sz="800" dirty="0"/>
          </a:p>
        </p:txBody>
      </p:sp>
      <p:pic>
        <p:nvPicPr>
          <p:cNvPr id="5" name="Grafik 4" descr="Ein Bild, das Text enthält.&#10;&#10;Automatisch generierte Beschreibung">
            <a:extLst>
              <a:ext uri="{FF2B5EF4-FFF2-40B4-BE49-F238E27FC236}">
                <a16:creationId xmlns:a16="http://schemas.microsoft.com/office/drawing/2014/main" id="{A9A07A39-92E4-1C40-ACE8-18FCDD6A8F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182" y="3420564"/>
            <a:ext cx="1781175" cy="918215"/>
          </a:xfrm>
          <a:prstGeom prst="rect">
            <a:avLst/>
          </a:prstGeom>
        </p:spPr>
      </p:pic>
      <p:sp>
        <p:nvSpPr>
          <p:cNvPr id="7" name="Datumsplatzhalter 6">
            <a:extLst>
              <a:ext uri="{FF2B5EF4-FFF2-40B4-BE49-F238E27FC236}">
                <a16:creationId xmlns:a16="http://schemas.microsoft.com/office/drawing/2014/main" id="{ADCC4DD5-0338-7043-BD41-1B496F9F4BCF}"/>
              </a:ext>
            </a:extLst>
          </p:cNvPr>
          <p:cNvSpPr>
            <a:spLocks noGrp="1"/>
          </p:cNvSpPr>
          <p:nvPr>
            <p:ph type="dt" sz="half" idx="2"/>
          </p:nvPr>
        </p:nvSpPr>
        <p:spPr/>
        <p:txBody>
          <a:bodyPr/>
          <a:lstStyle/>
          <a:p>
            <a:fld id="{8D9C928F-A46F-F649-86A9-A7DFADBD30C6}" type="datetime1">
              <a:rPr lang="de-DE" smtClean="0"/>
              <a:t>14.09.21</a:t>
            </a:fld>
            <a:endParaRPr lang="en-US"/>
          </a:p>
        </p:txBody>
      </p:sp>
    </p:spTree>
    <p:extLst>
      <p:ext uri="{BB962C8B-B14F-4D97-AF65-F5344CB8AC3E}">
        <p14:creationId xmlns:p14="http://schemas.microsoft.com/office/powerpoint/2010/main" val="334269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E84175B-6857-44E7-AA54-FDCA5DE1E899}"/>
              </a:ext>
            </a:extLst>
          </p:cNvPr>
          <p:cNvSpPr>
            <a:spLocks noGrp="1"/>
          </p:cNvSpPr>
          <p:nvPr>
            <p:ph type="dt" sz="half" idx="2"/>
          </p:nvPr>
        </p:nvSpPr>
        <p:spPr>
          <a:xfrm>
            <a:off x="7574173" y="4767263"/>
            <a:ext cx="1188720" cy="273844"/>
          </a:xfrm>
        </p:spPr>
        <p:txBody>
          <a:bodyPr/>
          <a:lstStyle/>
          <a:p>
            <a:fld id="{0EB381FD-3B89-49E7-BF7C-CE29AA302723}" type="datetime1">
              <a:rPr lang="de-DE" smtClean="0"/>
              <a:pPr/>
              <a:t>14.09.21</a:t>
            </a:fld>
            <a:endParaRPr lang="en-US"/>
          </a:p>
        </p:txBody>
      </p:sp>
      <p:sp>
        <p:nvSpPr>
          <p:cNvPr id="5" name="Foliennummernplatzhalter 4">
            <a:extLst>
              <a:ext uri="{FF2B5EF4-FFF2-40B4-BE49-F238E27FC236}">
                <a16:creationId xmlns:a16="http://schemas.microsoft.com/office/drawing/2014/main" id="{90989314-1FB6-434F-94F4-DDEA1FD4F035}"/>
              </a:ext>
            </a:extLst>
          </p:cNvPr>
          <p:cNvSpPr>
            <a:spLocks noGrp="1"/>
          </p:cNvSpPr>
          <p:nvPr>
            <p:ph type="sldNum" sz="quarter" idx="4"/>
          </p:nvPr>
        </p:nvSpPr>
        <p:spPr>
          <a:xfrm>
            <a:off x="8606290" y="4828509"/>
            <a:ext cx="292608" cy="212598"/>
          </a:xfrm>
        </p:spPr>
        <p:txBody>
          <a:bodyPr/>
          <a:lstStyle/>
          <a:p>
            <a:fld id="{A2885E78-1F86-4A3D-9EE1-B0103B1CEF15}" type="slidenum">
              <a:rPr lang="en-US" smtClean="0"/>
              <a:pPr/>
              <a:t>5</a:t>
            </a:fld>
            <a:endParaRPr lang="en-US"/>
          </a:p>
        </p:txBody>
      </p:sp>
      <p:sp>
        <p:nvSpPr>
          <p:cNvPr id="4" name="Fußzeilenplatzhalter 3">
            <a:extLst>
              <a:ext uri="{FF2B5EF4-FFF2-40B4-BE49-F238E27FC236}">
                <a16:creationId xmlns:a16="http://schemas.microsoft.com/office/drawing/2014/main" id="{DD7EF20D-C5A9-4610-9564-6624D79C8327}"/>
              </a:ext>
            </a:extLst>
          </p:cNvPr>
          <p:cNvSpPr>
            <a:spLocks noGrp="1"/>
          </p:cNvSpPr>
          <p:nvPr>
            <p:ph type="ftr" sz="quarter" idx="3"/>
          </p:nvPr>
        </p:nvSpPr>
        <p:spPr>
          <a:xfrm>
            <a:off x="502920" y="4767263"/>
            <a:ext cx="6949440" cy="273844"/>
          </a:xfrm>
        </p:spPr>
        <p:txBody>
          <a:bodyPr/>
          <a:lstStyle/>
          <a:p>
            <a:r>
              <a:rPr lang="de-DE" dirty="0"/>
              <a:t>© 2021 Abbott | ADC-43621 v1.0 | Geschützt und vertraulich - nicht verbreiten</a:t>
            </a:r>
            <a:endParaRPr lang="en-US" dirty="0"/>
          </a:p>
        </p:txBody>
      </p:sp>
      <p:sp>
        <p:nvSpPr>
          <p:cNvPr id="11" name="Textplatzhalter 10">
            <a:extLst>
              <a:ext uri="{FF2B5EF4-FFF2-40B4-BE49-F238E27FC236}">
                <a16:creationId xmlns:a16="http://schemas.microsoft.com/office/drawing/2014/main" id="{EA40CC6D-109C-0444-ABC3-A636A8B2C249}"/>
              </a:ext>
            </a:extLst>
          </p:cNvPr>
          <p:cNvSpPr>
            <a:spLocks noGrp="1"/>
          </p:cNvSpPr>
          <p:nvPr>
            <p:ph type="body" sz="quarter" idx="11"/>
          </p:nvPr>
        </p:nvSpPr>
        <p:spPr>
          <a:xfrm>
            <a:off x="503238" y="4016006"/>
            <a:ext cx="8137525" cy="763957"/>
          </a:xfrm>
        </p:spPr>
        <p:txBody>
          <a:bodyPr/>
          <a:lstStyle/>
          <a:p>
            <a:r>
              <a:rPr lang="de-DE" b="1" dirty="0"/>
              <a:t>1. </a:t>
            </a:r>
            <a:r>
              <a:rPr lang="de-DE" dirty="0"/>
              <a:t>Der Alarm bei Signalverlust wird automatisch aktiviert, sobald ein Glukose-Alarm zum ersten Mal eingeschaltet wird. Der Alarm bei Signalverlust kann jederzeit aus- und wieder eingeschaltet werden. </a:t>
            </a:r>
            <a:r>
              <a:rPr lang="de-DE" b="1" dirty="0"/>
              <a:t>2. </a:t>
            </a:r>
            <a:r>
              <a:rPr lang="de-DE" dirty="0"/>
              <a:t>Daten liegen vor. Abbott Diabetes Care. </a:t>
            </a:r>
            <a:r>
              <a:rPr lang="de-DE" b="1" dirty="0"/>
              <a:t>3. </a:t>
            </a:r>
            <a:r>
              <a:rPr lang="de-DE" dirty="0"/>
              <a:t>Alarme sind standardgemäß ausgeschaltet und müssen eingeschaltet werden.</a:t>
            </a:r>
            <a:r>
              <a:rPr lang="de-DE" b="1" dirty="0"/>
              <a:t> 4. </a:t>
            </a:r>
            <a:r>
              <a:rPr lang="de-DE" dirty="0"/>
              <a:t>Im Vergleich mit anderen am Körper zu tragenden Sensoren. Daten liegen vor. Abbott Diabetes Care. </a:t>
            </a:r>
            <a:endParaRPr lang="de-DE" b="1" dirty="0"/>
          </a:p>
        </p:txBody>
      </p:sp>
      <p:sp>
        <p:nvSpPr>
          <p:cNvPr id="9" name="Textplatzhalter 8">
            <a:extLst>
              <a:ext uri="{FF2B5EF4-FFF2-40B4-BE49-F238E27FC236}">
                <a16:creationId xmlns:a16="http://schemas.microsoft.com/office/drawing/2014/main" id="{0FE97D76-2B60-6D4F-BE7A-CC41485A63BD}"/>
              </a:ext>
            </a:extLst>
          </p:cNvPr>
          <p:cNvSpPr>
            <a:spLocks noGrp="1"/>
          </p:cNvSpPr>
          <p:nvPr>
            <p:ph type="body" sz="quarter" idx="10"/>
          </p:nvPr>
        </p:nvSpPr>
        <p:spPr>
          <a:xfrm>
            <a:off x="502921" y="338465"/>
            <a:ext cx="8137842" cy="553998"/>
          </a:xfrm>
        </p:spPr>
        <p:txBody>
          <a:bodyPr/>
          <a:lstStyle/>
          <a:p>
            <a:r>
              <a:rPr lang="de-DE" sz="1400" dirty="0"/>
              <a:t>Erste Schritte mit FreeStyle Libre 3: Produkteigenschaften</a:t>
            </a:r>
          </a:p>
          <a:p>
            <a:endParaRPr lang="de-DE" dirty="0"/>
          </a:p>
        </p:txBody>
      </p:sp>
      <p:sp>
        <p:nvSpPr>
          <p:cNvPr id="2" name="Titel 1">
            <a:extLst>
              <a:ext uri="{FF2B5EF4-FFF2-40B4-BE49-F238E27FC236}">
                <a16:creationId xmlns:a16="http://schemas.microsoft.com/office/drawing/2014/main" id="{DE54010A-1CE9-4F84-A0CF-B6FB331E1782}"/>
              </a:ext>
            </a:extLst>
          </p:cNvPr>
          <p:cNvSpPr>
            <a:spLocks noGrp="1"/>
          </p:cNvSpPr>
          <p:nvPr>
            <p:ph type="title"/>
          </p:nvPr>
        </p:nvSpPr>
        <p:spPr>
          <a:xfrm>
            <a:off x="503238" y="616825"/>
            <a:ext cx="8137842" cy="616664"/>
          </a:xfrm>
        </p:spPr>
        <p:txBody>
          <a:bodyPr/>
          <a:lstStyle/>
          <a:p>
            <a:r>
              <a:rPr lang="de-DE" dirty="0"/>
              <a:t>FreeStyle Libre 3: Fortschrittliche Technologie, </a:t>
            </a:r>
            <a:br>
              <a:rPr lang="de-DE" dirty="0"/>
            </a:br>
            <a:r>
              <a:rPr lang="de-DE" dirty="0"/>
              <a:t>die sich dem Leben Ihrer Patienten anpasst.</a:t>
            </a:r>
          </a:p>
        </p:txBody>
      </p:sp>
      <p:pic>
        <p:nvPicPr>
          <p:cNvPr id="23" name="Grafik 22">
            <a:extLst>
              <a:ext uri="{FF2B5EF4-FFF2-40B4-BE49-F238E27FC236}">
                <a16:creationId xmlns:a16="http://schemas.microsoft.com/office/drawing/2014/main" id="{2596F326-E587-4ADA-8F81-7F250113018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7279" y="3061908"/>
            <a:ext cx="209550" cy="263281"/>
          </a:xfrm>
          <a:prstGeom prst="rect">
            <a:avLst/>
          </a:prstGeom>
        </p:spPr>
      </p:pic>
      <p:sp>
        <p:nvSpPr>
          <p:cNvPr id="26" name="Textplatzhalter 8">
            <a:extLst>
              <a:ext uri="{FF2B5EF4-FFF2-40B4-BE49-F238E27FC236}">
                <a16:creationId xmlns:a16="http://schemas.microsoft.com/office/drawing/2014/main" id="{9ED5AEA0-7C2B-8C4D-A147-96575AAAF63B}"/>
              </a:ext>
            </a:extLst>
          </p:cNvPr>
          <p:cNvSpPr txBox="1">
            <a:spLocks/>
          </p:cNvSpPr>
          <p:nvPr/>
        </p:nvSpPr>
        <p:spPr>
          <a:xfrm>
            <a:off x="495298" y="1335569"/>
            <a:ext cx="7499613" cy="485520"/>
          </a:xfrm>
          <a:prstGeom prst="rect">
            <a:avLst/>
          </a:prstGeom>
        </p:spPr>
        <p:txBody>
          <a:bodyPr vert="horz" lIns="0" tIns="0" rIns="0" bIns="0" rtlCol="0">
            <a:noAutofit/>
          </a:bodyPr>
          <a:lstStyle>
            <a:defPPr>
              <a:defRPr lang="en-US"/>
            </a:defPPr>
            <a:lvl1pPr indent="0">
              <a:lnSpc>
                <a:spcPct val="100000"/>
              </a:lnSpc>
              <a:spcBef>
                <a:spcPts val="600"/>
              </a:spcBef>
              <a:buFont typeface="Arial" panose="020B0604020202020204" pitchFamily="34" charset="0"/>
              <a:buNone/>
              <a:defRPr sz="1600" b="1" cap="all" spc="150">
                <a:solidFill>
                  <a:schemeClr val="accent5"/>
                </a:solidFill>
                <a:latin typeface="Calibri" panose="020F0502020204030204" pitchFamily="34" charset="0"/>
                <a:cs typeface="Calibri" panose="020F0502020204030204" pitchFamily="34" charset="0"/>
              </a:defRPr>
            </a:lvl1pPr>
            <a:lvl2pPr marL="169863" indent="-169863">
              <a:lnSpc>
                <a:spcPct val="100000"/>
              </a:lnSpc>
              <a:spcBef>
                <a:spcPts val="600"/>
              </a:spcBef>
              <a:buClr>
                <a:schemeClr val="accent5"/>
              </a:buClr>
              <a:buFont typeface="Arial" panose="020B0604020202020204" pitchFamily="34" charset="0"/>
              <a:buChar char="•"/>
              <a:defRPr>
                <a:cs typeface="Calibri" panose="020F0502020204030204" pitchFamily="34" charset="0"/>
              </a:defRPr>
            </a:lvl2pPr>
            <a:lvl3pPr marL="400050" indent="-171450">
              <a:lnSpc>
                <a:spcPct val="100000"/>
              </a:lnSpc>
              <a:spcBef>
                <a:spcPts val="600"/>
              </a:spcBef>
              <a:buClr>
                <a:schemeClr val="accent5"/>
              </a:buClr>
              <a:buFont typeface="Arial" panose="020B0604020202020204" pitchFamily="34" charset="0"/>
              <a:buChar char="–"/>
              <a:defRPr sz="1600">
                <a:cs typeface="Calibri" panose="020F0502020204030204" pitchFamily="34" charset="0"/>
              </a:defRPr>
            </a:lvl3pPr>
            <a:lvl4pPr marL="627063" indent="-169863">
              <a:lnSpc>
                <a:spcPct val="100000"/>
              </a:lnSpc>
              <a:spcBef>
                <a:spcPts val="600"/>
              </a:spcBef>
              <a:buClr>
                <a:schemeClr val="accent5"/>
              </a:buClr>
              <a:buFont typeface="Arial" panose="020B0604020202020204" pitchFamily="34" charset="0"/>
              <a:buChar char="•"/>
              <a:defRPr sz="1400">
                <a:cs typeface="Calibri" panose="020F0502020204030204" pitchFamily="34" charset="0"/>
              </a:defRPr>
            </a:lvl4pPr>
            <a:lvl5pPr marL="857250" indent="-171450">
              <a:lnSpc>
                <a:spcPct val="100000"/>
              </a:lnSpc>
              <a:spcBef>
                <a:spcPts val="600"/>
              </a:spcBef>
              <a:buClr>
                <a:schemeClr val="accent5"/>
              </a:buClr>
              <a:buFont typeface="Arial" panose="020B0604020202020204" pitchFamily="34" charset="0"/>
              <a:buChar char="»"/>
              <a:defRPr sz="1400">
                <a:cs typeface="Calibri" panose="020F050202020403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de-DE" b="0" baseline="30000" dirty="0"/>
          </a:p>
        </p:txBody>
      </p:sp>
      <p:pic>
        <p:nvPicPr>
          <p:cNvPr id="27" name="Grafik 26" descr="Ein Bild, das Text enthält.&#10;&#10;Automatisch generierte Beschreibung">
            <a:extLst>
              <a:ext uri="{FF2B5EF4-FFF2-40B4-BE49-F238E27FC236}">
                <a16:creationId xmlns:a16="http://schemas.microsoft.com/office/drawing/2014/main" id="{4FE95C70-D326-43B0-91BE-D67F292D80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17321" y="1683979"/>
            <a:ext cx="558005" cy="2676886"/>
          </a:xfrm>
          <a:prstGeom prst="rect">
            <a:avLst/>
          </a:prstGeom>
          <a:effectLst/>
        </p:spPr>
      </p:pic>
      <p:sp>
        <p:nvSpPr>
          <p:cNvPr id="29" name="Textfeld 28">
            <a:extLst>
              <a:ext uri="{FF2B5EF4-FFF2-40B4-BE49-F238E27FC236}">
                <a16:creationId xmlns:a16="http://schemas.microsoft.com/office/drawing/2014/main" id="{CB6DB578-4A52-4914-8768-AA81630B9982}"/>
              </a:ext>
            </a:extLst>
          </p:cNvPr>
          <p:cNvSpPr txBox="1"/>
          <p:nvPr/>
        </p:nvSpPr>
        <p:spPr>
          <a:xfrm>
            <a:off x="712788" y="4128987"/>
            <a:ext cx="5338858" cy="246221"/>
          </a:xfrm>
          <a:prstGeom prst="rect">
            <a:avLst/>
          </a:prstGeom>
          <a:noFill/>
        </p:spPr>
        <p:txBody>
          <a:bodyPr wrap="square">
            <a:spAutoFit/>
          </a:bodyPr>
          <a:lstStyle>
            <a:defPPr>
              <a:defRPr lang="en-US"/>
            </a:defPPr>
            <a:lvl1pPr>
              <a:spcAft>
                <a:spcPts val="2000"/>
              </a:spcAft>
              <a:defRPr sz="1400" b="1">
                <a:solidFill>
                  <a:schemeClr val="accent2"/>
                </a:solidFill>
                <a:latin typeface="Arial" panose="020B0604020202020204" pitchFamily="34" charset="0"/>
                <a:cs typeface="Arial" panose="020B0604020202020204" pitchFamily="34" charset="0"/>
              </a:defRPr>
            </a:lvl1pPr>
          </a:lstStyle>
          <a:p>
            <a:pPr>
              <a:spcBef>
                <a:spcPts val="600"/>
              </a:spcBef>
              <a:buClr>
                <a:schemeClr val="accent5"/>
              </a:buClr>
            </a:pPr>
            <a:r>
              <a:rPr lang="de-DE" sz="1000" cap="none" dirty="0">
                <a:solidFill>
                  <a:schemeClr val="tx1"/>
                </a:solidFill>
                <a:latin typeface="+mn-lt"/>
              </a:rPr>
              <a:t>Vereinfachte Sensorapplikation </a:t>
            </a:r>
            <a:r>
              <a:rPr lang="de-DE" sz="1000" b="0" cap="none" dirty="0">
                <a:solidFill>
                  <a:schemeClr val="tx1"/>
                </a:solidFill>
                <a:latin typeface="+mn-lt"/>
              </a:rPr>
              <a:t>durch innovativen einteiligen Applikator</a:t>
            </a:r>
            <a:r>
              <a:rPr lang="de-DE" sz="1000" b="0" cap="none" baseline="30000" dirty="0">
                <a:solidFill>
                  <a:schemeClr val="tx1"/>
                </a:solidFill>
                <a:latin typeface="+mn-lt"/>
              </a:rPr>
              <a:t>2</a:t>
            </a:r>
            <a:r>
              <a:rPr lang="de-DE" sz="1000" b="0" cap="none" dirty="0">
                <a:solidFill>
                  <a:schemeClr val="tx1"/>
                </a:solidFill>
                <a:latin typeface="+mn-lt"/>
              </a:rPr>
              <a:t>.</a:t>
            </a:r>
          </a:p>
        </p:txBody>
      </p:sp>
      <p:sp>
        <p:nvSpPr>
          <p:cNvPr id="30" name="Textfeld 29">
            <a:extLst>
              <a:ext uri="{FF2B5EF4-FFF2-40B4-BE49-F238E27FC236}">
                <a16:creationId xmlns:a16="http://schemas.microsoft.com/office/drawing/2014/main" id="{608B26B7-57DF-471A-8003-F609110839DD}"/>
              </a:ext>
            </a:extLst>
          </p:cNvPr>
          <p:cNvSpPr txBox="1"/>
          <p:nvPr/>
        </p:nvSpPr>
        <p:spPr>
          <a:xfrm>
            <a:off x="780615" y="2079694"/>
            <a:ext cx="6019186" cy="720710"/>
          </a:xfrm>
          <a:prstGeom prst="rect">
            <a:avLst/>
          </a:prstGeom>
          <a:noFill/>
        </p:spPr>
        <p:txBody>
          <a:bodyPr wrap="square">
            <a:spAutoFit/>
          </a:bodyPr>
          <a:lstStyle/>
          <a:p>
            <a:pPr>
              <a:spcAft>
                <a:spcPts val="2500"/>
              </a:spcAft>
            </a:pPr>
            <a:r>
              <a:rPr lang="de-DE" sz="1000" b="0" cap="none" dirty="0">
                <a:solidFill>
                  <a:schemeClr val="tx1"/>
                </a:solidFill>
                <a:latin typeface="+mn-lt"/>
              </a:rPr>
              <a:t>Keine Datenlücken dank Sensor-Datenspeicherung über 14 Tage auch bei Signalverlust</a:t>
            </a:r>
            <a:r>
              <a:rPr lang="de-DE" sz="1000" b="0" cap="none" baseline="30000" dirty="0">
                <a:solidFill>
                  <a:schemeClr val="tx1"/>
                </a:solidFill>
                <a:latin typeface="+mn-lt"/>
              </a:rPr>
              <a:t>1</a:t>
            </a:r>
            <a:r>
              <a:rPr lang="de-DE" sz="1000" b="0" cap="none" dirty="0">
                <a:solidFill>
                  <a:schemeClr val="tx1"/>
                </a:solidFill>
                <a:latin typeface="+mn-lt"/>
              </a:rPr>
              <a:t>.</a:t>
            </a:r>
          </a:p>
          <a:p>
            <a:pPr>
              <a:spcAft>
                <a:spcPts val="2500"/>
              </a:spcAft>
            </a:pPr>
            <a:endParaRPr lang="de-DE" sz="1000" b="0" cap="none" dirty="0">
              <a:solidFill>
                <a:schemeClr val="tx1"/>
              </a:solidFill>
              <a:latin typeface="+mn-lt"/>
            </a:endParaRPr>
          </a:p>
        </p:txBody>
      </p:sp>
      <p:sp>
        <p:nvSpPr>
          <p:cNvPr id="35" name="Textfeld 34">
            <a:extLst>
              <a:ext uri="{FF2B5EF4-FFF2-40B4-BE49-F238E27FC236}">
                <a16:creationId xmlns:a16="http://schemas.microsoft.com/office/drawing/2014/main" id="{2F22FE6A-AC8D-47FA-AED3-679BC8AF538A}"/>
              </a:ext>
            </a:extLst>
          </p:cNvPr>
          <p:cNvSpPr txBox="1"/>
          <p:nvPr/>
        </p:nvSpPr>
        <p:spPr>
          <a:xfrm>
            <a:off x="718589" y="3524258"/>
            <a:ext cx="6241610" cy="400110"/>
          </a:xfrm>
          <a:prstGeom prst="rect">
            <a:avLst/>
          </a:prstGeom>
          <a:noFill/>
        </p:spPr>
        <p:txBody>
          <a:bodyPr wrap="square">
            <a:spAutoFit/>
          </a:bodyPr>
          <a:lstStyle/>
          <a:p>
            <a:pPr>
              <a:spcBef>
                <a:spcPts val="600"/>
              </a:spcBef>
              <a:buClr>
                <a:schemeClr val="accent5"/>
              </a:buClr>
            </a:pPr>
            <a:r>
              <a:rPr lang="de-DE" sz="1000" b="1" cap="none" dirty="0">
                <a:solidFill>
                  <a:schemeClr val="tx1"/>
                </a:solidFill>
                <a:latin typeface="+mn-lt"/>
              </a:rPr>
              <a:t>Bis zu 5-mal schneller Glukosewerte einsehen </a:t>
            </a:r>
            <a:r>
              <a:rPr lang="de-DE" sz="1000" b="0" cap="none" dirty="0">
                <a:solidFill>
                  <a:schemeClr val="tx1"/>
                </a:solidFill>
                <a:latin typeface="+mn-lt"/>
              </a:rPr>
              <a:t>als bei anderen kontinuierlichen Glukosemesssystemen</a:t>
            </a:r>
            <a:r>
              <a:rPr lang="de-DE" sz="1000" b="0" cap="none" baseline="30000" dirty="0">
                <a:solidFill>
                  <a:schemeClr val="tx1"/>
                </a:solidFill>
                <a:latin typeface="+mn-lt"/>
              </a:rPr>
              <a:t>2</a:t>
            </a:r>
            <a:r>
              <a:rPr lang="de-DE" sz="1000" b="0" cap="none" dirty="0">
                <a:solidFill>
                  <a:schemeClr val="tx1"/>
                </a:solidFill>
                <a:latin typeface="+mn-lt"/>
              </a:rPr>
              <a:t>.</a:t>
            </a:r>
            <a:endParaRPr lang="de-DE" sz="1000" b="0" cap="none" baseline="30000" dirty="0">
              <a:solidFill>
                <a:schemeClr val="tx1"/>
              </a:solidFill>
              <a:latin typeface="+mn-lt"/>
            </a:endParaRPr>
          </a:p>
        </p:txBody>
      </p:sp>
      <p:sp>
        <p:nvSpPr>
          <p:cNvPr id="36" name="Textfeld 35">
            <a:extLst>
              <a:ext uri="{FF2B5EF4-FFF2-40B4-BE49-F238E27FC236}">
                <a16:creationId xmlns:a16="http://schemas.microsoft.com/office/drawing/2014/main" id="{1A91157C-3559-4F0D-8DBE-71135C02262B}"/>
              </a:ext>
            </a:extLst>
          </p:cNvPr>
          <p:cNvSpPr txBox="1"/>
          <p:nvPr/>
        </p:nvSpPr>
        <p:spPr>
          <a:xfrm>
            <a:off x="738777" y="2996994"/>
            <a:ext cx="6129891" cy="369332"/>
          </a:xfrm>
          <a:prstGeom prst="rect">
            <a:avLst/>
          </a:prstGeom>
          <a:noFill/>
        </p:spPr>
        <p:txBody>
          <a:bodyPr wrap="square">
            <a:spAutoFit/>
          </a:bodyPr>
          <a:lstStyle/>
          <a:p>
            <a:r>
              <a:rPr lang="de-DE" sz="900" b="1" dirty="0"/>
              <a:t>Optionale Glukose-Alarme</a:t>
            </a:r>
            <a:r>
              <a:rPr lang="de-DE" sz="900" b="1" baseline="30000" dirty="0"/>
              <a:t>3</a:t>
            </a:r>
            <a:r>
              <a:rPr lang="de-DE" sz="900" b="1" dirty="0"/>
              <a:t> </a:t>
            </a:r>
            <a:r>
              <a:rPr lang="de-DE" sz="900" dirty="0"/>
              <a:t>lassen Ihre Patienten auf die Minute genau wissen, wenn sie ihre festgelegten Alarmgrenzen über- oder unterschreiten – diskret</a:t>
            </a:r>
            <a:r>
              <a:rPr lang="de-DE" sz="900" baseline="30000" dirty="0"/>
              <a:t>4</a:t>
            </a:r>
            <a:r>
              <a:rPr lang="de-DE" sz="900" dirty="0"/>
              <a:t> und zuverlässig vor allem in den niedrigen Glukosebereichen.</a:t>
            </a:r>
          </a:p>
        </p:txBody>
      </p:sp>
      <p:cxnSp>
        <p:nvCxnSpPr>
          <p:cNvPr id="39" name="Gerade Verbindung 32">
            <a:extLst>
              <a:ext uri="{FF2B5EF4-FFF2-40B4-BE49-F238E27FC236}">
                <a16:creationId xmlns:a16="http://schemas.microsoft.com/office/drawing/2014/main" id="{25B55B53-9E3B-4E58-AC7A-4237FFD37FFD}"/>
              </a:ext>
            </a:extLst>
          </p:cNvPr>
          <p:cNvCxnSpPr>
            <a:cxnSpLocks/>
          </p:cNvCxnSpPr>
          <p:nvPr/>
        </p:nvCxnSpPr>
        <p:spPr>
          <a:xfrm>
            <a:off x="384593" y="3436959"/>
            <a:ext cx="645982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Gerade Verbindung 33">
            <a:extLst>
              <a:ext uri="{FF2B5EF4-FFF2-40B4-BE49-F238E27FC236}">
                <a16:creationId xmlns:a16="http://schemas.microsoft.com/office/drawing/2014/main" id="{17E618D9-1B61-4C37-8A19-530899ECD305}"/>
              </a:ext>
            </a:extLst>
          </p:cNvPr>
          <p:cNvCxnSpPr>
            <a:cxnSpLocks/>
          </p:cNvCxnSpPr>
          <p:nvPr/>
        </p:nvCxnSpPr>
        <p:spPr>
          <a:xfrm>
            <a:off x="472688" y="4005309"/>
            <a:ext cx="645982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Gerade Verbindung 7">
            <a:extLst>
              <a:ext uri="{FF2B5EF4-FFF2-40B4-BE49-F238E27FC236}">
                <a16:creationId xmlns:a16="http://schemas.microsoft.com/office/drawing/2014/main" id="{AC805ED6-9C53-4523-A096-A19A98DBB39D}"/>
              </a:ext>
            </a:extLst>
          </p:cNvPr>
          <p:cNvCxnSpPr>
            <a:cxnSpLocks/>
          </p:cNvCxnSpPr>
          <p:nvPr/>
        </p:nvCxnSpPr>
        <p:spPr>
          <a:xfrm>
            <a:off x="495298" y="2425973"/>
            <a:ext cx="645982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0" name="Grafik 49">
            <a:extLst>
              <a:ext uri="{FF2B5EF4-FFF2-40B4-BE49-F238E27FC236}">
                <a16:creationId xmlns:a16="http://schemas.microsoft.com/office/drawing/2014/main" id="{984D557E-90DF-4D22-8269-7927073CFB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2150" y="1963220"/>
            <a:ext cx="266627" cy="309631"/>
          </a:xfrm>
          <a:prstGeom prst="rect">
            <a:avLst/>
          </a:prstGeom>
        </p:spPr>
      </p:pic>
      <p:pic>
        <p:nvPicPr>
          <p:cNvPr id="56" name="Grafik 55">
            <a:extLst>
              <a:ext uri="{FF2B5EF4-FFF2-40B4-BE49-F238E27FC236}">
                <a16:creationId xmlns:a16="http://schemas.microsoft.com/office/drawing/2014/main" id="{1D181950-6F9A-4EFD-BECB-64D65A1905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0548" y="3528388"/>
            <a:ext cx="274820" cy="299804"/>
          </a:xfrm>
          <a:prstGeom prst="rect">
            <a:avLst/>
          </a:prstGeom>
        </p:spPr>
      </p:pic>
      <p:pic>
        <p:nvPicPr>
          <p:cNvPr id="60" name="Grafik 59">
            <a:extLst>
              <a:ext uri="{FF2B5EF4-FFF2-40B4-BE49-F238E27FC236}">
                <a16:creationId xmlns:a16="http://schemas.microsoft.com/office/drawing/2014/main" id="{4A35A168-8E6F-45B6-BAB0-8F448B652B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2688" y="4098265"/>
            <a:ext cx="209550" cy="293370"/>
          </a:xfrm>
          <a:prstGeom prst="rect">
            <a:avLst/>
          </a:prstGeom>
        </p:spPr>
      </p:pic>
      <p:pic>
        <p:nvPicPr>
          <p:cNvPr id="25" name="Grafik 24">
            <a:extLst>
              <a:ext uri="{FF2B5EF4-FFF2-40B4-BE49-F238E27FC236}">
                <a16:creationId xmlns:a16="http://schemas.microsoft.com/office/drawing/2014/main" id="{DCA547EB-8F7D-411F-862F-1CA1F4721728}"/>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7452360" y="1706568"/>
            <a:ext cx="1518335" cy="2656778"/>
          </a:xfrm>
          <a:prstGeom prst="rect">
            <a:avLst/>
          </a:prstGeom>
        </p:spPr>
      </p:pic>
      <p:pic>
        <p:nvPicPr>
          <p:cNvPr id="22" name="Grafik 21">
            <a:extLst>
              <a:ext uri="{FF2B5EF4-FFF2-40B4-BE49-F238E27FC236}">
                <a16:creationId xmlns:a16="http://schemas.microsoft.com/office/drawing/2014/main" id="{9AE2BD52-0F80-46D8-AF13-D8C5FEAF2C3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9679" y="2514335"/>
            <a:ext cx="262722" cy="331258"/>
          </a:xfrm>
          <a:prstGeom prst="rect">
            <a:avLst/>
          </a:prstGeom>
        </p:spPr>
      </p:pic>
      <p:cxnSp>
        <p:nvCxnSpPr>
          <p:cNvPr id="28" name="Gerade Verbindung 7">
            <a:extLst>
              <a:ext uri="{FF2B5EF4-FFF2-40B4-BE49-F238E27FC236}">
                <a16:creationId xmlns:a16="http://schemas.microsoft.com/office/drawing/2014/main" id="{67F50D6D-CFE7-453B-830B-141FBC834820}"/>
              </a:ext>
            </a:extLst>
          </p:cNvPr>
          <p:cNvCxnSpPr>
            <a:cxnSpLocks/>
          </p:cNvCxnSpPr>
          <p:nvPr/>
        </p:nvCxnSpPr>
        <p:spPr>
          <a:xfrm>
            <a:off x="437279" y="2927623"/>
            <a:ext cx="645982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8BD9C45-8A31-4D7F-BFF9-93679EFB9806}"/>
              </a:ext>
            </a:extLst>
          </p:cNvPr>
          <p:cNvSpPr txBox="1"/>
          <p:nvPr/>
        </p:nvSpPr>
        <p:spPr>
          <a:xfrm>
            <a:off x="765121" y="2570584"/>
            <a:ext cx="6627130" cy="24622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chemeClr val="accent5"/>
              </a:buClr>
            </a:pPr>
            <a:r>
              <a:rPr lang="de-DE" sz="1000" b="1" dirty="0"/>
              <a:t>Bis zu</a:t>
            </a:r>
            <a:r>
              <a:rPr lang="de-DE" sz="1000" b="1" cap="none" dirty="0">
                <a:solidFill>
                  <a:schemeClr val="tx1"/>
                </a:solidFill>
                <a:latin typeface="+mn-lt"/>
              </a:rPr>
              <a:t> 50 % höhere Bluetooth-Reichweite </a:t>
            </a:r>
            <a:r>
              <a:rPr lang="de-DE" sz="1000" b="0" cap="none" dirty="0">
                <a:solidFill>
                  <a:schemeClr val="tx1"/>
                </a:solidFill>
                <a:latin typeface="+mn-lt"/>
              </a:rPr>
              <a:t>im Vergleich zu anderen kontinuierlichen Glukosemesssystemen</a:t>
            </a:r>
            <a:r>
              <a:rPr lang="de-DE" sz="1000" b="0" cap="none" baseline="30000" dirty="0">
                <a:solidFill>
                  <a:schemeClr val="tx1"/>
                </a:solidFill>
                <a:latin typeface="+mn-lt"/>
              </a:rPr>
              <a:t>2</a:t>
            </a:r>
            <a:r>
              <a:rPr lang="de-DE" sz="1000" b="0" cap="none" dirty="0">
                <a:solidFill>
                  <a:schemeClr val="tx1"/>
                </a:solidFill>
                <a:latin typeface="+mn-lt"/>
              </a:rPr>
              <a:t>.</a:t>
            </a:r>
          </a:p>
        </p:txBody>
      </p:sp>
    </p:spTree>
    <p:extLst>
      <p:ext uri="{BB962C8B-B14F-4D97-AF65-F5344CB8AC3E}">
        <p14:creationId xmlns:p14="http://schemas.microsoft.com/office/powerpoint/2010/main" val="8769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65BAB0B-1283-4BB2-BEC0-D54900146A8B}"/>
              </a:ext>
            </a:extLst>
          </p:cNvPr>
          <p:cNvSpPr>
            <a:spLocks noGrp="1"/>
          </p:cNvSpPr>
          <p:nvPr>
            <p:ph type="sldNum" sz="quarter" idx="4"/>
          </p:nvPr>
        </p:nvSpPr>
        <p:spPr/>
        <p:txBody>
          <a:bodyPr/>
          <a:lstStyle/>
          <a:p>
            <a:fld id="{A2885E78-1F86-4A3D-9EE1-B0103B1CEF15}" type="slidenum">
              <a:rPr lang="en-US" smtClean="0"/>
              <a:pPr/>
              <a:t>6</a:t>
            </a:fld>
            <a:endParaRPr lang="en-US" dirty="0"/>
          </a:p>
        </p:txBody>
      </p:sp>
      <p:sp>
        <p:nvSpPr>
          <p:cNvPr id="3" name="Fußzeilenplatzhalter 2">
            <a:extLst>
              <a:ext uri="{FF2B5EF4-FFF2-40B4-BE49-F238E27FC236}">
                <a16:creationId xmlns:a16="http://schemas.microsoft.com/office/drawing/2014/main" id="{B2A680A1-5A87-48F0-8ED5-FC679736B999}"/>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5" name="Textplatzhalter 4">
            <a:extLst>
              <a:ext uri="{FF2B5EF4-FFF2-40B4-BE49-F238E27FC236}">
                <a16:creationId xmlns:a16="http://schemas.microsoft.com/office/drawing/2014/main" id="{C4541DE0-81A0-474B-853E-05A32E86D244}"/>
              </a:ext>
            </a:extLst>
          </p:cNvPr>
          <p:cNvSpPr>
            <a:spLocks noGrp="1"/>
          </p:cNvSpPr>
          <p:nvPr>
            <p:ph type="body" sz="quarter" idx="10"/>
          </p:nvPr>
        </p:nvSpPr>
        <p:spPr>
          <a:xfrm>
            <a:off x="502921" y="338465"/>
            <a:ext cx="8137842" cy="553998"/>
          </a:xfrm>
        </p:spPr>
        <p:txBody>
          <a:bodyPr/>
          <a:lstStyle/>
          <a:p>
            <a:r>
              <a:rPr lang="de-DE" sz="1400" dirty="0"/>
              <a:t>Erste Schritte mit FreeStyle Libre 3: </a:t>
            </a:r>
            <a:r>
              <a:rPr lang="de-DE" sz="1400" dirty="0" err="1"/>
              <a:t>ProduktEigenschaften</a:t>
            </a:r>
            <a:endParaRPr lang="de-DE" sz="1400" dirty="0"/>
          </a:p>
          <a:p>
            <a:endParaRPr lang="de-DE" dirty="0"/>
          </a:p>
        </p:txBody>
      </p:sp>
      <p:sp>
        <p:nvSpPr>
          <p:cNvPr id="6" name="Titel 5">
            <a:extLst>
              <a:ext uri="{FF2B5EF4-FFF2-40B4-BE49-F238E27FC236}">
                <a16:creationId xmlns:a16="http://schemas.microsoft.com/office/drawing/2014/main" id="{76660A90-920C-4076-BF9C-5FAE1ABEC09B}"/>
              </a:ext>
            </a:extLst>
          </p:cNvPr>
          <p:cNvSpPr>
            <a:spLocks noGrp="1"/>
          </p:cNvSpPr>
          <p:nvPr>
            <p:ph type="title"/>
          </p:nvPr>
        </p:nvSpPr>
        <p:spPr/>
        <p:txBody>
          <a:bodyPr/>
          <a:lstStyle/>
          <a:p>
            <a:r>
              <a:rPr lang="de-DE" dirty="0"/>
              <a:t>Wie Glukosewerte gemessen und gespeichert werden</a:t>
            </a:r>
          </a:p>
        </p:txBody>
      </p:sp>
      <p:sp>
        <p:nvSpPr>
          <p:cNvPr id="7" name="Textfeld 6">
            <a:extLst>
              <a:ext uri="{FF2B5EF4-FFF2-40B4-BE49-F238E27FC236}">
                <a16:creationId xmlns:a16="http://schemas.microsoft.com/office/drawing/2014/main" id="{0F6CA329-501C-4443-B258-E6F819FA9174}"/>
              </a:ext>
            </a:extLst>
          </p:cNvPr>
          <p:cNvSpPr txBox="1"/>
          <p:nvPr/>
        </p:nvSpPr>
        <p:spPr>
          <a:xfrm>
            <a:off x="491320" y="1496050"/>
            <a:ext cx="2624846" cy="1938992"/>
          </a:xfrm>
          <a:prstGeom prst="rect">
            <a:avLst/>
          </a:prstGeom>
          <a:noFill/>
        </p:spPr>
        <p:txBody>
          <a:bodyPr wrap="square" rtlCol="0">
            <a:spAutoFit/>
          </a:bodyPr>
          <a:lstStyle/>
          <a:p>
            <a:r>
              <a:rPr lang="de-DE" sz="1200" dirty="0">
                <a:latin typeface="Georgia" panose="02040502050405020303" pitchFamily="18" charset="0"/>
              </a:rPr>
              <a:t>Der </a:t>
            </a:r>
            <a:r>
              <a:rPr lang="de-DE" sz="1200" dirty="0" err="1">
                <a:latin typeface="Georgia" panose="02040502050405020303" pitchFamily="18" charset="0"/>
              </a:rPr>
              <a:t>FreeStyle</a:t>
            </a:r>
            <a:r>
              <a:rPr lang="de-DE" sz="1200" dirty="0">
                <a:latin typeface="Georgia" panose="02040502050405020303" pitchFamily="18" charset="0"/>
              </a:rPr>
              <a:t> Libre 3 Sensor verfügt über einen sterilen, dünnen und flexiblen Messfühler, der unter die Haut geführt wird und dort kontinuierlich die Glukose in der Zwischenzellflüssigkeit misst. </a:t>
            </a:r>
          </a:p>
          <a:p>
            <a:endParaRPr lang="de-DE" sz="1200" dirty="0">
              <a:latin typeface="Georgia" panose="02040502050405020303" pitchFamily="18" charset="0"/>
            </a:endParaRPr>
          </a:p>
          <a:p>
            <a:r>
              <a:rPr lang="de-DE" sz="1200" dirty="0">
                <a:latin typeface="Georgia" panose="02040502050405020303" pitchFamily="18" charset="0"/>
              </a:rPr>
              <a:t>Der Sensor speichert die Glukose-Messwerte und aktualisiert sie jede Minute.</a:t>
            </a:r>
          </a:p>
        </p:txBody>
      </p:sp>
      <p:pic>
        <p:nvPicPr>
          <p:cNvPr id="15" name="Grafik 14" descr="Ein Bild, das drinnen, weiß, schwarz, dunkel enthält.&#10;&#10;Automatisch generierte Beschreibung">
            <a:extLst>
              <a:ext uri="{FF2B5EF4-FFF2-40B4-BE49-F238E27FC236}">
                <a16:creationId xmlns:a16="http://schemas.microsoft.com/office/drawing/2014/main" id="{4F6C7AA4-AD83-464D-ADB7-1A9D9B2633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9830" y="1251800"/>
            <a:ext cx="1015533" cy="1089947"/>
          </a:xfrm>
          <a:prstGeom prst="rect">
            <a:avLst/>
          </a:prstGeom>
        </p:spPr>
      </p:pic>
      <p:pic>
        <p:nvPicPr>
          <p:cNvPr id="17" name="Grafik 16">
            <a:extLst>
              <a:ext uri="{FF2B5EF4-FFF2-40B4-BE49-F238E27FC236}">
                <a16:creationId xmlns:a16="http://schemas.microsoft.com/office/drawing/2014/main" id="{ACC06FEC-050F-9145-88E7-BC9478B42B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2041" y="3649506"/>
            <a:ext cx="911139" cy="915207"/>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D7CD0C7D-D657-7B4C-92C0-BDEA71EDB3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8900" y="3618543"/>
            <a:ext cx="602003" cy="1025032"/>
          </a:xfrm>
          <a:prstGeom prst="rect">
            <a:avLst/>
          </a:prstGeom>
        </p:spPr>
      </p:pic>
      <p:pic>
        <p:nvPicPr>
          <p:cNvPr id="11" name="Grafik 10" descr="Ein Bild, das Text, drinnen enthält.&#10;&#10;Automatisch generierte Beschreibung">
            <a:extLst>
              <a:ext uri="{FF2B5EF4-FFF2-40B4-BE49-F238E27FC236}">
                <a16:creationId xmlns:a16="http://schemas.microsoft.com/office/drawing/2014/main" id="{4AABBD15-B8FC-5341-841E-6BA01E7E49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45082" y="2046137"/>
            <a:ext cx="2053732" cy="2380100"/>
          </a:xfrm>
          <a:prstGeom prst="rect">
            <a:avLst/>
          </a:prstGeom>
        </p:spPr>
      </p:pic>
      <p:pic>
        <p:nvPicPr>
          <p:cNvPr id="13" name="Grafik 12">
            <a:extLst>
              <a:ext uri="{FF2B5EF4-FFF2-40B4-BE49-F238E27FC236}">
                <a16:creationId xmlns:a16="http://schemas.microsoft.com/office/drawing/2014/main" id="{9BBD42B9-0307-B044-A3C4-B30D0E64B4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8533" y="1409078"/>
            <a:ext cx="444685" cy="647694"/>
          </a:xfrm>
          <a:prstGeom prst="rect">
            <a:avLst/>
          </a:prstGeom>
        </p:spPr>
      </p:pic>
      <p:sp>
        <p:nvSpPr>
          <p:cNvPr id="20" name="Textfeld 19">
            <a:extLst>
              <a:ext uri="{FF2B5EF4-FFF2-40B4-BE49-F238E27FC236}">
                <a16:creationId xmlns:a16="http://schemas.microsoft.com/office/drawing/2014/main" id="{978452C7-1919-3B46-942D-549A5246FA52}"/>
              </a:ext>
            </a:extLst>
          </p:cNvPr>
          <p:cNvSpPr txBox="1"/>
          <p:nvPr/>
        </p:nvSpPr>
        <p:spPr>
          <a:xfrm>
            <a:off x="4471880" y="1432234"/>
            <a:ext cx="2037802" cy="523220"/>
          </a:xfrm>
          <a:prstGeom prst="rect">
            <a:avLst/>
          </a:prstGeom>
          <a:noFill/>
        </p:spPr>
        <p:txBody>
          <a:bodyPr wrap="none" rtlCol="0">
            <a:spAutoFit/>
          </a:bodyPr>
          <a:lstStyle/>
          <a:p>
            <a:r>
              <a:rPr lang="de-DE" sz="1400" b="1">
                <a:latin typeface="Calibri" panose="020F0502020204030204" pitchFamily="34" charset="0"/>
                <a:cs typeface="Calibri" panose="020F0502020204030204" pitchFamily="34" charset="0"/>
              </a:rPr>
              <a:t>Gewebeglukose</a:t>
            </a:r>
          </a:p>
          <a:p>
            <a:r>
              <a:rPr lang="de-DE" sz="1400">
                <a:latin typeface="Calibri" panose="020F0502020204030204" pitchFamily="34" charset="0"/>
                <a:cs typeface="Calibri" panose="020F0502020204030204" pitchFamily="34" charset="0"/>
              </a:rPr>
              <a:t>(</a:t>
            </a:r>
            <a:r>
              <a:rPr lang="de-DE" sz="1400" err="1">
                <a:latin typeface="Calibri" panose="020F0502020204030204" pitchFamily="34" charset="0"/>
                <a:cs typeface="Calibri" panose="020F0502020204030204" pitchFamily="34" charset="0"/>
              </a:rPr>
              <a:t>FreeStyle</a:t>
            </a:r>
            <a:r>
              <a:rPr lang="de-DE" sz="1400">
                <a:latin typeface="Calibri" panose="020F0502020204030204" pitchFamily="34" charset="0"/>
                <a:cs typeface="Calibri" panose="020F0502020204030204" pitchFamily="34" charset="0"/>
              </a:rPr>
              <a:t> Libre 3 Sensor)</a:t>
            </a:r>
          </a:p>
        </p:txBody>
      </p:sp>
      <p:sp>
        <p:nvSpPr>
          <p:cNvPr id="21" name="Textfeld 20">
            <a:extLst>
              <a:ext uri="{FF2B5EF4-FFF2-40B4-BE49-F238E27FC236}">
                <a16:creationId xmlns:a16="http://schemas.microsoft.com/office/drawing/2014/main" id="{9E02BB84-E922-8B42-916B-4F3706501EF3}"/>
              </a:ext>
            </a:extLst>
          </p:cNvPr>
          <p:cNvSpPr txBox="1"/>
          <p:nvPr/>
        </p:nvSpPr>
        <p:spPr>
          <a:xfrm>
            <a:off x="7272797" y="1432234"/>
            <a:ext cx="1103507" cy="523220"/>
          </a:xfrm>
          <a:prstGeom prst="rect">
            <a:avLst/>
          </a:prstGeom>
          <a:noFill/>
        </p:spPr>
        <p:txBody>
          <a:bodyPr wrap="none" rtlCol="0">
            <a:spAutoFit/>
          </a:bodyPr>
          <a:lstStyle/>
          <a:p>
            <a:pPr algn="r"/>
            <a:r>
              <a:rPr lang="de-DE" sz="1400" b="1">
                <a:latin typeface="Calibri" panose="020F0502020204030204" pitchFamily="34" charset="0"/>
                <a:cs typeface="Calibri" panose="020F0502020204030204" pitchFamily="34" charset="0"/>
              </a:rPr>
              <a:t>Blutglukose</a:t>
            </a:r>
          </a:p>
          <a:p>
            <a:pPr algn="r"/>
            <a:r>
              <a:rPr lang="de-DE" sz="1400">
                <a:latin typeface="Calibri" panose="020F0502020204030204" pitchFamily="34" charset="0"/>
                <a:cs typeface="Calibri" panose="020F0502020204030204" pitchFamily="34" charset="0"/>
              </a:rPr>
              <a:t>(Fingerstich)</a:t>
            </a:r>
          </a:p>
        </p:txBody>
      </p:sp>
      <p:sp>
        <p:nvSpPr>
          <p:cNvPr id="22" name="Textfeld 21">
            <a:extLst>
              <a:ext uri="{FF2B5EF4-FFF2-40B4-BE49-F238E27FC236}">
                <a16:creationId xmlns:a16="http://schemas.microsoft.com/office/drawing/2014/main" id="{3242D212-A0BB-C544-A014-BFDBEE46959C}"/>
              </a:ext>
            </a:extLst>
          </p:cNvPr>
          <p:cNvSpPr txBox="1"/>
          <p:nvPr/>
        </p:nvSpPr>
        <p:spPr>
          <a:xfrm>
            <a:off x="4471880" y="2227539"/>
            <a:ext cx="678391" cy="307777"/>
          </a:xfrm>
          <a:prstGeom prst="rect">
            <a:avLst/>
          </a:prstGeom>
          <a:noFill/>
        </p:spPr>
        <p:txBody>
          <a:bodyPr wrap="none" rtlCol="0">
            <a:spAutoFit/>
          </a:bodyPr>
          <a:lstStyle/>
          <a:p>
            <a:r>
              <a:rPr lang="de-DE" sz="1400">
                <a:latin typeface="Calibri" panose="020F0502020204030204" pitchFamily="34" charset="0"/>
                <a:cs typeface="Calibri" panose="020F0502020204030204" pitchFamily="34" charset="0"/>
              </a:rPr>
              <a:t>Sensor</a:t>
            </a:r>
          </a:p>
        </p:txBody>
      </p:sp>
      <p:sp>
        <p:nvSpPr>
          <p:cNvPr id="23" name="Textfeld 22">
            <a:extLst>
              <a:ext uri="{FF2B5EF4-FFF2-40B4-BE49-F238E27FC236}">
                <a16:creationId xmlns:a16="http://schemas.microsoft.com/office/drawing/2014/main" id="{84C166A1-9C47-BB48-BD83-56687A78502C}"/>
              </a:ext>
            </a:extLst>
          </p:cNvPr>
          <p:cNvSpPr txBox="1"/>
          <p:nvPr/>
        </p:nvSpPr>
        <p:spPr>
          <a:xfrm>
            <a:off x="4471880" y="2710859"/>
            <a:ext cx="649537" cy="307777"/>
          </a:xfrm>
          <a:prstGeom prst="rect">
            <a:avLst/>
          </a:prstGeom>
          <a:noFill/>
        </p:spPr>
        <p:txBody>
          <a:bodyPr wrap="none" rtlCol="0">
            <a:spAutoFit/>
          </a:bodyPr>
          <a:lstStyle/>
          <a:p>
            <a:r>
              <a:rPr lang="de-DE" sz="1400">
                <a:latin typeface="Calibri" panose="020F0502020204030204" pitchFamily="34" charset="0"/>
                <a:cs typeface="Calibri" panose="020F0502020204030204" pitchFamily="34" charset="0"/>
              </a:rPr>
              <a:t>Fühler</a:t>
            </a:r>
          </a:p>
        </p:txBody>
      </p:sp>
      <p:sp>
        <p:nvSpPr>
          <p:cNvPr id="24" name="Textfeld 23">
            <a:extLst>
              <a:ext uri="{FF2B5EF4-FFF2-40B4-BE49-F238E27FC236}">
                <a16:creationId xmlns:a16="http://schemas.microsoft.com/office/drawing/2014/main" id="{BA49FD32-0993-5343-A3EE-CC6935CE6A39}"/>
              </a:ext>
            </a:extLst>
          </p:cNvPr>
          <p:cNvSpPr txBox="1"/>
          <p:nvPr/>
        </p:nvSpPr>
        <p:spPr>
          <a:xfrm>
            <a:off x="4471880" y="3887335"/>
            <a:ext cx="538930" cy="307777"/>
          </a:xfrm>
          <a:prstGeom prst="rect">
            <a:avLst/>
          </a:prstGeom>
          <a:noFill/>
        </p:spPr>
        <p:txBody>
          <a:bodyPr wrap="none" rtlCol="0">
            <a:spAutoFit/>
          </a:bodyPr>
          <a:lstStyle/>
          <a:p>
            <a:r>
              <a:rPr lang="de-DE" sz="1400">
                <a:latin typeface="Calibri" panose="020F0502020204030204" pitchFamily="34" charset="0"/>
                <a:cs typeface="Calibri" panose="020F0502020204030204" pitchFamily="34" charset="0"/>
              </a:rPr>
              <a:t>Haut</a:t>
            </a:r>
          </a:p>
        </p:txBody>
      </p:sp>
      <p:sp>
        <p:nvSpPr>
          <p:cNvPr id="25" name="Textfeld 24">
            <a:extLst>
              <a:ext uri="{FF2B5EF4-FFF2-40B4-BE49-F238E27FC236}">
                <a16:creationId xmlns:a16="http://schemas.microsoft.com/office/drawing/2014/main" id="{92B13D93-31FD-6640-BD00-7EAA3201B4D9}"/>
              </a:ext>
            </a:extLst>
          </p:cNvPr>
          <p:cNvSpPr txBox="1"/>
          <p:nvPr/>
        </p:nvSpPr>
        <p:spPr>
          <a:xfrm>
            <a:off x="7505150" y="2995839"/>
            <a:ext cx="883383" cy="307777"/>
          </a:xfrm>
          <a:prstGeom prst="rect">
            <a:avLst/>
          </a:prstGeom>
          <a:noFill/>
        </p:spPr>
        <p:txBody>
          <a:bodyPr wrap="none" rtlCol="0">
            <a:spAutoFit/>
          </a:bodyPr>
          <a:lstStyle/>
          <a:p>
            <a:pPr algn="r"/>
            <a:r>
              <a:rPr lang="de-DE" sz="1400">
                <a:latin typeface="Calibri" panose="020F0502020204030204" pitchFamily="34" charset="0"/>
                <a:cs typeface="Calibri" panose="020F0502020204030204" pitchFamily="34" charset="0"/>
              </a:rPr>
              <a:t>Blutgefäß</a:t>
            </a:r>
          </a:p>
        </p:txBody>
      </p:sp>
      <p:cxnSp>
        <p:nvCxnSpPr>
          <p:cNvPr id="33" name="Gerade Verbindung mit Pfeil 32">
            <a:extLst>
              <a:ext uri="{FF2B5EF4-FFF2-40B4-BE49-F238E27FC236}">
                <a16:creationId xmlns:a16="http://schemas.microsoft.com/office/drawing/2014/main" id="{3D192AE5-9483-614E-8C49-96688D921803}"/>
              </a:ext>
            </a:extLst>
          </p:cNvPr>
          <p:cNvCxnSpPr/>
          <p:nvPr/>
        </p:nvCxnSpPr>
        <p:spPr>
          <a:xfrm>
            <a:off x="4526668" y="1974989"/>
            <a:ext cx="1983014" cy="0"/>
          </a:xfrm>
          <a:prstGeom prst="straightConnector1">
            <a:avLst/>
          </a:prstGeom>
          <a:ln>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29E24661-7497-444D-B500-4793010476E0}"/>
              </a:ext>
            </a:extLst>
          </p:cNvPr>
          <p:cNvCxnSpPr>
            <a:cxnSpLocks/>
          </p:cNvCxnSpPr>
          <p:nvPr/>
        </p:nvCxnSpPr>
        <p:spPr>
          <a:xfrm flipH="1">
            <a:off x="7188212" y="1974989"/>
            <a:ext cx="1108881" cy="0"/>
          </a:xfrm>
          <a:prstGeom prst="straightConnector1">
            <a:avLst/>
          </a:prstGeom>
          <a:ln>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6305AFFD-A000-164D-A0E8-D4A18F20C940}"/>
              </a:ext>
            </a:extLst>
          </p:cNvPr>
          <p:cNvCxnSpPr>
            <a:cxnSpLocks/>
          </p:cNvCxnSpPr>
          <p:nvPr/>
        </p:nvCxnSpPr>
        <p:spPr>
          <a:xfrm>
            <a:off x="4526668" y="2547866"/>
            <a:ext cx="1274707" cy="0"/>
          </a:xfrm>
          <a:prstGeom prst="straightConnector1">
            <a:avLst/>
          </a:prstGeom>
          <a:ln>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89DC9183-7C78-8E43-86F3-D7198C72D259}"/>
              </a:ext>
            </a:extLst>
          </p:cNvPr>
          <p:cNvCxnSpPr>
            <a:cxnSpLocks/>
          </p:cNvCxnSpPr>
          <p:nvPr/>
        </p:nvCxnSpPr>
        <p:spPr>
          <a:xfrm>
            <a:off x="4526668" y="4178362"/>
            <a:ext cx="1484028" cy="0"/>
          </a:xfrm>
          <a:prstGeom prst="straightConnector1">
            <a:avLst/>
          </a:prstGeom>
          <a:ln>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46" name="Gewinkelte Verbindung 45">
            <a:extLst>
              <a:ext uri="{FF2B5EF4-FFF2-40B4-BE49-F238E27FC236}">
                <a16:creationId xmlns:a16="http://schemas.microsoft.com/office/drawing/2014/main" id="{7CD8A1D6-C733-6D4E-B725-C922986C4D11}"/>
              </a:ext>
            </a:extLst>
          </p:cNvPr>
          <p:cNvCxnSpPr>
            <a:cxnSpLocks/>
          </p:cNvCxnSpPr>
          <p:nvPr/>
        </p:nvCxnSpPr>
        <p:spPr>
          <a:xfrm>
            <a:off x="4544778" y="3038071"/>
            <a:ext cx="1675238" cy="446633"/>
          </a:xfrm>
          <a:prstGeom prst="bentConnector3">
            <a:avLst>
              <a:gd name="adj1" fmla="val 99980"/>
            </a:avLst>
          </a:prstGeom>
          <a:ln>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DE901D35-1530-E54A-96EE-09B91D33B80F}"/>
              </a:ext>
            </a:extLst>
          </p:cNvPr>
          <p:cNvCxnSpPr>
            <a:cxnSpLocks/>
          </p:cNvCxnSpPr>
          <p:nvPr/>
        </p:nvCxnSpPr>
        <p:spPr>
          <a:xfrm flipH="1">
            <a:off x="7279666" y="3303616"/>
            <a:ext cx="1017427" cy="0"/>
          </a:xfrm>
          <a:prstGeom prst="straightConnector1">
            <a:avLst/>
          </a:prstGeom>
          <a:ln>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9" name="Datumsplatzhalter 8">
            <a:extLst>
              <a:ext uri="{FF2B5EF4-FFF2-40B4-BE49-F238E27FC236}">
                <a16:creationId xmlns:a16="http://schemas.microsoft.com/office/drawing/2014/main" id="{66B48908-121A-7D4E-85F0-8B22930B4247}"/>
              </a:ext>
            </a:extLst>
          </p:cNvPr>
          <p:cNvSpPr>
            <a:spLocks noGrp="1"/>
          </p:cNvSpPr>
          <p:nvPr>
            <p:ph type="dt" sz="half" idx="2"/>
          </p:nvPr>
        </p:nvSpPr>
        <p:spPr/>
        <p:txBody>
          <a:bodyPr/>
          <a:lstStyle/>
          <a:p>
            <a:fld id="{1BC5DFB0-79F3-4742-B683-B23C0974ED27}" type="datetime1">
              <a:rPr lang="de-DE" smtClean="0"/>
              <a:t>14.09.21</a:t>
            </a:fld>
            <a:endParaRPr lang="en-US" dirty="0"/>
          </a:p>
        </p:txBody>
      </p:sp>
    </p:spTree>
    <p:extLst>
      <p:ext uri="{BB962C8B-B14F-4D97-AF65-F5344CB8AC3E}">
        <p14:creationId xmlns:p14="http://schemas.microsoft.com/office/powerpoint/2010/main" val="165507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5188679-5A90-41C5-9B31-7DAA0B39308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9862" y="2767117"/>
            <a:ext cx="1600874" cy="770202"/>
          </a:xfrm>
          <a:prstGeom prst="rect">
            <a:avLst/>
          </a:prstGeom>
        </p:spPr>
      </p:pic>
      <p:pic>
        <p:nvPicPr>
          <p:cNvPr id="14" name="Grafik 13">
            <a:extLst>
              <a:ext uri="{FF2B5EF4-FFF2-40B4-BE49-F238E27FC236}">
                <a16:creationId xmlns:a16="http://schemas.microsoft.com/office/drawing/2014/main" id="{9DDA5005-9F03-4382-9424-6218AAE011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4638" y="1600916"/>
            <a:ext cx="1325246" cy="1702529"/>
          </a:xfrm>
          <a:prstGeom prst="rect">
            <a:avLst/>
          </a:prstGeom>
        </p:spPr>
      </p:pic>
      <p:pic>
        <p:nvPicPr>
          <p:cNvPr id="16" name="Grafik 15">
            <a:extLst>
              <a:ext uri="{FF2B5EF4-FFF2-40B4-BE49-F238E27FC236}">
                <a16:creationId xmlns:a16="http://schemas.microsoft.com/office/drawing/2014/main" id="{746966C5-9F69-4A56-B70B-E88AF168CF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5093" y="1372612"/>
            <a:ext cx="1444296" cy="1721327"/>
          </a:xfrm>
          <a:prstGeom prst="rect">
            <a:avLst/>
          </a:prstGeom>
        </p:spPr>
      </p:pic>
      <p:pic>
        <p:nvPicPr>
          <p:cNvPr id="29" name="Grafik 28">
            <a:extLst>
              <a:ext uri="{FF2B5EF4-FFF2-40B4-BE49-F238E27FC236}">
                <a16:creationId xmlns:a16="http://schemas.microsoft.com/office/drawing/2014/main" id="{5BDBD4FC-FAFF-42CC-9199-98FB2A6D755F}"/>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58000"/>
                    </a14:imgEffect>
                  </a14:imgLayer>
                </a14:imgProps>
              </a:ext>
              <a:ext uri="{28A0092B-C50C-407E-A947-70E740481C1C}">
                <a14:useLocalDpi xmlns:a14="http://schemas.microsoft.com/office/drawing/2010/main"/>
              </a:ext>
            </a:extLst>
          </a:blip>
          <a:srcRect/>
          <a:stretch/>
        </p:blipFill>
        <p:spPr>
          <a:xfrm>
            <a:off x="-3246" y="1740194"/>
            <a:ext cx="9144000" cy="3403306"/>
          </a:xfrm>
          <a:prstGeom prst="rect">
            <a:avLst/>
          </a:prstGeom>
        </p:spPr>
      </p:pic>
      <p:sp>
        <p:nvSpPr>
          <p:cNvPr id="42" name="Datumsplatzhalter 8">
            <a:extLst>
              <a:ext uri="{FF2B5EF4-FFF2-40B4-BE49-F238E27FC236}">
                <a16:creationId xmlns:a16="http://schemas.microsoft.com/office/drawing/2014/main" id="{AF5761F1-44AE-4B42-B2AD-E31EB6AD5399}"/>
              </a:ext>
            </a:extLst>
          </p:cNvPr>
          <p:cNvSpPr>
            <a:spLocks noGrp="1"/>
          </p:cNvSpPr>
          <p:nvPr>
            <p:ph type="dt" sz="half" idx="2"/>
          </p:nvPr>
        </p:nvSpPr>
        <p:spPr>
          <a:xfrm>
            <a:off x="7574173" y="4767263"/>
            <a:ext cx="1188720" cy="273844"/>
          </a:xfrm>
        </p:spPr>
        <p:txBody>
          <a:bodyPr/>
          <a:lstStyle/>
          <a:p>
            <a:fld id="{1BC5DFB0-79F3-4742-B683-B23C0974ED27}" type="datetime1">
              <a:rPr lang="de-DE" smtClean="0"/>
              <a:pPr/>
              <a:t>14.09.21</a:t>
            </a:fld>
            <a:endParaRPr lang="en-US" dirty="0"/>
          </a:p>
        </p:txBody>
      </p:sp>
      <p:sp>
        <p:nvSpPr>
          <p:cNvPr id="41" name="Foliennummernplatzhalter 1">
            <a:extLst>
              <a:ext uri="{FF2B5EF4-FFF2-40B4-BE49-F238E27FC236}">
                <a16:creationId xmlns:a16="http://schemas.microsoft.com/office/drawing/2014/main" id="{AAEF7E3F-91DA-4F58-A5B0-8DC940553012}"/>
              </a:ext>
            </a:extLst>
          </p:cNvPr>
          <p:cNvSpPr>
            <a:spLocks noGrp="1"/>
          </p:cNvSpPr>
          <p:nvPr>
            <p:ph type="sldNum" sz="quarter" idx="4"/>
          </p:nvPr>
        </p:nvSpPr>
        <p:spPr>
          <a:xfrm>
            <a:off x="8606290" y="4828509"/>
            <a:ext cx="292608" cy="212598"/>
          </a:xfrm>
        </p:spPr>
        <p:txBody>
          <a:bodyPr/>
          <a:lstStyle/>
          <a:p>
            <a:fld id="{A2885E78-1F86-4A3D-9EE1-B0103B1CEF15}" type="slidenum">
              <a:rPr lang="en-US" smtClean="0"/>
              <a:pPr/>
              <a:t>7</a:t>
            </a:fld>
            <a:endParaRPr lang="en-US" dirty="0"/>
          </a:p>
        </p:txBody>
      </p:sp>
      <p:sp>
        <p:nvSpPr>
          <p:cNvPr id="11" name="Fußzeilenplatzhalter 10">
            <a:extLst>
              <a:ext uri="{FF2B5EF4-FFF2-40B4-BE49-F238E27FC236}">
                <a16:creationId xmlns:a16="http://schemas.microsoft.com/office/drawing/2014/main" id="{4B50C57C-023C-4F29-B015-A2A2826691D9}"/>
              </a:ext>
            </a:extLst>
          </p:cNvPr>
          <p:cNvSpPr>
            <a:spLocks noGrp="1"/>
          </p:cNvSpPr>
          <p:nvPr>
            <p:ph type="ftr" sz="quarter" idx="3"/>
          </p:nvPr>
        </p:nvSpPr>
        <p:spPr>
          <a:xfrm>
            <a:off x="502920" y="4767263"/>
            <a:ext cx="6949440" cy="273844"/>
          </a:xfrm>
        </p:spPr>
        <p:txBody>
          <a:bodyPr/>
          <a:lstStyle/>
          <a:p>
            <a:pPr lvl="0"/>
            <a:r>
              <a:rPr lang="de-DE" noProof="0" dirty="0"/>
              <a:t>© 2020 Abbott | ADC-</a:t>
            </a:r>
            <a:r>
              <a:rPr lang="de-DE" dirty="0"/>
              <a:t>43621</a:t>
            </a:r>
            <a:r>
              <a:rPr lang="de-DE" noProof="0" dirty="0"/>
              <a:t> v1.0 | Geschützt und vertraulich - nicht verbreiten </a:t>
            </a:r>
            <a:endParaRPr lang="en-US" noProof="0" dirty="0"/>
          </a:p>
        </p:txBody>
      </p:sp>
      <p:sp>
        <p:nvSpPr>
          <p:cNvPr id="44" name="Textplatzhalter 43">
            <a:extLst>
              <a:ext uri="{FF2B5EF4-FFF2-40B4-BE49-F238E27FC236}">
                <a16:creationId xmlns:a16="http://schemas.microsoft.com/office/drawing/2014/main" id="{3DCF5694-6723-4900-8BD3-41402342C804}"/>
              </a:ext>
            </a:extLst>
          </p:cNvPr>
          <p:cNvSpPr>
            <a:spLocks noGrp="1"/>
          </p:cNvSpPr>
          <p:nvPr>
            <p:ph type="body" sz="quarter" idx="11"/>
          </p:nvPr>
        </p:nvSpPr>
        <p:spPr/>
        <p:txBody>
          <a:bodyPr/>
          <a:lstStyle/>
          <a:p>
            <a:endParaRPr lang="de-DE"/>
          </a:p>
        </p:txBody>
      </p:sp>
      <p:sp>
        <p:nvSpPr>
          <p:cNvPr id="26" name="Textplatzhalter 6">
            <a:extLst>
              <a:ext uri="{FF2B5EF4-FFF2-40B4-BE49-F238E27FC236}">
                <a16:creationId xmlns:a16="http://schemas.microsoft.com/office/drawing/2014/main" id="{FB2A9C89-D56D-4A18-A8A5-7F3C1AF1E1BE}"/>
              </a:ext>
            </a:extLst>
          </p:cNvPr>
          <p:cNvSpPr>
            <a:spLocks noGrp="1"/>
          </p:cNvSpPr>
          <p:nvPr>
            <p:ph type="body" sz="quarter" idx="10"/>
          </p:nvPr>
        </p:nvSpPr>
        <p:spPr>
          <a:xfrm>
            <a:off x="502921" y="338465"/>
            <a:ext cx="8137842" cy="261610"/>
          </a:xfrm>
        </p:spPr>
        <p:txBody>
          <a:bodyPr/>
          <a:lstStyle/>
          <a:p>
            <a:r>
              <a:rPr lang="de-DE" dirty="0"/>
              <a:t>Erste Schritte mit FreeStyle Libre 3: </a:t>
            </a:r>
            <a:r>
              <a:rPr lang="de-DE" dirty="0" err="1"/>
              <a:t>ProduktEigenschaften</a:t>
            </a:r>
            <a:endParaRPr lang="de-DE" dirty="0"/>
          </a:p>
        </p:txBody>
      </p:sp>
      <p:sp>
        <p:nvSpPr>
          <p:cNvPr id="5" name="Titel 4">
            <a:extLst>
              <a:ext uri="{FF2B5EF4-FFF2-40B4-BE49-F238E27FC236}">
                <a16:creationId xmlns:a16="http://schemas.microsoft.com/office/drawing/2014/main" id="{14E5C99A-2C16-415C-B620-CE65F64F40F0}"/>
              </a:ext>
            </a:extLst>
          </p:cNvPr>
          <p:cNvSpPr>
            <a:spLocks noGrp="1"/>
          </p:cNvSpPr>
          <p:nvPr>
            <p:ph type="title"/>
          </p:nvPr>
        </p:nvSpPr>
        <p:spPr>
          <a:xfrm>
            <a:off x="503238" y="616825"/>
            <a:ext cx="8137842" cy="616664"/>
          </a:xfrm>
        </p:spPr>
        <p:txBody>
          <a:bodyPr/>
          <a:lstStyle/>
          <a:p>
            <a:r>
              <a:rPr lang="de-DE" dirty="0"/>
              <a:t>Gewebeglukosemessung einfach erklärt</a:t>
            </a:r>
          </a:p>
        </p:txBody>
      </p:sp>
      <p:sp>
        <p:nvSpPr>
          <p:cNvPr id="19" name="Textplatzhalter 3">
            <a:extLst>
              <a:ext uri="{FF2B5EF4-FFF2-40B4-BE49-F238E27FC236}">
                <a16:creationId xmlns:a16="http://schemas.microsoft.com/office/drawing/2014/main" id="{D37705F8-11DF-421E-AFF2-3EA4E2666433}"/>
              </a:ext>
            </a:extLst>
          </p:cNvPr>
          <p:cNvSpPr txBox="1">
            <a:spLocks/>
          </p:cNvSpPr>
          <p:nvPr/>
        </p:nvSpPr>
        <p:spPr>
          <a:xfrm>
            <a:off x="1026206" y="3916713"/>
            <a:ext cx="1961284" cy="608949"/>
          </a:xfrm>
          <a:prstGeom prst="rect">
            <a:avLst/>
          </a:prstGeom>
        </p:spPr>
        <p:txBody>
          <a:bodyPr vert="horz" lIns="0" tIns="0" rIns="0" bIns="0" rtlCol="0" anchor="t" anchorCtr="0"/>
          <a:lstStyle>
            <a:defPPr>
              <a:defRPr lang="en-US"/>
            </a:defPPr>
            <a:lvl1pPr marL="0" algn="l" defTabSz="914400" rtl="0" eaLnBrk="1" latinLnBrk="0" hangingPunct="1">
              <a:spcAft>
                <a:spcPts val="400"/>
              </a:spcAft>
              <a:defRPr sz="600" b="0" i="0" kern="1200">
                <a:solidFill>
                  <a:schemeClr val="accent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de-DE" sz="105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Bei stabilen Glukosewerten</a:t>
            </a:r>
            <a:r>
              <a:rPr kumimoji="0" lang="de-DE" sz="105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br>
              <a:rPr kumimoji="0" lang="de-DE" sz="1050" b="0" i="0" u="none" strike="noStrike" kern="1200" cap="none" spc="0" normalizeH="0" baseline="0" noProof="0" dirty="0">
                <a:ln>
                  <a:noFill/>
                </a:ln>
                <a:solidFill>
                  <a:srgbClr val="FFD100"/>
                </a:solidFill>
                <a:effectLst/>
                <a:uLnTx/>
                <a:uFillTx/>
                <a:latin typeface="Calibri" panose="020F0502020204030204" pitchFamily="34" charset="0"/>
                <a:ea typeface="+mn-ea"/>
                <a:cs typeface="Calibri" panose="020F0502020204030204" pitchFamily="34" charset="0"/>
              </a:rPr>
            </a:br>
            <a:r>
              <a:rPr kumimoji="0" lang="de-DE" sz="900" b="0" i="0" u="none" strike="noStrike" kern="1200" cap="none" spc="0" normalizeH="0" baseline="0" noProof="0" dirty="0">
                <a:ln>
                  <a:noFill/>
                </a:ln>
                <a:solidFill>
                  <a:srgbClr val="FFFFFF"/>
                </a:solidFill>
                <a:effectLst/>
                <a:uLnTx/>
                <a:uFillTx/>
                <a:latin typeface="Georgia"/>
                <a:ea typeface="+mn-ea"/>
                <a:cs typeface="Arial" panose="020B0604020202020204" pitchFamily="34" charset="0"/>
              </a:rPr>
              <a:t>sind die vom FreeStyle Libre 3 Messsystem gemessenen Glukosewerte und Blutglukosewerte sehr ähnlich.</a:t>
            </a:r>
          </a:p>
        </p:txBody>
      </p:sp>
      <p:pic>
        <p:nvPicPr>
          <p:cNvPr id="20" name="Grafik 19">
            <a:extLst>
              <a:ext uri="{FF2B5EF4-FFF2-40B4-BE49-F238E27FC236}">
                <a16:creationId xmlns:a16="http://schemas.microsoft.com/office/drawing/2014/main" id="{90D42E4B-C5CC-4C5D-AC22-75CDA84C376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4460" y="4020103"/>
            <a:ext cx="362472" cy="362472"/>
          </a:xfrm>
          <a:prstGeom prst="rect">
            <a:avLst/>
          </a:prstGeom>
        </p:spPr>
      </p:pic>
      <p:sp>
        <p:nvSpPr>
          <p:cNvPr id="21" name="Textplatzhalter 3">
            <a:extLst>
              <a:ext uri="{FF2B5EF4-FFF2-40B4-BE49-F238E27FC236}">
                <a16:creationId xmlns:a16="http://schemas.microsoft.com/office/drawing/2014/main" id="{82F75CEF-6298-4A40-B01F-288EDD130E7F}"/>
              </a:ext>
            </a:extLst>
          </p:cNvPr>
          <p:cNvSpPr txBox="1">
            <a:spLocks/>
          </p:cNvSpPr>
          <p:nvPr/>
        </p:nvSpPr>
        <p:spPr>
          <a:xfrm>
            <a:off x="3728571" y="3916713"/>
            <a:ext cx="2169285" cy="798362"/>
          </a:xfrm>
          <a:prstGeom prst="rect">
            <a:avLst/>
          </a:prstGeom>
        </p:spPr>
        <p:txBody>
          <a:bodyPr vert="horz" lIns="0" tIns="0" rIns="0" bIns="0" rtlCol="0" anchor="t" anchorCtr="0"/>
          <a:lstStyle>
            <a:defPPr>
              <a:defRPr lang="en-US"/>
            </a:defPPr>
            <a:lvl1pPr marL="0" algn="l" defTabSz="914400" rtl="0" eaLnBrk="1" latinLnBrk="0" hangingPunct="1">
              <a:spcAft>
                <a:spcPts val="400"/>
              </a:spcAft>
              <a:defRPr sz="600" b="0" i="0" kern="1200">
                <a:solidFill>
                  <a:schemeClr val="accent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de-DE" sz="105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Bei rasch steigenden Glukosewerten </a:t>
            </a:r>
            <a:r>
              <a:rPr kumimoji="0" lang="de-DE" sz="900" b="0" i="0" u="none" strike="noStrike" kern="1200" cap="none" spc="0" normalizeH="0" baseline="0" noProof="0" dirty="0">
                <a:ln>
                  <a:noFill/>
                </a:ln>
                <a:solidFill>
                  <a:srgbClr val="FFFFFF"/>
                </a:solidFill>
                <a:effectLst/>
                <a:uLnTx/>
                <a:uFillTx/>
                <a:latin typeface="Georgia"/>
                <a:ea typeface="+mn-ea"/>
                <a:cs typeface="Arial" panose="020B0604020202020204" pitchFamily="34" charset="0"/>
              </a:rPr>
              <a:t>können die vom FreeStyle Libre 3 Messsystem gemessenen Glukosewerte </a:t>
            </a:r>
            <a:r>
              <a:rPr kumimoji="0" lang="de-DE" sz="900" b="1" i="0" u="none" strike="noStrike" kern="1200" cap="none" spc="0" normalizeH="0" baseline="0" noProof="0" dirty="0">
                <a:ln>
                  <a:noFill/>
                </a:ln>
                <a:solidFill>
                  <a:srgbClr val="FFFFFF"/>
                </a:solidFill>
                <a:effectLst/>
                <a:uLnTx/>
                <a:uFillTx/>
                <a:latin typeface="Georgia"/>
                <a:ea typeface="+mn-ea"/>
                <a:cs typeface="Arial" panose="020B0604020202020204" pitchFamily="34" charset="0"/>
              </a:rPr>
              <a:t>niedriger</a:t>
            </a:r>
            <a:r>
              <a:rPr kumimoji="0" lang="de-DE" sz="900" b="0" i="0" u="none" strike="noStrike" kern="1200" cap="none" spc="0" normalizeH="0" baseline="0" noProof="0" dirty="0">
                <a:ln>
                  <a:noFill/>
                </a:ln>
                <a:solidFill>
                  <a:srgbClr val="FFFFFF"/>
                </a:solidFill>
                <a:effectLst/>
                <a:uLnTx/>
                <a:uFillTx/>
                <a:latin typeface="Georgia"/>
                <a:ea typeface="+mn-ea"/>
                <a:cs typeface="Arial" panose="020B0604020202020204" pitchFamily="34" charset="0"/>
              </a:rPr>
              <a:t> liegen als die Blutglukosewerte.</a:t>
            </a:r>
          </a:p>
        </p:txBody>
      </p:sp>
      <p:pic>
        <p:nvPicPr>
          <p:cNvPr id="22" name="Grafik 21">
            <a:extLst>
              <a:ext uri="{FF2B5EF4-FFF2-40B4-BE49-F238E27FC236}">
                <a16:creationId xmlns:a16="http://schemas.microsoft.com/office/drawing/2014/main" id="{60F4BBAC-E710-49B0-983E-9937728BE50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267283" y="4020103"/>
            <a:ext cx="362472" cy="362472"/>
          </a:xfrm>
          <a:prstGeom prst="rect">
            <a:avLst/>
          </a:prstGeom>
        </p:spPr>
      </p:pic>
      <p:pic>
        <p:nvPicPr>
          <p:cNvPr id="23" name="Grafik 22">
            <a:extLst>
              <a:ext uri="{FF2B5EF4-FFF2-40B4-BE49-F238E27FC236}">
                <a16:creationId xmlns:a16="http://schemas.microsoft.com/office/drawing/2014/main" id="{5898A295-0F77-4958-A10E-798F6D20E8C0}"/>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177650" y="4020103"/>
            <a:ext cx="362472" cy="362472"/>
          </a:xfrm>
          <a:prstGeom prst="rect">
            <a:avLst/>
          </a:prstGeom>
        </p:spPr>
      </p:pic>
      <p:sp>
        <p:nvSpPr>
          <p:cNvPr id="24" name="Textplatzhalter 3">
            <a:extLst>
              <a:ext uri="{FF2B5EF4-FFF2-40B4-BE49-F238E27FC236}">
                <a16:creationId xmlns:a16="http://schemas.microsoft.com/office/drawing/2014/main" id="{30339ADE-7870-4AFF-8BFE-202DA08B857C}"/>
              </a:ext>
            </a:extLst>
          </p:cNvPr>
          <p:cNvSpPr txBox="1">
            <a:spLocks/>
          </p:cNvSpPr>
          <p:nvPr/>
        </p:nvSpPr>
        <p:spPr>
          <a:xfrm>
            <a:off x="6605997" y="3921076"/>
            <a:ext cx="2287577" cy="608949"/>
          </a:xfrm>
          <a:prstGeom prst="rect">
            <a:avLst/>
          </a:prstGeom>
        </p:spPr>
        <p:txBody>
          <a:bodyPr vert="horz" lIns="0" tIns="0" rIns="0" bIns="0" rtlCol="0" anchor="t" anchorCtr="0"/>
          <a:lstStyle>
            <a:defPPr>
              <a:defRPr lang="en-US"/>
            </a:defPPr>
            <a:lvl1pPr marL="0" algn="l" defTabSz="914400" rtl="0" eaLnBrk="1" latinLnBrk="0" hangingPunct="1">
              <a:spcAft>
                <a:spcPts val="400"/>
              </a:spcAft>
              <a:defRPr sz="600" b="0" i="0" kern="1200">
                <a:solidFill>
                  <a:schemeClr val="accent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de-DE" sz="105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Bei rasch fallenden Glukosewerten</a:t>
            </a:r>
            <a:r>
              <a:rPr kumimoji="0" lang="de-DE" sz="900" b="1" i="0" u="none" strike="noStrike" kern="1200" cap="none" spc="0" normalizeH="0" baseline="0" noProof="0" dirty="0">
                <a:ln>
                  <a:noFill/>
                </a:ln>
                <a:solidFill>
                  <a:prstClr val="white"/>
                </a:solidFill>
                <a:effectLst/>
                <a:uLnTx/>
                <a:uFillTx/>
                <a:latin typeface="Georgia"/>
                <a:ea typeface="+mn-ea"/>
                <a:cs typeface="Arial" panose="020B0604020202020204" pitchFamily="34" charset="0"/>
              </a:rPr>
              <a:t> </a:t>
            </a:r>
            <a:br>
              <a:rPr kumimoji="0" lang="de-DE" sz="900" b="1" i="0" u="none" strike="noStrike" kern="1200" cap="none" spc="0" normalizeH="0" baseline="0" noProof="0" dirty="0">
                <a:ln>
                  <a:noFill/>
                </a:ln>
                <a:solidFill>
                  <a:srgbClr val="FFFFFF"/>
                </a:solidFill>
                <a:effectLst/>
                <a:uLnTx/>
                <a:uFillTx/>
                <a:latin typeface="Georgia"/>
                <a:ea typeface="+mn-ea"/>
                <a:cs typeface="Arial" panose="020B0604020202020204" pitchFamily="34" charset="0"/>
              </a:rPr>
            </a:br>
            <a:r>
              <a:rPr kumimoji="0" lang="de-DE" sz="900" b="0" i="0" u="none" strike="noStrike" kern="1200" cap="none" spc="0" normalizeH="0" baseline="0" noProof="0" dirty="0">
                <a:ln>
                  <a:noFill/>
                </a:ln>
                <a:solidFill>
                  <a:srgbClr val="FFFFFF"/>
                </a:solidFill>
                <a:effectLst/>
                <a:uLnTx/>
                <a:uFillTx/>
                <a:latin typeface="Georgia"/>
                <a:ea typeface="+mn-ea"/>
                <a:cs typeface="Arial" panose="020B0604020202020204" pitchFamily="34" charset="0"/>
              </a:rPr>
              <a:t>können die vom FreeStyle Libre 3 Messsystem gemessenen Glukosewerte </a:t>
            </a:r>
            <a:r>
              <a:rPr kumimoji="0" lang="de-DE" sz="900" b="1" i="0" u="none" strike="noStrike" kern="1200" cap="none" spc="0" normalizeH="0" baseline="0" noProof="0" dirty="0">
                <a:ln>
                  <a:noFill/>
                </a:ln>
                <a:solidFill>
                  <a:srgbClr val="FFFFFF"/>
                </a:solidFill>
                <a:effectLst/>
                <a:uLnTx/>
                <a:uFillTx/>
                <a:latin typeface="Georgia"/>
                <a:ea typeface="+mn-ea"/>
                <a:cs typeface="Arial" panose="020B0604020202020204" pitchFamily="34" charset="0"/>
              </a:rPr>
              <a:t>höher</a:t>
            </a:r>
            <a:r>
              <a:rPr kumimoji="0" lang="de-DE" sz="900" b="0" i="0" u="none" strike="noStrike" kern="1200" cap="none" spc="0" normalizeH="0" baseline="0" noProof="0" dirty="0">
                <a:ln>
                  <a:noFill/>
                </a:ln>
                <a:solidFill>
                  <a:srgbClr val="FFFFFF"/>
                </a:solidFill>
                <a:effectLst/>
                <a:uLnTx/>
                <a:uFillTx/>
                <a:latin typeface="Georgia"/>
                <a:ea typeface="+mn-ea"/>
                <a:cs typeface="Arial" panose="020B0604020202020204" pitchFamily="34" charset="0"/>
              </a:rPr>
              <a:t> liegen als die Blutglukosewerte.</a:t>
            </a:r>
          </a:p>
        </p:txBody>
      </p:sp>
      <p:grpSp>
        <p:nvGrpSpPr>
          <p:cNvPr id="27" name="Gruppieren 26">
            <a:extLst>
              <a:ext uri="{FF2B5EF4-FFF2-40B4-BE49-F238E27FC236}">
                <a16:creationId xmlns:a16="http://schemas.microsoft.com/office/drawing/2014/main" id="{13705F28-036F-4A5D-AFA6-C2D332ADF383}"/>
              </a:ext>
            </a:extLst>
          </p:cNvPr>
          <p:cNvGrpSpPr/>
          <p:nvPr/>
        </p:nvGrpSpPr>
        <p:grpSpPr>
          <a:xfrm>
            <a:off x="2964329" y="2174945"/>
            <a:ext cx="793610" cy="1362374"/>
            <a:chOff x="2964329" y="2174945"/>
            <a:chExt cx="793610" cy="1362374"/>
          </a:xfrm>
        </p:grpSpPr>
        <p:cxnSp>
          <p:nvCxnSpPr>
            <p:cNvPr id="93" name="Gerader Verbinder 92">
              <a:extLst>
                <a:ext uri="{FF2B5EF4-FFF2-40B4-BE49-F238E27FC236}">
                  <a16:creationId xmlns:a16="http://schemas.microsoft.com/office/drawing/2014/main" id="{D7C2E756-372C-419C-A816-64261B95A503}"/>
                </a:ext>
              </a:extLst>
            </p:cNvPr>
            <p:cNvCxnSpPr>
              <a:cxnSpLocks/>
              <a:endCxn id="94" idx="4"/>
            </p:cNvCxnSpPr>
            <p:nvPr/>
          </p:nvCxnSpPr>
          <p:spPr>
            <a:xfrm flipV="1">
              <a:off x="3361134" y="2968555"/>
              <a:ext cx="0" cy="568764"/>
            </a:xfrm>
            <a:prstGeom prst="line">
              <a:avLst/>
            </a:prstGeom>
            <a:ln w="15875">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94" name="Ellipse 93">
              <a:extLst>
                <a:ext uri="{FF2B5EF4-FFF2-40B4-BE49-F238E27FC236}">
                  <a16:creationId xmlns:a16="http://schemas.microsoft.com/office/drawing/2014/main" id="{18CDE161-7B8B-4B2F-BF16-34CFD6F4F446}"/>
                </a:ext>
              </a:extLst>
            </p:cNvPr>
            <p:cNvSpPr/>
            <p:nvPr/>
          </p:nvSpPr>
          <p:spPr>
            <a:xfrm>
              <a:off x="2964329" y="2174945"/>
              <a:ext cx="793610" cy="793610"/>
            </a:xfrm>
            <a:prstGeom prst="ellipse">
              <a:avLst/>
            </a:prstGeom>
            <a:solidFill>
              <a:srgbClr val="FFFFFF"/>
            </a:solidFill>
            <a:ln w="15875">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Georgia"/>
                <a:ea typeface="+mn-ea"/>
                <a:cs typeface="+mn-cs"/>
              </a:endParaRPr>
            </a:p>
          </p:txBody>
        </p:sp>
        <p:pic>
          <p:nvPicPr>
            <p:cNvPr id="95" name="Grafik 94">
              <a:extLst>
                <a:ext uri="{FF2B5EF4-FFF2-40B4-BE49-F238E27FC236}">
                  <a16:creationId xmlns:a16="http://schemas.microsoft.com/office/drawing/2014/main" id="{5504B6D9-AE54-4D24-A67A-5B53AFF1F0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389154" y="2642710"/>
              <a:ext cx="259824" cy="210668"/>
            </a:xfrm>
            <a:prstGeom prst="rect">
              <a:avLst/>
            </a:prstGeom>
          </p:spPr>
        </p:pic>
        <p:pic>
          <p:nvPicPr>
            <p:cNvPr id="96" name="Grafik 95">
              <a:extLst>
                <a:ext uri="{FF2B5EF4-FFF2-40B4-BE49-F238E27FC236}">
                  <a16:creationId xmlns:a16="http://schemas.microsoft.com/office/drawing/2014/main" id="{D6067DED-04A5-467F-8BBC-534E54425D9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77517" y="2400103"/>
              <a:ext cx="282687" cy="307630"/>
            </a:xfrm>
            <a:prstGeom prst="rect">
              <a:avLst/>
            </a:prstGeom>
          </p:spPr>
        </p:pic>
        <p:pic>
          <p:nvPicPr>
            <p:cNvPr id="97" name="Grafik 96">
              <a:extLst>
                <a:ext uri="{FF2B5EF4-FFF2-40B4-BE49-F238E27FC236}">
                  <a16:creationId xmlns:a16="http://schemas.microsoft.com/office/drawing/2014/main" id="{6CE93FB5-A6B4-46A4-9F9D-23C87FE39CD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047331" y="2290661"/>
              <a:ext cx="295275" cy="371475"/>
            </a:xfrm>
            <a:prstGeom prst="rect">
              <a:avLst/>
            </a:prstGeom>
          </p:spPr>
        </p:pic>
      </p:grpSp>
      <p:pic>
        <p:nvPicPr>
          <p:cNvPr id="6" name="Grafik 5">
            <a:extLst>
              <a:ext uri="{FF2B5EF4-FFF2-40B4-BE49-F238E27FC236}">
                <a16:creationId xmlns:a16="http://schemas.microsoft.com/office/drawing/2014/main" id="{CD669111-7199-4B9F-9CA5-DE43DED4556B}"/>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b="25579"/>
          <a:stretch/>
        </p:blipFill>
        <p:spPr>
          <a:xfrm>
            <a:off x="502920" y="1364988"/>
            <a:ext cx="294591" cy="573534"/>
          </a:xfrm>
          <a:prstGeom prst="rect">
            <a:avLst/>
          </a:prstGeom>
        </p:spPr>
      </p:pic>
      <p:sp>
        <p:nvSpPr>
          <p:cNvPr id="8" name="Textplatzhalter 3">
            <a:extLst>
              <a:ext uri="{FF2B5EF4-FFF2-40B4-BE49-F238E27FC236}">
                <a16:creationId xmlns:a16="http://schemas.microsoft.com/office/drawing/2014/main" id="{890B76B7-2810-46A0-80A4-77C161434968}"/>
              </a:ext>
            </a:extLst>
          </p:cNvPr>
          <p:cNvSpPr txBox="1">
            <a:spLocks/>
          </p:cNvSpPr>
          <p:nvPr/>
        </p:nvSpPr>
        <p:spPr>
          <a:xfrm>
            <a:off x="899005" y="1314755"/>
            <a:ext cx="1769663" cy="230333"/>
          </a:xfrm>
          <a:prstGeom prst="rect">
            <a:avLst/>
          </a:prstGeom>
          <a:noFill/>
        </p:spPr>
        <p:txBody>
          <a:bodyPr vert="horz" lIns="36000" tIns="36000" rIns="36000" bIns="36000" rtlCol="0" anchor="t" anchorCtr="0"/>
          <a:lstStyle>
            <a:defPPr>
              <a:defRPr lang="en-US"/>
            </a:defPPr>
            <a:lvl1pPr marL="0" algn="l" defTabSz="914400" rtl="0" eaLnBrk="1" latinLnBrk="0" hangingPunct="1">
              <a:spcAft>
                <a:spcPts val="400"/>
              </a:spcAft>
              <a:defRPr sz="600" b="0" i="0" kern="1200">
                <a:solidFill>
                  <a:schemeClr val="accent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Georgia"/>
                <a:ea typeface="+mn-ea"/>
                <a:cs typeface="Arial" panose="020B0604020202020204" pitchFamily="34" charset="0"/>
              </a:rPr>
              <a:t>Gewebeglukosewerte</a:t>
            </a:r>
          </a:p>
        </p:txBody>
      </p:sp>
      <p:sp>
        <p:nvSpPr>
          <p:cNvPr id="9" name="Textplatzhalter 3">
            <a:extLst>
              <a:ext uri="{FF2B5EF4-FFF2-40B4-BE49-F238E27FC236}">
                <a16:creationId xmlns:a16="http://schemas.microsoft.com/office/drawing/2014/main" id="{74B0ACF8-1D0C-4276-867B-49B6BDB60471}"/>
              </a:ext>
            </a:extLst>
          </p:cNvPr>
          <p:cNvSpPr txBox="1">
            <a:spLocks/>
          </p:cNvSpPr>
          <p:nvPr/>
        </p:nvSpPr>
        <p:spPr>
          <a:xfrm>
            <a:off x="899005" y="1648645"/>
            <a:ext cx="1769663" cy="230333"/>
          </a:xfrm>
          <a:prstGeom prst="rect">
            <a:avLst/>
          </a:prstGeom>
          <a:noFill/>
        </p:spPr>
        <p:txBody>
          <a:bodyPr vert="horz" lIns="36000" tIns="36000" rIns="36000" bIns="36000" rtlCol="0" anchor="t" anchorCtr="0"/>
          <a:lstStyle>
            <a:defPPr>
              <a:defRPr lang="en-US"/>
            </a:defPPr>
            <a:lvl1pPr marL="0" algn="l" defTabSz="914400" rtl="0" eaLnBrk="1" latinLnBrk="0" hangingPunct="1">
              <a:spcAft>
                <a:spcPts val="400"/>
              </a:spcAft>
              <a:defRPr sz="600" b="0" i="0" kern="1200">
                <a:solidFill>
                  <a:schemeClr val="accent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Georgia"/>
                <a:ea typeface="+mn-ea"/>
                <a:cs typeface="Arial" panose="020B0604020202020204" pitchFamily="34" charset="0"/>
              </a:rPr>
              <a:t>Blutglukosewerte</a:t>
            </a:r>
          </a:p>
        </p:txBody>
      </p:sp>
      <p:sp>
        <p:nvSpPr>
          <p:cNvPr id="10" name="Textplatzhalter 3">
            <a:extLst>
              <a:ext uri="{FF2B5EF4-FFF2-40B4-BE49-F238E27FC236}">
                <a16:creationId xmlns:a16="http://schemas.microsoft.com/office/drawing/2014/main" id="{C3455A46-CFC6-4BE4-992A-2CC3710C8919}"/>
              </a:ext>
            </a:extLst>
          </p:cNvPr>
          <p:cNvSpPr txBox="1">
            <a:spLocks/>
          </p:cNvSpPr>
          <p:nvPr/>
        </p:nvSpPr>
        <p:spPr>
          <a:xfrm>
            <a:off x="899005" y="1969547"/>
            <a:ext cx="1769663" cy="230333"/>
          </a:xfrm>
          <a:prstGeom prst="rect">
            <a:avLst/>
          </a:prstGeom>
          <a:noFill/>
        </p:spPr>
        <p:txBody>
          <a:bodyPr vert="horz" lIns="36000" tIns="36000" rIns="36000" bIns="36000" rtlCol="0" anchor="t" anchorCtr="0"/>
          <a:lstStyle>
            <a:defPPr>
              <a:defRPr lang="en-US"/>
            </a:defPPr>
            <a:lvl1pPr marL="0" algn="l" defTabSz="914400" rtl="0" eaLnBrk="1" latinLnBrk="0" hangingPunct="1">
              <a:spcAft>
                <a:spcPts val="400"/>
              </a:spcAft>
              <a:defRPr sz="600" b="0" i="0" kern="1200">
                <a:solidFill>
                  <a:schemeClr val="accent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de-DE" sz="1000" b="0" i="0" u="none" strike="noStrike" kern="1200" cap="none" spc="0" normalizeH="0" baseline="0" noProof="0" dirty="0">
                <a:ln>
                  <a:noFill/>
                </a:ln>
                <a:solidFill>
                  <a:schemeClr val="tx1"/>
                </a:solidFill>
                <a:effectLst/>
                <a:uLnTx/>
                <a:uFillTx/>
                <a:latin typeface="Georgia"/>
                <a:ea typeface="+mn-ea"/>
                <a:cs typeface="Arial" panose="020B0604020202020204" pitchFamily="34" charset="0"/>
              </a:rPr>
              <a:t>Glukosespiegel</a:t>
            </a:r>
          </a:p>
        </p:txBody>
      </p:sp>
      <p:sp>
        <p:nvSpPr>
          <p:cNvPr id="3" name="Rechteck 2">
            <a:extLst>
              <a:ext uri="{FF2B5EF4-FFF2-40B4-BE49-F238E27FC236}">
                <a16:creationId xmlns:a16="http://schemas.microsoft.com/office/drawing/2014/main" id="{6A69905D-5C70-434F-AD85-DA8278B1E4B8}"/>
              </a:ext>
            </a:extLst>
          </p:cNvPr>
          <p:cNvSpPr/>
          <p:nvPr/>
        </p:nvSpPr>
        <p:spPr>
          <a:xfrm>
            <a:off x="509863" y="2809020"/>
            <a:ext cx="463792" cy="17712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de-DE" sz="1200" b="1" dirty="0">
                <a:solidFill>
                  <a:schemeClr val="tx1"/>
                </a:solidFill>
                <a:latin typeface="Arial" panose="020B0604020202020204" pitchFamily="34" charset="0"/>
                <a:cs typeface="Arial" panose="020B0604020202020204" pitchFamily="34" charset="0"/>
              </a:rPr>
              <a:t>6,9</a:t>
            </a:r>
          </a:p>
        </p:txBody>
      </p:sp>
      <p:sp>
        <p:nvSpPr>
          <p:cNvPr id="30" name="Rechteck 29">
            <a:extLst>
              <a:ext uri="{FF2B5EF4-FFF2-40B4-BE49-F238E27FC236}">
                <a16:creationId xmlns:a16="http://schemas.microsoft.com/office/drawing/2014/main" id="{89EC309D-3952-4F63-8409-17C1BFB78872}"/>
              </a:ext>
            </a:extLst>
          </p:cNvPr>
          <p:cNvSpPr/>
          <p:nvPr/>
        </p:nvSpPr>
        <p:spPr>
          <a:xfrm>
            <a:off x="509862" y="2986148"/>
            <a:ext cx="463794" cy="13075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de-DE" sz="700" b="1" dirty="0">
                <a:solidFill>
                  <a:schemeClr val="tx1"/>
                </a:solidFill>
                <a:latin typeface="Arial" panose="020B0604020202020204" pitchFamily="34" charset="0"/>
                <a:cs typeface="Arial" panose="020B0604020202020204" pitchFamily="34" charset="0"/>
              </a:rPr>
              <a:t>mmol/L</a:t>
            </a:r>
          </a:p>
        </p:txBody>
      </p:sp>
      <p:sp>
        <p:nvSpPr>
          <p:cNvPr id="31" name="Rechteck 30">
            <a:extLst>
              <a:ext uri="{FF2B5EF4-FFF2-40B4-BE49-F238E27FC236}">
                <a16:creationId xmlns:a16="http://schemas.microsoft.com/office/drawing/2014/main" id="{52F72E1E-C174-4844-A4F3-2DD205B0CDCA}"/>
              </a:ext>
            </a:extLst>
          </p:cNvPr>
          <p:cNvSpPr/>
          <p:nvPr/>
        </p:nvSpPr>
        <p:spPr>
          <a:xfrm>
            <a:off x="1689807" y="2809020"/>
            <a:ext cx="354807" cy="177128"/>
          </a:xfrm>
          <a:prstGeom prst="rect">
            <a:avLst/>
          </a:prstGeom>
          <a:solidFill>
            <a:srgbClr val="E3061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de-DE" sz="1200" b="1" dirty="0">
                <a:solidFill>
                  <a:schemeClr val="bg1"/>
                </a:solidFill>
                <a:latin typeface="Arial" panose="020B0604020202020204" pitchFamily="34" charset="0"/>
                <a:cs typeface="Arial" panose="020B0604020202020204" pitchFamily="34" charset="0"/>
              </a:rPr>
              <a:t>7,0</a:t>
            </a:r>
          </a:p>
        </p:txBody>
      </p:sp>
      <p:sp>
        <p:nvSpPr>
          <p:cNvPr id="32" name="Rechteck 31">
            <a:extLst>
              <a:ext uri="{FF2B5EF4-FFF2-40B4-BE49-F238E27FC236}">
                <a16:creationId xmlns:a16="http://schemas.microsoft.com/office/drawing/2014/main" id="{25D99F99-EEA8-4A57-A02E-D1C6886D3673}"/>
              </a:ext>
            </a:extLst>
          </p:cNvPr>
          <p:cNvSpPr/>
          <p:nvPr/>
        </p:nvSpPr>
        <p:spPr>
          <a:xfrm>
            <a:off x="1689807" y="2996528"/>
            <a:ext cx="354807" cy="109996"/>
          </a:xfrm>
          <a:prstGeom prst="rect">
            <a:avLst/>
          </a:prstGeom>
          <a:solidFill>
            <a:srgbClr val="E3061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de-DE" sz="700" b="1" dirty="0">
                <a:solidFill>
                  <a:schemeClr val="bg1"/>
                </a:solidFill>
                <a:latin typeface="Arial" panose="020B0604020202020204" pitchFamily="34" charset="0"/>
                <a:cs typeface="Arial" panose="020B0604020202020204" pitchFamily="34" charset="0"/>
              </a:rPr>
              <a:t>mmol/L</a:t>
            </a:r>
          </a:p>
        </p:txBody>
      </p:sp>
      <p:sp>
        <p:nvSpPr>
          <p:cNvPr id="33" name="Rechteck 32">
            <a:extLst>
              <a:ext uri="{FF2B5EF4-FFF2-40B4-BE49-F238E27FC236}">
                <a16:creationId xmlns:a16="http://schemas.microsoft.com/office/drawing/2014/main" id="{2BBF21B9-B867-427C-A9B4-0A0F087EFF97}"/>
              </a:ext>
            </a:extLst>
          </p:cNvPr>
          <p:cNvSpPr/>
          <p:nvPr/>
        </p:nvSpPr>
        <p:spPr>
          <a:xfrm>
            <a:off x="4157073" y="2500892"/>
            <a:ext cx="354807" cy="17712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de-DE" sz="1200" b="1" dirty="0">
                <a:solidFill>
                  <a:schemeClr val="tx1"/>
                </a:solidFill>
                <a:latin typeface="Arial" panose="020B0604020202020204" pitchFamily="34" charset="0"/>
                <a:cs typeface="Arial" panose="020B0604020202020204" pitchFamily="34" charset="0"/>
              </a:rPr>
              <a:t>7,2</a:t>
            </a:r>
          </a:p>
        </p:txBody>
      </p:sp>
      <p:sp>
        <p:nvSpPr>
          <p:cNvPr id="34" name="Rechteck 33">
            <a:extLst>
              <a:ext uri="{FF2B5EF4-FFF2-40B4-BE49-F238E27FC236}">
                <a16:creationId xmlns:a16="http://schemas.microsoft.com/office/drawing/2014/main" id="{D9B66C53-7231-4DEB-AF9A-62244B8B9797}"/>
              </a:ext>
            </a:extLst>
          </p:cNvPr>
          <p:cNvSpPr/>
          <p:nvPr/>
        </p:nvSpPr>
        <p:spPr>
          <a:xfrm>
            <a:off x="4157073" y="2688400"/>
            <a:ext cx="354807" cy="10999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de-DE" sz="700" b="1" dirty="0">
                <a:solidFill>
                  <a:schemeClr val="tx1"/>
                </a:solidFill>
                <a:latin typeface="Arial" panose="020B0604020202020204" pitchFamily="34" charset="0"/>
                <a:cs typeface="Arial" panose="020B0604020202020204" pitchFamily="34" charset="0"/>
              </a:rPr>
              <a:t>mmol/L</a:t>
            </a:r>
          </a:p>
        </p:txBody>
      </p:sp>
      <p:sp>
        <p:nvSpPr>
          <p:cNvPr id="35" name="Rechteck 34">
            <a:extLst>
              <a:ext uri="{FF2B5EF4-FFF2-40B4-BE49-F238E27FC236}">
                <a16:creationId xmlns:a16="http://schemas.microsoft.com/office/drawing/2014/main" id="{ACCB735E-1057-4D5C-A51E-1741CD23814E}"/>
              </a:ext>
            </a:extLst>
          </p:cNvPr>
          <p:cNvSpPr/>
          <p:nvPr/>
        </p:nvSpPr>
        <p:spPr>
          <a:xfrm>
            <a:off x="4565227" y="1641017"/>
            <a:ext cx="354807" cy="177128"/>
          </a:xfrm>
          <a:prstGeom prst="rect">
            <a:avLst/>
          </a:prstGeom>
          <a:solidFill>
            <a:srgbClr val="E3061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de-DE" sz="1200" b="1" dirty="0">
                <a:solidFill>
                  <a:schemeClr val="bg1"/>
                </a:solidFill>
                <a:latin typeface="Arial" panose="020B0604020202020204" pitchFamily="34" charset="0"/>
                <a:cs typeface="Arial" panose="020B0604020202020204" pitchFamily="34" charset="0"/>
              </a:rPr>
              <a:t>9,4</a:t>
            </a:r>
          </a:p>
        </p:txBody>
      </p:sp>
      <p:sp>
        <p:nvSpPr>
          <p:cNvPr id="36" name="Rechteck 35">
            <a:extLst>
              <a:ext uri="{FF2B5EF4-FFF2-40B4-BE49-F238E27FC236}">
                <a16:creationId xmlns:a16="http://schemas.microsoft.com/office/drawing/2014/main" id="{A15EF54C-B3A2-4459-AA10-AA794A3CC12E}"/>
              </a:ext>
            </a:extLst>
          </p:cNvPr>
          <p:cNvSpPr/>
          <p:nvPr/>
        </p:nvSpPr>
        <p:spPr>
          <a:xfrm>
            <a:off x="4572000" y="1828525"/>
            <a:ext cx="354807" cy="109996"/>
          </a:xfrm>
          <a:prstGeom prst="rect">
            <a:avLst/>
          </a:prstGeom>
          <a:solidFill>
            <a:srgbClr val="E3061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de-DE" sz="700" b="1" dirty="0">
                <a:solidFill>
                  <a:schemeClr val="bg1"/>
                </a:solidFill>
                <a:latin typeface="Arial" panose="020B0604020202020204" pitchFamily="34" charset="0"/>
                <a:cs typeface="Arial" panose="020B0604020202020204" pitchFamily="34" charset="0"/>
              </a:rPr>
              <a:t>mmol/L</a:t>
            </a:r>
          </a:p>
        </p:txBody>
      </p:sp>
      <p:sp>
        <p:nvSpPr>
          <p:cNvPr id="37" name="Rechteck 36">
            <a:extLst>
              <a:ext uri="{FF2B5EF4-FFF2-40B4-BE49-F238E27FC236}">
                <a16:creationId xmlns:a16="http://schemas.microsoft.com/office/drawing/2014/main" id="{ACAF2F3C-13B1-40B4-AAB8-9239C9B42E5B}"/>
              </a:ext>
            </a:extLst>
          </p:cNvPr>
          <p:cNvSpPr/>
          <p:nvPr/>
        </p:nvSpPr>
        <p:spPr>
          <a:xfrm>
            <a:off x="6845854" y="1453290"/>
            <a:ext cx="354807" cy="17712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de-DE" sz="1200" b="1" dirty="0">
                <a:solidFill>
                  <a:schemeClr val="tx1"/>
                </a:solidFill>
                <a:latin typeface="Arial" panose="020B0604020202020204" pitchFamily="34" charset="0"/>
                <a:cs typeface="Arial" panose="020B0604020202020204" pitchFamily="34" charset="0"/>
              </a:rPr>
              <a:t>10,0</a:t>
            </a:r>
          </a:p>
        </p:txBody>
      </p:sp>
      <p:sp>
        <p:nvSpPr>
          <p:cNvPr id="38" name="Rechteck 37">
            <a:extLst>
              <a:ext uri="{FF2B5EF4-FFF2-40B4-BE49-F238E27FC236}">
                <a16:creationId xmlns:a16="http://schemas.microsoft.com/office/drawing/2014/main" id="{0394044E-7911-4BF6-8B05-09FA3B16DEBE}"/>
              </a:ext>
            </a:extLst>
          </p:cNvPr>
          <p:cNvSpPr/>
          <p:nvPr/>
        </p:nvSpPr>
        <p:spPr>
          <a:xfrm>
            <a:off x="6845854" y="1640798"/>
            <a:ext cx="354807" cy="10999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de-DE" sz="700" b="1" dirty="0">
                <a:solidFill>
                  <a:schemeClr val="tx1"/>
                </a:solidFill>
                <a:latin typeface="Arial" panose="020B0604020202020204" pitchFamily="34" charset="0"/>
                <a:cs typeface="Arial" panose="020B0604020202020204" pitchFamily="34" charset="0"/>
              </a:rPr>
              <a:t>mmol/L</a:t>
            </a:r>
          </a:p>
        </p:txBody>
      </p:sp>
      <p:sp>
        <p:nvSpPr>
          <p:cNvPr id="39" name="Rechteck 38">
            <a:extLst>
              <a:ext uri="{FF2B5EF4-FFF2-40B4-BE49-F238E27FC236}">
                <a16:creationId xmlns:a16="http://schemas.microsoft.com/office/drawing/2014/main" id="{752EE5EE-55CE-48F5-BC9F-95F4E1929FBF}"/>
              </a:ext>
            </a:extLst>
          </p:cNvPr>
          <p:cNvSpPr/>
          <p:nvPr/>
        </p:nvSpPr>
        <p:spPr>
          <a:xfrm>
            <a:off x="7389996" y="2487346"/>
            <a:ext cx="354807" cy="177128"/>
          </a:xfrm>
          <a:prstGeom prst="rect">
            <a:avLst/>
          </a:prstGeom>
          <a:solidFill>
            <a:srgbClr val="E3061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de-DE" sz="1200" b="1" dirty="0">
                <a:solidFill>
                  <a:schemeClr val="bg1"/>
                </a:solidFill>
                <a:latin typeface="Arial" panose="020B0604020202020204" pitchFamily="34" charset="0"/>
                <a:cs typeface="Arial" panose="020B0604020202020204" pitchFamily="34" charset="0"/>
              </a:rPr>
              <a:t>7,8</a:t>
            </a:r>
          </a:p>
        </p:txBody>
      </p:sp>
      <p:sp>
        <p:nvSpPr>
          <p:cNvPr id="40" name="Rechteck 39">
            <a:extLst>
              <a:ext uri="{FF2B5EF4-FFF2-40B4-BE49-F238E27FC236}">
                <a16:creationId xmlns:a16="http://schemas.microsoft.com/office/drawing/2014/main" id="{FA9EA5D4-2D82-476D-934B-72AA57FD55C4}"/>
              </a:ext>
            </a:extLst>
          </p:cNvPr>
          <p:cNvSpPr/>
          <p:nvPr/>
        </p:nvSpPr>
        <p:spPr>
          <a:xfrm>
            <a:off x="7396769" y="2674854"/>
            <a:ext cx="354807" cy="109996"/>
          </a:xfrm>
          <a:prstGeom prst="rect">
            <a:avLst/>
          </a:prstGeom>
          <a:solidFill>
            <a:srgbClr val="E3061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de-DE" sz="700" b="1" dirty="0">
                <a:solidFill>
                  <a:schemeClr val="bg1"/>
                </a:solidFill>
                <a:latin typeface="Arial" panose="020B0604020202020204" pitchFamily="34" charset="0"/>
                <a:cs typeface="Arial" panose="020B0604020202020204" pitchFamily="34" charset="0"/>
              </a:rPr>
              <a:t>mmol/L</a:t>
            </a:r>
          </a:p>
        </p:txBody>
      </p:sp>
      <p:pic>
        <p:nvPicPr>
          <p:cNvPr id="50" name="Grafik 49">
            <a:extLst>
              <a:ext uri="{FF2B5EF4-FFF2-40B4-BE49-F238E27FC236}">
                <a16:creationId xmlns:a16="http://schemas.microsoft.com/office/drawing/2014/main" id="{7D1A813D-7E3F-459B-8669-B48174A0905A}"/>
              </a:ext>
            </a:extLst>
          </p:cNvPr>
          <p:cNvPicPr>
            <a:picLocks noChangeAspect="1"/>
          </p:cNvPicPr>
          <p:nvPr/>
        </p:nvPicPr>
        <p:blipFill rotWithShape="1">
          <a:blip r:embed="rId21" cstate="screen">
            <a:extLst>
              <a:ext uri="{BEBA8EAE-BF5A-486C-A8C5-ECC9F3942E4B}">
                <a14:imgProps xmlns:a14="http://schemas.microsoft.com/office/drawing/2010/main">
                  <a14:imgLayer r:embed="rId22">
                    <a14:imgEffect>
                      <a14:brightnessContrast bright="-58000"/>
                    </a14:imgEffect>
                  </a14:imgLayer>
                </a14:imgProps>
              </a:ext>
              <a:ext uri="{28A0092B-C50C-407E-A947-70E740481C1C}">
                <a14:useLocalDpi xmlns:a14="http://schemas.microsoft.com/office/drawing/2010/main"/>
              </a:ext>
            </a:extLst>
          </a:blip>
          <a:srcRect/>
          <a:stretch/>
        </p:blipFill>
        <p:spPr>
          <a:xfrm>
            <a:off x="502919" y="1938521"/>
            <a:ext cx="294591" cy="197125"/>
          </a:xfrm>
          <a:prstGeom prst="rect">
            <a:avLst/>
          </a:prstGeom>
        </p:spPr>
      </p:pic>
    </p:spTree>
    <p:extLst>
      <p:ext uri="{BB962C8B-B14F-4D97-AF65-F5344CB8AC3E}">
        <p14:creationId xmlns:p14="http://schemas.microsoft.com/office/powerpoint/2010/main" val="291033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000"/>
                                        <p:tgtEl>
                                          <p:spTgt spid="29"/>
                                        </p:tgtEl>
                                      </p:cBhvr>
                                    </p:animEffect>
                                  </p:childTnLst>
                                </p:cTn>
                              </p:par>
                              <p:par>
                                <p:cTn id="8" presetID="10" presetClass="entr" presetSubtype="0" fill="hold" nodeType="withEffect">
                                  <p:stCondLst>
                                    <p:cond delay="11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800"/>
                                        <p:tgtEl>
                                          <p:spTgt spid="6"/>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800"/>
                                        <p:tgtEl>
                                          <p:spTgt spid="8"/>
                                        </p:tgtEl>
                                      </p:cBhvr>
                                    </p:animEffect>
                                  </p:childTnLst>
                                </p:cTn>
                              </p:par>
                              <p:par>
                                <p:cTn id="14" presetID="10" presetClass="entr" presetSubtype="0" fill="hold" grpId="0" nodeType="withEffect">
                                  <p:stCondLst>
                                    <p:cond delay="11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p:tgtEl>
                                          <p:spTgt spid="9"/>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8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6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750"/>
                                        <p:tgtEl>
                                          <p:spTgt spid="14"/>
                                        </p:tgtEl>
                                      </p:cBhvr>
                                    </p:animEffect>
                                  </p:childTnLst>
                                </p:cTn>
                              </p:par>
                              <p:par>
                                <p:cTn id="40" presetID="10" presetClass="exit" presetSubtype="0" fill="hold" nodeType="withEffect">
                                  <p:stCondLst>
                                    <p:cond delay="300"/>
                                  </p:stCondLst>
                                  <p:childTnLst>
                                    <p:animEffect transition="out" filter="fade">
                                      <p:cBhvr>
                                        <p:cTn id="41" dur="750"/>
                                        <p:tgtEl>
                                          <p:spTgt spid="7"/>
                                        </p:tgtEl>
                                      </p:cBhvr>
                                    </p:animEffect>
                                    <p:set>
                                      <p:cBhvr>
                                        <p:cTn id="42" dur="1" fill="hold">
                                          <p:stCondLst>
                                            <p:cond delay="749"/>
                                          </p:stCondLst>
                                        </p:cTn>
                                        <p:tgtEl>
                                          <p:spTgt spid="7"/>
                                        </p:tgtEl>
                                        <p:attrNameLst>
                                          <p:attrName>style.visibility</p:attrName>
                                        </p:attrNameLst>
                                      </p:cBhvr>
                                      <p:to>
                                        <p:strVal val="hidden"/>
                                      </p:to>
                                    </p:set>
                                  </p:childTnLst>
                                </p:cTn>
                              </p:par>
                            </p:childTnLst>
                          </p:cTn>
                        </p:par>
                        <p:par>
                          <p:cTn id="43" fill="hold">
                            <p:stCondLst>
                              <p:cond delay="1350"/>
                            </p:stCondLst>
                            <p:childTnLst>
                              <p:par>
                                <p:cTn id="44" presetID="10" presetClass="entr" presetSubtype="0"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30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750"/>
                                        <p:tgtEl>
                                          <p:spTgt spid="16"/>
                                        </p:tgtEl>
                                      </p:cBhvr>
                                    </p:animEffect>
                                  </p:childTnLst>
                                </p:cTn>
                              </p:par>
                              <p:par>
                                <p:cTn id="55" presetID="10" presetClass="exit" presetSubtype="0" fill="hold" nodeType="withEffect">
                                  <p:stCondLst>
                                    <p:cond delay="0"/>
                                  </p:stCondLst>
                                  <p:childTnLst>
                                    <p:animEffect transition="out" filter="fade">
                                      <p:cBhvr>
                                        <p:cTn id="56" dur="750"/>
                                        <p:tgtEl>
                                          <p:spTgt spid="14"/>
                                        </p:tgtEl>
                                      </p:cBhvr>
                                    </p:animEffect>
                                    <p:set>
                                      <p:cBhvr>
                                        <p:cTn id="57" dur="1" fill="hold">
                                          <p:stCondLst>
                                            <p:cond delay="749"/>
                                          </p:stCondLst>
                                        </p:cTn>
                                        <p:tgtEl>
                                          <p:spTgt spid="14"/>
                                        </p:tgtEl>
                                        <p:attrNameLst>
                                          <p:attrName>style.visibility</p:attrName>
                                        </p:attrNameLst>
                                      </p:cBhvr>
                                      <p:to>
                                        <p:strVal val="hidden"/>
                                      </p:to>
                                    </p:set>
                                  </p:childTnLst>
                                </p:cTn>
                              </p:par>
                            </p:childTnLst>
                          </p:cTn>
                        </p:par>
                        <p:par>
                          <p:cTn id="58" fill="hold">
                            <p:stCondLst>
                              <p:cond delay="1050"/>
                            </p:stCondLst>
                            <p:childTnLst>
                              <p:par>
                                <p:cTn id="59" presetID="10"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110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8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4"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Grafik 380" descr="Ein Bild, das Person, drinnen, gelb enthält.&#10;&#10;Automatisch generierte Beschreibung">
            <a:extLst>
              <a:ext uri="{FF2B5EF4-FFF2-40B4-BE49-F238E27FC236}">
                <a16:creationId xmlns:a16="http://schemas.microsoft.com/office/drawing/2014/main" id="{507D3E17-91E6-D944-945D-896FDE6E64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5524" y="1"/>
            <a:ext cx="2398476" cy="5143500"/>
          </a:xfrm>
          <a:prstGeom prst="rect">
            <a:avLst/>
          </a:prstGeom>
        </p:spPr>
      </p:pic>
      <p:sp>
        <p:nvSpPr>
          <p:cNvPr id="2" name="Foliennummernplatzhalter 1">
            <a:extLst>
              <a:ext uri="{FF2B5EF4-FFF2-40B4-BE49-F238E27FC236}">
                <a16:creationId xmlns:a16="http://schemas.microsoft.com/office/drawing/2014/main" id="{065BAB0B-1283-4BB2-BEC0-D54900146A8B}"/>
              </a:ext>
            </a:extLst>
          </p:cNvPr>
          <p:cNvSpPr>
            <a:spLocks noGrp="1"/>
          </p:cNvSpPr>
          <p:nvPr>
            <p:ph type="sldNum" sz="quarter" idx="4"/>
          </p:nvPr>
        </p:nvSpPr>
        <p:spPr/>
        <p:txBody>
          <a:bodyPr/>
          <a:lstStyle/>
          <a:p>
            <a:fld id="{A2885E78-1F86-4A3D-9EE1-B0103B1CEF15}" type="slidenum">
              <a:rPr lang="en-US" smtClean="0">
                <a:solidFill>
                  <a:schemeClr val="bg1"/>
                </a:solidFill>
              </a:rPr>
              <a:pPr/>
              <a:t>8</a:t>
            </a:fld>
            <a:endParaRPr lang="en-US">
              <a:solidFill>
                <a:schemeClr val="bg1"/>
              </a:solidFill>
            </a:endParaRPr>
          </a:p>
        </p:txBody>
      </p:sp>
      <p:sp>
        <p:nvSpPr>
          <p:cNvPr id="3" name="Fußzeilenplatzhalter 2">
            <a:extLst>
              <a:ext uri="{FF2B5EF4-FFF2-40B4-BE49-F238E27FC236}">
                <a16:creationId xmlns:a16="http://schemas.microsoft.com/office/drawing/2014/main" id="{B2A680A1-5A87-48F0-8ED5-FC679736B999}"/>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5" name="Textplatzhalter 4">
            <a:extLst>
              <a:ext uri="{FF2B5EF4-FFF2-40B4-BE49-F238E27FC236}">
                <a16:creationId xmlns:a16="http://schemas.microsoft.com/office/drawing/2014/main" id="{C4541DE0-81A0-474B-853E-05A32E86D244}"/>
              </a:ext>
            </a:extLst>
          </p:cNvPr>
          <p:cNvSpPr>
            <a:spLocks noGrp="1"/>
          </p:cNvSpPr>
          <p:nvPr>
            <p:ph type="body" sz="quarter" idx="10"/>
          </p:nvPr>
        </p:nvSpPr>
        <p:spPr>
          <a:xfrm>
            <a:off x="502921" y="338465"/>
            <a:ext cx="8137842" cy="553998"/>
          </a:xfrm>
        </p:spPr>
        <p:txBody>
          <a:bodyPr/>
          <a:lstStyle/>
          <a:p>
            <a:r>
              <a:rPr lang="de-DE" sz="1400"/>
              <a:t>Erste Schritte mit FreeStyle Libre 3: </a:t>
            </a:r>
            <a:r>
              <a:rPr lang="de-DE" sz="1400" err="1"/>
              <a:t>ProduktEigenschaften</a:t>
            </a:r>
            <a:endParaRPr lang="de-DE" sz="1400"/>
          </a:p>
          <a:p>
            <a:endParaRPr lang="de-DE"/>
          </a:p>
        </p:txBody>
      </p:sp>
      <p:sp>
        <p:nvSpPr>
          <p:cNvPr id="6" name="Titel 5">
            <a:extLst>
              <a:ext uri="{FF2B5EF4-FFF2-40B4-BE49-F238E27FC236}">
                <a16:creationId xmlns:a16="http://schemas.microsoft.com/office/drawing/2014/main" id="{76660A90-920C-4076-BF9C-5FAE1ABEC09B}"/>
              </a:ext>
            </a:extLst>
          </p:cNvPr>
          <p:cNvSpPr>
            <a:spLocks noGrp="1"/>
          </p:cNvSpPr>
          <p:nvPr>
            <p:ph type="title"/>
          </p:nvPr>
        </p:nvSpPr>
        <p:spPr>
          <a:xfrm>
            <a:off x="503238" y="616825"/>
            <a:ext cx="6329077" cy="616664"/>
          </a:xfrm>
        </p:spPr>
        <p:txBody>
          <a:bodyPr/>
          <a:lstStyle/>
          <a:p>
            <a:r>
              <a:rPr lang="de-DE" sz="2000"/>
              <a:t>Wie Glukosewerte gemessen und gespeichert werden</a:t>
            </a:r>
          </a:p>
        </p:txBody>
      </p:sp>
      <p:sp>
        <p:nvSpPr>
          <p:cNvPr id="184" name="object 139">
            <a:extLst>
              <a:ext uri="{FF2B5EF4-FFF2-40B4-BE49-F238E27FC236}">
                <a16:creationId xmlns:a16="http://schemas.microsoft.com/office/drawing/2014/main" id="{59A04704-0B88-4717-9DC0-92D7A252F25A}"/>
              </a:ext>
            </a:extLst>
          </p:cNvPr>
          <p:cNvSpPr txBox="1"/>
          <p:nvPr/>
        </p:nvSpPr>
        <p:spPr>
          <a:xfrm>
            <a:off x="440448" y="1549286"/>
            <a:ext cx="1049394" cy="623914"/>
          </a:xfrm>
          <a:prstGeom prst="rect">
            <a:avLst/>
          </a:prstGeom>
        </p:spPr>
        <p:txBody>
          <a:bodyPr vert="horz" wrap="square" lIns="0" tIns="54000" rIns="0" bIns="0" rtlCol="0">
            <a:spAutoFit/>
          </a:bodyPr>
          <a:lstStyle/>
          <a:p>
            <a:pPr marL="6350" algn="ctr">
              <a:lnSpc>
                <a:spcPct val="100000"/>
              </a:lnSpc>
              <a:spcBef>
                <a:spcPts val="665"/>
              </a:spcBef>
            </a:pPr>
            <a:r>
              <a:rPr lang="de-DE" sz="800" b="1">
                <a:solidFill>
                  <a:srgbClr val="231F20"/>
                </a:solidFill>
                <a:latin typeface="Georgia" panose="02040502050405020303" pitchFamily="18" charset="0"/>
                <a:cs typeface="HelveticaNeueLT Pro 55 Roman"/>
              </a:rPr>
              <a:t>09:33:00</a:t>
            </a:r>
            <a:endParaRPr lang="de-DE" sz="800">
              <a:latin typeface="Georgia" panose="02040502050405020303" pitchFamily="18" charset="0"/>
              <a:cs typeface="HelveticaNeueLT Pro 55 Roman"/>
            </a:endParaRPr>
          </a:p>
          <a:p>
            <a:pPr marL="6350" algn="ctr">
              <a:lnSpc>
                <a:spcPct val="100000"/>
              </a:lnSpc>
              <a:spcBef>
                <a:spcPts val="565"/>
              </a:spcBef>
            </a:pPr>
            <a:r>
              <a:rPr lang="de-DE" sz="800">
                <a:solidFill>
                  <a:srgbClr val="231F20"/>
                </a:solidFill>
                <a:latin typeface="Georgia" panose="02040502050405020303" pitchFamily="18" charset="0"/>
                <a:cs typeface="Arial" panose="020B0604020202020204" pitchFamily="34" charset="0"/>
              </a:rPr>
              <a:t>1</a:t>
            </a:r>
            <a:r>
              <a:rPr lang="de-DE" sz="800" spc="-100">
                <a:solidFill>
                  <a:srgbClr val="231F20"/>
                </a:solidFill>
                <a:latin typeface="Georgia" panose="02040502050405020303" pitchFamily="18" charset="0"/>
                <a:cs typeface="Arial" panose="020B0604020202020204" pitchFamily="34" charset="0"/>
              </a:rPr>
              <a:t> </a:t>
            </a:r>
            <a:r>
              <a:rPr lang="de-DE" sz="800">
                <a:solidFill>
                  <a:srgbClr val="231F20"/>
                </a:solidFill>
                <a:latin typeface="Georgia" panose="02040502050405020303" pitchFamily="18" charset="0"/>
                <a:cs typeface="Arial" panose="020B0604020202020204" pitchFamily="34" charset="0"/>
              </a:rPr>
              <a:t>Minute</a:t>
            </a:r>
            <a:endParaRPr lang="de-DE" sz="800">
              <a:latin typeface="Georgia" panose="02040502050405020303" pitchFamily="18" charset="0"/>
              <a:cs typeface="Arial" panose="020B0604020202020204" pitchFamily="34" charset="0"/>
            </a:endParaRPr>
          </a:p>
          <a:p>
            <a:pPr marL="12700" marR="5080" algn="ctr">
              <a:lnSpc>
                <a:spcPct val="100000"/>
              </a:lnSpc>
            </a:pPr>
            <a:r>
              <a:rPr lang="de-DE" sz="800" b="1">
                <a:solidFill>
                  <a:srgbClr val="231F20"/>
                </a:solidFill>
                <a:latin typeface="Georgia" panose="02040502050405020303" pitchFamily="18" charset="0"/>
                <a:cs typeface="HelveticaNeueLT Pro 55 Roman"/>
              </a:rPr>
              <a:t>Glukose-Messwert  aktualisiert</a:t>
            </a:r>
            <a:endParaRPr lang="de-DE" sz="800">
              <a:latin typeface="Georgia" panose="02040502050405020303" pitchFamily="18" charset="0"/>
              <a:cs typeface="HelveticaNeueLT Pro 55 Roman"/>
            </a:endParaRPr>
          </a:p>
        </p:txBody>
      </p:sp>
      <p:sp>
        <p:nvSpPr>
          <p:cNvPr id="174" name="object 142">
            <a:extLst>
              <a:ext uri="{FF2B5EF4-FFF2-40B4-BE49-F238E27FC236}">
                <a16:creationId xmlns:a16="http://schemas.microsoft.com/office/drawing/2014/main" id="{7C9123FD-094A-4924-9EA6-8A585F7055D6}"/>
              </a:ext>
            </a:extLst>
          </p:cNvPr>
          <p:cNvSpPr txBox="1"/>
          <p:nvPr/>
        </p:nvSpPr>
        <p:spPr>
          <a:xfrm>
            <a:off x="4473369" y="1549286"/>
            <a:ext cx="861676" cy="475309"/>
          </a:xfrm>
          <a:prstGeom prst="rect">
            <a:avLst/>
          </a:prstGeom>
        </p:spPr>
        <p:txBody>
          <a:bodyPr vert="horz" wrap="square" lIns="0" tIns="54152" rIns="0" bIns="0" rtlCol="0">
            <a:spAutoFit/>
          </a:bodyPr>
          <a:lstStyle/>
          <a:p>
            <a:pPr marL="6350" algn="ctr" defTabSz="311902">
              <a:spcBef>
                <a:spcPts val="426"/>
              </a:spcBef>
            </a:pPr>
            <a:r>
              <a:rPr lang="de-DE" sz="800">
                <a:solidFill>
                  <a:srgbClr val="231F20"/>
                </a:solidFill>
                <a:cs typeface="Arial" panose="020B0604020202020204" pitchFamily="34" charset="0"/>
              </a:rPr>
              <a:t>09:33:45</a:t>
            </a:r>
          </a:p>
          <a:p>
            <a:pPr marL="6350" algn="ctr" defTabSz="311902">
              <a:spcBef>
                <a:spcPts val="426"/>
              </a:spcBef>
            </a:pPr>
            <a:r>
              <a:rPr lang="de-DE" sz="800">
                <a:solidFill>
                  <a:srgbClr val="231F20"/>
                </a:solidFill>
                <a:cs typeface="Arial" panose="020B0604020202020204" pitchFamily="34" charset="0"/>
              </a:rPr>
              <a:t>Glukose-Messwert  nicht aktualisiert</a:t>
            </a:r>
          </a:p>
        </p:txBody>
      </p:sp>
      <p:sp>
        <p:nvSpPr>
          <p:cNvPr id="131" name="object 140">
            <a:extLst>
              <a:ext uri="{FF2B5EF4-FFF2-40B4-BE49-F238E27FC236}">
                <a16:creationId xmlns:a16="http://schemas.microsoft.com/office/drawing/2014/main" id="{FF9F8EEC-9332-4D61-A811-AF4D7BB5979F}"/>
              </a:ext>
            </a:extLst>
          </p:cNvPr>
          <p:cNvSpPr txBox="1"/>
          <p:nvPr/>
        </p:nvSpPr>
        <p:spPr>
          <a:xfrm>
            <a:off x="3161005" y="1549286"/>
            <a:ext cx="861675" cy="475309"/>
          </a:xfrm>
          <a:prstGeom prst="rect">
            <a:avLst/>
          </a:prstGeom>
        </p:spPr>
        <p:txBody>
          <a:bodyPr vert="horz" wrap="square" lIns="0" tIns="54152" rIns="0" bIns="0" rtlCol="0">
            <a:spAutoFit/>
          </a:bodyPr>
          <a:lstStyle/>
          <a:p>
            <a:pPr marL="6350" algn="ctr" defTabSz="311902">
              <a:spcBef>
                <a:spcPts val="426"/>
              </a:spcBef>
            </a:pPr>
            <a:r>
              <a:rPr lang="de-DE" sz="800">
                <a:solidFill>
                  <a:srgbClr val="231F20"/>
                </a:solidFill>
                <a:cs typeface="Arial" panose="020B0604020202020204" pitchFamily="34" charset="0"/>
              </a:rPr>
              <a:t>09:33:30</a:t>
            </a:r>
          </a:p>
          <a:p>
            <a:pPr marL="6350" algn="ctr" defTabSz="311902">
              <a:spcBef>
                <a:spcPts val="426"/>
              </a:spcBef>
            </a:pPr>
            <a:r>
              <a:rPr lang="de-DE" sz="800">
                <a:solidFill>
                  <a:srgbClr val="231F20"/>
                </a:solidFill>
                <a:cs typeface="Arial" panose="020B0604020202020204" pitchFamily="34" charset="0"/>
              </a:rPr>
              <a:t>Glukose-Messwert  nicht aktualisiert</a:t>
            </a:r>
          </a:p>
        </p:txBody>
      </p:sp>
      <p:sp>
        <p:nvSpPr>
          <p:cNvPr id="94" name="object 141">
            <a:extLst>
              <a:ext uri="{FF2B5EF4-FFF2-40B4-BE49-F238E27FC236}">
                <a16:creationId xmlns:a16="http://schemas.microsoft.com/office/drawing/2014/main" id="{CAB00111-9577-4724-9026-44AEB62C7931}"/>
              </a:ext>
            </a:extLst>
          </p:cNvPr>
          <p:cNvSpPr txBox="1"/>
          <p:nvPr/>
        </p:nvSpPr>
        <p:spPr>
          <a:xfrm>
            <a:off x="1846572" y="1549286"/>
            <a:ext cx="863842" cy="475309"/>
          </a:xfrm>
          <a:prstGeom prst="rect">
            <a:avLst/>
          </a:prstGeom>
        </p:spPr>
        <p:txBody>
          <a:bodyPr vert="horz" wrap="square" lIns="0" tIns="54152" rIns="0" bIns="0" rtlCol="0">
            <a:spAutoFit/>
          </a:bodyPr>
          <a:lstStyle/>
          <a:p>
            <a:pPr marL="6350" algn="ctr" defTabSz="311902">
              <a:spcBef>
                <a:spcPts val="426"/>
              </a:spcBef>
            </a:pPr>
            <a:r>
              <a:rPr lang="de-DE" sz="800">
                <a:solidFill>
                  <a:srgbClr val="231F20"/>
                </a:solidFill>
                <a:cs typeface="Arial" panose="020B0604020202020204" pitchFamily="34" charset="0"/>
              </a:rPr>
              <a:t>09:33:15</a:t>
            </a:r>
          </a:p>
          <a:p>
            <a:pPr marL="6350" algn="ctr" defTabSz="311902">
              <a:spcBef>
                <a:spcPts val="426"/>
              </a:spcBef>
            </a:pPr>
            <a:r>
              <a:rPr lang="de-DE" sz="800">
                <a:solidFill>
                  <a:srgbClr val="231F20"/>
                </a:solidFill>
                <a:cs typeface="Arial" panose="020B0604020202020204" pitchFamily="34" charset="0"/>
              </a:rPr>
              <a:t>Glukose-Messwert  nicht aktualisiert</a:t>
            </a:r>
          </a:p>
        </p:txBody>
      </p:sp>
      <p:sp>
        <p:nvSpPr>
          <p:cNvPr id="95" name="object 150">
            <a:extLst>
              <a:ext uri="{FF2B5EF4-FFF2-40B4-BE49-F238E27FC236}">
                <a16:creationId xmlns:a16="http://schemas.microsoft.com/office/drawing/2014/main" id="{21682CF1-0071-4B8C-B9B2-C072A0E353AA}"/>
              </a:ext>
            </a:extLst>
          </p:cNvPr>
          <p:cNvSpPr/>
          <p:nvPr/>
        </p:nvSpPr>
        <p:spPr>
          <a:xfrm>
            <a:off x="1565761" y="2971909"/>
            <a:ext cx="51709" cy="103011"/>
          </a:xfrm>
          <a:custGeom>
            <a:avLst/>
            <a:gdLst/>
            <a:ahLst/>
            <a:cxnLst/>
            <a:rect l="l" t="t" r="r" b="b"/>
            <a:pathLst>
              <a:path w="80644" h="160654">
                <a:moveTo>
                  <a:pt x="0" y="0"/>
                </a:moveTo>
                <a:lnTo>
                  <a:pt x="80137" y="80137"/>
                </a:lnTo>
                <a:lnTo>
                  <a:pt x="0" y="160274"/>
                </a:lnTo>
              </a:path>
            </a:pathLst>
          </a:custGeom>
          <a:ln w="20510">
            <a:solidFill>
              <a:schemeClr val="accent5"/>
            </a:solidFill>
          </a:ln>
        </p:spPr>
        <p:txBody>
          <a:bodyPr wrap="square" lIns="0" tIns="0" rIns="0" bIns="0" rtlCol="0"/>
          <a:lstStyle/>
          <a:p>
            <a:pPr defTabSz="311902"/>
            <a:endParaRPr sz="1154">
              <a:solidFill>
                <a:prstClr val="black"/>
              </a:solidFill>
              <a:latin typeface="Arial" panose="020B0604020202020204" pitchFamily="34" charset="0"/>
            </a:endParaRPr>
          </a:p>
        </p:txBody>
      </p:sp>
      <p:sp>
        <p:nvSpPr>
          <p:cNvPr id="58" name="object 143">
            <a:extLst>
              <a:ext uri="{FF2B5EF4-FFF2-40B4-BE49-F238E27FC236}">
                <a16:creationId xmlns:a16="http://schemas.microsoft.com/office/drawing/2014/main" id="{0DB0792B-EE69-4F09-AC43-E990D08E853C}"/>
              </a:ext>
            </a:extLst>
          </p:cNvPr>
          <p:cNvSpPr txBox="1"/>
          <p:nvPr/>
        </p:nvSpPr>
        <p:spPr>
          <a:xfrm>
            <a:off x="5565228" y="1549286"/>
            <a:ext cx="1037808" cy="624067"/>
          </a:xfrm>
          <a:prstGeom prst="rect">
            <a:avLst/>
          </a:prstGeom>
        </p:spPr>
        <p:txBody>
          <a:bodyPr vert="horz" wrap="square" lIns="0" tIns="54152" rIns="0" bIns="0" rtlCol="0">
            <a:spAutoFit/>
          </a:bodyPr>
          <a:lstStyle/>
          <a:p>
            <a:pPr marL="6350" algn="ctr">
              <a:lnSpc>
                <a:spcPct val="100000"/>
              </a:lnSpc>
              <a:spcBef>
                <a:spcPts val="665"/>
              </a:spcBef>
            </a:pPr>
            <a:r>
              <a:rPr lang="de-DE" sz="800" b="1">
                <a:solidFill>
                  <a:srgbClr val="231F20"/>
                </a:solidFill>
                <a:latin typeface="Georgia" panose="02040502050405020303" pitchFamily="18" charset="0"/>
                <a:cs typeface="HelveticaNeueLT Pro 55 Roman"/>
              </a:rPr>
              <a:t>09:34:00</a:t>
            </a:r>
            <a:endParaRPr lang="de-DE" sz="800">
              <a:latin typeface="Georgia" panose="02040502050405020303" pitchFamily="18" charset="0"/>
              <a:cs typeface="HelveticaNeueLT Pro 55 Roman"/>
            </a:endParaRPr>
          </a:p>
          <a:p>
            <a:pPr marL="12700" marR="5080" indent="-635" algn="ctr">
              <a:lnSpc>
                <a:spcPct val="100000"/>
              </a:lnSpc>
              <a:spcBef>
                <a:spcPts val="565"/>
              </a:spcBef>
            </a:pPr>
            <a:r>
              <a:rPr lang="de-DE" sz="800">
                <a:solidFill>
                  <a:srgbClr val="231F20"/>
                </a:solidFill>
                <a:latin typeface="Georgia" panose="02040502050405020303" pitchFamily="18" charset="0"/>
                <a:cs typeface="Arial" panose="020B0604020202020204" pitchFamily="34" charset="0"/>
              </a:rPr>
              <a:t>Neue Minute  </a:t>
            </a:r>
            <a:r>
              <a:rPr lang="de-DE" sz="800" b="1">
                <a:solidFill>
                  <a:srgbClr val="231F20"/>
                </a:solidFill>
                <a:latin typeface="Georgia" panose="02040502050405020303" pitchFamily="18" charset="0"/>
                <a:cs typeface="HelveticaNeueLT Pro 55 Roman"/>
              </a:rPr>
              <a:t>Glukose-Messwert  aktualisiert</a:t>
            </a:r>
            <a:endParaRPr lang="de-DE" sz="800">
              <a:latin typeface="Georgia" panose="02040502050405020303" pitchFamily="18" charset="0"/>
              <a:cs typeface="HelveticaNeueLT Pro 55 Roman"/>
            </a:endParaRPr>
          </a:p>
        </p:txBody>
      </p:sp>
      <p:sp>
        <p:nvSpPr>
          <p:cNvPr id="382" name="Abgerundetes Rechteck 381">
            <a:extLst>
              <a:ext uri="{FF2B5EF4-FFF2-40B4-BE49-F238E27FC236}">
                <a16:creationId xmlns:a16="http://schemas.microsoft.com/office/drawing/2014/main" id="{3C53347F-E9E4-D54E-B447-ED5F4390F3BF}"/>
              </a:ext>
            </a:extLst>
          </p:cNvPr>
          <p:cNvSpPr/>
          <p:nvPr/>
        </p:nvSpPr>
        <p:spPr>
          <a:xfrm>
            <a:off x="451056" y="4198447"/>
            <a:ext cx="6151980" cy="415588"/>
          </a:xfrm>
          <a:prstGeom prst="roundRect">
            <a:avLst>
              <a:gd name="adj" fmla="val 7167"/>
            </a:avLst>
          </a:prstGeom>
          <a:ln w="19050">
            <a:solidFill>
              <a:schemeClr val="accent5"/>
            </a:solidFill>
          </a:ln>
        </p:spPr>
        <p:txBody>
          <a:bodyPr wrap="square">
            <a:spAutoFit/>
          </a:bodyPr>
          <a:lstStyle/>
          <a:p>
            <a:pPr>
              <a:spcBef>
                <a:spcPts val="0"/>
              </a:spcBef>
              <a:spcAft>
                <a:spcPts val="800"/>
              </a:spcAft>
            </a:pPr>
            <a:r>
              <a:rPr lang="en-US" sz="1000" err="1">
                <a:solidFill>
                  <a:schemeClr val="accent5"/>
                </a:solidFill>
                <a:latin typeface="Calibri" panose="020F0502020204030204" pitchFamily="34" charset="0"/>
                <a:cs typeface="Calibri" panose="020F0502020204030204" pitchFamily="34" charset="0"/>
              </a:rPr>
              <a:t>Im</a:t>
            </a:r>
            <a:r>
              <a:rPr lang="en-US" sz="1000">
                <a:solidFill>
                  <a:schemeClr val="accent5"/>
                </a:solidFill>
                <a:latin typeface="Calibri" panose="020F0502020204030204" pitchFamily="34" charset="0"/>
                <a:cs typeface="Calibri" panose="020F0502020204030204" pitchFamily="34" charset="0"/>
              </a:rPr>
              <a:t> </a:t>
            </a:r>
            <a:r>
              <a:rPr lang="en-US" sz="1000" err="1">
                <a:solidFill>
                  <a:schemeClr val="accent5"/>
                </a:solidFill>
                <a:latin typeface="Calibri" panose="020F0502020204030204" pitchFamily="34" charset="0"/>
                <a:cs typeface="Calibri" panose="020F0502020204030204" pitchFamily="34" charset="0"/>
              </a:rPr>
              <a:t>Protokoll</a:t>
            </a:r>
            <a:r>
              <a:rPr lang="en-US" sz="1000">
                <a:solidFill>
                  <a:schemeClr val="accent5"/>
                </a:solidFill>
                <a:latin typeface="Calibri" panose="020F0502020204030204" pitchFamily="34" charset="0"/>
                <a:cs typeface="Calibri" panose="020F0502020204030204" pitchFamily="34" charset="0"/>
              </a:rPr>
              <a:t> </a:t>
            </a:r>
            <a:r>
              <a:rPr lang="en-US" sz="1000" err="1">
                <a:solidFill>
                  <a:schemeClr val="accent5"/>
                </a:solidFill>
                <a:latin typeface="Calibri" panose="020F0502020204030204" pitchFamily="34" charset="0"/>
                <a:cs typeface="Calibri" panose="020F0502020204030204" pitchFamily="34" charset="0"/>
              </a:rPr>
              <a:t>werden</a:t>
            </a:r>
            <a:r>
              <a:rPr lang="en-US" sz="1000">
                <a:solidFill>
                  <a:schemeClr val="accent5"/>
                </a:solidFill>
                <a:latin typeface="Calibri" panose="020F0502020204030204" pitchFamily="34" charset="0"/>
                <a:cs typeface="Calibri" panose="020F0502020204030204" pitchFamily="34" charset="0"/>
              </a:rPr>
              <a:t> </a:t>
            </a:r>
            <a:r>
              <a:rPr lang="en-US" sz="1000" err="1">
                <a:solidFill>
                  <a:schemeClr val="accent5"/>
                </a:solidFill>
                <a:latin typeface="Calibri" panose="020F0502020204030204" pitchFamily="34" charset="0"/>
                <a:cs typeface="Calibri" panose="020F0502020204030204" pitchFamily="34" charset="0"/>
              </a:rPr>
              <a:t>nur</a:t>
            </a:r>
            <a:r>
              <a:rPr lang="en-US" sz="1000">
                <a:solidFill>
                  <a:schemeClr val="accent5"/>
                </a:solidFill>
                <a:latin typeface="Calibri" panose="020F0502020204030204" pitchFamily="34" charset="0"/>
                <a:cs typeface="Calibri" panose="020F0502020204030204" pitchFamily="34" charset="0"/>
              </a:rPr>
              <a:t> </a:t>
            </a:r>
            <a:r>
              <a:rPr lang="en-US" sz="1000" err="1">
                <a:solidFill>
                  <a:schemeClr val="accent5"/>
                </a:solidFill>
                <a:latin typeface="Calibri" panose="020F0502020204030204" pitchFamily="34" charset="0"/>
                <a:cs typeface="Calibri" panose="020F0502020204030204" pitchFamily="34" charset="0"/>
              </a:rPr>
              <a:t>ausgelöste</a:t>
            </a:r>
            <a:r>
              <a:rPr lang="en-US" sz="1000">
                <a:solidFill>
                  <a:schemeClr val="accent5"/>
                </a:solidFill>
                <a:latin typeface="Calibri" panose="020F0502020204030204" pitchFamily="34" charset="0"/>
                <a:cs typeface="Calibri" panose="020F0502020204030204" pitchFamily="34" charset="0"/>
              </a:rPr>
              <a:t> Glukose-Alarme</a:t>
            </a:r>
            <a:r>
              <a:rPr lang="en-US" sz="1000" baseline="30000">
                <a:solidFill>
                  <a:schemeClr val="accent5"/>
                </a:solidFill>
                <a:latin typeface="Calibri" panose="020F0502020204030204" pitchFamily="34" charset="0"/>
                <a:cs typeface="Calibri" panose="020F0502020204030204" pitchFamily="34" charset="0"/>
              </a:rPr>
              <a:t>1</a:t>
            </a:r>
            <a:r>
              <a:rPr lang="en-US" sz="1000">
                <a:solidFill>
                  <a:schemeClr val="accent5"/>
                </a:solidFill>
                <a:latin typeface="Calibri" panose="020F0502020204030204" pitchFamily="34" charset="0"/>
                <a:cs typeface="Calibri" panose="020F0502020204030204" pitchFamily="34" charset="0"/>
              </a:rPr>
              <a:t> </a:t>
            </a:r>
            <a:r>
              <a:rPr lang="en-US" sz="1000" err="1">
                <a:solidFill>
                  <a:schemeClr val="accent5"/>
                </a:solidFill>
                <a:latin typeface="Calibri" panose="020F0502020204030204" pitchFamily="34" charset="0"/>
                <a:cs typeface="Calibri" panose="020F0502020204030204" pitchFamily="34" charset="0"/>
              </a:rPr>
              <a:t>bei</a:t>
            </a:r>
            <a:r>
              <a:rPr lang="en-US" sz="1000">
                <a:solidFill>
                  <a:schemeClr val="accent5"/>
                </a:solidFill>
                <a:latin typeface="Calibri" panose="020F0502020204030204" pitchFamily="34" charset="0"/>
                <a:cs typeface="Calibri" panose="020F0502020204030204" pitchFamily="34" charset="0"/>
              </a:rPr>
              <a:t> </a:t>
            </a:r>
            <a:r>
              <a:rPr lang="en-US" sz="1000" err="1">
                <a:solidFill>
                  <a:schemeClr val="accent5"/>
                </a:solidFill>
                <a:latin typeface="Calibri" panose="020F0502020204030204" pitchFamily="34" charset="0"/>
                <a:cs typeface="Calibri" panose="020F0502020204030204" pitchFamily="34" charset="0"/>
              </a:rPr>
              <a:t>zu</a:t>
            </a:r>
            <a:r>
              <a:rPr lang="en-US" sz="1000">
                <a:solidFill>
                  <a:schemeClr val="accent5"/>
                </a:solidFill>
                <a:latin typeface="Calibri" panose="020F0502020204030204" pitchFamily="34" charset="0"/>
                <a:cs typeface="Calibri" panose="020F0502020204030204" pitchFamily="34" charset="0"/>
              </a:rPr>
              <a:t> </a:t>
            </a:r>
            <a:r>
              <a:rPr lang="en-US" sz="1000" err="1">
                <a:solidFill>
                  <a:schemeClr val="accent5"/>
                </a:solidFill>
                <a:latin typeface="Calibri" panose="020F0502020204030204" pitchFamily="34" charset="0"/>
                <a:cs typeface="Calibri" panose="020F0502020204030204" pitchFamily="34" charset="0"/>
              </a:rPr>
              <a:t>hohen</a:t>
            </a:r>
            <a:r>
              <a:rPr lang="en-US" sz="1000">
                <a:solidFill>
                  <a:schemeClr val="accent5"/>
                </a:solidFill>
                <a:latin typeface="Calibri" panose="020F0502020204030204" pitchFamily="34" charset="0"/>
                <a:cs typeface="Calibri" panose="020F0502020204030204" pitchFamily="34" charset="0"/>
              </a:rPr>
              <a:t> </a:t>
            </a:r>
            <a:r>
              <a:rPr lang="en-US" sz="1000" err="1">
                <a:solidFill>
                  <a:schemeClr val="accent5"/>
                </a:solidFill>
                <a:latin typeface="Calibri" panose="020F0502020204030204" pitchFamily="34" charset="0"/>
                <a:cs typeface="Calibri" panose="020F0502020204030204" pitchFamily="34" charset="0"/>
              </a:rPr>
              <a:t>oder</a:t>
            </a:r>
            <a:r>
              <a:rPr lang="en-US" sz="1000">
                <a:solidFill>
                  <a:schemeClr val="accent5"/>
                </a:solidFill>
                <a:latin typeface="Calibri" panose="020F0502020204030204" pitchFamily="34" charset="0"/>
                <a:cs typeface="Calibri" panose="020F0502020204030204" pitchFamily="34" charset="0"/>
              </a:rPr>
              <a:t> </a:t>
            </a:r>
            <a:r>
              <a:rPr lang="en-US" sz="1000" err="1">
                <a:solidFill>
                  <a:schemeClr val="accent5"/>
                </a:solidFill>
                <a:latin typeface="Calibri" panose="020F0502020204030204" pitchFamily="34" charset="0"/>
                <a:cs typeface="Calibri" panose="020F0502020204030204" pitchFamily="34" charset="0"/>
              </a:rPr>
              <a:t>zu</a:t>
            </a:r>
            <a:r>
              <a:rPr lang="en-US" sz="1000">
                <a:solidFill>
                  <a:schemeClr val="accent5"/>
                </a:solidFill>
                <a:latin typeface="Calibri" panose="020F0502020204030204" pitchFamily="34" charset="0"/>
                <a:cs typeface="Calibri" panose="020F0502020204030204" pitchFamily="34" charset="0"/>
              </a:rPr>
              <a:t> </a:t>
            </a:r>
            <a:r>
              <a:rPr lang="en-US" sz="1000" err="1">
                <a:solidFill>
                  <a:schemeClr val="accent5"/>
                </a:solidFill>
                <a:latin typeface="Calibri" panose="020F0502020204030204" pitchFamily="34" charset="0"/>
                <a:cs typeface="Calibri" panose="020F0502020204030204" pitchFamily="34" charset="0"/>
              </a:rPr>
              <a:t>niedrigen</a:t>
            </a:r>
            <a:r>
              <a:rPr lang="en-US" sz="1000">
                <a:solidFill>
                  <a:schemeClr val="accent5"/>
                </a:solidFill>
                <a:latin typeface="Calibri" panose="020F0502020204030204" pitchFamily="34" charset="0"/>
                <a:cs typeface="Calibri" panose="020F0502020204030204" pitchFamily="34" charset="0"/>
              </a:rPr>
              <a:t> </a:t>
            </a:r>
            <a:r>
              <a:rPr lang="en-US" sz="1000" err="1">
                <a:solidFill>
                  <a:schemeClr val="accent5"/>
                </a:solidFill>
                <a:latin typeface="Calibri" panose="020F0502020204030204" pitchFamily="34" charset="0"/>
                <a:cs typeface="Calibri" panose="020F0502020204030204" pitchFamily="34" charset="0"/>
              </a:rPr>
              <a:t>Glukosewerten</a:t>
            </a:r>
            <a:r>
              <a:rPr lang="en-US" sz="1000">
                <a:solidFill>
                  <a:schemeClr val="accent5"/>
                </a:solidFill>
                <a:latin typeface="Calibri" panose="020F0502020204030204" pitchFamily="34" charset="0"/>
                <a:cs typeface="Calibri" panose="020F0502020204030204" pitchFamily="34" charset="0"/>
              </a:rPr>
              <a:t> und </a:t>
            </a:r>
            <a:r>
              <a:rPr lang="en-US" sz="1000" err="1">
                <a:solidFill>
                  <a:schemeClr val="accent5"/>
                </a:solidFill>
                <a:latin typeface="Calibri" panose="020F0502020204030204" pitchFamily="34" charset="0"/>
                <a:cs typeface="Calibri" panose="020F0502020204030204" pitchFamily="34" charset="0"/>
              </a:rPr>
              <a:t>Notizen</a:t>
            </a:r>
            <a:r>
              <a:rPr lang="en-US" sz="1000">
                <a:solidFill>
                  <a:schemeClr val="accent5"/>
                </a:solidFill>
                <a:latin typeface="Calibri" panose="020F0502020204030204" pitchFamily="34" charset="0"/>
                <a:cs typeface="Calibri" panose="020F0502020204030204" pitchFamily="34" charset="0"/>
              </a:rPr>
              <a:t> </a:t>
            </a:r>
            <a:r>
              <a:rPr lang="en-US" sz="1000" err="1">
                <a:solidFill>
                  <a:schemeClr val="accent5"/>
                </a:solidFill>
                <a:latin typeface="Calibri" panose="020F0502020204030204" pitchFamily="34" charset="0"/>
                <a:cs typeface="Calibri" panose="020F0502020204030204" pitchFamily="34" charset="0"/>
              </a:rPr>
              <a:t>gespeichert</a:t>
            </a:r>
            <a:r>
              <a:rPr lang="en-US" sz="1000">
                <a:solidFill>
                  <a:schemeClr val="accent5"/>
                </a:solidFill>
                <a:latin typeface="Calibri" panose="020F0502020204030204" pitchFamily="34" charset="0"/>
                <a:cs typeface="Calibri" panose="020F0502020204030204" pitchFamily="34" charset="0"/>
              </a:rPr>
              <a:t>.</a:t>
            </a:r>
          </a:p>
        </p:txBody>
      </p:sp>
      <p:cxnSp>
        <p:nvCxnSpPr>
          <p:cNvPr id="384" name="Gerade Verbindung 383">
            <a:extLst>
              <a:ext uri="{FF2B5EF4-FFF2-40B4-BE49-F238E27FC236}">
                <a16:creationId xmlns:a16="http://schemas.microsoft.com/office/drawing/2014/main" id="{4C52C957-5F9D-5747-B0F8-E471ED8E6EDF}"/>
              </a:ext>
            </a:extLst>
          </p:cNvPr>
          <p:cNvCxnSpPr>
            <a:cxnSpLocks/>
          </p:cNvCxnSpPr>
          <p:nvPr/>
        </p:nvCxnSpPr>
        <p:spPr>
          <a:xfrm>
            <a:off x="914400" y="2244587"/>
            <a:ext cx="5231808"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94" name="object 150">
            <a:extLst>
              <a:ext uri="{FF2B5EF4-FFF2-40B4-BE49-F238E27FC236}">
                <a16:creationId xmlns:a16="http://schemas.microsoft.com/office/drawing/2014/main" id="{5D0E127E-63AE-6B4D-A202-E1DEF0CB3A6F}"/>
              </a:ext>
            </a:extLst>
          </p:cNvPr>
          <p:cNvSpPr/>
          <p:nvPr/>
        </p:nvSpPr>
        <p:spPr>
          <a:xfrm>
            <a:off x="2854229" y="2971909"/>
            <a:ext cx="51709" cy="103011"/>
          </a:xfrm>
          <a:custGeom>
            <a:avLst/>
            <a:gdLst/>
            <a:ahLst/>
            <a:cxnLst/>
            <a:rect l="l" t="t" r="r" b="b"/>
            <a:pathLst>
              <a:path w="80644" h="160654">
                <a:moveTo>
                  <a:pt x="0" y="0"/>
                </a:moveTo>
                <a:lnTo>
                  <a:pt x="80137" y="80137"/>
                </a:lnTo>
                <a:lnTo>
                  <a:pt x="0" y="160274"/>
                </a:lnTo>
              </a:path>
            </a:pathLst>
          </a:custGeom>
          <a:ln w="20510">
            <a:solidFill>
              <a:schemeClr val="accent5"/>
            </a:solidFill>
          </a:ln>
        </p:spPr>
        <p:txBody>
          <a:bodyPr wrap="square" lIns="0" tIns="0" rIns="0" bIns="0" rtlCol="0"/>
          <a:lstStyle/>
          <a:p>
            <a:pPr defTabSz="311902"/>
            <a:endParaRPr sz="1154">
              <a:solidFill>
                <a:prstClr val="black"/>
              </a:solidFill>
              <a:latin typeface="Arial" panose="020B0604020202020204" pitchFamily="34" charset="0"/>
            </a:endParaRPr>
          </a:p>
        </p:txBody>
      </p:sp>
      <p:sp>
        <p:nvSpPr>
          <p:cNvPr id="395" name="object 150">
            <a:extLst>
              <a:ext uri="{FF2B5EF4-FFF2-40B4-BE49-F238E27FC236}">
                <a16:creationId xmlns:a16="http://schemas.microsoft.com/office/drawing/2014/main" id="{1770CBD0-3326-9F48-9156-E7B9965DF45B}"/>
              </a:ext>
            </a:extLst>
          </p:cNvPr>
          <p:cNvSpPr/>
          <p:nvPr/>
        </p:nvSpPr>
        <p:spPr>
          <a:xfrm>
            <a:off x="4142697" y="2971909"/>
            <a:ext cx="51709" cy="103011"/>
          </a:xfrm>
          <a:custGeom>
            <a:avLst/>
            <a:gdLst/>
            <a:ahLst/>
            <a:cxnLst/>
            <a:rect l="l" t="t" r="r" b="b"/>
            <a:pathLst>
              <a:path w="80644" h="160654">
                <a:moveTo>
                  <a:pt x="0" y="0"/>
                </a:moveTo>
                <a:lnTo>
                  <a:pt x="80137" y="80137"/>
                </a:lnTo>
                <a:lnTo>
                  <a:pt x="0" y="160274"/>
                </a:lnTo>
              </a:path>
            </a:pathLst>
          </a:custGeom>
          <a:ln w="20510">
            <a:solidFill>
              <a:schemeClr val="accent5"/>
            </a:solidFill>
          </a:ln>
        </p:spPr>
        <p:txBody>
          <a:bodyPr wrap="square" lIns="0" tIns="0" rIns="0" bIns="0" rtlCol="0"/>
          <a:lstStyle/>
          <a:p>
            <a:pPr defTabSz="311902"/>
            <a:endParaRPr sz="1154">
              <a:solidFill>
                <a:prstClr val="black"/>
              </a:solidFill>
              <a:latin typeface="Arial" panose="020B0604020202020204" pitchFamily="34" charset="0"/>
            </a:endParaRPr>
          </a:p>
        </p:txBody>
      </p:sp>
      <p:sp>
        <p:nvSpPr>
          <p:cNvPr id="396" name="object 150">
            <a:extLst>
              <a:ext uri="{FF2B5EF4-FFF2-40B4-BE49-F238E27FC236}">
                <a16:creationId xmlns:a16="http://schemas.microsoft.com/office/drawing/2014/main" id="{F728AA02-AD7A-1B43-A49D-70D605417843}"/>
              </a:ext>
            </a:extLst>
          </p:cNvPr>
          <p:cNvSpPr/>
          <p:nvPr/>
        </p:nvSpPr>
        <p:spPr>
          <a:xfrm>
            <a:off x="5431165" y="2971909"/>
            <a:ext cx="51709" cy="103011"/>
          </a:xfrm>
          <a:custGeom>
            <a:avLst/>
            <a:gdLst/>
            <a:ahLst/>
            <a:cxnLst/>
            <a:rect l="l" t="t" r="r" b="b"/>
            <a:pathLst>
              <a:path w="80644" h="160654">
                <a:moveTo>
                  <a:pt x="0" y="0"/>
                </a:moveTo>
                <a:lnTo>
                  <a:pt x="80137" y="80137"/>
                </a:lnTo>
                <a:lnTo>
                  <a:pt x="0" y="160274"/>
                </a:lnTo>
              </a:path>
            </a:pathLst>
          </a:custGeom>
          <a:ln w="20510">
            <a:solidFill>
              <a:schemeClr val="accent5"/>
            </a:solidFill>
          </a:ln>
        </p:spPr>
        <p:txBody>
          <a:bodyPr wrap="square" lIns="0" tIns="0" rIns="0" bIns="0" rtlCol="0"/>
          <a:lstStyle/>
          <a:p>
            <a:pPr defTabSz="311902"/>
            <a:endParaRPr sz="1154">
              <a:solidFill>
                <a:prstClr val="black"/>
              </a:solidFill>
              <a:latin typeface="Arial" panose="020B0604020202020204" pitchFamily="34" charset="0"/>
            </a:endParaRPr>
          </a:p>
        </p:txBody>
      </p:sp>
      <p:pic>
        <p:nvPicPr>
          <p:cNvPr id="405" name="Grafik 404">
            <a:extLst>
              <a:ext uri="{FF2B5EF4-FFF2-40B4-BE49-F238E27FC236}">
                <a16:creationId xmlns:a16="http://schemas.microsoft.com/office/drawing/2014/main" id="{3A39B650-5CE7-AF4B-8A3C-3C3A9E656D8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3447" y="2271590"/>
            <a:ext cx="867868" cy="1879223"/>
          </a:xfrm>
          <a:prstGeom prst="rect">
            <a:avLst/>
          </a:prstGeom>
          <a:effectLst>
            <a:outerShdw blurRad="76200" algn="ctr" rotWithShape="0">
              <a:prstClr val="black">
                <a:alpha val="40000"/>
              </a:prstClr>
            </a:outerShdw>
          </a:effectLst>
        </p:spPr>
      </p:pic>
      <p:pic>
        <p:nvPicPr>
          <p:cNvPr id="408" name="Grafik 407">
            <a:extLst>
              <a:ext uri="{FF2B5EF4-FFF2-40B4-BE49-F238E27FC236}">
                <a16:creationId xmlns:a16="http://schemas.microsoft.com/office/drawing/2014/main" id="{4C24E0FC-F376-8347-8D56-8051FF7A550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801915" y="2271590"/>
            <a:ext cx="867868" cy="1879223"/>
          </a:xfrm>
          <a:prstGeom prst="rect">
            <a:avLst/>
          </a:prstGeom>
          <a:effectLst>
            <a:outerShdw blurRad="76200" algn="ctr" rotWithShape="0">
              <a:prstClr val="black">
                <a:alpha val="40000"/>
              </a:prstClr>
            </a:outerShdw>
          </a:effectLst>
        </p:spPr>
      </p:pic>
      <p:pic>
        <p:nvPicPr>
          <p:cNvPr id="411" name="Grafik 410">
            <a:extLst>
              <a:ext uri="{FF2B5EF4-FFF2-40B4-BE49-F238E27FC236}">
                <a16:creationId xmlns:a16="http://schemas.microsoft.com/office/drawing/2014/main" id="{67645B13-A572-964D-A4B7-223E55781C6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090383" y="2271590"/>
            <a:ext cx="867868" cy="1879223"/>
          </a:xfrm>
          <a:prstGeom prst="rect">
            <a:avLst/>
          </a:prstGeom>
          <a:effectLst>
            <a:outerShdw blurRad="76200" algn="ctr" rotWithShape="0">
              <a:prstClr val="black">
                <a:alpha val="40000"/>
              </a:prstClr>
            </a:outerShdw>
          </a:effectLst>
        </p:spPr>
      </p:pic>
      <p:pic>
        <p:nvPicPr>
          <p:cNvPr id="414" name="Grafik 413">
            <a:extLst>
              <a:ext uri="{FF2B5EF4-FFF2-40B4-BE49-F238E27FC236}">
                <a16:creationId xmlns:a16="http://schemas.microsoft.com/office/drawing/2014/main" id="{EB5A1994-1A6E-8E4C-BE13-30B11EC4B58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78851" y="2271590"/>
            <a:ext cx="867868" cy="1879223"/>
          </a:xfrm>
          <a:prstGeom prst="rect">
            <a:avLst/>
          </a:prstGeom>
          <a:effectLst>
            <a:outerShdw blurRad="76200" algn="ctr" rotWithShape="0">
              <a:prstClr val="black">
                <a:alpha val="40000"/>
              </a:prstClr>
            </a:outerShdw>
          </a:effectLst>
        </p:spPr>
      </p:pic>
      <p:pic>
        <p:nvPicPr>
          <p:cNvPr id="417" name="Grafik 416">
            <a:extLst>
              <a:ext uri="{FF2B5EF4-FFF2-40B4-BE49-F238E27FC236}">
                <a16:creationId xmlns:a16="http://schemas.microsoft.com/office/drawing/2014/main" id="{569A4B04-4FA5-1544-9852-96849A296F4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667318" y="2271590"/>
            <a:ext cx="867868" cy="1879223"/>
          </a:xfrm>
          <a:prstGeom prst="rect">
            <a:avLst/>
          </a:prstGeom>
          <a:effectLst>
            <a:outerShdw blurRad="76200" algn="ctr" rotWithShape="0">
              <a:prstClr val="black">
                <a:alpha val="40000"/>
              </a:prstClr>
            </a:outerShdw>
          </a:effectLst>
        </p:spPr>
      </p:pic>
      <p:sp>
        <p:nvSpPr>
          <p:cNvPr id="34" name="Textplatzhalter 3">
            <a:extLst>
              <a:ext uri="{FF2B5EF4-FFF2-40B4-BE49-F238E27FC236}">
                <a16:creationId xmlns:a16="http://schemas.microsoft.com/office/drawing/2014/main" id="{1F50649B-B633-42C3-B21C-FA825208DB4A}"/>
              </a:ext>
            </a:extLst>
          </p:cNvPr>
          <p:cNvSpPr>
            <a:spLocks noGrp="1"/>
          </p:cNvSpPr>
          <p:nvPr>
            <p:ph type="body" sz="quarter" idx="11"/>
          </p:nvPr>
        </p:nvSpPr>
        <p:spPr>
          <a:xfrm>
            <a:off x="497526" y="4507437"/>
            <a:ext cx="6136024" cy="308464"/>
          </a:xfrm>
        </p:spPr>
        <p:txBody>
          <a:bodyPr/>
          <a:lstStyle/>
          <a:p>
            <a:r>
              <a:rPr lang="de-DE" dirty="0"/>
              <a:t>Bei dem hier gezeigten Bild handelt es sich um ein Agenturfoto, das mit einem Model gestellt wurde. Die angezeigten Daten sind keine Patientendaten und dienen nur der Veranschaulichung. </a:t>
            </a:r>
            <a:br>
              <a:rPr lang="de-DE" dirty="0"/>
            </a:br>
            <a:r>
              <a:rPr lang="de-DE" b="1" dirty="0"/>
              <a:t>1. </a:t>
            </a:r>
            <a:r>
              <a:rPr lang="de-DE" dirty="0"/>
              <a:t>Alarme sind standardgemäß ausgeschaltet und müssen eingeschaltet werden.</a:t>
            </a:r>
          </a:p>
        </p:txBody>
      </p:sp>
      <p:sp>
        <p:nvSpPr>
          <p:cNvPr id="9" name="Oval 8">
            <a:extLst>
              <a:ext uri="{FF2B5EF4-FFF2-40B4-BE49-F238E27FC236}">
                <a16:creationId xmlns:a16="http://schemas.microsoft.com/office/drawing/2014/main" id="{EA22C7D8-81BA-BE43-8463-23482AFCF7A8}"/>
              </a:ext>
            </a:extLst>
          </p:cNvPr>
          <p:cNvSpPr/>
          <p:nvPr/>
        </p:nvSpPr>
        <p:spPr>
          <a:xfrm>
            <a:off x="902381" y="2199587"/>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B6B51987-34DE-1B4B-8457-49F0EF91EB0F}"/>
              </a:ext>
            </a:extLst>
          </p:cNvPr>
          <p:cNvSpPr/>
          <p:nvPr/>
        </p:nvSpPr>
        <p:spPr>
          <a:xfrm>
            <a:off x="2190849" y="2199587"/>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Oval 39">
            <a:extLst>
              <a:ext uri="{FF2B5EF4-FFF2-40B4-BE49-F238E27FC236}">
                <a16:creationId xmlns:a16="http://schemas.microsoft.com/office/drawing/2014/main" id="{466ED423-CB53-9C47-9E8C-DBA0417D9049}"/>
              </a:ext>
            </a:extLst>
          </p:cNvPr>
          <p:cNvSpPr/>
          <p:nvPr/>
        </p:nvSpPr>
        <p:spPr>
          <a:xfrm>
            <a:off x="3479317" y="2199587"/>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40">
            <a:extLst>
              <a:ext uri="{FF2B5EF4-FFF2-40B4-BE49-F238E27FC236}">
                <a16:creationId xmlns:a16="http://schemas.microsoft.com/office/drawing/2014/main" id="{725C681E-7AEB-A441-A71A-A90713F3FD2E}"/>
              </a:ext>
            </a:extLst>
          </p:cNvPr>
          <p:cNvSpPr/>
          <p:nvPr/>
        </p:nvSpPr>
        <p:spPr>
          <a:xfrm>
            <a:off x="4767785" y="2199587"/>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Oval 41">
            <a:extLst>
              <a:ext uri="{FF2B5EF4-FFF2-40B4-BE49-F238E27FC236}">
                <a16:creationId xmlns:a16="http://schemas.microsoft.com/office/drawing/2014/main" id="{610F0096-C963-1C44-8B47-84616A776A8F}"/>
              </a:ext>
            </a:extLst>
          </p:cNvPr>
          <p:cNvSpPr/>
          <p:nvPr/>
        </p:nvSpPr>
        <p:spPr>
          <a:xfrm>
            <a:off x="6056252" y="2199587"/>
            <a:ext cx="90000" cy="9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0C13DF82-AD18-1B41-B803-1493F8FF03C3}"/>
              </a:ext>
            </a:extLst>
          </p:cNvPr>
          <p:cNvSpPr txBox="1"/>
          <p:nvPr/>
        </p:nvSpPr>
        <p:spPr>
          <a:xfrm>
            <a:off x="423603" y="982004"/>
            <a:ext cx="4160113" cy="261610"/>
          </a:xfrm>
          <a:prstGeom prst="rect">
            <a:avLst/>
          </a:prstGeom>
          <a:noFill/>
        </p:spPr>
        <p:txBody>
          <a:bodyPr wrap="none" rtlCol="0">
            <a:spAutoFit/>
          </a:bodyPr>
          <a:lstStyle/>
          <a:p>
            <a:r>
              <a:rPr lang="de-DE" sz="1100">
                <a:solidFill>
                  <a:schemeClr val="accent5"/>
                </a:solidFill>
                <a:latin typeface="Calibri" panose="020F0502020204030204" pitchFamily="34" charset="0"/>
                <a:cs typeface="Calibri" panose="020F0502020204030204" pitchFamily="34" charset="0"/>
              </a:rPr>
              <a:t>SIE ERHALTEN EINEN GLUKOSE­-MESSWERT DURCH ÖFFNEN DER APP.</a:t>
            </a:r>
          </a:p>
        </p:txBody>
      </p:sp>
      <p:sp>
        <p:nvSpPr>
          <p:cNvPr id="44" name="Textfeld 43">
            <a:extLst>
              <a:ext uri="{FF2B5EF4-FFF2-40B4-BE49-F238E27FC236}">
                <a16:creationId xmlns:a16="http://schemas.microsoft.com/office/drawing/2014/main" id="{0A88E5CE-42DB-2A40-A36E-EB16191032AD}"/>
              </a:ext>
            </a:extLst>
          </p:cNvPr>
          <p:cNvSpPr txBox="1"/>
          <p:nvPr/>
        </p:nvSpPr>
        <p:spPr>
          <a:xfrm>
            <a:off x="423603" y="1254848"/>
            <a:ext cx="6285695" cy="261610"/>
          </a:xfrm>
          <a:prstGeom prst="rect">
            <a:avLst/>
          </a:prstGeom>
          <a:noFill/>
        </p:spPr>
        <p:txBody>
          <a:bodyPr wrap="none" rtlCol="0">
            <a:spAutoFit/>
          </a:bodyPr>
          <a:lstStyle/>
          <a:p>
            <a:r>
              <a:rPr lang="de-DE" sz="1100">
                <a:solidFill>
                  <a:schemeClr val="accent5"/>
                </a:solidFill>
                <a:latin typeface="Calibri" panose="020F0502020204030204" pitchFamily="34" charset="0"/>
                <a:cs typeface="Calibri" panose="020F0502020204030204" pitchFamily="34" charset="0"/>
              </a:rPr>
              <a:t>DER GLUKOSE-­MESSWERT WIRD JEDE MINUTE ZUSAMMEN MIT DEM GLUKOSE­TRENDPFEIL AKTUALISIERT.</a:t>
            </a:r>
          </a:p>
        </p:txBody>
      </p:sp>
      <p:cxnSp>
        <p:nvCxnSpPr>
          <p:cNvPr id="45" name="Gerade Verbindung 32">
            <a:extLst>
              <a:ext uri="{FF2B5EF4-FFF2-40B4-BE49-F238E27FC236}">
                <a16:creationId xmlns:a16="http://schemas.microsoft.com/office/drawing/2014/main" id="{47FF03CB-87BB-A249-90BA-FA984F33CADE}"/>
              </a:ext>
            </a:extLst>
          </p:cNvPr>
          <p:cNvCxnSpPr>
            <a:cxnSpLocks/>
          </p:cNvCxnSpPr>
          <p:nvPr/>
        </p:nvCxnSpPr>
        <p:spPr>
          <a:xfrm>
            <a:off x="596348" y="1250196"/>
            <a:ext cx="59383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8" name="Gruppieren 47">
            <a:extLst>
              <a:ext uri="{FF2B5EF4-FFF2-40B4-BE49-F238E27FC236}">
                <a16:creationId xmlns:a16="http://schemas.microsoft.com/office/drawing/2014/main" id="{0AED180B-A7E4-F043-A3BE-E2087DC798AC}"/>
              </a:ext>
            </a:extLst>
          </p:cNvPr>
          <p:cNvGrpSpPr/>
          <p:nvPr/>
        </p:nvGrpSpPr>
        <p:grpSpPr>
          <a:xfrm>
            <a:off x="330514" y="1143620"/>
            <a:ext cx="186302" cy="186302"/>
            <a:chOff x="5320345" y="2148032"/>
            <a:chExt cx="225425" cy="225425"/>
          </a:xfrm>
        </p:grpSpPr>
        <p:sp>
          <p:nvSpPr>
            <p:cNvPr id="49" name="object 154">
              <a:extLst>
                <a:ext uri="{FF2B5EF4-FFF2-40B4-BE49-F238E27FC236}">
                  <a16:creationId xmlns:a16="http://schemas.microsoft.com/office/drawing/2014/main" id="{48AE7207-59CA-DF48-A177-2ADC4EAF3934}"/>
                </a:ext>
              </a:extLst>
            </p:cNvPr>
            <p:cNvSpPr/>
            <p:nvPr/>
          </p:nvSpPr>
          <p:spPr>
            <a:xfrm>
              <a:off x="5432824" y="2148032"/>
              <a:ext cx="0" cy="225425"/>
            </a:xfrm>
            <a:custGeom>
              <a:avLst/>
              <a:gdLst/>
              <a:ahLst/>
              <a:cxnLst/>
              <a:rect l="l" t="t" r="r" b="b"/>
              <a:pathLst>
                <a:path h="225425">
                  <a:moveTo>
                    <a:pt x="0" y="0"/>
                  </a:moveTo>
                  <a:lnTo>
                    <a:pt x="0" y="224980"/>
                  </a:lnTo>
                </a:path>
              </a:pathLst>
            </a:custGeom>
            <a:ln w="25400">
              <a:solidFill>
                <a:schemeClr val="accent5"/>
              </a:solidFill>
            </a:ln>
          </p:spPr>
          <p:txBody>
            <a:bodyPr wrap="square" lIns="0" tIns="0" rIns="0" bIns="0" rtlCol="0"/>
            <a:lstStyle/>
            <a:p>
              <a:endParaRPr>
                <a:latin typeface="Arial" panose="020B0604020202020204" pitchFamily="34" charset="0"/>
              </a:endParaRPr>
            </a:p>
          </p:txBody>
        </p:sp>
        <p:sp>
          <p:nvSpPr>
            <p:cNvPr id="50" name="object 155">
              <a:extLst>
                <a:ext uri="{FF2B5EF4-FFF2-40B4-BE49-F238E27FC236}">
                  <a16:creationId xmlns:a16="http://schemas.microsoft.com/office/drawing/2014/main" id="{5D982764-0658-304B-B948-C889857B9037}"/>
                </a:ext>
              </a:extLst>
            </p:cNvPr>
            <p:cNvSpPr/>
            <p:nvPr/>
          </p:nvSpPr>
          <p:spPr>
            <a:xfrm>
              <a:off x="5320345" y="2260517"/>
              <a:ext cx="225425" cy="0"/>
            </a:xfrm>
            <a:custGeom>
              <a:avLst/>
              <a:gdLst/>
              <a:ahLst/>
              <a:cxnLst/>
              <a:rect l="l" t="t" r="r" b="b"/>
              <a:pathLst>
                <a:path w="225425">
                  <a:moveTo>
                    <a:pt x="0" y="0"/>
                  </a:moveTo>
                  <a:lnTo>
                    <a:pt x="224980" y="0"/>
                  </a:lnTo>
                </a:path>
              </a:pathLst>
            </a:custGeom>
            <a:ln w="25400">
              <a:solidFill>
                <a:schemeClr val="accent5"/>
              </a:solidFill>
            </a:ln>
          </p:spPr>
          <p:txBody>
            <a:bodyPr wrap="square" lIns="0" tIns="0" rIns="0" bIns="0" rtlCol="0"/>
            <a:lstStyle/>
            <a:p>
              <a:endParaRPr>
                <a:latin typeface="Arial" panose="020B0604020202020204" pitchFamily="34" charset="0"/>
              </a:endParaRPr>
            </a:p>
          </p:txBody>
        </p:sp>
      </p:grpSp>
      <p:sp>
        <p:nvSpPr>
          <p:cNvPr id="7" name="Datumsplatzhalter 6">
            <a:extLst>
              <a:ext uri="{FF2B5EF4-FFF2-40B4-BE49-F238E27FC236}">
                <a16:creationId xmlns:a16="http://schemas.microsoft.com/office/drawing/2014/main" id="{A964B5D2-4353-6F46-8CF8-2C657EB07C98}"/>
              </a:ext>
            </a:extLst>
          </p:cNvPr>
          <p:cNvSpPr>
            <a:spLocks noGrp="1"/>
          </p:cNvSpPr>
          <p:nvPr>
            <p:ph type="dt" sz="half" idx="2"/>
          </p:nvPr>
        </p:nvSpPr>
        <p:spPr/>
        <p:txBody>
          <a:bodyPr/>
          <a:lstStyle/>
          <a:p>
            <a:fld id="{05145152-49D6-4D4D-BEE0-C164460FC585}" type="datetime1">
              <a:rPr lang="de-DE" smtClean="0">
                <a:solidFill>
                  <a:schemeClr val="bg1"/>
                </a:solidFill>
              </a:rPr>
              <a:t>14.09.21</a:t>
            </a:fld>
            <a:endParaRPr lang="en-US">
              <a:solidFill>
                <a:schemeClr val="bg1"/>
              </a:solidFill>
            </a:endParaRPr>
          </a:p>
        </p:txBody>
      </p:sp>
    </p:spTree>
    <p:extLst>
      <p:ext uri="{BB962C8B-B14F-4D97-AF65-F5344CB8AC3E}">
        <p14:creationId xmlns:p14="http://schemas.microsoft.com/office/powerpoint/2010/main" val="379644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Fenster, Person, Mann, drinnen enthält.&#10;&#10;Automatisch generierte Beschreibung">
            <a:extLst>
              <a:ext uri="{FF2B5EF4-FFF2-40B4-BE49-F238E27FC236}">
                <a16:creationId xmlns:a16="http://schemas.microsoft.com/office/drawing/2014/main" id="{2D623931-CD39-C34B-B0D3-906F0F8D18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086347" y="-1"/>
            <a:ext cx="4057648" cy="5143499"/>
          </a:xfrm>
          <a:prstGeom prst="rect">
            <a:avLst/>
          </a:prstGeom>
        </p:spPr>
      </p:pic>
      <p:sp>
        <p:nvSpPr>
          <p:cNvPr id="6" name="Titel 5">
            <a:extLst>
              <a:ext uri="{FF2B5EF4-FFF2-40B4-BE49-F238E27FC236}">
                <a16:creationId xmlns:a16="http://schemas.microsoft.com/office/drawing/2014/main" id="{108077C3-BFF4-BB4B-9591-79FCC93936B6}"/>
              </a:ext>
            </a:extLst>
          </p:cNvPr>
          <p:cNvSpPr>
            <a:spLocks noGrp="1"/>
          </p:cNvSpPr>
          <p:nvPr>
            <p:ph type="ctrTitle"/>
          </p:nvPr>
        </p:nvSpPr>
        <p:spPr/>
        <p:txBody>
          <a:bodyPr/>
          <a:lstStyle/>
          <a:p>
            <a:r>
              <a:rPr lang="de-DE" dirty="0"/>
              <a:t>Sensor-Applikation</a:t>
            </a:r>
          </a:p>
        </p:txBody>
      </p:sp>
      <p:sp>
        <p:nvSpPr>
          <p:cNvPr id="7" name="Untertitel 6">
            <a:extLst>
              <a:ext uri="{FF2B5EF4-FFF2-40B4-BE49-F238E27FC236}">
                <a16:creationId xmlns:a16="http://schemas.microsoft.com/office/drawing/2014/main" id="{87121282-E9A5-1246-998E-D5C173FA31D1}"/>
              </a:ext>
            </a:extLst>
          </p:cNvPr>
          <p:cNvSpPr>
            <a:spLocks noGrp="1"/>
          </p:cNvSpPr>
          <p:nvPr>
            <p:ph type="subTitle" idx="1"/>
          </p:nvPr>
        </p:nvSpPr>
        <p:spPr/>
        <p:txBody>
          <a:bodyPr/>
          <a:lstStyle/>
          <a:p>
            <a:r>
              <a:rPr lang="de-DE"/>
              <a:t>Erste schritte mit Freestyle </a:t>
            </a:r>
            <a:r>
              <a:rPr lang="de-DE" err="1"/>
              <a:t>libre</a:t>
            </a:r>
            <a:r>
              <a:rPr lang="de-DE"/>
              <a:t> 3</a:t>
            </a:r>
          </a:p>
        </p:txBody>
      </p:sp>
      <p:sp>
        <p:nvSpPr>
          <p:cNvPr id="4" name="Fußzeilenplatzhalter 3">
            <a:extLst>
              <a:ext uri="{FF2B5EF4-FFF2-40B4-BE49-F238E27FC236}">
                <a16:creationId xmlns:a16="http://schemas.microsoft.com/office/drawing/2014/main" id="{B6F9D69F-F708-AC4F-9DC9-3D8478267DBC}"/>
              </a:ext>
            </a:extLst>
          </p:cNvPr>
          <p:cNvSpPr>
            <a:spLocks noGrp="1"/>
          </p:cNvSpPr>
          <p:nvPr>
            <p:ph type="ftr" sz="quarter" idx="3"/>
          </p:nvPr>
        </p:nvSpPr>
        <p:spPr/>
        <p:txBody>
          <a:bodyPr/>
          <a:lstStyle/>
          <a:p>
            <a:r>
              <a:rPr lang="de-DE" dirty="0"/>
              <a:t>© 2021 Abbott | ADC-43621 v1.0 | Geschützt und vertraulich - nicht verbreiten</a:t>
            </a:r>
            <a:endParaRPr lang="en-US" dirty="0"/>
          </a:p>
        </p:txBody>
      </p:sp>
      <p:sp>
        <p:nvSpPr>
          <p:cNvPr id="5" name="Foliennummernplatzhalter 4">
            <a:extLst>
              <a:ext uri="{FF2B5EF4-FFF2-40B4-BE49-F238E27FC236}">
                <a16:creationId xmlns:a16="http://schemas.microsoft.com/office/drawing/2014/main" id="{5899045F-5AEF-A940-BEAF-AADB82B5D16D}"/>
              </a:ext>
            </a:extLst>
          </p:cNvPr>
          <p:cNvSpPr>
            <a:spLocks noGrp="1"/>
          </p:cNvSpPr>
          <p:nvPr>
            <p:ph type="sldNum" sz="quarter" idx="4"/>
          </p:nvPr>
        </p:nvSpPr>
        <p:spPr/>
        <p:txBody>
          <a:bodyPr/>
          <a:lstStyle/>
          <a:p>
            <a:fld id="{A2885E78-1F86-4A3D-9EE1-B0103B1CEF15}" type="slidenum">
              <a:rPr lang="en-US" smtClean="0">
                <a:solidFill>
                  <a:schemeClr val="bg1"/>
                </a:solidFill>
              </a:rPr>
              <a:pPr/>
              <a:t>9</a:t>
            </a:fld>
            <a:endParaRPr lang="en-US">
              <a:solidFill>
                <a:schemeClr val="bg1"/>
              </a:solidFill>
            </a:endParaRPr>
          </a:p>
        </p:txBody>
      </p:sp>
      <p:sp>
        <p:nvSpPr>
          <p:cNvPr id="8" name="Textfeld 7">
            <a:extLst>
              <a:ext uri="{FF2B5EF4-FFF2-40B4-BE49-F238E27FC236}">
                <a16:creationId xmlns:a16="http://schemas.microsoft.com/office/drawing/2014/main" id="{1762DD7B-19E4-4238-BAC1-A2D2F84A5899}"/>
              </a:ext>
            </a:extLst>
          </p:cNvPr>
          <p:cNvSpPr txBox="1"/>
          <p:nvPr/>
        </p:nvSpPr>
        <p:spPr>
          <a:xfrm>
            <a:off x="403412" y="4305598"/>
            <a:ext cx="4572000" cy="338554"/>
          </a:xfrm>
          <a:prstGeom prst="rect">
            <a:avLst/>
          </a:prstGeom>
          <a:noFill/>
        </p:spPr>
        <p:txBody>
          <a:bodyPr wrap="square">
            <a:spAutoFit/>
          </a:bodyPr>
          <a:lstStyle/>
          <a:p>
            <a:br>
              <a:rPr lang="de-DE" sz="800" b="1">
                <a:solidFill>
                  <a:schemeClr val="bg1"/>
                </a:solidFill>
                <a:latin typeface="+mj-lt"/>
              </a:rPr>
            </a:br>
            <a:r>
              <a:rPr lang="de-DE" sz="800">
                <a:solidFill>
                  <a:schemeClr val="bg1"/>
                </a:solidFill>
                <a:latin typeface="+mj-lt"/>
              </a:rPr>
              <a:t>Bei dem hier gezeigten Bild handelt es sich um ein Agenturfoto, das mit einem Model gestellt wurde. </a:t>
            </a:r>
            <a:endParaRPr lang="en-US" sz="800">
              <a:solidFill>
                <a:schemeClr val="bg1"/>
              </a:solidFill>
              <a:latin typeface="+mj-lt"/>
            </a:endParaRPr>
          </a:p>
        </p:txBody>
      </p:sp>
      <p:sp>
        <p:nvSpPr>
          <p:cNvPr id="2" name="Datumsplatzhalter 1">
            <a:extLst>
              <a:ext uri="{FF2B5EF4-FFF2-40B4-BE49-F238E27FC236}">
                <a16:creationId xmlns:a16="http://schemas.microsoft.com/office/drawing/2014/main" id="{99FF8AB9-AD16-E345-976C-A7A4575F2843}"/>
              </a:ext>
            </a:extLst>
          </p:cNvPr>
          <p:cNvSpPr>
            <a:spLocks noGrp="1"/>
          </p:cNvSpPr>
          <p:nvPr>
            <p:ph type="dt" sz="half" idx="2"/>
          </p:nvPr>
        </p:nvSpPr>
        <p:spPr/>
        <p:txBody>
          <a:bodyPr/>
          <a:lstStyle/>
          <a:p>
            <a:fld id="{95A2D707-18F7-DC44-861B-63CDA14DC40A}" type="datetime1">
              <a:rPr lang="de-DE" smtClean="0"/>
              <a:t>14.09.21</a:t>
            </a:fld>
            <a:endParaRPr lang="en-US"/>
          </a:p>
        </p:txBody>
      </p:sp>
    </p:spTree>
    <p:extLst>
      <p:ext uri="{BB962C8B-B14F-4D97-AF65-F5344CB8AC3E}">
        <p14:creationId xmlns:p14="http://schemas.microsoft.com/office/powerpoint/2010/main" val="153495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PPT Basic_White_v5_prophet_edit">
  <a:themeElements>
    <a:clrScheme name="FreeStyle Akademie">
      <a:dk1>
        <a:srgbClr val="222731"/>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63666A"/>
      </a:accent6>
      <a:hlink>
        <a:srgbClr val="009CDE"/>
      </a:hlink>
      <a:folHlink>
        <a:srgbClr val="63666A"/>
      </a:folHlink>
    </a:clrScheme>
    <a:fontScheme name="Abbott">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2.xml><?xml version="1.0" encoding="utf-8"?>
<a:theme xmlns:a="http://schemas.openxmlformats.org/drawingml/2006/main" name="2_PPT Basic_White_v5_prophet_edit">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3.xml><?xml version="1.0" encoding="utf-8"?>
<a:theme xmlns:a="http://schemas.openxmlformats.org/drawingml/2006/main" name="4_PPT Basic_White_v5_prophet_edit">
  <a:themeElements>
    <a:clrScheme name="FreeStyle Akademie">
      <a:dk1>
        <a:srgbClr val="222731"/>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63666A"/>
      </a:accent6>
      <a:hlink>
        <a:srgbClr val="009CDE"/>
      </a:hlink>
      <a:folHlink>
        <a:srgbClr val="63666A"/>
      </a:folHlink>
    </a:clrScheme>
    <a:fontScheme name="Abbott">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4.xml><?xml version="1.0" encoding="utf-8"?>
<a:theme xmlns:a="http://schemas.openxmlformats.org/drawingml/2006/main" name="5_PPT Basic_White_v5_prophet_edit">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5.xml><?xml version="1.0" encoding="utf-8"?>
<a:theme xmlns:a="http://schemas.openxmlformats.org/drawingml/2006/main" name="6_PPT Basic_White_v5_prophet_edit">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86684EE-D8C7-4845-BCF6-4633159D5375}">
  <we:reference id="b0430364-2ab6-47cd-907e-f8b72239b204" version="3.12.176.0" store="EXCatalog" storeType="EXCatalog"/>
  <we:alternateReferences>
    <we:reference id="WA200000729" version="3.12.176.0" store="de-D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3A245945CFE0347A928A27F3B89612B" ma:contentTypeVersion="13" ma:contentTypeDescription="Ein neues Dokument erstellen." ma:contentTypeScope="" ma:versionID="68ee9508ee64b14e77d0ffa2431d5e4b">
  <xsd:schema xmlns:xsd="http://www.w3.org/2001/XMLSchema" xmlns:xs="http://www.w3.org/2001/XMLSchema" xmlns:p="http://schemas.microsoft.com/office/2006/metadata/properties" xmlns:ns2="8257626a-2764-4d0b-8205-6f57222bcf36" xmlns:ns3="82e6140a-c339-4773-99b9-96497ea19d14" targetNamespace="http://schemas.microsoft.com/office/2006/metadata/properties" ma:root="true" ma:fieldsID="a04a8a3c498dfc3f2db53c9339290c0b" ns2:_="" ns3:_="">
    <xsd:import namespace="8257626a-2764-4d0b-8205-6f57222bcf36"/>
    <xsd:import namespace="82e6140a-c339-4773-99b9-96497ea19d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7626a-2764-4d0b-8205-6f57222bc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e6140a-c339-4773-99b9-96497ea19d14"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310E10-E4FB-48DB-BA38-5FE73DE37E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7626a-2764-4d0b-8205-6f57222bcf36"/>
    <ds:schemaRef ds:uri="82e6140a-c339-4773-99b9-96497ea19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596BC2-9105-49D5-AEB5-328E1931C1D8}">
  <ds:schemaRefs>
    <ds:schemaRef ds:uri="http://schemas.microsoft.com/office/infopath/2007/PartnerControls"/>
    <ds:schemaRef ds:uri="http://purl.org/dc/dcmitype/"/>
    <ds:schemaRef ds:uri="82e6140a-c339-4773-99b9-96497ea19d14"/>
    <ds:schemaRef ds:uri="http://schemas.microsoft.com/office/2006/metadata/properties"/>
    <ds:schemaRef ds:uri="http://schemas.openxmlformats.org/package/2006/metadata/core-properties"/>
    <ds:schemaRef ds:uri="http://purl.org/dc/terms/"/>
    <ds:schemaRef ds:uri="http://purl.org/dc/elements/1.1/"/>
    <ds:schemaRef ds:uri="http://schemas.microsoft.com/office/2006/documentManagement/types"/>
    <ds:schemaRef ds:uri="8257626a-2764-4d0b-8205-6f57222bcf36"/>
    <ds:schemaRef ds:uri="http://www.w3.org/XML/1998/namespace"/>
  </ds:schemaRefs>
</ds:datastoreItem>
</file>

<file path=customXml/itemProps3.xml><?xml version="1.0" encoding="utf-8"?>
<ds:datastoreItem xmlns:ds="http://schemas.openxmlformats.org/officeDocument/2006/customXml" ds:itemID="{5E4F4A72-C86A-4396-8A32-D79A7812D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5849</Words>
  <Application>Microsoft Macintosh PowerPoint</Application>
  <PresentationFormat>Bildschirmpräsentation (16:9)</PresentationFormat>
  <Paragraphs>588</Paragraphs>
  <Slides>44</Slides>
  <Notes>16</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44</vt:i4>
      </vt:variant>
    </vt:vector>
  </HeadingPairs>
  <TitlesOfParts>
    <vt:vector size="55" baseType="lpstr">
      <vt:lpstr>Arial</vt:lpstr>
      <vt:lpstr>Calibri</vt:lpstr>
      <vt:lpstr>Georgia</vt:lpstr>
      <vt:lpstr>HelveticaNeueLT Com 65 Md</vt:lpstr>
      <vt:lpstr>HelveticaNeueLT Pro 55 Roman</vt:lpstr>
      <vt:lpstr>HelveticaNeueLTPro-Lt</vt:lpstr>
      <vt:lpstr>3_PPT Basic_White_v5_prophet_edit</vt:lpstr>
      <vt:lpstr>2_PPT Basic_White_v5_prophet_edit</vt:lpstr>
      <vt:lpstr>4_PPT Basic_White_v5_prophet_edit</vt:lpstr>
      <vt:lpstr>5_PPT Basic_White_v5_prophet_edit</vt:lpstr>
      <vt:lpstr>6_PPT Basic_White_v5_prophet_edit</vt:lpstr>
      <vt:lpstr>Ihr Start mit  FreeStyle Libre 3 </vt:lpstr>
      <vt:lpstr>Agenda</vt:lpstr>
      <vt:lpstr>Produkteigenschaften</vt:lpstr>
      <vt:lpstr>Komponenten des FreeStyle Libre 3 Messsystems</vt:lpstr>
      <vt:lpstr>FreeStyle Libre 3: Fortschrittliche Technologie,  die sich dem Leben Ihrer Patienten anpasst.</vt:lpstr>
      <vt:lpstr>Wie Glukosewerte gemessen und gespeichert werden</vt:lpstr>
      <vt:lpstr>Gewebeglukosemessung einfach erklärt</vt:lpstr>
      <vt:lpstr>Wie Glukosewerte gemessen und gespeichert werden</vt:lpstr>
      <vt:lpstr>Sensor-Applikation</vt:lpstr>
      <vt:lpstr>Wichtige Hinweise vor der Sensor-Applikation</vt:lpstr>
      <vt:lpstr>Wichtige Hinweise vor der Sensor-Applikation</vt:lpstr>
      <vt:lpstr>Wichtige Hinweise zur Verwendung des FreeStyle Libre 3 Messsystems</vt:lpstr>
      <vt:lpstr>Einfaches Anbringen des Sensors mit Hilfe des Applikators</vt:lpstr>
      <vt:lpstr>Anbringen des FreeStyle Libre 3 Sensors</vt:lpstr>
      <vt:lpstr>Einrichten der App1</vt:lpstr>
      <vt:lpstr>PowerPoint-Präsentation</vt:lpstr>
      <vt:lpstr>PowerPoint-Präsentation</vt:lpstr>
      <vt:lpstr>Kompatibilität FreeStyle Libre 3 App </vt:lpstr>
      <vt:lpstr>Mit Ihrem Smartphone1 behalten Sie den  Durchblick.</vt:lpstr>
      <vt:lpstr>Glukosewerte, Berichte, Protokolle und mehr – direkt auf Ihrem Smartphone1! </vt:lpstr>
      <vt:lpstr>Beispielbericht: Das Ambulante Glukoseprofil (AGP)</vt:lpstr>
      <vt:lpstr>Berichte in der App</vt:lpstr>
      <vt:lpstr>FreeStyle Libre 3 App auf Ihrem Smartphone1 einrichten</vt:lpstr>
      <vt:lpstr>App-Berechtigungen für iOS</vt:lpstr>
      <vt:lpstr>Mit iOS scannen: Erläuterung der Icon-Symbolik</vt:lpstr>
      <vt:lpstr>Der Glukose-Zielbereich ist bereits voreingestellt</vt:lpstr>
      <vt:lpstr>Der Trendpfeil zeigt Ihnen, wo es langgeht.</vt:lpstr>
      <vt:lpstr>Nutzen Sie die Notizfunktion Ihrer FreeStyle Libre 3 App</vt:lpstr>
      <vt:lpstr>Nutzen Sie die Notizfunktion Ihrer FreeStyle Libre 3 App</vt:lpstr>
      <vt:lpstr>Nutzen Sie die Notizfunktion Ihrer FreeStyle Libre 3 App</vt:lpstr>
      <vt:lpstr>Was tun, wenn Sie Ihr Smartphone1  verloren haben?</vt:lpstr>
      <vt:lpstr>Alarme1 bei  FreeStyle Libre 3</vt:lpstr>
      <vt:lpstr>FreeStyle Libre 3 mit optionalen Alarmen nutzen</vt:lpstr>
      <vt:lpstr>Diese Einstellungen benötigen Sie für FreeStyle Libre 3</vt:lpstr>
      <vt:lpstr>Glukose-Alarme mit FreeStyle Libre 3 und in LibreLinkUp2,3</vt:lpstr>
      <vt:lpstr>LibreLinkUp2,3 Benachrichtigung für “keine aktuellen Daten”</vt:lpstr>
      <vt:lpstr>Ihre digitalen  Möglichkeiten rund um  FreeStyle Libre 3 </vt:lpstr>
      <vt:lpstr>Diabetes jetzt noch einfacher handhaben  mit der FreeStyle Libre Produktwelt</vt:lpstr>
      <vt:lpstr>Diabetes jetzt noch einfacher handhaben  mit der FreeStyle Libre Produktwelt</vt:lpstr>
      <vt:lpstr>Glukosewerte jetzt noch  einfacher messen und teilen1</vt:lpstr>
      <vt:lpstr>Mit LibreView1,2 wertvolle Einblicke in Ihre FreeStyle Libre Messwerte gewinnen und teilen2.</vt:lpstr>
      <vt:lpstr>Jetzt auf FreeStyle plus ich  anmelden und Punkte sichern</vt:lpstr>
      <vt:lpstr>Bei Fragen hilft Ihnen unser  Kundenservice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Ihr Start mit FreeStyle Libre 3</dc:title>
  <dc:creator>Mario Hirstein</dc:creator>
  <cp:lastModifiedBy>Microsoft Office User</cp:lastModifiedBy>
  <cp:revision>6</cp:revision>
  <dcterms:created xsi:type="dcterms:W3CDTF">2021-06-23T14:51:28Z</dcterms:created>
  <dcterms:modified xsi:type="dcterms:W3CDTF">2021-09-14T10:31:32Z</dcterms:modified>
</cp:coreProperties>
</file>