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6" r:id="rId5"/>
    <p:sldMasterId id="2147483724" r:id="rId6"/>
    <p:sldMasterId id="2147483769" r:id="rId7"/>
    <p:sldMasterId id="2147483805" r:id="rId8"/>
    <p:sldMasterId id="2147483840" r:id="rId9"/>
    <p:sldMasterId id="2147483864" r:id="rId10"/>
  </p:sldMasterIdLst>
  <p:notesMasterIdLst>
    <p:notesMasterId r:id="rId78"/>
  </p:notesMasterIdLst>
  <p:handoutMasterIdLst>
    <p:handoutMasterId r:id="rId79"/>
  </p:handoutMasterIdLst>
  <p:sldIdLst>
    <p:sldId id="473" r:id="rId11"/>
    <p:sldId id="340" r:id="rId12"/>
    <p:sldId id="425" r:id="rId13"/>
    <p:sldId id="342" r:id="rId14"/>
    <p:sldId id="343" r:id="rId15"/>
    <p:sldId id="418" r:id="rId16"/>
    <p:sldId id="5805" r:id="rId17"/>
    <p:sldId id="344" r:id="rId18"/>
    <p:sldId id="345" r:id="rId19"/>
    <p:sldId id="438" r:id="rId20"/>
    <p:sldId id="381" r:id="rId21"/>
    <p:sldId id="331" r:id="rId22"/>
    <p:sldId id="347" r:id="rId23"/>
    <p:sldId id="348" r:id="rId24"/>
    <p:sldId id="5806" r:id="rId25"/>
    <p:sldId id="5807" r:id="rId26"/>
    <p:sldId id="350" r:id="rId27"/>
    <p:sldId id="351" r:id="rId28"/>
    <p:sldId id="5799" r:id="rId29"/>
    <p:sldId id="353" r:id="rId30"/>
    <p:sldId id="354" r:id="rId31"/>
    <p:sldId id="355" r:id="rId32"/>
    <p:sldId id="5808" r:id="rId33"/>
    <p:sldId id="359" r:id="rId34"/>
    <p:sldId id="322" r:id="rId35"/>
    <p:sldId id="5809" r:id="rId36"/>
    <p:sldId id="361" r:id="rId37"/>
    <p:sldId id="362" r:id="rId38"/>
    <p:sldId id="323" r:id="rId39"/>
    <p:sldId id="324" r:id="rId40"/>
    <p:sldId id="363" r:id="rId41"/>
    <p:sldId id="364" r:id="rId42"/>
    <p:sldId id="365" r:id="rId43"/>
    <p:sldId id="5810" r:id="rId44"/>
    <p:sldId id="369" r:id="rId45"/>
    <p:sldId id="370" r:id="rId46"/>
    <p:sldId id="371" r:id="rId47"/>
    <p:sldId id="373" r:id="rId48"/>
    <p:sldId id="372" r:id="rId49"/>
    <p:sldId id="5811" r:id="rId50"/>
    <p:sldId id="376" r:id="rId51"/>
    <p:sldId id="377" r:id="rId52"/>
    <p:sldId id="378" r:id="rId53"/>
    <p:sldId id="330" r:id="rId54"/>
    <p:sldId id="380" r:id="rId55"/>
    <p:sldId id="5812" r:id="rId56"/>
    <p:sldId id="383" r:id="rId57"/>
    <p:sldId id="384" r:id="rId58"/>
    <p:sldId id="5813" r:id="rId59"/>
    <p:sldId id="386" r:id="rId60"/>
    <p:sldId id="387" r:id="rId61"/>
    <p:sldId id="5802" r:id="rId62"/>
    <p:sldId id="390" r:id="rId63"/>
    <p:sldId id="5803" r:id="rId64"/>
    <p:sldId id="5804" r:id="rId65"/>
    <p:sldId id="5815" r:id="rId66"/>
    <p:sldId id="5816" r:id="rId67"/>
    <p:sldId id="393" r:id="rId68"/>
    <p:sldId id="394" r:id="rId69"/>
    <p:sldId id="395" r:id="rId70"/>
    <p:sldId id="5814" r:id="rId71"/>
    <p:sldId id="397" r:id="rId72"/>
    <p:sldId id="399" r:id="rId73"/>
    <p:sldId id="398" r:id="rId74"/>
    <p:sldId id="400" r:id="rId75"/>
    <p:sldId id="468" r:id="rId76"/>
    <p:sldId id="403" r:id="rId7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äsentation" id="{3B650A9A-97F8-4505-8C88-3D9D1CB810C5}">
          <p14:sldIdLst>
            <p14:sldId id="473"/>
            <p14:sldId id="340"/>
            <p14:sldId id="425"/>
            <p14:sldId id="342"/>
            <p14:sldId id="343"/>
            <p14:sldId id="418"/>
            <p14:sldId id="5805"/>
            <p14:sldId id="344"/>
            <p14:sldId id="345"/>
            <p14:sldId id="438"/>
            <p14:sldId id="381"/>
            <p14:sldId id="331"/>
            <p14:sldId id="347"/>
            <p14:sldId id="348"/>
            <p14:sldId id="5806"/>
            <p14:sldId id="5807"/>
            <p14:sldId id="350"/>
            <p14:sldId id="351"/>
            <p14:sldId id="5799"/>
            <p14:sldId id="353"/>
            <p14:sldId id="354"/>
            <p14:sldId id="355"/>
            <p14:sldId id="5808"/>
            <p14:sldId id="359"/>
            <p14:sldId id="322"/>
            <p14:sldId id="5809"/>
            <p14:sldId id="361"/>
            <p14:sldId id="362"/>
            <p14:sldId id="323"/>
            <p14:sldId id="324"/>
            <p14:sldId id="363"/>
            <p14:sldId id="364"/>
            <p14:sldId id="365"/>
            <p14:sldId id="5810"/>
            <p14:sldId id="369"/>
            <p14:sldId id="370"/>
            <p14:sldId id="371"/>
            <p14:sldId id="373"/>
            <p14:sldId id="372"/>
            <p14:sldId id="5811"/>
            <p14:sldId id="376"/>
            <p14:sldId id="377"/>
            <p14:sldId id="378"/>
            <p14:sldId id="330"/>
            <p14:sldId id="380"/>
            <p14:sldId id="5812"/>
            <p14:sldId id="383"/>
            <p14:sldId id="384"/>
            <p14:sldId id="5813"/>
            <p14:sldId id="386"/>
            <p14:sldId id="387"/>
            <p14:sldId id="5802"/>
            <p14:sldId id="390"/>
            <p14:sldId id="5803"/>
            <p14:sldId id="5804"/>
            <p14:sldId id="5815"/>
            <p14:sldId id="5816"/>
            <p14:sldId id="393"/>
            <p14:sldId id="394"/>
            <p14:sldId id="395"/>
            <p14:sldId id="5814"/>
            <p14:sldId id="397"/>
            <p14:sldId id="399"/>
            <p14:sldId id="398"/>
            <p14:sldId id="400"/>
            <p14:sldId id="468"/>
            <p14:sldId id="403"/>
          </p14:sldIdLst>
        </p14:section>
      </p14:sectionLst>
    </p:ext>
    <p:ext uri="{EFAFB233-063F-42B5-8137-9DF3F51BA10A}">
      <p15:sldGuideLst xmlns:p15="http://schemas.microsoft.com/office/powerpoint/2012/main" xmlns="">
        <p15:guide id="1" orient="horz" pos="1665" userDrawn="1">
          <p15:clr>
            <a:srgbClr val="A4A3A4"/>
          </p15:clr>
        </p15:guide>
        <p15:guide id="2" orient="horz" pos="169" userDrawn="1">
          <p15:clr>
            <a:srgbClr val="A4A3A4"/>
          </p15:clr>
        </p15:guide>
        <p15:guide id="4" orient="horz" pos="1869" userDrawn="1">
          <p15:clr>
            <a:srgbClr val="A4A3A4"/>
          </p15:clr>
        </p15:guide>
        <p15:guide id="6" pos="2880">
          <p15:clr>
            <a:srgbClr val="A4A3A4"/>
          </p15:clr>
        </p15:guide>
        <p15:guide id="7" pos="317" userDrawn="1">
          <p15:clr>
            <a:srgbClr val="A4A3A4"/>
          </p15:clr>
        </p15:guide>
        <p15:guide id="8" pos="839" userDrawn="1">
          <p15:clr>
            <a:srgbClr val="A4A3A4"/>
          </p15:clr>
        </p15:guide>
        <p15:guide id="10" pos="5443" userDrawn="1">
          <p15:clr>
            <a:srgbClr val="A4A3A4"/>
          </p15:clr>
        </p15:guide>
        <p15:guide id="11" orient="horz" pos="2799" userDrawn="1">
          <p15:clr>
            <a:srgbClr val="A4A3A4"/>
          </p15:clr>
        </p15:guide>
        <p15:guide id="12" pos="4195" userDrawn="1">
          <p15:clr>
            <a:srgbClr val="A4A3A4"/>
          </p15:clr>
        </p15:guide>
        <p15:guide id="13" orient="horz" pos="2573" userDrawn="1">
          <p15:clr>
            <a:srgbClr val="A4A3A4"/>
          </p15:clr>
        </p15:guide>
        <p15:guide id="14" orient="horz" pos="1529" userDrawn="1">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terle, Lukas" initials="DL" lastIdx="66" clrIdx="0">
    <p:extLst/>
  </p:cmAuthor>
  <p:cmAuthor id="2" name="Kessler, David" initials="KD" lastIdx="5" clrIdx="1">
    <p:extLst/>
  </p:cmAuthor>
  <p:cmAuthor id="3" name="Schoewer, Philipp" initials="SP" lastIdx="3" clrIdx="2">
    <p:extLst/>
  </p:cmAuthor>
  <p:cmAuthor id="4" name="Sara-Lena Diestl" initials="SD" lastIdx="24" clrIdx="3">
    <p:extLst/>
  </p:cmAuthor>
  <p:cmAuthor id="5" name="Xin Zhu" initials="XZ" lastIdx="24" clrIdx="4">
    <p:extLst/>
  </p:cmAuthor>
  <p:cmAuthor id="6" name="Alla Reznichenko" initials="AR" lastIdx="7"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4D3"/>
    <a:srgbClr val="FFDF00"/>
    <a:srgbClr val="001489"/>
    <a:srgbClr val="004F71"/>
    <a:srgbClr val="E95526"/>
    <a:srgbClr val="5BC2E7"/>
    <a:srgbClr val="000000"/>
    <a:srgbClr val="CDD100"/>
    <a:srgbClr val="7CCC6C"/>
    <a:srgbClr val="009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65FC8-6757-4EC6-832A-4EC8CD86765E}" v="19" dt="2020-11-25T09:19:51.370"/>
    <p1510:client id="{8B49CEBE-6406-4736-A4F8-2BEB83F44AD3}" v="23" vWet="27" dt="2020-11-25T08:03:17.091"/>
  </p1510:revLst>
</p1510:revInfo>
</file>

<file path=ppt/tableStyles.xml><?xml version="1.0" encoding="utf-8"?>
<a:tblStyleLst xmlns:a="http://schemas.openxmlformats.org/drawingml/2006/main" def="{7DF18680-E054-41AD-8BC1-D1AEF772440D}"/>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82" d="100"/>
          <a:sy n="182" d="100"/>
        </p:scale>
        <p:origin x="-112" y="-360"/>
      </p:cViewPr>
      <p:guideLst>
        <p:guide orient="horz" pos="1665"/>
        <p:guide orient="horz" pos="169"/>
        <p:guide orient="horz" pos="1869"/>
        <p:guide orient="horz" pos="2799"/>
        <p:guide orient="horz" pos="2573"/>
        <p:guide orient="horz" pos="1529"/>
        <p:guide pos="2880"/>
        <p:guide pos="317"/>
        <p:guide pos="839"/>
        <p:guide pos="5443"/>
        <p:guide pos="4195"/>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10" Type="http://schemas.openxmlformats.org/officeDocument/2006/relationships/slideMaster" Target="slideMasters/slideMaster7.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80" Type="http://schemas.openxmlformats.org/officeDocument/2006/relationships/printerSettings" Target="printerSettings/printerSettings1.bin"/><Relationship Id="rId81" Type="http://schemas.openxmlformats.org/officeDocument/2006/relationships/commentAuthors" Target="commentAuthors.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86" Type="http://schemas.microsoft.com/office/2016/11/relationships/changesInfo" Target="changesInfos/changesInfo1.xml"/><Relationship Id="rId8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Lena Diestl" userId="c13393c5-eb41-4432-bef7-86930fb7c8d1" providerId="ADAL" clId="{1DE12556-27FF-4097-AEFD-7EC0D338587C}"/>
    <pc:docChg chg="custSel modSld">
      <pc:chgData name="Sara-Lena Diestl" userId="c13393c5-eb41-4432-bef7-86930fb7c8d1" providerId="ADAL" clId="{1DE12556-27FF-4097-AEFD-7EC0D338587C}" dt="2020-11-25T09:40:58.594" v="14" actId="1592"/>
      <pc:docMkLst>
        <pc:docMk/>
      </pc:docMkLst>
      <pc:sldChg chg="modSp mod delCm">
        <pc:chgData name="Sara-Lena Diestl" userId="c13393c5-eb41-4432-bef7-86930fb7c8d1" providerId="ADAL" clId="{1DE12556-27FF-4097-AEFD-7EC0D338587C}" dt="2020-11-25T09:40:48.439" v="12" actId="1592"/>
        <pc:sldMkLst>
          <pc:docMk/>
          <pc:sldMk cId="110934098" sldId="377"/>
        </pc:sldMkLst>
        <pc:spChg chg="mod">
          <ac:chgData name="Sara-Lena Diestl" userId="c13393c5-eb41-4432-bef7-86930fb7c8d1" providerId="ADAL" clId="{1DE12556-27FF-4097-AEFD-7EC0D338587C}" dt="2020-11-25T09:40:42.350" v="11" actId="6549"/>
          <ac:spMkLst>
            <pc:docMk/>
            <pc:sldMk cId="110934098" sldId="377"/>
            <ac:spMk id="40" creationId="{BB951A6C-C178-484E-BCBE-742D9C7FC6EE}"/>
          </ac:spMkLst>
        </pc:spChg>
      </pc:sldChg>
      <pc:sldChg chg="modSp mod delCm">
        <pc:chgData name="Sara-Lena Diestl" userId="c13393c5-eb41-4432-bef7-86930fb7c8d1" providerId="ADAL" clId="{1DE12556-27FF-4097-AEFD-7EC0D338587C}" dt="2020-11-25T09:40:58.594" v="14" actId="1592"/>
        <pc:sldMkLst>
          <pc:docMk/>
          <pc:sldMk cId="3151152612" sldId="380"/>
        </pc:sldMkLst>
        <pc:spChg chg="mod">
          <ac:chgData name="Sara-Lena Diestl" userId="c13393c5-eb41-4432-bef7-86930fb7c8d1" providerId="ADAL" clId="{1DE12556-27FF-4097-AEFD-7EC0D338587C}" dt="2020-11-25T09:40:53.572" v="13" actId="6549"/>
          <ac:spMkLst>
            <pc:docMk/>
            <pc:sldMk cId="3151152612" sldId="380"/>
            <ac:spMk id="2" creationId="{CCAD2C03-2DD5-4753-9C5C-6FBFFA6369AA}"/>
          </ac:spMkLst>
        </pc:spChg>
      </pc:sldChg>
      <pc:sldChg chg="modSp mod delCm">
        <pc:chgData name="Sara-Lena Diestl" userId="c13393c5-eb41-4432-bef7-86930fb7c8d1" providerId="ADAL" clId="{1DE12556-27FF-4097-AEFD-7EC0D338587C}" dt="2020-11-25T09:40:31.344" v="9" actId="1592"/>
        <pc:sldMkLst>
          <pc:docMk/>
          <pc:sldMk cId="2931040424" sldId="381"/>
        </pc:sldMkLst>
        <pc:spChg chg="mod">
          <ac:chgData name="Sara-Lena Diestl" userId="c13393c5-eb41-4432-bef7-86930fb7c8d1" providerId="ADAL" clId="{1DE12556-27FF-4097-AEFD-7EC0D338587C}" dt="2020-11-25T09:40:25.998" v="8" actId="14100"/>
          <ac:spMkLst>
            <pc:docMk/>
            <pc:sldMk cId="2931040424" sldId="381"/>
            <ac:spMk id="16" creationId="{A2B5171C-EFBC-460B-A4B4-F36CFB008935}"/>
          </ac:spMkLst>
        </pc:spChg>
      </pc:sldChg>
      <pc:sldChg chg="modSp mod delCm">
        <pc:chgData name="Sara-Lena Diestl" userId="c13393c5-eb41-4432-bef7-86930fb7c8d1" providerId="ADAL" clId="{1DE12556-27FF-4097-AEFD-7EC0D338587C}" dt="2020-11-25T09:40:13.536" v="7" actId="1592"/>
        <pc:sldMkLst>
          <pc:docMk/>
          <pc:sldMk cId="4099835336" sldId="425"/>
        </pc:sldMkLst>
        <pc:spChg chg="mod">
          <ac:chgData name="Sara-Lena Diestl" userId="c13393c5-eb41-4432-bef7-86930fb7c8d1" providerId="ADAL" clId="{1DE12556-27FF-4097-AEFD-7EC0D338587C}" dt="2020-11-25T09:40:00.670" v="6" actId="20577"/>
          <ac:spMkLst>
            <pc:docMk/>
            <pc:sldMk cId="4099835336" sldId="425"/>
            <ac:spMk id="24" creationId="{328E0BDA-4DEE-412F-A272-EE5303703807}"/>
          </ac:spMkLst>
        </pc:spChg>
      </pc:sldChg>
      <pc:sldChg chg="delCm">
        <pc:chgData name="Sara-Lena Diestl" userId="c13393c5-eb41-4432-bef7-86930fb7c8d1" providerId="ADAL" clId="{1DE12556-27FF-4097-AEFD-7EC0D338587C}" dt="2020-11-25T09:40:35.960" v="10" actId="1592"/>
        <pc:sldMkLst>
          <pc:docMk/>
          <pc:sldMk cId="1237711750" sldId="5806"/>
        </pc:sldMkLst>
      </pc:sldChg>
    </pc:docChg>
  </pc:docChgLst>
  <pc:docChgLst>
    <pc:chgData name="Xin Zhu" userId="e83fa5b1-fffe-4723-94c9-81e9ad9ea579" providerId="ADAL" clId="{AD6E8802-30D1-4986-92E7-22223CBF57AE}"/>
    <pc:docChg chg="undo custSel modSld">
      <pc:chgData name="Xin Zhu" userId="e83fa5b1-fffe-4723-94c9-81e9ad9ea579" providerId="ADAL" clId="{AD6E8802-30D1-4986-92E7-22223CBF57AE}" dt="2020-11-23T15:18:06.990" v="252" actId="1589"/>
      <pc:docMkLst>
        <pc:docMk/>
      </pc:docMkLst>
      <pc:sldChg chg="addSp delSp modSp">
        <pc:chgData name="Xin Zhu" userId="e83fa5b1-fffe-4723-94c9-81e9ad9ea579" providerId="ADAL" clId="{AD6E8802-30D1-4986-92E7-22223CBF57AE}" dt="2020-11-23T15:07:15.575" v="157"/>
        <pc:sldMkLst>
          <pc:docMk/>
          <pc:sldMk cId="1850617957" sldId="322"/>
        </pc:sldMkLst>
        <pc:spChg chg="del">
          <ac:chgData name="Xin Zhu" userId="e83fa5b1-fffe-4723-94c9-81e9ad9ea579" providerId="ADAL" clId="{AD6E8802-30D1-4986-92E7-22223CBF57AE}" dt="2020-11-23T15:07:14.784" v="156" actId="478"/>
          <ac:spMkLst>
            <pc:docMk/>
            <pc:sldMk cId="1850617957" sldId="322"/>
            <ac:spMk id="3" creationId="{173EF29C-C380-44E5-9DF9-ED37D13D7915}"/>
          </ac:spMkLst>
        </pc:spChg>
        <pc:spChg chg="del">
          <ac:chgData name="Xin Zhu" userId="e83fa5b1-fffe-4723-94c9-81e9ad9ea579" providerId="ADAL" clId="{AD6E8802-30D1-4986-92E7-22223CBF57AE}" dt="2020-11-23T15:07:14.784" v="156" actId="478"/>
          <ac:spMkLst>
            <pc:docMk/>
            <pc:sldMk cId="1850617957" sldId="322"/>
            <ac:spMk id="4" creationId="{0E4DE268-09FA-477D-962E-F50F5F56DF87}"/>
          </ac:spMkLst>
        </pc:spChg>
        <pc:spChg chg="add mod">
          <ac:chgData name="Xin Zhu" userId="e83fa5b1-fffe-4723-94c9-81e9ad9ea579" providerId="ADAL" clId="{AD6E8802-30D1-4986-92E7-22223CBF57AE}" dt="2020-11-23T15:07:15.575" v="157"/>
          <ac:spMkLst>
            <pc:docMk/>
            <pc:sldMk cId="1850617957" sldId="322"/>
            <ac:spMk id="27" creationId="{6D80A8CA-DF82-4841-9E88-74568E66974C}"/>
          </ac:spMkLst>
        </pc:spChg>
        <pc:spChg chg="add mod">
          <ac:chgData name="Xin Zhu" userId="e83fa5b1-fffe-4723-94c9-81e9ad9ea579" providerId="ADAL" clId="{AD6E8802-30D1-4986-92E7-22223CBF57AE}" dt="2020-11-23T15:07:15.575" v="157"/>
          <ac:spMkLst>
            <pc:docMk/>
            <pc:sldMk cId="1850617957" sldId="322"/>
            <ac:spMk id="28" creationId="{CD7D26FC-0DCE-4D38-88FA-E3996859C907}"/>
          </ac:spMkLst>
        </pc:spChg>
      </pc:sldChg>
      <pc:sldChg chg="addSp delSp modSp">
        <pc:chgData name="Xin Zhu" userId="e83fa5b1-fffe-4723-94c9-81e9ad9ea579" providerId="ADAL" clId="{AD6E8802-30D1-4986-92E7-22223CBF57AE}" dt="2020-11-23T15:07:44.782" v="166"/>
        <pc:sldMkLst>
          <pc:docMk/>
          <pc:sldMk cId="1005078815" sldId="323"/>
        </pc:sldMkLst>
        <pc:spChg chg="del">
          <ac:chgData name="Xin Zhu" userId="e83fa5b1-fffe-4723-94c9-81e9ad9ea579" providerId="ADAL" clId="{AD6E8802-30D1-4986-92E7-22223CBF57AE}" dt="2020-11-23T15:07:44.265" v="165" actId="478"/>
          <ac:spMkLst>
            <pc:docMk/>
            <pc:sldMk cId="1005078815" sldId="323"/>
            <ac:spMk id="2" creationId="{B603DA99-1BF7-4FA0-9847-5030E3585418}"/>
          </ac:spMkLst>
        </pc:spChg>
        <pc:spChg chg="del">
          <ac:chgData name="Xin Zhu" userId="e83fa5b1-fffe-4723-94c9-81e9ad9ea579" providerId="ADAL" clId="{AD6E8802-30D1-4986-92E7-22223CBF57AE}" dt="2020-11-23T15:07:44.265" v="165" actId="478"/>
          <ac:spMkLst>
            <pc:docMk/>
            <pc:sldMk cId="1005078815" sldId="323"/>
            <ac:spMk id="4" creationId="{E145C440-1CFA-41BF-A7CF-B02E997CC16E}"/>
          </ac:spMkLst>
        </pc:spChg>
        <pc:spChg chg="add mod">
          <ac:chgData name="Xin Zhu" userId="e83fa5b1-fffe-4723-94c9-81e9ad9ea579" providerId="ADAL" clId="{AD6E8802-30D1-4986-92E7-22223CBF57AE}" dt="2020-11-23T15:07:44.782" v="166"/>
          <ac:spMkLst>
            <pc:docMk/>
            <pc:sldMk cId="1005078815" sldId="323"/>
            <ac:spMk id="35" creationId="{03AD6101-3603-4429-878A-9F91516B9350}"/>
          </ac:spMkLst>
        </pc:spChg>
        <pc:spChg chg="add mod">
          <ac:chgData name="Xin Zhu" userId="e83fa5b1-fffe-4723-94c9-81e9ad9ea579" providerId="ADAL" clId="{AD6E8802-30D1-4986-92E7-22223CBF57AE}" dt="2020-11-23T15:07:44.782" v="166"/>
          <ac:spMkLst>
            <pc:docMk/>
            <pc:sldMk cId="1005078815" sldId="323"/>
            <ac:spMk id="37" creationId="{19198A5B-EB4B-4006-8C96-267798D5DFD5}"/>
          </ac:spMkLst>
        </pc:spChg>
      </pc:sldChg>
      <pc:sldChg chg="addSp delSp modSp">
        <pc:chgData name="Xin Zhu" userId="e83fa5b1-fffe-4723-94c9-81e9ad9ea579" providerId="ADAL" clId="{AD6E8802-30D1-4986-92E7-22223CBF57AE}" dt="2020-11-23T15:07:50.837" v="168"/>
        <pc:sldMkLst>
          <pc:docMk/>
          <pc:sldMk cId="1998330663" sldId="324"/>
        </pc:sldMkLst>
        <pc:spChg chg="del">
          <ac:chgData name="Xin Zhu" userId="e83fa5b1-fffe-4723-94c9-81e9ad9ea579" providerId="ADAL" clId="{AD6E8802-30D1-4986-92E7-22223CBF57AE}" dt="2020-11-23T15:07:50.024" v="167" actId="478"/>
          <ac:spMkLst>
            <pc:docMk/>
            <pc:sldMk cId="1998330663" sldId="324"/>
            <ac:spMk id="2" creationId="{D557E05E-6E4F-44C6-B6E1-EF6B66359D12}"/>
          </ac:spMkLst>
        </pc:spChg>
        <pc:spChg chg="del">
          <ac:chgData name="Xin Zhu" userId="e83fa5b1-fffe-4723-94c9-81e9ad9ea579" providerId="ADAL" clId="{AD6E8802-30D1-4986-92E7-22223CBF57AE}" dt="2020-11-23T15:07:50.024" v="167" actId="478"/>
          <ac:spMkLst>
            <pc:docMk/>
            <pc:sldMk cId="1998330663" sldId="324"/>
            <ac:spMk id="4" creationId="{E69C6210-BB39-43F8-823F-F3EDCF0B6029}"/>
          </ac:spMkLst>
        </pc:spChg>
        <pc:spChg chg="add mod">
          <ac:chgData name="Xin Zhu" userId="e83fa5b1-fffe-4723-94c9-81e9ad9ea579" providerId="ADAL" clId="{AD6E8802-30D1-4986-92E7-22223CBF57AE}" dt="2020-11-23T15:07:50.837" v="168"/>
          <ac:spMkLst>
            <pc:docMk/>
            <pc:sldMk cId="1998330663" sldId="324"/>
            <ac:spMk id="56" creationId="{9681EF7C-4B48-4128-AFBB-90BB287FE2F3}"/>
          </ac:spMkLst>
        </pc:spChg>
        <pc:spChg chg="add mod">
          <ac:chgData name="Xin Zhu" userId="e83fa5b1-fffe-4723-94c9-81e9ad9ea579" providerId="ADAL" clId="{AD6E8802-30D1-4986-92E7-22223CBF57AE}" dt="2020-11-23T15:07:50.837" v="168"/>
          <ac:spMkLst>
            <pc:docMk/>
            <pc:sldMk cId="1998330663" sldId="324"/>
            <ac:spMk id="61" creationId="{3E2200C3-D5F2-445E-923F-C9BEF5C7719C}"/>
          </ac:spMkLst>
        </pc:spChg>
      </pc:sldChg>
      <pc:sldChg chg="addSp delSp modSp">
        <pc:chgData name="Xin Zhu" userId="e83fa5b1-fffe-4723-94c9-81e9ad9ea579" providerId="ADAL" clId="{AD6E8802-30D1-4986-92E7-22223CBF57AE}" dt="2020-11-23T15:11:50.644" v="199"/>
        <pc:sldMkLst>
          <pc:docMk/>
          <pc:sldMk cId="3821260566" sldId="330"/>
        </pc:sldMkLst>
        <pc:spChg chg="add mod">
          <ac:chgData name="Xin Zhu" userId="e83fa5b1-fffe-4723-94c9-81e9ad9ea579" providerId="ADAL" clId="{AD6E8802-30D1-4986-92E7-22223CBF57AE}" dt="2020-11-23T15:11:50.644" v="199"/>
          <ac:spMkLst>
            <pc:docMk/>
            <pc:sldMk cId="3821260566" sldId="330"/>
            <ac:spMk id="22" creationId="{405784F8-0238-4897-BC55-732265E594B1}"/>
          </ac:spMkLst>
        </pc:spChg>
        <pc:spChg chg="add mod">
          <ac:chgData name="Xin Zhu" userId="e83fa5b1-fffe-4723-94c9-81e9ad9ea579" providerId="ADAL" clId="{AD6E8802-30D1-4986-92E7-22223CBF57AE}" dt="2020-11-23T15:11:50.644" v="199"/>
          <ac:spMkLst>
            <pc:docMk/>
            <pc:sldMk cId="3821260566" sldId="330"/>
            <ac:spMk id="23" creationId="{896CD7C2-FD01-4959-9A7F-9FD2C9485241}"/>
          </ac:spMkLst>
        </pc:spChg>
        <pc:spChg chg="del">
          <ac:chgData name="Xin Zhu" userId="e83fa5b1-fffe-4723-94c9-81e9ad9ea579" providerId="ADAL" clId="{AD6E8802-30D1-4986-92E7-22223CBF57AE}" dt="2020-11-23T15:11:50.089" v="198" actId="478"/>
          <ac:spMkLst>
            <pc:docMk/>
            <pc:sldMk cId="3821260566" sldId="330"/>
            <ac:spMk id="28" creationId="{28EBD2A6-2DE7-4CAF-93EB-EAC6B86BB707}"/>
          </ac:spMkLst>
        </pc:spChg>
        <pc:spChg chg="del">
          <ac:chgData name="Xin Zhu" userId="e83fa5b1-fffe-4723-94c9-81e9ad9ea579" providerId="ADAL" clId="{AD6E8802-30D1-4986-92E7-22223CBF57AE}" dt="2020-11-23T15:11:50.089" v="198" actId="478"/>
          <ac:spMkLst>
            <pc:docMk/>
            <pc:sldMk cId="3821260566" sldId="330"/>
            <ac:spMk id="29" creationId="{B91F8343-73D2-45AC-9E2E-52DF162BF325}"/>
          </ac:spMkLst>
        </pc:spChg>
      </pc:sldChg>
      <pc:sldChg chg="addSp delSp modSp">
        <pc:chgData name="Xin Zhu" userId="e83fa5b1-fffe-4723-94c9-81e9ad9ea579" providerId="ADAL" clId="{AD6E8802-30D1-4986-92E7-22223CBF57AE}" dt="2020-11-23T15:05:43.435" v="128"/>
        <pc:sldMkLst>
          <pc:docMk/>
          <pc:sldMk cId="884834233" sldId="331"/>
        </pc:sldMkLst>
        <pc:spChg chg="del">
          <ac:chgData name="Xin Zhu" userId="e83fa5b1-fffe-4723-94c9-81e9ad9ea579" providerId="ADAL" clId="{AD6E8802-30D1-4986-92E7-22223CBF57AE}" dt="2020-11-23T15:05:42.605" v="127" actId="478"/>
          <ac:spMkLst>
            <pc:docMk/>
            <pc:sldMk cId="884834233" sldId="331"/>
            <ac:spMk id="19" creationId="{4C3A934B-29ED-4EF6-B4DF-DD726A4F2A48}"/>
          </ac:spMkLst>
        </pc:spChg>
        <pc:spChg chg="del">
          <ac:chgData name="Xin Zhu" userId="e83fa5b1-fffe-4723-94c9-81e9ad9ea579" providerId="ADAL" clId="{AD6E8802-30D1-4986-92E7-22223CBF57AE}" dt="2020-11-23T15:05:42.605" v="127" actId="478"/>
          <ac:spMkLst>
            <pc:docMk/>
            <pc:sldMk cId="884834233" sldId="331"/>
            <ac:spMk id="20" creationId="{43FD1028-25A9-4BD4-8F56-C4C3C33DFA89}"/>
          </ac:spMkLst>
        </pc:spChg>
        <pc:spChg chg="add mod">
          <ac:chgData name="Xin Zhu" userId="e83fa5b1-fffe-4723-94c9-81e9ad9ea579" providerId="ADAL" clId="{AD6E8802-30D1-4986-92E7-22223CBF57AE}" dt="2020-11-23T15:05:43.435" v="128"/>
          <ac:spMkLst>
            <pc:docMk/>
            <pc:sldMk cId="884834233" sldId="331"/>
            <ac:spMk id="22" creationId="{F70F9695-3E9F-4ADB-AC77-C1E3D84D53BD}"/>
          </ac:spMkLst>
        </pc:spChg>
        <pc:spChg chg="add mod">
          <ac:chgData name="Xin Zhu" userId="e83fa5b1-fffe-4723-94c9-81e9ad9ea579" providerId="ADAL" clId="{AD6E8802-30D1-4986-92E7-22223CBF57AE}" dt="2020-11-23T15:05:43.435" v="128"/>
          <ac:spMkLst>
            <pc:docMk/>
            <pc:sldMk cId="884834233" sldId="331"/>
            <ac:spMk id="23" creationId="{12AE34C7-6E0D-4389-8542-FAED88057781}"/>
          </ac:spMkLst>
        </pc:spChg>
      </pc:sldChg>
      <pc:sldChg chg="addSp delSp modSp">
        <pc:chgData name="Xin Zhu" userId="e83fa5b1-fffe-4723-94c9-81e9ad9ea579" providerId="ADAL" clId="{AD6E8802-30D1-4986-92E7-22223CBF57AE}" dt="2020-11-23T13:40:05.445" v="83"/>
        <pc:sldMkLst>
          <pc:docMk/>
          <pc:sldMk cId="2907141568" sldId="340"/>
        </pc:sldMkLst>
        <pc:spChg chg="del">
          <ac:chgData name="Xin Zhu" userId="e83fa5b1-fffe-4723-94c9-81e9ad9ea579" providerId="ADAL" clId="{AD6E8802-30D1-4986-92E7-22223CBF57AE}" dt="2020-11-23T13:40:02.502" v="81" actId="478"/>
          <ac:spMkLst>
            <pc:docMk/>
            <pc:sldMk cId="2907141568" sldId="340"/>
            <ac:spMk id="39" creationId="{3DF1D5C8-42D8-42A7-B0BD-CF4C529D9F32}"/>
          </ac:spMkLst>
        </pc:spChg>
        <pc:spChg chg="del">
          <ac:chgData name="Xin Zhu" userId="e83fa5b1-fffe-4723-94c9-81e9ad9ea579" providerId="ADAL" clId="{AD6E8802-30D1-4986-92E7-22223CBF57AE}" dt="2020-11-23T13:40:04.336" v="82" actId="478"/>
          <ac:spMkLst>
            <pc:docMk/>
            <pc:sldMk cId="2907141568" sldId="340"/>
            <ac:spMk id="40" creationId="{310D62DE-243A-4758-956F-C2CA5E5C203F}"/>
          </ac:spMkLst>
        </pc:spChg>
        <pc:spChg chg="add mod">
          <ac:chgData name="Xin Zhu" userId="e83fa5b1-fffe-4723-94c9-81e9ad9ea579" providerId="ADAL" clId="{AD6E8802-30D1-4986-92E7-22223CBF57AE}" dt="2020-11-23T13:40:05.445" v="83"/>
          <ac:spMkLst>
            <pc:docMk/>
            <pc:sldMk cId="2907141568" sldId="340"/>
            <ac:spMk id="41" creationId="{420F0CD9-5A27-4A67-9F4E-DE0AAEEB31F1}"/>
          </ac:spMkLst>
        </pc:spChg>
        <pc:spChg chg="add mod">
          <ac:chgData name="Xin Zhu" userId="e83fa5b1-fffe-4723-94c9-81e9ad9ea579" providerId="ADAL" clId="{AD6E8802-30D1-4986-92E7-22223CBF57AE}" dt="2020-11-23T13:40:05.445" v="83"/>
          <ac:spMkLst>
            <pc:docMk/>
            <pc:sldMk cId="2907141568" sldId="340"/>
            <ac:spMk id="42" creationId="{A0881876-AC36-48B7-904E-6C0D2E8E9338}"/>
          </ac:spMkLst>
        </pc:spChg>
      </pc:sldChg>
      <pc:sldChg chg="addSp delSp modSp">
        <pc:chgData name="Xin Zhu" userId="e83fa5b1-fffe-4723-94c9-81e9ad9ea579" providerId="ADAL" clId="{AD6E8802-30D1-4986-92E7-22223CBF57AE}" dt="2020-11-23T14:56:45.202" v="105"/>
        <pc:sldMkLst>
          <pc:docMk/>
          <pc:sldMk cId="3959926401" sldId="342"/>
        </pc:sldMkLst>
        <pc:spChg chg="mod topLvl">
          <ac:chgData name="Xin Zhu" userId="e83fa5b1-fffe-4723-94c9-81e9ad9ea579" providerId="ADAL" clId="{AD6E8802-30D1-4986-92E7-22223CBF57AE}" dt="2020-11-23T09:37:01.147" v="15" actId="165"/>
          <ac:spMkLst>
            <pc:docMk/>
            <pc:sldMk cId="3959926401" sldId="342"/>
            <ac:spMk id="53" creationId="{BDF4C9B7-E747-4629-A7F6-31F2A28E3B88}"/>
          </ac:spMkLst>
        </pc:spChg>
        <pc:spChg chg="mod topLvl">
          <ac:chgData name="Xin Zhu" userId="e83fa5b1-fffe-4723-94c9-81e9ad9ea579" providerId="ADAL" clId="{AD6E8802-30D1-4986-92E7-22223CBF57AE}" dt="2020-11-23T09:37:01.147" v="15" actId="165"/>
          <ac:spMkLst>
            <pc:docMk/>
            <pc:sldMk cId="3959926401" sldId="342"/>
            <ac:spMk id="54" creationId="{6B6DEF26-3433-4D6B-B7C2-09C55B444758}"/>
          </ac:spMkLst>
        </pc:spChg>
        <pc:spChg chg="mod topLvl">
          <ac:chgData name="Xin Zhu" userId="e83fa5b1-fffe-4723-94c9-81e9ad9ea579" providerId="ADAL" clId="{AD6E8802-30D1-4986-92E7-22223CBF57AE}" dt="2020-11-23T09:37:01.147" v="15" actId="165"/>
          <ac:spMkLst>
            <pc:docMk/>
            <pc:sldMk cId="3959926401" sldId="342"/>
            <ac:spMk id="55" creationId="{07ED0D12-5CA0-43E5-9AC5-6C32E92D4321}"/>
          </ac:spMkLst>
        </pc:spChg>
        <pc:spChg chg="mod topLvl">
          <ac:chgData name="Xin Zhu" userId="e83fa5b1-fffe-4723-94c9-81e9ad9ea579" providerId="ADAL" clId="{AD6E8802-30D1-4986-92E7-22223CBF57AE}" dt="2020-11-23T09:37:01.147" v="15" actId="165"/>
          <ac:spMkLst>
            <pc:docMk/>
            <pc:sldMk cId="3959926401" sldId="342"/>
            <ac:spMk id="56" creationId="{56DED130-AD51-41E4-846B-A5D986D1FD2D}"/>
          </ac:spMkLst>
        </pc:spChg>
        <pc:spChg chg="mod topLvl">
          <ac:chgData name="Xin Zhu" userId="e83fa5b1-fffe-4723-94c9-81e9ad9ea579" providerId="ADAL" clId="{AD6E8802-30D1-4986-92E7-22223CBF57AE}" dt="2020-11-23T09:37:01.147" v="15" actId="165"/>
          <ac:spMkLst>
            <pc:docMk/>
            <pc:sldMk cId="3959926401" sldId="342"/>
            <ac:spMk id="57" creationId="{EDDDE101-7EDD-40E6-A019-BE38CCEAC7E4}"/>
          </ac:spMkLst>
        </pc:spChg>
        <pc:spChg chg="mod topLvl">
          <ac:chgData name="Xin Zhu" userId="e83fa5b1-fffe-4723-94c9-81e9ad9ea579" providerId="ADAL" clId="{AD6E8802-30D1-4986-92E7-22223CBF57AE}" dt="2020-11-23T09:37:01.147" v="15" actId="165"/>
          <ac:spMkLst>
            <pc:docMk/>
            <pc:sldMk cId="3959926401" sldId="342"/>
            <ac:spMk id="58" creationId="{D685C274-ED64-4616-AA63-5CBA7C8AD989}"/>
          </ac:spMkLst>
        </pc:spChg>
        <pc:spChg chg="mod topLvl">
          <ac:chgData name="Xin Zhu" userId="e83fa5b1-fffe-4723-94c9-81e9ad9ea579" providerId="ADAL" clId="{AD6E8802-30D1-4986-92E7-22223CBF57AE}" dt="2020-11-23T09:37:01.147" v="15" actId="165"/>
          <ac:spMkLst>
            <pc:docMk/>
            <pc:sldMk cId="3959926401" sldId="342"/>
            <ac:spMk id="59" creationId="{C910AC74-D840-4186-A6AF-1B069B2398C8}"/>
          </ac:spMkLst>
        </pc:spChg>
        <pc:spChg chg="mod topLvl">
          <ac:chgData name="Xin Zhu" userId="e83fa5b1-fffe-4723-94c9-81e9ad9ea579" providerId="ADAL" clId="{AD6E8802-30D1-4986-92E7-22223CBF57AE}" dt="2020-11-23T09:37:01.147" v="15" actId="165"/>
          <ac:spMkLst>
            <pc:docMk/>
            <pc:sldMk cId="3959926401" sldId="342"/>
            <ac:spMk id="60" creationId="{8100787A-7A83-43CE-B388-993E1E269FDB}"/>
          </ac:spMkLst>
        </pc:spChg>
        <pc:spChg chg="mod topLvl">
          <ac:chgData name="Xin Zhu" userId="e83fa5b1-fffe-4723-94c9-81e9ad9ea579" providerId="ADAL" clId="{AD6E8802-30D1-4986-92E7-22223CBF57AE}" dt="2020-11-23T09:37:01.147" v="15" actId="165"/>
          <ac:spMkLst>
            <pc:docMk/>
            <pc:sldMk cId="3959926401" sldId="342"/>
            <ac:spMk id="61" creationId="{B0FC496C-1E28-4750-B56F-DC9C0688F014}"/>
          </ac:spMkLst>
        </pc:spChg>
        <pc:spChg chg="mod topLvl">
          <ac:chgData name="Xin Zhu" userId="e83fa5b1-fffe-4723-94c9-81e9ad9ea579" providerId="ADAL" clId="{AD6E8802-30D1-4986-92E7-22223CBF57AE}" dt="2020-11-23T09:37:01.147" v="15" actId="165"/>
          <ac:spMkLst>
            <pc:docMk/>
            <pc:sldMk cId="3959926401" sldId="342"/>
            <ac:spMk id="62" creationId="{EA681E02-D4A5-4983-8479-D7CB305E0DC4}"/>
          </ac:spMkLst>
        </pc:spChg>
        <pc:spChg chg="del mod topLvl">
          <ac:chgData name="Xin Zhu" userId="e83fa5b1-fffe-4723-94c9-81e9ad9ea579" providerId="ADAL" clId="{AD6E8802-30D1-4986-92E7-22223CBF57AE}" dt="2020-11-23T09:37:26.846" v="17" actId="478"/>
          <ac:spMkLst>
            <pc:docMk/>
            <pc:sldMk cId="3959926401" sldId="342"/>
            <ac:spMk id="63" creationId="{FADB4A92-0F4E-4359-AB6E-B79A4A1717B6}"/>
          </ac:spMkLst>
        </pc:spChg>
        <pc:spChg chg="mod topLvl">
          <ac:chgData name="Xin Zhu" userId="e83fa5b1-fffe-4723-94c9-81e9ad9ea579" providerId="ADAL" clId="{AD6E8802-30D1-4986-92E7-22223CBF57AE}" dt="2020-11-23T09:37:01.147" v="15" actId="165"/>
          <ac:spMkLst>
            <pc:docMk/>
            <pc:sldMk cId="3959926401" sldId="342"/>
            <ac:spMk id="64" creationId="{E4EFEFA1-1563-4100-83C6-39BAC524902A}"/>
          </ac:spMkLst>
        </pc:spChg>
        <pc:spChg chg="mod topLvl">
          <ac:chgData name="Xin Zhu" userId="e83fa5b1-fffe-4723-94c9-81e9ad9ea579" providerId="ADAL" clId="{AD6E8802-30D1-4986-92E7-22223CBF57AE}" dt="2020-11-23T09:37:01.147" v="15" actId="165"/>
          <ac:spMkLst>
            <pc:docMk/>
            <pc:sldMk cId="3959926401" sldId="342"/>
            <ac:spMk id="65" creationId="{AF2689D3-4809-417E-8648-5DA7D1909E2F}"/>
          </ac:spMkLst>
        </pc:spChg>
        <pc:spChg chg="del mod topLvl">
          <ac:chgData name="Xin Zhu" userId="e83fa5b1-fffe-4723-94c9-81e9ad9ea579" providerId="ADAL" clId="{AD6E8802-30D1-4986-92E7-22223CBF57AE}" dt="2020-11-23T09:37:17.499" v="16" actId="478"/>
          <ac:spMkLst>
            <pc:docMk/>
            <pc:sldMk cId="3959926401" sldId="342"/>
            <ac:spMk id="66" creationId="{95B7078B-6453-4D5A-B04D-01637EF256B1}"/>
          </ac:spMkLst>
        </pc:spChg>
        <pc:spChg chg="mod topLvl">
          <ac:chgData name="Xin Zhu" userId="e83fa5b1-fffe-4723-94c9-81e9ad9ea579" providerId="ADAL" clId="{AD6E8802-30D1-4986-92E7-22223CBF57AE}" dt="2020-11-23T09:37:01.147" v="15" actId="165"/>
          <ac:spMkLst>
            <pc:docMk/>
            <pc:sldMk cId="3959926401" sldId="342"/>
            <ac:spMk id="67" creationId="{97141444-2EA4-4B10-8DBC-9B057416A006}"/>
          </ac:spMkLst>
        </pc:spChg>
        <pc:spChg chg="mod topLvl">
          <ac:chgData name="Xin Zhu" userId="e83fa5b1-fffe-4723-94c9-81e9ad9ea579" providerId="ADAL" clId="{AD6E8802-30D1-4986-92E7-22223CBF57AE}" dt="2020-11-23T09:37:01.147" v="15" actId="165"/>
          <ac:spMkLst>
            <pc:docMk/>
            <pc:sldMk cId="3959926401" sldId="342"/>
            <ac:spMk id="68" creationId="{0BC16075-98E8-4685-A786-E627DA4CEFC4}"/>
          </ac:spMkLst>
        </pc:spChg>
        <pc:spChg chg="mod topLvl">
          <ac:chgData name="Xin Zhu" userId="e83fa5b1-fffe-4723-94c9-81e9ad9ea579" providerId="ADAL" clId="{AD6E8802-30D1-4986-92E7-22223CBF57AE}" dt="2020-11-23T09:37:01.147" v="15" actId="165"/>
          <ac:spMkLst>
            <pc:docMk/>
            <pc:sldMk cId="3959926401" sldId="342"/>
            <ac:spMk id="69" creationId="{34E2F16B-1351-403B-B704-9F3F35105569}"/>
          </ac:spMkLst>
        </pc:spChg>
        <pc:spChg chg="mod topLvl">
          <ac:chgData name="Xin Zhu" userId="e83fa5b1-fffe-4723-94c9-81e9ad9ea579" providerId="ADAL" clId="{AD6E8802-30D1-4986-92E7-22223CBF57AE}" dt="2020-11-23T09:37:01.147" v="15" actId="165"/>
          <ac:spMkLst>
            <pc:docMk/>
            <pc:sldMk cId="3959926401" sldId="342"/>
            <ac:spMk id="70" creationId="{3FF8E2D1-D6DA-4087-BA6A-F32A89096EA1}"/>
          </ac:spMkLst>
        </pc:spChg>
        <pc:spChg chg="mod topLvl">
          <ac:chgData name="Xin Zhu" userId="e83fa5b1-fffe-4723-94c9-81e9ad9ea579" providerId="ADAL" clId="{AD6E8802-30D1-4986-92E7-22223CBF57AE}" dt="2020-11-23T09:37:01.147" v="15" actId="165"/>
          <ac:spMkLst>
            <pc:docMk/>
            <pc:sldMk cId="3959926401" sldId="342"/>
            <ac:spMk id="71" creationId="{82B4396C-A43E-4BF3-9CF4-04C0CCDAF540}"/>
          </ac:spMkLst>
        </pc:spChg>
        <pc:spChg chg="mod topLvl">
          <ac:chgData name="Xin Zhu" userId="e83fa5b1-fffe-4723-94c9-81e9ad9ea579" providerId="ADAL" clId="{AD6E8802-30D1-4986-92E7-22223CBF57AE}" dt="2020-11-23T09:37:01.147" v="15" actId="165"/>
          <ac:spMkLst>
            <pc:docMk/>
            <pc:sldMk cId="3959926401" sldId="342"/>
            <ac:spMk id="72" creationId="{1D4AF297-226D-488F-A252-02CF5E48B3AE}"/>
          </ac:spMkLst>
        </pc:spChg>
        <pc:spChg chg="add mod">
          <ac:chgData name="Xin Zhu" userId="e83fa5b1-fffe-4723-94c9-81e9ad9ea579" providerId="ADAL" clId="{AD6E8802-30D1-4986-92E7-22223CBF57AE}" dt="2020-11-23T14:56:45.202" v="105"/>
          <ac:spMkLst>
            <pc:docMk/>
            <pc:sldMk cId="3959926401" sldId="342"/>
            <ac:spMk id="140" creationId="{57573E82-01A4-4767-BD00-3C45923ED570}"/>
          </ac:spMkLst>
        </pc:spChg>
        <pc:spChg chg="del">
          <ac:chgData name="Xin Zhu" userId="e83fa5b1-fffe-4723-94c9-81e9ad9ea579" providerId="ADAL" clId="{AD6E8802-30D1-4986-92E7-22223CBF57AE}" dt="2020-11-23T09:37:30.492" v="18" actId="478"/>
          <ac:spMkLst>
            <pc:docMk/>
            <pc:sldMk cId="3959926401" sldId="342"/>
            <ac:spMk id="140" creationId="{5ACE925A-23E5-4C50-83B8-AFA20C6D1D20}"/>
          </ac:spMkLst>
        </pc:spChg>
        <pc:spChg chg="add mod">
          <ac:chgData name="Xin Zhu" userId="e83fa5b1-fffe-4723-94c9-81e9ad9ea579" providerId="ADAL" clId="{AD6E8802-30D1-4986-92E7-22223CBF57AE}" dt="2020-11-23T14:56:45.202" v="105"/>
          <ac:spMkLst>
            <pc:docMk/>
            <pc:sldMk cId="3959926401" sldId="342"/>
            <ac:spMk id="147" creationId="{7F350DE6-EAFE-45DD-B59B-D3031CDACA98}"/>
          </ac:spMkLst>
        </pc:spChg>
        <pc:spChg chg="del">
          <ac:chgData name="Xin Zhu" userId="e83fa5b1-fffe-4723-94c9-81e9ad9ea579" providerId="ADAL" clId="{AD6E8802-30D1-4986-92E7-22223CBF57AE}" dt="2020-11-23T14:56:44.278" v="104" actId="478"/>
          <ac:spMkLst>
            <pc:docMk/>
            <pc:sldMk cId="3959926401" sldId="342"/>
            <ac:spMk id="149" creationId="{34BDAF30-245E-4DA6-A135-3E790B01FDE5}"/>
          </ac:spMkLst>
        </pc:spChg>
        <pc:spChg chg="del">
          <ac:chgData name="Xin Zhu" userId="e83fa5b1-fffe-4723-94c9-81e9ad9ea579" providerId="ADAL" clId="{AD6E8802-30D1-4986-92E7-22223CBF57AE}" dt="2020-11-23T14:56:44.278" v="104" actId="478"/>
          <ac:spMkLst>
            <pc:docMk/>
            <pc:sldMk cId="3959926401" sldId="342"/>
            <ac:spMk id="150" creationId="{5E9D76CE-0F18-47DB-A678-3C248C2EBF9C}"/>
          </ac:spMkLst>
        </pc:spChg>
        <pc:grpChg chg="del">
          <ac:chgData name="Xin Zhu" userId="e83fa5b1-fffe-4723-94c9-81e9ad9ea579" providerId="ADAL" clId="{AD6E8802-30D1-4986-92E7-22223CBF57AE}" dt="2020-11-23T09:37:01.147" v="15" actId="165"/>
          <ac:grpSpMkLst>
            <pc:docMk/>
            <pc:sldMk cId="3959926401" sldId="342"/>
            <ac:grpSpMk id="12" creationId="{4CFFE754-F804-4E57-89CF-19165D12D68E}"/>
          </ac:grpSpMkLst>
        </pc:grpChg>
      </pc:sldChg>
      <pc:sldChg chg="addSp delSp modSp">
        <pc:chgData name="Xin Zhu" userId="e83fa5b1-fffe-4723-94c9-81e9ad9ea579" providerId="ADAL" clId="{AD6E8802-30D1-4986-92E7-22223CBF57AE}" dt="2020-11-23T14:56:59.390" v="108" actId="207"/>
        <pc:sldMkLst>
          <pc:docMk/>
          <pc:sldMk cId="4213654348" sldId="343"/>
        </pc:sldMkLst>
        <pc:spChg chg="del">
          <ac:chgData name="Xin Zhu" userId="e83fa5b1-fffe-4723-94c9-81e9ad9ea579" providerId="ADAL" clId="{AD6E8802-30D1-4986-92E7-22223CBF57AE}" dt="2020-11-23T13:40:40.795" v="86" actId="478"/>
          <ac:spMkLst>
            <pc:docMk/>
            <pc:sldMk cId="4213654348" sldId="343"/>
            <ac:spMk id="13" creationId="{E1999FFB-F770-4BAE-B830-60EC0AFF3CF7}"/>
          </ac:spMkLst>
        </pc:spChg>
        <pc:spChg chg="del">
          <ac:chgData name="Xin Zhu" userId="e83fa5b1-fffe-4723-94c9-81e9ad9ea579" providerId="ADAL" clId="{AD6E8802-30D1-4986-92E7-22223CBF57AE}" dt="2020-11-23T13:40:40.795" v="86" actId="478"/>
          <ac:spMkLst>
            <pc:docMk/>
            <pc:sldMk cId="4213654348" sldId="343"/>
            <ac:spMk id="14" creationId="{A0C09B78-0816-44DB-8D92-8C33137F226E}"/>
          </ac:spMkLst>
        </pc:spChg>
        <pc:spChg chg="add del mod">
          <ac:chgData name="Xin Zhu" userId="e83fa5b1-fffe-4723-94c9-81e9ad9ea579" providerId="ADAL" clId="{AD6E8802-30D1-4986-92E7-22223CBF57AE}" dt="2020-11-23T14:56:54.712" v="106" actId="478"/>
          <ac:spMkLst>
            <pc:docMk/>
            <pc:sldMk cId="4213654348" sldId="343"/>
            <ac:spMk id="17" creationId="{4DE0B0AE-42E6-4F01-BCE2-28742A9EE790}"/>
          </ac:spMkLst>
        </pc:spChg>
        <pc:spChg chg="add del mod">
          <ac:chgData name="Xin Zhu" userId="e83fa5b1-fffe-4723-94c9-81e9ad9ea579" providerId="ADAL" clId="{AD6E8802-30D1-4986-92E7-22223CBF57AE}" dt="2020-11-23T14:56:54.712" v="106" actId="478"/>
          <ac:spMkLst>
            <pc:docMk/>
            <pc:sldMk cId="4213654348" sldId="343"/>
            <ac:spMk id="18" creationId="{E7F39283-5150-4D5C-8D60-F01C8478BBDD}"/>
          </ac:spMkLst>
        </pc:spChg>
        <pc:spChg chg="add mod">
          <ac:chgData name="Xin Zhu" userId="e83fa5b1-fffe-4723-94c9-81e9ad9ea579" providerId="ADAL" clId="{AD6E8802-30D1-4986-92E7-22223CBF57AE}" dt="2020-11-23T14:56:59.390" v="108" actId="207"/>
          <ac:spMkLst>
            <pc:docMk/>
            <pc:sldMk cId="4213654348" sldId="343"/>
            <ac:spMk id="20" creationId="{7C2C231F-33CF-4E17-8C22-BCD8F10A2A00}"/>
          </ac:spMkLst>
        </pc:spChg>
        <pc:spChg chg="add mod">
          <ac:chgData name="Xin Zhu" userId="e83fa5b1-fffe-4723-94c9-81e9ad9ea579" providerId="ADAL" clId="{AD6E8802-30D1-4986-92E7-22223CBF57AE}" dt="2020-11-23T14:56:59.390" v="108" actId="207"/>
          <ac:spMkLst>
            <pc:docMk/>
            <pc:sldMk cId="4213654348" sldId="343"/>
            <ac:spMk id="22" creationId="{858BE95A-9929-429D-80BE-CF7CF01490A2}"/>
          </ac:spMkLst>
        </pc:spChg>
      </pc:sldChg>
      <pc:sldChg chg="addSp delSp modSp">
        <pc:chgData name="Xin Zhu" userId="e83fa5b1-fffe-4723-94c9-81e9ad9ea579" providerId="ADAL" clId="{AD6E8802-30D1-4986-92E7-22223CBF57AE}" dt="2020-11-23T15:02:19.622" v="120"/>
        <pc:sldMkLst>
          <pc:docMk/>
          <pc:sldMk cId="1583102377" sldId="344"/>
        </pc:sldMkLst>
        <pc:spChg chg="del">
          <ac:chgData name="Xin Zhu" userId="e83fa5b1-fffe-4723-94c9-81e9ad9ea579" providerId="ADAL" clId="{AD6E8802-30D1-4986-92E7-22223CBF57AE}" dt="2020-11-23T15:02:18.773" v="119" actId="478"/>
          <ac:spMkLst>
            <pc:docMk/>
            <pc:sldMk cId="1583102377" sldId="344"/>
            <ac:spMk id="42" creationId="{53259567-1C9D-4BF8-AC50-556A3ABC1D56}"/>
          </ac:spMkLst>
        </pc:spChg>
        <pc:spChg chg="del">
          <ac:chgData name="Xin Zhu" userId="e83fa5b1-fffe-4723-94c9-81e9ad9ea579" providerId="ADAL" clId="{AD6E8802-30D1-4986-92E7-22223CBF57AE}" dt="2020-11-23T15:02:18.773" v="119" actId="478"/>
          <ac:spMkLst>
            <pc:docMk/>
            <pc:sldMk cId="1583102377" sldId="344"/>
            <ac:spMk id="43" creationId="{EF8B5908-81DD-410B-9597-6CFE55F47301}"/>
          </ac:spMkLst>
        </pc:spChg>
        <pc:spChg chg="add mod">
          <ac:chgData name="Xin Zhu" userId="e83fa5b1-fffe-4723-94c9-81e9ad9ea579" providerId="ADAL" clId="{AD6E8802-30D1-4986-92E7-22223CBF57AE}" dt="2020-11-23T15:02:19.622" v="120"/>
          <ac:spMkLst>
            <pc:docMk/>
            <pc:sldMk cId="1583102377" sldId="344"/>
            <ac:spMk id="44" creationId="{C3974B07-E374-4DE9-8E58-17AE1D7368C1}"/>
          </ac:spMkLst>
        </pc:spChg>
        <pc:spChg chg="add mod">
          <ac:chgData name="Xin Zhu" userId="e83fa5b1-fffe-4723-94c9-81e9ad9ea579" providerId="ADAL" clId="{AD6E8802-30D1-4986-92E7-22223CBF57AE}" dt="2020-11-23T15:02:19.622" v="120"/>
          <ac:spMkLst>
            <pc:docMk/>
            <pc:sldMk cId="1583102377" sldId="344"/>
            <ac:spMk id="45" creationId="{6EA6494F-A725-4B33-915B-7888D383A4D3}"/>
          </ac:spMkLst>
        </pc:spChg>
      </pc:sldChg>
      <pc:sldChg chg="addSp delSp modSp">
        <pc:chgData name="Xin Zhu" userId="e83fa5b1-fffe-4723-94c9-81e9ad9ea579" providerId="ADAL" clId="{AD6E8802-30D1-4986-92E7-22223CBF57AE}" dt="2020-11-23T15:02:30.249" v="122"/>
        <pc:sldMkLst>
          <pc:docMk/>
          <pc:sldMk cId="3772234875" sldId="345"/>
        </pc:sldMkLst>
        <pc:spChg chg="del">
          <ac:chgData name="Xin Zhu" userId="e83fa5b1-fffe-4723-94c9-81e9ad9ea579" providerId="ADAL" clId="{AD6E8802-30D1-4986-92E7-22223CBF57AE}" dt="2020-11-23T15:02:29.471" v="121" actId="478"/>
          <ac:spMkLst>
            <pc:docMk/>
            <pc:sldMk cId="3772234875" sldId="345"/>
            <ac:spMk id="22" creationId="{961C3C8C-2CED-444F-BCF7-49BA0BA32FC8}"/>
          </ac:spMkLst>
        </pc:spChg>
        <pc:spChg chg="del">
          <ac:chgData name="Xin Zhu" userId="e83fa5b1-fffe-4723-94c9-81e9ad9ea579" providerId="ADAL" clId="{AD6E8802-30D1-4986-92E7-22223CBF57AE}" dt="2020-11-23T15:02:29.471" v="121" actId="478"/>
          <ac:spMkLst>
            <pc:docMk/>
            <pc:sldMk cId="3772234875" sldId="345"/>
            <ac:spMk id="23" creationId="{325F018E-FD6F-49B9-876C-0A8ABCF05ABB}"/>
          </ac:spMkLst>
        </pc:spChg>
        <pc:spChg chg="add mod">
          <ac:chgData name="Xin Zhu" userId="e83fa5b1-fffe-4723-94c9-81e9ad9ea579" providerId="ADAL" clId="{AD6E8802-30D1-4986-92E7-22223CBF57AE}" dt="2020-11-23T15:02:30.249" v="122"/>
          <ac:spMkLst>
            <pc:docMk/>
            <pc:sldMk cId="3772234875" sldId="345"/>
            <ac:spMk id="24" creationId="{AEBEBD07-66F1-47E8-9387-89EF00DA8B7F}"/>
          </ac:spMkLst>
        </pc:spChg>
        <pc:spChg chg="add mod">
          <ac:chgData name="Xin Zhu" userId="e83fa5b1-fffe-4723-94c9-81e9ad9ea579" providerId="ADAL" clId="{AD6E8802-30D1-4986-92E7-22223CBF57AE}" dt="2020-11-23T15:02:30.249" v="122"/>
          <ac:spMkLst>
            <pc:docMk/>
            <pc:sldMk cId="3772234875" sldId="345"/>
            <ac:spMk id="25" creationId="{2830B004-DFE0-40B6-BC3B-4FDD02A521E0}"/>
          </ac:spMkLst>
        </pc:spChg>
      </pc:sldChg>
      <pc:sldChg chg="addSp delSp modSp addCm">
        <pc:chgData name="Xin Zhu" userId="e83fa5b1-fffe-4723-94c9-81e9ad9ea579" providerId="ADAL" clId="{AD6E8802-30D1-4986-92E7-22223CBF57AE}" dt="2020-11-23T15:18:06.990" v="252" actId="1589"/>
        <pc:sldMkLst>
          <pc:docMk/>
          <pc:sldMk cId="2139045886" sldId="347"/>
        </pc:sldMkLst>
        <pc:spChg chg="del mod">
          <ac:chgData name="Xin Zhu" userId="e83fa5b1-fffe-4723-94c9-81e9ad9ea579" providerId="ADAL" clId="{AD6E8802-30D1-4986-92E7-22223CBF57AE}" dt="2020-11-23T15:05:56.065" v="129" actId="478"/>
          <ac:spMkLst>
            <pc:docMk/>
            <pc:sldMk cId="2139045886" sldId="347"/>
            <ac:spMk id="2" creationId="{AE3F735C-BCBA-47CF-87AD-38A56FD456EC}"/>
          </ac:spMkLst>
        </pc:spChg>
        <pc:spChg chg="del mod">
          <ac:chgData name="Xin Zhu" userId="e83fa5b1-fffe-4723-94c9-81e9ad9ea579" providerId="ADAL" clId="{AD6E8802-30D1-4986-92E7-22223CBF57AE}" dt="2020-11-23T15:05:56.065" v="129" actId="478"/>
          <ac:spMkLst>
            <pc:docMk/>
            <pc:sldMk cId="2139045886" sldId="347"/>
            <ac:spMk id="5" creationId="{087C27FA-E553-49BB-BB97-BD7099EBDD81}"/>
          </ac:spMkLst>
        </pc:spChg>
        <pc:spChg chg="add mod">
          <ac:chgData name="Xin Zhu" userId="e83fa5b1-fffe-4723-94c9-81e9ad9ea579" providerId="ADAL" clId="{AD6E8802-30D1-4986-92E7-22223CBF57AE}" dt="2020-11-23T15:05:59.390" v="131" actId="207"/>
          <ac:spMkLst>
            <pc:docMk/>
            <pc:sldMk cId="2139045886" sldId="347"/>
            <ac:spMk id="22" creationId="{EE4196E2-C2B6-4E9F-A66B-0BB83D0C7009}"/>
          </ac:spMkLst>
        </pc:spChg>
        <pc:spChg chg="add mod">
          <ac:chgData name="Xin Zhu" userId="e83fa5b1-fffe-4723-94c9-81e9ad9ea579" providerId="ADAL" clId="{AD6E8802-30D1-4986-92E7-22223CBF57AE}" dt="2020-11-23T15:05:59.390" v="131" actId="207"/>
          <ac:spMkLst>
            <pc:docMk/>
            <pc:sldMk cId="2139045886" sldId="347"/>
            <ac:spMk id="24" creationId="{2F151A7F-DE6A-4555-B38E-7D3C85422C0C}"/>
          </ac:spMkLst>
        </pc:spChg>
      </pc:sldChg>
      <pc:sldChg chg="addSp delSp modSp">
        <pc:chgData name="Xin Zhu" userId="e83fa5b1-fffe-4723-94c9-81e9ad9ea579" providerId="ADAL" clId="{AD6E8802-30D1-4986-92E7-22223CBF57AE}" dt="2020-11-23T15:06:05.559" v="133"/>
        <pc:sldMkLst>
          <pc:docMk/>
          <pc:sldMk cId="2833979950" sldId="348"/>
        </pc:sldMkLst>
        <pc:spChg chg="del">
          <ac:chgData name="Xin Zhu" userId="e83fa5b1-fffe-4723-94c9-81e9ad9ea579" providerId="ADAL" clId="{AD6E8802-30D1-4986-92E7-22223CBF57AE}" dt="2020-11-23T13:37:11.098" v="45" actId="478"/>
          <ac:spMkLst>
            <pc:docMk/>
            <pc:sldMk cId="2833979950" sldId="348"/>
            <ac:spMk id="4" creationId="{5CC10A22-DC5F-405D-9DE0-133BAB795F92}"/>
          </ac:spMkLst>
        </pc:spChg>
        <pc:spChg chg="del">
          <ac:chgData name="Xin Zhu" userId="e83fa5b1-fffe-4723-94c9-81e9ad9ea579" providerId="ADAL" clId="{AD6E8802-30D1-4986-92E7-22223CBF57AE}" dt="2020-11-23T13:37:14.370" v="46" actId="478"/>
          <ac:spMkLst>
            <pc:docMk/>
            <pc:sldMk cId="2833979950" sldId="348"/>
            <ac:spMk id="9" creationId="{D2187643-56AB-430A-A2E1-E651D8E442A1}"/>
          </ac:spMkLst>
        </pc:spChg>
        <pc:spChg chg="add del mod">
          <ac:chgData name="Xin Zhu" userId="e83fa5b1-fffe-4723-94c9-81e9ad9ea579" providerId="ADAL" clId="{AD6E8802-30D1-4986-92E7-22223CBF57AE}" dt="2020-11-23T15:06:04.747" v="132" actId="478"/>
          <ac:spMkLst>
            <pc:docMk/>
            <pc:sldMk cId="2833979950" sldId="348"/>
            <ac:spMk id="58" creationId="{CB6B9B26-C5B1-4873-BB4E-4A92620C0A61}"/>
          </ac:spMkLst>
        </pc:spChg>
        <pc:spChg chg="add del mod">
          <ac:chgData name="Xin Zhu" userId="e83fa5b1-fffe-4723-94c9-81e9ad9ea579" providerId="ADAL" clId="{AD6E8802-30D1-4986-92E7-22223CBF57AE}" dt="2020-11-23T15:06:04.747" v="132" actId="478"/>
          <ac:spMkLst>
            <pc:docMk/>
            <pc:sldMk cId="2833979950" sldId="348"/>
            <ac:spMk id="59" creationId="{A1AF7C51-4C51-4667-BF28-542EE14C7490}"/>
          </ac:spMkLst>
        </pc:spChg>
        <pc:spChg chg="add mod">
          <ac:chgData name="Xin Zhu" userId="e83fa5b1-fffe-4723-94c9-81e9ad9ea579" providerId="ADAL" clId="{AD6E8802-30D1-4986-92E7-22223CBF57AE}" dt="2020-11-23T15:06:05.559" v="133"/>
          <ac:spMkLst>
            <pc:docMk/>
            <pc:sldMk cId="2833979950" sldId="348"/>
            <ac:spMk id="60" creationId="{3CDB8B53-18C7-4DD9-A0FB-8AB1689D60F0}"/>
          </ac:spMkLst>
        </pc:spChg>
        <pc:spChg chg="add mod">
          <ac:chgData name="Xin Zhu" userId="e83fa5b1-fffe-4723-94c9-81e9ad9ea579" providerId="ADAL" clId="{AD6E8802-30D1-4986-92E7-22223CBF57AE}" dt="2020-11-23T15:06:05.559" v="133"/>
          <ac:spMkLst>
            <pc:docMk/>
            <pc:sldMk cId="2833979950" sldId="348"/>
            <ac:spMk id="61" creationId="{8153EF22-CC40-4BE3-9D48-7DAAD78251EA}"/>
          </ac:spMkLst>
        </pc:spChg>
      </pc:sldChg>
      <pc:sldChg chg="addSp delSp modSp">
        <pc:chgData name="Xin Zhu" userId="e83fa5b1-fffe-4723-94c9-81e9ad9ea579" providerId="ADAL" clId="{AD6E8802-30D1-4986-92E7-22223CBF57AE}" dt="2020-11-23T15:06:23.328" v="139"/>
        <pc:sldMkLst>
          <pc:docMk/>
          <pc:sldMk cId="613215962" sldId="350"/>
        </pc:sldMkLst>
        <pc:spChg chg="del">
          <ac:chgData name="Xin Zhu" userId="e83fa5b1-fffe-4723-94c9-81e9ad9ea579" providerId="ADAL" clId="{AD6E8802-30D1-4986-92E7-22223CBF57AE}" dt="2020-11-23T13:38:00.786" v="56" actId="478"/>
          <ac:spMkLst>
            <pc:docMk/>
            <pc:sldMk cId="613215962" sldId="350"/>
            <ac:spMk id="3" creationId="{C6D2332D-D6F9-48DC-831C-4BB1EE90A992}"/>
          </ac:spMkLst>
        </pc:spChg>
        <pc:spChg chg="del">
          <ac:chgData name="Xin Zhu" userId="e83fa5b1-fffe-4723-94c9-81e9ad9ea579" providerId="ADAL" clId="{AD6E8802-30D1-4986-92E7-22223CBF57AE}" dt="2020-11-23T13:37:57.745" v="55" actId="478"/>
          <ac:spMkLst>
            <pc:docMk/>
            <pc:sldMk cId="613215962" sldId="350"/>
            <ac:spMk id="4" creationId="{93EBC37D-2B25-4C34-AE24-F7632007192B}"/>
          </ac:spMkLst>
        </pc:spChg>
        <pc:spChg chg="add del mod">
          <ac:chgData name="Xin Zhu" userId="e83fa5b1-fffe-4723-94c9-81e9ad9ea579" providerId="ADAL" clId="{AD6E8802-30D1-4986-92E7-22223CBF57AE}" dt="2020-11-23T15:06:22.465" v="138" actId="478"/>
          <ac:spMkLst>
            <pc:docMk/>
            <pc:sldMk cId="613215962" sldId="350"/>
            <ac:spMk id="59" creationId="{25FD6540-8B52-4CDA-AAB8-9FC11DA8176F}"/>
          </ac:spMkLst>
        </pc:spChg>
        <pc:spChg chg="add del mod">
          <ac:chgData name="Xin Zhu" userId="e83fa5b1-fffe-4723-94c9-81e9ad9ea579" providerId="ADAL" clId="{AD6E8802-30D1-4986-92E7-22223CBF57AE}" dt="2020-11-23T15:06:22.465" v="138" actId="478"/>
          <ac:spMkLst>
            <pc:docMk/>
            <pc:sldMk cId="613215962" sldId="350"/>
            <ac:spMk id="60" creationId="{0F9F2CE3-DE2E-4B52-B508-378D00FB4BCC}"/>
          </ac:spMkLst>
        </pc:spChg>
        <pc:spChg chg="add mod">
          <ac:chgData name="Xin Zhu" userId="e83fa5b1-fffe-4723-94c9-81e9ad9ea579" providerId="ADAL" clId="{AD6E8802-30D1-4986-92E7-22223CBF57AE}" dt="2020-11-23T15:06:23.328" v="139"/>
          <ac:spMkLst>
            <pc:docMk/>
            <pc:sldMk cId="613215962" sldId="350"/>
            <ac:spMk id="61" creationId="{46727A8B-B615-446D-9422-5A6C257DB17F}"/>
          </ac:spMkLst>
        </pc:spChg>
        <pc:spChg chg="add mod">
          <ac:chgData name="Xin Zhu" userId="e83fa5b1-fffe-4723-94c9-81e9ad9ea579" providerId="ADAL" clId="{AD6E8802-30D1-4986-92E7-22223CBF57AE}" dt="2020-11-23T15:06:23.328" v="139"/>
          <ac:spMkLst>
            <pc:docMk/>
            <pc:sldMk cId="613215962" sldId="350"/>
            <ac:spMk id="62" creationId="{BB0840B9-F9BB-42C6-950C-91BBCE5D1A22}"/>
          </ac:spMkLst>
        </pc:spChg>
      </pc:sldChg>
      <pc:sldChg chg="addSp delSp modSp">
        <pc:chgData name="Xin Zhu" userId="e83fa5b1-fffe-4723-94c9-81e9ad9ea579" providerId="ADAL" clId="{AD6E8802-30D1-4986-92E7-22223CBF57AE}" dt="2020-11-23T15:06:28.628" v="141"/>
        <pc:sldMkLst>
          <pc:docMk/>
          <pc:sldMk cId="1956298648" sldId="351"/>
        </pc:sldMkLst>
        <pc:spChg chg="del">
          <ac:chgData name="Xin Zhu" userId="e83fa5b1-fffe-4723-94c9-81e9ad9ea579" providerId="ADAL" clId="{AD6E8802-30D1-4986-92E7-22223CBF57AE}" dt="2020-11-23T13:38:09.054" v="59" actId="478"/>
          <ac:spMkLst>
            <pc:docMk/>
            <pc:sldMk cId="1956298648" sldId="351"/>
            <ac:spMk id="3" creationId="{FC0F82DE-6847-41F1-8D99-CF73E57A9C4F}"/>
          </ac:spMkLst>
        </pc:spChg>
        <pc:spChg chg="del">
          <ac:chgData name="Xin Zhu" userId="e83fa5b1-fffe-4723-94c9-81e9ad9ea579" providerId="ADAL" clId="{AD6E8802-30D1-4986-92E7-22223CBF57AE}" dt="2020-11-23T13:38:06.452" v="58" actId="478"/>
          <ac:spMkLst>
            <pc:docMk/>
            <pc:sldMk cId="1956298648" sldId="351"/>
            <ac:spMk id="4" creationId="{7E5AC9C8-0518-4A50-B036-F518BC5B6F49}"/>
          </ac:spMkLst>
        </pc:spChg>
        <pc:spChg chg="add del mod">
          <ac:chgData name="Xin Zhu" userId="e83fa5b1-fffe-4723-94c9-81e9ad9ea579" providerId="ADAL" clId="{AD6E8802-30D1-4986-92E7-22223CBF57AE}" dt="2020-11-23T15:06:27.867" v="140" actId="478"/>
          <ac:spMkLst>
            <pc:docMk/>
            <pc:sldMk cId="1956298648" sldId="351"/>
            <ac:spMk id="30" creationId="{2485B636-4227-4E56-95BE-607A7ADEE04E}"/>
          </ac:spMkLst>
        </pc:spChg>
        <pc:spChg chg="add del mod">
          <ac:chgData name="Xin Zhu" userId="e83fa5b1-fffe-4723-94c9-81e9ad9ea579" providerId="ADAL" clId="{AD6E8802-30D1-4986-92E7-22223CBF57AE}" dt="2020-11-23T15:06:27.867" v="140" actId="478"/>
          <ac:spMkLst>
            <pc:docMk/>
            <pc:sldMk cId="1956298648" sldId="351"/>
            <ac:spMk id="31" creationId="{18572956-E1CC-479E-A7A2-74E1BBD96DE6}"/>
          </ac:spMkLst>
        </pc:spChg>
        <pc:spChg chg="add mod">
          <ac:chgData name="Xin Zhu" userId="e83fa5b1-fffe-4723-94c9-81e9ad9ea579" providerId="ADAL" clId="{AD6E8802-30D1-4986-92E7-22223CBF57AE}" dt="2020-11-23T15:06:28.628" v="141"/>
          <ac:spMkLst>
            <pc:docMk/>
            <pc:sldMk cId="1956298648" sldId="351"/>
            <ac:spMk id="32" creationId="{400B3FE6-D9CC-4D0D-8CDD-A8C9E9298D7A}"/>
          </ac:spMkLst>
        </pc:spChg>
        <pc:spChg chg="add mod">
          <ac:chgData name="Xin Zhu" userId="e83fa5b1-fffe-4723-94c9-81e9ad9ea579" providerId="ADAL" clId="{AD6E8802-30D1-4986-92E7-22223CBF57AE}" dt="2020-11-23T15:06:28.628" v="141"/>
          <ac:spMkLst>
            <pc:docMk/>
            <pc:sldMk cId="1956298648" sldId="351"/>
            <ac:spMk id="33" creationId="{A6429407-5180-4864-850C-49A853773AF4}"/>
          </ac:spMkLst>
        </pc:spChg>
      </pc:sldChg>
      <pc:sldChg chg="addSp delSp modSp">
        <pc:chgData name="Xin Zhu" userId="e83fa5b1-fffe-4723-94c9-81e9ad9ea579" providerId="ADAL" clId="{AD6E8802-30D1-4986-92E7-22223CBF57AE}" dt="2020-11-23T15:06:40.275" v="145"/>
        <pc:sldMkLst>
          <pc:docMk/>
          <pc:sldMk cId="796502603" sldId="353"/>
        </pc:sldMkLst>
        <pc:spChg chg="del">
          <ac:chgData name="Xin Zhu" userId="e83fa5b1-fffe-4723-94c9-81e9ad9ea579" providerId="ADAL" clId="{AD6E8802-30D1-4986-92E7-22223CBF57AE}" dt="2020-11-23T13:38:29.704" v="66" actId="478"/>
          <ac:spMkLst>
            <pc:docMk/>
            <pc:sldMk cId="796502603" sldId="353"/>
            <ac:spMk id="2" creationId="{BF60E991-015E-4FCC-98C9-E0435AC07C9E}"/>
          </ac:spMkLst>
        </pc:spChg>
        <pc:spChg chg="del">
          <ac:chgData name="Xin Zhu" userId="e83fa5b1-fffe-4723-94c9-81e9ad9ea579" providerId="ADAL" clId="{AD6E8802-30D1-4986-92E7-22223CBF57AE}" dt="2020-11-23T13:38:27.319" v="65" actId="478"/>
          <ac:spMkLst>
            <pc:docMk/>
            <pc:sldMk cId="796502603" sldId="353"/>
            <ac:spMk id="4" creationId="{9785B2DF-D682-4125-809B-7CCB5A0674EB}"/>
          </ac:spMkLst>
        </pc:spChg>
        <pc:spChg chg="add del mod">
          <ac:chgData name="Xin Zhu" userId="e83fa5b1-fffe-4723-94c9-81e9ad9ea579" providerId="ADAL" clId="{AD6E8802-30D1-4986-92E7-22223CBF57AE}" dt="2020-11-23T15:06:39.443" v="144" actId="478"/>
          <ac:spMkLst>
            <pc:docMk/>
            <pc:sldMk cId="796502603" sldId="353"/>
            <ac:spMk id="12" creationId="{88597DEC-C69A-4E7E-91EE-11C09D6D3CA3}"/>
          </ac:spMkLst>
        </pc:spChg>
        <pc:spChg chg="add del mod">
          <ac:chgData name="Xin Zhu" userId="e83fa5b1-fffe-4723-94c9-81e9ad9ea579" providerId="ADAL" clId="{AD6E8802-30D1-4986-92E7-22223CBF57AE}" dt="2020-11-23T15:06:39.443" v="144" actId="478"/>
          <ac:spMkLst>
            <pc:docMk/>
            <pc:sldMk cId="796502603" sldId="353"/>
            <ac:spMk id="16" creationId="{47DB0A03-01DD-4ADA-B30A-3F7867813789}"/>
          </ac:spMkLst>
        </pc:spChg>
        <pc:spChg chg="add mod">
          <ac:chgData name="Xin Zhu" userId="e83fa5b1-fffe-4723-94c9-81e9ad9ea579" providerId="ADAL" clId="{AD6E8802-30D1-4986-92E7-22223CBF57AE}" dt="2020-11-23T15:06:40.275" v="145"/>
          <ac:spMkLst>
            <pc:docMk/>
            <pc:sldMk cId="796502603" sldId="353"/>
            <ac:spMk id="17" creationId="{88EC5FB1-9FA5-41CA-9635-112F9FA10287}"/>
          </ac:spMkLst>
        </pc:spChg>
        <pc:spChg chg="add mod">
          <ac:chgData name="Xin Zhu" userId="e83fa5b1-fffe-4723-94c9-81e9ad9ea579" providerId="ADAL" clId="{AD6E8802-30D1-4986-92E7-22223CBF57AE}" dt="2020-11-23T15:06:40.275" v="145"/>
          <ac:spMkLst>
            <pc:docMk/>
            <pc:sldMk cId="796502603" sldId="353"/>
            <ac:spMk id="22" creationId="{CABC2F83-0F38-4D05-BF81-C44F6A1D8859}"/>
          </ac:spMkLst>
        </pc:spChg>
      </pc:sldChg>
      <pc:sldChg chg="addSp delSp modSp">
        <pc:chgData name="Xin Zhu" userId="e83fa5b1-fffe-4723-94c9-81e9ad9ea579" providerId="ADAL" clId="{AD6E8802-30D1-4986-92E7-22223CBF57AE}" dt="2020-11-23T15:06:49.085" v="148" actId="207"/>
        <pc:sldMkLst>
          <pc:docMk/>
          <pc:sldMk cId="2121053052" sldId="354"/>
        </pc:sldMkLst>
        <pc:spChg chg="del">
          <ac:chgData name="Xin Zhu" userId="e83fa5b1-fffe-4723-94c9-81e9ad9ea579" providerId="ADAL" clId="{AD6E8802-30D1-4986-92E7-22223CBF57AE}" dt="2020-11-23T13:38:47.958" v="69" actId="478"/>
          <ac:spMkLst>
            <pc:docMk/>
            <pc:sldMk cId="2121053052" sldId="354"/>
            <ac:spMk id="2" creationId="{B6C0092E-7F29-4907-AE34-695FF66ADB0C}"/>
          </ac:spMkLst>
        </pc:spChg>
        <pc:spChg chg="del">
          <ac:chgData name="Xin Zhu" userId="e83fa5b1-fffe-4723-94c9-81e9ad9ea579" providerId="ADAL" clId="{AD6E8802-30D1-4986-92E7-22223CBF57AE}" dt="2020-11-23T13:38:44.486" v="68" actId="478"/>
          <ac:spMkLst>
            <pc:docMk/>
            <pc:sldMk cId="2121053052" sldId="354"/>
            <ac:spMk id="4" creationId="{9785B2DF-D682-4125-809B-7CCB5A0674EB}"/>
          </ac:spMkLst>
        </pc:spChg>
        <pc:spChg chg="add del mod">
          <ac:chgData name="Xin Zhu" userId="e83fa5b1-fffe-4723-94c9-81e9ad9ea579" providerId="ADAL" clId="{AD6E8802-30D1-4986-92E7-22223CBF57AE}" dt="2020-11-23T15:06:45.740" v="146" actId="478"/>
          <ac:spMkLst>
            <pc:docMk/>
            <pc:sldMk cId="2121053052" sldId="354"/>
            <ac:spMk id="14" creationId="{C15EE32F-F7EF-4AE2-AABF-39141AF63F0C}"/>
          </ac:spMkLst>
        </pc:spChg>
        <pc:spChg chg="add del mod">
          <ac:chgData name="Xin Zhu" userId="e83fa5b1-fffe-4723-94c9-81e9ad9ea579" providerId="ADAL" clId="{AD6E8802-30D1-4986-92E7-22223CBF57AE}" dt="2020-11-23T15:06:45.740" v="146" actId="478"/>
          <ac:spMkLst>
            <pc:docMk/>
            <pc:sldMk cId="2121053052" sldId="354"/>
            <ac:spMk id="15" creationId="{73B2A8F3-73DF-4A43-9FDF-A4A1C4BB6FE4}"/>
          </ac:spMkLst>
        </pc:spChg>
        <pc:spChg chg="add mod">
          <ac:chgData name="Xin Zhu" userId="e83fa5b1-fffe-4723-94c9-81e9ad9ea579" providerId="ADAL" clId="{AD6E8802-30D1-4986-92E7-22223CBF57AE}" dt="2020-11-23T15:06:49.085" v="148" actId="207"/>
          <ac:spMkLst>
            <pc:docMk/>
            <pc:sldMk cId="2121053052" sldId="354"/>
            <ac:spMk id="16" creationId="{67ED8383-CE08-487B-8D3E-D66477D34682}"/>
          </ac:spMkLst>
        </pc:spChg>
        <pc:spChg chg="add mod">
          <ac:chgData name="Xin Zhu" userId="e83fa5b1-fffe-4723-94c9-81e9ad9ea579" providerId="ADAL" clId="{AD6E8802-30D1-4986-92E7-22223CBF57AE}" dt="2020-11-23T15:06:49.085" v="148" actId="207"/>
          <ac:spMkLst>
            <pc:docMk/>
            <pc:sldMk cId="2121053052" sldId="354"/>
            <ac:spMk id="17" creationId="{2563AAF3-AE75-42AD-BAFB-B025DD3FA8C9}"/>
          </ac:spMkLst>
        </pc:spChg>
      </pc:sldChg>
      <pc:sldChg chg="addSp delSp modSp">
        <pc:chgData name="Xin Zhu" userId="e83fa5b1-fffe-4723-94c9-81e9ad9ea579" providerId="ADAL" clId="{AD6E8802-30D1-4986-92E7-22223CBF57AE}" dt="2020-11-23T15:06:54.985" v="150"/>
        <pc:sldMkLst>
          <pc:docMk/>
          <pc:sldMk cId="1260106827" sldId="355"/>
        </pc:sldMkLst>
        <pc:spChg chg="del">
          <ac:chgData name="Xin Zhu" userId="e83fa5b1-fffe-4723-94c9-81e9ad9ea579" providerId="ADAL" clId="{AD6E8802-30D1-4986-92E7-22223CBF57AE}" dt="2020-11-23T13:39:00.755" v="73" actId="478"/>
          <ac:spMkLst>
            <pc:docMk/>
            <pc:sldMk cId="1260106827" sldId="355"/>
            <ac:spMk id="2" creationId="{C0FAA6BF-19A2-4154-9F4F-D046D8C90541}"/>
          </ac:spMkLst>
        </pc:spChg>
        <pc:spChg chg="del">
          <ac:chgData name="Xin Zhu" userId="e83fa5b1-fffe-4723-94c9-81e9ad9ea579" providerId="ADAL" clId="{AD6E8802-30D1-4986-92E7-22223CBF57AE}" dt="2020-11-23T13:38:58.451" v="72" actId="478"/>
          <ac:spMkLst>
            <pc:docMk/>
            <pc:sldMk cId="1260106827" sldId="355"/>
            <ac:spMk id="4" creationId="{9785B2DF-D682-4125-809B-7CCB5A0674EB}"/>
          </ac:spMkLst>
        </pc:spChg>
        <pc:spChg chg="add del mod">
          <ac:chgData name="Xin Zhu" userId="e83fa5b1-fffe-4723-94c9-81e9ad9ea579" providerId="ADAL" clId="{AD6E8802-30D1-4986-92E7-22223CBF57AE}" dt="2020-11-23T15:06:54.226" v="149" actId="478"/>
          <ac:spMkLst>
            <pc:docMk/>
            <pc:sldMk cId="1260106827" sldId="355"/>
            <ac:spMk id="13" creationId="{56BFE6CE-12E5-4321-AFD1-56F3E757854E}"/>
          </ac:spMkLst>
        </pc:spChg>
        <pc:spChg chg="add del mod">
          <ac:chgData name="Xin Zhu" userId="e83fa5b1-fffe-4723-94c9-81e9ad9ea579" providerId="ADAL" clId="{AD6E8802-30D1-4986-92E7-22223CBF57AE}" dt="2020-11-23T15:06:54.226" v="149" actId="478"/>
          <ac:spMkLst>
            <pc:docMk/>
            <pc:sldMk cId="1260106827" sldId="355"/>
            <ac:spMk id="16" creationId="{98EBAD93-ADC0-45A9-AE05-FF6BE310A017}"/>
          </ac:spMkLst>
        </pc:spChg>
        <pc:spChg chg="add mod">
          <ac:chgData name="Xin Zhu" userId="e83fa5b1-fffe-4723-94c9-81e9ad9ea579" providerId="ADAL" clId="{AD6E8802-30D1-4986-92E7-22223CBF57AE}" dt="2020-11-23T15:06:54.985" v="150"/>
          <ac:spMkLst>
            <pc:docMk/>
            <pc:sldMk cId="1260106827" sldId="355"/>
            <ac:spMk id="17" creationId="{F5D1238E-A0C9-4494-BE0A-17F9775DB19E}"/>
          </ac:spMkLst>
        </pc:spChg>
        <pc:spChg chg="add mod">
          <ac:chgData name="Xin Zhu" userId="e83fa5b1-fffe-4723-94c9-81e9ad9ea579" providerId="ADAL" clId="{AD6E8802-30D1-4986-92E7-22223CBF57AE}" dt="2020-11-23T15:06:54.985" v="150"/>
          <ac:spMkLst>
            <pc:docMk/>
            <pc:sldMk cId="1260106827" sldId="355"/>
            <ac:spMk id="18" creationId="{7424BDA2-D6D1-4C61-B150-2763D559202C}"/>
          </ac:spMkLst>
        </pc:spChg>
      </pc:sldChg>
      <pc:sldChg chg="addSp delSp modSp">
        <pc:chgData name="Xin Zhu" userId="e83fa5b1-fffe-4723-94c9-81e9ad9ea579" providerId="ADAL" clId="{AD6E8802-30D1-4986-92E7-22223CBF57AE}" dt="2020-11-23T15:07:09.117" v="155" actId="207"/>
        <pc:sldMkLst>
          <pc:docMk/>
          <pc:sldMk cId="1634806755" sldId="359"/>
        </pc:sldMkLst>
        <pc:spChg chg="del">
          <ac:chgData name="Xin Zhu" userId="e83fa5b1-fffe-4723-94c9-81e9ad9ea579" providerId="ADAL" clId="{AD6E8802-30D1-4986-92E7-22223CBF57AE}" dt="2020-11-23T15:07:06.427" v="153" actId="478"/>
          <ac:spMkLst>
            <pc:docMk/>
            <pc:sldMk cId="1634806755" sldId="359"/>
            <ac:spMk id="3" creationId="{2D683F77-1599-4414-A449-0BEE75C41755}"/>
          </ac:spMkLst>
        </pc:spChg>
        <pc:spChg chg="del">
          <ac:chgData name="Xin Zhu" userId="e83fa5b1-fffe-4723-94c9-81e9ad9ea579" providerId="ADAL" clId="{AD6E8802-30D1-4986-92E7-22223CBF57AE}" dt="2020-11-23T15:07:06.427" v="153" actId="478"/>
          <ac:spMkLst>
            <pc:docMk/>
            <pc:sldMk cId="1634806755" sldId="359"/>
            <ac:spMk id="5" creationId="{79C8AB62-E472-4065-ADE7-483ACC223AC7}"/>
          </ac:spMkLst>
        </pc:spChg>
        <pc:spChg chg="add mod">
          <ac:chgData name="Xin Zhu" userId="e83fa5b1-fffe-4723-94c9-81e9ad9ea579" providerId="ADAL" clId="{AD6E8802-30D1-4986-92E7-22223CBF57AE}" dt="2020-11-23T15:07:09.117" v="155" actId="207"/>
          <ac:spMkLst>
            <pc:docMk/>
            <pc:sldMk cId="1634806755" sldId="359"/>
            <ac:spMk id="10" creationId="{6B847ACB-B909-4AD9-BF76-45B0A732F52B}"/>
          </ac:spMkLst>
        </pc:spChg>
        <pc:spChg chg="add mod">
          <ac:chgData name="Xin Zhu" userId="e83fa5b1-fffe-4723-94c9-81e9ad9ea579" providerId="ADAL" clId="{AD6E8802-30D1-4986-92E7-22223CBF57AE}" dt="2020-11-23T15:07:09.117" v="155" actId="207"/>
          <ac:spMkLst>
            <pc:docMk/>
            <pc:sldMk cId="1634806755" sldId="359"/>
            <ac:spMk id="11" creationId="{803020B9-71E2-4C1D-9F50-2116C1ACA0A3}"/>
          </ac:spMkLst>
        </pc:spChg>
      </pc:sldChg>
      <pc:sldChg chg="addSp delSp modSp">
        <pc:chgData name="Xin Zhu" userId="e83fa5b1-fffe-4723-94c9-81e9ad9ea579" providerId="ADAL" clId="{AD6E8802-30D1-4986-92E7-22223CBF57AE}" dt="2020-11-23T15:07:28.431" v="161"/>
        <pc:sldMkLst>
          <pc:docMk/>
          <pc:sldMk cId="482488568" sldId="361"/>
        </pc:sldMkLst>
        <pc:spChg chg="del">
          <ac:chgData name="Xin Zhu" userId="e83fa5b1-fffe-4723-94c9-81e9ad9ea579" providerId="ADAL" clId="{AD6E8802-30D1-4986-92E7-22223CBF57AE}" dt="2020-11-23T15:07:27.565" v="160" actId="478"/>
          <ac:spMkLst>
            <pc:docMk/>
            <pc:sldMk cId="482488568" sldId="361"/>
            <ac:spMk id="2" creationId="{89F34819-8046-4D81-8856-4AC4B5FD8AAE}"/>
          </ac:spMkLst>
        </pc:spChg>
        <pc:spChg chg="del">
          <ac:chgData name="Xin Zhu" userId="e83fa5b1-fffe-4723-94c9-81e9ad9ea579" providerId="ADAL" clId="{AD6E8802-30D1-4986-92E7-22223CBF57AE}" dt="2020-11-23T15:07:27.565" v="160" actId="478"/>
          <ac:spMkLst>
            <pc:docMk/>
            <pc:sldMk cId="482488568" sldId="361"/>
            <ac:spMk id="4" creationId="{75C4EF06-52A7-4474-A39C-FF347090C18C}"/>
          </ac:spMkLst>
        </pc:spChg>
        <pc:spChg chg="add mod">
          <ac:chgData name="Xin Zhu" userId="e83fa5b1-fffe-4723-94c9-81e9ad9ea579" providerId="ADAL" clId="{AD6E8802-30D1-4986-92E7-22223CBF57AE}" dt="2020-11-23T15:07:28.431" v="161"/>
          <ac:spMkLst>
            <pc:docMk/>
            <pc:sldMk cId="482488568" sldId="361"/>
            <ac:spMk id="22" creationId="{1674D5FB-5C73-42AC-953F-C981B9B2C0BE}"/>
          </ac:spMkLst>
        </pc:spChg>
        <pc:spChg chg="add mod">
          <ac:chgData name="Xin Zhu" userId="e83fa5b1-fffe-4723-94c9-81e9ad9ea579" providerId="ADAL" clId="{AD6E8802-30D1-4986-92E7-22223CBF57AE}" dt="2020-11-23T15:07:28.431" v="161"/>
          <ac:spMkLst>
            <pc:docMk/>
            <pc:sldMk cId="482488568" sldId="361"/>
            <ac:spMk id="27" creationId="{63090DC6-026C-4EC4-8694-730F235E9D28}"/>
          </ac:spMkLst>
        </pc:spChg>
        <pc:picChg chg="mod">
          <ac:chgData name="Xin Zhu" userId="e83fa5b1-fffe-4723-94c9-81e9ad9ea579" providerId="ADAL" clId="{AD6E8802-30D1-4986-92E7-22223CBF57AE}" dt="2020-11-23T09:39:47.218" v="19" actId="14826"/>
          <ac:picMkLst>
            <pc:docMk/>
            <pc:sldMk cId="482488568" sldId="361"/>
            <ac:picMk id="32" creationId="{7D5DE75D-EFC2-40EB-82AD-54DA5641AA0D}"/>
          </ac:picMkLst>
        </pc:picChg>
      </pc:sldChg>
      <pc:sldChg chg="addSp delSp modSp modCm">
        <pc:chgData name="Xin Zhu" userId="e83fa5b1-fffe-4723-94c9-81e9ad9ea579" providerId="ADAL" clId="{AD6E8802-30D1-4986-92E7-22223CBF57AE}" dt="2020-11-23T15:07:37.725" v="164" actId="207"/>
        <pc:sldMkLst>
          <pc:docMk/>
          <pc:sldMk cId="4192637892" sldId="362"/>
        </pc:sldMkLst>
        <pc:spChg chg="del">
          <ac:chgData name="Xin Zhu" userId="e83fa5b1-fffe-4723-94c9-81e9ad9ea579" providerId="ADAL" clId="{AD6E8802-30D1-4986-92E7-22223CBF57AE}" dt="2020-11-23T15:07:34.766" v="162" actId="478"/>
          <ac:spMkLst>
            <pc:docMk/>
            <pc:sldMk cId="4192637892" sldId="362"/>
            <ac:spMk id="2" creationId="{8560F24D-7097-4991-9052-78D73813B8A1}"/>
          </ac:spMkLst>
        </pc:spChg>
        <pc:spChg chg="del">
          <ac:chgData name="Xin Zhu" userId="e83fa5b1-fffe-4723-94c9-81e9ad9ea579" providerId="ADAL" clId="{AD6E8802-30D1-4986-92E7-22223CBF57AE}" dt="2020-11-23T15:07:34.766" v="162" actId="478"/>
          <ac:spMkLst>
            <pc:docMk/>
            <pc:sldMk cId="4192637892" sldId="362"/>
            <ac:spMk id="5" creationId="{442102EF-84B7-4B88-A3B9-99AAEC4FFD7E}"/>
          </ac:spMkLst>
        </pc:spChg>
        <pc:spChg chg="add mod">
          <ac:chgData name="Xin Zhu" userId="e83fa5b1-fffe-4723-94c9-81e9ad9ea579" providerId="ADAL" clId="{AD6E8802-30D1-4986-92E7-22223CBF57AE}" dt="2020-11-23T15:07:37.725" v="164" actId="207"/>
          <ac:spMkLst>
            <pc:docMk/>
            <pc:sldMk cId="4192637892" sldId="362"/>
            <ac:spMk id="17" creationId="{50829C86-FF1A-4B9C-9653-25F3F93468EB}"/>
          </ac:spMkLst>
        </pc:spChg>
        <pc:spChg chg="add mod">
          <ac:chgData name="Xin Zhu" userId="e83fa5b1-fffe-4723-94c9-81e9ad9ea579" providerId="ADAL" clId="{AD6E8802-30D1-4986-92E7-22223CBF57AE}" dt="2020-11-23T15:07:37.725" v="164" actId="207"/>
          <ac:spMkLst>
            <pc:docMk/>
            <pc:sldMk cId="4192637892" sldId="362"/>
            <ac:spMk id="18" creationId="{2D217CFB-7FCD-4748-B17F-A9E37988F322}"/>
          </ac:spMkLst>
        </pc:spChg>
      </pc:sldChg>
      <pc:sldChg chg="addSp delSp modSp">
        <pc:chgData name="Xin Zhu" userId="e83fa5b1-fffe-4723-94c9-81e9ad9ea579" providerId="ADAL" clId="{AD6E8802-30D1-4986-92E7-22223CBF57AE}" dt="2020-11-23T15:07:57.501" v="170"/>
        <pc:sldMkLst>
          <pc:docMk/>
          <pc:sldMk cId="549709191" sldId="363"/>
        </pc:sldMkLst>
        <pc:spChg chg="del">
          <ac:chgData name="Xin Zhu" userId="e83fa5b1-fffe-4723-94c9-81e9ad9ea579" providerId="ADAL" clId="{AD6E8802-30D1-4986-92E7-22223CBF57AE}" dt="2020-11-23T15:07:56.686" v="169" actId="478"/>
          <ac:spMkLst>
            <pc:docMk/>
            <pc:sldMk cId="549709191" sldId="363"/>
            <ac:spMk id="3" creationId="{4C99EA06-AF32-4C57-B9CB-07A9704CD7B2}"/>
          </ac:spMkLst>
        </pc:spChg>
        <pc:spChg chg="del">
          <ac:chgData name="Xin Zhu" userId="e83fa5b1-fffe-4723-94c9-81e9ad9ea579" providerId="ADAL" clId="{AD6E8802-30D1-4986-92E7-22223CBF57AE}" dt="2020-11-23T15:07:56.686" v="169" actId="478"/>
          <ac:spMkLst>
            <pc:docMk/>
            <pc:sldMk cId="549709191" sldId="363"/>
            <ac:spMk id="4" creationId="{A06ADC85-6742-4281-A0B3-96CBEFD65B2C}"/>
          </ac:spMkLst>
        </pc:spChg>
        <pc:spChg chg="add mod">
          <ac:chgData name="Xin Zhu" userId="e83fa5b1-fffe-4723-94c9-81e9ad9ea579" providerId="ADAL" clId="{AD6E8802-30D1-4986-92E7-22223CBF57AE}" dt="2020-11-23T15:07:57.501" v="170"/>
          <ac:spMkLst>
            <pc:docMk/>
            <pc:sldMk cId="549709191" sldId="363"/>
            <ac:spMk id="29" creationId="{FB42CDB0-EABD-4DE2-A1DF-00BB8DB19CC7}"/>
          </ac:spMkLst>
        </pc:spChg>
        <pc:spChg chg="add mod">
          <ac:chgData name="Xin Zhu" userId="e83fa5b1-fffe-4723-94c9-81e9ad9ea579" providerId="ADAL" clId="{AD6E8802-30D1-4986-92E7-22223CBF57AE}" dt="2020-11-23T15:07:57.501" v="170"/>
          <ac:spMkLst>
            <pc:docMk/>
            <pc:sldMk cId="549709191" sldId="363"/>
            <ac:spMk id="30" creationId="{DAB7EA50-FBC6-4B50-ADD7-A4B7F82FD061}"/>
          </ac:spMkLst>
        </pc:spChg>
      </pc:sldChg>
      <pc:sldChg chg="addSp delSp modSp">
        <pc:chgData name="Xin Zhu" userId="e83fa5b1-fffe-4723-94c9-81e9ad9ea579" providerId="ADAL" clId="{AD6E8802-30D1-4986-92E7-22223CBF57AE}" dt="2020-11-23T15:08:04.545" v="172"/>
        <pc:sldMkLst>
          <pc:docMk/>
          <pc:sldMk cId="3568337142" sldId="364"/>
        </pc:sldMkLst>
        <pc:spChg chg="del">
          <ac:chgData name="Xin Zhu" userId="e83fa5b1-fffe-4723-94c9-81e9ad9ea579" providerId="ADAL" clId="{AD6E8802-30D1-4986-92E7-22223CBF57AE}" dt="2020-11-23T15:08:04.030" v="171" actId="478"/>
          <ac:spMkLst>
            <pc:docMk/>
            <pc:sldMk cId="3568337142" sldId="364"/>
            <ac:spMk id="3" creationId="{2298BE29-8AF5-4D7E-8CF1-17A0D0030B82}"/>
          </ac:spMkLst>
        </pc:spChg>
        <pc:spChg chg="del">
          <ac:chgData name="Xin Zhu" userId="e83fa5b1-fffe-4723-94c9-81e9ad9ea579" providerId="ADAL" clId="{AD6E8802-30D1-4986-92E7-22223CBF57AE}" dt="2020-11-23T15:08:04.030" v="171" actId="478"/>
          <ac:spMkLst>
            <pc:docMk/>
            <pc:sldMk cId="3568337142" sldId="364"/>
            <ac:spMk id="5" creationId="{28752205-47EC-477A-9977-9BA72F4EAC39}"/>
          </ac:spMkLst>
        </pc:spChg>
        <pc:spChg chg="add mod">
          <ac:chgData name="Xin Zhu" userId="e83fa5b1-fffe-4723-94c9-81e9ad9ea579" providerId="ADAL" clId="{AD6E8802-30D1-4986-92E7-22223CBF57AE}" dt="2020-11-23T15:08:04.545" v="172"/>
          <ac:spMkLst>
            <pc:docMk/>
            <pc:sldMk cId="3568337142" sldId="364"/>
            <ac:spMk id="16" creationId="{ECBD09CF-0AF6-42D5-9CC6-51AE60C3BE01}"/>
          </ac:spMkLst>
        </pc:spChg>
        <pc:spChg chg="add mod">
          <ac:chgData name="Xin Zhu" userId="e83fa5b1-fffe-4723-94c9-81e9ad9ea579" providerId="ADAL" clId="{AD6E8802-30D1-4986-92E7-22223CBF57AE}" dt="2020-11-23T15:08:04.545" v="172"/>
          <ac:spMkLst>
            <pc:docMk/>
            <pc:sldMk cId="3568337142" sldId="364"/>
            <ac:spMk id="17" creationId="{037F4F9E-912C-4125-91A1-4FD705F1C502}"/>
          </ac:spMkLst>
        </pc:spChg>
      </pc:sldChg>
      <pc:sldChg chg="addSp delSp modSp">
        <pc:chgData name="Xin Zhu" userId="e83fa5b1-fffe-4723-94c9-81e9ad9ea579" providerId="ADAL" clId="{AD6E8802-30D1-4986-92E7-22223CBF57AE}" dt="2020-11-23T15:08:12.319" v="174"/>
        <pc:sldMkLst>
          <pc:docMk/>
          <pc:sldMk cId="1221823667" sldId="365"/>
        </pc:sldMkLst>
        <pc:spChg chg="del">
          <ac:chgData name="Xin Zhu" userId="e83fa5b1-fffe-4723-94c9-81e9ad9ea579" providerId="ADAL" clId="{AD6E8802-30D1-4986-92E7-22223CBF57AE}" dt="2020-11-23T15:08:11.147" v="173" actId="478"/>
          <ac:spMkLst>
            <pc:docMk/>
            <pc:sldMk cId="1221823667" sldId="365"/>
            <ac:spMk id="56" creationId="{0D4D0AE2-A08C-434B-A65A-9DD726CE1E6D}"/>
          </ac:spMkLst>
        </pc:spChg>
        <pc:spChg chg="del">
          <ac:chgData name="Xin Zhu" userId="e83fa5b1-fffe-4723-94c9-81e9ad9ea579" providerId="ADAL" clId="{AD6E8802-30D1-4986-92E7-22223CBF57AE}" dt="2020-11-23T15:08:11.147" v="173" actId="478"/>
          <ac:spMkLst>
            <pc:docMk/>
            <pc:sldMk cId="1221823667" sldId="365"/>
            <ac:spMk id="63" creationId="{A51A2CE7-422C-40FC-8A4C-7E87D7C0D50C}"/>
          </ac:spMkLst>
        </pc:spChg>
        <pc:spChg chg="add mod">
          <ac:chgData name="Xin Zhu" userId="e83fa5b1-fffe-4723-94c9-81e9ad9ea579" providerId="ADAL" clId="{AD6E8802-30D1-4986-92E7-22223CBF57AE}" dt="2020-11-23T15:08:12.319" v="174"/>
          <ac:spMkLst>
            <pc:docMk/>
            <pc:sldMk cId="1221823667" sldId="365"/>
            <ac:spMk id="64" creationId="{E42A119E-42F2-4B81-B5CA-96E6418A7B66}"/>
          </ac:spMkLst>
        </pc:spChg>
        <pc:spChg chg="add mod">
          <ac:chgData name="Xin Zhu" userId="e83fa5b1-fffe-4723-94c9-81e9ad9ea579" providerId="ADAL" clId="{AD6E8802-30D1-4986-92E7-22223CBF57AE}" dt="2020-11-23T15:08:12.319" v="174"/>
          <ac:spMkLst>
            <pc:docMk/>
            <pc:sldMk cId="1221823667" sldId="365"/>
            <ac:spMk id="72" creationId="{4AD1C5AD-999C-4900-821E-54B839C9AC8A}"/>
          </ac:spMkLst>
        </pc:spChg>
      </pc:sldChg>
      <pc:sldChg chg="addSp delSp modSp">
        <pc:chgData name="Xin Zhu" userId="e83fa5b1-fffe-4723-94c9-81e9ad9ea579" providerId="ADAL" clId="{AD6E8802-30D1-4986-92E7-22223CBF57AE}" dt="2020-11-23T15:08:24.370" v="178"/>
        <pc:sldMkLst>
          <pc:docMk/>
          <pc:sldMk cId="4029371752" sldId="369"/>
        </pc:sldMkLst>
        <pc:spChg chg="del">
          <ac:chgData name="Xin Zhu" userId="e83fa5b1-fffe-4723-94c9-81e9ad9ea579" providerId="ADAL" clId="{AD6E8802-30D1-4986-92E7-22223CBF57AE}" dt="2020-11-23T15:08:23.561" v="177" actId="478"/>
          <ac:spMkLst>
            <pc:docMk/>
            <pc:sldMk cId="4029371752" sldId="369"/>
            <ac:spMk id="3" creationId="{74594FE2-8874-4F85-B94E-4F1182A64083}"/>
          </ac:spMkLst>
        </pc:spChg>
        <pc:spChg chg="del">
          <ac:chgData name="Xin Zhu" userId="e83fa5b1-fffe-4723-94c9-81e9ad9ea579" providerId="ADAL" clId="{AD6E8802-30D1-4986-92E7-22223CBF57AE}" dt="2020-11-23T15:08:23.561" v="177" actId="478"/>
          <ac:spMkLst>
            <pc:docMk/>
            <pc:sldMk cId="4029371752" sldId="369"/>
            <ac:spMk id="4" creationId="{45D80561-A13A-47F2-900A-365489BECFE2}"/>
          </ac:spMkLst>
        </pc:spChg>
        <pc:spChg chg="add mod">
          <ac:chgData name="Xin Zhu" userId="e83fa5b1-fffe-4723-94c9-81e9ad9ea579" providerId="ADAL" clId="{AD6E8802-30D1-4986-92E7-22223CBF57AE}" dt="2020-11-23T15:08:24.370" v="178"/>
          <ac:spMkLst>
            <pc:docMk/>
            <pc:sldMk cId="4029371752" sldId="369"/>
            <ac:spMk id="29" creationId="{E4F5EE90-E76B-43FA-8123-0D010F0C843E}"/>
          </ac:spMkLst>
        </pc:spChg>
        <pc:spChg chg="add mod">
          <ac:chgData name="Xin Zhu" userId="e83fa5b1-fffe-4723-94c9-81e9ad9ea579" providerId="ADAL" clId="{AD6E8802-30D1-4986-92E7-22223CBF57AE}" dt="2020-11-23T15:08:24.370" v="178"/>
          <ac:spMkLst>
            <pc:docMk/>
            <pc:sldMk cId="4029371752" sldId="369"/>
            <ac:spMk id="31" creationId="{24151A08-8D48-467E-9327-C4076A9996DB}"/>
          </ac:spMkLst>
        </pc:spChg>
      </pc:sldChg>
      <pc:sldChg chg="addSp delSp modSp">
        <pc:chgData name="Xin Zhu" userId="e83fa5b1-fffe-4723-94c9-81e9ad9ea579" providerId="ADAL" clId="{AD6E8802-30D1-4986-92E7-22223CBF57AE}" dt="2020-11-23T15:08:30.571" v="180"/>
        <pc:sldMkLst>
          <pc:docMk/>
          <pc:sldMk cId="2462534155" sldId="370"/>
        </pc:sldMkLst>
        <pc:spChg chg="del">
          <ac:chgData name="Xin Zhu" userId="e83fa5b1-fffe-4723-94c9-81e9ad9ea579" providerId="ADAL" clId="{AD6E8802-30D1-4986-92E7-22223CBF57AE}" dt="2020-11-23T15:08:30.069" v="179" actId="478"/>
          <ac:spMkLst>
            <pc:docMk/>
            <pc:sldMk cId="2462534155" sldId="370"/>
            <ac:spMk id="2" creationId="{B5EEEAB2-4209-4CE1-977A-FC9FB2871A76}"/>
          </ac:spMkLst>
        </pc:spChg>
        <pc:spChg chg="del">
          <ac:chgData name="Xin Zhu" userId="e83fa5b1-fffe-4723-94c9-81e9ad9ea579" providerId="ADAL" clId="{AD6E8802-30D1-4986-92E7-22223CBF57AE}" dt="2020-11-23T15:08:30.069" v="179" actId="478"/>
          <ac:spMkLst>
            <pc:docMk/>
            <pc:sldMk cId="2462534155" sldId="370"/>
            <ac:spMk id="4" creationId="{8D0F2803-7CE8-40FD-8D3E-A2C53419A4CD}"/>
          </ac:spMkLst>
        </pc:spChg>
        <pc:spChg chg="add mod">
          <ac:chgData name="Xin Zhu" userId="e83fa5b1-fffe-4723-94c9-81e9ad9ea579" providerId="ADAL" clId="{AD6E8802-30D1-4986-92E7-22223CBF57AE}" dt="2020-11-23T15:08:30.571" v="180"/>
          <ac:spMkLst>
            <pc:docMk/>
            <pc:sldMk cId="2462534155" sldId="370"/>
            <ac:spMk id="13" creationId="{E9066049-8724-46FA-B73B-F93474FC5430}"/>
          </ac:spMkLst>
        </pc:spChg>
        <pc:spChg chg="add mod">
          <ac:chgData name="Xin Zhu" userId="e83fa5b1-fffe-4723-94c9-81e9ad9ea579" providerId="ADAL" clId="{AD6E8802-30D1-4986-92E7-22223CBF57AE}" dt="2020-11-23T15:08:30.571" v="180"/>
          <ac:spMkLst>
            <pc:docMk/>
            <pc:sldMk cId="2462534155" sldId="370"/>
            <ac:spMk id="14" creationId="{E84D0195-66BC-4B36-A5F4-DE5066CCAA94}"/>
          </ac:spMkLst>
        </pc:spChg>
      </pc:sldChg>
      <pc:sldChg chg="addSp delSp modSp">
        <pc:chgData name="Xin Zhu" userId="e83fa5b1-fffe-4723-94c9-81e9ad9ea579" providerId="ADAL" clId="{AD6E8802-30D1-4986-92E7-22223CBF57AE}" dt="2020-11-23T15:08:37.821" v="182"/>
        <pc:sldMkLst>
          <pc:docMk/>
          <pc:sldMk cId="2119478668" sldId="371"/>
        </pc:sldMkLst>
        <pc:spChg chg="del">
          <ac:chgData name="Xin Zhu" userId="e83fa5b1-fffe-4723-94c9-81e9ad9ea579" providerId="ADAL" clId="{AD6E8802-30D1-4986-92E7-22223CBF57AE}" dt="2020-11-23T15:08:37.001" v="181" actId="478"/>
          <ac:spMkLst>
            <pc:docMk/>
            <pc:sldMk cId="2119478668" sldId="371"/>
            <ac:spMk id="2" creationId="{0E82F3DF-02AF-4B27-9300-207C6C41D02F}"/>
          </ac:spMkLst>
        </pc:spChg>
        <pc:spChg chg="del">
          <ac:chgData name="Xin Zhu" userId="e83fa5b1-fffe-4723-94c9-81e9ad9ea579" providerId="ADAL" clId="{AD6E8802-30D1-4986-92E7-22223CBF57AE}" dt="2020-11-23T15:08:37.001" v="181" actId="478"/>
          <ac:spMkLst>
            <pc:docMk/>
            <pc:sldMk cId="2119478668" sldId="371"/>
            <ac:spMk id="4" creationId="{43D51EC4-A911-48BD-896E-2ECA0ED7C981}"/>
          </ac:spMkLst>
        </pc:spChg>
        <pc:spChg chg="add mod">
          <ac:chgData name="Xin Zhu" userId="e83fa5b1-fffe-4723-94c9-81e9ad9ea579" providerId="ADAL" clId="{AD6E8802-30D1-4986-92E7-22223CBF57AE}" dt="2020-11-23T15:08:37.821" v="182"/>
          <ac:spMkLst>
            <pc:docMk/>
            <pc:sldMk cId="2119478668" sldId="371"/>
            <ac:spMk id="17" creationId="{2EC4B844-AB92-4814-BF87-5960B4B79F2B}"/>
          </ac:spMkLst>
        </pc:spChg>
        <pc:spChg chg="add mod">
          <ac:chgData name="Xin Zhu" userId="e83fa5b1-fffe-4723-94c9-81e9ad9ea579" providerId="ADAL" clId="{AD6E8802-30D1-4986-92E7-22223CBF57AE}" dt="2020-11-23T15:08:37.821" v="182"/>
          <ac:spMkLst>
            <pc:docMk/>
            <pc:sldMk cId="2119478668" sldId="371"/>
            <ac:spMk id="20" creationId="{5B0FE420-11EC-4700-99E1-65A2B10E1D0C}"/>
          </ac:spMkLst>
        </pc:spChg>
      </pc:sldChg>
      <pc:sldChg chg="addSp delSp modSp addCm">
        <pc:chgData name="Xin Zhu" userId="e83fa5b1-fffe-4723-94c9-81e9ad9ea579" providerId="ADAL" clId="{AD6E8802-30D1-4986-92E7-22223CBF57AE}" dt="2020-11-23T15:08:52.061" v="187"/>
        <pc:sldMkLst>
          <pc:docMk/>
          <pc:sldMk cId="3668298320" sldId="372"/>
        </pc:sldMkLst>
        <pc:spChg chg="del">
          <ac:chgData name="Xin Zhu" userId="e83fa5b1-fffe-4723-94c9-81e9ad9ea579" providerId="ADAL" clId="{AD6E8802-30D1-4986-92E7-22223CBF57AE}" dt="2020-11-23T15:08:51.169" v="186" actId="478"/>
          <ac:spMkLst>
            <pc:docMk/>
            <pc:sldMk cId="3668298320" sldId="372"/>
            <ac:spMk id="2" creationId="{5108887A-11CC-4DF1-8217-F0020BC22BB3}"/>
          </ac:spMkLst>
        </pc:spChg>
        <pc:spChg chg="del">
          <ac:chgData name="Xin Zhu" userId="e83fa5b1-fffe-4723-94c9-81e9ad9ea579" providerId="ADAL" clId="{AD6E8802-30D1-4986-92E7-22223CBF57AE}" dt="2020-11-23T15:08:51.169" v="186" actId="478"/>
          <ac:spMkLst>
            <pc:docMk/>
            <pc:sldMk cId="3668298320" sldId="372"/>
            <ac:spMk id="5" creationId="{EDC749F4-EA51-4E23-ADCF-BCC72CCA4ACC}"/>
          </ac:spMkLst>
        </pc:spChg>
        <pc:spChg chg="add mod">
          <ac:chgData name="Xin Zhu" userId="e83fa5b1-fffe-4723-94c9-81e9ad9ea579" providerId="ADAL" clId="{AD6E8802-30D1-4986-92E7-22223CBF57AE}" dt="2020-11-23T15:08:52.061" v="187"/>
          <ac:spMkLst>
            <pc:docMk/>
            <pc:sldMk cId="3668298320" sldId="372"/>
            <ac:spMk id="13" creationId="{C6F1FF74-FC0C-4A39-95F4-9E6C6CEC9DDE}"/>
          </ac:spMkLst>
        </pc:spChg>
        <pc:spChg chg="add mod">
          <ac:chgData name="Xin Zhu" userId="e83fa5b1-fffe-4723-94c9-81e9ad9ea579" providerId="ADAL" clId="{AD6E8802-30D1-4986-92E7-22223CBF57AE}" dt="2020-11-23T15:08:52.061" v="187"/>
          <ac:spMkLst>
            <pc:docMk/>
            <pc:sldMk cId="3668298320" sldId="372"/>
            <ac:spMk id="14" creationId="{DE89A429-F9BE-4860-A115-ABF59EA6EE52}"/>
          </ac:spMkLst>
        </pc:spChg>
        <pc:picChg chg="mod">
          <ac:chgData name="Xin Zhu" userId="e83fa5b1-fffe-4723-94c9-81e9ad9ea579" providerId="ADAL" clId="{AD6E8802-30D1-4986-92E7-22223CBF57AE}" dt="2020-11-23T09:14:10.508" v="7" actId="14826"/>
          <ac:picMkLst>
            <pc:docMk/>
            <pc:sldMk cId="3668298320" sldId="372"/>
            <ac:picMk id="15" creationId="{C2FD7FBD-BAA1-FE40-9D8F-D1B031EA4BC0}"/>
          </ac:picMkLst>
        </pc:picChg>
        <pc:picChg chg="mod">
          <ac:chgData name="Xin Zhu" userId="e83fa5b1-fffe-4723-94c9-81e9ad9ea579" providerId="ADAL" clId="{AD6E8802-30D1-4986-92E7-22223CBF57AE}" dt="2020-11-23T09:14:53.781" v="9" actId="14826"/>
          <ac:picMkLst>
            <pc:docMk/>
            <pc:sldMk cId="3668298320" sldId="372"/>
            <ac:picMk id="35" creationId="{132C23FD-61C6-034F-89EF-F7FF288E2AE3}"/>
          </ac:picMkLst>
        </pc:picChg>
      </pc:sldChg>
      <pc:sldChg chg="addSp delSp modSp addCm">
        <pc:chgData name="Xin Zhu" userId="e83fa5b1-fffe-4723-94c9-81e9ad9ea579" providerId="ADAL" clId="{AD6E8802-30D1-4986-92E7-22223CBF57AE}" dt="2020-11-23T15:08:46.145" v="185" actId="207"/>
        <pc:sldMkLst>
          <pc:docMk/>
          <pc:sldMk cId="1223812187" sldId="373"/>
        </pc:sldMkLst>
        <pc:spChg chg="del">
          <ac:chgData name="Xin Zhu" userId="e83fa5b1-fffe-4723-94c9-81e9ad9ea579" providerId="ADAL" clId="{AD6E8802-30D1-4986-92E7-22223CBF57AE}" dt="2020-11-23T15:08:43.191" v="183" actId="478"/>
          <ac:spMkLst>
            <pc:docMk/>
            <pc:sldMk cId="1223812187" sldId="373"/>
            <ac:spMk id="3" creationId="{5F728AC5-A25A-4AF9-82E9-95EED3E08701}"/>
          </ac:spMkLst>
        </pc:spChg>
        <pc:spChg chg="del">
          <ac:chgData name="Xin Zhu" userId="e83fa5b1-fffe-4723-94c9-81e9ad9ea579" providerId="ADAL" clId="{AD6E8802-30D1-4986-92E7-22223CBF57AE}" dt="2020-11-23T15:08:43.191" v="183" actId="478"/>
          <ac:spMkLst>
            <pc:docMk/>
            <pc:sldMk cId="1223812187" sldId="373"/>
            <ac:spMk id="4" creationId="{8AC1887A-C353-4D11-BF13-01C00250394A}"/>
          </ac:spMkLst>
        </pc:spChg>
        <pc:spChg chg="add mod">
          <ac:chgData name="Xin Zhu" userId="e83fa5b1-fffe-4723-94c9-81e9ad9ea579" providerId="ADAL" clId="{AD6E8802-30D1-4986-92E7-22223CBF57AE}" dt="2020-11-23T15:08:46.145" v="185" actId="207"/>
          <ac:spMkLst>
            <pc:docMk/>
            <pc:sldMk cId="1223812187" sldId="373"/>
            <ac:spMk id="20" creationId="{64B7E41F-EB0D-4DFB-BB60-886D8E96AD5B}"/>
          </ac:spMkLst>
        </pc:spChg>
        <pc:spChg chg="add mod">
          <ac:chgData name="Xin Zhu" userId="e83fa5b1-fffe-4723-94c9-81e9ad9ea579" providerId="ADAL" clId="{AD6E8802-30D1-4986-92E7-22223CBF57AE}" dt="2020-11-23T15:08:46.145" v="185" actId="207"/>
          <ac:spMkLst>
            <pc:docMk/>
            <pc:sldMk cId="1223812187" sldId="373"/>
            <ac:spMk id="22" creationId="{DE7F6623-21BA-4F44-A0E7-F75BACE63828}"/>
          </ac:spMkLst>
        </pc:spChg>
        <pc:grpChg chg="mod">
          <ac:chgData name="Xin Zhu" userId="e83fa5b1-fffe-4723-94c9-81e9ad9ea579" providerId="ADAL" clId="{AD6E8802-30D1-4986-92E7-22223CBF57AE}" dt="2020-11-23T09:15:48.964" v="11" actId="14826"/>
          <ac:grpSpMkLst>
            <pc:docMk/>
            <pc:sldMk cId="1223812187" sldId="373"/>
            <ac:grpSpMk id="7" creationId="{BC351765-9F40-459A-8767-B40F4F9314D2}"/>
          </ac:grpSpMkLst>
        </pc:grpChg>
        <pc:picChg chg="mod">
          <ac:chgData name="Xin Zhu" userId="e83fa5b1-fffe-4723-94c9-81e9ad9ea579" providerId="ADAL" clId="{AD6E8802-30D1-4986-92E7-22223CBF57AE}" dt="2020-11-23T09:15:48.964" v="11" actId="14826"/>
          <ac:picMkLst>
            <pc:docMk/>
            <pc:sldMk cId="1223812187" sldId="373"/>
            <ac:picMk id="24" creationId="{8EBF7189-4F4C-2549-8B04-154B020CDEE6}"/>
          </ac:picMkLst>
        </pc:picChg>
        <pc:picChg chg="mod">
          <ac:chgData name="Xin Zhu" userId="e83fa5b1-fffe-4723-94c9-81e9ad9ea579" providerId="ADAL" clId="{AD6E8802-30D1-4986-92E7-22223CBF57AE}" dt="2020-11-23T09:15:48.964" v="11" actId="14826"/>
          <ac:picMkLst>
            <pc:docMk/>
            <pc:sldMk cId="1223812187" sldId="373"/>
            <ac:picMk id="28" creationId="{AD80C4B4-C52B-6146-AB2C-A9A712328753}"/>
          </ac:picMkLst>
        </pc:picChg>
        <pc:picChg chg="mod">
          <ac:chgData name="Xin Zhu" userId="e83fa5b1-fffe-4723-94c9-81e9ad9ea579" providerId="ADAL" clId="{AD6E8802-30D1-4986-92E7-22223CBF57AE}" dt="2020-11-23T09:15:48.964" v="11" actId="14826"/>
          <ac:picMkLst>
            <pc:docMk/>
            <pc:sldMk cId="1223812187" sldId="373"/>
            <ac:picMk id="30" creationId="{BD2F178B-AA9F-E243-96A6-DE57014E4DEE}"/>
          </ac:picMkLst>
        </pc:picChg>
      </pc:sldChg>
      <pc:sldChg chg="addSp delSp modSp">
        <pc:chgData name="Xin Zhu" userId="e83fa5b1-fffe-4723-94c9-81e9ad9ea579" providerId="ADAL" clId="{AD6E8802-30D1-4986-92E7-22223CBF57AE}" dt="2020-11-23T15:09:08.757" v="192" actId="207"/>
        <pc:sldMkLst>
          <pc:docMk/>
          <pc:sldMk cId="2463059476" sldId="376"/>
        </pc:sldMkLst>
        <pc:spChg chg="add mod">
          <ac:chgData name="Xin Zhu" userId="e83fa5b1-fffe-4723-94c9-81e9ad9ea579" providerId="ADAL" clId="{AD6E8802-30D1-4986-92E7-22223CBF57AE}" dt="2020-11-23T15:09:08.757" v="192" actId="207"/>
          <ac:spMkLst>
            <pc:docMk/>
            <pc:sldMk cId="2463059476" sldId="376"/>
            <ac:spMk id="15" creationId="{12E3D5C6-F542-45F4-9145-D1140F249205}"/>
          </ac:spMkLst>
        </pc:spChg>
        <pc:spChg chg="add mod">
          <ac:chgData name="Xin Zhu" userId="e83fa5b1-fffe-4723-94c9-81e9ad9ea579" providerId="ADAL" clId="{AD6E8802-30D1-4986-92E7-22223CBF57AE}" dt="2020-11-23T15:09:08.757" v="192" actId="207"/>
          <ac:spMkLst>
            <pc:docMk/>
            <pc:sldMk cId="2463059476" sldId="376"/>
            <ac:spMk id="17" creationId="{F97A8ECE-2EB8-4D2C-A487-C72D8E1BE1B6}"/>
          </ac:spMkLst>
        </pc:spChg>
        <pc:spChg chg="del">
          <ac:chgData name="Xin Zhu" userId="e83fa5b1-fffe-4723-94c9-81e9ad9ea579" providerId="ADAL" clId="{AD6E8802-30D1-4986-92E7-22223CBF57AE}" dt="2020-11-23T15:09:03.500" v="190" actId="478"/>
          <ac:spMkLst>
            <pc:docMk/>
            <pc:sldMk cId="2463059476" sldId="376"/>
            <ac:spMk id="20" creationId="{035AF6B4-6B8B-4438-AFB8-C233E4714139}"/>
          </ac:spMkLst>
        </pc:spChg>
        <pc:spChg chg="del">
          <ac:chgData name="Xin Zhu" userId="e83fa5b1-fffe-4723-94c9-81e9ad9ea579" providerId="ADAL" clId="{AD6E8802-30D1-4986-92E7-22223CBF57AE}" dt="2020-11-23T15:09:03.500" v="190" actId="478"/>
          <ac:spMkLst>
            <pc:docMk/>
            <pc:sldMk cId="2463059476" sldId="376"/>
            <ac:spMk id="21" creationId="{81B4BF33-D0B6-4D87-9B09-AED2CEC03F43}"/>
          </ac:spMkLst>
        </pc:spChg>
      </pc:sldChg>
      <pc:sldChg chg="addSp delSp modSp">
        <pc:chgData name="Xin Zhu" userId="e83fa5b1-fffe-4723-94c9-81e9ad9ea579" providerId="ADAL" clId="{AD6E8802-30D1-4986-92E7-22223CBF57AE}" dt="2020-11-23T15:09:17.368" v="194"/>
        <pc:sldMkLst>
          <pc:docMk/>
          <pc:sldMk cId="110934098" sldId="377"/>
        </pc:sldMkLst>
        <pc:spChg chg="add mod">
          <ac:chgData name="Xin Zhu" userId="e83fa5b1-fffe-4723-94c9-81e9ad9ea579" providerId="ADAL" clId="{AD6E8802-30D1-4986-92E7-22223CBF57AE}" dt="2020-11-23T15:09:17.368" v="194"/>
          <ac:spMkLst>
            <pc:docMk/>
            <pc:sldMk cId="110934098" sldId="377"/>
            <ac:spMk id="38" creationId="{391F796F-FCC7-427B-8DC4-8E44BC52FBC7}"/>
          </ac:spMkLst>
        </pc:spChg>
        <pc:spChg chg="add mod">
          <ac:chgData name="Xin Zhu" userId="e83fa5b1-fffe-4723-94c9-81e9ad9ea579" providerId="ADAL" clId="{AD6E8802-30D1-4986-92E7-22223CBF57AE}" dt="2020-11-23T15:09:17.368" v="194"/>
          <ac:spMkLst>
            <pc:docMk/>
            <pc:sldMk cId="110934098" sldId="377"/>
            <ac:spMk id="41" creationId="{3D369DAB-C2D6-46D4-B727-48ABA98C3847}"/>
          </ac:spMkLst>
        </pc:spChg>
        <pc:spChg chg="del">
          <ac:chgData name="Xin Zhu" userId="e83fa5b1-fffe-4723-94c9-81e9ad9ea579" providerId="ADAL" clId="{AD6E8802-30D1-4986-92E7-22223CBF57AE}" dt="2020-11-23T15:09:16.046" v="193" actId="478"/>
          <ac:spMkLst>
            <pc:docMk/>
            <pc:sldMk cId="110934098" sldId="377"/>
            <ac:spMk id="72" creationId="{D51A536B-96F2-45BB-ABF5-5BC39C94D6CA}"/>
          </ac:spMkLst>
        </pc:spChg>
        <pc:spChg chg="del">
          <ac:chgData name="Xin Zhu" userId="e83fa5b1-fffe-4723-94c9-81e9ad9ea579" providerId="ADAL" clId="{AD6E8802-30D1-4986-92E7-22223CBF57AE}" dt="2020-11-23T15:09:16.046" v="193" actId="478"/>
          <ac:spMkLst>
            <pc:docMk/>
            <pc:sldMk cId="110934098" sldId="377"/>
            <ac:spMk id="73" creationId="{057DDF4E-660F-4541-92F6-09FAEF12B5A4}"/>
          </ac:spMkLst>
        </pc:spChg>
      </pc:sldChg>
      <pc:sldChg chg="addSp delSp modSp">
        <pc:chgData name="Xin Zhu" userId="e83fa5b1-fffe-4723-94c9-81e9ad9ea579" providerId="ADAL" clId="{AD6E8802-30D1-4986-92E7-22223CBF57AE}" dt="2020-11-23T15:11:45.861" v="197" actId="207"/>
        <pc:sldMkLst>
          <pc:docMk/>
          <pc:sldMk cId="683895044" sldId="378"/>
        </pc:sldMkLst>
        <pc:spChg chg="add mod">
          <ac:chgData name="Xin Zhu" userId="e83fa5b1-fffe-4723-94c9-81e9ad9ea579" providerId="ADAL" clId="{AD6E8802-30D1-4986-92E7-22223CBF57AE}" dt="2020-11-23T15:11:45.861" v="197" actId="207"/>
          <ac:spMkLst>
            <pc:docMk/>
            <pc:sldMk cId="683895044" sldId="378"/>
            <ac:spMk id="8" creationId="{237F5C4A-FF32-4304-839D-DCF9A5B60E46}"/>
          </ac:spMkLst>
        </pc:spChg>
        <pc:spChg chg="add mod">
          <ac:chgData name="Xin Zhu" userId="e83fa5b1-fffe-4723-94c9-81e9ad9ea579" providerId="ADAL" clId="{AD6E8802-30D1-4986-92E7-22223CBF57AE}" dt="2020-11-23T15:11:45.861" v="197" actId="207"/>
          <ac:spMkLst>
            <pc:docMk/>
            <pc:sldMk cId="683895044" sldId="378"/>
            <ac:spMk id="9" creationId="{92D78075-E267-46FF-845B-F5A9DEF5D92E}"/>
          </ac:spMkLst>
        </pc:spChg>
        <pc:spChg chg="del">
          <ac:chgData name="Xin Zhu" userId="e83fa5b1-fffe-4723-94c9-81e9ad9ea579" providerId="ADAL" clId="{AD6E8802-30D1-4986-92E7-22223CBF57AE}" dt="2020-11-23T15:11:43.093" v="195" actId="478"/>
          <ac:spMkLst>
            <pc:docMk/>
            <pc:sldMk cId="683895044" sldId="378"/>
            <ac:spMk id="11" creationId="{F5D5E569-ED4A-43E4-BD43-AE95757845E0}"/>
          </ac:spMkLst>
        </pc:spChg>
        <pc:spChg chg="del">
          <ac:chgData name="Xin Zhu" userId="e83fa5b1-fffe-4723-94c9-81e9ad9ea579" providerId="ADAL" clId="{AD6E8802-30D1-4986-92E7-22223CBF57AE}" dt="2020-11-23T15:11:43.093" v="195" actId="478"/>
          <ac:spMkLst>
            <pc:docMk/>
            <pc:sldMk cId="683895044" sldId="378"/>
            <ac:spMk id="12" creationId="{EDB5200C-C070-42F4-AA04-9DD6A49503FC}"/>
          </ac:spMkLst>
        </pc:spChg>
      </pc:sldChg>
      <pc:sldChg chg="addSp delSp modSp">
        <pc:chgData name="Xin Zhu" userId="e83fa5b1-fffe-4723-94c9-81e9ad9ea579" providerId="ADAL" clId="{AD6E8802-30D1-4986-92E7-22223CBF57AE}" dt="2020-11-23T15:11:59.759" v="202" actId="207"/>
        <pc:sldMkLst>
          <pc:docMk/>
          <pc:sldMk cId="3151152612" sldId="380"/>
        </pc:sldMkLst>
        <pc:spChg chg="del">
          <ac:chgData name="Xin Zhu" userId="e83fa5b1-fffe-4723-94c9-81e9ad9ea579" providerId="ADAL" clId="{AD6E8802-30D1-4986-92E7-22223CBF57AE}" dt="2020-11-23T15:11:56.980" v="200" actId="478"/>
          <ac:spMkLst>
            <pc:docMk/>
            <pc:sldMk cId="3151152612" sldId="380"/>
            <ac:spMk id="4" creationId="{424DE04D-DF8E-42E9-B688-466E2D9040C7}"/>
          </ac:spMkLst>
        </pc:spChg>
        <pc:spChg chg="del">
          <ac:chgData name="Xin Zhu" userId="e83fa5b1-fffe-4723-94c9-81e9ad9ea579" providerId="ADAL" clId="{AD6E8802-30D1-4986-92E7-22223CBF57AE}" dt="2020-11-23T15:11:56.980" v="200" actId="478"/>
          <ac:spMkLst>
            <pc:docMk/>
            <pc:sldMk cId="3151152612" sldId="380"/>
            <ac:spMk id="9" creationId="{39AD4177-5372-4BFB-9E10-6B03550AE365}"/>
          </ac:spMkLst>
        </pc:spChg>
        <pc:spChg chg="add mod">
          <ac:chgData name="Xin Zhu" userId="e83fa5b1-fffe-4723-94c9-81e9ad9ea579" providerId="ADAL" clId="{AD6E8802-30D1-4986-92E7-22223CBF57AE}" dt="2020-11-23T15:11:59.759" v="202" actId="207"/>
          <ac:spMkLst>
            <pc:docMk/>
            <pc:sldMk cId="3151152612" sldId="380"/>
            <ac:spMk id="13" creationId="{3162926C-D7AB-45A2-B466-AA2311F069E7}"/>
          </ac:spMkLst>
        </pc:spChg>
        <pc:spChg chg="add mod">
          <ac:chgData name="Xin Zhu" userId="e83fa5b1-fffe-4723-94c9-81e9ad9ea579" providerId="ADAL" clId="{AD6E8802-30D1-4986-92E7-22223CBF57AE}" dt="2020-11-23T15:11:59.759" v="202" actId="207"/>
          <ac:spMkLst>
            <pc:docMk/>
            <pc:sldMk cId="3151152612" sldId="380"/>
            <ac:spMk id="14" creationId="{466E88B1-B4FC-4909-B708-2FAB9DF12559}"/>
          </ac:spMkLst>
        </pc:spChg>
      </pc:sldChg>
      <pc:sldChg chg="addSp delSp modSp">
        <pc:chgData name="Xin Zhu" userId="e83fa5b1-fffe-4723-94c9-81e9ad9ea579" providerId="ADAL" clId="{AD6E8802-30D1-4986-92E7-22223CBF57AE}" dt="2020-11-23T15:05:34.678" v="126"/>
        <pc:sldMkLst>
          <pc:docMk/>
          <pc:sldMk cId="2931040424" sldId="381"/>
        </pc:sldMkLst>
        <pc:spChg chg="del">
          <ac:chgData name="Xin Zhu" userId="e83fa5b1-fffe-4723-94c9-81e9ad9ea579" providerId="ADAL" clId="{AD6E8802-30D1-4986-92E7-22223CBF57AE}" dt="2020-11-23T15:05:33.890" v="125" actId="478"/>
          <ac:spMkLst>
            <pc:docMk/>
            <pc:sldMk cId="2931040424" sldId="381"/>
            <ac:spMk id="25" creationId="{6A50EB98-EFF4-4FFA-822B-640595EC570B}"/>
          </ac:spMkLst>
        </pc:spChg>
        <pc:spChg chg="del">
          <ac:chgData name="Xin Zhu" userId="e83fa5b1-fffe-4723-94c9-81e9ad9ea579" providerId="ADAL" clId="{AD6E8802-30D1-4986-92E7-22223CBF57AE}" dt="2020-11-23T15:05:33.890" v="125" actId="478"/>
          <ac:spMkLst>
            <pc:docMk/>
            <pc:sldMk cId="2931040424" sldId="381"/>
            <ac:spMk id="33" creationId="{B1718F83-AD03-47C0-824C-49877871A7CD}"/>
          </ac:spMkLst>
        </pc:spChg>
        <pc:spChg chg="add mod">
          <ac:chgData name="Xin Zhu" userId="e83fa5b1-fffe-4723-94c9-81e9ad9ea579" providerId="ADAL" clId="{AD6E8802-30D1-4986-92E7-22223CBF57AE}" dt="2020-11-23T15:05:34.678" v="126"/>
          <ac:spMkLst>
            <pc:docMk/>
            <pc:sldMk cId="2931040424" sldId="381"/>
            <ac:spMk id="34" creationId="{B1AB482A-416D-416B-8F86-9653038A104F}"/>
          </ac:spMkLst>
        </pc:spChg>
        <pc:spChg chg="add mod">
          <ac:chgData name="Xin Zhu" userId="e83fa5b1-fffe-4723-94c9-81e9ad9ea579" providerId="ADAL" clId="{AD6E8802-30D1-4986-92E7-22223CBF57AE}" dt="2020-11-23T15:05:34.678" v="126"/>
          <ac:spMkLst>
            <pc:docMk/>
            <pc:sldMk cId="2931040424" sldId="381"/>
            <ac:spMk id="35" creationId="{448B391D-2C4E-479B-AB8D-169664FB3767}"/>
          </ac:spMkLst>
        </pc:spChg>
      </pc:sldChg>
      <pc:sldChg chg="addSp delSp modSp">
        <pc:chgData name="Xin Zhu" userId="e83fa5b1-fffe-4723-94c9-81e9ad9ea579" providerId="ADAL" clId="{AD6E8802-30D1-4986-92E7-22223CBF57AE}" dt="2020-11-23T15:12:32.170" v="207"/>
        <pc:sldMkLst>
          <pc:docMk/>
          <pc:sldMk cId="2832796734" sldId="383"/>
        </pc:sldMkLst>
        <pc:spChg chg="del">
          <ac:chgData name="Xin Zhu" userId="e83fa5b1-fffe-4723-94c9-81e9ad9ea579" providerId="ADAL" clId="{AD6E8802-30D1-4986-92E7-22223CBF57AE}" dt="2020-11-23T15:12:31.413" v="206" actId="478"/>
          <ac:spMkLst>
            <pc:docMk/>
            <pc:sldMk cId="2832796734" sldId="383"/>
            <ac:spMk id="2" creationId="{E021F61D-681A-4477-A8EA-2917FAD01D79}"/>
          </ac:spMkLst>
        </pc:spChg>
        <pc:spChg chg="del">
          <ac:chgData name="Xin Zhu" userId="e83fa5b1-fffe-4723-94c9-81e9ad9ea579" providerId="ADAL" clId="{AD6E8802-30D1-4986-92E7-22223CBF57AE}" dt="2020-11-23T15:12:31.413" v="206" actId="478"/>
          <ac:spMkLst>
            <pc:docMk/>
            <pc:sldMk cId="2832796734" sldId="383"/>
            <ac:spMk id="5" creationId="{5EA92A2A-B52A-4EC5-93BE-355DB0E719B2}"/>
          </ac:spMkLst>
        </pc:spChg>
        <pc:spChg chg="add mod">
          <ac:chgData name="Xin Zhu" userId="e83fa5b1-fffe-4723-94c9-81e9ad9ea579" providerId="ADAL" clId="{AD6E8802-30D1-4986-92E7-22223CBF57AE}" dt="2020-11-23T15:12:32.170" v="207"/>
          <ac:spMkLst>
            <pc:docMk/>
            <pc:sldMk cId="2832796734" sldId="383"/>
            <ac:spMk id="17" creationId="{39FCC96A-C560-4CA2-81B5-FB46982120C2}"/>
          </ac:spMkLst>
        </pc:spChg>
        <pc:spChg chg="add mod">
          <ac:chgData name="Xin Zhu" userId="e83fa5b1-fffe-4723-94c9-81e9ad9ea579" providerId="ADAL" clId="{AD6E8802-30D1-4986-92E7-22223CBF57AE}" dt="2020-11-23T15:12:32.170" v="207"/>
          <ac:spMkLst>
            <pc:docMk/>
            <pc:sldMk cId="2832796734" sldId="383"/>
            <ac:spMk id="19" creationId="{5E3BA50E-8169-4C85-A24D-4CC746F5DB71}"/>
          </ac:spMkLst>
        </pc:spChg>
      </pc:sldChg>
      <pc:sldChg chg="addSp delSp modSp">
        <pc:chgData name="Xin Zhu" userId="e83fa5b1-fffe-4723-94c9-81e9ad9ea579" providerId="ADAL" clId="{AD6E8802-30D1-4986-92E7-22223CBF57AE}" dt="2020-11-23T15:12:39.483" v="209"/>
        <pc:sldMkLst>
          <pc:docMk/>
          <pc:sldMk cId="2474962998" sldId="384"/>
        </pc:sldMkLst>
        <pc:spChg chg="del">
          <ac:chgData name="Xin Zhu" userId="e83fa5b1-fffe-4723-94c9-81e9ad9ea579" providerId="ADAL" clId="{AD6E8802-30D1-4986-92E7-22223CBF57AE}" dt="2020-11-23T15:12:38.654" v="208" actId="478"/>
          <ac:spMkLst>
            <pc:docMk/>
            <pc:sldMk cId="2474962998" sldId="384"/>
            <ac:spMk id="3" creationId="{EE38198D-57C6-4E35-ADCD-E2F56C621825}"/>
          </ac:spMkLst>
        </pc:spChg>
        <pc:spChg chg="del">
          <ac:chgData name="Xin Zhu" userId="e83fa5b1-fffe-4723-94c9-81e9ad9ea579" providerId="ADAL" clId="{AD6E8802-30D1-4986-92E7-22223CBF57AE}" dt="2020-11-23T15:12:38.654" v="208" actId="478"/>
          <ac:spMkLst>
            <pc:docMk/>
            <pc:sldMk cId="2474962998" sldId="384"/>
            <ac:spMk id="4" creationId="{82F55A89-2454-41B6-B9B7-C69E5E9C0E42}"/>
          </ac:spMkLst>
        </pc:spChg>
        <pc:spChg chg="add mod">
          <ac:chgData name="Xin Zhu" userId="e83fa5b1-fffe-4723-94c9-81e9ad9ea579" providerId="ADAL" clId="{AD6E8802-30D1-4986-92E7-22223CBF57AE}" dt="2020-11-23T15:12:39.483" v="209"/>
          <ac:spMkLst>
            <pc:docMk/>
            <pc:sldMk cId="2474962998" sldId="384"/>
            <ac:spMk id="66" creationId="{B0EA39D8-D514-4311-936C-DDEF1F0CBD0F}"/>
          </ac:spMkLst>
        </pc:spChg>
        <pc:spChg chg="add mod">
          <ac:chgData name="Xin Zhu" userId="e83fa5b1-fffe-4723-94c9-81e9ad9ea579" providerId="ADAL" clId="{AD6E8802-30D1-4986-92E7-22223CBF57AE}" dt="2020-11-23T15:12:39.483" v="209"/>
          <ac:spMkLst>
            <pc:docMk/>
            <pc:sldMk cId="2474962998" sldId="384"/>
            <ac:spMk id="67" creationId="{990A65E0-AF32-4B91-BF9E-483897BE788B}"/>
          </ac:spMkLst>
        </pc:spChg>
      </pc:sldChg>
      <pc:sldChg chg="addSp delSp modSp addCm">
        <pc:chgData name="Xin Zhu" userId="e83fa5b1-fffe-4723-94c9-81e9ad9ea579" providerId="ADAL" clId="{AD6E8802-30D1-4986-92E7-22223CBF57AE}" dt="2020-11-23T15:12:57.248" v="213"/>
        <pc:sldMkLst>
          <pc:docMk/>
          <pc:sldMk cId="1696597242" sldId="386"/>
        </pc:sldMkLst>
        <pc:spChg chg="del">
          <ac:chgData name="Xin Zhu" userId="e83fa5b1-fffe-4723-94c9-81e9ad9ea579" providerId="ADAL" clId="{AD6E8802-30D1-4986-92E7-22223CBF57AE}" dt="2020-11-23T15:12:56.427" v="212" actId="478"/>
          <ac:spMkLst>
            <pc:docMk/>
            <pc:sldMk cId="1696597242" sldId="386"/>
            <ac:spMk id="16" creationId="{94B9B4BA-C28C-4983-9E3A-B9E3C5D59F48}"/>
          </ac:spMkLst>
        </pc:spChg>
        <pc:spChg chg="del">
          <ac:chgData name="Xin Zhu" userId="e83fa5b1-fffe-4723-94c9-81e9ad9ea579" providerId="ADAL" clId="{AD6E8802-30D1-4986-92E7-22223CBF57AE}" dt="2020-11-23T15:12:56.427" v="212" actId="478"/>
          <ac:spMkLst>
            <pc:docMk/>
            <pc:sldMk cId="1696597242" sldId="386"/>
            <ac:spMk id="18" creationId="{7005AEE0-C940-43ED-AD64-09600347D0B0}"/>
          </ac:spMkLst>
        </pc:spChg>
        <pc:spChg chg="mod">
          <ac:chgData name="Xin Zhu" userId="e83fa5b1-fffe-4723-94c9-81e9ad9ea579" providerId="ADAL" clId="{AD6E8802-30D1-4986-92E7-22223CBF57AE}" dt="2020-11-23T09:41:12.739" v="32" actId="1036"/>
          <ac:spMkLst>
            <pc:docMk/>
            <pc:sldMk cId="1696597242" sldId="386"/>
            <ac:spMk id="19" creationId="{02204282-4030-4A96-881A-E3DE42F6B6A8}"/>
          </ac:spMkLst>
        </pc:spChg>
        <pc:spChg chg="add mod">
          <ac:chgData name="Xin Zhu" userId="e83fa5b1-fffe-4723-94c9-81e9ad9ea579" providerId="ADAL" clId="{AD6E8802-30D1-4986-92E7-22223CBF57AE}" dt="2020-11-23T15:12:57.248" v="213"/>
          <ac:spMkLst>
            <pc:docMk/>
            <pc:sldMk cId="1696597242" sldId="386"/>
            <ac:spMk id="20" creationId="{33F6D17E-2159-4F54-9F7A-E52696CCD180}"/>
          </ac:spMkLst>
        </pc:spChg>
        <pc:spChg chg="add mod">
          <ac:chgData name="Xin Zhu" userId="e83fa5b1-fffe-4723-94c9-81e9ad9ea579" providerId="ADAL" clId="{AD6E8802-30D1-4986-92E7-22223CBF57AE}" dt="2020-11-23T15:12:57.248" v="213"/>
          <ac:spMkLst>
            <pc:docMk/>
            <pc:sldMk cId="1696597242" sldId="386"/>
            <ac:spMk id="22" creationId="{6852C4DA-C236-4996-9DB1-2B03CD56E49C}"/>
          </ac:spMkLst>
        </pc:spChg>
        <pc:picChg chg="mod">
          <ac:chgData name="Xin Zhu" userId="e83fa5b1-fffe-4723-94c9-81e9ad9ea579" providerId="ADAL" clId="{AD6E8802-30D1-4986-92E7-22223CBF57AE}" dt="2020-11-23T13:33:38.520" v="39" actId="1036"/>
          <ac:picMkLst>
            <pc:docMk/>
            <pc:sldMk cId="1696597242" sldId="386"/>
            <ac:picMk id="15" creationId="{AC37CC3D-C894-495A-B8C4-F2CAF035D91E}"/>
          </ac:picMkLst>
        </pc:picChg>
      </pc:sldChg>
      <pc:sldChg chg="addSp delSp modSp">
        <pc:chgData name="Xin Zhu" userId="e83fa5b1-fffe-4723-94c9-81e9ad9ea579" providerId="ADAL" clId="{AD6E8802-30D1-4986-92E7-22223CBF57AE}" dt="2020-11-23T15:13:04.773" v="216" actId="207"/>
        <pc:sldMkLst>
          <pc:docMk/>
          <pc:sldMk cId="3115955126" sldId="387"/>
        </pc:sldMkLst>
        <pc:spChg chg="del">
          <ac:chgData name="Xin Zhu" userId="e83fa5b1-fffe-4723-94c9-81e9ad9ea579" providerId="ADAL" clId="{AD6E8802-30D1-4986-92E7-22223CBF57AE}" dt="2020-11-23T15:13:02.030" v="214" actId="478"/>
          <ac:spMkLst>
            <pc:docMk/>
            <pc:sldMk cId="3115955126" sldId="387"/>
            <ac:spMk id="11" creationId="{4922BB54-C346-464D-9B7F-89AC8E858B51}"/>
          </ac:spMkLst>
        </pc:spChg>
        <pc:spChg chg="del">
          <ac:chgData name="Xin Zhu" userId="e83fa5b1-fffe-4723-94c9-81e9ad9ea579" providerId="ADAL" clId="{AD6E8802-30D1-4986-92E7-22223CBF57AE}" dt="2020-11-23T15:13:02.030" v="214" actId="478"/>
          <ac:spMkLst>
            <pc:docMk/>
            <pc:sldMk cId="3115955126" sldId="387"/>
            <ac:spMk id="12" creationId="{E69D62D8-DD8F-43A6-863D-BF19B5FE260A}"/>
          </ac:spMkLst>
        </pc:spChg>
        <pc:spChg chg="add mod">
          <ac:chgData name="Xin Zhu" userId="e83fa5b1-fffe-4723-94c9-81e9ad9ea579" providerId="ADAL" clId="{AD6E8802-30D1-4986-92E7-22223CBF57AE}" dt="2020-11-23T15:13:04.773" v="216" actId="207"/>
          <ac:spMkLst>
            <pc:docMk/>
            <pc:sldMk cId="3115955126" sldId="387"/>
            <ac:spMk id="14" creationId="{A5CD00BB-E170-42AD-B2E3-E119F26B576D}"/>
          </ac:spMkLst>
        </pc:spChg>
        <pc:spChg chg="add mod">
          <ac:chgData name="Xin Zhu" userId="e83fa5b1-fffe-4723-94c9-81e9ad9ea579" providerId="ADAL" clId="{AD6E8802-30D1-4986-92E7-22223CBF57AE}" dt="2020-11-23T15:13:04.773" v="216" actId="207"/>
          <ac:spMkLst>
            <pc:docMk/>
            <pc:sldMk cId="3115955126" sldId="387"/>
            <ac:spMk id="16" creationId="{97CB9791-6A3A-439C-9FCD-DE7740FBE2E1}"/>
          </ac:spMkLst>
        </pc:spChg>
      </pc:sldChg>
      <pc:sldChg chg="addSp delSp modSp">
        <pc:chgData name="Xin Zhu" userId="e83fa5b1-fffe-4723-94c9-81e9ad9ea579" providerId="ADAL" clId="{AD6E8802-30D1-4986-92E7-22223CBF57AE}" dt="2020-11-23T15:13:18.406" v="220"/>
        <pc:sldMkLst>
          <pc:docMk/>
          <pc:sldMk cId="3116588051" sldId="390"/>
        </pc:sldMkLst>
        <pc:spChg chg="del">
          <ac:chgData name="Xin Zhu" userId="e83fa5b1-fffe-4723-94c9-81e9ad9ea579" providerId="ADAL" clId="{AD6E8802-30D1-4986-92E7-22223CBF57AE}" dt="2020-11-23T15:13:17.865" v="219" actId="478"/>
          <ac:spMkLst>
            <pc:docMk/>
            <pc:sldMk cId="3116588051" sldId="390"/>
            <ac:spMk id="12" creationId="{62948668-051B-4B5B-9B3F-816FA29DA93A}"/>
          </ac:spMkLst>
        </pc:spChg>
        <pc:spChg chg="del">
          <ac:chgData name="Xin Zhu" userId="e83fa5b1-fffe-4723-94c9-81e9ad9ea579" providerId="ADAL" clId="{AD6E8802-30D1-4986-92E7-22223CBF57AE}" dt="2020-11-23T15:13:17.865" v="219" actId="478"/>
          <ac:spMkLst>
            <pc:docMk/>
            <pc:sldMk cId="3116588051" sldId="390"/>
            <ac:spMk id="13" creationId="{25CC5DA4-ADE7-4ECF-AEF8-2B7B6B3E9A73}"/>
          </ac:spMkLst>
        </pc:spChg>
        <pc:spChg chg="add mod">
          <ac:chgData name="Xin Zhu" userId="e83fa5b1-fffe-4723-94c9-81e9ad9ea579" providerId="ADAL" clId="{AD6E8802-30D1-4986-92E7-22223CBF57AE}" dt="2020-11-23T15:13:18.406" v="220"/>
          <ac:spMkLst>
            <pc:docMk/>
            <pc:sldMk cId="3116588051" sldId="390"/>
            <ac:spMk id="14" creationId="{CA52F889-B0CC-4D9D-9661-406681D990CA}"/>
          </ac:spMkLst>
        </pc:spChg>
        <pc:spChg chg="add mod">
          <ac:chgData name="Xin Zhu" userId="e83fa5b1-fffe-4723-94c9-81e9ad9ea579" providerId="ADAL" clId="{AD6E8802-30D1-4986-92E7-22223CBF57AE}" dt="2020-11-23T15:13:18.406" v="220"/>
          <ac:spMkLst>
            <pc:docMk/>
            <pc:sldMk cId="3116588051" sldId="390"/>
            <ac:spMk id="15" creationId="{A5EAED08-C48D-4CE5-9930-90A78E920CA8}"/>
          </ac:spMkLst>
        </pc:spChg>
      </pc:sldChg>
      <pc:sldChg chg="addSp delSp modSp">
        <pc:chgData name="Xin Zhu" userId="e83fa5b1-fffe-4723-94c9-81e9ad9ea579" providerId="ADAL" clId="{AD6E8802-30D1-4986-92E7-22223CBF57AE}" dt="2020-11-23T15:13:55.175" v="233"/>
        <pc:sldMkLst>
          <pc:docMk/>
          <pc:sldMk cId="2966120869" sldId="393"/>
        </pc:sldMkLst>
        <pc:spChg chg="del">
          <ac:chgData name="Xin Zhu" userId="e83fa5b1-fffe-4723-94c9-81e9ad9ea579" providerId="ADAL" clId="{AD6E8802-30D1-4986-92E7-22223CBF57AE}" dt="2020-11-23T15:13:54.586" v="232" actId="478"/>
          <ac:spMkLst>
            <pc:docMk/>
            <pc:sldMk cId="2966120869" sldId="393"/>
            <ac:spMk id="2" creationId="{7CB1B750-6C24-4A25-AB6D-F3FA4F32344A}"/>
          </ac:spMkLst>
        </pc:spChg>
        <pc:spChg chg="del">
          <ac:chgData name="Xin Zhu" userId="e83fa5b1-fffe-4723-94c9-81e9ad9ea579" providerId="ADAL" clId="{AD6E8802-30D1-4986-92E7-22223CBF57AE}" dt="2020-11-23T15:13:54.586" v="232" actId="478"/>
          <ac:spMkLst>
            <pc:docMk/>
            <pc:sldMk cId="2966120869" sldId="393"/>
            <ac:spMk id="4" creationId="{A3243226-C383-40B2-BD3B-EBB0B6BC657A}"/>
          </ac:spMkLst>
        </pc:spChg>
        <pc:spChg chg="add mod">
          <ac:chgData name="Xin Zhu" userId="e83fa5b1-fffe-4723-94c9-81e9ad9ea579" providerId="ADAL" clId="{AD6E8802-30D1-4986-92E7-22223CBF57AE}" dt="2020-11-23T15:13:55.175" v="233"/>
          <ac:spMkLst>
            <pc:docMk/>
            <pc:sldMk cId="2966120869" sldId="393"/>
            <ac:spMk id="10" creationId="{A41CB869-E0D3-4C64-91EA-97A98BCDB857}"/>
          </ac:spMkLst>
        </pc:spChg>
        <pc:spChg chg="add mod">
          <ac:chgData name="Xin Zhu" userId="e83fa5b1-fffe-4723-94c9-81e9ad9ea579" providerId="ADAL" clId="{AD6E8802-30D1-4986-92E7-22223CBF57AE}" dt="2020-11-23T15:13:55.175" v="233"/>
          <ac:spMkLst>
            <pc:docMk/>
            <pc:sldMk cId="2966120869" sldId="393"/>
            <ac:spMk id="11" creationId="{6CE6693A-CE36-4BC2-9592-7CFBCBB57D49}"/>
          </ac:spMkLst>
        </pc:spChg>
      </pc:sldChg>
      <pc:sldChg chg="addSp delSp modSp">
        <pc:chgData name="Xin Zhu" userId="e83fa5b1-fffe-4723-94c9-81e9ad9ea579" providerId="ADAL" clId="{AD6E8802-30D1-4986-92E7-22223CBF57AE}" dt="2020-11-23T15:14:02.540" v="236" actId="207"/>
        <pc:sldMkLst>
          <pc:docMk/>
          <pc:sldMk cId="632789632" sldId="394"/>
        </pc:sldMkLst>
        <pc:spChg chg="add mod">
          <ac:chgData name="Xin Zhu" userId="e83fa5b1-fffe-4723-94c9-81e9ad9ea579" providerId="ADAL" clId="{AD6E8802-30D1-4986-92E7-22223CBF57AE}" dt="2020-11-23T15:14:02.540" v="236" actId="207"/>
          <ac:spMkLst>
            <pc:docMk/>
            <pc:sldMk cId="632789632" sldId="394"/>
            <ac:spMk id="13" creationId="{E4D8BBAB-C5B7-4002-998E-9746D098913E}"/>
          </ac:spMkLst>
        </pc:spChg>
        <pc:spChg chg="del">
          <ac:chgData name="Xin Zhu" userId="e83fa5b1-fffe-4723-94c9-81e9ad9ea579" providerId="ADAL" clId="{AD6E8802-30D1-4986-92E7-22223CBF57AE}" dt="2020-11-23T15:13:59.740" v="234" actId="478"/>
          <ac:spMkLst>
            <pc:docMk/>
            <pc:sldMk cId="632789632" sldId="394"/>
            <ac:spMk id="14" creationId="{4A3136A4-EC9D-4BB3-B835-45EFB3B4DBB4}"/>
          </ac:spMkLst>
        </pc:spChg>
        <pc:spChg chg="del">
          <ac:chgData name="Xin Zhu" userId="e83fa5b1-fffe-4723-94c9-81e9ad9ea579" providerId="ADAL" clId="{AD6E8802-30D1-4986-92E7-22223CBF57AE}" dt="2020-11-23T15:13:59.740" v="234" actId="478"/>
          <ac:spMkLst>
            <pc:docMk/>
            <pc:sldMk cId="632789632" sldId="394"/>
            <ac:spMk id="15" creationId="{C463362C-15F6-4CB6-AACA-7885E9788743}"/>
          </ac:spMkLst>
        </pc:spChg>
        <pc:spChg chg="add mod">
          <ac:chgData name="Xin Zhu" userId="e83fa5b1-fffe-4723-94c9-81e9ad9ea579" providerId="ADAL" clId="{AD6E8802-30D1-4986-92E7-22223CBF57AE}" dt="2020-11-23T15:14:02.540" v="236" actId="207"/>
          <ac:spMkLst>
            <pc:docMk/>
            <pc:sldMk cId="632789632" sldId="394"/>
            <ac:spMk id="22" creationId="{BB13AC18-A5BC-4552-9A62-A37AD9B72BAC}"/>
          </ac:spMkLst>
        </pc:spChg>
      </pc:sldChg>
      <pc:sldChg chg="addSp delSp modSp">
        <pc:chgData name="Xin Zhu" userId="e83fa5b1-fffe-4723-94c9-81e9ad9ea579" providerId="ADAL" clId="{AD6E8802-30D1-4986-92E7-22223CBF57AE}" dt="2020-11-23T15:14:29.145" v="238"/>
        <pc:sldMkLst>
          <pc:docMk/>
          <pc:sldMk cId="577069991" sldId="395"/>
        </pc:sldMkLst>
        <pc:spChg chg="add mod">
          <ac:chgData name="Xin Zhu" userId="e83fa5b1-fffe-4723-94c9-81e9ad9ea579" providerId="ADAL" clId="{AD6E8802-30D1-4986-92E7-22223CBF57AE}" dt="2020-11-23T15:14:29.145" v="238"/>
          <ac:spMkLst>
            <pc:docMk/>
            <pc:sldMk cId="577069991" sldId="395"/>
            <ac:spMk id="12" creationId="{995BCE40-9C78-4D7A-A1B8-B76D6B2D0332}"/>
          </ac:spMkLst>
        </pc:spChg>
        <pc:spChg chg="del">
          <ac:chgData name="Xin Zhu" userId="e83fa5b1-fffe-4723-94c9-81e9ad9ea579" providerId="ADAL" clId="{AD6E8802-30D1-4986-92E7-22223CBF57AE}" dt="2020-11-23T15:14:28.622" v="237" actId="478"/>
          <ac:spMkLst>
            <pc:docMk/>
            <pc:sldMk cId="577069991" sldId="395"/>
            <ac:spMk id="17" creationId="{984C0E6B-2365-4876-B51D-F3BD2555EF15}"/>
          </ac:spMkLst>
        </pc:spChg>
        <pc:spChg chg="del">
          <ac:chgData name="Xin Zhu" userId="e83fa5b1-fffe-4723-94c9-81e9ad9ea579" providerId="ADAL" clId="{AD6E8802-30D1-4986-92E7-22223CBF57AE}" dt="2020-11-23T15:14:28.622" v="237" actId="478"/>
          <ac:spMkLst>
            <pc:docMk/>
            <pc:sldMk cId="577069991" sldId="395"/>
            <ac:spMk id="18" creationId="{C30CC21C-475C-4BC2-AA17-BE2010A87BAC}"/>
          </ac:spMkLst>
        </pc:spChg>
        <pc:spChg chg="add mod">
          <ac:chgData name="Xin Zhu" userId="e83fa5b1-fffe-4723-94c9-81e9ad9ea579" providerId="ADAL" clId="{AD6E8802-30D1-4986-92E7-22223CBF57AE}" dt="2020-11-23T15:14:29.145" v="238"/>
          <ac:spMkLst>
            <pc:docMk/>
            <pc:sldMk cId="577069991" sldId="395"/>
            <ac:spMk id="19" creationId="{3E417488-EFCC-42BC-842A-92DE7DA2BDAA}"/>
          </ac:spMkLst>
        </pc:spChg>
      </pc:sldChg>
      <pc:sldChg chg="addSp delSp modSp">
        <pc:chgData name="Xin Zhu" userId="e83fa5b1-fffe-4723-94c9-81e9ad9ea579" providerId="ADAL" clId="{AD6E8802-30D1-4986-92E7-22223CBF57AE}" dt="2020-11-23T15:14:41.030" v="242"/>
        <pc:sldMkLst>
          <pc:docMk/>
          <pc:sldMk cId="2561706488" sldId="397"/>
        </pc:sldMkLst>
        <pc:spChg chg="del">
          <ac:chgData name="Xin Zhu" userId="e83fa5b1-fffe-4723-94c9-81e9ad9ea579" providerId="ADAL" clId="{AD6E8802-30D1-4986-92E7-22223CBF57AE}" dt="2020-11-23T15:14:40.515" v="241" actId="478"/>
          <ac:spMkLst>
            <pc:docMk/>
            <pc:sldMk cId="2561706488" sldId="397"/>
            <ac:spMk id="20" creationId="{5092987E-584F-4305-841D-E44B8B203A3D}"/>
          </ac:spMkLst>
        </pc:spChg>
        <pc:spChg chg="del">
          <ac:chgData name="Xin Zhu" userId="e83fa5b1-fffe-4723-94c9-81e9ad9ea579" providerId="ADAL" clId="{AD6E8802-30D1-4986-92E7-22223CBF57AE}" dt="2020-11-23T15:14:40.515" v="241" actId="478"/>
          <ac:spMkLst>
            <pc:docMk/>
            <pc:sldMk cId="2561706488" sldId="397"/>
            <ac:spMk id="21" creationId="{00F5EA44-C140-4D6E-98FA-40E535C5094E}"/>
          </ac:spMkLst>
        </pc:spChg>
        <pc:spChg chg="add mod">
          <ac:chgData name="Xin Zhu" userId="e83fa5b1-fffe-4723-94c9-81e9ad9ea579" providerId="ADAL" clId="{AD6E8802-30D1-4986-92E7-22223CBF57AE}" dt="2020-11-23T15:14:41.030" v="242"/>
          <ac:spMkLst>
            <pc:docMk/>
            <pc:sldMk cId="2561706488" sldId="397"/>
            <ac:spMk id="22" creationId="{15C157A3-FF19-4D81-A6BE-2904A2D3F2D8}"/>
          </ac:spMkLst>
        </pc:spChg>
        <pc:spChg chg="add mod">
          <ac:chgData name="Xin Zhu" userId="e83fa5b1-fffe-4723-94c9-81e9ad9ea579" providerId="ADAL" clId="{AD6E8802-30D1-4986-92E7-22223CBF57AE}" dt="2020-11-23T15:14:41.030" v="242"/>
          <ac:spMkLst>
            <pc:docMk/>
            <pc:sldMk cId="2561706488" sldId="397"/>
            <ac:spMk id="23" creationId="{8EEC734F-0C90-467B-95E9-F6F4C069BFF8}"/>
          </ac:spMkLst>
        </pc:spChg>
      </pc:sldChg>
      <pc:sldChg chg="addSp delSp modSp">
        <pc:chgData name="Xin Zhu" userId="e83fa5b1-fffe-4723-94c9-81e9ad9ea579" providerId="ADAL" clId="{AD6E8802-30D1-4986-92E7-22223CBF57AE}" dt="2020-11-23T15:14:56.278" v="247" actId="207"/>
        <pc:sldMkLst>
          <pc:docMk/>
          <pc:sldMk cId="1748709227" sldId="398"/>
        </pc:sldMkLst>
        <pc:spChg chg="del">
          <ac:chgData name="Xin Zhu" userId="e83fa5b1-fffe-4723-94c9-81e9ad9ea579" providerId="ADAL" clId="{AD6E8802-30D1-4986-92E7-22223CBF57AE}" dt="2020-11-23T15:14:52.670" v="245" actId="478"/>
          <ac:spMkLst>
            <pc:docMk/>
            <pc:sldMk cId="1748709227" sldId="398"/>
            <ac:spMk id="3" creationId="{C3E5F852-7AE4-40A1-A3BC-8D8095158C8E}"/>
          </ac:spMkLst>
        </pc:spChg>
        <pc:spChg chg="del">
          <ac:chgData name="Xin Zhu" userId="e83fa5b1-fffe-4723-94c9-81e9ad9ea579" providerId="ADAL" clId="{AD6E8802-30D1-4986-92E7-22223CBF57AE}" dt="2020-11-23T15:14:52.670" v="245" actId="478"/>
          <ac:spMkLst>
            <pc:docMk/>
            <pc:sldMk cId="1748709227" sldId="398"/>
            <ac:spMk id="4" creationId="{04B6B79A-6F7E-4EF8-B9A0-218C3C06BDC7}"/>
          </ac:spMkLst>
        </pc:spChg>
        <pc:spChg chg="add mod">
          <ac:chgData name="Xin Zhu" userId="e83fa5b1-fffe-4723-94c9-81e9ad9ea579" providerId="ADAL" clId="{AD6E8802-30D1-4986-92E7-22223CBF57AE}" dt="2020-11-23T15:14:56.278" v="247" actId="207"/>
          <ac:spMkLst>
            <pc:docMk/>
            <pc:sldMk cId="1748709227" sldId="398"/>
            <ac:spMk id="21" creationId="{348DC677-7120-4956-B07A-BBA017232484}"/>
          </ac:spMkLst>
        </pc:spChg>
        <pc:spChg chg="add mod">
          <ac:chgData name="Xin Zhu" userId="e83fa5b1-fffe-4723-94c9-81e9ad9ea579" providerId="ADAL" clId="{AD6E8802-30D1-4986-92E7-22223CBF57AE}" dt="2020-11-23T15:14:56.278" v="247" actId="207"/>
          <ac:spMkLst>
            <pc:docMk/>
            <pc:sldMk cId="1748709227" sldId="398"/>
            <ac:spMk id="22" creationId="{A97C87BE-A8C2-4145-A4D3-DA97E4AE1ACF}"/>
          </ac:spMkLst>
        </pc:spChg>
      </pc:sldChg>
      <pc:sldChg chg="addSp delSp modSp">
        <pc:chgData name="Xin Zhu" userId="e83fa5b1-fffe-4723-94c9-81e9ad9ea579" providerId="ADAL" clId="{AD6E8802-30D1-4986-92E7-22223CBF57AE}" dt="2020-11-23T15:14:46.871" v="244"/>
        <pc:sldMkLst>
          <pc:docMk/>
          <pc:sldMk cId="1212846604" sldId="399"/>
        </pc:sldMkLst>
        <pc:spChg chg="add mod">
          <ac:chgData name="Xin Zhu" userId="e83fa5b1-fffe-4723-94c9-81e9ad9ea579" providerId="ADAL" clId="{AD6E8802-30D1-4986-92E7-22223CBF57AE}" dt="2020-11-23T15:14:46.871" v="244"/>
          <ac:spMkLst>
            <pc:docMk/>
            <pc:sldMk cId="1212846604" sldId="399"/>
            <ac:spMk id="65" creationId="{02F5FCC6-85E5-4712-BEE7-44B27F5650F7}"/>
          </ac:spMkLst>
        </pc:spChg>
        <pc:spChg chg="add mod">
          <ac:chgData name="Xin Zhu" userId="e83fa5b1-fffe-4723-94c9-81e9ad9ea579" providerId="ADAL" clId="{AD6E8802-30D1-4986-92E7-22223CBF57AE}" dt="2020-11-23T15:14:46.871" v="244"/>
          <ac:spMkLst>
            <pc:docMk/>
            <pc:sldMk cId="1212846604" sldId="399"/>
            <ac:spMk id="66" creationId="{B55844D1-3EF5-4B7B-BE7F-06B5466CB5FE}"/>
          </ac:spMkLst>
        </pc:spChg>
        <pc:spChg chg="del">
          <ac:chgData name="Xin Zhu" userId="e83fa5b1-fffe-4723-94c9-81e9ad9ea579" providerId="ADAL" clId="{AD6E8802-30D1-4986-92E7-22223CBF57AE}" dt="2020-11-23T15:14:46.409" v="243" actId="478"/>
          <ac:spMkLst>
            <pc:docMk/>
            <pc:sldMk cId="1212846604" sldId="399"/>
            <ac:spMk id="67" creationId="{8648818B-7847-48D3-846E-50DA9272EB42}"/>
          </ac:spMkLst>
        </pc:spChg>
        <pc:spChg chg="del">
          <ac:chgData name="Xin Zhu" userId="e83fa5b1-fffe-4723-94c9-81e9ad9ea579" providerId="ADAL" clId="{AD6E8802-30D1-4986-92E7-22223CBF57AE}" dt="2020-11-23T15:14:46.409" v="243" actId="478"/>
          <ac:spMkLst>
            <pc:docMk/>
            <pc:sldMk cId="1212846604" sldId="399"/>
            <ac:spMk id="68" creationId="{4E6D1719-1D73-434C-9062-F67993A75465}"/>
          </ac:spMkLst>
        </pc:spChg>
      </pc:sldChg>
      <pc:sldChg chg="addSp delSp modSp">
        <pc:chgData name="Xin Zhu" userId="e83fa5b1-fffe-4723-94c9-81e9ad9ea579" providerId="ADAL" clId="{AD6E8802-30D1-4986-92E7-22223CBF57AE}" dt="2020-11-23T15:15:03.354" v="249"/>
        <pc:sldMkLst>
          <pc:docMk/>
          <pc:sldMk cId="2214383230" sldId="400"/>
        </pc:sldMkLst>
        <pc:spChg chg="del">
          <ac:chgData name="Xin Zhu" userId="e83fa5b1-fffe-4723-94c9-81e9ad9ea579" providerId="ADAL" clId="{AD6E8802-30D1-4986-92E7-22223CBF57AE}" dt="2020-11-23T15:15:02.499" v="248" actId="478"/>
          <ac:spMkLst>
            <pc:docMk/>
            <pc:sldMk cId="2214383230" sldId="400"/>
            <ac:spMk id="3" creationId="{E3ADE403-9D70-4EB1-BDB4-A8AB3F39548E}"/>
          </ac:spMkLst>
        </pc:spChg>
        <pc:spChg chg="del">
          <ac:chgData name="Xin Zhu" userId="e83fa5b1-fffe-4723-94c9-81e9ad9ea579" providerId="ADAL" clId="{AD6E8802-30D1-4986-92E7-22223CBF57AE}" dt="2020-11-23T15:15:02.499" v="248" actId="478"/>
          <ac:spMkLst>
            <pc:docMk/>
            <pc:sldMk cId="2214383230" sldId="400"/>
            <ac:spMk id="4" creationId="{5AE1CB80-0A73-4877-B629-2EEB1ED9A43A}"/>
          </ac:spMkLst>
        </pc:spChg>
        <pc:spChg chg="add mod">
          <ac:chgData name="Xin Zhu" userId="e83fa5b1-fffe-4723-94c9-81e9ad9ea579" providerId="ADAL" clId="{AD6E8802-30D1-4986-92E7-22223CBF57AE}" dt="2020-11-23T15:15:03.354" v="249"/>
          <ac:spMkLst>
            <pc:docMk/>
            <pc:sldMk cId="2214383230" sldId="400"/>
            <ac:spMk id="55" creationId="{4FC4A727-E8B3-49DE-BA66-B203891A0DF4}"/>
          </ac:spMkLst>
        </pc:spChg>
        <pc:spChg chg="add mod">
          <ac:chgData name="Xin Zhu" userId="e83fa5b1-fffe-4723-94c9-81e9ad9ea579" providerId="ADAL" clId="{AD6E8802-30D1-4986-92E7-22223CBF57AE}" dt="2020-11-23T15:15:03.354" v="249"/>
          <ac:spMkLst>
            <pc:docMk/>
            <pc:sldMk cId="2214383230" sldId="400"/>
            <ac:spMk id="56" creationId="{E287C49B-CC6E-459B-9EFA-A418747C996C}"/>
          </ac:spMkLst>
        </pc:spChg>
      </pc:sldChg>
      <pc:sldChg chg="addSp delSp modSp">
        <pc:chgData name="Xin Zhu" userId="e83fa5b1-fffe-4723-94c9-81e9ad9ea579" providerId="ADAL" clId="{AD6E8802-30D1-4986-92E7-22223CBF57AE}" dt="2020-11-23T15:01:56.486" v="116"/>
        <pc:sldMkLst>
          <pc:docMk/>
          <pc:sldMk cId="447098078" sldId="418"/>
        </pc:sldMkLst>
        <pc:spChg chg="add del mod">
          <ac:chgData name="Xin Zhu" userId="e83fa5b1-fffe-4723-94c9-81e9ad9ea579" providerId="ADAL" clId="{AD6E8802-30D1-4986-92E7-22223CBF57AE}" dt="2020-11-23T13:41:01.174" v="90"/>
          <ac:spMkLst>
            <pc:docMk/>
            <pc:sldMk cId="447098078" sldId="418"/>
            <ac:spMk id="30" creationId="{CE5AFD9A-CCAF-40C7-9B0F-3C2EFC1DF5C1}"/>
          </ac:spMkLst>
        </pc:spChg>
        <pc:spChg chg="del">
          <ac:chgData name="Xin Zhu" userId="e83fa5b1-fffe-4723-94c9-81e9ad9ea579" providerId="ADAL" clId="{AD6E8802-30D1-4986-92E7-22223CBF57AE}" dt="2020-11-23T13:41:02.481" v="91" actId="478"/>
          <ac:spMkLst>
            <pc:docMk/>
            <pc:sldMk cId="447098078" sldId="418"/>
            <ac:spMk id="33" creationId="{4EEF1336-9D5A-45B3-9B59-248672BD3EDE}"/>
          </ac:spMkLst>
        </pc:spChg>
        <pc:spChg chg="del">
          <ac:chgData name="Xin Zhu" userId="e83fa5b1-fffe-4723-94c9-81e9ad9ea579" providerId="ADAL" clId="{AD6E8802-30D1-4986-92E7-22223CBF57AE}" dt="2020-11-23T13:41:02.481" v="91" actId="478"/>
          <ac:spMkLst>
            <pc:docMk/>
            <pc:sldMk cId="447098078" sldId="418"/>
            <ac:spMk id="39" creationId="{C6788E74-0C45-4440-99B6-844A59CBE297}"/>
          </ac:spMkLst>
        </pc:spChg>
        <pc:spChg chg="add del mod">
          <ac:chgData name="Xin Zhu" userId="e83fa5b1-fffe-4723-94c9-81e9ad9ea579" providerId="ADAL" clId="{AD6E8802-30D1-4986-92E7-22223CBF57AE}" dt="2020-11-23T13:41:01.174" v="90"/>
          <ac:spMkLst>
            <pc:docMk/>
            <pc:sldMk cId="447098078" sldId="418"/>
            <ac:spMk id="40" creationId="{2F5A8F86-C86F-4992-A7CF-BB9A5C7D8BBA}"/>
          </ac:spMkLst>
        </pc:spChg>
        <pc:spChg chg="add del mod">
          <ac:chgData name="Xin Zhu" userId="e83fa5b1-fffe-4723-94c9-81e9ad9ea579" providerId="ADAL" clId="{AD6E8802-30D1-4986-92E7-22223CBF57AE}" dt="2020-11-23T14:55:16.323" v="96" actId="478"/>
          <ac:spMkLst>
            <pc:docMk/>
            <pc:sldMk cId="447098078" sldId="418"/>
            <ac:spMk id="41" creationId="{CB7F2592-4758-4900-B0CC-743624C22CEE}"/>
          </ac:spMkLst>
        </pc:spChg>
        <pc:spChg chg="add del mod">
          <ac:chgData name="Xin Zhu" userId="e83fa5b1-fffe-4723-94c9-81e9ad9ea579" providerId="ADAL" clId="{AD6E8802-30D1-4986-92E7-22223CBF57AE}" dt="2020-11-23T14:55:16.323" v="96" actId="478"/>
          <ac:spMkLst>
            <pc:docMk/>
            <pc:sldMk cId="447098078" sldId="418"/>
            <ac:spMk id="42" creationId="{77D6F3FF-8043-4073-8C0C-B741B76880B9}"/>
          </ac:spMkLst>
        </pc:spChg>
        <pc:spChg chg="add del mod">
          <ac:chgData name="Xin Zhu" userId="e83fa5b1-fffe-4723-94c9-81e9ad9ea579" providerId="ADAL" clId="{AD6E8802-30D1-4986-92E7-22223CBF57AE}" dt="2020-11-23T14:57:04.548" v="109" actId="478"/>
          <ac:spMkLst>
            <pc:docMk/>
            <pc:sldMk cId="447098078" sldId="418"/>
            <ac:spMk id="43" creationId="{88A5E7B2-A3F1-47B1-A738-D4FF35E39F91}"/>
          </ac:spMkLst>
        </pc:spChg>
        <pc:spChg chg="add del mod">
          <ac:chgData name="Xin Zhu" userId="e83fa5b1-fffe-4723-94c9-81e9ad9ea579" providerId="ADAL" clId="{AD6E8802-30D1-4986-92E7-22223CBF57AE}" dt="2020-11-23T14:57:04.548" v="109" actId="478"/>
          <ac:spMkLst>
            <pc:docMk/>
            <pc:sldMk cId="447098078" sldId="418"/>
            <ac:spMk id="44" creationId="{0E0612C1-828E-46F8-8C47-4EAAE79A8594}"/>
          </ac:spMkLst>
        </pc:spChg>
        <pc:spChg chg="add del mod">
          <ac:chgData name="Xin Zhu" userId="e83fa5b1-fffe-4723-94c9-81e9ad9ea579" providerId="ADAL" clId="{AD6E8802-30D1-4986-92E7-22223CBF57AE}" dt="2020-11-23T15:01:41.816" v="115"/>
          <ac:spMkLst>
            <pc:docMk/>
            <pc:sldMk cId="447098078" sldId="418"/>
            <ac:spMk id="45" creationId="{66AB3EE0-41A8-44E1-AB5A-3C846E9AD483}"/>
          </ac:spMkLst>
        </pc:spChg>
        <pc:spChg chg="add del mod">
          <ac:chgData name="Xin Zhu" userId="e83fa5b1-fffe-4723-94c9-81e9ad9ea579" providerId="ADAL" clId="{AD6E8802-30D1-4986-92E7-22223CBF57AE}" dt="2020-11-23T15:01:41.816" v="115"/>
          <ac:spMkLst>
            <pc:docMk/>
            <pc:sldMk cId="447098078" sldId="418"/>
            <ac:spMk id="46" creationId="{5B3C5E33-4012-4C63-AE7F-1F3FCFC39A20}"/>
          </ac:spMkLst>
        </pc:spChg>
        <pc:spChg chg="add mod">
          <ac:chgData name="Xin Zhu" userId="e83fa5b1-fffe-4723-94c9-81e9ad9ea579" providerId="ADAL" clId="{AD6E8802-30D1-4986-92E7-22223CBF57AE}" dt="2020-11-23T15:01:56.486" v="116"/>
          <ac:spMkLst>
            <pc:docMk/>
            <pc:sldMk cId="447098078" sldId="418"/>
            <ac:spMk id="47" creationId="{A00A8918-C26D-48B3-8242-C36B02E9FD29}"/>
          </ac:spMkLst>
        </pc:spChg>
        <pc:spChg chg="add mod">
          <ac:chgData name="Xin Zhu" userId="e83fa5b1-fffe-4723-94c9-81e9ad9ea579" providerId="ADAL" clId="{AD6E8802-30D1-4986-92E7-22223CBF57AE}" dt="2020-11-23T15:01:56.486" v="116"/>
          <ac:spMkLst>
            <pc:docMk/>
            <pc:sldMk cId="447098078" sldId="418"/>
            <ac:spMk id="48" creationId="{C659EF4B-C668-4566-AF2F-B6ED103744C2}"/>
          </ac:spMkLst>
        </pc:spChg>
      </pc:sldChg>
      <pc:sldChg chg="addSp delSp modSp">
        <pc:chgData name="Xin Zhu" userId="e83fa5b1-fffe-4723-94c9-81e9ad9ea579" providerId="ADAL" clId="{AD6E8802-30D1-4986-92E7-22223CBF57AE}" dt="2020-11-23T13:40:14.224" v="85"/>
        <pc:sldMkLst>
          <pc:docMk/>
          <pc:sldMk cId="4099835336" sldId="425"/>
        </pc:sldMkLst>
        <pc:spChg chg="add mod">
          <ac:chgData name="Xin Zhu" userId="e83fa5b1-fffe-4723-94c9-81e9ad9ea579" providerId="ADAL" clId="{AD6E8802-30D1-4986-92E7-22223CBF57AE}" dt="2020-11-23T13:40:14.224" v="85"/>
          <ac:spMkLst>
            <pc:docMk/>
            <pc:sldMk cId="4099835336" sldId="425"/>
            <ac:spMk id="23" creationId="{E78AA012-9064-47BA-BE95-804574160583}"/>
          </ac:spMkLst>
        </pc:spChg>
        <pc:spChg chg="add mod">
          <ac:chgData name="Xin Zhu" userId="e83fa5b1-fffe-4723-94c9-81e9ad9ea579" providerId="ADAL" clId="{AD6E8802-30D1-4986-92E7-22223CBF57AE}" dt="2020-11-23T13:40:14.224" v="85"/>
          <ac:spMkLst>
            <pc:docMk/>
            <pc:sldMk cId="4099835336" sldId="425"/>
            <ac:spMk id="25" creationId="{25362CC5-CF38-4E38-A1A8-4274C38AFB94}"/>
          </ac:spMkLst>
        </pc:spChg>
        <pc:spChg chg="del">
          <ac:chgData name="Xin Zhu" userId="e83fa5b1-fffe-4723-94c9-81e9ad9ea579" providerId="ADAL" clId="{AD6E8802-30D1-4986-92E7-22223CBF57AE}" dt="2020-11-23T13:40:13.340" v="84" actId="478"/>
          <ac:spMkLst>
            <pc:docMk/>
            <pc:sldMk cId="4099835336" sldId="425"/>
            <ac:spMk id="28" creationId="{DE23B0CB-4DE7-4CBE-BAF3-726F34068EBA}"/>
          </ac:spMkLst>
        </pc:spChg>
        <pc:spChg chg="del">
          <ac:chgData name="Xin Zhu" userId="e83fa5b1-fffe-4723-94c9-81e9ad9ea579" providerId="ADAL" clId="{AD6E8802-30D1-4986-92E7-22223CBF57AE}" dt="2020-11-23T13:40:13.340" v="84" actId="478"/>
          <ac:spMkLst>
            <pc:docMk/>
            <pc:sldMk cId="4099835336" sldId="425"/>
            <ac:spMk id="29" creationId="{A919F1A0-F3F3-4FA0-A03A-79EE7C8AF92F}"/>
          </ac:spMkLst>
        </pc:spChg>
      </pc:sldChg>
      <pc:sldChg chg="addSp delSp modSp">
        <pc:chgData name="Xin Zhu" userId="e83fa5b1-fffe-4723-94c9-81e9ad9ea579" providerId="ADAL" clId="{AD6E8802-30D1-4986-92E7-22223CBF57AE}" dt="2020-11-23T15:02:40.205" v="124"/>
        <pc:sldMkLst>
          <pc:docMk/>
          <pc:sldMk cId="1465184814" sldId="438"/>
        </pc:sldMkLst>
        <pc:spChg chg="del">
          <ac:chgData name="Xin Zhu" userId="e83fa5b1-fffe-4723-94c9-81e9ad9ea579" providerId="ADAL" clId="{AD6E8802-30D1-4986-92E7-22223CBF57AE}" dt="2020-11-23T15:02:37.752" v="123" actId="478"/>
          <ac:spMkLst>
            <pc:docMk/>
            <pc:sldMk cId="1465184814" sldId="438"/>
            <ac:spMk id="43" creationId="{6AC63238-9ED0-486D-A053-54F737824FB7}"/>
          </ac:spMkLst>
        </pc:spChg>
        <pc:spChg chg="del">
          <ac:chgData name="Xin Zhu" userId="e83fa5b1-fffe-4723-94c9-81e9ad9ea579" providerId="ADAL" clId="{AD6E8802-30D1-4986-92E7-22223CBF57AE}" dt="2020-11-23T15:02:37.752" v="123" actId="478"/>
          <ac:spMkLst>
            <pc:docMk/>
            <pc:sldMk cId="1465184814" sldId="438"/>
            <ac:spMk id="44" creationId="{944D1AE7-D00B-447A-B315-ED90E7EBD2AC}"/>
          </ac:spMkLst>
        </pc:spChg>
        <pc:spChg chg="add mod">
          <ac:chgData name="Xin Zhu" userId="e83fa5b1-fffe-4723-94c9-81e9ad9ea579" providerId="ADAL" clId="{AD6E8802-30D1-4986-92E7-22223CBF57AE}" dt="2020-11-23T15:02:40.205" v="124"/>
          <ac:spMkLst>
            <pc:docMk/>
            <pc:sldMk cId="1465184814" sldId="438"/>
            <ac:spMk id="45" creationId="{22907EBA-FC64-4641-81ED-82A93875062F}"/>
          </ac:spMkLst>
        </pc:spChg>
        <pc:spChg chg="add mod">
          <ac:chgData name="Xin Zhu" userId="e83fa5b1-fffe-4723-94c9-81e9ad9ea579" providerId="ADAL" clId="{AD6E8802-30D1-4986-92E7-22223CBF57AE}" dt="2020-11-23T15:02:40.205" v="124"/>
          <ac:spMkLst>
            <pc:docMk/>
            <pc:sldMk cId="1465184814" sldId="438"/>
            <ac:spMk id="47" creationId="{41713539-9B74-4C6B-81BE-13B7678F82C9}"/>
          </ac:spMkLst>
        </pc:spChg>
      </pc:sldChg>
      <pc:sldChg chg="addSp delSp modSp">
        <pc:chgData name="Xin Zhu" userId="e83fa5b1-fffe-4723-94c9-81e9ad9ea579" providerId="ADAL" clId="{AD6E8802-30D1-4986-92E7-22223CBF57AE}" dt="2020-11-23T15:15:15.591" v="251"/>
        <pc:sldMkLst>
          <pc:docMk/>
          <pc:sldMk cId="2632817592" sldId="468"/>
        </pc:sldMkLst>
        <pc:spChg chg="del">
          <ac:chgData name="Xin Zhu" userId="e83fa5b1-fffe-4723-94c9-81e9ad9ea579" providerId="ADAL" clId="{AD6E8802-30D1-4986-92E7-22223CBF57AE}" dt="2020-11-23T15:15:14.787" v="250" actId="478"/>
          <ac:spMkLst>
            <pc:docMk/>
            <pc:sldMk cId="2632817592" sldId="468"/>
            <ac:spMk id="39" creationId="{B1856E23-5052-4CCB-BEAC-F978E4E7B94E}"/>
          </ac:spMkLst>
        </pc:spChg>
        <pc:spChg chg="del">
          <ac:chgData name="Xin Zhu" userId="e83fa5b1-fffe-4723-94c9-81e9ad9ea579" providerId="ADAL" clId="{AD6E8802-30D1-4986-92E7-22223CBF57AE}" dt="2020-11-23T15:15:14.787" v="250" actId="478"/>
          <ac:spMkLst>
            <pc:docMk/>
            <pc:sldMk cId="2632817592" sldId="468"/>
            <ac:spMk id="40" creationId="{65F5E327-F620-4D44-8D74-04751DFC71BF}"/>
          </ac:spMkLst>
        </pc:spChg>
        <pc:spChg chg="add mod">
          <ac:chgData name="Xin Zhu" userId="e83fa5b1-fffe-4723-94c9-81e9ad9ea579" providerId="ADAL" clId="{AD6E8802-30D1-4986-92E7-22223CBF57AE}" dt="2020-11-23T15:15:15.591" v="251"/>
          <ac:spMkLst>
            <pc:docMk/>
            <pc:sldMk cId="2632817592" sldId="468"/>
            <ac:spMk id="41" creationId="{176A240E-B462-4921-878E-ACBEC9C2E1D1}"/>
          </ac:spMkLst>
        </pc:spChg>
        <pc:spChg chg="add mod">
          <ac:chgData name="Xin Zhu" userId="e83fa5b1-fffe-4723-94c9-81e9ad9ea579" providerId="ADAL" clId="{AD6E8802-30D1-4986-92E7-22223CBF57AE}" dt="2020-11-23T15:15:15.591" v="251"/>
          <ac:spMkLst>
            <pc:docMk/>
            <pc:sldMk cId="2632817592" sldId="468"/>
            <ac:spMk id="42" creationId="{7360BF5D-5424-46A9-9171-BFC66984041F}"/>
          </ac:spMkLst>
        </pc:spChg>
      </pc:sldChg>
      <pc:sldChg chg="addSp delSp modSp">
        <pc:chgData name="Xin Zhu" userId="e83fa5b1-fffe-4723-94c9-81e9ad9ea579" providerId="ADAL" clId="{AD6E8802-30D1-4986-92E7-22223CBF57AE}" dt="2020-11-23T15:06:34.674" v="143"/>
        <pc:sldMkLst>
          <pc:docMk/>
          <pc:sldMk cId="2953414959" sldId="5799"/>
        </pc:sldMkLst>
        <pc:spChg chg="del">
          <ac:chgData name="Xin Zhu" userId="e83fa5b1-fffe-4723-94c9-81e9ad9ea579" providerId="ADAL" clId="{AD6E8802-30D1-4986-92E7-22223CBF57AE}" dt="2020-11-23T13:38:19.636" v="63" actId="478"/>
          <ac:spMkLst>
            <pc:docMk/>
            <pc:sldMk cId="2953414959" sldId="5799"/>
            <ac:spMk id="3" creationId="{F6AFA1F1-0AAC-4408-AD19-DA2F47EB8C54}"/>
          </ac:spMkLst>
        </pc:spChg>
        <pc:spChg chg="del mod">
          <ac:chgData name="Xin Zhu" userId="e83fa5b1-fffe-4723-94c9-81e9ad9ea579" providerId="ADAL" clId="{AD6E8802-30D1-4986-92E7-22223CBF57AE}" dt="2020-11-23T13:38:15.491" v="62" actId="478"/>
          <ac:spMkLst>
            <pc:docMk/>
            <pc:sldMk cId="2953414959" sldId="5799"/>
            <ac:spMk id="4" creationId="{8339F6F0-DD2C-014B-8094-C4E5249BCE43}"/>
          </ac:spMkLst>
        </pc:spChg>
        <pc:spChg chg="add del mod">
          <ac:chgData name="Xin Zhu" userId="e83fa5b1-fffe-4723-94c9-81e9ad9ea579" providerId="ADAL" clId="{AD6E8802-30D1-4986-92E7-22223CBF57AE}" dt="2020-11-23T15:06:33.902" v="142" actId="478"/>
          <ac:spMkLst>
            <pc:docMk/>
            <pc:sldMk cId="2953414959" sldId="5799"/>
            <ac:spMk id="36" creationId="{E15895A1-54A4-43B3-9D92-A7EF080AF6D7}"/>
          </ac:spMkLst>
        </pc:spChg>
        <pc:spChg chg="add del mod">
          <ac:chgData name="Xin Zhu" userId="e83fa5b1-fffe-4723-94c9-81e9ad9ea579" providerId="ADAL" clId="{AD6E8802-30D1-4986-92E7-22223CBF57AE}" dt="2020-11-23T15:06:33.902" v="142" actId="478"/>
          <ac:spMkLst>
            <pc:docMk/>
            <pc:sldMk cId="2953414959" sldId="5799"/>
            <ac:spMk id="38" creationId="{EB4A1B5D-7D23-473C-89AE-58878092697D}"/>
          </ac:spMkLst>
        </pc:spChg>
        <pc:spChg chg="add mod">
          <ac:chgData name="Xin Zhu" userId="e83fa5b1-fffe-4723-94c9-81e9ad9ea579" providerId="ADAL" clId="{AD6E8802-30D1-4986-92E7-22223CBF57AE}" dt="2020-11-23T15:06:34.674" v="143"/>
          <ac:spMkLst>
            <pc:docMk/>
            <pc:sldMk cId="2953414959" sldId="5799"/>
            <ac:spMk id="41" creationId="{620C36A2-E919-4C2F-9D16-48E1381EF2B4}"/>
          </ac:spMkLst>
        </pc:spChg>
        <pc:spChg chg="add mod">
          <ac:chgData name="Xin Zhu" userId="e83fa5b1-fffe-4723-94c9-81e9ad9ea579" providerId="ADAL" clId="{AD6E8802-30D1-4986-92E7-22223CBF57AE}" dt="2020-11-23T15:06:34.674" v="143"/>
          <ac:spMkLst>
            <pc:docMk/>
            <pc:sldMk cId="2953414959" sldId="5799"/>
            <ac:spMk id="42" creationId="{B7DB3E30-A952-4C82-82AE-13B259ED9EA4}"/>
          </ac:spMkLst>
        </pc:spChg>
      </pc:sldChg>
      <pc:sldChg chg="addSp delSp modSp">
        <pc:chgData name="Xin Zhu" userId="e83fa5b1-fffe-4723-94c9-81e9ad9ea579" providerId="ADAL" clId="{AD6E8802-30D1-4986-92E7-22223CBF57AE}" dt="2020-11-23T15:13:10.713" v="218"/>
        <pc:sldMkLst>
          <pc:docMk/>
          <pc:sldMk cId="1041687572" sldId="5802"/>
        </pc:sldMkLst>
        <pc:spChg chg="add mod">
          <ac:chgData name="Xin Zhu" userId="e83fa5b1-fffe-4723-94c9-81e9ad9ea579" providerId="ADAL" clId="{AD6E8802-30D1-4986-92E7-22223CBF57AE}" dt="2020-11-23T15:13:10.713" v="218"/>
          <ac:spMkLst>
            <pc:docMk/>
            <pc:sldMk cId="1041687572" sldId="5802"/>
            <ac:spMk id="16" creationId="{DD40B0BF-26BA-4905-A6FB-0698721A15CB}"/>
          </ac:spMkLst>
        </pc:spChg>
        <pc:spChg chg="del">
          <ac:chgData name="Xin Zhu" userId="e83fa5b1-fffe-4723-94c9-81e9ad9ea579" providerId="ADAL" clId="{AD6E8802-30D1-4986-92E7-22223CBF57AE}" dt="2020-11-23T15:13:09.617" v="217" actId="478"/>
          <ac:spMkLst>
            <pc:docMk/>
            <pc:sldMk cId="1041687572" sldId="5802"/>
            <ac:spMk id="17" creationId="{92ABE64A-1B3B-4A12-8A6A-9D030656C30D}"/>
          </ac:spMkLst>
        </pc:spChg>
        <pc:spChg chg="del">
          <ac:chgData name="Xin Zhu" userId="e83fa5b1-fffe-4723-94c9-81e9ad9ea579" providerId="ADAL" clId="{AD6E8802-30D1-4986-92E7-22223CBF57AE}" dt="2020-11-23T15:13:09.617" v="217" actId="478"/>
          <ac:spMkLst>
            <pc:docMk/>
            <pc:sldMk cId="1041687572" sldId="5802"/>
            <ac:spMk id="18" creationId="{AFA69DC5-11A8-4F3C-997E-494052893F91}"/>
          </ac:spMkLst>
        </pc:spChg>
        <pc:spChg chg="add mod">
          <ac:chgData name="Xin Zhu" userId="e83fa5b1-fffe-4723-94c9-81e9ad9ea579" providerId="ADAL" clId="{AD6E8802-30D1-4986-92E7-22223CBF57AE}" dt="2020-11-23T15:13:10.713" v="218"/>
          <ac:spMkLst>
            <pc:docMk/>
            <pc:sldMk cId="1041687572" sldId="5802"/>
            <ac:spMk id="19" creationId="{9F24CE43-1AD6-4277-BB11-6FAD6C0C40C1}"/>
          </ac:spMkLst>
        </pc:spChg>
      </pc:sldChg>
      <pc:sldChg chg="addSp delSp modSp">
        <pc:chgData name="Xin Zhu" userId="e83fa5b1-fffe-4723-94c9-81e9ad9ea579" providerId="ADAL" clId="{AD6E8802-30D1-4986-92E7-22223CBF57AE}" dt="2020-11-23T15:13:26.823" v="223" actId="207"/>
        <pc:sldMkLst>
          <pc:docMk/>
          <pc:sldMk cId="2525729781" sldId="5803"/>
        </pc:sldMkLst>
        <pc:spChg chg="del">
          <ac:chgData name="Xin Zhu" userId="e83fa5b1-fffe-4723-94c9-81e9ad9ea579" providerId="ADAL" clId="{AD6E8802-30D1-4986-92E7-22223CBF57AE}" dt="2020-11-23T15:13:23.088" v="221" actId="478"/>
          <ac:spMkLst>
            <pc:docMk/>
            <pc:sldMk cId="2525729781" sldId="5803"/>
            <ac:spMk id="15" creationId="{AAAE833D-D729-423E-93E1-D3E4BFE23EB4}"/>
          </ac:spMkLst>
        </pc:spChg>
        <pc:spChg chg="del">
          <ac:chgData name="Xin Zhu" userId="e83fa5b1-fffe-4723-94c9-81e9ad9ea579" providerId="ADAL" clId="{AD6E8802-30D1-4986-92E7-22223CBF57AE}" dt="2020-11-23T15:13:23.088" v="221" actId="478"/>
          <ac:spMkLst>
            <pc:docMk/>
            <pc:sldMk cId="2525729781" sldId="5803"/>
            <ac:spMk id="16" creationId="{942AB3BA-0959-4CC1-816F-EC507619F57B}"/>
          </ac:spMkLst>
        </pc:spChg>
        <pc:spChg chg="add mod">
          <ac:chgData name="Xin Zhu" userId="e83fa5b1-fffe-4723-94c9-81e9ad9ea579" providerId="ADAL" clId="{AD6E8802-30D1-4986-92E7-22223CBF57AE}" dt="2020-11-23T15:13:26.823" v="223" actId="207"/>
          <ac:spMkLst>
            <pc:docMk/>
            <pc:sldMk cId="2525729781" sldId="5803"/>
            <ac:spMk id="17" creationId="{908184FF-2512-4853-A076-E7A82195137D}"/>
          </ac:spMkLst>
        </pc:spChg>
        <pc:spChg chg="add mod">
          <ac:chgData name="Xin Zhu" userId="e83fa5b1-fffe-4723-94c9-81e9ad9ea579" providerId="ADAL" clId="{AD6E8802-30D1-4986-92E7-22223CBF57AE}" dt="2020-11-23T15:13:26.823" v="223" actId="207"/>
          <ac:spMkLst>
            <pc:docMk/>
            <pc:sldMk cId="2525729781" sldId="5803"/>
            <ac:spMk id="18" creationId="{7E74B72C-D9C9-4685-BFBA-2E1557885D3C}"/>
          </ac:spMkLst>
        </pc:spChg>
        <pc:picChg chg="mod modCrop">
          <ac:chgData name="Xin Zhu" userId="e83fa5b1-fffe-4723-94c9-81e9ad9ea579" providerId="ADAL" clId="{AD6E8802-30D1-4986-92E7-22223CBF57AE}" dt="2020-11-23T09:12:14.298" v="6" actId="18131"/>
          <ac:picMkLst>
            <pc:docMk/>
            <pc:sldMk cId="2525729781" sldId="5803"/>
            <ac:picMk id="13" creationId="{A4D39CF7-EC26-4571-B5D5-BB68B9733DBD}"/>
          </ac:picMkLst>
        </pc:picChg>
      </pc:sldChg>
      <pc:sldChg chg="addSp delSp modSp">
        <pc:chgData name="Xin Zhu" userId="e83fa5b1-fffe-4723-94c9-81e9ad9ea579" providerId="ADAL" clId="{AD6E8802-30D1-4986-92E7-22223CBF57AE}" dt="2020-11-23T15:13:33.250" v="225"/>
        <pc:sldMkLst>
          <pc:docMk/>
          <pc:sldMk cId="2139303092" sldId="5804"/>
        </pc:sldMkLst>
        <pc:spChg chg="del">
          <ac:chgData name="Xin Zhu" userId="e83fa5b1-fffe-4723-94c9-81e9ad9ea579" providerId="ADAL" clId="{AD6E8802-30D1-4986-92E7-22223CBF57AE}" dt="2020-11-23T15:13:32.815" v="224" actId="478"/>
          <ac:spMkLst>
            <pc:docMk/>
            <pc:sldMk cId="2139303092" sldId="5804"/>
            <ac:spMk id="47" creationId="{6EFB0A55-9AF4-43C3-BE81-3BD45DC70BAA}"/>
          </ac:spMkLst>
        </pc:spChg>
        <pc:spChg chg="del">
          <ac:chgData name="Xin Zhu" userId="e83fa5b1-fffe-4723-94c9-81e9ad9ea579" providerId="ADAL" clId="{AD6E8802-30D1-4986-92E7-22223CBF57AE}" dt="2020-11-23T15:13:32.815" v="224" actId="478"/>
          <ac:spMkLst>
            <pc:docMk/>
            <pc:sldMk cId="2139303092" sldId="5804"/>
            <ac:spMk id="51" creationId="{ACCDAFBF-7BF3-47D0-9087-810893F6267B}"/>
          </ac:spMkLst>
        </pc:spChg>
        <pc:spChg chg="add mod">
          <ac:chgData name="Xin Zhu" userId="e83fa5b1-fffe-4723-94c9-81e9ad9ea579" providerId="ADAL" clId="{AD6E8802-30D1-4986-92E7-22223CBF57AE}" dt="2020-11-23T15:13:33.250" v="225"/>
          <ac:spMkLst>
            <pc:docMk/>
            <pc:sldMk cId="2139303092" sldId="5804"/>
            <ac:spMk id="52" creationId="{9BBE0F9D-A79A-4FE2-A74B-675242161DFE}"/>
          </ac:spMkLst>
        </pc:spChg>
        <pc:spChg chg="add mod">
          <ac:chgData name="Xin Zhu" userId="e83fa5b1-fffe-4723-94c9-81e9ad9ea579" providerId="ADAL" clId="{AD6E8802-30D1-4986-92E7-22223CBF57AE}" dt="2020-11-23T15:13:33.250" v="225"/>
          <ac:spMkLst>
            <pc:docMk/>
            <pc:sldMk cId="2139303092" sldId="5804"/>
            <ac:spMk id="53" creationId="{EC649D4B-A3C4-4183-97B7-E4A2074A0FA2}"/>
          </ac:spMkLst>
        </pc:spChg>
      </pc:sldChg>
      <pc:sldChg chg="addSp delSp modSp">
        <pc:chgData name="Xin Zhu" userId="e83fa5b1-fffe-4723-94c9-81e9ad9ea579" providerId="ADAL" clId="{AD6E8802-30D1-4986-92E7-22223CBF57AE}" dt="2020-11-23T15:02:08.077" v="118" actId="478"/>
        <pc:sldMkLst>
          <pc:docMk/>
          <pc:sldMk cId="3512138599" sldId="5805"/>
        </pc:sldMkLst>
        <pc:spChg chg="add del mod">
          <ac:chgData name="Xin Zhu" userId="e83fa5b1-fffe-4723-94c9-81e9ad9ea579" providerId="ADAL" clId="{AD6E8802-30D1-4986-92E7-22223CBF57AE}" dt="2020-11-23T14:55:46.190" v="101"/>
          <ac:spMkLst>
            <pc:docMk/>
            <pc:sldMk cId="3512138599" sldId="5805"/>
            <ac:spMk id="3" creationId="{FE7549D6-5C14-402F-A113-F8EF0FC51317}"/>
          </ac:spMkLst>
        </pc:spChg>
        <pc:spChg chg="add del mod">
          <ac:chgData name="Xin Zhu" userId="e83fa5b1-fffe-4723-94c9-81e9ad9ea579" providerId="ADAL" clId="{AD6E8802-30D1-4986-92E7-22223CBF57AE}" dt="2020-11-23T15:02:08.077" v="118" actId="478"/>
          <ac:spMkLst>
            <pc:docMk/>
            <pc:sldMk cId="3512138599" sldId="5805"/>
            <ac:spMk id="7" creationId="{85151C7A-59DE-4239-9CBE-EDB1E8DD6527}"/>
          </ac:spMkLst>
        </pc:spChg>
        <pc:spChg chg="add del mod">
          <ac:chgData name="Xin Zhu" userId="e83fa5b1-fffe-4723-94c9-81e9ad9ea579" providerId="ADAL" clId="{AD6E8802-30D1-4986-92E7-22223CBF57AE}" dt="2020-11-23T15:01:37.291" v="114"/>
          <ac:spMkLst>
            <pc:docMk/>
            <pc:sldMk cId="3512138599" sldId="5805"/>
            <ac:spMk id="8" creationId="{6C460F33-471A-46C4-A114-A0685652958F}"/>
          </ac:spMkLst>
        </pc:spChg>
        <pc:spChg chg="add del mod">
          <ac:chgData name="Xin Zhu" userId="e83fa5b1-fffe-4723-94c9-81e9ad9ea579" providerId="ADAL" clId="{AD6E8802-30D1-4986-92E7-22223CBF57AE}" dt="2020-11-23T14:55:43.237" v="99" actId="478"/>
          <ac:spMkLst>
            <pc:docMk/>
            <pc:sldMk cId="3512138599" sldId="5805"/>
            <ac:spMk id="42" creationId="{75B4355D-7285-4622-A83C-5C37065D5E57}"/>
          </ac:spMkLst>
        </pc:spChg>
        <pc:spChg chg="del">
          <ac:chgData name="Xin Zhu" userId="e83fa5b1-fffe-4723-94c9-81e9ad9ea579" providerId="ADAL" clId="{AD6E8802-30D1-4986-92E7-22223CBF57AE}" dt="2020-11-23T13:41:11.506" v="93" actId="478"/>
          <ac:spMkLst>
            <pc:docMk/>
            <pc:sldMk cId="3512138599" sldId="5805"/>
            <ac:spMk id="43" creationId="{701DF2A0-608B-4F63-AA2F-F5EBB79B874F}"/>
          </ac:spMkLst>
        </pc:spChg>
        <pc:spChg chg="del">
          <ac:chgData name="Xin Zhu" userId="e83fa5b1-fffe-4723-94c9-81e9ad9ea579" providerId="ADAL" clId="{AD6E8802-30D1-4986-92E7-22223CBF57AE}" dt="2020-11-23T13:41:13.380" v="94" actId="478"/>
          <ac:spMkLst>
            <pc:docMk/>
            <pc:sldMk cId="3512138599" sldId="5805"/>
            <ac:spMk id="44" creationId="{4E16BEF4-776A-4F0C-9D39-8284A9FC186B}"/>
          </ac:spMkLst>
        </pc:spChg>
        <pc:spChg chg="add del mod">
          <ac:chgData name="Xin Zhu" userId="e83fa5b1-fffe-4723-94c9-81e9ad9ea579" providerId="ADAL" clId="{AD6E8802-30D1-4986-92E7-22223CBF57AE}" dt="2020-11-23T14:55:43.237" v="99" actId="478"/>
          <ac:spMkLst>
            <pc:docMk/>
            <pc:sldMk cId="3512138599" sldId="5805"/>
            <ac:spMk id="45" creationId="{50283CEF-802A-46E2-A2B4-E82D6824DC25}"/>
          </ac:spMkLst>
        </pc:spChg>
        <pc:spChg chg="add mod">
          <ac:chgData name="Xin Zhu" userId="e83fa5b1-fffe-4723-94c9-81e9ad9ea579" providerId="ADAL" clId="{AD6E8802-30D1-4986-92E7-22223CBF57AE}" dt="2020-11-23T15:02:01.646" v="117"/>
          <ac:spMkLst>
            <pc:docMk/>
            <pc:sldMk cId="3512138599" sldId="5805"/>
            <ac:spMk id="47" creationId="{6F45322D-ECC2-48E8-A41A-C1033352ED69}"/>
          </ac:spMkLst>
        </pc:spChg>
        <pc:spChg chg="add mod">
          <ac:chgData name="Xin Zhu" userId="e83fa5b1-fffe-4723-94c9-81e9ad9ea579" providerId="ADAL" clId="{AD6E8802-30D1-4986-92E7-22223CBF57AE}" dt="2020-11-23T15:02:01.646" v="117"/>
          <ac:spMkLst>
            <pc:docMk/>
            <pc:sldMk cId="3512138599" sldId="5805"/>
            <ac:spMk id="48" creationId="{E6A9F80B-188B-4411-A4C9-B4A4D8B00D52}"/>
          </ac:spMkLst>
        </pc:spChg>
      </pc:sldChg>
      <pc:sldChg chg="addSp delSp modSp modCm">
        <pc:chgData name="Xin Zhu" userId="e83fa5b1-fffe-4723-94c9-81e9ad9ea579" providerId="ADAL" clId="{AD6E8802-30D1-4986-92E7-22223CBF57AE}" dt="2020-11-23T15:06:11.806" v="135"/>
        <pc:sldMkLst>
          <pc:docMk/>
          <pc:sldMk cId="1237711750" sldId="5806"/>
        </pc:sldMkLst>
        <pc:spChg chg="del">
          <ac:chgData name="Xin Zhu" userId="e83fa5b1-fffe-4723-94c9-81e9ad9ea579" providerId="ADAL" clId="{AD6E8802-30D1-4986-92E7-22223CBF57AE}" dt="2020-11-23T13:37:40.634" v="50" actId="478"/>
          <ac:spMkLst>
            <pc:docMk/>
            <pc:sldMk cId="1237711750" sldId="5806"/>
            <ac:spMk id="2" creationId="{67240CAB-E7FB-46AB-84D6-96D26D4DD7AE}"/>
          </ac:spMkLst>
        </pc:spChg>
        <pc:spChg chg="del">
          <ac:chgData name="Xin Zhu" userId="e83fa5b1-fffe-4723-94c9-81e9ad9ea579" providerId="ADAL" clId="{AD6E8802-30D1-4986-92E7-22223CBF57AE}" dt="2020-11-23T13:37:36.526" v="49" actId="478"/>
          <ac:spMkLst>
            <pc:docMk/>
            <pc:sldMk cId="1237711750" sldId="5806"/>
            <ac:spMk id="4" creationId="{F6202066-F9BD-4AAD-9EE5-34450AB27E7F}"/>
          </ac:spMkLst>
        </pc:spChg>
        <pc:spChg chg="add del mod">
          <ac:chgData name="Xin Zhu" userId="e83fa5b1-fffe-4723-94c9-81e9ad9ea579" providerId="ADAL" clId="{AD6E8802-30D1-4986-92E7-22223CBF57AE}" dt="2020-11-23T15:06:10.972" v="134" actId="478"/>
          <ac:spMkLst>
            <pc:docMk/>
            <pc:sldMk cId="1237711750" sldId="5806"/>
            <ac:spMk id="11" creationId="{4CD3682F-C1B8-445C-A66C-4519CD4956F4}"/>
          </ac:spMkLst>
        </pc:spChg>
        <pc:spChg chg="add del mod">
          <ac:chgData name="Xin Zhu" userId="e83fa5b1-fffe-4723-94c9-81e9ad9ea579" providerId="ADAL" clId="{AD6E8802-30D1-4986-92E7-22223CBF57AE}" dt="2020-11-23T15:06:10.972" v="134" actId="478"/>
          <ac:spMkLst>
            <pc:docMk/>
            <pc:sldMk cId="1237711750" sldId="5806"/>
            <ac:spMk id="13" creationId="{CEE1F319-B701-4A25-9AC5-1E64B5BE2437}"/>
          </ac:spMkLst>
        </pc:spChg>
        <pc:spChg chg="add mod">
          <ac:chgData name="Xin Zhu" userId="e83fa5b1-fffe-4723-94c9-81e9ad9ea579" providerId="ADAL" clId="{AD6E8802-30D1-4986-92E7-22223CBF57AE}" dt="2020-11-23T15:06:11.806" v="135"/>
          <ac:spMkLst>
            <pc:docMk/>
            <pc:sldMk cId="1237711750" sldId="5806"/>
            <ac:spMk id="14" creationId="{B2FB15BC-8760-44FD-A2E9-86F3FC9C2302}"/>
          </ac:spMkLst>
        </pc:spChg>
        <pc:spChg chg="add mod">
          <ac:chgData name="Xin Zhu" userId="e83fa5b1-fffe-4723-94c9-81e9ad9ea579" providerId="ADAL" clId="{AD6E8802-30D1-4986-92E7-22223CBF57AE}" dt="2020-11-23T15:06:11.806" v="135"/>
          <ac:spMkLst>
            <pc:docMk/>
            <pc:sldMk cId="1237711750" sldId="5806"/>
            <ac:spMk id="15" creationId="{BA7C8FDF-59B0-4F59-A18E-A643D485F6F5}"/>
          </ac:spMkLst>
        </pc:spChg>
      </pc:sldChg>
      <pc:sldChg chg="addSp delSp modSp">
        <pc:chgData name="Xin Zhu" userId="e83fa5b1-fffe-4723-94c9-81e9ad9ea579" providerId="ADAL" clId="{AD6E8802-30D1-4986-92E7-22223CBF57AE}" dt="2020-11-23T15:06:17.820" v="137"/>
        <pc:sldMkLst>
          <pc:docMk/>
          <pc:sldMk cId="1299901609" sldId="5807"/>
        </pc:sldMkLst>
        <pc:spChg chg="del">
          <ac:chgData name="Xin Zhu" userId="e83fa5b1-fffe-4723-94c9-81e9ad9ea579" providerId="ADAL" clId="{AD6E8802-30D1-4986-92E7-22223CBF57AE}" dt="2020-11-23T13:37:51.178" v="53" actId="478"/>
          <ac:spMkLst>
            <pc:docMk/>
            <pc:sldMk cId="1299901609" sldId="5807"/>
            <ac:spMk id="3" creationId="{45D41400-F7CB-4E74-B378-02AECCD27BAB}"/>
          </ac:spMkLst>
        </pc:spChg>
        <pc:spChg chg="del">
          <ac:chgData name="Xin Zhu" userId="e83fa5b1-fffe-4723-94c9-81e9ad9ea579" providerId="ADAL" clId="{AD6E8802-30D1-4986-92E7-22223CBF57AE}" dt="2020-11-23T13:37:47.677" v="52" actId="478"/>
          <ac:spMkLst>
            <pc:docMk/>
            <pc:sldMk cId="1299901609" sldId="5807"/>
            <ac:spMk id="4" creationId="{46CC33DD-80CA-4A57-A3AC-BF18BEEF8211}"/>
          </ac:spMkLst>
        </pc:spChg>
        <pc:spChg chg="add del mod">
          <ac:chgData name="Xin Zhu" userId="e83fa5b1-fffe-4723-94c9-81e9ad9ea579" providerId="ADAL" clId="{AD6E8802-30D1-4986-92E7-22223CBF57AE}" dt="2020-11-23T15:06:16.941" v="136" actId="478"/>
          <ac:spMkLst>
            <pc:docMk/>
            <pc:sldMk cId="1299901609" sldId="5807"/>
            <ac:spMk id="22" creationId="{F73F471B-7EE5-4425-B009-1F1B71DC165A}"/>
          </ac:spMkLst>
        </pc:spChg>
        <pc:spChg chg="add del mod">
          <ac:chgData name="Xin Zhu" userId="e83fa5b1-fffe-4723-94c9-81e9ad9ea579" providerId="ADAL" clId="{AD6E8802-30D1-4986-92E7-22223CBF57AE}" dt="2020-11-23T15:06:16.941" v="136" actId="478"/>
          <ac:spMkLst>
            <pc:docMk/>
            <pc:sldMk cId="1299901609" sldId="5807"/>
            <ac:spMk id="23" creationId="{FCCAEAD9-91C1-484E-BEB1-00502B9CAF13}"/>
          </ac:spMkLst>
        </pc:spChg>
        <pc:spChg chg="add mod">
          <ac:chgData name="Xin Zhu" userId="e83fa5b1-fffe-4723-94c9-81e9ad9ea579" providerId="ADAL" clId="{AD6E8802-30D1-4986-92E7-22223CBF57AE}" dt="2020-11-23T15:06:17.820" v="137"/>
          <ac:spMkLst>
            <pc:docMk/>
            <pc:sldMk cId="1299901609" sldId="5807"/>
            <ac:spMk id="24" creationId="{44D563BD-CC7C-4892-9089-18BF8F46A4AE}"/>
          </ac:spMkLst>
        </pc:spChg>
        <pc:spChg chg="add mod">
          <ac:chgData name="Xin Zhu" userId="e83fa5b1-fffe-4723-94c9-81e9ad9ea579" providerId="ADAL" clId="{AD6E8802-30D1-4986-92E7-22223CBF57AE}" dt="2020-11-23T15:06:17.820" v="137"/>
          <ac:spMkLst>
            <pc:docMk/>
            <pc:sldMk cId="1299901609" sldId="5807"/>
            <ac:spMk id="25" creationId="{DBEBDF37-E874-4A51-9BA8-6B70D4FEB0C5}"/>
          </ac:spMkLst>
        </pc:spChg>
      </pc:sldChg>
      <pc:sldChg chg="addSp delSp modSp">
        <pc:chgData name="Xin Zhu" userId="e83fa5b1-fffe-4723-94c9-81e9ad9ea579" providerId="ADAL" clId="{AD6E8802-30D1-4986-92E7-22223CBF57AE}" dt="2020-11-23T15:07:01.345" v="152"/>
        <pc:sldMkLst>
          <pc:docMk/>
          <pc:sldMk cId="3177980751" sldId="5808"/>
        </pc:sldMkLst>
        <pc:spChg chg="del">
          <ac:chgData name="Xin Zhu" userId="e83fa5b1-fffe-4723-94c9-81e9ad9ea579" providerId="ADAL" clId="{AD6E8802-30D1-4986-92E7-22223CBF57AE}" dt="2020-11-23T13:39:15.101" v="76" actId="478"/>
          <ac:spMkLst>
            <pc:docMk/>
            <pc:sldMk cId="3177980751" sldId="5808"/>
            <ac:spMk id="2" creationId="{EC42EA42-9D53-4F4E-BFB0-D474E6ED7823}"/>
          </ac:spMkLst>
        </pc:spChg>
        <pc:spChg chg="del">
          <ac:chgData name="Xin Zhu" userId="e83fa5b1-fffe-4723-94c9-81e9ad9ea579" providerId="ADAL" clId="{AD6E8802-30D1-4986-92E7-22223CBF57AE}" dt="2020-11-23T13:39:13.086" v="75" actId="478"/>
          <ac:spMkLst>
            <pc:docMk/>
            <pc:sldMk cId="3177980751" sldId="5808"/>
            <ac:spMk id="4" creationId="{9785B2DF-D682-4125-809B-7CCB5A0674EB}"/>
          </ac:spMkLst>
        </pc:spChg>
        <pc:spChg chg="add del mod">
          <ac:chgData name="Xin Zhu" userId="e83fa5b1-fffe-4723-94c9-81e9ad9ea579" providerId="ADAL" clId="{AD6E8802-30D1-4986-92E7-22223CBF57AE}" dt="2020-11-23T15:07:00.490" v="151" actId="478"/>
          <ac:spMkLst>
            <pc:docMk/>
            <pc:sldMk cId="3177980751" sldId="5808"/>
            <ac:spMk id="16" creationId="{81D4ED5A-B9FB-4F64-8903-45775A71BFEE}"/>
          </ac:spMkLst>
        </pc:spChg>
        <pc:spChg chg="add del mod">
          <ac:chgData name="Xin Zhu" userId="e83fa5b1-fffe-4723-94c9-81e9ad9ea579" providerId="ADAL" clId="{AD6E8802-30D1-4986-92E7-22223CBF57AE}" dt="2020-11-23T15:07:00.490" v="151" actId="478"/>
          <ac:spMkLst>
            <pc:docMk/>
            <pc:sldMk cId="3177980751" sldId="5808"/>
            <ac:spMk id="17" creationId="{D1B7C5F3-61C2-43AD-A616-2A1DF6DFC058}"/>
          </ac:spMkLst>
        </pc:spChg>
        <pc:spChg chg="add mod">
          <ac:chgData name="Xin Zhu" userId="e83fa5b1-fffe-4723-94c9-81e9ad9ea579" providerId="ADAL" clId="{AD6E8802-30D1-4986-92E7-22223CBF57AE}" dt="2020-11-23T15:07:01.345" v="152"/>
          <ac:spMkLst>
            <pc:docMk/>
            <pc:sldMk cId="3177980751" sldId="5808"/>
            <ac:spMk id="18" creationId="{24A1DD13-7303-4B05-8647-4F15B9D6AB76}"/>
          </ac:spMkLst>
        </pc:spChg>
        <pc:spChg chg="add mod">
          <ac:chgData name="Xin Zhu" userId="e83fa5b1-fffe-4723-94c9-81e9ad9ea579" providerId="ADAL" clId="{AD6E8802-30D1-4986-92E7-22223CBF57AE}" dt="2020-11-23T15:07:01.345" v="152"/>
          <ac:spMkLst>
            <pc:docMk/>
            <pc:sldMk cId="3177980751" sldId="5808"/>
            <ac:spMk id="19" creationId="{39401E9A-D942-4493-9350-7D52E0CEF1E0}"/>
          </ac:spMkLst>
        </pc:spChg>
      </pc:sldChg>
      <pc:sldChg chg="addSp delSp modSp modCm">
        <pc:chgData name="Xin Zhu" userId="e83fa5b1-fffe-4723-94c9-81e9ad9ea579" providerId="ADAL" clId="{AD6E8802-30D1-4986-92E7-22223CBF57AE}" dt="2020-11-23T15:07:21.704" v="159"/>
        <pc:sldMkLst>
          <pc:docMk/>
          <pc:sldMk cId="1089811023" sldId="5809"/>
        </pc:sldMkLst>
        <pc:spChg chg="del">
          <ac:chgData name="Xin Zhu" userId="e83fa5b1-fffe-4723-94c9-81e9ad9ea579" providerId="ADAL" clId="{AD6E8802-30D1-4986-92E7-22223CBF57AE}" dt="2020-11-23T15:07:20.899" v="158" actId="478"/>
          <ac:spMkLst>
            <pc:docMk/>
            <pc:sldMk cId="1089811023" sldId="5809"/>
            <ac:spMk id="4" creationId="{0F852C6B-9449-4FC6-AE66-048A426C91CE}"/>
          </ac:spMkLst>
        </pc:spChg>
        <pc:spChg chg="del">
          <ac:chgData name="Xin Zhu" userId="e83fa5b1-fffe-4723-94c9-81e9ad9ea579" providerId="ADAL" clId="{AD6E8802-30D1-4986-92E7-22223CBF57AE}" dt="2020-11-23T15:07:20.899" v="158" actId="478"/>
          <ac:spMkLst>
            <pc:docMk/>
            <pc:sldMk cId="1089811023" sldId="5809"/>
            <ac:spMk id="9" creationId="{7EE7F1EF-2DE8-45C3-B994-98C6E31F6FC5}"/>
          </ac:spMkLst>
        </pc:spChg>
        <pc:spChg chg="add mod">
          <ac:chgData name="Xin Zhu" userId="e83fa5b1-fffe-4723-94c9-81e9ad9ea579" providerId="ADAL" clId="{AD6E8802-30D1-4986-92E7-22223CBF57AE}" dt="2020-11-23T15:07:21.704" v="159"/>
          <ac:spMkLst>
            <pc:docMk/>
            <pc:sldMk cId="1089811023" sldId="5809"/>
            <ac:spMk id="27" creationId="{E32C7FD4-E938-4E41-A109-3500B5F37755}"/>
          </ac:spMkLst>
        </pc:spChg>
        <pc:spChg chg="add mod">
          <ac:chgData name="Xin Zhu" userId="e83fa5b1-fffe-4723-94c9-81e9ad9ea579" providerId="ADAL" clId="{AD6E8802-30D1-4986-92E7-22223CBF57AE}" dt="2020-11-23T15:07:21.704" v="159"/>
          <ac:spMkLst>
            <pc:docMk/>
            <pc:sldMk cId="1089811023" sldId="5809"/>
            <ac:spMk id="28" creationId="{24F74E50-0A94-49AE-8B1C-A4A51B141B3C}"/>
          </ac:spMkLst>
        </pc:spChg>
        <pc:picChg chg="mod">
          <ac:chgData name="Xin Zhu" userId="e83fa5b1-fffe-4723-94c9-81e9ad9ea579" providerId="ADAL" clId="{AD6E8802-30D1-4986-92E7-22223CBF57AE}" dt="2020-11-23T07:12:36.187" v="2" actId="14826"/>
          <ac:picMkLst>
            <pc:docMk/>
            <pc:sldMk cId="1089811023" sldId="5809"/>
            <ac:picMk id="41" creationId="{5B61CCF2-1ED4-47D2-B8A1-8B227586C1DE}"/>
          </ac:picMkLst>
        </pc:picChg>
      </pc:sldChg>
      <pc:sldChg chg="addSp delSp modSp">
        <pc:chgData name="Xin Zhu" userId="e83fa5b1-fffe-4723-94c9-81e9ad9ea579" providerId="ADAL" clId="{AD6E8802-30D1-4986-92E7-22223CBF57AE}" dt="2020-11-23T15:08:18.650" v="176"/>
        <pc:sldMkLst>
          <pc:docMk/>
          <pc:sldMk cId="2576484052" sldId="5810"/>
        </pc:sldMkLst>
        <pc:spChg chg="del">
          <ac:chgData name="Xin Zhu" userId="e83fa5b1-fffe-4723-94c9-81e9ad9ea579" providerId="ADAL" clId="{AD6E8802-30D1-4986-92E7-22223CBF57AE}" dt="2020-11-23T15:08:17.876" v="175" actId="478"/>
          <ac:spMkLst>
            <pc:docMk/>
            <pc:sldMk cId="2576484052" sldId="5810"/>
            <ac:spMk id="3" creationId="{25274C58-75ED-4E90-AE73-C6A5976F1902}"/>
          </ac:spMkLst>
        </pc:spChg>
        <pc:spChg chg="del">
          <ac:chgData name="Xin Zhu" userId="e83fa5b1-fffe-4723-94c9-81e9ad9ea579" providerId="ADAL" clId="{AD6E8802-30D1-4986-92E7-22223CBF57AE}" dt="2020-11-23T15:08:17.876" v="175" actId="478"/>
          <ac:spMkLst>
            <pc:docMk/>
            <pc:sldMk cId="2576484052" sldId="5810"/>
            <ac:spMk id="4" creationId="{B2F7CCBA-D184-400F-B1D8-B80985E6AE8E}"/>
          </ac:spMkLst>
        </pc:spChg>
        <pc:spChg chg="add mod">
          <ac:chgData name="Xin Zhu" userId="e83fa5b1-fffe-4723-94c9-81e9ad9ea579" providerId="ADAL" clId="{AD6E8802-30D1-4986-92E7-22223CBF57AE}" dt="2020-11-23T15:08:18.650" v="176"/>
          <ac:spMkLst>
            <pc:docMk/>
            <pc:sldMk cId="2576484052" sldId="5810"/>
            <ac:spMk id="22" creationId="{C99BFAD2-F20C-4A58-97E7-D234D75AB8BC}"/>
          </ac:spMkLst>
        </pc:spChg>
        <pc:spChg chg="add mod">
          <ac:chgData name="Xin Zhu" userId="e83fa5b1-fffe-4723-94c9-81e9ad9ea579" providerId="ADAL" clId="{AD6E8802-30D1-4986-92E7-22223CBF57AE}" dt="2020-11-23T15:08:18.650" v="176"/>
          <ac:spMkLst>
            <pc:docMk/>
            <pc:sldMk cId="2576484052" sldId="5810"/>
            <ac:spMk id="23" creationId="{CDBCEB81-2222-4722-A1E5-47FDED6D6AF3}"/>
          </ac:spMkLst>
        </pc:spChg>
      </pc:sldChg>
      <pc:sldChg chg="addSp delSp modSp">
        <pc:chgData name="Xin Zhu" userId="e83fa5b1-fffe-4723-94c9-81e9ad9ea579" providerId="ADAL" clId="{AD6E8802-30D1-4986-92E7-22223CBF57AE}" dt="2020-11-23T15:08:57.684" v="189"/>
        <pc:sldMkLst>
          <pc:docMk/>
          <pc:sldMk cId="2727211292" sldId="5811"/>
        </pc:sldMkLst>
        <pc:spChg chg="add mod">
          <ac:chgData name="Xin Zhu" userId="e83fa5b1-fffe-4723-94c9-81e9ad9ea579" providerId="ADAL" clId="{AD6E8802-30D1-4986-92E7-22223CBF57AE}" dt="2020-11-23T15:08:57.684" v="189"/>
          <ac:spMkLst>
            <pc:docMk/>
            <pc:sldMk cId="2727211292" sldId="5811"/>
            <ac:spMk id="18" creationId="{1EBBE813-FE4E-4EE1-961C-7875B622E4D1}"/>
          </ac:spMkLst>
        </pc:spChg>
        <pc:spChg chg="del">
          <ac:chgData name="Xin Zhu" userId="e83fa5b1-fffe-4723-94c9-81e9ad9ea579" providerId="ADAL" clId="{AD6E8802-30D1-4986-92E7-22223CBF57AE}" dt="2020-11-23T15:08:56.919" v="188" actId="478"/>
          <ac:spMkLst>
            <pc:docMk/>
            <pc:sldMk cId="2727211292" sldId="5811"/>
            <ac:spMk id="19" creationId="{55D65D32-0710-4E24-BC4C-9422B7CC8E95}"/>
          </ac:spMkLst>
        </pc:spChg>
        <pc:spChg chg="del">
          <ac:chgData name="Xin Zhu" userId="e83fa5b1-fffe-4723-94c9-81e9ad9ea579" providerId="ADAL" clId="{AD6E8802-30D1-4986-92E7-22223CBF57AE}" dt="2020-11-23T15:08:56.919" v="188" actId="478"/>
          <ac:spMkLst>
            <pc:docMk/>
            <pc:sldMk cId="2727211292" sldId="5811"/>
            <ac:spMk id="20" creationId="{BD0A64DE-5404-430E-86E4-F9EC456A4B39}"/>
          </ac:spMkLst>
        </pc:spChg>
        <pc:spChg chg="add mod">
          <ac:chgData name="Xin Zhu" userId="e83fa5b1-fffe-4723-94c9-81e9ad9ea579" providerId="ADAL" clId="{AD6E8802-30D1-4986-92E7-22223CBF57AE}" dt="2020-11-23T15:08:57.684" v="189"/>
          <ac:spMkLst>
            <pc:docMk/>
            <pc:sldMk cId="2727211292" sldId="5811"/>
            <ac:spMk id="22" creationId="{1CE8327B-A754-47CF-87EE-3ACDA1BB3F70}"/>
          </ac:spMkLst>
        </pc:spChg>
      </pc:sldChg>
      <pc:sldChg chg="addSp delSp modSp addCm">
        <pc:chgData name="Xin Zhu" userId="e83fa5b1-fffe-4723-94c9-81e9ad9ea579" providerId="ADAL" clId="{AD6E8802-30D1-4986-92E7-22223CBF57AE}" dt="2020-11-23T15:12:24.859" v="205" actId="207"/>
        <pc:sldMkLst>
          <pc:docMk/>
          <pc:sldMk cId="3540625122" sldId="5812"/>
        </pc:sldMkLst>
        <pc:spChg chg="del">
          <ac:chgData name="Xin Zhu" userId="e83fa5b1-fffe-4723-94c9-81e9ad9ea579" providerId="ADAL" clId="{AD6E8802-30D1-4986-92E7-22223CBF57AE}" dt="2020-11-23T15:12:21.707" v="203" actId="478"/>
          <ac:spMkLst>
            <pc:docMk/>
            <pc:sldMk cId="3540625122" sldId="5812"/>
            <ac:spMk id="2" creationId="{877967DE-9210-4402-AABD-01465AC52DDD}"/>
          </ac:spMkLst>
        </pc:spChg>
        <pc:spChg chg="del">
          <ac:chgData name="Xin Zhu" userId="e83fa5b1-fffe-4723-94c9-81e9ad9ea579" providerId="ADAL" clId="{AD6E8802-30D1-4986-92E7-22223CBF57AE}" dt="2020-11-23T15:12:21.707" v="203" actId="478"/>
          <ac:spMkLst>
            <pc:docMk/>
            <pc:sldMk cId="3540625122" sldId="5812"/>
            <ac:spMk id="4" creationId="{23092342-B320-47FD-BC48-0193D03B8EC2}"/>
          </ac:spMkLst>
        </pc:spChg>
        <pc:spChg chg="add mod">
          <ac:chgData name="Xin Zhu" userId="e83fa5b1-fffe-4723-94c9-81e9ad9ea579" providerId="ADAL" clId="{AD6E8802-30D1-4986-92E7-22223CBF57AE}" dt="2020-11-23T15:12:24.859" v="205" actId="207"/>
          <ac:spMkLst>
            <pc:docMk/>
            <pc:sldMk cId="3540625122" sldId="5812"/>
            <ac:spMk id="13" creationId="{A1C34312-F0A1-42DF-9C60-8866D577F5E8}"/>
          </ac:spMkLst>
        </pc:spChg>
        <pc:spChg chg="add mod">
          <ac:chgData name="Xin Zhu" userId="e83fa5b1-fffe-4723-94c9-81e9ad9ea579" providerId="ADAL" clId="{AD6E8802-30D1-4986-92E7-22223CBF57AE}" dt="2020-11-23T15:12:24.859" v="205" actId="207"/>
          <ac:spMkLst>
            <pc:docMk/>
            <pc:sldMk cId="3540625122" sldId="5812"/>
            <ac:spMk id="14" creationId="{756F7936-82CD-4B2C-809D-B8B63D52D374}"/>
          </ac:spMkLst>
        </pc:spChg>
        <pc:picChg chg="mod">
          <ac:chgData name="Xin Zhu" userId="e83fa5b1-fffe-4723-94c9-81e9ad9ea579" providerId="ADAL" clId="{AD6E8802-30D1-4986-92E7-22223CBF57AE}" dt="2020-11-23T09:09:38.652" v="4" actId="14826"/>
          <ac:picMkLst>
            <pc:docMk/>
            <pc:sldMk cId="3540625122" sldId="5812"/>
            <ac:picMk id="19" creationId="{F90DA55C-E628-4629-A713-549C04B663F1}"/>
          </ac:picMkLst>
        </pc:picChg>
      </pc:sldChg>
      <pc:sldChg chg="addSp delSp modSp">
        <pc:chgData name="Xin Zhu" userId="e83fa5b1-fffe-4723-94c9-81e9ad9ea579" providerId="ADAL" clId="{AD6E8802-30D1-4986-92E7-22223CBF57AE}" dt="2020-11-23T15:12:50.548" v="211"/>
        <pc:sldMkLst>
          <pc:docMk/>
          <pc:sldMk cId="2640608696" sldId="5813"/>
        </pc:sldMkLst>
        <pc:spChg chg="del">
          <ac:chgData name="Xin Zhu" userId="e83fa5b1-fffe-4723-94c9-81e9ad9ea579" providerId="ADAL" clId="{AD6E8802-30D1-4986-92E7-22223CBF57AE}" dt="2020-11-23T15:12:49.706" v="210" actId="478"/>
          <ac:spMkLst>
            <pc:docMk/>
            <pc:sldMk cId="2640608696" sldId="5813"/>
            <ac:spMk id="2" creationId="{9B55A4B5-1CED-4F1F-A909-85EC29D956DB}"/>
          </ac:spMkLst>
        </pc:spChg>
        <pc:spChg chg="del">
          <ac:chgData name="Xin Zhu" userId="e83fa5b1-fffe-4723-94c9-81e9ad9ea579" providerId="ADAL" clId="{AD6E8802-30D1-4986-92E7-22223CBF57AE}" dt="2020-11-23T15:12:49.706" v="210" actId="478"/>
          <ac:spMkLst>
            <pc:docMk/>
            <pc:sldMk cId="2640608696" sldId="5813"/>
            <ac:spMk id="4" creationId="{C32E6493-ADC2-47BC-985D-B3B20A754F2B}"/>
          </ac:spMkLst>
        </pc:spChg>
        <pc:spChg chg="add mod">
          <ac:chgData name="Xin Zhu" userId="e83fa5b1-fffe-4723-94c9-81e9ad9ea579" providerId="ADAL" clId="{AD6E8802-30D1-4986-92E7-22223CBF57AE}" dt="2020-11-23T15:12:50.548" v="211"/>
          <ac:spMkLst>
            <pc:docMk/>
            <pc:sldMk cId="2640608696" sldId="5813"/>
            <ac:spMk id="31" creationId="{641FD551-0603-4720-8758-67DB861A4DA7}"/>
          </ac:spMkLst>
        </pc:spChg>
        <pc:spChg chg="add mod">
          <ac:chgData name="Xin Zhu" userId="e83fa5b1-fffe-4723-94c9-81e9ad9ea579" providerId="ADAL" clId="{AD6E8802-30D1-4986-92E7-22223CBF57AE}" dt="2020-11-23T15:12:50.548" v="211"/>
          <ac:spMkLst>
            <pc:docMk/>
            <pc:sldMk cId="2640608696" sldId="5813"/>
            <ac:spMk id="32" creationId="{05D5F306-1684-4D9A-8041-6C500FE2CD1F}"/>
          </ac:spMkLst>
        </pc:spChg>
      </pc:sldChg>
      <pc:sldChg chg="addSp delSp modSp">
        <pc:chgData name="Xin Zhu" userId="e83fa5b1-fffe-4723-94c9-81e9ad9ea579" providerId="ADAL" clId="{AD6E8802-30D1-4986-92E7-22223CBF57AE}" dt="2020-11-23T15:14:35.450" v="240"/>
        <pc:sldMkLst>
          <pc:docMk/>
          <pc:sldMk cId="2234997671" sldId="5814"/>
        </pc:sldMkLst>
        <pc:spChg chg="add mod">
          <ac:chgData name="Xin Zhu" userId="e83fa5b1-fffe-4723-94c9-81e9ad9ea579" providerId="ADAL" clId="{AD6E8802-30D1-4986-92E7-22223CBF57AE}" dt="2020-11-23T15:14:35.450" v="240"/>
          <ac:spMkLst>
            <pc:docMk/>
            <pc:sldMk cId="2234997671" sldId="5814"/>
            <ac:spMk id="11" creationId="{E44CB029-43C9-44A4-84A7-837B855DF7F7}"/>
          </ac:spMkLst>
        </pc:spChg>
        <pc:spChg chg="del">
          <ac:chgData name="Xin Zhu" userId="e83fa5b1-fffe-4723-94c9-81e9ad9ea579" providerId="ADAL" clId="{AD6E8802-30D1-4986-92E7-22223CBF57AE}" dt="2020-11-23T15:14:34.592" v="239" actId="478"/>
          <ac:spMkLst>
            <pc:docMk/>
            <pc:sldMk cId="2234997671" sldId="5814"/>
            <ac:spMk id="18" creationId="{4424B321-3B85-4C48-BF34-DAD6F00DF7A3}"/>
          </ac:spMkLst>
        </pc:spChg>
        <pc:spChg chg="del">
          <ac:chgData name="Xin Zhu" userId="e83fa5b1-fffe-4723-94c9-81e9ad9ea579" providerId="ADAL" clId="{AD6E8802-30D1-4986-92E7-22223CBF57AE}" dt="2020-11-23T15:14:34.592" v="239" actId="478"/>
          <ac:spMkLst>
            <pc:docMk/>
            <pc:sldMk cId="2234997671" sldId="5814"/>
            <ac:spMk id="19" creationId="{783A35F2-B4C6-451B-93DC-8664509F0040}"/>
          </ac:spMkLst>
        </pc:spChg>
        <pc:spChg chg="add mod">
          <ac:chgData name="Xin Zhu" userId="e83fa5b1-fffe-4723-94c9-81e9ad9ea579" providerId="ADAL" clId="{AD6E8802-30D1-4986-92E7-22223CBF57AE}" dt="2020-11-23T15:14:35.450" v="240"/>
          <ac:spMkLst>
            <pc:docMk/>
            <pc:sldMk cId="2234997671" sldId="5814"/>
            <ac:spMk id="20" creationId="{CFEE4B1A-6D43-415E-B310-E29E740DEF7A}"/>
          </ac:spMkLst>
        </pc:spChg>
      </pc:sldChg>
      <pc:sldChg chg="addSp delSp modSp">
        <pc:chgData name="Xin Zhu" userId="e83fa5b1-fffe-4723-94c9-81e9ad9ea579" providerId="ADAL" clId="{AD6E8802-30D1-4986-92E7-22223CBF57AE}" dt="2020-11-23T15:13:41.452" v="228" actId="207"/>
        <pc:sldMkLst>
          <pc:docMk/>
          <pc:sldMk cId="4069119002" sldId="5815"/>
        </pc:sldMkLst>
        <pc:spChg chg="add mod">
          <ac:chgData name="Xin Zhu" userId="e83fa5b1-fffe-4723-94c9-81e9ad9ea579" providerId="ADAL" clId="{AD6E8802-30D1-4986-92E7-22223CBF57AE}" dt="2020-11-23T15:13:41.452" v="228" actId="207"/>
          <ac:spMkLst>
            <pc:docMk/>
            <pc:sldMk cId="4069119002" sldId="5815"/>
            <ac:spMk id="15" creationId="{EEB17027-B722-4399-8282-121362868F45}"/>
          </ac:spMkLst>
        </pc:spChg>
        <pc:spChg chg="del">
          <ac:chgData name="Xin Zhu" userId="e83fa5b1-fffe-4723-94c9-81e9ad9ea579" providerId="ADAL" clId="{AD6E8802-30D1-4986-92E7-22223CBF57AE}" dt="2020-11-23T15:13:38.089" v="226" actId="478"/>
          <ac:spMkLst>
            <pc:docMk/>
            <pc:sldMk cId="4069119002" sldId="5815"/>
            <ac:spMk id="16" creationId="{5018B375-09B0-45A3-BE60-C4A590639918}"/>
          </ac:spMkLst>
        </pc:spChg>
        <pc:spChg chg="del">
          <ac:chgData name="Xin Zhu" userId="e83fa5b1-fffe-4723-94c9-81e9ad9ea579" providerId="ADAL" clId="{AD6E8802-30D1-4986-92E7-22223CBF57AE}" dt="2020-11-23T15:13:38.089" v="226" actId="478"/>
          <ac:spMkLst>
            <pc:docMk/>
            <pc:sldMk cId="4069119002" sldId="5815"/>
            <ac:spMk id="17" creationId="{44354619-5878-413A-A310-9A19E7E40B20}"/>
          </ac:spMkLst>
        </pc:spChg>
        <pc:spChg chg="add mod">
          <ac:chgData name="Xin Zhu" userId="e83fa5b1-fffe-4723-94c9-81e9ad9ea579" providerId="ADAL" clId="{AD6E8802-30D1-4986-92E7-22223CBF57AE}" dt="2020-11-23T15:13:41.452" v="228" actId="207"/>
          <ac:spMkLst>
            <pc:docMk/>
            <pc:sldMk cId="4069119002" sldId="5815"/>
            <ac:spMk id="18" creationId="{6196815B-2ECF-4A23-9C9B-10600AA76BE4}"/>
          </ac:spMkLst>
        </pc:spChg>
      </pc:sldChg>
      <pc:sldChg chg="addSp delSp modSp">
        <pc:chgData name="Xin Zhu" userId="e83fa5b1-fffe-4723-94c9-81e9ad9ea579" providerId="ADAL" clId="{AD6E8802-30D1-4986-92E7-22223CBF57AE}" dt="2020-11-23T15:13:48.804" v="231" actId="207"/>
        <pc:sldMkLst>
          <pc:docMk/>
          <pc:sldMk cId="3988756824" sldId="5816"/>
        </pc:sldMkLst>
        <pc:spChg chg="add mod">
          <ac:chgData name="Xin Zhu" userId="e83fa5b1-fffe-4723-94c9-81e9ad9ea579" providerId="ADAL" clId="{AD6E8802-30D1-4986-92E7-22223CBF57AE}" dt="2020-11-23T15:13:48.804" v="231" actId="207"/>
          <ac:spMkLst>
            <pc:docMk/>
            <pc:sldMk cId="3988756824" sldId="5816"/>
            <ac:spMk id="26" creationId="{563C52CB-8986-47D8-A0B9-00DD0EB5274E}"/>
          </ac:spMkLst>
        </pc:spChg>
        <pc:spChg chg="del">
          <ac:chgData name="Xin Zhu" userId="e83fa5b1-fffe-4723-94c9-81e9ad9ea579" providerId="ADAL" clId="{AD6E8802-30D1-4986-92E7-22223CBF57AE}" dt="2020-11-23T15:13:46.128" v="229" actId="478"/>
          <ac:spMkLst>
            <pc:docMk/>
            <pc:sldMk cId="3988756824" sldId="5816"/>
            <ac:spMk id="28" creationId="{0EFBB101-343B-4F8E-8BDD-13A4CDD45F10}"/>
          </ac:spMkLst>
        </pc:spChg>
        <pc:spChg chg="del">
          <ac:chgData name="Xin Zhu" userId="e83fa5b1-fffe-4723-94c9-81e9ad9ea579" providerId="ADAL" clId="{AD6E8802-30D1-4986-92E7-22223CBF57AE}" dt="2020-11-23T15:13:46.128" v="229" actId="478"/>
          <ac:spMkLst>
            <pc:docMk/>
            <pc:sldMk cId="3988756824" sldId="5816"/>
            <ac:spMk id="30" creationId="{2B0534C4-BF11-4E8D-A92D-1C979C5A2911}"/>
          </ac:spMkLst>
        </pc:spChg>
        <pc:spChg chg="add mod">
          <ac:chgData name="Xin Zhu" userId="e83fa5b1-fffe-4723-94c9-81e9ad9ea579" providerId="ADAL" clId="{AD6E8802-30D1-4986-92E7-22223CBF57AE}" dt="2020-11-23T15:13:48.804" v="231" actId="207"/>
          <ac:spMkLst>
            <pc:docMk/>
            <pc:sldMk cId="3988756824" sldId="5816"/>
            <ac:spMk id="31" creationId="{A7D02985-E9FF-4F73-82BE-2B575942B87B}"/>
          </ac:spMkLst>
        </pc:spChg>
      </pc:sldChg>
    </pc:docChg>
  </pc:docChgLst>
  <pc:docChgLst>
    <pc:chgData name="Alla Reznichenko" userId="624b3e20-15b9-456a-b4f0-704169732c67" providerId="ADAL" clId="{4DE65FC8-6757-4EC6-832A-4EC8CD86765E}"/>
    <pc:docChg chg="custSel modSld">
      <pc:chgData name="Alla Reznichenko" userId="624b3e20-15b9-456a-b4f0-704169732c67" providerId="ADAL" clId="{4DE65FC8-6757-4EC6-832A-4EC8CD86765E}" dt="2020-11-25T09:20:41.308" v="23" actId="1592"/>
      <pc:docMkLst>
        <pc:docMk/>
      </pc:docMkLst>
      <pc:sldChg chg="addCm delCm modCm">
        <pc:chgData name="Alla Reznichenko" userId="624b3e20-15b9-456a-b4f0-704169732c67" providerId="ADAL" clId="{4DE65FC8-6757-4EC6-832A-4EC8CD86765E}" dt="2020-11-25T09:06:01.031" v="13" actId="1592"/>
        <pc:sldMkLst>
          <pc:docMk/>
          <pc:sldMk cId="2119478668" sldId="371"/>
        </pc:sldMkLst>
      </pc:sldChg>
      <pc:sldChg chg="addCm modCm">
        <pc:chgData name="Alla Reznichenko" userId="624b3e20-15b9-456a-b4f0-704169732c67" providerId="ADAL" clId="{4DE65FC8-6757-4EC6-832A-4EC8CD86765E}" dt="2020-11-25T09:10:14.728" v="16" actId="5900"/>
        <pc:sldMkLst>
          <pc:docMk/>
          <pc:sldMk cId="110934098" sldId="377"/>
        </pc:sldMkLst>
      </pc:sldChg>
      <pc:sldChg chg="addCm modCm">
        <pc:chgData name="Alla Reznichenko" userId="624b3e20-15b9-456a-b4f0-704169732c67" providerId="ADAL" clId="{4DE65FC8-6757-4EC6-832A-4EC8CD86765E}" dt="2020-11-25T09:17:06.435" v="19" actId="5900"/>
        <pc:sldMkLst>
          <pc:docMk/>
          <pc:sldMk cId="3151152612" sldId="380"/>
        </pc:sldMkLst>
      </pc:sldChg>
      <pc:sldChg chg="addCm modCm">
        <pc:chgData name="Alla Reznichenko" userId="624b3e20-15b9-456a-b4f0-704169732c67" providerId="ADAL" clId="{4DE65FC8-6757-4EC6-832A-4EC8CD86765E}" dt="2020-11-25T08:33:17.916" v="6" actId="5900"/>
        <pc:sldMkLst>
          <pc:docMk/>
          <pc:sldMk cId="2931040424" sldId="381"/>
        </pc:sldMkLst>
      </pc:sldChg>
      <pc:sldChg chg="addCm delCm modCm">
        <pc:chgData name="Alla Reznichenko" userId="624b3e20-15b9-456a-b4f0-704169732c67" providerId="ADAL" clId="{4DE65FC8-6757-4EC6-832A-4EC8CD86765E}" dt="2020-11-25T09:20:41.308" v="23" actId="1592"/>
        <pc:sldMkLst>
          <pc:docMk/>
          <pc:sldMk cId="2474962998" sldId="384"/>
        </pc:sldMkLst>
      </pc:sldChg>
      <pc:sldChg chg="addCm modCm">
        <pc:chgData name="Alla Reznichenko" userId="624b3e20-15b9-456a-b4f0-704169732c67" providerId="ADAL" clId="{4DE65FC8-6757-4EC6-832A-4EC8CD86765E}" dt="2020-11-25T08:03:34.829" v="3" actId="5900"/>
        <pc:sldMkLst>
          <pc:docMk/>
          <pc:sldMk cId="4099835336" sldId="425"/>
        </pc:sldMkLst>
      </pc:sldChg>
      <pc:sldChg chg="addCm modCm">
        <pc:chgData name="Alla Reznichenko" userId="624b3e20-15b9-456a-b4f0-704169732c67" providerId="ADAL" clId="{4DE65FC8-6757-4EC6-832A-4EC8CD86765E}" dt="2020-11-25T08:41:50.294" v="9" actId="5900"/>
        <pc:sldMkLst>
          <pc:docMk/>
          <pc:sldMk cId="1237711750" sldId="5806"/>
        </pc:sldMkLst>
      </pc:sldChg>
    </pc:docChg>
  </pc:docChgLst>
  <pc:docChgLst>
    <pc:chgData name="Xin Zhu" userId="e83fa5b1-fffe-4723-94c9-81e9ad9ea579" providerId="ADAL" clId="{1C9E404A-8ECB-497B-8BD9-C5231E547C25}"/>
    <pc:docChg chg="undo custSel addSld delSld modSld modMainMaster">
      <pc:chgData name="Xin Zhu" userId="e83fa5b1-fffe-4723-94c9-81e9ad9ea579" providerId="ADAL" clId="{1C9E404A-8ECB-497B-8BD9-C5231E547C25}" dt="2020-11-20T17:46:31.286" v="666" actId="1589"/>
      <pc:docMkLst>
        <pc:docMk/>
      </pc:docMkLst>
      <pc:sldChg chg="addSp delSp modSp">
        <pc:chgData name="Xin Zhu" userId="e83fa5b1-fffe-4723-94c9-81e9ad9ea579" providerId="ADAL" clId="{1C9E404A-8ECB-497B-8BD9-C5231E547C25}" dt="2020-11-20T17:35:04.841" v="619" actId="478"/>
        <pc:sldMkLst>
          <pc:docMk/>
          <pc:sldMk cId="1850617957" sldId="322"/>
        </pc:sldMkLst>
        <pc:spChg chg="mod">
          <ac:chgData name="Xin Zhu" userId="e83fa5b1-fffe-4723-94c9-81e9ad9ea579" providerId="ADAL" clId="{1C9E404A-8ECB-497B-8BD9-C5231E547C25}" dt="2020-11-20T13:15:50.656" v="62" actId="1036"/>
          <ac:spMkLst>
            <pc:docMk/>
            <pc:sldMk cId="1850617957" sldId="322"/>
            <ac:spMk id="4" creationId="{0E4DE268-09FA-477D-962E-F50F5F56DF87}"/>
          </ac:spMkLst>
        </pc:spChg>
        <pc:spChg chg="add del mod">
          <ac:chgData name="Xin Zhu" userId="e83fa5b1-fffe-4723-94c9-81e9ad9ea579" providerId="ADAL" clId="{1C9E404A-8ECB-497B-8BD9-C5231E547C25}" dt="2020-11-20T17:35:04.841" v="619" actId="478"/>
          <ac:spMkLst>
            <pc:docMk/>
            <pc:sldMk cId="1850617957" sldId="322"/>
            <ac:spMk id="28" creationId="{A843E8FC-C966-468E-A2CA-AC6A538F64EA}"/>
          </ac:spMkLst>
        </pc:spChg>
        <pc:spChg chg="add del mod">
          <ac:chgData name="Xin Zhu" userId="e83fa5b1-fffe-4723-94c9-81e9ad9ea579" providerId="ADAL" clId="{1C9E404A-8ECB-497B-8BD9-C5231E547C25}" dt="2020-11-20T17:35:04.841" v="619" actId="478"/>
          <ac:spMkLst>
            <pc:docMk/>
            <pc:sldMk cId="1850617957" sldId="322"/>
            <ac:spMk id="29" creationId="{1D8BF3CC-3C94-43E3-90F2-4979D3A2F03D}"/>
          </ac:spMkLst>
        </pc:spChg>
      </pc:sldChg>
      <pc:sldChg chg="modSp">
        <pc:chgData name="Xin Zhu" userId="e83fa5b1-fffe-4723-94c9-81e9ad9ea579" providerId="ADAL" clId="{1C9E404A-8ECB-497B-8BD9-C5231E547C25}" dt="2020-11-20T13:16:29.137" v="67" actId="1036"/>
        <pc:sldMkLst>
          <pc:docMk/>
          <pc:sldMk cId="1005078815" sldId="323"/>
        </pc:sldMkLst>
        <pc:spChg chg="mod">
          <ac:chgData name="Xin Zhu" userId="e83fa5b1-fffe-4723-94c9-81e9ad9ea579" providerId="ADAL" clId="{1C9E404A-8ECB-497B-8BD9-C5231E547C25}" dt="2020-11-20T13:16:29.137" v="67" actId="1036"/>
          <ac:spMkLst>
            <pc:docMk/>
            <pc:sldMk cId="1005078815" sldId="323"/>
            <ac:spMk id="4" creationId="{E145C440-1CFA-41BF-A7CF-B02E997CC16E}"/>
          </ac:spMkLst>
        </pc:spChg>
      </pc:sldChg>
      <pc:sldChg chg="modSp">
        <pc:chgData name="Xin Zhu" userId="e83fa5b1-fffe-4723-94c9-81e9ad9ea579" providerId="ADAL" clId="{1C9E404A-8ECB-497B-8BD9-C5231E547C25}" dt="2020-11-20T13:16:36.150" v="68" actId="1036"/>
        <pc:sldMkLst>
          <pc:docMk/>
          <pc:sldMk cId="1998330663" sldId="324"/>
        </pc:sldMkLst>
        <pc:spChg chg="mod">
          <ac:chgData name="Xin Zhu" userId="e83fa5b1-fffe-4723-94c9-81e9ad9ea579" providerId="ADAL" clId="{1C9E404A-8ECB-497B-8BD9-C5231E547C25}" dt="2020-11-20T13:16:36.150" v="68" actId="1036"/>
          <ac:spMkLst>
            <pc:docMk/>
            <pc:sldMk cId="1998330663" sldId="324"/>
            <ac:spMk id="4" creationId="{E69C6210-BB39-43F8-823F-F3EDCF0B6029}"/>
          </ac:spMkLst>
        </pc:spChg>
      </pc:sldChg>
      <pc:sldChg chg="addSp delSp modSp addCm">
        <pc:chgData name="Xin Zhu" userId="e83fa5b1-fffe-4723-94c9-81e9ad9ea579" providerId="ADAL" clId="{1C9E404A-8ECB-497B-8BD9-C5231E547C25}" dt="2020-11-20T17:33:56.086" v="608"/>
        <pc:sldMkLst>
          <pc:docMk/>
          <pc:sldMk cId="3821260566" sldId="330"/>
        </pc:sldMkLst>
        <pc:spChg chg="del">
          <ac:chgData name="Xin Zhu" userId="e83fa5b1-fffe-4723-94c9-81e9ad9ea579" providerId="ADAL" clId="{1C9E404A-8ECB-497B-8BD9-C5231E547C25}" dt="2020-11-20T17:33:54.930" v="607" actId="478"/>
          <ac:spMkLst>
            <pc:docMk/>
            <pc:sldMk cId="3821260566" sldId="330"/>
            <ac:spMk id="3" creationId="{3BFB9950-36D9-4739-AB42-EE421FD6E5AB}"/>
          </ac:spMkLst>
        </pc:spChg>
        <pc:spChg chg="del mod">
          <ac:chgData name="Xin Zhu" userId="e83fa5b1-fffe-4723-94c9-81e9ad9ea579" providerId="ADAL" clId="{1C9E404A-8ECB-497B-8BD9-C5231E547C25}" dt="2020-11-20T17:33:53.131" v="606" actId="478"/>
          <ac:spMkLst>
            <pc:docMk/>
            <pc:sldMk cId="3821260566" sldId="330"/>
            <ac:spMk id="4" creationId="{80D76FC5-790D-41B0-B828-CAF5C494BFB2}"/>
          </ac:spMkLst>
        </pc:spChg>
        <pc:spChg chg="add mod">
          <ac:chgData name="Xin Zhu" userId="e83fa5b1-fffe-4723-94c9-81e9ad9ea579" providerId="ADAL" clId="{1C9E404A-8ECB-497B-8BD9-C5231E547C25}" dt="2020-11-20T17:33:56.086" v="608"/>
          <ac:spMkLst>
            <pc:docMk/>
            <pc:sldMk cId="3821260566" sldId="330"/>
            <ac:spMk id="28" creationId="{28EBD2A6-2DE7-4CAF-93EB-EAC6B86BB707}"/>
          </ac:spMkLst>
        </pc:spChg>
        <pc:spChg chg="add mod">
          <ac:chgData name="Xin Zhu" userId="e83fa5b1-fffe-4723-94c9-81e9ad9ea579" providerId="ADAL" clId="{1C9E404A-8ECB-497B-8BD9-C5231E547C25}" dt="2020-11-20T17:33:56.086" v="608"/>
          <ac:spMkLst>
            <pc:docMk/>
            <pc:sldMk cId="3821260566" sldId="330"/>
            <ac:spMk id="29" creationId="{B91F8343-73D2-45AC-9E2E-52DF162BF325}"/>
          </ac:spMkLst>
        </pc:spChg>
        <pc:spChg chg="del mod topLvl">
          <ac:chgData name="Xin Zhu" userId="e83fa5b1-fffe-4723-94c9-81e9ad9ea579" providerId="ADAL" clId="{1C9E404A-8ECB-497B-8BD9-C5231E547C25}" dt="2020-11-20T17:32:03.484" v="590" actId="478"/>
          <ac:spMkLst>
            <pc:docMk/>
            <pc:sldMk cId="3821260566" sldId="330"/>
            <ac:spMk id="91" creationId="{5C4711F9-BA1A-459C-98DA-12426C02A31C}"/>
          </ac:spMkLst>
        </pc:spChg>
        <pc:spChg chg="mod topLvl">
          <ac:chgData name="Xin Zhu" userId="e83fa5b1-fffe-4723-94c9-81e9ad9ea579" providerId="ADAL" clId="{1C9E404A-8ECB-497B-8BD9-C5231E547C25}" dt="2020-11-20T17:31:17.581" v="585" actId="14100"/>
          <ac:spMkLst>
            <pc:docMk/>
            <pc:sldMk cId="3821260566" sldId="330"/>
            <ac:spMk id="92" creationId="{4DA49D99-B77C-4BCE-BEDC-55CA450F13F2}"/>
          </ac:spMkLst>
        </pc:spChg>
        <pc:spChg chg="del mod topLvl">
          <ac:chgData name="Xin Zhu" userId="e83fa5b1-fffe-4723-94c9-81e9ad9ea579" providerId="ADAL" clId="{1C9E404A-8ECB-497B-8BD9-C5231E547C25}" dt="2020-11-20T17:31:54.824" v="589" actId="478"/>
          <ac:spMkLst>
            <pc:docMk/>
            <pc:sldMk cId="3821260566" sldId="330"/>
            <ac:spMk id="93" creationId="{BAD34CFF-5CC7-4D62-BC98-F5244EFD4136}"/>
          </ac:spMkLst>
        </pc:spChg>
        <pc:grpChg chg="del">
          <ac:chgData name="Xin Zhu" userId="e83fa5b1-fffe-4723-94c9-81e9ad9ea579" providerId="ADAL" clId="{1C9E404A-8ECB-497B-8BD9-C5231E547C25}" dt="2020-11-20T13:40:45.420" v="174" actId="165"/>
          <ac:grpSpMkLst>
            <pc:docMk/>
            <pc:sldMk cId="3821260566" sldId="330"/>
            <ac:grpSpMk id="87" creationId="{06388EB9-8A49-4470-9622-54C38E32ABD3}"/>
          </ac:grpSpMkLst>
        </pc:grpChg>
        <pc:picChg chg="add mod">
          <ac:chgData name="Xin Zhu" userId="e83fa5b1-fffe-4723-94c9-81e9ad9ea579" providerId="ADAL" clId="{1C9E404A-8ECB-497B-8BD9-C5231E547C25}" dt="2020-11-20T17:33:42.296" v="605" actId="692"/>
          <ac:picMkLst>
            <pc:docMk/>
            <pc:sldMk cId="3821260566" sldId="330"/>
            <ac:picMk id="8" creationId="{9385E01D-F69E-4D3D-8AC7-AB2E7F946CE7}"/>
          </ac:picMkLst>
        </pc:picChg>
        <pc:picChg chg="add mod">
          <ac:chgData name="Xin Zhu" userId="e83fa5b1-fffe-4723-94c9-81e9ad9ea579" providerId="ADAL" clId="{1C9E404A-8ECB-497B-8BD9-C5231E547C25}" dt="2020-11-20T17:33:42.296" v="605" actId="692"/>
          <ac:picMkLst>
            <pc:docMk/>
            <pc:sldMk cId="3821260566" sldId="330"/>
            <ac:picMk id="11" creationId="{4F8E0983-FD88-4937-81B7-EB71D12DDE71}"/>
          </ac:picMkLst>
        </pc:picChg>
        <pc:picChg chg="mod">
          <ac:chgData name="Xin Zhu" userId="e83fa5b1-fffe-4723-94c9-81e9ad9ea579" providerId="ADAL" clId="{1C9E404A-8ECB-497B-8BD9-C5231E547C25}" dt="2020-11-20T13:40:34.051" v="173" actId="692"/>
          <ac:picMkLst>
            <pc:docMk/>
            <pc:sldMk cId="3821260566" sldId="330"/>
            <ac:picMk id="94" creationId="{D4601B57-6BEE-410A-A3BE-28DBECE26749}"/>
          </ac:picMkLst>
        </pc:picChg>
        <pc:picChg chg="mod">
          <ac:chgData name="Xin Zhu" userId="e83fa5b1-fffe-4723-94c9-81e9ad9ea579" providerId="ADAL" clId="{1C9E404A-8ECB-497B-8BD9-C5231E547C25}" dt="2020-11-20T13:40:29.754" v="172" actId="692"/>
          <ac:picMkLst>
            <pc:docMk/>
            <pc:sldMk cId="3821260566" sldId="330"/>
            <ac:picMk id="95" creationId="{9C6F4CBA-F1AC-4EDD-B5F3-FA362D3BCC8E}"/>
          </ac:picMkLst>
        </pc:picChg>
        <pc:picChg chg="mod">
          <ac:chgData name="Xin Zhu" userId="e83fa5b1-fffe-4723-94c9-81e9ad9ea579" providerId="ADAL" clId="{1C9E404A-8ECB-497B-8BD9-C5231E547C25}" dt="2020-11-20T13:40:24.402" v="171" actId="692"/>
          <ac:picMkLst>
            <pc:docMk/>
            <pc:sldMk cId="3821260566" sldId="330"/>
            <ac:picMk id="97" creationId="{CF92960D-B5FF-4E3F-B963-5254EE85DF1E}"/>
          </ac:picMkLst>
        </pc:picChg>
        <pc:picChg chg="mod">
          <ac:chgData name="Xin Zhu" userId="e83fa5b1-fffe-4723-94c9-81e9ad9ea579" providerId="ADAL" clId="{1C9E404A-8ECB-497B-8BD9-C5231E547C25}" dt="2020-11-20T13:40:24.402" v="171" actId="692"/>
          <ac:picMkLst>
            <pc:docMk/>
            <pc:sldMk cId="3821260566" sldId="330"/>
            <ac:picMk id="98" creationId="{49326852-CF26-40ED-9714-1D13AD5DF8DB}"/>
          </ac:picMkLst>
        </pc:picChg>
      </pc:sldChg>
      <pc:sldChg chg="addSp delSp modSp">
        <pc:chgData name="Xin Zhu" userId="e83fa5b1-fffe-4723-94c9-81e9ad9ea579" providerId="ADAL" clId="{1C9E404A-8ECB-497B-8BD9-C5231E547C25}" dt="2020-11-20T16:01:52.009" v="340"/>
        <pc:sldMkLst>
          <pc:docMk/>
          <pc:sldMk cId="884834233" sldId="331"/>
        </pc:sldMkLst>
        <pc:spChg chg="del">
          <ac:chgData name="Xin Zhu" userId="e83fa5b1-fffe-4723-94c9-81e9ad9ea579" providerId="ADAL" clId="{1C9E404A-8ECB-497B-8BD9-C5231E547C25}" dt="2020-11-20T16:01:50.946" v="339" actId="478"/>
          <ac:spMkLst>
            <pc:docMk/>
            <pc:sldMk cId="884834233" sldId="331"/>
            <ac:spMk id="3" creationId="{89FE40BB-C5B7-4A46-851F-24CAC16EBE79}"/>
          </ac:spMkLst>
        </pc:spChg>
        <pc:spChg chg="del mod">
          <ac:chgData name="Xin Zhu" userId="e83fa5b1-fffe-4723-94c9-81e9ad9ea579" providerId="ADAL" clId="{1C9E404A-8ECB-497B-8BD9-C5231E547C25}" dt="2020-11-20T16:01:48.737" v="338" actId="478"/>
          <ac:spMkLst>
            <pc:docMk/>
            <pc:sldMk cId="884834233" sldId="331"/>
            <ac:spMk id="4" creationId="{26B04D8E-9665-419C-BD20-CEF7F4DC384E}"/>
          </ac:spMkLst>
        </pc:spChg>
        <pc:spChg chg="add mod">
          <ac:chgData name="Xin Zhu" userId="e83fa5b1-fffe-4723-94c9-81e9ad9ea579" providerId="ADAL" clId="{1C9E404A-8ECB-497B-8BD9-C5231E547C25}" dt="2020-11-20T16:01:52.009" v="340"/>
          <ac:spMkLst>
            <pc:docMk/>
            <pc:sldMk cId="884834233" sldId="331"/>
            <ac:spMk id="19" creationId="{4C3A934B-29ED-4EF6-B4DF-DD726A4F2A48}"/>
          </ac:spMkLst>
        </pc:spChg>
        <pc:spChg chg="add mod">
          <ac:chgData name="Xin Zhu" userId="e83fa5b1-fffe-4723-94c9-81e9ad9ea579" providerId="ADAL" clId="{1C9E404A-8ECB-497B-8BD9-C5231E547C25}" dt="2020-11-20T16:01:52.009" v="340"/>
          <ac:spMkLst>
            <pc:docMk/>
            <pc:sldMk cId="884834233" sldId="331"/>
            <ac:spMk id="20" creationId="{43FD1028-25A9-4BD4-8F56-C4C3C33DFA89}"/>
          </ac:spMkLst>
        </pc:spChg>
      </pc:sldChg>
      <pc:sldChg chg="addSp delSp modSp addCm">
        <pc:chgData name="Xin Zhu" userId="e83fa5b1-fffe-4723-94c9-81e9ad9ea579" providerId="ADAL" clId="{1C9E404A-8ECB-497B-8BD9-C5231E547C25}" dt="2020-11-20T16:54:25.316" v="460" actId="1589"/>
        <pc:sldMkLst>
          <pc:docMk/>
          <pc:sldMk cId="2907141568" sldId="340"/>
        </pc:sldMkLst>
        <pc:spChg chg="del mod">
          <ac:chgData name="Xin Zhu" userId="e83fa5b1-fffe-4723-94c9-81e9ad9ea579" providerId="ADAL" clId="{1C9E404A-8ECB-497B-8BD9-C5231E547C25}" dt="2020-11-20T16:00:04.802" v="304" actId="478"/>
          <ac:spMkLst>
            <pc:docMk/>
            <pc:sldMk cId="2907141568" sldId="340"/>
            <ac:spMk id="2" creationId="{B4919897-8618-4919-A671-D0D05C1B2118}"/>
          </ac:spMkLst>
        </pc:spChg>
        <pc:spChg chg="del mod">
          <ac:chgData name="Xin Zhu" userId="e83fa5b1-fffe-4723-94c9-81e9ad9ea579" providerId="ADAL" clId="{1C9E404A-8ECB-497B-8BD9-C5231E547C25}" dt="2020-11-20T16:00:06.583" v="305" actId="478"/>
          <ac:spMkLst>
            <pc:docMk/>
            <pc:sldMk cId="2907141568" sldId="340"/>
            <ac:spMk id="7" creationId="{353085DD-075B-49EF-A950-0BBAEFA0257D}"/>
          </ac:spMkLst>
        </pc:spChg>
        <pc:spChg chg="mod">
          <ac:chgData name="Xin Zhu" userId="e83fa5b1-fffe-4723-94c9-81e9ad9ea579" providerId="ADAL" clId="{1C9E404A-8ECB-497B-8BD9-C5231E547C25}" dt="2020-11-20T16:54:17.440" v="459" actId="1036"/>
          <ac:spMkLst>
            <pc:docMk/>
            <pc:sldMk cId="2907141568" sldId="340"/>
            <ac:spMk id="28" creationId="{B545505B-1D02-48AD-A2CC-3E47B0DE2D9B}"/>
          </ac:spMkLst>
        </pc:spChg>
        <pc:spChg chg="mod">
          <ac:chgData name="Xin Zhu" userId="e83fa5b1-fffe-4723-94c9-81e9ad9ea579" providerId="ADAL" clId="{1C9E404A-8ECB-497B-8BD9-C5231E547C25}" dt="2020-11-20T16:54:04.115" v="441" actId="1037"/>
          <ac:spMkLst>
            <pc:docMk/>
            <pc:sldMk cId="2907141568" sldId="340"/>
            <ac:spMk id="38" creationId="{CB29048B-4E20-4F50-AB31-6E8B1F21B2A4}"/>
          </ac:spMkLst>
        </pc:spChg>
        <pc:spChg chg="add mod">
          <ac:chgData name="Xin Zhu" userId="e83fa5b1-fffe-4723-94c9-81e9ad9ea579" providerId="ADAL" clId="{1C9E404A-8ECB-497B-8BD9-C5231E547C25}" dt="2020-11-20T16:00:08.466" v="306"/>
          <ac:spMkLst>
            <pc:docMk/>
            <pc:sldMk cId="2907141568" sldId="340"/>
            <ac:spMk id="39" creationId="{3DF1D5C8-42D8-42A7-B0BD-CF4C529D9F32}"/>
          </ac:spMkLst>
        </pc:spChg>
        <pc:spChg chg="add mod">
          <ac:chgData name="Xin Zhu" userId="e83fa5b1-fffe-4723-94c9-81e9ad9ea579" providerId="ADAL" clId="{1C9E404A-8ECB-497B-8BD9-C5231E547C25}" dt="2020-11-20T16:00:08.466" v="306"/>
          <ac:spMkLst>
            <pc:docMk/>
            <pc:sldMk cId="2907141568" sldId="340"/>
            <ac:spMk id="40" creationId="{310D62DE-243A-4758-956F-C2CA5E5C203F}"/>
          </ac:spMkLst>
        </pc:spChg>
      </pc:sldChg>
      <pc:sldChg chg="addSp delSp modSp addCm">
        <pc:chgData name="Xin Zhu" userId="e83fa5b1-fffe-4723-94c9-81e9ad9ea579" providerId="ADAL" clId="{1C9E404A-8ECB-497B-8BD9-C5231E547C25}" dt="2020-11-20T16:00:29.379" v="312"/>
        <pc:sldMkLst>
          <pc:docMk/>
          <pc:sldMk cId="3959926401" sldId="342"/>
        </pc:sldMkLst>
        <pc:spChg chg="del">
          <ac:chgData name="Xin Zhu" userId="e83fa5b1-fffe-4723-94c9-81e9ad9ea579" providerId="ADAL" clId="{1C9E404A-8ECB-497B-8BD9-C5231E547C25}" dt="2020-11-20T15:54:37.041" v="247" actId="478"/>
          <ac:spMkLst>
            <pc:docMk/>
            <pc:sldMk cId="3959926401" sldId="342"/>
            <ac:spMk id="3" creationId="{47D1C7C0-3E55-49B8-95F3-F8AE261E411F}"/>
          </ac:spMkLst>
        </pc:spChg>
        <pc:spChg chg="del mod">
          <ac:chgData name="Xin Zhu" userId="e83fa5b1-fffe-4723-94c9-81e9ad9ea579" providerId="ADAL" clId="{1C9E404A-8ECB-497B-8BD9-C5231E547C25}" dt="2020-11-20T15:54:33.844" v="246" actId="478"/>
          <ac:spMkLst>
            <pc:docMk/>
            <pc:sldMk cId="3959926401" sldId="342"/>
            <ac:spMk id="5" creationId="{C9834873-2B9A-483F-8FF4-27484B56189A}"/>
          </ac:spMkLst>
        </pc:spChg>
        <pc:spChg chg="mod">
          <ac:chgData name="Xin Zhu" userId="e83fa5b1-fffe-4723-94c9-81e9ad9ea579" providerId="ADAL" clId="{1C9E404A-8ECB-497B-8BD9-C5231E547C25}" dt="2020-11-20T13:09:28.700" v="33" actId="20577"/>
          <ac:spMkLst>
            <pc:docMk/>
            <pc:sldMk cId="3959926401" sldId="342"/>
            <ac:spMk id="13" creationId="{8C3E6448-C71A-4B01-84A0-9712D15F023F}"/>
          </ac:spMkLst>
        </pc:spChg>
        <pc:spChg chg="mod">
          <ac:chgData name="Xin Zhu" userId="e83fa5b1-fffe-4723-94c9-81e9ad9ea579" providerId="ADAL" clId="{1C9E404A-8ECB-497B-8BD9-C5231E547C25}" dt="2020-11-20T13:09:36.682" v="34" actId="20577"/>
          <ac:spMkLst>
            <pc:docMk/>
            <pc:sldMk cId="3959926401" sldId="342"/>
            <ac:spMk id="14" creationId="{642863B3-0E6D-4B07-B3D2-F728EDE3A3E4}"/>
          </ac:spMkLst>
        </pc:spChg>
        <pc:spChg chg="mod">
          <ac:chgData name="Xin Zhu" userId="e83fa5b1-fffe-4723-94c9-81e9ad9ea579" providerId="ADAL" clId="{1C9E404A-8ECB-497B-8BD9-C5231E547C25}" dt="2020-11-20T13:09:47.380" v="35" actId="20577"/>
          <ac:spMkLst>
            <pc:docMk/>
            <pc:sldMk cId="3959926401" sldId="342"/>
            <ac:spMk id="16" creationId="{3F7EA7DE-60A8-4568-A4F7-D26EDD632CFD}"/>
          </ac:spMkLst>
        </pc:spChg>
        <pc:spChg chg="add mod">
          <ac:chgData name="Xin Zhu" userId="e83fa5b1-fffe-4723-94c9-81e9ad9ea579" providerId="ADAL" clId="{1C9E404A-8ECB-497B-8BD9-C5231E547C25}" dt="2020-11-20T13:11:34.430" v="36"/>
          <ac:spMkLst>
            <pc:docMk/>
            <pc:sldMk cId="3959926401" sldId="342"/>
            <ac:spMk id="140" creationId="{5ACE925A-23E5-4C50-83B8-AFA20C6D1D20}"/>
          </ac:spMkLst>
        </pc:spChg>
        <pc:spChg chg="add mod">
          <ac:chgData name="Xin Zhu" userId="e83fa5b1-fffe-4723-94c9-81e9ad9ea579" providerId="ADAL" clId="{1C9E404A-8ECB-497B-8BD9-C5231E547C25}" dt="2020-11-20T13:11:34.430" v="36"/>
          <ac:spMkLst>
            <pc:docMk/>
            <pc:sldMk cId="3959926401" sldId="342"/>
            <ac:spMk id="141" creationId="{83CC07C2-71A3-45B4-9D25-70CC5AB9A25B}"/>
          </ac:spMkLst>
        </pc:spChg>
        <pc:spChg chg="add mod">
          <ac:chgData name="Xin Zhu" userId="e83fa5b1-fffe-4723-94c9-81e9ad9ea579" providerId="ADAL" clId="{1C9E404A-8ECB-497B-8BD9-C5231E547C25}" dt="2020-11-20T13:11:34.430" v="36"/>
          <ac:spMkLst>
            <pc:docMk/>
            <pc:sldMk cId="3959926401" sldId="342"/>
            <ac:spMk id="142" creationId="{7C2C58C9-0EA3-453A-8F1B-C242DB58EEDA}"/>
          </ac:spMkLst>
        </pc:spChg>
        <pc:spChg chg="add mod">
          <ac:chgData name="Xin Zhu" userId="e83fa5b1-fffe-4723-94c9-81e9ad9ea579" providerId="ADAL" clId="{1C9E404A-8ECB-497B-8BD9-C5231E547C25}" dt="2020-11-20T13:11:34.430" v="36"/>
          <ac:spMkLst>
            <pc:docMk/>
            <pc:sldMk cId="3959926401" sldId="342"/>
            <ac:spMk id="143" creationId="{6F387BE1-102C-41AB-8FF5-E03D5603EE93}"/>
          </ac:spMkLst>
        </pc:spChg>
        <pc:spChg chg="add mod">
          <ac:chgData name="Xin Zhu" userId="e83fa5b1-fffe-4723-94c9-81e9ad9ea579" providerId="ADAL" clId="{1C9E404A-8ECB-497B-8BD9-C5231E547C25}" dt="2020-11-20T13:11:34.430" v="36"/>
          <ac:spMkLst>
            <pc:docMk/>
            <pc:sldMk cId="3959926401" sldId="342"/>
            <ac:spMk id="145" creationId="{33CD464D-3E20-4E94-93FE-F2A10EA20E85}"/>
          </ac:spMkLst>
        </pc:spChg>
        <pc:spChg chg="add mod">
          <ac:chgData name="Xin Zhu" userId="e83fa5b1-fffe-4723-94c9-81e9ad9ea579" providerId="ADAL" clId="{1C9E404A-8ECB-497B-8BD9-C5231E547C25}" dt="2020-11-20T13:11:34.430" v="36"/>
          <ac:spMkLst>
            <pc:docMk/>
            <pc:sldMk cId="3959926401" sldId="342"/>
            <ac:spMk id="146" creationId="{F93D8748-9CB9-4A8D-8570-6393C8BC987D}"/>
          </ac:spMkLst>
        </pc:spChg>
        <pc:spChg chg="add del mod">
          <ac:chgData name="Xin Zhu" userId="e83fa5b1-fffe-4723-94c9-81e9ad9ea579" providerId="ADAL" clId="{1C9E404A-8ECB-497B-8BD9-C5231E547C25}" dt="2020-11-20T16:00:26.885" v="310" actId="478"/>
          <ac:spMkLst>
            <pc:docMk/>
            <pc:sldMk cId="3959926401" sldId="342"/>
            <ac:spMk id="147" creationId="{BC9E829F-0DB9-44B6-A78F-E76D60ED4C4D}"/>
          </ac:spMkLst>
        </pc:spChg>
        <pc:spChg chg="add del mod">
          <ac:chgData name="Xin Zhu" userId="e83fa5b1-fffe-4723-94c9-81e9ad9ea579" providerId="ADAL" clId="{1C9E404A-8ECB-497B-8BD9-C5231E547C25}" dt="2020-11-20T16:00:28.332" v="311" actId="478"/>
          <ac:spMkLst>
            <pc:docMk/>
            <pc:sldMk cId="3959926401" sldId="342"/>
            <ac:spMk id="148" creationId="{8AF68EE6-FD71-4518-B0D8-944FF52B28F0}"/>
          </ac:spMkLst>
        </pc:spChg>
        <pc:spChg chg="add mod">
          <ac:chgData name="Xin Zhu" userId="e83fa5b1-fffe-4723-94c9-81e9ad9ea579" providerId="ADAL" clId="{1C9E404A-8ECB-497B-8BD9-C5231E547C25}" dt="2020-11-20T16:00:29.379" v="312"/>
          <ac:spMkLst>
            <pc:docMk/>
            <pc:sldMk cId="3959926401" sldId="342"/>
            <ac:spMk id="149" creationId="{34BDAF30-245E-4DA6-A135-3E790B01FDE5}"/>
          </ac:spMkLst>
        </pc:spChg>
        <pc:spChg chg="add mod">
          <ac:chgData name="Xin Zhu" userId="e83fa5b1-fffe-4723-94c9-81e9ad9ea579" providerId="ADAL" clId="{1C9E404A-8ECB-497B-8BD9-C5231E547C25}" dt="2020-11-20T16:00:29.379" v="312"/>
          <ac:spMkLst>
            <pc:docMk/>
            <pc:sldMk cId="3959926401" sldId="342"/>
            <ac:spMk id="150" creationId="{5E9D76CE-0F18-47DB-A678-3C248C2EBF9C}"/>
          </ac:spMkLst>
        </pc:spChg>
      </pc:sldChg>
      <pc:sldChg chg="addSp delSp modSp">
        <pc:chgData name="Xin Zhu" userId="e83fa5b1-fffe-4723-94c9-81e9ad9ea579" providerId="ADAL" clId="{1C9E404A-8ECB-497B-8BD9-C5231E547C25}" dt="2020-11-20T16:00:40.357" v="316" actId="207"/>
        <pc:sldMkLst>
          <pc:docMk/>
          <pc:sldMk cId="4213654348" sldId="343"/>
        </pc:sldMkLst>
        <pc:spChg chg="del mod">
          <ac:chgData name="Xin Zhu" userId="e83fa5b1-fffe-4723-94c9-81e9ad9ea579" providerId="ADAL" clId="{1C9E404A-8ECB-497B-8BD9-C5231E547C25}" dt="2020-11-20T16:00:36.992" v="314" actId="478"/>
          <ac:spMkLst>
            <pc:docMk/>
            <pc:sldMk cId="4213654348" sldId="343"/>
            <ac:spMk id="2" creationId="{F22C88D7-D1CE-456A-A1DE-6B5A56DC31D7}"/>
          </ac:spMkLst>
        </pc:spChg>
        <pc:spChg chg="del mod">
          <ac:chgData name="Xin Zhu" userId="e83fa5b1-fffe-4723-94c9-81e9ad9ea579" providerId="ADAL" clId="{1C9E404A-8ECB-497B-8BD9-C5231E547C25}" dt="2020-11-20T16:00:34.684" v="313" actId="478"/>
          <ac:spMkLst>
            <pc:docMk/>
            <pc:sldMk cId="4213654348" sldId="343"/>
            <ac:spMk id="4" creationId="{4FFE382F-6E8C-48C0-8B6F-EB4E3FDCFF05}"/>
          </ac:spMkLst>
        </pc:spChg>
        <pc:spChg chg="add mod">
          <ac:chgData name="Xin Zhu" userId="e83fa5b1-fffe-4723-94c9-81e9ad9ea579" providerId="ADAL" clId="{1C9E404A-8ECB-497B-8BD9-C5231E547C25}" dt="2020-11-20T16:00:40.357" v="316" actId="207"/>
          <ac:spMkLst>
            <pc:docMk/>
            <pc:sldMk cId="4213654348" sldId="343"/>
            <ac:spMk id="13" creationId="{E1999FFB-F770-4BAE-B830-60EC0AFF3CF7}"/>
          </ac:spMkLst>
        </pc:spChg>
        <pc:spChg chg="add mod">
          <ac:chgData name="Xin Zhu" userId="e83fa5b1-fffe-4723-94c9-81e9ad9ea579" providerId="ADAL" clId="{1C9E404A-8ECB-497B-8BD9-C5231E547C25}" dt="2020-11-20T16:00:40.357" v="316" actId="207"/>
          <ac:spMkLst>
            <pc:docMk/>
            <pc:sldMk cId="4213654348" sldId="343"/>
            <ac:spMk id="14" creationId="{A0C09B78-0816-44DB-8D92-8C33137F226E}"/>
          </ac:spMkLst>
        </pc:spChg>
      </pc:sldChg>
      <pc:sldChg chg="addSp delSp modSp">
        <pc:chgData name="Xin Zhu" userId="e83fa5b1-fffe-4723-94c9-81e9ad9ea579" providerId="ADAL" clId="{1C9E404A-8ECB-497B-8BD9-C5231E547C25}" dt="2020-11-20T16:01:05.099" v="325"/>
        <pc:sldMkLst>
          <pc:docMk/>
          <pc:sldMk cId="1583102377" sldId="344"/>
        </pc:sldMkLst>
        <pc:spChg chg="del mod">
          <ac:chgData name="Xin Zhu" userId="e83fa5b1-fffe-4723-94c9-81e9ad9ea579" providerId="ADAL" clId="{1C9E404A-8ECB-497B-8BD9-C5231E547C25}" dt="2020-11-20T16:01:02.178" v="323" actId="478"/>
          <ac:spMkLst>
            <pc:docMk/>
            <pc:sldMk cId="1583102377" sldId="344"/>
            <ac:spMk id="5" creationId="{0AB5DC34-8CE7-4770-832C-B82A85879B1D}"/>
          </ac:spMkLst>
        </pc:spChg>
        <pc:spChg chg="del">
          <ac:chgData name="Xin Zhu" userId="e83fa5b1-fffe-4723-94c9-81e9ad9ea579" providerId="ADAL" clId="{1C9E404A-8ECB-497B-8BD9-C5231E547C25}" dt="2020-11-20T16:01:04.049" v="324" actId="478"/>
          <ac:spMkLst>
            <pc:docMk/>
            <pc:sldMk cId="1583102377" sldId="344"/>
            <ac:spMk id="16" creationId="{B6A1AC3F-0F1F-4029-B5B6-9A4C5A37917A}"/>
          </ac:spMkLst>
        </pc:spChg>
        <pc:spChg chg="add mod">
          <ac:chgData name="Xin Zhu" userId="e83fa5b1-fffe-4723-94c9-81e9ad9ea579" providerId="ADAL" clId="{1C9E404A-8ECB-497B-8BD9-C5231E547C25}" dt="2020-11-20T16:01:05.099" v="325"/>
          <ac:spMkLst>
            <pc:docMk/>
            <pc:sldMk cId="1583102377" sldId="344"/>
            <ac:spMk id="42" creationId="{53259567-1C9D-4BF8-AC50-556A3ABC1D56}"/>
          </ac:spMkLst>
        </pc:spChg>
        <pc:spChg chg="add mod">
          <ac:chgData name="Xin Zhu" userId="e83fa5b1-fffe-4723-94c9-81e9ad9ea579" providerId="ADAL" clId="{1C9E404A-8ECB-497B-8BD9-C5231E547C25}" dt="2020-11-20T16:01:05.099" v="325"/>
          <ac:spMkLst>
            <pc:docMk/>
            <pc:sldMk cId="1583102377" sldId="344"/>
            <ac:spMk id="43" creationId="{EF8B5908-81DD-410B-9597-6CFE55F47301}"/>
          </ac:spMkLst>
        </pc:spChg>
      </pc:sldChg>
      <pc:sldChg chg="addSp delSp modSp">
        <pc:chgData name="Xin Zhu" userId="e83fa5b1-fffe-4723-94c9-81e9ad9ea579" providerId="ADAL" clId="{1C9E404A-8ECB-497B-8BD9-C5231E547C25}" dt="2020-11-20T16:01:18.627" v="330"/>
        <pc:sldMkLst>
          <pc:docMk/>
          <pc:sldMk cId="3772234875" sldId="345"/>
        </pc:sldMkLst>
        <pc:spChg chg="del mod">
          <ac:chgData name="Xin Zhu" userId="e83fa5b1-fffe-4723-94c9-81e9ad9ea579" providerId="ADAL" clId="{1C9E404A-8ECB-497B-8BD9-C5231E547C25}" dt="2020-11-20T16:01:17.665" v="329" actId="478"/>
          <ac:spMkLst>
            <pc:docMk/>
            <pc:sldMk cId="3772234875" sldId="345"/>
            <ac:spMk id="2" creationId="{8D2E9600-ED66-4764-8378-66FF9E0A31A2}"/>
          </ac:spMkLst>
        </pc:spChg>
        <pc:spChg chg="del mod">
          <ac:chgData name="Xin Zhu" userId="e83fa5b1-fffe-4723-94c9-81e9ad9ea579" providerId="ADAL" clId="{1C9E404A-8ECB-497B-8BD9-C5231E547C25}" dt="2020-11-20T16:01:13.850" v="327" actId="478"/>
          <ac:spMkLst>
            <pc:docMk/>
            <pc:sldMk cId="3772234875" sldId="345"/>
            <ac:spMk id="5" creationId="{0AB5DC34-8CE7-4770-832C-B82A85879B1D}"/>
          </ac:spMkLst>
        </pc:spChg>
        <pc:spChg chg="add mod">
          <ac:chgData name="Xin Zhu" userId="e83fa5b1-fffe-4723-94c9-81e9ad9ea579" providerId="ADAL" clId="{1C9E404A-8ECB-497B-8BD9-C5231E547C25}" dt="2020-11-20T16:01:18.627" v="330"/>
          <ac:spMkLst>
            <pc:docMk/>
            <pc:sldMk cId="3772234875" sldId="345"/>
            <ac:spMk id="22" creationId="{961C3C8C-2CED-444F-BCF7-49BA0BA32FC8}"/>
          </ac:spMkLst>
        </pc:spChg>
        <pc:spChg chg="add mod">
          <ac:chgData name="Xin Zhu" userId="e83fa5b1-fffe-4723-94c9-81e9ad9ea579" providerId="ADAL" clId="{1C9E404A-8ECB-497B-8BD9-C5231E547C25}" dt="2020-11-20T16:01:18.627" v="330"/>
          <ac:spMkLst>
            <pc:docMk/>
            <pc:sldMk cId="3772234875" sldId="345"/>
            <ac:spMk id="23" creationId="{325F018E-FD6F-49B9-876C-0A8ABCF05ABB}"/>
          </ac:spMkLst>
        </pc:spChg>
      </pc:sldChg>
      <pc:sldChg chg="addSp delSp modSp">
        <pc:chgData name="Xin Zhu" userId="e83fa5b1-fffe-4723-94c9-81e9ad9ea579" providerId="ADAL" clId="{1C9E404A-8ECB-497B-8BD9-C5231E547C25}" dt="2020-11-20T16:33:53.836" v="362" actId="167"/>
        <pc:sldMkLst>
          <pc:docMk/>
          <pc:sldMk cId="2139045886" sldId="347"/>
        </pc:sldMkLst>
        <pc:spChg chg="mod">
          <ac:chgData name="Xin Zhu" userId="e83fa5b1-fffe-4723-94c9-81e9ad9ea579" providerId="ADAL" clId="{1C9E404A-8ECB-497B-8BD9-C5231E547C25}" dt="2020-11-20T13:13:48.078" v="49" actId="207"/>
          <ac:spMkLst>
            <pc:docMk/>
            <pc:sldMk cId="2139045886" sldId="347"/>
            <ac:spMk id="2" creationId="{AE3F735C-BCBA-47CF-87AD-38A56FD456EC}"/>
          </ac:spMkLst>
        </pc:spChg>
        <pc:spChg chg="mod">
          <ac:chgData name="Xin Zhu" userId="e83fa5b1-fffe-4723-94c9-81e9ad9ea579" providerId="ADAL" clId="{1C9E404A-8ECB-497B-8BD9-C5231E547C25}" dt="2020-11-20T13:13:43.155" v="48" actId="1036"/>
          <ac:spMkLst>
            <pc:docMk/>
            <pc:sldMk cId="2139045886" sldId="347"/>
            <ac:spMk id="5" creationId="{087C27FA-E553-49BB-BB97-BD7099EBDD81}"/>
          </ac:spMkLst>
        </pc:spChg>
        <pc:picChg chg="del mod">
          <ac:chgData name="Xin Zhu" userId="e83fa5b1-fffe-4723-94c9-81e9ad9ea579" providerId="ADAL" clId="{1C9E404A-8ECB-497B-8BD9-C5231E547C25}" dt="2020-11-20T16:02:55.099" v="342" actId="478"/>
          <ac:picMkLst>
            <pc:docMk/>
            <pc:sldMk cId="2139045886" sldId="347"/>
            <ac:picMk id="14" creationId="{B13B706B-15B1-4357-9010-90CA563B212C}"/>
          </ac:picMkLst>
        </pc:picChg>
        <pc:picChg chg="add mod ord">
          <ac:chgData name="Xin Zhu" userId="e83fa5b1-fffe-4723-94c9-81e9ad9ea579" providerId="ADAL" clId="{1C9E404A-8ECB-497B-8BD9-C5231E547C25}" dt="2020-11-20T16:33:53.836" v="362" actId="167"/>
          <ac:picMkLst>
            <pc:docMk/>
            <pc:sldMk cId="2139045886" sldId="347"/>
            <ac:picMk id="23" creationId="{61B7D4D3-0C49-43FC-A28C-DC854CB2C00D}"/>
          </ac:picMkLst>
        </pc:picChg>
      </pc:sldChg>
      <pc:sldChg chg="modSp">
        <pc:chgData name="Xin Zhu" userId="e83fa5b1-fffe-4723-94c9-81e9ad9ea579" providerId="ADAL" clId="{1C9E404A-8ECB-497B-8BD9-C5231E547C25}" dt="2020-11-20T13:13:58.037" v="50" actId="1036"/>
        <pc:sldMkLst>
          <pc:docMk/>
          <pc:sldMk cId="2833979950" sldId="348"/>
        </pc:sldMkLst>
        <pc:spChg chg="mod">
          <ac:chgData name="Xin Zhu" userId="e83fa5b1-fffe-4723-94c9-81e9ad9ea579" providerId="ADAL" clId="{1C9E404A-8ECB-497B-8BD9-C5231E547C25}" dt="2020-11-20T13:13:58.037" v="50" actId="1036"/>
          <ac:spMkLst>
            <pc:docMk/>
            <pc:sldMk cId="2833979950" sldId="348"/>
            <ac:spMk id="4" creationId="{5CC10A22-DC5F-405D-9DE0-133BAB795F92}"/>
          </ac:spMkLst>
        </pc:spChg>
      </pc:sldChg>
      <pc:sldChg chg="modSp">
        <pc:chgData name="Xin Zhu" userId="e83fa5b1-fffe-4723-94c9-81e9ad9ea579" providerId="ADAL" clId="{1C9E404A-8ECB-497B-8BD9-C5231E547C25}" dt="2020-11-20T13:14:30.994" v="53" actId="1036"/>
        <pc:sldMkLst>
          <pc:docMk/>
          <pc:sldMk cId="613215962" sldId="350"/>
        </pc:sldMkLst>
        <pc:spChg chg="mod">
          <ac:chgData name="Xin Zhu" userId="e83fa5b1-fffe-4723-94c9-81e9ad9ea579" providerId="ADAL" clId="{1C9E404A-8ECB-497B-8BD9-C5231E547C25}" dt="2020-11-20T13:14:30.994" v="53" actId="1036"/>
          <ac:spMkLst>
            <pc:docMk/>
            <pc:sldMk cId="613215962" sldId="350"/>
            <ac:spMk id="4" creationId="{93EBC37D-2B25-4C34-AE24-F7632007192B}"/>
          </ac:spMkLst>
        </pc:spChg>
      </pc:sldChg>
      <pc:sldChg chg="modSp">
        <pc:chgData name="Xin Zhu" userId="e83fa5b1-fffe-4723-94c9-81e9ad9ea579" providerId="ADAL" clId="{1C9E404A-8ECB-497B-8BD9-C5231E547C25}" dt="2020-11-20T13:14:38.283" v="54" actId="1036"/>
        <pc:sldMkLst>
          <pc:docMk/>
          <pc:sldMk cId="1956298648" sldId="351"/>
        </pc:sldMkLst>
        <pc:spChg chg="mod">
          <ac:chgData name="Xin Zhu" userId="e83fa5b1-fffe-4723-94c9-81e9ad9ea579" providerId="ADAL" clId="{1C9E404A-8ECB-497B-8BD9-C5231E547C25}" dt="2020-11-20T13:14:38.283" v="54" actId="1036"/>
          <ac:spMkLst>
            <pc:docMk/>
            <pc:sldMk cId="1956298648" sldId="351"/>
            <ac:spMk id="4" creationId="{7E5AC9C8-0518-4A50-B036-F518BC5B6F49}"/>
          </ac:spMkLst>
        </pc:spChg>
      </pc:sldChg>
      <pc:sldChg chg="addSp delSp modSp">
        <pc:chgData name="Xin Zhu" userId="e83fa5b1-fffe-4723-94c9-81e9ad9ea579" providerId="ADAL" clId="{1C9E404A-8ECB-497B-8BD9-C5231E547C25}" dt="2020-11-20T17:34:57.288" v="617" actId="478"/>
        <pc:sldMkLst>
          <pc:docMk/>
          <pc:sldMk cId="796502603" sldId="353"/>
        </pc:sldMkLst>
        <pc:spChg chg="mod">
          <ac:chgData name="Xin Zhu" userId="e83fa5b1-fffe-4723-94c9-81e9ad9ea579" providerId="ADAL" clId="{1C9E404A-8ECB-497B-8BD9-C5231E547C25}" dt="2020-11-20T13:15:00.663" v="57" actId="207"/>
          <ac:spMkLst>
            <pc:docMk/>
            <pc:sldMk cId="796502603" sldId="353"/>
            <ac:spMk id="2" creationId="{BF60E991-015E-4FCC-98C9-E0435AC07C9E}"/>
          </ac:spMkLst>
        </pc:spChg>
        <pc:spChg chg="mod">
          <ac:chgData name="Xin Zhu" userId="e83fa5b1-fffe-4723-94c9-81e9ad9ea579" providerId="ADAL" clId="{1C9E404A-8ECB-497B-8BD9-C5231E547C25}" dt="2020-11-20T13:14:55.814" v="56" actId="1036"/>
          <ac:spMkLst>
            <pc:docMk/>
            <pc:sldMk cId="796502603" sldId="353"/>
            <ac:spMk id="4" creationId="{9785B2DF-D682-4125-809B-7CCB5A0674EB}"/>
          </ac:spMkLst>
        </pc:spChg>
        <pc:spChg chg="add del mod">
          <ac:chgData name="Xin Zhu" userId="e83fa5b1-fffe-4723-94c9-81e9ad9ea579" providerId="ADAL" clId="{1C9E404A-8ECB-497B-8BD9-C5231E547C25}" dt="2020-11-20T17:34:57.288" v="617" actId="478"/>
          <ac:spMkLst>
            <pc:docMk/>
            <pc:sldMk cId="796502603" sldId="353"/>
            <ac:spMk id="17" creationId="{6B90384B-C6D7-435B-A12B-FB8F20AA1F86}"/>
          </ac:spMkLst>
        </pc:spChg>
        <pc:spChg chg="add del mod">
          <ac:chgData name="Xin Zhu" userId="e83fa5b1-fffe-4723-94c9-81e9ad9ea579" providerId="ADAL" clId="{1C9E404A-8ECB-497B-8BD9-C5231E547C25}" dt="2020-11-20T17:34:57.288" v="617" actId="478"/>
          <ac:spMkLst>
            <pc:docMk/>
            <pc:sldMk cId="796502603" sldId="353"/>
            <ac:spMk id="22" creationId="{60237C71-9428-4F80-9268-D113F75189CD}"/>
          </ac:spMkLst>
        </pc:spChg>
        <pc:picChg chg="add mod ord">
          <ac:chgData name="Xin Zhu" userId="e83fa5b1-fffe-4723-94c9-81e9ad9ea579" providerId="ADAL" clId="{1C9E404A-8ECB-497B-8BD9-C5231E547C25}" dt="2020-11-20T16:33:41.825" v="360" actId="167"/>
          <ac:picMkLst>
            <pc:docMk/>
            <pc:sldMk cId="796502603" sldId="353"/>
            <ac:picMk id="15" creationId="{6BCF537E-CBB2-4F77-AD70-48825E35049B}"/>
          </ac:picMkLst>
        </pc:picChg>
        <pc:picChg chg="del">
          <ac:chgData name="Xin Zhu" userId="e83fa5b1-fffe-4723-94c9-81e9ad9ea579" providerId="ADAL" clId="{1C9E404A-8ECB-497B-8BD9-C5231E547C25}" dt="2020-11-20T16:08:24.020" v="346" actId="478"/>
          <ac:picMkLst>
            <pc:docMk/>
            <pc:sldMk cId="796502603" sldId="353"/>
            <ac:picMk id="16" creationId="{39F95496-3EF6-1649-A5F0-EBE9F9AC2575}"/>
          </ac:picMkLst>
        </pc:picChg>
      </pc:sldChg>
      <pc:sldChg chg="addSp delSp modSp">
        <pc:chgData name="Xin Zhu" userId="e83fa5b1-fffe-4723-94c9-81e9ad9ea579" providerId="ADAL" clId="{1C9E404A-8ECB-497B-8BD9-C5231E547C25}" dt="2020-11-20T16:56:02.749" v="465" actId="167"/>
        <pc:sldMkLst>
          <pc:docMk/>
          <pc:sldMk cId="2121053052" sldId="354"/>
        </pc:sldMkLst>
        <pc:spChg chg="mod">
          <ac:chgData name="Xin Zhu" userId="e83fa5b1-fffe-4723-94c9-81e9ad9ea579" providerId="ADAL" clId="{1C9E404A-8ECB-497B-8BD9-C5231E547C25}" dt="2020-11-20T13:15:12.918" v="59" actId="207"/>
          <ac:spMkLst>
            <pc:docMk/>
            <pc:sldMk cId="2121053052" sldId="354"/>
            <ac:spMk id="2" creationId="{B6C0092E-7F29-4907-AE34-695FF66ADB0C}"/>
          </ac:spMkLst>
        </pc:spChg>
        <pc:spChg chg="mod">
          <ac:chgData name="Xin Zhu" userId="e83fa5b1-fffe-4723-94c9-81e9ad9ea579" providerId="ADAL" clId="{1C9E404A-8ECB-497B-8BD9-C5231E547C25}" dt="2020-11-20T13:15:08.825" v="58" actId="1036"/>
          <ac:spMkLst>
            <pc:docMk/>
            <pc:sldMk cId="2121053052" sldId="354"/>
            <ac:spMk id="4" creationId="{9785B2DF-D682-4125-809B-7CCB5A0674EB}"/>
          </ac:spMkLst>
        </pc:spChg>
        <pc:picChg chg="add mod ord">
          <ac:chgData name="Xin Zhu" userId="e83fa5b1-fffe-4723-94c9-81e9ad9ea579" providerId="ADAL" clId="{1C9E404A-8ECB-497B-8BD9-C5231E547C25}" dt="2020-11-20T16:56:02.749" v="465" actId="167"/>
          <ac:picMkLst>
            <pc:docMk/>
            <pc:sldMk cId="2121053052" sldId="354"/>
            <ac:picMk id="13" creationId="{9B718BA6-1A72-495D-9649-91FFD418D571}"/>
          </ac:picMkLst>
        </pc:picChg>
        <pc:picChg chg="del">
          <ac:chgData name="Xin Zhu" userId="e83fa5b1-fffe-4723-94c9-81e9ad9ea579" providerId="ADAL" clId="{1C9E404A-8ECB-497B-8BD9-C5231E547C25}" dt="2020-11-20T16:08:59.993" v="348" actId="478"/>
          <ac:picMkLst>
            <pc:docMk/>
            <pc:sldMk cId="2121053052" sldId="354"/>
            <ac:picMk id="22" creationId="{F0F08F45-B2F8-1840-BB8E-49D98204E9D7}"/>
          </ac:picMkLst>
        </pc:picChg>
      </pc:sldChg>
      <pc:sldChg chg="modSp">
        <pc:chgData name="Xin Zhu" userId="e83fa5b1-fffe-4723-94c9-81e9ad9ea579" providerId="ADAL" clId="{1C9E404A-8ECB-497B-8BD9-C5231E547C25}" dt="2020-11-20T13:15:18.844" v="60" actId="1036"/>
        <pc:sldMkLst>
          <pc:docMk/>
          <pc:sldMk cId="1260106827" sldId="355"/>
        </pc:sldMkLst>
        <pc:spChg chg="mod">
          <ac:chgData name="Xin Zhu" userId="e83fa5b1-fffe-4723-94c9-81e9ad9ea579" providerId="ADAL" clId="{1C9E404A-8ECB-497B-8BD9-C5231E547C25}" dt="2020-11-20T13:15:18.844" v="60" actId="1036"/>
          <ac:spMkLst>
            <pc:docMk/>
            <pc:sldMk cId="1260106827" sldId="355"/>
            <ac:spMk id="4" creationId="{9785B2DF-D682-4125-809B-7CCB5A0674EB}"/>
          </ac:spMkLst>
        </pc:spChg>
      </pc:sldChg>
      <pc:sldChg chg="modSp">
        <pc:chgData name="Xin Zhu" userId="e83fa5b1-fffe-4723-94c9-81e9ad9ea579" providerId="ADAL" clId="{1C9E404A-8ECB-497B-8BD9-C5231E547C25}" dt="2020-11-20T16:56:12.928" v="466" actId="207"/>
        <pc:sldMkLst>
          <pc:docMk/>
          <pc:sldMk cId="1634806755" sldId="359"/>
        </pc:sldMkLst>
        <pc:spChg chg="mod">
          <ac:chgData name="Xin Zhu" userId="e83fa5b1-fffe-4723-94c9-81e9ad9ea579" providerId="ADAL" clId="{1C9E404A-8ECB-497B-8BD9-C5231E547C25}" dt="2020-11-20T16:56:12.928" v="466" actId="207"/>
          <ac:spMkLst>
            <pc:docMk/>
            <pc:sldMk cId="1634806755" sldId="359"/>
            <ac:spMk id="3" creationId="{2D683F77-1599-4414-A449-0BEE75C41755}"/>
          </ac:spMkLst>
        </pc:spChg>
      </pc:sldChg>
      <pc:sldChg chg="addSp delSp modSp">
        <pc:chgData name="Xin Zhu" userId="e83fa5b1-fffe-4723-94c9-81e9ad9ea579" providerId="ADAL" clId="{1C9E404A-8ECB-497B-8BD9-C5231E547C25}" dt="2020-11-20T17:00:03.239" v="473" actId="478"/>
        <pc:sldMkLst>
          <pc:docMk/>
          <pc:sldMk cId="482488568" sldId="361"/>
        </pc:sldMkLst>
        <pc:spChg chg="mod">
          <ac:chgData name="Xin Zhu" userId="e83fa5b1-fffe-4723-94c9-81e9ad9ea579" providerId="ADAL" clId="{1C9E404A-8ECB-497B-8BD9-C5231E547C25}" dt="2020-11-20T13:16:05.173" v="64" actId="1036"/>
          <ac:spMkLst>
            <pc:docMk/>
            <pc:sldMk cId="482488568" sldId="361"/>
            <ac:spMk id="4" creationId="{75C4EF06-52A7-4474-A39C-FF347090C18C}"/>
          </ac:spMkLst>
        </pc:spChg>
        <pc:spChg chg="add del mod">
          <ac:chgData name="Xin Zhu" userId="e83fa5b1-fffe-4723-94c9-81e9ad9ea579" providerId="ADAL" clId="{1C9E404A-8ECB-497B-8BD9-C5231E547C25}" dt="2020-11-20T17:00:03.239" v="473" actId="478"/>
          <ac:spMkLst>
            <pc:docMk/>
            <pc:sldMk cId="482488568" sldId="361"/>
            <ac:spMk id="27" creationId="{FCDF1758-0680-4B5E-A3EA-09D85352F37A}"/>
          </ac:spMkLst>
        </pc:spChg>
        <pc:spChg chg="add del mod">
          <ac:chgData name="Xin Zhu" userId="e83fa5b1-fffe-4723-94c9-81e9ad9ea579" providerId="ADAL" clId="{1C9E404A-8ECB-497B-8BD9-C5231E547C25}" dt="2020-11-20T17:00:03.239" v="473" actId="478"/>
          <ac:spMkLst>
            <pc:docMk/>
            <pc:sldMk cId="482488568" sldId="361"/>
            <ac:spMk id="28" creationId="{41AF8F48-9985-4F1B-B9D9-B2E20294E212}"/>
          </ac:spMkLst>
        </pc:spChg>
      </pc:sldChg>
      <pc:sldChg chg="addSp delSp modSp addCm modCm">
        <pc:chgData name="Xin Zhu" userId="e83fa5b1-fffe-4723-94c9-81e9ad9ea579" providerId="ADAL" clId="{1C9E404A-8ECB-497B-8BD9-C5231E547C25}" dt="2020-11-20T17:46:31.286" v="666" actId="1589"/>
        <pc:sldMkLst>
          <pc:docMk/>
          <pc:sldMk cId="4192637892" sldId="362"/>
        </pc:sldMkLst>
        <pc:spChg chg="mod">
          <ac:chgData name="Xin Zhu" userId="e83fa5b1-fffe-4723-94c9-81e9ad9ea579" providerId="ADAL" clId="{1C9E404A-8ECB-497B-8BD9-C5231E547C25}" dt="2020-11-20T13:16:20.177" v="66" actId="207"/>
          <ac:spMkLst>
            <pc:docMk/>
            <pc:sldMk cId="4192637892" sldId="362"/>
            <ac:spMk id="2" creationId="{8560F24D-7097-4991-9052-78D73813B8A1}"/>
          </ac:spMkLst>
        </pc:spChg>
        <pc:spChg chg="mod">
          <ac:chgData name="Xin Zhu" userId="e83fa5b1-fffe-4723-94c9-81e9ad9ea579" providerId="ADAL" clId="{1C9E404A-8ECB-497B-8BD9-C5231E547C25}" dt="2020-11-20T13:16:16.280" v="65" actId="1036"/>
          <ac:spMkLst>
            <pc:docMk/>
            <pc:sldMk cId="4192637892" sldId="362"/>
            <ac:spMk id="5" creationId="{442102EF-84B7-4B88-A3B9-99AAEC4FFD7E}"/>
          </ac:spMkLst>
        </pc:spChg>
        <pc:spChg chg="add del mod">
          <ac:chgData name="Xin Zhu" userId="e83fa5b1-fffe-4723-94c9-81e9ad9ea579" providerId="ADAL" clId="{1C9E404A-8ECB-497B-8BD9-C5231E547C25}" dt="2020-11-20T17:00:07.560" v="475" actId="478"/>
          <ac:spMkLst>
            <pc:docMk/>
            <pc:sldMk cId="4192637892" sldId="362"/>
            <ac:spMk id="18" creationId="{6865FE51-A784-496E-8170-00C06B417416}"/>
          </ac:spMkLst>
        </pc:spChg>
        <pc:spChg chg="add del mod">
          <ac:chgData name="Xin Zhu" userId="e83fa5b1-fffe-4723-94c9-81e9ad9ea579" providerId="ADAL" clId="{1C9E404A-8ECB-497B-8BD9-C5231E547C25}" dt="2020-11-20T17:00:07.560" v="475" actId="478"/>
          <ac:spMkLst>
            <pc:docMk/>
            <pc:sldMk cId="4192637892" sldId="362"/>
            <ac:spMk id="19" creationId="{2B922687-3AAD-4CB5-AA0E-8C353A77D5A0}"/>
          </ac:spMkLst>
        </pc:spChg>
        <pc:spChg chg="mod">
          <ac:chgData name="Xin Zhu" userId="e83fa5b1-fffe-4723-94c9-81e9ad9ea579" providerId="ADAL" clId="{1C9E404A-8ECB-497B-8BD9-C5231E547C25}" dt="2020-11-20T17:10:50.895" v="509" actId="1035"/>
          <ac:spMkLst>
            <pc:docMk/>
            <pc:sldMk cId="4192637892" sldId="362"/>
            <ac:spMk id="24" creationId="{D7525C8D-885E-4A56-ACB3-504F944D2E00}"/>
          </ac:spMkLst>
        </pc:spChg>
        <pc:grpChg chg="mod">
          <ac:chgData name="Xin Zhu" userId="e83fa5b1-fffe-4723-94c9-81e9ad9ea579" providerId="ADAL" clId="{1C9E404A-8ECB-497B-8BD9-C5231E547C25}" dt="2020-11-20T17:10:37.779" v="486" actId="1076"/>
          <ac:grpSpMkLst>
            <pc:docMk/>
            <pc:sldMk cId="4192637892" sldId="362"/>
            <ac:grpSpMk id="21" creationId="{840A9165-7B63-4272-A288-7133BCF5C74C}"/>
          </ac:grpSpMkLst>
        </pc:grpChg>
        <pc:picChg chg="mod modCrop">
          <ac:chgData name="Xin Zhu" userId="e83fa5b1-fffe-4723-94c9-81e9ad9ea579" providerId="ADAL" clId="{1C9E404A-8ECB-497B-8BD9-C5231E547C25}" dt="2020-11-20T17:46:25.947" v="665" actId="18131"/>
          <ac:picMkLst>
            <pc:docMk/>
            <pc:sldMk cId="4192637892" sldId="362"/>
            <ac:picMk id="7" creationId="{6EEB99CC-FD57-4C96-990B-F343EEAFF710}"/>
          </ac:picMkLst>
        </pc:picChg>
        <pc:picChg chg="add del mod modCrop">
          <ac:chgData name="Xin Zhu" userId="e83fa5b1-fffe-4723-94c9-81e9ad9ea579" providerId="ADAL" clId="{1C9E404A-8ECB-497B-8BD9-C5231E547C25}" dt="2020-11-20T17:10:01.802" v="484" actId="18131"/>
          <ac:picMkLst>
            <pc:docMk/>
            <pc:sldMk cId="4192637892" sldId="362"/>
            <ac:picMk id="20" creationId="{81149593-33CC-45A3-82AA-A0657CD0F9F4}"/>
          </ac:picMkLst>
        </pc:picChg>
        <pc:cxnChg chg="mod">
          <ac:chgData name="Xin Zhu" userId="e83fa5b1-fffe-4723-94c9-81e9ad9ea579" providerId="ADAL" clId="{1C9E404A-8ECB-497B-8BD9-C5231E547C25}" dt="2020-11-20T17:11:01.904" v="511" actId="14100"/>
          <ac:cxnSpMkLst>
            <pc:docMk/>
            <pc:sldMk cId="4192637892" sldId="362"/>
            <ac:cxnSpMk id="23" creationId="{7EB8CC7B-BD65-4F92-9007-1B25AEA5FADC}"/>
          </ac:cxnSpMkLst>
        </pc:cxnChg>
        <pc:cxnChg chg="mod">
          <ac:chgData name="Xin Zhu" userId="e83fa5b1-fffe-4723-94c9-81e9ad9ea579" providerId="ADAL" clId="{1C9E404A-8ECB-497B-8BD9-C5231E547C25}" dt="2020-11-20T17:10:58.424" v="510" actId="14100"/>
          <ac:cxnSpMkLst>
            <pc:docMk/>
            <pc:sldMk cId="4192637892" sldId="362"/>
            <ac:cxnSpMk id="25" creationId="{C2B90A97-BB96-4C7A-BD1F-9EE4892F0EFF}"/>
          </ac:cxnSpMkLst>
        </pc:cxnChg>
      </pc:sldChg>
      <pc:sldChg chg="modSp">
        <pc:chgData name="Xin Zhu" userId="e83fa5b1-fffe-4723-94c9-81e9ad9ea579" providerId="ADAL" clId="{1C9E404A-8ECB-497B-8BD9-C5231E547C25}" dt="2020-11-20T13:16:46.523" v="69" actId="1036"/>
        <pc:sldMkLst>
          <pc:docMk/>
          <pc:sldMk cId="549709191" sldId="363"/>
        </pc:sldMkLst>
        <pc:spChg chg="mod">
          <ac:chgData name="Xin Zhu" userId="e83fa5b1-fffe-4723-94c9-81e9ad9ea579" providerId="ADAL" clId="{1C9E404A-8ECB-497B-8BD9-C5231E547C25}" dt="2020-11-20T13:16:46.523" v="69" actId="1036"/>
          <ac:spMkLst>
            <pc:docMk/>
            <pc:sldMk cId="549709191" sldId="363"/>
            <ac:spMk id="4" creationId="{A06ADC85-6742-4281-A0B3-96CBEFD65B2C}"/>
          </ac:spMkLst>
        </pc:spChg>
      </pc:sldChg>
      <pc:sldChg chg="modSp">
        <pc:chgData name="Xin Zhu" userId="e83fa5b1-fffe-4723-94c9-81e9ad9ea579" providerId="ADAL" clId="{1C9E404A-8ECB-497B-8BD9-C5231E547C25}" dt="2020-11-20T13:16:54.736" v="70" actId="1036"/>
        <pc:sldMkLst>
          <pc:docMk/>
          <pc:sldMk cId="3568337142" sldId="364"/>
        </pc:sldMkLst>
        <pc:spChg chg="mod">
          <ac:chgData name="Xin Zhu" userId="e83fa5b1-fffe-4723-94c9-81e9ad9ea579" providerId="ADAL" clId="{1C9E404A-8ECB-497B-8BD9-C5231E547C25}" dt="2020-11-20T13:16:54.736" v="70" actId="1036"/>
          <ac:spMkLst>
            <pc:docMk/>
            <pc:sldMk cId="3568337142" sldId="364"/>
            <ac:spMk id="5" creationId="{28752205-47EC-477A-9977-9BA72F4EAC39}"/>
          </ac:spMkLst>
        </pc:spChg>
      </pc:sldChg>
      <pc:sldChg chg="addSp delSp modSp addCm">
        <pc:chgData name="Xin Zhu" userId="e83fa5b1-fffe-4723-94c9-81e9ad9ea579" providerId="ADAL" clId="{1C9E404A-8ECB-497B-8BD9-C5231E547C25}" dt="2020-11-20T17:43:15.022" v="657"/>
        <pc:sldMkLst>
          <pc:docMk/>
          <pc:sldMk cId="1221823667" sldId="365"/>
        </pc:sldMkLst>
        <pc:spChg chg="del mod">
          <ac:chgData name="Xin Zhu" userId="e83fa5b1-fffe-4723-94c9-81e9ad9ea579" providerId="ADAL" clId="{1C9E404A-8ECB-497B-8BD9-C5231E547C25}" dt="2020-11-20T17:43:13.887" v="656" actId="478"/>
          <ac:spMkLst>
            <pc:docMk/>
            <pc:sldMk cId="1221823667" sldId="365"/>
            <ac:spMk id="2" creationId="{F7FF3D71-194C-4232-8BB9-C5EC66E046E5}"/>
          </ac:spMkLst>
        </pc:spChg>
        <pc:spChg chg="del mod">
          <ac:chgData name="Xin Zhu" userId="e83fa5b1-fffe-4723-94c9-81e9ad9ea579" providerId="ADAL" clId="{1C9E404A-8ECB-497B-8BD9-C5231E547C25}" dt="2020-11-20T17:43:11.773" v="655" actId="478"/>
          <ac:spMkLst>
            <pc:docMk/>
            <pc:sldMk cId="1221823667" sldId="365"/>
            <ac:spMk id="5" creationId="{AE87C278-495F-4C31-B387-497FA48D272F}"/>
          </ac:spMkLst>
        </pc:spChg>
        <pc:spChg chg="add mod">
          <ac:chgData name="Xin Zhu" userId="e83fa5b1-fffe-4723-94c9-81e9ad9ea579" providerId="ADAL" clId="{1C9E404A-8ECB-497B-8BD9-C5231E547C25}" dt="2020-11-20T17:43:15.022" v="657"/>
          <ac:spMkLst>
            <pc:docMk/>
            <pc:sldMk cId="1221823667" sldId="365"/>
            <ac:spMk id="56" creationId="{0D4D0AE2-A08C-434B-A65A-9DD726CE1E6D}"/>
          </ac:spMkLst>
        </pc:spChg>
        <pc:spChg chg="add mod">
          <ac:chgData name="Xin Zhu" userId="e83fa5b1-fffe-4723-94c9-81e9ad9ea579" providerId="ADAL" clId="{1C9E404A-8ECB-497B-8BD9-C5231E547C25}" dt="2020-11-20T17:43:15.022" v="657"/>
          <ac:spMkLst>
            <pc:docMk/>
            <pc:sldMk cId="1221823667" sldId="365"/>
            <ac:spMk id="63" creationId="{A51A2CE7-422C-40FC-8A4C-7E87D7C0D50C}"/>
          </ac:spMkLst>
        </pc:spChg>
        <pc:grpChg chg="mod">
          <ac:chgData name="Xin Zhu" userId="e83fa5b1-fffe-4723-94c9-81e9ad9ea579" providerId="ADAL" clId="{1C9E404A-8ECB-497B-8BD9-C5231E547C25}" dt="2020-11-20T17:38:04.993" v="626" actId="1076"/>
          <ac:grpSpMkLst>
            <pc:docMk/>
            <pc:sldMk cId="1221823667" sldId="365"/>
            <ac:grpSpMk id="99" creationId="{AA23BF51-8C8A-4406-A182-4813735BFD8C}"/>
          </ac:grpSpMkLst>
        </pc:grpChg>
        <pc:picChg chg="mod ord">
          <ac:chgData name="Xin Zhu" userId="e83fa5b1-fffe-4723-94c9-81e9ad9ea579" providerId="ADAL" clId="{1C9E404A-8ECB-497B-8BD9-C5231E547C25}" dt="2020-11-20T17:37:38.527" v="625" actId="14826"/>
          <ac:picMkLst>
            <pc:docMk/>
            <pc:sldMk cId="1221823667" sldId="365"/>
            <ac:picMk id="91" creationId="{B61456E0-9E15-4A18-B97C-EDDB8413BC3B}"/>
          </ac:picMkLst>
        </pc:picChg>
      </pc:sldChg>
      <pc:sldChg chg="modSp">
        <pc:chgData name="Xin Zhu" userId="e83fa5b1-fffe-4723-94c9-81e9ad9ea579" providerId="ADAL" clId="{1C9E404A-8ECB-497B-8BD9-C5231E547C25}" dt="2020-11-20T13:29:53.940" v="81" actId="1036"/>
        <pc:sldMkLst>
          <pc:docMk/>
          <pc:sldMk cId="4029371752" sldId="369"/>
        </pc:sldMkLst>
        <pc:spChg chg="mod">
          <ac:chgData name="Xin Zhu" userId="e83fa5b1-fffe-4723-94c9-81e9ad9ea579" providerId="ADAL" clId="{1C9E404A-8ECB-497B-8BD9-C5231E547C25}" dt="2020-11-20T13:29:53.940" v="81" actId="1036"/>
          <ac:spMkLst>
            <pc:docMk/>
            <pc:sldMk cId="4029371752" sldId="369"/>
            <ac:spMk id="4" creationId="{45D80561-A13A-47F2-900A-365489BECFE2}"/>
          </ac:spMkLst>
        </pc:spChg>
      </pc:sldChg>
      <pc:sldChg chg="modSp">
        <pc:chgData name="Xin Zhu" userId="e83fa5b1-fffe-4723-94c9-81e9ad9ea579" providerId="ADAL" clId="{1C9E404A-8ECB-497B-8BD9-C5231E547C25}" dt="2020-11-20T13:30:05.603" v="82" actId="1036"/>
        <pc:sldMkLst>
          <pc:docMk/>
          <pc:sldMk cId="2462534155" sldId="370"/>
        </pc:sldMkLst>
        <pc:spChg chg="mod">
          <ac:chgData name="Xin Zhu" userId="e83fa5b1-fffe-4723-94c9-81e9ad9ea579" providerId="ADAL" clId="{1C9E404A-8ECB-497B-8BD9-C5231E547C25}" dt="2020-11-20T13:30:05.603" v="82" actId="1036"/>
          <ac:spMkLst>
            <pc:docMk/>
            <pc:sldMk cId="2462534155" sldId="370"/>
            <ac:spMk id="4" creationId="{8D0F2803-7CE8-40FD-8D3E-A2C53419A4CD}"/>
          </ac:spMkLst>
        </pc:spChg>
      </pc:sldChg>
      <pc:sldChg chg="addSp delSp modSp">
        <pc:chgData name="Xin Zhu" userId="e83fa5b1-fffe-4723-94c9-81e9ad9ea579" providerId="ADAL" clId="{1C9E404A-8ECB-497B-8BD9-C5231E547C25}" dt="2020-11-20T16:33:29.564" v="359" actId="167"/>
        <pc:sldMkLst>
          <pc:docMk/>
          <pc:sldMk cId="2119478668" sldId="371"/>
        </pc:sldMkLst>
        <pc:spChg chg="mod">
          <ac:chgData name="Xin Zhu" userId="e83fa5b1-fffe-4723-94c9-81e9ad9ea579" providerId="ADAL" clId="{1C9E404A-8ECB-497B-8BD9-C5231E547C25}" dt="2020-11-20T13:30:11.874" v="83" actId="1036"/>
          <ac:spMkLst>
            <pc:docMk/>
            <pc:sldMk cId="2119478668" sldId="371"/>
            <ac:spMk id="4" creationId="{43D51EC4-A911-48BD-896E-2ECA0ED7C981}"/>
          </ac:spMkLst>
        </pc:spChg>
        <pc:picChg chg="del">
          <ac:chgData name="Xin Zhu" userId="e83fa5b1-fffe-4723-94c9-81e9ad9ea579" providerId="ADAL" clId="{1C9E404A-8ECB-497B-8BD9-C5231E547C25}" dt="2020-11-20T16:32:27.171" v="357" actId="478"/>
          <ac:picMkLst>
            <pc:docMk/>
            <pc:sldMk cId="2119478668" sldId="371"/>
            <ac:picMk id="17" creationId="{3AD45A24-5620-2842-B3AA-AA434FB18178}"/>
          </ac:picMkLst>
        </pc:picChg>
        <pc:picChg chg="add mod ord">
          <ac:chgData name="Xin Zhu" userId="e83fa5b1-fffe-4723-94c9-81e9ad9ea579" providerId="ADAL" clId="{1C9E404A-8ECB-497B-8BD9-C5231E547C25}" dt="2020-11-20T16:33:29.564" v="359" actId="167"/>
          <ac:picMkLst>
            <pc:docMk/>
            <pc:sldMk cId="2119478668" sldId="371"/>
            <ac:picMk id="19" creationId="{953DAE71-ED93-4DDF-BA8C-5A2FDF415700}"/>
          </ac:picMkLst>
        </pc:picChg>
      </pc:sldChg>
      <pc:sldChg chg="modSp">
        <pc:chgData name="Xin Zhu" userId="e83fa5b1-fffe-4723-94c9-81e9ad9ea579" providerId="ADAL" clId="{1C9E404A-8ECB-497B-8BD9-C5231E547C25}" dt="2020-11-20T13:30:29.852" v="86" actId="1036"/>
        <pc:sldMkLst>
          <pc:docMk/>
          <pc:sldMk cId="3668298320" sldId="372"/>
        </pc:sldMkLst>
        <pc:spChg chg="mod">
          <ac:chgData name="Xin Zhu" userId="e83fa5b1-fffe-4723-94c9-81e9ad9ea579" providerId="ADAL" clId="{1C9E404A-8ECB-497B-8BD9-C5231E547C25}" dt="2020-11-20T13:30:29.852" v="86" actId="1036"/>
          <ac:spMkLst>
            <pc:docMk/>
            <pc:sldMk cId="3668298320" sldId="372"/>
            <ac:spMk id="5" creationId="{EDC749F4-EA51-4E23-ADCF-BCC72CCA4ACC}"/>
          </ac:spMkLst>
        </pc:spChg>
      </pc:sldChg>
      <pc:sldChg chg="modSp">
        <pc:chgData name="Xin Zhu" userId="e83fa5b1-fffe-4723-94c9-81e9ad9ea579" providerId="ADAL" clId="{1C9E404A-8ECB-497B-8BD9-C5231E547C25}" dt="2020-11-20T13:30:23.307" v="85" actId="1036"/>
        <pc:sldMkLst>
          <pc:docMk/>
          <pc:sldMk cId="1223812187" sldId="373"/>
        </pc:sldMkLst>
        <pc:spChg chg="mod">
          <ac:chgData name="Xin Zhu" userId="e83fa5b1-fffe-4723-94c9-81e9ad9ea579" providerId="ADAL" clId="{1C9E404A-8ECB-497B-8BD9-C5231E547C25}" dt="2020-11-20T13:30:18.962" v="84" actId="207"/>
          <ac:spMkLst>
            <pc:docMk/>
            <pc:sldMk cId="1223812187" sldId="373"/>
            <ac:spMk id="3" creationId="{5F728AC5-A25A-4AF9-82E9-95EED3E08701}"/>
          </ac:spMkLst>
        </pc:spChg>
        <pc:spChg chg="mod">
          <ac:chgData name="Xin Zhu" userId="e83fa5b1-fffe-4723-94c9-81e9ad9ea579" providerId="ADAL" clId="{1C9E404A-8ECB-497B-8BD9-C5231E547C25}" dt="2020-11-20T13:30:23.307" v="85" actId="1036"/>
          <ac:spMkLst>
            <pc:docMk/>
            <pc:sldMk cId="1223812187" sldId="373"/>
            <ac:spMk id="4" creationId="{8AC1887A-C353-4D11-BF13-01C00250394A}"/>
          </ac:spMkLst>
        </pc:spChg>
      </pc:sldChg>
      <pc:sldChg chg="addSp delSp modSp">
        <pc:chgData name="Xin Zhu" userId="e83fa5b1-fffe-4723-94c9-81e9ad9ea579" providerId="ADAL" clId="{1C9E404A-8ECB-497B-8BD9-C5231E547C25}" dt="2020-11-20T17:42:34.300" v="651" actId="207"/>
        <pc:sldMkLst>
          <pc:docMk/>
          <pc:sldMk cId="2463059476" sldId="376"/>
        </pc:sldMkLst>
        <pc:spChg chg="del">
          <ac:chgData name="Xin Zhu" userId="e83fa5b1-fffe-4723-94c9-81e9ad9ea579" providerId="ADAL" clId="{1C9E404A-8ECB-497B-8BD9-C5231E547C25}" dt="2020-11-20T17:41:23.461" v="636" actId="478"/>
          <ac:spMkLst>
            <pc:docMk/>
            <pc:sldMk cId="2463059476" sldId="376"/>
            <ac:spMk id="2" creationId="{F856C181-8218-423D-90F3-00775D1C78C5}"/>
          </ac:spMkLst>
        </pc:spChg>
        <pc:spChg chg="del mod">
          <ac:chgData name="Xin Zhu" userId="e83fa5b1-fffe-4723-94c9-81e9ad9ea579" providerId="ADAL" clId="{1C9E404A-8ECB-497B-8BD9-C5231E547C25}" dt="2020-11-20T17:41:21.503" v="635" actId="478"/>
          <ac:spMkLst>
            <pc:docMk/>
            <pc:sldMk cId="2463059476" sldId="376"/>
            <ac:spMk id="4" creationId="{ECE4D6D8-BD87-4B14-A1C6-338571803758}"/>
          </ac:spMkLst>
        </pc:spChg>
        <pc:spChg chg="add del mod">
          <ac:chgData name="Xin Zhu" userId="e83fa5b1-fffe-4723-94c9-81e9ad9ea579" providerId="ADAL" clId="{1C9E404A-8ECB-497B-8BD9-C5231E547C25}" dt="2020-11-20T17:42:29.350" v="648" actId="478"/>
          <ac:spMkLst>
            <pc:docMk/>
            <pc:sldMk cId="2463059476" sldId="376"/>
            <ac:spMk id="15" creationId="{A0407F18-73CD-44E2-B51C-2A7667C2B3E0}"/>
          </ac:spMkLst>
        </pc:spChg>
        <pc:spChg chg="add del mod">
          <ac:chgData name="Xin Zhu" userId="e83fa5b1-fffe-4723-94c9-81e9ad9ea579" providerId="ADAL" clId="{1C9E404A-8ECB-497B-8BD9-C5231E547C25}" dt="2020-11-20T17:42:31.347" v="649" actId="478"/>
          <ac:spMkLst>
            <pc:docMk/>
            <pc:sldMk cId="2463059476" sldId="376"/>
            <ac:spMk id="17" creationId="{7792842A-8539-4285-B5FC-10D8F4111C77}"/>
          </ac:spMkLst>
        </pc:spChg>
        <pc:spChg chg="add mod">
          <ac:chgData name="Xin Zhu" userId="e83fa5b1-fffe-4723-94c9-81e9ad9ea579" providerId="ADAL" clId="{1C9E404A-8ECB-497B-8BD9-C5231E547C25}" dt="2020-11-20T17:42:34.300" v="651" actId="207"/>
          <ac:spMkLst>
            <pc:docMk/>
            <pc:sldMk cId="2463059476" sldId="376"/>
            <ac:spMk id="20" creationId="{035AF6B4-6B8B-4438-AFB8-C233E4714139}"/>
          </ac:spMkLst>
        </pc:spChg>
        <pc:spChg chg="add mod">
          <ac:chgData name="Xin Zhu" userId="e83fa5b1-fffe-4723-94c9-81e9ad9ea579" providerId="ADAL" clId="{1C9E404A-8ECB-497B-8BD9-C5231E547C25}" dt="2020-11-20T17:42:34.300" v="651" actId="207"/>
          <ac:spMkLst>
            <pc:docMk/>
            <pc:sldMk cId="2463059476" sldId="376"/>
            <ac:spMk id="21" creationId="{81B4BF33-D0B6-4D87-9B09-AED2CEC03F43}"/>
          </ac:spMkLst>
        </pc:spChg>
      </pc:sldChg>
      <pc:sldChg chg="addSp delSp modSp addCm">
        <pc:chgData name="Xin Zhu" userId="e83fa5b1-fffe-4723-94c9-81e9ad9ea579" providerId="ADAL" clId="{1C9E404A-8ECB-497B-8BD9-C5231E547C25}" dt="2020-11-20T17:42:20.679" v="647"/>
        <pc:sldMkLst>
          <pc:docMk/>
          <pc:sldMk cId="110934098" sldId="377"/>
        </pc:sldMkLst>
        <pc:spChg chg="del">
          <ac:chgData name="Xin Zhu" userId="e83fa5b1-fffe-4723-94c9-81e9ad9ea579" providerId="ADAL" clId="{1C9E404A-8ECB-497B-8BD9-C5231E547C25}" dt="2020-11-20T17:42:16.992" v="644" actId="478"/>
          <ac:spMkLst>
            <pc:docMk/>
            <pc:sldMk cId="110934098" sldId="377"/>
            <ac:spMk id="2" creationId="{C95D2C45-2DBB-47E2-AAD1-0AFE157E34CB}"/>
          </ac:spMkLst>
        </pc:spChg>
        <pc:spChg chg="del mod">
          <ac:chgData name="Xin Zhu" userId="e83fa5b1-fffe-4723-94c9-81e9ad9ea579" providerId="ADAL" clId="{1C9E404A-8ECB-497B-8BD9-C5231E547C25}" dt="2020-11-20T17:42:19.448" v="646" actId="478"/>
          <ac:spMkLst>
            <pc:docMk/>
            <pc:sldMk cId="110934098" sldId="377"/>
            <ac:spMk id="5" creationId="{71291B58-98E2-4DE7-A829-D2488C25754A}"/>
          </ac:spMkLst>
        </pc:spChg>
        <pc:spChg chg="add del mod">
          <ac:chgData name="Xin Zhu" userId="e83fa5b1-fffe-4723-94c9-81e9ad9ea579" providerId="ADAL" clId="{1C9E404A-8ECB-497B-8BD9-C5231E547C25}" dt="2020-11-20T13:33:23.389" v="104" actId="164"/>
          <ac:spMkLst>
            <pc:docMk/>
            <pc:sldMk cId="110934098" sldId="377"/>
            <ac:spMk id="16" creationId="{6AA7D1D1-28D1-49C9-BAFE-15640E911A23}"/>
          </ac:spMkLst>
        </pc:spChg>
        <pc:spChg chg="add del mod">
          <ac:chgData name="Xin Zhu" userId="e83fa5b1-fffe-4723-94c9-81e9ad9ea579" providerId="ADAL" clId="{1C9E404A-8ECB-497B-8BD9-C5231E547C25}" dt="2020-11-20T13:33:23.389" v="104" actId="164"/>
          <ac:spMkLst>
            <pc:docMk/>
            <pc:sldMk cId="110934098" sldId="377"/>
            <ac:spMk id="22" creationId="{F7BE7CD8-5550-4DE6-940E-682BDA038666}"/>
          </ac:spMkLst>
        </pc:spChg>
        <pc:spChg chg="add del mod">
          <ac:chgData name="Xin Zhu" userId="e83fa5b1-fffe-4723-94c9-81e9ad9ea579" providerId="ADAL" clId="{1C9E404A-8ECB-497B-8BD9-C5231E547C25}" dt="2020-11-20T13:33:23.389" v="104" actId="164"/>
          <ac:spMkLst>
            <pc:docMk/>
            <pc:sldMk cId="110934098" sldId="377"/>
            <ac:spMk id="28" creationId="{8BC2DBB3-7D50-42F3-BE5F-B500C3D849AC}"/>
          </ac:spMkLst>
        </pc:spChg>
        <pc:spChg chg="mod">
          <ac:chgData name="Xin Zhu" userId="e83fa5b1-fffe-4723-94c9-81e9ad9ea579" providerId="ADAL" clId="{1C9E404A-8ECB-497B-8BD9-C5231E547C25}" dt="2020-11-20T13:32:51.436" v="97"/>
          <ac:spMkLst>
            <pc:docMk/>
            <pc:sldMk cId="110934098" sldId="377"/>
            <ac:spMk id="37" creationId="{CA30F53B-C987-4243-9ED2-FFB65F8A345F}"/>
          </ac:spMkLst>
        </pc:spChg>
        <pc:spChg chg="del mod">
          <ac:chgData name="Xin Zhu" userId="e83fa5b1-fffe-4723-94c9-81e9ad9ea579" providerId="ADAL" clId="{1C9E404A-8ECB-497B-8BD9-C5231E547C25}" dt="2020-11-20T13:36:21.330" v="160" actId="478"/>
          <ac:spMkLst>
            <pc:docMk/>
            <pc:sldMk cId="110934098" sldId="377"/>
            <ac:spMk id="38" creationId="{D03B5514-6320-4B43-98A1-CCECA754ECC3}"/>
          </ac:spMkLst>
        </pc:spChg>
        <pc:spChg chg="mod">
          <ac:chgData name="Xin Zhu" userId="e83fa5b1-fffe-4723-94c9-81e9ad9ea579" providerId="ADAL" clId="{1C9E404A-8ECB-497B-8BD9-C5231E547C25}" dt="2020-11-20T13:35:57.779" v="148" actId="692"/>
          <ac:spMkLst>
            <pc:docMk/>
            <pc:sldMk cId="110934098" sldId="377"/>
            <ac:spMk id="40" creationId="{BB951A6C-C178-484E-BCBE-742D9C7FC6EE}"/>
          </ac:spMkLst>
        </pc:spChg>
        <pc:spChg chg="mod">
          <ac:chgData name="Xin Zhu" userId="e83fa5b1-fffe-4723-94c9-81e9ad9ea579" providerId="ADAL" clId="{1C9E404A-8ECB-497B-8BD9-C5231E547C25}" dt="2020-11-20T13:32:51.436" v="97"/>
          <ac:spMkLst>
            <pc:docMk/>
            <pc:sldMk cId="110934098" sldId="377"/>
            <ac:spMk id="41" creationId="{A979002F-3EB0-4174-82CB-730A6CBF4702}"/>
          </ac:spMkLst>
        </pc:spChg>
        <pc:spChg chg="mod">
          <ac:chgData name="Xin Zhu" userId="e83fa5b1-fffe-4723-94c9-81e9ad9ea579" providerId="ADAL" clId="{1C9E404A-8ECB-497B-8BD9-C5231E547C25}" dt="2020-11-20T13:32:51.436" v="97"/>
          <ac:spMkLst>
            <pc:docMk/>
            <pc:sldMk cId="110934098" sldId="377"/>
            <ac:spMk id="42" creationId="{AAF9CE5C-4613-4AA1-91BC-3D108C0789E8}"/>
          </ac:spMkLst>
        </pc:spChg>
        <pc:spChg chg="mod">
          <ac:chgData name="Xin Zhu" userId="e83fa5b1-fffe-4723-94c9-81e9ad9ea579" providerId="ADAL" clId="{1C9E404A-8ECB-497B-8BD9-C5231E547C25}" dt="2020-11-20T13:32:51.436" v="97"/>
          <ac:spMkLst>
            <pc:docMk/>
            <pc:sldMk cId="110934098" sldId="377"/>
            <ac:spMk id="43" creationId="{309BC991-B201-406C-ABF0-C5F88F0B3179}"/>
          </ac:spMkLst>
        </pc:spChg>
        <pc:spChg chg="mod">
          <ac:chgData name="Xin Zhu" userId="e83fa5b1-fffe-4723-94c9-81e9ad9ea579" providerId="ADAL" clId="{1C9E404A-8ECB-497B-8BD9-C5231E547C25}" dt="2020-11-20T13:32:51.436" v="97"/>
          <ac:spMkLst>
            <pc:docMk/>
            <pc:sldMk cId="110934098" sldId="377"/>
            <ac:spMk id="44" creationId="{5B9C3277-8AC2-438E-9446-B1A13EA55514}"/>
          </ac:spMkLst>
        </pc:spChg>
        <pc:spChg chg="mod">
          <ac:chgData name="Xin Zhu" userId="e83fa5b1-fffe-4723-94c9-81e9ad9ea579" providerId="ADAL" clId="{1C9E404A-8ECB-497B-8BD9-C5231E547C25}" dt="2020-11-20T13:32:51.436" v="97"/>
          <ac:spMkLst>
            <pc:docMk/>
            <pc:sldMk cId="110934098" sldId="377"/>
            <ac:spMk id="45" creationId="{95BF0F92-A594-4D25-BA4B-4A374DFB9738}"/>
          </ac:spMkLst>
        </pc:spChg>
        <pc:spChg chg="del">
          <ac:chgData name="Xin Zhu" userId="e83fa5b1-fffe-4723-94c9-81e9ad9ea579" providerId="ADAL" clId="{1C9E404A-8ECB-497B-8BD9-C5231E547C25}" dt="2020-11-20T13:31:11.741" v="92" actId="478"/>
          <ac:spMkLst>
            <pc:docMk/>
            <pc:sldMk cId="110934098" sldId="377"/>
            <ac:spMk id="46" creationId="{E9CE742C-5306-40EB-956E-FEB2E30E4D34}"/>
          </ac:spMkLst>
        </pc:spChg>
        <pc:spChg chg="mod">
          <ac:chgData name="Xin Zhu" userId="e83fa5b1-fffe-4723-94c9-81e9ad9ea579" providerId="ADAL" clId="{1C9E404A-8ECB-497B-8BD9-C5231E547C25}" dt="2020-11-20T13:32:51.436" v="97"/>
          <ac:spMkLst>
            <pc:docMk/>
            <pc:sldMk cId="110934098" sldId="377"/>
            <ac:spMk id="47" creationId="{D7BF79FD-E7AE-48C6-8092-56D23AFF685C}"/>
          </ac:spMkLst>
        </pc:spChg>
        <pc:spChg chg="del">
          <ac:chgData name="Xin Zhu" userId="e83fa5b1-fffe-4723-94c9-81e9ad9ea579" providerId="ADAL" clId="{1C9E404A-8ECB-497B-8BD9-C5231E547C25}" dt="2020-11-20T13:31:11.741" v="92" actId="478"/>
          <ac:spMkLst>
            <pc:docMk/>
            <pc:sldMk cId="110934098" sldId="377"/>
            <ac:spMk id="48" creationId="{0394FD28-AFAD-4C97-AD8C-FD29CD077D29}"/>
          </ac:spMkLst>
        </pc:spChg>
        <pc:spChg chg="mod">
          <ac:chgData name="Xin Zhu" userId="e83fa5b1-fffe-4723-94c9-81e9ad9ea579" providerId="ADAL" clId="{1C9E404A-8ECB-497B-8BD9-C5231E547C25}" dt="2020-11-20T13:32:51.436" v="97"/>
          <ac:spMkLst>
            <pc:docMk/>
            <pc:sldMk cId="110934098" sldId="377"/>
            <ac:spMk id="49" creationId="{DBFCFCCE-0F0D-4708-854D-A2F2A84BF466}"/>
          </ac:spMkLst>
        </pc:spChg>
        <pc:spChg chg="del">
          <ac:chgData name="Xin Zhu" userId="e83fa5b1-fffe-4723-94c9-81e9ad9ea579" providerId="ADAL" clId="{1C9E404A-8ECB-497B-8BD9-C5231E547C25}" dt="2020-11-20T13:31:11.741" v="92" actId="478"/>
          <ac:spMkLst>
            <pc:docMk/>
            <pc:sldMk cId="110934098" sldId="377"/>
            <ac:spMk id="50" creationId="{D87DA6E0-7778-4685-A11C-B12155392959}"/>
          </ac:spMkLst>
        </pc:spChg>
        <pc:spChg chg="mod">
          <ac:chgData name="Xin Zhu" userId="e83fa5b1-fffe-4723-94c9-81e9ad9ea579" providerId="ADAL" clId="{1C9E404A-8ECB-497B-8BD9-C5231E547C25}" dt="2020-11-20T13:36:48.518" v="168" actId="14100"/>
          <ac:spMkLst>
            <pc:docMk/>
            <pc:sldMk cId="110934098" sldId="377"/>
            <ac:spMk id="52" creationId="{8EAD92D7-A35C-4377-A0F9-3FD634EE03CA}"/>
          </ac:spMkLst>
        </pc:spChg>
        <pc:spChg chg="del">
          <ac:chgData name="Xin Zhu" userId="e83fa5b1-fffe-4723-94c9-81e9ad9ea579" providerId="ADAL" clId="{1C9E404A-8ECB-497B-8BD9-C5231E547C25}" dt="2020-11-20T13:31:11.741" v="92" actId="478"/>
          <ac:spMkLst>
            <pc:docMk/>
            <pc:sldMk cId="110934098" sldId="377"/>
            <ac:spMk id="54" creationId="{0F1BBF14-C8B1-4A82-860C-60F705CDDD32}"/>
          </ac:spMkLst>
        </pc:spChg>
        <pc:spChg chg="mod">
          <ac:chgData name="Xin Zhu" userId="e83fa5b1-fffe-4723-94c9-81e9ad9ea579" providerId="ADAL" clId="{1C9E404A-8ECB-497B-8BD9-C5231E547C25}" dt="2020-11-20T13:33:54.150" v="110" actId="20577"/>
          <ac:spMkLst>
            <pc:docMk/>
            <pc:sldMk cId="110934098" sldId="377"/>
            <ac:spMk id="55" creationId="{CCDF5D00-469B-49B6-BF4C-82A1831DB642}"/>
          </ac:spMkLst>
        </pc:spChg>
        <pc:spChg chg="mod">
          <ac:chgData name="Xin Zhu" userId="e83fa5b1-fffe-4723-94c9-81e9ad9ea579" providerId="ADAL" clId="{1C9E404A-8ECB-497B-8BD9-C5231E547C25}" dt="2020-11-20T13:34:20.591" v="122" actId="20577"/>
          <ac:spMkLst>
            <pc:docMk/>
            <pc:sldMk cId="110934098" sldId="377"/>
            <ac:spMk id="57" creationId="{EA6C73E0-7E20-46D1-8D02-C5C27A02BD27}"/>
          </ac:spMkLst>
        </pc:spChg>
        <pc:spChg chg="mod">
          <ac:chgData name="Xin Zhu" userId="e83fa5b1-fffe-4723-94c9-81e9ad9ea579" providerId="ADAL" clId="{1C9E404A-8ECB-497B-8BD9-C5231E547C25}" dt="2020-11-20T13:35:16.496" v="137" actId="14100"/>
          <ac:spMkLst>
            <pc:docMk/>
            <pc:sldMk cId="110934098" sldId="377"/>
            <ac:spMk id="59" creationId="{1BBB05A8-6688-4434-888E-32219649683E}"/>
          </ac:spMkLst>
        </pc:spChg>
        <pc:spChg chg="mod">
          <ac:chgData name="Xin Zhu" userId="e83fa5b1-fffe-4723-94c9-81e9ad9ea579" providerId="ADAL" clId="{1C9E404A-8ECB-497B-8BD9-C5231E547C25}" dt="2020-11-20T13:36:17.664" v="159" actId="20577"/>
          <ac:spMkLst>
            <pc:docMk/>
            <pc:sldMk cId="110934098" sldId="377"/>
            <ac:spMk id="61" creationId="{E239FC23-9B92-4693-88F8-52045F7940D5}"/>
          </ac:spMkLst>
        </pc:spChg>
        <pc:spChg chg="mod">
          <ac:chgData name="Xin Zhu" userId="e83fa5b1-fffe-4723-94c9-81e9ad9ea579" providerId="ADAL" clId="{1C9E404A-8ECB-497B-8BD9-C5231E547C25}" dt="2020-11-20T13:33:06.614" v="102"/>
          <ac:spMkLst>
            <pc:docMk/>
            <pc:sldMk cId="110934098" sldId="377"/>
            <ac:spMk id="63" creationId="{BC478C0B-6B7B-45BC-BB1B-C6759D658214}"/>
          </ac:spMkLst>
        </pc:spChg>
        <pc:spChg chg="mod">
          <ac:chgData name="Xin Zhu" userId="e83fa5b1-fffe-4723-94c9-81e9ad9ea579" providerId="ADAL" clId="{1C9E404A-8ECB-497B-8BD9-C5231E547C25}" dt="2020-11-20T13:33:06.614" v="102"/>
          <ac:spMkLst>
            <pc:docMk/>
            <pc:sldMk cId="110934098" sldId="377"/>
            <ac:spMk id="65" creationId="{742B5383-8542-4B56-9328-1B59F11A8AF4}"/>
          </ac:spMkLst>
        </pc:spChg>
        <pc:spChg chg="mod">
          <ac:chgData name="Xin Zhu" userId="e83fa5b1-fffe-4723-94c9-81e9ad9ea579" providerId="ADAL" clId="{1C9E404A-8ECB-497B-8BD9-C5231E547C25}" dt="2020-11-20T13:33:06.614" v="102"/>
          <ac:spMkLst>
            <pc:docMk/>
            <pc:sldMk cId="110934098" sldId="377"/>
            <ac:spMk id="67" creationId="{54F86D8E-BAAD-4854-9F64-DC3A179AD4D0}"/>
          </ac:spMkLst>
        </pc:spChg>
        <pc:spChg chg="mod">
          <ac:chgData name="Xin Zhu" userId="e83fa5b1-fffe-4723-94c9-81e9ad9ea579" providerId="ADAL" clId="{1C9E404A-8ECB-497B-8BD9-C5231E547C25}" dt="2020-11-20T13:33:06.614" v="102"/>
          <ac:spMkLst>
            <pc:docMk/>
            <pc:sldMk cId="110934098" sldId="377"/>
            <ac:spMk id="69" creationId="{0A9D9D80-6BA0-4E9A-BF89-EB6507D6A9EA}"/>
          </ac:spMkLst>
        </pc:spChg>
        <pc:spChg chg="add del mod">
          <ac:chgData name="Xin Zhu" userId="e83fa5b1-fffe-4723-94c9-81e9ad9ea579" providerId="ADAL" clId="{1C9E404A-8ECB-497B-8BD9-C5231E547C25}" dt="2020-11-20T17:34:20.117" v="615" actId="478"/>
          <ac:spMkLst>
            <pc:docMk/>
            <pc:sldMk cId="110934098" sldId="377"/>
            <ac:spMk id="70" creationId="{9CFCD482-C762-46FD-B81E-452F1562DBF8}"/>
          </ac:spMkLst>
        </pc:spChg>
        <pc:spChg chg="add del mod">
          <ac:chgData name="Xin Zhu" userId="e83fa5b1-fffe-4723-94c9-81e9ad9ea579" providerId="ADAL" clId="{1C9E404A-8ECB-497B-8BD9-C5231E547C25}" dt="2020-11-20T17:34:20.117" v="615" actId="478"/>
          <ac:spMkLst>
            <pc:docMk/>
            <pc:sldMk cId="110934098" sldId="377"/>
            <ac:spMk id="71" creationId="{EDA0FF9D-AC3E-49EA-ACFC-C4715B1BDD61}"/>
          </ac:spMkLst>
        </pc:spChg>
        <pc:spChg chg="add mod">
          <ac:chgData name="Xin Zhu" userId="e83fa5b1-fffe-4723-94c9-81e9ad9ea579" providerId="ADAL" clId="{1C9E404A-8ECB-497B-8BD9-C5231E547C25}" dt="2020-11-20T17:42:20.679" v="647"/>
          <ac:spMkLst>
            <pc:docMk/>
            <pc:sldMk cId="110934098" sldId="377"/>
            <ac:spMk id="72" creationId="{D51A536B-96F2-45BB-ABF5-5BC39C94D6CA}"/>
          </ac:spMkLst>
        </pc:spChg>
        <pc:spChg chg="add mod">
          <ac:chgData name="Xin Zhu" userId="e83fa5b1-fffe-4723-94c9-81e9ad9ea579" providerId="ADAL" clId="{1C9E404A-8ECB-497B-8BD9-C5231E547C25}" dt="2020-11-20T17:42:20.679" v="647"/>
          <ac:spMkLst>
            <pc:docMk/>
            <pc:sldMk cId="110934098" sldId="377"/>
            <ac:spMk id="73" creationId="{057DDF4E-660F-4541-92F6-09FAEF12B5A4}"/>
          </ac:spMkLst>
        </pc:spChg>
        <pc:grpChg chg="add mod">
          <ac:chgData name="Xin Zhu" userId="e83fa5b1-fffe-4723-94c9-81e9ad9ea579" providerId="ADAL" clId="{1C9E404A-8ECB-497B-8BD9-C5231E547C25}" dt="2020-11-20T13:33:27.587" v="105" actId="14100"/>
          <ac:grpSpMkLst>
            <pc:docMk/>
            <pc:sldMk cId="110934098" sldId="377"/>
            <ac:grpSpMk id="3" creationId="{4C76E971-FE83-47EF-89E0-737CC858B92D}"/>
          </ac:grpSpMkLst>
        </pc:grpChg>
        <pc:grpChg chg="add del mod">
          <ac:chgData name="Xin Zhu" userId="e83fa5b1-fffe-4723-94c9-81e9ad9ea579" providerId="ADAL" clId="{1C9E404A-8ECB-497B-8BD9-C5231E547C25}" dt="2020-11-20T13:33:03.179" v="98"/>
          <ac:grpSpMkLst>
            <pc:docMk/>
            <pc:sldMk cId="110934098" sldId="377"/>
            <ac:grpSpMk id="33" creationId="{EED5A740-4D5C-4B30-AA82-6E7E7D98A0A9}"/>
          </ac:grpSpMkLst>
        </pc:grpChg>
        <pc:grpChg chg="mod">
          <ac:chgData name="Xin Zhu" userId="e83fa5b1-fffe-4723-94c9-81e9ad9ea579" providerId="ADAL" clId="{1C9E404A-8ECB-497B-8BD9-C5231E547C25}" dt="2020-11-20T13:32:51.436" v="97"/>
          <ac:grpSpMkLst>
            <pc:docMk/>
            <pc:sldMk cId="110934098" sldId="377"/>
            <ac:grpSpMk id="35" creationId="{A483E370-BD2E-4AD8-9931-E3497D79B73F}"/>
          </ac:grpSpMkLst>
        </pc:grpChg>
        <pc:grpChg chg="add mod">
          <ac:chgData name="Xin Zhu" userId="e83fa5b1-fffe-4723-94c9-81e9ad9ea579" providerId="ADAL" clId="{1C9E404A-8ECB-497B-8BD9-C5231E547C25}" dt="2020-11-20T13:33:06.614" v="102"/>
          <ac:grpSpMkLst>
            <pc:docMk/>
            <pc:sldMk cId="110934098" sldId="377"/>
            <ac:grpSpMk id="51" creationId="{046B3A62-8083-4E55-9DA7-5FCB261CE6CE}"/>
          </ac:grpSpMkLst>
        </pc:grpChg>
        <pc:grpChg chg="mod">
          <ac:chgData name="Xin Zhu" userId="e83fa5b1-fffe-4723-94c9-81e9ad9ea579" providerId="ADAL" clId="{1C9E404A-8ECB-497B-8BD9-C5231E547C25}" dt="2020-11-20T13:33:06.614" v="102"/>
          <ac:grpSpMkLst>
            <pc:docMk/>
            <pc:sldMk cId="110934098" sldId="377"/>
            <ac:grpSpMk id="53" creationId="{9D8BBE4D-5FC7-4AE3-9C3C-204694BCFFB3}"/>
          </ac:grpSpMkLst>
        </pc:grpChg>
      </pc:sldChg>
      <pc:sldChg chg="addSp delSp modSp">
        <pc:chgData name="Xin Zhu" userId="e83fa5b1-fffe-4723-94c9-81e9ad9ea579" providerId="ADAL" clId="{1C9E404A-8ECB-497B-8BD9-C5231E547C25}" dt="2020-11-20T17:42:13.441" v="643" actId="207"/>
        <pc:sldMkLst>
          <pc:docMk/>
          <pc:sldMk cId="683895044" sldId="378"/>
        </pc:sldMkLst>
        <pc:spChg chg="del mod">
          <ac:chgData name="Xin Zhu" userId="e83fa5b1-fffe-4723-94c9-81e9ad9ea579" providerId="ADAL" clId="{1C9E404A-8ECB-497B-8BD9-C5231E547C25}" dt="2020-11-20T17:42:10.557" v="641" actId="478"/>
          <ac:spMkLst>
            <pc:docMk/>
            <pc:sldMk cId="683895044" sldId="378"/>
            <ac:spMk id="2" creationId="{8F7C414F-128D-485F-A766-D3E3E27946FC}"/>
          </ac:spMkLst>
        </pc:spChg>
        <pc:spChg chg="del mod">
          <ac:chgData name="Xin Zhu" userId="e83fa5b1-fffe-4723-94c9-81e9ad9ea579" providerId="ADAL" clId="{1C9E404A-8ECB-497B-8BD9-C5231E547C25}" dt="2020-11-20T17:42:08.225" v="640" actId="478"/>
          <ac:spMkLst>
            <pc:docMk/>
            <pc:sldMk cId="683895044" sldId="378"/>
            <ac:spMk id="4" creationId="{582DCFDA-490A-4852-BE20-C4D9151D16E1}"/>
          </ac:spMkLst>
        </pc:spChg>
        <pc:spChg chg="add del mod">
          <ac:chgData name="Xin Zhu" userId="e83fa5b1-fffe-4723-94c9-81e9ad9ea579" providerId="ADAL" clId="{1C9E404A-8ECB-497B-8BD9-C5231E547C25}" dt="2020-11-20T17:34:14.782" v="613" actId="478"/>
          <ac:spMkLst>
            <pc:docMk/>
            <pc:sldMk cId="683895044" sldId="378"/>
            <ac:spMk id="9" creationId="{263E3426-D79D-472F-B119-D1D2899F4460}"/>
          </ac:spMkLst>
        </pc:spChg>
        <pc:spChg chg="add del mod">
          <ac:chgData name="Xin Zhu" userId="e83fa5b1-fffe-4723-94c9-81e9ad9ea579" providerId="ADAL" clId="{1C9E404A-8ECB-497B-8BD9-C5231E547C25}" dt="2020-11-20T17:34:14.782" v="613" actId="478"/>
          <ac:spMkLst>
            <pc:docMk/>
            <pc:sldMk cId="683895044" sldId="378"/>
            <ac:spMk id="10" creationId="{9D89AD8F-7F53-42D1-BB42-F8E3FEF80569}"/>
          </ac:spMkLst>
        </pc:spChg>
        <pc:spChg chg="add mod">
          <ac:chgData name="Xin Zhu" userId="e83fa5b1-fffe-4723-94c9-81e9ad9ea579" providerId="ADAL" clId="{1C9E404A-8ECB-497B-8BD9-C5231E547C25}" dt="2020-11-20T17:42:13.441" v="643" actId="207"/>
          <ac:spMkLst>
            <pc:docMk/>
            <pc:sldMk cId="683895044" sldId="378"/>
            <ac:spMk id="11" creationId="{F5D5E569-ED4A-43E4-BD43-AE95757845E0}"/>
          </ac:spMkLst>
        </pc:spChg>
        <pc:spChg chg="add mod">
          <ac:chgData name="Xin Zhu" userId="e83fa5b1-fffe-4723-94c9-81e9ad9ea579" providerId="ADAL" clId="{1C9E404A-8ECB-497B-8BD9-C5231E547C25}" dt="2020-11-20T17:42:13.441" v="643" actId="207"/>
          <ac:spMkLst>
            <pc:docMk/>
            <pc:sldMk cId="683895044" sldId="378"/>
            <ac:spMk id="12" creationId="{EDB5200C-C070-42F4-AA04-9DD6A49503FC}"/>
          </ac:spMkLst>
        </pc:spChg>
      </pc:sldChg>
      <pc:sldChg chg="addSp delSp modSp">
        <pc:chgData name="Xin Zhu" userId="e83fa5b1-fffe-4723-94c9-81e9ad9ea579" providerId="ADAL" clId="{1C9E404A-8ECB-497B-8BD9-C5231E547C25}" dt="2020-11-20T17:34:03.716" v="610" actId="478"/>
        <pc:sldMkLst>
          <pc:docMk/>
          <pc:sldMk cId="3151152612" sldId="380"/>
        </pc:sldMkLst>
        <pc:spChg chg="mod">
          <ac:chgData name="Xin Zhu" userId="e83fa5b1-fffe-4723-94c9-81e9ad9ea579" providerId="ADAL" clId="{1C9E404A-8ECB-497B-8BD9-C5231E547C25}" dt="2020-11-20T17:28:34.626" v="583" actId="207"/>
          <ac:spMkLst>
            <pc:docMk/>
            <pc:sldMk cId="3151152612" sldId="380"/>
            <ac:spMk id="9" creationId="{39AD4177-5372-4BFB-9E10-6B03550AE365}"/>
          </ac:spMkLst>
        </pc:spChg>
        <pc:spChg chg="add del mod">
          <ac:chgData name="Xin Zhu" userId="e83fa5b1-fffe-4723-94c9-81e9ad9ea579" providerId="ADAL" clId="{1C9E404A-8ECB-497B-8BD9-C5231E547C25}" dt="2020-11-20T17:34:03.716" v="610" actId="478"/>
          <ac:spMkLst>
            <pc:docMk/>
            <pc:sldMk cId="3151152612" sldId="380"/>
            <ac:spMk id="13" creationId="{E70CBF8D-EEE5-434D-904B-52CE6B78D05C}"/>
          </ac:spMkLst>
        </pc:spChg>
        <pc:spChg chg="add del mod">
          <ac:chgData name="Xin Zhu" userId="e83fa5b1-fffe-4723-94c9-81e9ad9ea579" providerId="ADAL" clId="{1C9E404A-8ECB-497B-8BD9-C5231E547C25}" dt="2020-11-20T17:34:03.716" v="610" actId="478"/>
          <ac:spMkLst>
            <pc:docMk/>
            <pc:sldMk cId="3151152612" sldId="380"/>
            <ac:spMk id="14" creationId="{880C9BB8-DDD9-4D09-AE5F-AF8A488656C3}"/>
          </ac:spMkLst>
        </pc:spChg>
      </pc:sldChg>
      <pc:sldChg chg="addSp delSp modSp">
        <pc:chgData name="Xin Zhu" userId="e83fa5b1-fffe-4723-94c9-81e9ad9ea579" providerId="ADAL" clId="{1C9E404A-8ECB-497B-8BD9-C5231E547C25}" dt="2020-11-20T16:01:39.180" v="337"/>
        <pc:sldMkLst>
          <pc:docMk/>
          <pc:sldMk cId="2931040424" sldId="381"/>
        </pc:sldMkLst>
        <pc:spChg chg="del mod">
          <ac:chgData name="Xin Zhu" userId="e83fa5b1-fffe-4723-94c9-81e9ad9ea579" providerId="ADAL" clId="{1C9E404A-8ECB-497B-8BD9-C5231E547C25}" dt="2020-11-20T16:01:35.888" v="335" actId="478"/>
          <ac:spMkLst>
            <pc:docMk/>
            <pc:sldMk cId="2931040424" sldId="381"/>
            <ac:spMk id="4" creationId="{8E1BB3CE-63DA-4897-B0DF-C6FEAA9A4134}"/>
          </ac:spMkLst>
        </pc:spChg>
        <pc:spChg chg="del">
          <ac:chgData name="Xin Zhu" userId="e83fa5b1-fffe-4723-94c9-81e9ad9ea579" providerId="ADAL" clId="{1C9E404A-8ECB-497B-8BD9-C5231E547C25}" dt="2020-11-20T16:01:38.049" v="336" actId="478"/>
          <ac:spMkLst>
            <pc:docMk/>
            <pc:sldMk cId="2931040424" sldId="381"/>
            <ac:spMk id="7" creationId="{6E4A6F60-2FDA-4CE1-B02B-95E894C13B45}"/>
          </ac:spMkLst>
        </pc:spChg>
        <pc:spChg chg="add mod">
          <ac:chgData name="Xin Zhu" userId="e83fa5b1-fffe-4723-94c9-81e9ad9ea579" providerId="ADAL" clId="{1C9E404A-8ECB-497B-8BD9-C5231E547C25}" dt="2020-11-20T16:01:39.180" v="337"/>
          <ac:spMkLst>
            <pc:docMk/>
            <pc:sldMk cId="2931040424" sldId="381"/>
            <ac:spMk id="25" creationId="{6A50EB98-EFF4-4FFA-822B-640595EC570B}"/>
          </ac:spMkLst>
        </pc:spChg>
        <pc:spChg chg="add mod">
          <ac:chgData name="Xin Zhu" userId="e83fa5b1-fffe-4723-94c9-81e9ad9ea579" providerId="ADAL" clId="{1C9E404A-8ECB-497B-8BD9-C5231E547C25}" dt="2020-11-20T16:01:39.180" v="337"/>
          <ac:spMkLst>
            <pc:docMk/>
            <pc:sldMk cId="2931040424" sldId="381"/>
            <ac:spMk id="33" creationId="{B1718F83-AD03-47C0-824C-49877871A7CD}"/>
          </ac:spMkLst>
        </pc:spChg>
      </pc:sldChg>
      <pc:sldChg chg="addSp delSp modSp">
        <pc:chgData name="Xin Zhu" userId="e83fa5b1-fffe-4723-94c9-81e9ad9ea579" providerId="ADAL" clId="{1C9E404A-8ECB-497B-8BD9-C5231E547C25}" dt="2020-11-20T17:28:13.425" v="579" actId="478"/>
        <pc:sldMkLst>
          <pc:docMk/>
          <pc:sldMk cId="2832796734" sldId="383"/>
        </pc:sldMkLst>
        <pc:spChg chg="add del mod">
          <ac:chgData name="Xin Zhu" userId="e83fa5b1-fffe-4723-94c9-81e9ad9ea579" providerId="ADAL" clId="{1C9E404A-8ECB-497B-8BD9-C5231E547C25}" dt="2020-11-20T17:28:13.425" v="579" actId="478"/>
          <ac:spMkLst>
            <pc:docMk/>
            <pc:sldMk cId="2832796734" sldId="383"/>
            <ac:spMk id="17" creationId="{E610A076-DFF2-4731-8A4C-57A300E2294B}"/>
          </ac:spMkLst>
        </pc:spChg>
        <pc:spChg chg="add del mod">
          <ac:chgData name="Xin Zhu" userId="e83fa5b1-fffe-4723-94c9-81e9ad9ea579" providerId="ADAL" clId="{1C9E404A-8ECB-497B-8BD9-C5231E547C25}" dt="2020-11-20T17:28:13.425" v="579" actId="478"/>
          <ac:spMkLst>
            <pc:docMk/>
            <pc:sldMk cId="2832796734" sldId="383"/>
            <ac:spMk id="19" creationId="{C4A0240D-9844-4788-BED6-EE4998178E1C}"/>
          </ac:spMkLst>
        </pc:spChg>
      </pc:sldChg>
      <pc:sldChg chg="addSp delSp modSp">
        <pc:chgData name="Xin Zhu" userId="e83fa5b1-fffe-4723-94c9-81e9ad9ea579" providerId="ADAL" clId="{1C9E404A-8ECB-497B-8BD9-C5231E547C25}" dt="2020-11-20T17:28:09.377" v="577" actId="478"/>
        <pc:sldMkLst>
          <pc:docMk/>
          <pc:sldMk cId="2474962998" sldId="384"/>
        </pc:sldMkLst>
        <pc:spChg chg="add del mod">
          <ac:chgData name="Xin Zhu" userId="e83fa5b1-fffe-4723-94c9-81e9ad9ea579" providerId="ADAL" clId="{1C9E404A-8ECB-497B-8BD9-C5231E547C25}" dt="2020-11-20T17:28:09.377" v="577" actId="478"/>
          <ac:spMkLst>
            <pc:docMk/>
            <pc:sldMk cId="2474962998" sldId="384"/>
            <ac:spMk id="66" creationId="{8B2928AF-0BF8-4CEC-85E4-1B0B8FF2C19E}"/>
          </ac:spMkLst>
        </pc:spChg>
        <pc:spChg chg="add del mod">
          <ac:chgData name="Xin Zhu" userId="e83fa5b1-fffe-4723-94c9-81e9ad9ea579" providerId="ADAL" clId="{1C9E404A-8ECB-497B-8BD9-C5231E547C25}" dt="2020-11-20T17:28:09.377" v="577" actId="478"/>
          <ac:spMkLst>
            <pc:docMk/>
            <pc:sldMk cId="2474962998" sldId="384"/>
            <ac:spMk id="67" creationId="{93EFFF8A-EBA9-429C-AA67-BBBCA9827E58}"/>
          </ac:spMkLst>
        </pc:spChg>
      </pc:sldChg>
      <pc:sldChg chg="addSp delSp modSp addCm">
        <pc:chgData name="Xin Zhu" userId="e83fa5b1-fffe-4723-94c9-81e9ad9ea579" providerId="ADAL" clId="{1C9E404A-8ECB-497B-8BD9-C5231E547C25}" dt="2020-11-20T17:27:54.733" v="573"/>
        <pc:sldMkLst>
          <pc:docMk/>
          <pc:sldMk cId="1696597242" sldId="386"/>
        </pc:sldMkLst>
        <pc:spChg chg="del">
          <ac:chgData name="Xin Zhu" userId="e83fa5b1-fffe-4723-94c9-81e9ad9ea579" providerId="ADAL" clId="{1C9E404A-8ECB-497B-8BD9-C5231E547C25}" dt="2020-11-20T17:27:53.568" v="572" actId="478"/>
          <ac:spMkLst>
            <pc:docMk/>
            <pc:sldMk cId="1696597242" sldId="386"/>
            <ac:spMk id="2" creationId="{A020D3D6-A058-4C99-8FA3-9ADC503954F9}"/>
          </ac:spMkLst>
        </pc:spChg>
        <pc:spChg chg="del">
          <ac:chgData name="Xin Zhu" userId="e83fa5b1-fffe-4723-94c9-81e9ad9ea579" providerId="ADAL" clId="{1C9E404A-8ECB-497B-8BD9-C5231E547C25}" dt="2020-11-20T17:27:50.957" v="571" actId="478"/>
          <ac:spMkLst>
            <pc:docMk/>
            <pc:sldMk cId="1696597242" sldId="386"/>
            <ac:spMk id="5" creationId="{197D0186-861A-4887-BFD6-61827321C33C}"/>
          </ac:spMkLst>
        </pc:spChg>
        <pc:spChg chg="add mod">
          <ac:chgData name="Xin Zhu" userId="e83fa5b1-fffe-4723-94c9-81e9ad9ea579" providerId="ADAL" clId="{1C9E404A-8ECB-497B-8BD9-C5231E547C25}" dt="2020-11-20T17:27:54.733" v="573"/>
          <ac:spMkLst>
            <pc:docMk/>
            <pc:sldMk cId="1696597242" sldId="386"/>
            <ac:spMk id="16" creationId="{94B9B4BA-C28C-4983-9E3A-B9E3C5D59F48}"/>
          </ac:spMkLst>
        </pc:spChg>
        <pc:spChg chg="add mod">
          <ac:chgData name="Xin Zhu" userId="e83fa5b1-fffe-4723-94c9-81e9ad9ea579" providerId="ADAL" clId="{1C9E404A-8ECB-497B-8BD9-C5231E547C25}" dt="2020-11-20T17:27:54.733" v="573"/>
          <ac:spMkLst>
            <pc:docMk/>
            <pc:sldMk cId="1696597242" sldId="386"/>
            <ac:spMk id="18" creationId="{7005AEE0-C940-43ED-AD64-09600347D0B0}"/>
          </ac:spMkLst>
        </pc:spChg>
        <pc:picChg chg="del">
          <ac:chgData name="Xin Zhu" userId="e83fa5b1-fffe-4723-94c9-81e9ad9ea579" providerId="ADAL" clId="{1C9E404A-8ECB-497B-8BD9-C5231E547C25}" dt="2020-11-20T16:44:29.005" v="379" actId="478"/>
          <ac:picMkLst>
            <pc:docMk/>
            <pc:sldMk cId="1696597242" sldId="386"/>
            <ac:picMk id="9" creationId="{D63E324A-9659-B04C-ACA9-8324BDFCF913}"/>
          </ac:picMkLst>
        </pc:picChg>
        <pc:picChg chg="add mod ord">
          <ac:chgData name="Xin Zhu" userId="e83fa5b1-fffe-4723-94c9-81e9ad9ea579" providerId="ADAL" clId="{1C9E404A-8ECB-497B-8BD9-C5231E547C25}" dt="2020-11-20T16:45:04.860" v="381" actId="167"/>
          <ac:picMkLst>
            <pc:docMk/>
            <pc:sldMk cId="1696597242" sldId="386"/>
            <ac:picMk id="14" creationId="{EA7A7DBC-FAE6-403F-8AD9-0981B13B45C2}"/>
          </ac:picMkLst>
        </pc:picChg>
        <pc:picChg chg="mod">
          <ac:chgData name="Xin Zhu" userId="e83fa5b1-fffe-4723-94c9-81e9ad9ea579" providerId="ADAL" clId="{1C9E404A-8ECB-497B-8BD9-C5231E547C25}" dt="2020-11-20T16:50:39.889" v="418" actId="1035"/>
          <ac:picMkLst>
            <pc:docMk/>
            <pc:sldMk cId="1696597242" sldId="386"/>
            <ac:picMk id="15" creationId="{AC37CC3D-C894-495A-B8C4-F2CAF035D91E}"/>
          </ac:picMkLst>
        </pc:picChg>
      </pc:sldChg>
      <pc:sldChg chg="addSp delSp modSp addCm modCm">
        <pc:chgData name="Xin Zhu" userId="e83fa5b1-fffe-4723-94c9-81e9ad9ea579" providerId="ADAL" clId="{1C9E404A-8ECB-497B-8BD9-C5231E547C25}" dt="2020-11-20T17:27:44.548" v="570" actId="5900"/>
        <pc:sldMkLst>
          <pc:docMk/>
          <pc:sldMk cId="3115955126" sldId="387"/>
        </pc:sldMkLst>
        <pc:spChg chg="del">
          <ac:chgData name="Xin Zhu" userId="e83fa5b1-fffe-4723-94c9-81e9ad9ea579" providerId="ADAL" clId="{1C9E404A-8ECB-497B-8BD9-C5231E547C25}" dt="2020-11-20T17:27:15.713" v="566" actId="478"/>
          <ac:spMkLst>
            <pc:docMk/>
            <pc:sldMk cId="3115955126" sldId="387"/>
            <ac:spMk id="2" creationId="{49C5C9D0-F4E1-4A62-8114-414D12F06E69}"/>
          </ac:spMkLst>
        </pc:spChg>
        <pc:spChg chg="del">
          <ac:chgData name="Xin Zhu" userId="e83fa5b1-fffe-4723-94c9-81e9ad9ea579" providerId="ADAL" clId="{1C9E404A-8ECB-497B-8BD9-C5231E547C25}" dt="2020-11-20T17:27:14.042" v="565" actId="478"/>
          <ac:spMkLst>
            <pc:docMk/>
            <pc:sldMk cId="3115955126" sldId="387"/>
            <ac:spMk id="5" creationId="{24B637B6-392E-4CF5-8373-03CD0363E13D}"/>
          </ac:spMkLst>
        </pc:spChg>
        <pc:spChg chg="add mod">
          <ac:chgData name="Xin Zhu" userId="e83fa5b1-fffe-4723-94c9-81e9ad9ea579" providerId="ADAL" clId="{1C9E404A-8ECB-497B-8BD9-C5231E547C25}" dt="2020-11-20T17:27:18.959" v="568" actId="207"/>
          <ac:spMkLst>
            <pc:docMk/>
            <pc:sldMk cId="3115955126" sldId="387"/>
            <ac:spMk id="11" creationId="{4922BB54-C346-464D-9B7F-89AC8E858B51}"/>
          </ac:spMkLst>
        </pc:spChg>
        <pc:spChg chg="add mod">
          <ac:chgData name="Xin Zhu" userId="e83fa5b1-fffe-4723-94c9-81e9ad9ea579" providerId="ADAL" clId="{1C9E404A-8ECB-497B-8BD9-C5231E547C25}" dt="2020-11-20T17:27:18.959" v="568" actId="207"/>
          <ac:spMkLst>
            <pc:docMk/>
            <pc:sldMk cId="3115955126" sldId="387"/>
            <ac:spMk id="12" creationId="{E69D62D8-DD8F-43A6-863D-BF19B5FE260A}"/>
          </ac:spMkLst>
        </pc:spChg>
        <pc:picChg chg="mod">
          <ac:chgData name="Xin Zhu" userId="e83fa5b1-fffe-4723-94c9-81e9ad9ea579" providerId="ADAL" clId="{1C9E404A-8ECB-497B-8BD9-C5231E547C25}" dt="2020-11-20T16:44:09.212" v="377" actId="14100"/>
          <ac:picMkLst>
            <pc:docMk/>
            <pc:sldMk cId="3115955126" sldId="387"/>
            <ac:picMk id="15" creationId="{61A05AD8-E678-4E88-9190-9A5623D91556}"/>
          </ac:picMkLst>
        </pc:picChg>
      </pc:sldChg>
      <pc:sldChg chg="addSp delSp modSp">
        <pc:chgData name="Xin Zhu" userId="e83fa5b1-fffe-4723-94c9-81e9ad9ea579" providerId="ADAL" clId="{1C9E404A-8ECB-497B-8BD9-C5231E547C25}" dt="2020-11-20T17:26:56.718" v="561"/>
        <pc:sldMkLst>
          <pc:docMk/>
          <pc:sldMk cId="3116588051" sldId="390"/>
        </pc:sldMkLst>
        <pc:spChg chg="del">
          <ac:chgData name="Xin Zhu" userId="e83fa5b1-fffe-4723-94c9-81e9ad9ea579" providerId="ADAL" clId="{1C9E404A-8ECB-497B-8BD9-C5231E547C25}" dt="2020-11-20T17:26:55.626" v="560" actId="478"/>
          <ac:spMkLst>
            <pc:docMk/>
            <pc:sldMk cId="3116588051" sldId="390"/>
            <ac:spMk id="3" creationId="{70EE0266-D34B-4FAA-86A7-6A301DD888AC}"/>
          </ac:spMkLst>
        </pc:spChg>
        <pc:spChg chg="del">
          <ac:chgData name="Xin Zhu" userId="e83fa5b1-fffe-4723-94c9-81e9ad9ea579" providerId="ADAL" clId="{1C9E404A-8ECB-497B-8BD9-C5231E547C25}" dt="2020-11-20T17:26:53.604" v="559" actId="478"/>
          <ac:spMkLst>
            <pc:docMk/>
            <pc:sldMk cId="3116588051" sldId="390"/>
            <ac:spMk id="4" creationId="{C1728DB7-91CC-419F-B7E5-ED87F1714D77}"/>
          </ac:spMkLst>
        </pc:spChg>
        <pc:spChg chg="add mod">
          <ac:chgData name="Xin Zhu" userId="e83fa5b1-fffe-4723-94c9-81e9ad9ea579" providerId="ADAL" clId="{1C9E404A-8ECB-497B-8BD9-C5231E547C25}" dt="2020-11-20T17:26:56.718" v="561"/>
          <ac:spMkLst>
            <pc:docMk/>
            <pc:sldMk cId="3116588051" sldId="390"/>
            <ac:spMk id="12" creationId="{62948668-051B-4B5B-9B3F-816FA29DA93A}"/>
          </ac:spMkLst>
        </pc:spChg>
        <pc:spChg chg="add mod">
          <ac:chgData name="Xin Zhu" userId="e83fa5b1-fffe-4723-94c9-81e9ad9ea579" providerId="ADAL" clId="{1C9E404A-8ECB-497B-8BD9-C5231E547C25}" dt="2020-11-20T17:26:56.718" v="561"/>
          <ac:spMkLst>
            <pc:docMk/>
            <pc:sldMk cId="3116588051" sldId="390"/>
            <ac:spMk id="13" creationId="{25CC5DA4-ADE7-4ECF-AEF8-2B7B6B3E9A73}"/>
          </ac:spMkLst>
        </pc:spChg>
      </pc:sldChg>
      <pc:sldChg chg="addSp delSp modSp">
        <pc:chgData name="Xin Zhu" userId="e83fa5b1-fffe-4723-94c9-81e9ad9ea579" providerId="ADAL" clId="{1C9E404A-8ECB-497B-8BD9-C5231E547C25}" dt="2020-11-20T17:25:31.708" v="540" actId="478"/>
        <pc:sldMkLst>
          <pc:docMk/>
          <pc:sldMk cId="2966120869" sldId="393"/>
        </pc:sldMkLst>
        <pc:spChg chg="add del mod">
          <ac:chgData name="Xin Zhu" userId="e83fa5b1-fffe-4723-94c9-81e9ad9ea579" providerId="ADAL" clId="{1C9E404A-8ECB-497B-8BD9-C5231E547C25}" dt="2020-11-20T17:25:31.708" v="540" actId="478"/>
          <ac:spMkLst>
            <pc:docMk/>
            <pc:sldMk cId="2966120869" sldId="393"/>
            <ac:spMk id="10" creationId="{6CB12D86-7ACE-4EAF-833E-62D542D5E2C3}"/>
          </ac:spMkLst>
        </pc:spChg>
        <pc:spChg chg="add del mod">
          <ac:chgData name="Xin Zhu" userId="e83fa5b1-fffe-4723-94c9-81e9ad9ea579" providerId="ADAL" clId="{1C9E404A-8ECB-497B-8BD9-C5231E547C25}" dt="2020-11-20T17:25:31.708" v="540" actId="478"/>
          <ac:spMkLst>
            <pc:docMk/>
            <pc:sldMk cId="2966120869" sldId="393"/>
            <ac:spMk id="11" creationId="{140BEC73-3AA8-421A-9702-A6A60B444BDD}"/>
          </ac:spMkLst>
        </pc:spChg>
      </pc:sldChg>
      <pc:sldChg chg="addSp delSp modSp">
        <pc:chgData name="Xin Zhu" userId="e83fa5b1-fffe-4723-94c9-81e9ad9ea579" providerId="ADAL" clId="{1C9E404A-8ECB-497B-8BD9-C5231E547C25}" dt="2020-11-20T17:25:27.821" v="538" actId="207"/>
        <pc:sldMkLst>
          <pc:docMk/>
          <pc:sldMk cId="632789632" sldId="394"/>
        </pc:sldMkLst>
        <pc:spChg chg="del">
          <ac:chgData name="Xin Zhu" userId="e83fa5b1-fffe-4723-94c9-81e9ad9ea579" providerId="ADAL" clId="{1C9E404A-8ECB-497B-8BD9-C5231E547C25}" dt="2020-11-20T17:25:17.742" v="534" actId="478"/>
          <ac:spMkLst>
            <pc:docMk/>
            <pc:sldMk cId="632789632" sldId="394"/>
            <ac:spMk id="2" creationId="{85661C93-EC1E-4987-A72C-C284BA01E3B6}"/>
          </ac:spMkLst>
        </pc:spChg>
        <pc:spChg chg="del mod">
          <ac:chgData name="Xin Zhu" userId="e83fa5b1-fffe-4723-94c9-81e9ad9ea579" providerId="ADAL" clId="{1C9E404A-8ECB-497B-8BD9-C5231E547C25}" dt="2020-11-20T17:25:24.428" v="536" actId="478"/>
          <ac:spMkLst>
            <pc:docMk/>
            <pc:sldMk cId="632789632" sldId="394"/>
            <ac:spMk id="5" creationId="{D6AE2EAF-4CDD-4571-A58A-06444A692467}"/>
          </ac:spMkLst>
        </pc:spChg>
        <pc:spChg chg="add mod">
          <ac:chgData name="Xin Zhu" userId="e83fa5b1-fffe-4723-94c9-81e9ad9ea579" providerId="ADAL" clId="{1C9E404A-8ECB-497B-8BD9-C5231E547C25}" dt="2020-11-20T17:25:27.821" v="538" actId="207"/>
          <ac:spMkLst>
            <pc:docMk/>
            <pc:sldMk cId="632789632" sldId="394"/>
            <ac:spMk id="14" creationId="{4A3136A4-EC9D-4BB3-B835-45EFB3B4DBB4}"/>
          </ac:spMkLst>
        </pc:spChg>
        <pc:spChg chg="add mod">
          <ac:chgData name="Xin Zhu" userId="e83fa5b1-fffe-4723-94c9-81e9ad9ea579" providerId="ADAL" clId="{1C9E404A-8ECB-497B-8BD9-C5231E547C25}" dt="2020-11-20T17:25:27.821" v="538" actId="207"/>
          <ac:spMkLst>
            <pc:docMk/>
            <pc:sldMk cId="632789632" sldId="394"/>
            <ac:spMk id="15" creationId="{C463362C-15F6-4CB6-AACA-7885E9788743}"/>
          </ac:spMkLst>
        </pc:spChg>
      </pc:sldChg>
      <pc:sldChg chg="addSp delSp modSp">
        <pc:chgData name="Xin Zhu" userId="e83fa5b1-fffe-4723-94c9-81e9ad9ea579" providerId="ADAL" clId="{1C9E404A-8ECB-497B-8BD9-C5231E547C25}" dt="2020-11-20T17:25:09.964" v="533"/>
        <pc:sldMkLst>
          <pc:docMk/>
          <pc:sldMk cId="577069991" sldId="395"/>
        </pc:sldMkLst>
        <pc:spChg chg="del">
          <ac:chgData name="Xin Zhu" userId="e83fa5b1-fffe-4723-94c9-81e9ad9ea579" providerId="ADAL" clId="{1C9E404A-8ECB-497B-8BD9-C5231E547C25}" dt="2020-11-20T17:25:08.831" v="532" actId="478"/>
          <ac:spMkLst>
            <pc:docMk/>
            <pc:sldMk cId="577069991" sldId="395"/>
            <ac:spMk id="2" creationId="{FE1568F1-D01B-4B36-AFFB-51F1CE30B45A}"/>
          </ac:spMkLst>
        </pc:spChg>
        <pc:spChg chg="del">
          <ac:chgData name="Xin Zhu" userId="e83fa5b1-fffe-4723-94c9-81e9ad9ea579" providerId="ADAL" clId="{1C9E404A-8ECB-497B-8BD9-C5231E547C25}" dt="2020-11-20T17:25:07.111" v="531" actId="478"/>
          <ac:spMkLst>
            <pc:docMk/>
            <pc:sldMk cId="577069991" sldId="395"/>
            <ac:spMk id="5" creationId="{EDCB4C75-284C-467B-B271-DEFFBCE32D27}"/>
          </ac:spMkLst>
        </pc:spChg>
        <pc:spChg chg="add mod">
          <ac:chgData name="Xin Zhu" userId="e83fa5b1-fffe-4723-94c9-81e9ad9ea579" providerId="ADAL" clId="{1C9E404A-8ECB-497B-8BD9-C5231E547C25}" dt="2020-11-20T17:25:09.964" v="533"/>
          <ac:spMkLst>
            <pc:docMk/>
            <pc:sldMk cId="577069991" sldId="395"/>
            <ac:spMk id="17" creationId="{984C0E6B-2365-4876-B51D-F3BD2555EF15}"/>
          </ac:spMkLst>
        </pc:spChg>
        <pc:spChg chg="add mod">
          <ac:chgData name="Xin Zhu" userId="e83fa5b1-fffe-4723-94c9-81e9ad9ea579" providerId="ADAL" clId="{1C9E404A-8ECB-497B-8BD9-C5231E547C25}" dt="2020-11-20T17:25:09.964" v="533"/>
          <ac:spMkLst>
            <pc:docMk/>
            <pc:sldMk cId="577069991" sldId="395"/>
            <ac:spMk id="18" creationId="{C30CC21C-475C-4BC2-AA17-BE2010A87BAC}"/>
          </ac:spMkLst>
        </pc:spChg>
      </pc:sldChg>
      <pc:sldChg chg="addSp delSp modSp">
        <pc:chgData name="Xin Zhu" userId="e83fa5b1-fffe-4723-94c9-81e9ad9ea579" providerId="ADAL" clId="{1C9E404A-8ECB-497B-8BD9-C5231E547C25}" dt="2020-11-20T17:24:52.264" v="526"/>
        <pc:sldMkLst>
          <pc:docMk/>
          <pc:sldMk cId="2561706488" sldId="397"/>
        </pc:sldMkLst>
        <pc:spChg chg="del">
          <ac:chgData name="Xin Zhu" userId="e83fa5b1-fffe-4723-94c9-81e9ad9ea579" providerId="ADAL" clId="{1C9E404A-8ECB-497B-8BD9-C5231E547C25}" dt="2020-11-20T17:24:47.822" v="525" actId="478"/>
          <ac:spMkLst>
            <pc:docMk/>
            <pc:sldMk cId="2561706488" sldId="397"/>
            <ac:spMk id="3" creationId="{2BD9EC70-5E09-4654-9424-7697D4F11B3D}"/>
          </ac:spMkLst>
        </pc:spChg>
        <pc:spChg chg="del">
          <ac:chgData name="Xin Zhu" userId="e83fa5b1-fffe-4723-94c9-81e9ad9ea579" providerId="ADAL" clId="{1C9E404A-8ECB-497B-8BD9-C5231E547C25}" dt="2020-11-20T17:24:45.746" v="524" actId="478"/>
          <ac:spMkLst>
            <pc:docMk/>
            <pc:sldMk cId="2561706488" sldId="397"/>
            <ac:spMk id="4" creationId="{230EA292-D9A6-44A7-8E54-10A148A756FF}"/>
          </ac:spMkLst>
        </pc:spChg>
        <pc:spChg chg="add mod">
          <ac:chgData name="Xin Zhu" userId="e83fa5b1-fffe-4723-94c9-81e9ad9ea579" providerId="ADAL" clId="{1C9E404A-8ECB-497B-8BD9-C5231E547C25}" dt="2020-11-20T17:24:52.264" v="526"/>
          <ac:spMkLst>
            <pc:docMk/>
            <pc:sldMk cId="2561706488" sldId="397"/>
            <ac:spMk id="20" creationId="{5092987E-584F-4305-841D-E44B8B203A3D}"/>
          </ac:spMkLst>
        </pc:spChg>
        <pc:spChg chg="add mod">
          <ac:chgData name="Xin Zhu" userId="e83fa5b1-fffe-4723-94c9-81e9ad9ea579" providerId="ADAL" clId="{1C9E404A-8ECB-497B-8BD9-C5231E547C25}" dt="2020-11-20T17:24:52.264" v="526"/>
          <ac:spMkLst>
            <pc:docMk/>
            <pc:sldMk cId="2561706488" sldId="397"/>
            <ac:spMk id="21" creationId="{00F5EA44-C140-4D6E-98FA-40E535C5094E}"/>
          </ac:spMkLst>
        </pc:spChg>
      </pc:sldChg>
      <pc:sldChg chg="modSp">
        <pc:chgData name="Xin Zhu" userId="e83fa5b1-fffe-4723-94c9-81e9ad9ea579" providerId="ADAL" clId="{1C9E404A-8ECB-497B-8BD9-C5231E547C25}" dt="2020-11-20T17:24:28.825" v="521" actId="207"/>
        <pc:sldMkLst>
          <pc:docMk/>
          <pc:sldMk cId="1748709227" sldId="398"/>
        </pc:sldMkLst>
        <pc:spChg chg="mod">
          <ac:chgData name="Xin Zhu" userId="e83fa5b1-fffe-4723-94c9-81e9ad9ea579" providerId="ADAL" clId="{1C9E404A-8ECB-497B-8BD9-C5231E547C25}" dt="2020-11-20T17:24:28.825" v="521" actId="207"/>
          <ac:spMkLst>
            <pc:docMk/>
            <pc:sldMk cId="1748709227" sldId="398"/>
            <ac:spMk id="3" creationId="{C3E5F852-7AE4-40A1-A3BC-8D8095158C8E}"/>
          </ac:spMkLst>
        </pc:spChg>
        <pc:spChg chg="mod">
          <ac:chgData name="Xin Zhu" userId="e83fa5b1-fffe-4723-94c9-81e9ad9ea579" providerId="ADAL" clId="{1C9E404A-8ECB-497B-8BD9-C5231E547C25}" dt="2020-11-20T17:24:24.601" v="520" actId="207"/>
          <ac:spMkLst>
            <pc:docMk/>
            <pc:sldMk cId="1748709227" sldId="398"/>
            <ac:spMk id="4" creationId="{04B6B79A-6F7E-4EF8-B9A0-218C3C06BDC7}"/>
          </ac:spMkLst>
        </pc:spChg>
      </pc:sldChg>
      <pc:sldChg chg="addSp delSp modSp">
        <pc:chgData name="Xin Zhu" userId="e83fa5b1-fffe-4723-94c9-81e9ad9ea579" providerId="ADAL" clId="{1C9E404A-8ECB-497B-8BD9-C5231E547C25}" dt="2020-11-20T17:40:08.744" v="634"/>
        <pc:sldMkLst>
          <pc:docMk/>
          <pc:sldMk cId="1212846604" sldId="399"/>
        </pc:sldMkLst>
        <pc:spChg chg="del">
          <ac:chgData name="Xin Zhu" userId="e83fa5b1-fffe-4723-94c9-81e9ad9ea579" providerId="ADAL" clId="{1C9E404A-8ECB-497B-8BD9-C5231E547C25}" dt="2020-11-20T17:39:58.289" v="633" actId="478"/>
          <ac:spMkLst>
            <pc:docMk/>
            <pc:sldMk cId="1212846604" sldId="399"/>
            <ac:spMk id="2" creationId="{7D2F255F-5DA7-4508-802D-3151C377F609}"/>
          </ac:spMkLst>
        </pc:spChg>
        <pc:spChg chg="del">
          <ac:chgData name="Xin Zhu" userId="e83fa5b1-fffe-4723-94c9-81e9ad9ea579" providerId="ADAL" clId="{1C9E404A-8ECB-497B-8BD9-C5231E547C25}" dt="2020-11-20T17:39:56.281" v="632" actId="478"/>
          <ac:spMkLst>
            <pc:docMk/>
            <pc:sldMk cId="1212846604" sldId="399"/>
            <ac:spMk id="34" creationId="{B143E0CF-2A3C-408C-A29C-D08E0A5FA145}"/>
          </ac:spMkLst>
        </pc:spChg>
        <pc:spChg chg="add del mod">
          <ac:chgData name="Xin Zhu" userId="e83fa5b1-fffe-4723-94c9-81e9ad9ea579" providerId="ADAL" clId="{1C9E404A-8ECB-497B-8BD9-C5231E547C25}" dt="2020-11-20T17:24:35.468" v="523" actId="478"/>
          <ac:spMkLst>
            <pc:docMk/>
            <pc:sldMk cId="1212846604" sldId="399"/>
            <ac:spMk id="65" creationId="{91D0633F-0E7D-4EDF-B07A-68AD9F34783F}"/>
          </ac:spMkLst>
        </pc:spChg>
        <pc:spChg chg="add del mod">
          <ac:chgData name="Xin Zhu" userId="e83fa5b1-fffe-4723-94c9-81e9ad9ea579" providerId="ADAL" clId="{1C9E404A-8ECB-497B-8BD9-C5231E547C25}" dt="2020-11-20T17:24:35.468" v="523" actId="478"/>
          <ac:spMkLst>
            <pc:docMk/>
            <pc:sldMk cId="1212846604" sldId="399"/>
            <ac:spMk id="66" creationId="{4E0370F7-7476-4CD7-8ECC-63371C0AA31A}"/>
          </ac:spMkLst>
        </pc:spChg>
        <pc:spChg chg="add mod">
          <ac:chgData name="Xin Zhu" userId="e83fa5b1-fffe-4723-94c9-81e9ad9ea579" providerId="ADAL" clId="{1C9E404A-8ECB-497B-8BD9-C5231E547C25}" dt="2020-11-20T17:40:08.744" v="634"/>
          <ac:spMkLst>
            <pc:docMk/>
            <pc:sldMk cId="1212846604" sldId="399"/>
            <ac:spMk id="67" creationId="{8648818B-7847-48D3-846E-50DA9272EB42}"/>
          </ac:spMkLst>
        </pc:spChg>
        <pc:spChg chg="add mod">
          <ac:chgData name="Xin Zhu" userId="e83fa5b1-fffe-4723-94c9-81e9ad9ea579" providerId="ADAL" clId="{1C9E404A-8ECB-497B-8BD9-C5231E547C25}" dt="2020-11-20T17:40:08.744" v="634"/>
          <ac:spMkLst>
            <pc:docMk/>
            <pc:sldMk cId="1212846604" sldId="399"/>
            <ac:spMk id="68" creationId="{4E6D1719-1D73-434C-9062-F67993A75465}"/>
          </ac:spMkLst>
        </pc:spChg>
      </pc:sldChg>
      <pc:sldChg chg="addSp delSp modSp">
        <pc:chgData name="Xin Zhu" userId="e83fa5b1-fffe-4723-94c9-81e9ad9ea579" providerId="ADAL" clId="{1C9E404A-8ECB-497B-8BD9-C5231E547C25}" dt="2020-11-20T17:24:17.579" v="519" actId="478"/>
        <pc:sldMkLst>
          <pc:docMk/>
          <pc:sldMk cId="2214383230" sldId="400"/>
        </pc:sldMkLst>
        <pc:spChg chg="add del mod">
          <ac:chgData name="Xin Zhu" userId="e83fa5b1-fffe-4723-94c9-81e9ad9ea579" providerId="ADAL" clId="{1C9E404A-8ECB-497B-8BD9-C5231E547C25}" dt="2020-11-20T17:24:17.579" v="519" actId="478"/>
          <ac:spMkLst>
            <pc:docMk/>
            <pc:sldMk cId="2214383230" sldId="400"/>
            <ac:spMk id="55" creationId="{7DD92223-55B4-40F1-B79E-3FD28EE9B6BB}"/>
          </ac:spMkLst>
        </pc:spChg>
        <pc:spChg chg="add del mod">
          <ac:chgData name="Xin Zhu" userId="e83fa5b1-fffe-4723-94c9-81e9ad9ea579" providerId="ADAL" clId="{1C9E404A-8ECB-497B-8BD9-C5231E547C25}" dt="2020-11-20T17:24:17.579" v="519" actId="478"/>
          <ac:spMkLst>
            <pc:docMk/>
            <pc:sldMk cId="2214383230" sldId="400"/>
            <ac:spMk id="56" creationId="{A0E45EDF-69C1-44CC-95CA-EEF0D02D0E0A}"/>
          </ac:spMkLst>
        </pc:spChg>
      </pc:sldChg>
      <pc:sldChg chg="addSp delSp modSp">
        <pc:chgData name="Xin Zhu" userId="e83fa5b1-fffe-4723-94c9-81e9ad9ea579" providerId="ADAL" clId="{1C9E404A-8ECB-497B-8BD9-C5231E547C25}" dt="2020-11-20T16:00:47.362" v="319"/>
        <pc:sldMkLst>
          <pc:docMk/>
          <pc:sldMk cId="447098078" sldId="418"/>
        </pc:sldMkLst>
        <pc:spChg chg="del mod">
          <ac:chgData name="Xin Zhu" userId="e83fa5b1-fffe-4723-94c9-81e9ad9ea579" providerId="ADAL" clId="{1C9E404A-8ECB-497B-8BD9-C5231E547C25}" dt="2020-11-20T16:00:44.871" v="317" actId="478"/>
          <ac:spMkLst>
            <pc:docMk/>
            <pc:sldMk cId="447098078" sldId="418"/>
            <ac:spMk id="8" creationId="{DD4674CB-495E-4407-BCE4-31F0E332B6E8}"/>
          </ac:spMkLst>
        </pc:spChg>
        <pc:spChg chg="del">
          <ac:chgData name="Xin Zhu" userId="e83fa5b1-fffe-4723-94c9-81e9ad9ea579" providerId="ADAL" clId="{1C9E404A-8ECB-497B-8BD9-C5231E547C25}" dt="2020-11-20T16:00:46.127" v="318" actId="478"/>
          <ac:spMkLst>
            <pc:docMk/>
            <pc:sldMk cId="447098078" sldId="418"/>
            <ac:spMk id="12" creationId="{EED26156-4E0C-4AA5-8000-5C81CC9BC510}"/>
          </ac:spMkLst>
        </pc:spChg>
        <pc:spChg chg="add mod">
          <ac:chgData name="Xin Zhu" userId="e83fa5b1-fffe-4723-94c9-81e9ad9ea579" providerId="ADAL" clId="{1C9E404A-8ECB-497B-8BD9-C5231E547C25}" dt="2020-11-20T16:00:47.362" v="319"/>
          <ac:spMkLst>
            <pc:docMk/>
            <pc:sldMk cId="447098078" sldId="418"/>
            <ac:spMk id="33" creationId="{4EEF1336-9D5A-45B3-9B59-248672BD3EDE}"/>
          </ac:spMkLst>
        </pc:spChg>
        <pc:spChg chg="add mod">
          <ac:chgData name="Xin Zhu" userId="e83fa5b1-fffe-4723-94c9-81e9ad9ea579" providerId="ADAL" clId="{1C9E404A-8ECB-497B-8BD9-C5231E547C25}" dt="2020-11-20T16:00:47.362" v="319"/>
          <ac:spMkLst>
            <pc:docMk/>
            <pc:sldMk cId="447098078" sldId="418"/>
            <ac:spMk id="39" creationId="{C6788E74-0C45-4440-99B6-844A59CBE297}"/>
          </ac:spMkLst>
        </pc:spChg>
      </pc:sldChg>
      <pc:sldChg chg="addSp delSp modSp">
        <pc:chgData name="Xin Zhu" userId="e83fa5b1-fffe-4723-94c9-81e9ad9ea579" providerId="ADAL" clId="{1C9E404A-8ECB-497B-8BD9-C5231E547C25}" dt="2020-11-20T16:55:05.958" v="464"/>
        <pc:sldMkLst>
          <pc:docMk/>
          <pc:sldMk cId="4099835336" sldId="425"/>
        </pc:sldMkLst>
        <pc:spChg chg="del mod">
          <ac:chgData name="Xin Zhu" userId="e83fa5b1-fffe-4723-94c9-81e9ad9ea579" providerId="ADAL" clId="{1C9E404A-8ECB-497B-8BD9-C5231E547C25}" dt="2020-11-20T16:00:16.182" v="308" actId="478"/>
          <ac:spMkLst>
            <pc:docMk/>
            <pc:sldMk cId="4099835336" sldId="425"/>
            <ac:spMk id="4" creationId="{FA278088-FD3C-42BD-9CAB-9C869E8567D2}"/>
          </ac:spMkLst>
        </pc:spChg>
        <pc:spChg chg="add del mod">
          <ac:chgData name="Xin Zhu" userId="e83fa5b1-fffe-4723-94c9-81e9ad9ea579" providerId="ADAL" clId="{1C9E404A-8ECB-497B-8BD9-C5231E547C25}" dt="2020-11-20T16:55:01.222" v="462" actId="478"/>
          <ac:spMkLst>
            <pc:docMk/>
            <pc:sldMk cId="4099835336" sldId="425"/>
            <ac:spMk id="23" creationId="{DC72CB0C-4ABE-4418-9A56-876B28391D7E}"/>
          </ac:spMkLst>
        </pc:spChg>
        <pc:spChg chg="add del mod">
          <ac:chgData name="Xin Zhu" userId="e83fa5b1-fffe-4723-94c9-81e9ad9ea579" providerId="ADAL" clId="{1C9E404A-8ECB-497B-8BD9-C5231E547C25}" dt="2020-11-20T16:55:05.473" v="463" actId="478"/>
          <ac:spMkLst>
            <pc:docMk/>
            <pc:sldMk cId="4099835336" sldId="425"/>
            <ac:spMk id="25" creationId="{9981FDB7-81E6-4EED-AE5B-DDFA473F88A3}"/>
          </ac:spMkLst>
        </pc:spChg>
        <pc:spChg chg="del mod">
          <ac:chgData name="Xin Zhu" userId="e83fa5b1-fffe-4723-94c9-81e9ad9ea579" providerId="ADAL" clId="{1C9E404A-8ECB-497B-8BD9-C5231E547C25}" dt="2020-11-20T16:00:14.661" v="307" actId="478"/>
          <ac:spMkLst>
            <pc:docMk/>
            <pc:sldMk cId="4099835336" sldId="425"/>
            <ac:spMk id="26" creationId="{7CCCB470-AF40-473C-9D11-D0A2728CB304}"/>
          </ac:spMkLst>
        </pc:spChg>
        <pc:spChg chg="add mod">
          <ac:chgData name="Xin Zhu" userId="e83fa5b1-fffe-4723-94c9-81e9ad9ea579" providerId="ADAL" clId="{1C9E404A-8ECB-497B-8BD9-C5231E547C25}" dt="2020-11-20T16:55:05.958" v="464"/>
          <ac:spMkLst>
            <pc:docMk/>
            <pc:sldMk cId="4099835336" sldId="425"/>
            <ac:spMk id="28" creationId="{DE23B0CB-4DE7-4CBE-BAF3-726F34068EBA}"/>
          </ac:spMkLst>
        </pc:spChg>
        <pc:spChg chg="add mod">
          <ac:chgData name="Xin Zhu" userId="e83fa5b1-fffe-4723-94c9-81e9ad9ea579" providerId="ADAL" clId="{1C9E404A-8ECB-497B-8BD9-C5231E547C25}" dt="2020-11-20T16:55:05.958" v="464"/>
          <ac:spMkLst>
            <pc:docMk/>
            <pc:sldMk cId="4099835336" sldId="425"/>
            <ac:spMk id="29" creationId="{A919F1A0-F3F3-4FA0-A03A-79EE7C8AF92F}"/>
          </ac:spMkLst>
        </pc:spChg>
      </pc:sldChg>
      <pc:sldChg chg="addSp delSp modSp">
        <pc:chgData name="Xin Zhu" userId="e83fa5b1-fffe-4723-94c9-81e9ad9ea579" providerId="ADAL" clId="{1C9E404A-8ECB-497B-8BD9-C5231E547C25}" dt="2020-11-20T16:01:29.998" v="334" actId="207"/>
        <pc:sldMkLst>
          <pc:docMk/>
          <pc:sldMk cId="1465184814" sldId="438"/>
        </pc:sldMkLst>
        <pc:spChg chg="del">
          <ac:chgData name="Xin Zhu" userId="e83fa5b1-fffe-4723-94c9-81e9ad9ea579" providerId="ADAL" clId="{1C9E404A-8ECB-497B-8BD9-C5231E547C25}" dt="2020-11-20T16:01:26.319" v="332" actId="478"/>
          <ac:spMkLst>
            <pc:docMk/>
            <pc:sldMk cId="1465184814" sldId="438"/>
            <ac:spMk id="3" creationId="{BE69A761-8C20-489E-B34A-B595D814444E}"/>
          </ac:spMkLst>
        </pc:spChg>
        <pc:spChg chg="del mod">
          <ac:chgData name="Xin Zhu" userId="e83fa5b1-fffe-4723-94c9-81e9ad9ea579" providerId="ADAL" clId="{1C9E404A-8ECB-497B-8BD9-C5231E547C25}" dt="2020-11-20T16:01:24.567" v="331" actId="478"/>
          <ac:spMkLst>
            <pc:docMk/>
            <pc:sldMk cId="1465184814" sldId="438"/>
            <ac:spMk id="8" creationId="{6DF466FB-F83F-4FDB-B649-A1FD7C62409F}"/>
          </ac:spMkLst>
        </pc:spChg>
        <pc:spChg chg="add mod">
          <ac:chgData name="Xin Zhu" userId="e83fa5b1-fffe-4723-94c9-81e9ad9ea579" providerId="ADAL" clId="{1C9E404A-8ECB-497B-8BD9-C5231E547C25}" dt="2020-11-20T16:01:29.998" v="334" actId="207"/>
          <ac:spMkLst>
            <pc:docMk/>
            <pc:sldMk cId="1465184814" sldId="438"/>
            <ac:spMk id="43" creationId="{6AC63238-9ED0-486D-A053-54F737824FB7}"/>
          </ac:spMkLst>
        </pc:spChg>
        <pc:spChg chg="add mod">
          <ac:chgData name="Xin Zhu" userId="e83fa5b1-fffe-4723-94c9-81e9ad9ea579" providerId="ADAL" clId="{1C9E404A-8ECB-497B-8BD9-C5231E547C25}" dt="2020-11-20T16:01:29.998" v="334" actId="207"/>
          <ac:spMkLst>
            <pc:docMk/>
            <pc:sldMk cId="1465184814" sldId="438"/>
            <ac:spMk id="44" creationId="{944D1AE7-D00B-447A-B315-ED90E7EBD2AC}"/>
          </ac:spMkLst>
        </pc:spChg>
      </pc:sldChg>
      <pc:sldChg chg="addSp delSp modSp">
        <pc:chgData name="Xin Zhu" userId="e83fa5b1-fffe-4723-94c9-81e9ad9ea579" providerId="ADAL" clId="{1C9E404A-8ECB-497B-8BD9-C5231E547C25}" dt="2020-11-20T17:24:12.584" v="517" actId="207"/>
        <pc:sldMkLst>
          <pc:docMk/>
          <pc:sldMk cId="2632817592" sldId="468"/>
        </pc:sldMkLst>
        <pc:spChg chg="del">
          <ac:chgData name="Xin Zhu" userId="e83fa5b1-fffe-4723-94c9-81e9ad9ea579" providerId="ADAL" clId="{1C9E404A-8ECB-497B-8BD9-C5231E547C25}" dt="2020-11-20T17:24:08.748" v="515" actId="478"/>
          <ac:spMkLst>
            <pc:docMk/>
            <pc:sldMk cId="2632817592" sldId="468"/>
            <ac:spMk id="2" creationId="{B42C2927-BD51-4EAB-8D8C-27A6359F597A}"/>
          </ac:spMkLst>
        </pc:spChg>
        <pc:spChg chg="del">
          <ac:chgData name="Xin Zhu" userId="e83fa5b1-fffe-4723-94c9-81e9ad9ea579" providerId="ADAL" clId="{1C9E404A-8ECB-497B-8BD9-C5231E547C25}" dt="2020-11-20T17:24:06.574" v="514" actId="478"/>
          <ac:spMkLst>
            <pc:docMk/>
            <pc:sldMk cId="2632817592" sldId="468"/>
            <ac:spMk id="20" creationId="{D70DAB5A-9E9D-4F3B-B82B-BEAC41E8AB5A}"/>
          </ac:spMkLst>
        </pc:spChg>
        <pc:spChg chg="add mod">
          <ac:chgData name="Xin Zhu" userId="e83fa5b1-fffe-4723-94c9-81e9ad9ea579" providerId="ADAL" clId="{1C9E404A-8ECB-497B-8BD9-C5231E547C25}" dt="2020-11-20T17:24:12.584" v="517" actId="207"/>
          <ac:spMkLst>
            <pc:docMk/>
            <pc:sldMk cId="2632817592" sldId="468"/>
            <ac:spMk id="39" creationId="{B1856E23-5052-4CCB-BEAC-F978E4E7B94E}"/>
          </ac:spMkLst>
        </pc:spChg>
        <pc:spChg chg="add mod">
          <ac:chgData name="Xin Zhu" userId="e83fa5b1-fffe-4723-94c9-81e9ad9ea579" providerId="ADAL" clId="{1C9E404A-8ECB-497B-8BD9-C5231E547C25}" dt="2020-11-20T17:24:12.584" v="517" actId="207"/>
          <ac:spMkLst>
            <pc:docMk/>
            <pc:sldMk cId="2632817592" sldId="468"/>
            <ac:spMk id="40" creationId="{65F5E327-F620-4D44-8D74-04751DFC71BF}"/>
          </ac:spMkLst>
        </pc:spChg>
      </pc:sldChg>
      <pc:sldChg chg="addCm">
        <pc:chgData name="Xin Zhu" userId="e83fa5b1-fffe-4723-94c9-81e9ad9ea579" providerId="ADAL" clId="{1C9E404A-8ECB-497B-8BD9-C5231E547C25}" dt="2020-11-20T12:58:40.919" v="0" actId="1589"/>
        <pc:sldMkLst>
          <pc:docMk/>
          <pc:sldMk cId="1098458483" sldId="473"/>
        </pc:sldMkLst>
      </pc:sldChg>
      <pc:sldChg chg="modSp">
        <pc:chgData name="Xin Zhu" userId="e83fa5b1-fffe-4723-94c9-81e9ad9ea579" providerId="ADAL" clId="{1C9E404A-8ECB-497B-8BD9-C5231E547C25}" dt="2020-11-20T13:14:48.357" v="55" actId="1036"/>
        <pc:sldMkLst>
          <pc:docMk/>
          <pc:sldMk cId="2953414959" sldId="5799"/>
        </pc:sldMkLst>
        <pc:spChg chg="mod">
          <ac:chgData name="Xin Zhu" userId="e83fa5b1-fffe-4723-94c9-81e9ad9ea579" providerId="ADAL" clId="{1C9E404A-8ECB-497B-8BD9-C5231E547C25}" dt="2020-11-20T13:14:48.357" v="55" actId="1036"/>
          <ac:spMkLst>
            <pc:docMk/>
            <pc:sldMk cId="2953414959" sldId="5799"/>
            <ac:spMk id="4" creationId="{8339F6F0-DD2C-014B-8094-C4E5249BCE43}"/>
          </ac:spMkLst>
        </pc:spChg>
      </pc:sldChg>
      <pc:sldChg chg="addSp delSp modSp">
        <pc:chgData name="Xin Zhu" userId="e83fa5b1-fffe-4723-94c9-81e9ad9ea579" providerId="ADAL" clId="{1C9E404A-8ECB-497B-8BD9-C5231E547C25}" dt="2020-11-20T17:27:07.968" v="564"/>
        <pc:sldMkLst>
          <pc:docMk/>
          <pc:sldMk cId="1041687572" sldId="5802"/>
        </pc:sldMkLst>
        <pc:spChg chg="del">
          <ac:chgData name="Xin Zhu" userId="e83fa5b1-fffe-4723-94c9-81e9ad9ea579" providerId="ADAL" clId="{1C9E404A-8ECB-497B-8BD9-C5231E547C25}" dt="2020-11-20T17:27:06.925" v="563" actId="478"/>
          <ac:spMkLst>
            <pc:docMk/>
            <pc:sldMk cId="1041687572" sldId="5802"/>
            <ac:spMk id="2" creationId="{BF5BE67C-9F8E-4B89-A304-456DC08F4C60}"/>
          </ac:spMkLst>
        </pc:spChg>
        <pc:spChg chg="del">
          <ac:chgData name="Xin Zhu" userId="e83fa5b1-fffe-4723-94c9-81e9ad9ea579" providerId="ADAL" clId="{1C9E404A-8ECB-497B-8BD9-C5231E547C25}" dt="2020-11-20T17:27:05.021" v="562" actId="478"/>
          <ac:spMkLst>
            <pc:docMk/>
            <pc:sldMk cId="1041687572" sldId="5802"/>
            <ac:spMk id="5" creationId="{088CCE31-427D-48D1-A2B3-4127718CCF56}"/>
          </ac:spMkLst>
        </pc:spChg>
        <pc:spChg chg="add mod">
          <ac:chgData name="Xin Zhu" userId="e83fa5b1-fffe-4723-94c9-81e9ad9ea579" providerId="ADAL" clId="{1C9E404A-8ECB-497B-8BD9-C5231E547C25}" dt="2020-11-20T17:27:07.968" v="564"/>
          <ac:spMkLst>
            <pc:docMk/>
            <pc:sldMk cId="1041687572" sldId="5802"/>
            <ac:spMk id="17" creationId="{92ABE64A-1B3B-4A12-8A6A-9D030656C30D}"/>
          </ac:spMkLst>
        </pc:spChg>
        <pc:spChg chg="add mod">
          <ac:chgData name="Xin Zhu" userId="e83fa5b1-fffe-4723-94c9-81e9ad9ea579" providerId="ADAL" clId="{1C9E404A-8ECB-497B-8BD9-C5231E547C25}" dt="2020-11-20T17:27:07.968" v="564"/>
          <ac:spMkLst>
            <pc:docMk/>
            <pc:sldMk cId="1041687572" sldId="5802"/>
            <ac:spMk id="18" creationId="{AFA69DC5-11A8-4F3C-997E-494052893F91}"/>
          </ac:spMkLst>
        </pc:spChg>
      </pc:sldChg>
      <pc:sldChg chg="addSp delSp modSp modTransition addCm">
        <pc:chgData name="Xin Zhu" userId="e83fa5b1-fffe-4723-94c9-81e9ad9ea579" providerId="ADAL" clId="{1C9E404A-8ECB-497B-8BD9-C5231E547C25}" dt="2020-11-20T17:38:56.149" v="628"/>
        <pc:sldMkLst>
          <pc:docMk/>
          <pc:sldMk cId="2525729781" sldId="5803"/>
        </pc:sldMkLst>
        <pc:spChg chg="del mod">
          <ac:chgData name="Xin Zhu" userId="e83fa5b1-fffe-4723-94c9-81e9ad9ea579" providerId="ADAL" clId="{1C9E404A-8ECB-497B-8BD9-C5231E547C25}" dt="2020-11-20T17:26:38.439" v="556" actId="478"/>
          <ac:spMkLst>
            <pc:docMk/>
            <pc:sldMk cId="2525729781" sldId="5803"/>
            <ac:spMk id="2" creationId="{EE2F849B-88A8-48E6-8F8A-8F2DA55CCA1E}"/>
          </ac:spMkLst>
        </pc:spChg>
        <pc:spChg chg="del">
          <ac:chgData name="Xin Zhu" userId="e83fa5b1-fffe-4723-94c9-81e9ad9ea579" providerId="ADAL" clId="{1C9E404A-8ECB-497B-8BD9-C5231E547C25}" dt="2020-11-20T17:26:36.439" v="555" actId="478"/>
          <ac:spMkLst>
            <pc:docMk/>
            <pc:sldMk cId="2525729781" sldId="5803"/>
            <ac:spMk id="5" creationId="{F12735E5-878E-46DE-B065-D3C0F64CC30C}"/>
          </ac:spMkLst>
        </pc:spChg>
        <pc:spChg chg="add mod ord">
          <ac:chgData name="Xin Zhu" userId="e83fa5b1-fffe-4723-94c9-81e9ad9ea579" providerId="ADAL" clId="{1C9E404A-8ECB-497B-8BD9-C5231E547C25}" dt="2020-11-20T16:41:18.405" v="365" actId="167"/>
          <ac:spMkLst>
            <pc:docMk/>
            <pc:sldMk cId="2525729781" sldId="5803"/>
            <ac:spMk id="12" creationId="{822F3F86-012B-49D7-9F3C-74273C64732D}"/>
          </ac:spMkLst>
        </pc:spChg>
        <pc:spChg chg="add mod">
          <ac:chgData name="Xin Zhu" userId="e83fa5b1-fffe-4723-94c9-81e9ad9ea579" providerId="ADAL" clId="{1C9E404A-8ECB-497B-8BD9-C5231E547C25}" dt="2020-11-20T17:26:41.748" v="558" actId="207"/>
          <ac:spMkLst>
            <pc:docMk/>
            <pc:sldMk cId="2525729781" sldId="5803"/>
            <ac:spMk id="15" creationId="{AAAE833D-D729-423E-93E1-D3E4BFE23EB4}"/>
          </ac:spMkLst>
        </pc:spChg>
        <pc:spChg chg="add mod">
          <ac:chgData name="Xin Zhu" userId="e83fa5b1-fffe-4723-94c9-81e9ad9ea579" providerId="ADAL" clId="{1C9E404A-8ECB-497B-8BD9-C5231E547C25}" dt="2020-11-20T17:26:41.748" v="558" actId="207"/>
          <ac:spMkLst>
            <pc:docMk/>
            <pc:sldMk cId="2525729781" sldId="5803"/>
            <ac:spMk id="16" creationId="{942AB3BA-0959-4CC1-816F-EC507619F57B}"/>
          </ac:spMkLst>
        </pc:spChg>
        <pc:picChg chg="mod modCrop">
          <ac:chgData name="Xin Zhu" userId="e83fa5b1-fffe-4723-94c9-81e9ad9ea579" providerId="ADAL" clId="{1C9E404A-8ECB-497B-8BD9-C5231E547C25}" dt="2020-11-20T16:42:21.136" v="373" actId="18131"/>
          <ac:picMkLst>
            <pc:docMk/>
            <pc:sldMk cId="2525729781" sldId="5803"/>
            <ac:picMk id="13" creationId="{A4D39CF7-EC26-4571-B5D5-BB68B9733DBD}"/>
          </ac:picMkLst>
        </pc:picChg>
      </pc:sldChg>
      <pc:sldChg chg="addSp delSp modSp modTransition">
        <pc:chgData name="Xin Zhu" userId="e83fa5b1-fffe-4723-94c9-81e9ad9ea579" providerId="ADAL" clId="{1C9E404A-8ECB-497B-8BD9-C5231E547C25}" dt="2020-11-20T17:39:04.964" v="629"/>
        <pc:sldMkLst>
          <pc:docMk/>
          <pc:sldMk cId="2139303092" sldId="5804"/>
        </pc:sldMkLst>
        <pc:spChg chg="del">
          <ac:chgData name="Xin Zhu" userId="e83fa5b1-fffe-4723-94c9-81e9ad9ea579" providerId="ADAL" clId="{1C9E404A-8ECB-497B-8BD9-C5231E547C25}" dt="2020-11-20T17:26:27.880" v="553" actId="478"/>
          <ac:spMkLst>
            <pc:docMk/>
            <pc:sldMk cId="2139303092" sldId="5804"/>
            <ac:spMk id="3" creationId="{2F1680F9-16C6-4F0F-B6D2-FC0D8D0C26D7}"/>
          </ac:spMkLst>
        </pc:spChg>
        <pc:spChg chg="del">
          <ac:chgData name="Xin Zhu" userId="e83fa5b1-fffe-4723-94c9-81e9ad9ea579" providerId="ADAL" clId="{1C9E404A-8ECB-497B-8BD9-C5231E547C25}" dt="2020-11-20T17:26:25.899" v="552" actId="478"/>
          <ac:spMkLst>
            <pc:docMk/>
            <pc:sldMk cId="2139303092" sldId="5804"/>
            <ac:spMk id="4" creationId="{F9F2913A-B1E2-4599-B38A-14249CB4EE0C}"/>
          </ac:spMkLst>
        </pc:spChg>
        <pc:spChg chg="add mod">
          <ac:chgData name="Xin Zhu" userId="e83fa5b1-fffe-4723-94c9-81e9ad9ea579" providerId="ADAL" clId="{1C9E404A-8ECB-497B-8BD9-C5231E547C25}" dt="2020-11-20T17:26:29.069" v="554"/>
          <ac:spMkLst>
            <pc:docMk/>
            <pc:sldMk cId="2139303092" sldId="5804"/>
            <ac:spMk id="47" creationId="{6EFB0A55-9AF4-43C3-BE81-3BD45DC70BAA}"/>
          </ac:spMkLst>
        </pc:spChg>
        <pc:spChg chg="add mod">
          <ac:chgData name="Xin Zhu" userId="e83fa5b1-fffe-4723-94c9-81e9ad9ea579" providerId="ADAL" clId="{1C9E404A-8ECB-497B-8BD9-C5231E547C25}" dt="2020-11-20T17:26:29.069" v="554"/>
          <ac:spMkLst>
            <pc:docMk/>
            <pc:sldMk cId="2139303092" sldId="5804"/>
            <ac:spMk id="51" creationId="{ACCDAFBF-7BF3-47D0-9087-810893F6267B}"/>
          </ac:spMkLst>
        </pc:spChg>
      </pc:sldChg>
      <pc:sldChg chg="addSp delSp modSp">
        <pc:chgData name="Xin Zhu" userId="e83fa5b1-fffe-4723-94c9-81e9ad9ea579" providerId="ADAL" clId="{1C9E404A-8ECB-497B-8BD9-C5231E547C25}" dt="2020-11-20T16:00:56.401" v="322"/>
        <pc:sldMkLst>
          <pc:docMk/>
          <pc:sldMk cId="3512138599" sldId="5805"/>
        </pc:sldMkLst>
        <pc:spChg chg="del mod">
          <ac:chgData name="Xin Zhu" userId="e83fa5b1-fffe-4723-94c9-81e9ad9ea579" providerId="ADAL" clId="{1C9E404A-8ECB-497B-8BD9-C5231E547C25}" dt="2020-11-20T16:00:53.714" v="320" actId="478"/>
          <ac:spMkLst>
            <pc:docMk/>
            <pc:sldMk cId="3512138599" sldId="5805"/>
            <ac:spMk id="3" creationId="{A4CD6B88-CD4E-4133-B1D1-DB9D403436F0}"/>
          </ac:spMkLst>
        </pc:spChg>
        <pc:spChg chg="del">
          <ac:chgData name="Xin Zhu" userId="e83fa5b1-fffe-4723-94c9-81e9ad9ea579" providerId="ADAL" clId="{1C9E404A-8ECB-497B-8BD9-C5231E547C25}" dt="2020-11-20T16:00:54.951" v="321" actId="478"/>
          <ac:spMkLst>
            <pc:docMk/>
            <pc:sldMk cId="3512138599" sldId="5805"/>
            <ac:spMk id="7" creationId="{F4050329-A94F-46B9-8BFF-57DFC1683C12}"/>
          </ac:spMkLst>
        </pc:spChg>
        <pc:spChg chg="add mod">
          <ac:chgData name="Xin Zhu" userId="e83fa5b1-fffe-4723-94c9-81e9ad9ea579" providerId="ADAL" clId="{1C9E404A-8ECB-497B-8BD9-C5231E547C25}" dt="2020-11-20T16:00:56.401" v="322"/>
          <ac:spMkLst>
            <pc:docMk/>
            <pc:sldMk cId="3512138599" sldId="5805"/>
            <ac:spMk id="43" creationId="{701DF2A0-608B-4F63-AA2F-F5EBB79B874F}"/>
          </ac:spMkLst>
        </pc:spChg>
        <pc:spChg chg="add mod">
          <ac:chgData name="Xin Zhu" userId="e83fa5b1-fffe-4723-94c9-81e9ad9ea579" providerId="ADAL" clId="{1C9E404A-8ECB-497B-8BD9-C5231E547C25}" dt="2020-11-20T16:00:56.401" v="322"/>
          <ac:spMkLst>
            <pc:docMk/>
            <pc:sldMk cId="3512138599" sldId="5805"/>
            <ac:spMk id="44" creationId="{4E16BEF4-776A-4F0C-9D39-8284A9FC186B}"/>
          </ac:spMkLst>
        </pc:spChg>
      </pc:sldChg>
      <pc:sldChg chg="addSp delSp modSp addCm">
        <pc:chgData name="Xin Zhu" userId="e83fa5b1-fffe-4723-94c9-81e9ad9ea579" providerId="ADAL" clId="{1C9E404A-8ECB-497B-8BD9-C5231E547C25}" dt="2020-11-20T16:33:49.187" v="361" actId="167"/>
        <pc:sldMkLst>
          <pc:docMk/>
          <pc:sldMk cId="1237711750" sldId="5806"/>
        </pc:sldMkLst>
        <pc:spChg chg="mod">
          <ac:chgData name="Xin Zhu" userId="e83fa5b1-fffe-4723-94c9-81e9ad9ea579" providerId="ADAL" clId="{1C9E404A-8ECB-497B-8BD9-C5231E547C25}" dt="2020-11-20T13:14:05.363" v="51" actId="1036"/>
          <ac:spMkLst>
            <pc:docMk/>
            <pc:sldMk cId="1237711750" sldId="5806"/>
            <ac:spMk id="4" creationId="{F6202066-F9BD-4AAD-9EE5-34450AB27E7F}"/>
          </ac:spMkLst>
        </pc:spChg>
        <pc:picChg chg="add mod ord">
          <ac:chgData name="Xin Zhu" userId="e83fa5b1-fffe-4723-94c9-81e9ad9ea579" providerId="ADAL" clId="{1C9E404A-8ECB-497B-8BD9-C5231E547C25}" dt="2020-11-20T16:33:49.187" v="361" actId="167"/>
          <ac:picMkLst>
            <pc:docMk/>
            <pc:sldMk cId="1237711750" sldId="5806"/>
            <ac:picMk id="12" creationId="{328543C3-0BBD-4439-83A7-DC5FFB9F5C34}"/>
          </ac:picMkLst>
        </pc:picChg>
        <pc:picChg chg="del">
          <ac:chgData name="Xin Zhu" userId="e83fa5b1-fffe-4723-94c9-81e9ad9ea579" providerId="ADAL" clId="{1C9E404A-8ECB-497B-8BD9-C5231E547C25}" dt="2020-11-20T16:05:14.318" v="343" actId="478"/>
          <ac:picMkLst>
            <pc:docMk/>
            <pc:sldMk cId="1237711750" sldId="5806"/>
            <ac:picMk id="18" creationId="{9B23FBDC-7B31-8244-B037-FFD40D8F6A28}"/>
          </ac:picMkLst>
        </pc:picChg>
      </pc:sldChg>
      <pc:sldChg chg="modSp modTransition">
        <pc:chgData name="Xin Zhu" userId="e83fa5b1-fffe-4723-94c9-81e9ad9ea579" providerId="ADAL" clId="{1C9E404A-8ECB-497B-8BD9-C5231E547C25}" dt="2020-11-20T17:35:49.279" v="620"/>
        <pc:sldMkLst>
          <pc:docMk/>
          <pc:sldMk cId="1299901609" sldId="5807"/>
        </pc:sldMkLst>
        <pc:spChg chg="mod">
          <ac:chgData name="Xin Zhu" userId="e83fa5b1-fffe-4723-94c9-81e9ad9ea579" providerId="ADAL" clId="{1C9E404A-8ECB-497B-8BD9-C5231E547C25}" dt="2020-11-20T13:14:19.010" v="52" actId="1036"/>
          <ac:spMkLst>
            <pc:docMk/>
            <pc:sldMk cId="1299901609" sldId="5807"/>
            <ac:spMk id="4" creationId="{46CC33DD-80CA-4A57-A3AC-BF18BEEF8211}"/>
          </ac:spMkLst>
        </pc:spChg>
      </pc:sldChg>
      <pc:sldChg chg="modSp">
        <pc:chgData name="Xin Zhu" userId="e83fa5b1-fffe-4723-94c9-81e9ad9ea579" providerId="ADAL" clId="{1C9E404A-8ECB-497B-8BD9-C5231E547C25}" dt="2020-11-20T13:15:32.853" v="61" actId="1036"/>
        <pc:sldMkLst>
          <pc:docMk/>
          <pc:sldMk cId="3177980751" sldId="5808"/>
        </pc:sldMkLst>
        <pc:spChg chg="mod">
          <ac:chgData name="Xin Zhu" userId="e83fa5b1-fffe-4723-94c9-81e9ad9ea579" providerId="ADAL" clId="{1C9E404A-8ECB-497B-8BD9-C5231E547C25}" dt="2020-11-20T13:15:32.853" v="61" actId="1036"/>
          <ac:spMkLst>
            <pc:docMk/>
            <pc:sldMk cId="3177980751" sldId="5808"/>
            <ac:spMk id="4" creationId="{9785B2DF-D682-4125-809B-7CCB5A0674EB}"/>
          </ac:spMkLst>
        </pc:spChg>
      </pc:sldChg>
      <pc:sldChg chg="addSp delSp modSp addCm">
        <pc:chgData name="Xin Zhu" userId="e83fa5b1-fffe-4723-94c9-81e9ad9ea579" providerId="ADAL" clId="{1C9E404A-8ECB-497B-8BD9-C5231E547C25}" dt="2020-11-20T16:59:55.410" v="471" actId="478"/>
        <pc:sldMkLst>
          <pc:docMk/>
          <pc:sldMk cId="1089811023" sldId="5809"/>
        </pc:sldMkLst>
        <pc:spChg chg="mod">
          <ac:chgData name="Xin Zhu" userId="e83fa5b1-fffe-4723-94c9-81e9ad9ea579" providerId="ADAL" clId="{1C9E404A-8ECB-497B-8BD9-C5231E547C25}" dt="2020-11-20T13:15:58.110" v="63" actId="1036"/>
          <ac:spMkLst>
            <pc:docMk/>
            <pc:sldMk cId="1089811023" sldId="5809"/>
            <ac:spMk id="4" creationId="{0F852C6B-9449-4FC6-AE66-048A426C91CE}"/>
          </ac:spMkLst>
        </pc:spChg>
        <pc:spChg chg="add del mod">
          <ac:chgData name="Xin Zhu" userId="e83fa5b1-fffe-4723-94c9-81e9ad9ea579" providerId="ADAL" clId="{1C9E404A-8ECB-497B-8BD9-C5231E547C25}" dt="2020-11-20T16:56:24.258" v="468" actId="478"/>
          <ac:spMkLst>
            <pc:docMk/>
            <pc:sldMk cId="1089811023" sldId="5809"/>
            <ac:spMk id="28" creationId="{819BCD4E-99DB-43C2-BD0F-492CBF4150F7}"/>
          </ac:spMkLst>
        </pc:spChg>
        <pc:spChg chg="add del mod">
          <ac:chgData name="Xin Zhu" userId="e83fa5b1-fffe-4723-94c9-81e9ad9ea579" providerId="ADAL" clId="{1C9E404A-8ECB-497B-8BD9-C5231E547C25}" dt="2020-11-20T16:56:24.258" v="468" actId="478"/>
          <ac:spMkLst>
            <pc:docMk/>
            <pc:sldMk cId="1089811023" sldId="5809"/>
            <ac:spMk id="29" creationId="{1E6AECAB-118C-406A-99B6-05C68C80E868}"/>
          </ac:spMkLst>
        </pc:spChg>
        <pc:spChg chg="add del mod">
          <ac:chgData name="Xin Zhu" userId="e83fa5b1-fffe-4723-94c9-81e9ad9ea579" providerId="ADAL" clId="{1C9E404A-8ECB-497B-8BD9-C5231E547C25}" dt="2020-11-20T16:59:55.410" v="471" actId="478"/>
          <ac:spMkLst>
            <pc:docMk/>
            <pc:sldMk cId="1089811023" sldId="5809"/>
            <ac:spMk id="35" creationId="{793732D1-6F51-40BC-830F-AAEB8AA52066}"/>
          </ac:spMkLst>
        </pc:spChg>
        <pc:spChg chg="add del mod">
          <ac:chgData name="Xin Zhu" userId="e83fa5b1-fffe-4723-94c9-81e9ad9ea579" providerId="ADAL" clId="{1C9E404A-8ECB-497B-8BD9-C5231E547C25}" dt="2020-11-20T16:59:55.410" v="471" actId="478"/>
          <ac:spMkLst>
            <pc:docMk/>
            <pc:sldMk cId="1089811023" sldId="5809"/>
            <ac:spMk id="39" creationId="{BA75CAD1-1247-422E-92D4-77317B9DEF38}"/>
          </ac:spMkLst>
        </pc:spChg>
      </pc:sldChg>
      <pc:sldChg chg="modSp addCm modCm">
        <pc:chgData name="Xin Zhu" userId="e83fa5b1-fffe-4723-94c9-81e9ad9ea579" providerId="ADAL" clId="{1C9E404A-8ECB-497B-8BD9-C5231E547C25}" dt="2020-11-20T16:31:53.749" v="356" actId="1589"/>
        <pc:sldMkLst>
          <pc:docMk/>
          <pc:sldMk cId="2576484052" sldId="5810"/>
        </pc:sldMkLst>
        <pc:spChg chg="mod">
          <ac:chgData name="Xin Zhu" userId="e83fa5b1-fffe-4723-94c9-81e9ad9ea579" providerId="ADAL" clId="{1C9E404A-8ECB-497B-8BD9-C5231E547C25}" dt="2020-11-20T13:23:04.570" v="77" actId="1036"/>
          <ac:spMkLst>
            <pc:docMk/>
            <pc:sldMk cId="2576484052" sldId="5810"/>
            <ac:spMk id="4" creationId="{B2F7CCBA-D184-400F-B1D8-B80985E6AE8E}"/>
          </ac:spMkLst>
        </pc:spChg>
        <pc:picChg chg="mod">
          <ac:chgData name="Xin Zhu" userId="e83fa5b1-fffe-4723-94c9-81e9ad9ea579" providerId="ADAL" clId="{1C9E404A-8ECB-497B-8BD9-C5231E547C25}" dt="2020-11-20T16:31:30.448" v="355" actId="1037"/>
          <ac:picMkLst>
            <pc:docMk/>
            <pc:sldMk cId="2576484052" sldId="5810"/>
            <ac:picMk id="51" creationId="{5463FDD1-68F1-8144-A1BB-4AA7F97F4553}"/>
          </ac:picMkLst>
        </pc:picChg>
        <pc:picChg chg="mod">
          <ac:chgData name="Xin Zhu" userId="e83fa5b1-fffe-4723-94c9-81e9ad9ea579" providerId="ADAL" clId="{1C9E404A-8ECB-497B-8BD9-C5231E547C25}" dt="2020-11-20T16:14:24.005" v="350" actId="14826"/>
          <ac:picMkLst>
            <pc:docMk/>
            <pc:sldMk cId="2576484052" sldId="5810"/>
            <ac:picMk id="53" creationId="{B93D585A-799C-6C40-BD68-E11E2F5E8BBD}"/>
          </ac:picMkLst>
        </pc:picChg>
      </pc:sldChg>
      <pc:sldChg chg="addSp delSp modSp">
        <pc:chgData name="Xin Zhu" userId="e83fa5b1-fffe-4723-94c9-81e9ad9ea579" providerId="ADAL" clId="{1C9E404A-8ECB-497B-8BD9-C5231E547C25}" dt="2020-11-20T17:42:44.694" v="654"/>
        <pc:sldMkLst>
          <pc:docMk/>
          <pc:sldMk cId="2727211292" sldId="5811"/>
        </pc:sldMkLst>
        <pc:spChg chg="del">
          <ac:chgData name="Xin Zhu" userId="e83fa5b1-fffe-4723-94c9-81e9ad9ea579" providerId="ADAL" clId="{1C9E404A-8ECB-497B-8BD9-C5231E547C25}" dt="2020-11-20T17:42:43.527" v="653" actId="478"/>
          <ac:spMkLst>
            <pc:docMk/>
            <pc:sldMk cId="2727211292" sldId="5811"/>
            <ac:spMk id="3" creationId="{D44DFD80-41B2-4504-B83D-DF37B72802CC}"/>
          </ac:spMkLst>
        </pc:spChg>
        <pc:spChg chg="del mod">
          <ac:chgData name="Xin Zhu" userId="e83fa5b1-fffe-4723-94c9-81e9ad9ea579" providerId="ADAL" clId="{1C9E404A-8ECB-497B-8BD9-C5231E547C25}" dt="2020-11-20T17:42:41.632" v="652" actId="478"/>
          <ac:spMkLst>
            <pc:docMk/>
            <pc:sldMk cId="2727211292" sldId="5811"/>
            <ac:spMk id="5" creationId="{F1D15220-4584-8940-AE01-36C20A9D93BF}"/>
          </ac:spMkLst>
        </pc:spChg>
        <pc:spChg chg="add mod">
          <ac:chgData name="Xin Zhu" userId="e83fa5b1-fffe-4723-94c9-81e9ad9ea579" providerId="ADAL" clId="{1C9E404A-8ECB-497B-8BD9-C5231E547C25}" dt="2020-11-20T17:42:44.694" v="654"/>
          <ac:spMkLst>
            <pc:docMk/>
            <pc:sldMk cId="2727211292" sldId="5811"/>
            <ac:spMk id="19" creationId="{55D65D32-0710-4E24-BC4C-9422B7CC8E95}"/>
          </ac:spMkLst>
        </pc:spChg>
        <pc:spChg chg="add mod">
          <ac:chgData name="Xin Zhu" userId="e83fa5b1-fffe-4723-94c9-81e9ad9ea579" providerId="ADAL" clId="{1C9E404A-8ECB-497B-8BD9-C5231E547C25}" dt="2020-11-20T17:42:44.694" v="654"/>
          <ac:spMkLst>
            <pc:docMk/>
            <pc:sldMk cId="2727211292" sldId="5811"/>
            <ac:spMk id="20" creationId="{BD0A64DE-5404-430E-86E4-F9EC456A4B39}"/>
          </ac:spMkLst>
        </pc:spChg>
      </pc:sldChg>
      <pc:sldChg chg="addSp delSp modSp">
        <pc:chgData name="Xin Zhu" userId="e83fa5b1-fffe-4723-94c9-81e9ad9ea579" providerId="ADAL" clId="{1C9E404A-8ECB-497B-8BD9-C5231E547C25}" dt="2020-11-20T17:28:25.313" v="582" actId="478"/>
        <pc:sldMkLst>
          <pc:docMk/>
          <pc:sldMk cId="3540625122" sldId="5812"/>
        </pc:sldMkLst>
        <pc:spChg chg="mod">
          <ac:chgData name="Xin Zhu" userId="e83fa5b1-fffe-4723-94c9-81e9ad9ea579" providerId="ADAL" clId="{1C9E404A-8ECB-497B-8BD9-C5231E547C25}" dt="2020-11-20T17:28:21.994" v="580" actId="207"/>
          <ac:spMkLst>
            <pc:docMk/>
            <pc:sldMk cId="3540625122" sldId="5812"/>
            <ac:spMk id="2" creationId="{877967DE-9210-4402-AABD-01465AC52DDD}"/>
          </ac:spMkLst>
        </pc:spChg>
        <pc:spChg chg="add del mod">
          <ac:chgData name="Xin Zhu" userId="e83fa5b1-fffe-4723-94c9-81e9ad9ea579" providerId="ADAL" clId="{1C9E404A-8ECB-497B-8BD9-C5231E547C25}" dt="2020-11-20T17:28:25.313" v="582" actId="478"/>
          <ac:spMkLst>
            <pc:docMk/>
            <pc:sldMk cId="3540625122" sldId="5812"/>
            <ac:spMk id="14" creationId="{ED9704F0-5CDC-4077-8400-41E62FBF2FCD}"/>
          </ac:spMkLst>
        </pc:spChg>
        <pc:spChg chg="add del mod">
          <ac:chgData name="Xin Zhu" userId="e83fa5b1-fffe-4723-94c9-81e9ad9ea579" providerId="ADAL" clId="{1C9E404A-8ECB-497B-8BD9-C5231E547C25}" dt="2020-11-20T17:28:25.313" v="582" actId="478"/>
          <ac:spMkLst>
            <pc:docMk/>
            <pc:sldMk cId="3540625122" sldId="5812"/>
            <ac:spMk id="15" creationId="{402E5C62-852B-4CBA-9348-586400E4EBAE}"/>
          </ac:spMkLst>
        </pc:spChg>
      </pc:sldChg>
      <pc:sldChg chg="addSp delSp modSp">
        <pc:chgData name="Xin Zhu" userId="e83fa5b1-fffe-4723-94c9-81e9ad9ea579" providerId="ADAL" clId="{1C9E404A-8ECB-497B-8BD9-C5231E547C25}" dt="2020-11-20T17:28:04.948" v="575" actId="478"/>
        <pc:sldMkLst>
          <pc:docMk/>
          <pc:sldMk cId="2640608696" sldId="5813"/>
        </pc:sldMkLst>
        <pc:spChg chg="add del mod">
          <ac:chgData name="Xin Zhu" userId="e83fa5b1-fffe-4723-94c9-81e9ad9ea579" providerId="ADAL" clId="{1C9E404A-8ECB-497B-8BD9-C5231E547C25}" dt="2020-11-20T17:28:04.948" v="575" actId="478"/>
          <ac:spMkLst>
            <pc:docMk/>
            <pc:sldMk cId="2640608696" sldId="5813"/>
            <ac:spMk id="31" creationId="{8A3B1083-756B-460D-8EF0-1A34D90F3FBC}"/>
          </ac:spMkLst>
        </pc:spChg>
        <pc:spChg chg="add del mod">
          <ac:chgData name="Xin Zhu" userId="e83fa5b1-fffe-4723-94c9-81e9ad9ea579" providerId="ADAL" clId="{1C9E404A-8ECB-497B-8BD9-C5231E547C25}" dt="2020-11-20T17:28:04.948" v="575" actId="478"/>
          <ac:spMkLst>
            <pc:docMk/>
            <pc:sldMk cId="2640608696" sldId="5813"/>
            <ac:spMk id="32" creationId="{A08EC5CF-4C6B-474D-A8C4-F4C4A6259536}"/>
          </ac:spMkLst>
        </pc:spChg>
      </pc:sldChg>
      <pc:sldChg chg="addSp delSp modSp">
        <pc:chgData name="Xin Zhu" userId="e83fa5b1-fffe-4723-94c9-81e9ad9ea579" providerId="ADAL" clId="{1C9E404A-8ECB-497B-8BD9-C5231E547C25}" dt="2020-11-20T17:25:02.357" v="530" actId="207"/>
        <pc:sldMkLst>
          <pc:docMk/>
          <pc:sldMk cId="2234997671" sldId="5814"/>
        </pc:sldMkLst>
        <pc:spChg chg="del">
          <ac:chgData name="Xin Zhu" userId="e83fa5b1-fffe-4723-94c9-81e9ad9ea579" providerId="ADAL" clId="{1C9E404A-8ECB-497B-8BD9-C5231E547C25}" dt="2020-11-20T17:24:59.203" v="528" actId="478"/>
          <ac:spMkLst>
            <pc:docMk/>
            <pc:sldMk cId="2234997671" sldId="5814"/>
            <ac:spMk id="3" creationId="{4D0C8919-12F4-478A-9B7A-D0BBDC57DEFB}"/>
          </ac:spMkLst>
        </pc:spChg>
        <pc:spChg chg="del">
          <ac:chgData name="Xin Zhu" userId="e83fa5b1-fffe-4723-94c9-81e9ad9ea579" providerId="ADAL" clId="{1C9E404A-8ECB-497B-8BD9-C5231E547C25}" dt="2020-11-20T17:24:57.362" v="527" actId="478"/>
          <ac:spMkLst>
            <pc:docMk/>
            <pc:sldMk cId="2234997671" sldId="5814"/>
            <ac:spMk id="4" creationId="{32641368-65B7-5D46-B9BF-75244F974C73}"/>
          </ac:spMkLst>
        </pc:spChg>
        <pc:spChg chg="add mod">
          <ac:chgData name="Xin Zhu" userId="e83fa5b1-fffe-4723-94c9-81e9ad9ea579" providerId="ADAL" clId="{1C9E404A-8ECB-497B-8BD9-C5231E547C25}" dt="2020-11-20T17:25:02.357" v="530" actId="207"/>
          <ac:spMkLst>
            <pc:docMk/>
            <pc:sldMk cId="2234997671" sldId="5814"/>
            <ac:spMk id="18" creationId="{4424B321-3B85-4C48-BF34-DAD6F00DF7A3}"/>
          </ac:spMkLst>
        </pc:spChg>
        <pc:spChg chg="add mod">
          <ac:chgData name="Xin Zhu" userId="e83fa5b1-fffe-4723-94c9-81e9ad9ea579" providerId="ADAL" clId="{1C9E404A-8ECB-497B-8BD9-C5231E547C25}" dt="2020-11-20T17:25:02.357" v="530" actId="207"/>
          <ac:spMkLst>
            <pc:docMk/>
            <pc:sldMk cId="2234997671" sldId="5814"/>
            <ac:spMk id="19" creationId="{783A35F2-B4C6-451B-93DC-8664509F0040}"/>
          </ac:spMkLst>
        </pc:spChg>
      </pc:sldChg>
      <pc:sldChg chg="addSp delSp modSp modTransition">
        <pc:chgData name="Xin Zhu" userId="e83fa5b1-fffe-4723-94c9-81e9ad9ea579" providerId="ADAL" clId="{1C9E404A-8ECB-497B-8BD9-C5231E547C25}" dt="2020-11-20T17:39:10.407" v="630"/>
        <pc:sldMkLst>
          <pc:docMk/>
          <pc:sldMk cId="4069119002" sldId="5815"/>
        </pc:sldMkLst>
        <pc:spChg chg="del mod">
          <ac:chgData name="Xin Zhu" userId="e83fa5b1-fffe-4723-94c9-81e9ad9ea579" providerId="ADAL" clId="{1C9E404A-8ECB-497B-8BD9-C5231E547C25}" dt="2020-11-20T17:26:10.943" v="548" actId="478"/>
          <ac:spMkLst>
            <pc:docMk/>
            <pc:sldMk cId="4069119002" sldId="5815"/>
            <ac:spMk id="2" creationId="{C2443068-18DE-4B83-B1A3-8108778BA580}"/>
          </ac:spMkLst>
        </pc:spChg>
        <pc:spChg chg="del">
          <ac:chgData name="Xin Zhu" userId="e83fa5b1-fffe-4723-94c9-81e9ad9ea579" providerId="ADAL" clId="{1C9E404A-8ECB-497B-8BD9-C5231E547C25}" dt="2020-11-20T17:26:08.112" v="547" actId="478"/>
          <ac:spMkLst>
            <pc:docMk/>
            <pc:sldMk cId="4069119002" sldId="5815"/>
            <ac:spMk id="15" creationId="{15D37D01-2499-4D9D-8142-2E99365706D1}"/>
          </ac:spMkLst>
        </pc:spChg>
        <pc:spChg chg="add mod">
          <ac:chgData name="Xin Zhu" userId="e83fa5b1-fffe-4723-94c9-81e9ad9ea579" providerId="ADAL" clId="{1C9E404A-8ECB-497B-8BD9-C5231E547C25}" dt="2020-11-20T17:26:16.676" v="551" actId="207"/>
          <ac:spMkLst>
            <pc:docMk/>
            <pc:sldMk cId="4069119002" sldId="5815"/>
            <ac:spMk id="16" creationId="{5018B375-09B0-45A3-BE60-C4A590639918}"/>
          </ac:spMkLst>
        </pc:spChg>
        <pc:spChg chg="add mod">
          <ac:chgData name="Xin Zhu" userId="e83fa5b1-fffe-4723-94c9-81e9ad9ea579" providerId="ADAL" clId="{1C9E404A-8ECB-497B-8BD9-C5231E547C25}" dt="2020-11-20T17:26:16.676" v="551" actId="207"/>
          <ac:spMkLst>
            <pc:docMk/>
            <pc:sldMk cId="4069119002" sldId="5815"/>
            <ac:spMk id="17" creationId="{44354619-5878-413A-A310-9A19E7E40B20}"/>
          </ac:spMkLst>
        </pc:spChg>
        <pc:spChg chg="del">
          <ac:chgData name="Xin Zhu" userId="e83fa5b1-fffe-4723-94c9-81e9ad9ea579" providerId="ADAL" clId="{1C9E404A-8ECB-497B-8BD9-C5231E547C25}" dt="2020-11-20T17:26:13.583" v="549" actId="478"/>
          <ac:spMkLst>
            <pc:docMk/>
            <pc:sldMk cId="4069119002" sldId="5815"/>
            <ac:spMk id="19" creationId="{C928E1B8-9704-4A7B-A9F4-BFE102D29B5C}"/>
          </ac:spMkLst>
        </pc:spChg>
      </pc:sldChg>
      <pc:sldChg chg="addSp delSp modSp modTransition">
        <pc:chgData name="Xin Zhu" userId="e83fa5b1-fffe-4723-94c9-81e9ad9ea579" providerId="ADAL" clId="{1C9E404A-8ECB-497B-8BD9-C5231E547C25}" dt="2020-11-20T17:39:15.545" v="631"/>
        <pc:sldMkLst>
          <pc:docMk/>
          <pc:sldMk cId="3988756824" sldId="5816"/>
        </pc:sldMkLst>
        <pc:spChg chg="del">
          <ac:chgData name="Xin Zhu" userId="e83fa5b1-fffe-4723-94c9-81e9ad9ea579" providerId="ADAL" clId="{1C9E404A-8ECB-497B-8BD9-C5231E547C25}" dt="2020-11-20T17:25:49.395" v="542" actId="478"/>
          <ac:spMkLst>
            <pc:docMk/>
            <pc:sldMk cId="3988756824" sldId="5816"/>
            <ac:spMk id="2" creationId="{12F2A55A-A454-403A-B050-557A9B25004B}"/>
          </ac:spMkLst>
        </pc:spChg>
        <pc:spChg chg="add mod">
          <ac:chgData name="Xin Zhu" userId="e83fa5b1-fffe-4723-94c9-81e9ad9ea579" providerId="ADAL" clId="{1C9E404A-8ECB-497B-8BD9-C5231E547C25}" dt="2020-11-20T17:25:55.371" v="545" actId="207"/>
          <ac:spMkLst>
            <pc:docMk/>
            <pc:sldMk cId="3988756824" sldId="5816"/>
            <ac:spMk id="28" creationId="{0EFBB101-343B-4F8E-8BDD-13A4CDD45F10}"/>
          </ac:spMkLst>
        </pc:spChg>
        <pc:spChg chg="add mod">
          <ac:chgData name="Xin Zhu" userId="e83fa5b1-fffe-4723-94c9-81e9ad9ea579" providerId="ADAL" clId="{1C9E404A-8ECB-497B-8BD9-C5231E547C25}" dt="2020-11-20T17:25:55.371" v="545" actId="207"/>
          <ac:spMkLst>
            <pc:docMk/>
            <pc:sldMk cId="3988756824" sldId="5816"/>
            <ac:spMk id="30" creationId="{2B0534C4-BF11-4E8D-A92D-1C979C5A2911}"/>
          </ac:spMkLst>
        </pc:spChg>
        <pc:spChg chg="del">
          <ac:chgData name="Xin Zhu" userId="e83fa5b1-fffe-4723-94c9-81e9ad9ea579" providerId="ADAL" clId="{1C9E404A-8ECB-497B-8BD9-C5231E547C25}" dt="2020-11-20T17:25:47.364" v="541" actId="478"/>
          <ac:spMkLst>
            <pc:docMk/>
            <pc:sldMk cId="3988756824" sldId="5816"/>
            <ac:spMk id="31" creationId="{CA360598-B100-4A2D-87B2-18C21BEA7667}"/>
          </ac:spMkLst>
        </pc:spChg>
        <pc:spChg chg="del">
          <ac:chgData name="Xin Zhu" userId="e83fa5b1-fffe-4723-94c9-81e9ad9ea579" providerId="ADAL" clId="{1C9E404A-8ECB-497B-8BD9-C5231E547C25}" dt="2020-11-20T17:25:52.236" v="543" actId="478"/>
          <ac:spMkLst>
            <pc:docMk/>
            <pc:sldMk cId="3988756824" sldId="5816"/>
            <ac:spMk id="32" creationId="{5E5363B6-96EB-4B95-A7FF-8273D9B0C814}"/>
          </ac:spMkLst>
        </pc:spChg>
      </pc:sldChg>
      <pc:sldChg chg="add del">
        <pc:chgData name="Xin Zhu" userId="e83fa5b1-fffe-4723-94c9-81e9ad9ea579" providerId="ADAL" clId="{1C9E404A-8ECB-497B-8BD9-C5231E547C25}" dt="2020-11-20T17:35:59.214" v="624"/>
        <pc:sldMkLst>
          <pc:docMk/>
          <pc:sldMk cId="4170872261" sldId="5817"/>
        </pc:sldMkLst>
      </pc:sldChg>
      <pc:sldChg chg="add del">
        <pc:chgData name="Xin Zhu" userId="e83fa5b1-fffe-4723-94c9-81e9ad9ea579" providerId="ADAL" clId="{1C9E404A-8ECB-497B-8BD9-C5231E547C25}" dt="2020-11-20T17:35:57.957" v="623"/>
        <pc:sldMkLst>
          <pc:docMk/>
          <pc:sldMk cId="3114747889" sldId="5818"/>
        </pc:sldMkLst>
      </pc:sldChg>
      <pc:sldMasterChg chg="delSp modSp modSldLayout">
        <pc:chgData name="Xin Zhu" userId="e83fa5b1-fffe-4723-94c9-81e9ad9ea579" providerId="ADAL" clId="{1C9E404A-8ECB-497B-8BD9-C5231E547C25}" dt="2020-11-20T15:56:21.048" v="268" actId="207"/>
        <pc:sldMasterMkLst>
          <pc:docMk/>
          <pc:sldMasterMk cId="303869555" sldId="2147483660"/>
        </pc:sldMasterMkLst>
        <pc:spChg chg="mod">
          <ac:chgData name="Xin Zhu" userId="e83fa5b1-fffe-4723-94c9-81e9ad9ea579" providerId="ADAL" clId="{1C9E404A-8ECB-497B-8BD9-C5231E547C25}" dt="2020-11-20T15:55:11.300" v="249" actId="255"/>
          <ac:spMkLst>
            <pc:docMk/>
            <pc:sldMasterMk cId="303869555" sldId="2147483660"/>
            <ac:spMk id="5" creationId="{66650649-13A5-B740-BA2E-DAEEFD0157D7}"/>
          </ac:spMkLst>
        </pc:spChg>
        <pc:spChg chg="del">
          <ac:chgData name="Xin Zhu" userId="e83fa5b1-fffe-4723-94c9-81e9ad9ea579" providerId="ADAL" clId="{1C9E404A-8ECB-497B-8BD9-C5231E547C25}" dt="2020-11-20T15:41:10.657" v="176" actId="478"/>
          <ac:spMkLst>
            <pc:docMk/>
            <pc:sldMasterMk cId="303869555" sldId="2147483660"/>
            <ac:spMk id="6" creationId="{AD37D749-CB1B-A54F-97CE-B4F91E7775EA}"/>
          </ac:spMkLst>
        </pc:spChg>
        <pc:spChg chg="mod">
          <ac:chgData name="Xin Zhu" userId="e83fa5b1-fffe-4723-94c9-81e9ad9ea579" providerId="ADAL" clId="{1C9E404A-8ECB-497B-8BD9-C5231E547C25}" dt="2020-11-20T15:55:15.497" v="250" actId="255"/>
          <ac:spMkLst>
            <pc:docMk/>
            <pc:sldMasterMk cId="303869555" sldId="2147483660"/>
            <ac:spMk id="8" creationId="{10FB04F0-B877-BB4D-AD38-065FA62F5571}"/>
          </ac:spMkLst>
        </pc:spChg>
        <pc:sldLayoutChg chg="addSp delSp modSp">
          <pc:chgData name="Xin Zhu" userId="e83fa5b1-fffe-4723-94c9-81e9ad9ea579" providerId="ADAL" clId="{1C9E404A-8ECB-497B-8BD9-C5231E547C25}" dt="2020-11-20T15:55:42.252" v="253"/>
          <pc:sldLayoutMkLst>
            <pc:docMk/>
            <pc:sldMasterMk cId="303869555" sldId="2147483660"/>
            <pc:sldLayoutMk cId="3636750440" sldId="2147483871"/>
          </pc:sldLayoutMkLst>
          <pc:spChg chg="del">
            <ac:chgData name="Xin Zhu" userId="e83fa5b1-fffe-4723-94c9-81e9ad9ea579" providerId="ADAL" clId="{1C9E404A-8ECB-497B-8BD9-C5231E547C25}" dt="2020-11-20T15:41:27.628" v="179" actId="478"/>
            <ac:spMkLst>
              <pc:docMk/>
              <pc:sldMasterMk cId="303869555" sldId="2147483660"/>
              <pc:sldLayoutMk cId="3636750440" sldId="2147483871"/>
              <ac:spMk id="5" creationId="{82D45AE0-EFBD-7349-A5C4-1AA1031C2827}"/>
            </ac:spMkLst>
          </pc:spChg>
          <pc:spChg chg="del">
            <ac:chgData name="Xin Zhu" userId="e83fa5b1-fffe-4723-94c9-81e9ad9ea579" providerId="ADAL" clId="{1C9E404A-8ECB-497B-8BD9-C5231E547C25}" dt="2020-11-20T15:41:22.977" v="178" actId="478"/>
            <ac:spMkLst>
              <pc:docMk/>
              <pc:sldMasterMk cId="303869555" sldId="2147483660"/>
              <pc:sldLayoutMk cId="3636750440" sldId="2147483871"/>
              <ac:spMk id="6" creationId="{E3DC4F73-7AC9-284C-9291-17EF4AD4D1CD}"/>
            </ac:spMkLst>
          </pc:spChg>
          <pc:spChg chg="del">
            <ac:chgData name="Xin Zhu" userId="e83fa5b1-fffe-4723-94c9-81e9ad9ea579" providerId="ADAL" clId="{1C9E404A-8ECB-497B-8BD9-C5231E547C25}" dt="2020-11-20T15:41:27.628" v="179" actId="478"/>
            <ac:spMkLst>
              <pc:docMk/>
              <pc:sldMasterMk cId="303869555" sldId="2147483660"/>
              <pc:sldLayoutMk cId="3636750440" sldId="2147483871"/>
              <ac:spMk id="7" creationId="{8FBD14FA-68BC-0344-B66F-475B9A088CD8}"/>
            </ac:spMkLst>
          </pc:spChg>
          <pc:spChg chg="add del mod">
            <ac:chgData name="Xin Zhu" userId="e83fa5b1-fffe-4723-94c9-81e9ad9ea579" providerId="ADAL" clId="{1C9E404A-8ECB-497B-8BD9-C5231E547C25}" dt="2020-11-20T15:55:32.825" v="252" actId="478"/>
            <ac:spMkLst>
              <pc:docMk/>
              <pc:sldMasterMk cId="303869555" sldId="2147483660"/>
              <pc:sldLayoutMk cId="3636750440" sldId="2147483871"/>
              <ac:spMk id="9" creationId="{EB26B75E-816A-4E0A-ABF9-77656E465FFE}"/>
            </ac:spMkLst>
          </pc:spChg>
          <pc:spChg chg="add del mod">
            <ac:chgData name="Xin Zhu" userId="e83fa5b1-fffe-4723-94c9-81e9ad9ea579" providerId="ADAL" clId="{1C9E404A-8ECB-497B-8BD9-C5231E547C25}" dt="2020-11-20T15:55:32.825" v="252" actId="478"/>
            <ac:spMkLst>
              <pc:docMk/>
              <pc:sldMasterMk cId="303869555" sldId="2147483660"/>
              <pc:sldLayoutMk cId="3636750440" sldId="2147483871"/>
              <ac:spMk id="10" creationId="{571C3326-EA47-4DF3-8B44-934FF6121B52}"/>
            </ac:spMkLst>
          </pc:spChg>
          <pc:spChg chg="add mod">
            <ac:chgData name="Xin Zhu" userId="e83fa5b1-fffe-4723-94c9-81e9ad9ea579" providerId="ADAL" clId="{1C9E404A-8ECB-497B-8BD9-C5231E547C25}" dt="2020-11-20T15:55:42.252" v="253"/>
            <ac:spMkLst>
              <pc:docMk/>
              <pc:sldMasterMk cId="303869555" sldId="2147483660"/>
              <pc:sldLayoutMk cId="3636750440" sldId="2147483871"/>
              <ac:spMk id="11" creationId="{E759AB09-166E-4A0C-B96A-4C775CAA61CD}"/>
            </ac:spMkLst>
          </pc:spChg>
          <pc:spChg chg="add mod">
            <ac:chgData name="Xin Zhu" userId="e83fa5b1-fffe-4723-94c9-81e9ad9ea579" providerId="ADAL" clId="{1C9E404A-8ECB-497B-8BD9-C5231E547C25}" dt="2020-11-20T15:55:42.252" v="253"/>
            <ac:spMkLst>
              <pc:docMk/>
              <pc:sldMasterMk cId="303869555" sldId="2147483660"/>
              <pc:sldLayoutMk cId="3636750440" sldId="2147483871"/>
              <ac:spMk id="12" creationId="{A15E20EF-4941-4EA3-ADAB-F9064BD4A67E}"/>
            </ac:spMkLst>
          </pc:spChg>
        </pc:sldLayoutChg>
        <pc:sldLayoutChg chg="addSp delSp modSp">
          <pc:chgData name="Xin Zhu" userId="e83fa5b1-fffe-4723-94c9-81e9ad9ea579" providerId="ADAL" clId="{1C9E404A-8ECB-497B-8BD9-C5231E547C25}" dt="2020-11-20T15:55:49.448" v="256"/>
          <pc:sldLayoutMkLst>
            <pc:docMk/>
            <pc:sldMasterMk cId="303869555" sldId="2147483660"/>
            <pc:sldLayoutMk cId="364828148" sldId="2147483872"/>
          </pc:sldLayoutMkLst>
          <pc:spChg chg="del">
            <ac:chgData name="Xin Zhu" userId="e83fa5b1-fffe-4723-94c9-81e9ad9ea579" providerId="ADAL" clId="{1C9E404A-8ECB-497B-8BD9-C5231E547C25}" dt="2020-11-20T15:41:35.499" v="182" actId="478"/>
            <ac:spMkLst>
              <pc:docMk/>
              <pc:sldMasterMk cId="303869555" sldId="2147483660"/>
              <pc:sldLayoutMk cId="364828148" sldId="2147483872"/>
              <ac:spMk id="5" creationId="{1EFDF353-EFB1-C947-B7BF-0838C91A5816}"/>
            </ac:spMkLst>
          </pc:spChg>
          <pc:spChg chg="del">
            <ac:chgData name="Xin Zhu" userId="e83fa5b1-fffe-4723-94c9-81e9ad9ea579" providerId="ADAL" clId="{1C9E404A-8ECB-497B-8BD9-C5231E547C25}" dt="2020-11-20T15:41:34.069" v="181" actId="478"/>
            <ac:spMkLst>
              <pc:docMk/>
              <pc:sldMasterMk cId="303869555" sldId="2147483660"/>
              <pc:sldLayoutMk cId="364828148" sldId="2147483872"/>
              <ac:spMk id="6" creationId="{EAD886C9-9832-584A-8A07-4C6A9379093A}"/>
            </ac:spMkLst>
          </pc:spChg>
          <pc:spChg chg="del">
            <ac:chgData name="Xin Zhu" userId="e83fa5b1-fffe-4723-94c9-81e9ad9ea579" providerId="ADAL" clId="{1C9E404A-8ECB-497B-8BD9-C5231E547C25}" dt="2020-11-20T15:41:36.728" v="183" actId="478"/>
            <ac:spMkLst>
              <pc:docMk/>
              <pc:sldMasterMk cId="303869555" sldId="2147483660"/>
              <pc:sldLayoutMk cId="364828148" sldId="2147483872"/>
              <ac:spMk id="7" creationId="{3BC8B865-59EB-6248-BE7E-D57A845E2AF3}"/>
            </ac:spMkLst>
          </pc:spChg>
          <pc:spChg chg="add del mod">
            <ac:chgData name="Xin Zhu" userId="e83fa5b1-fffe-4723-94c9-81e9ad9ea579" providerId="ADAL" clId="{1C9E404A-8ECB-497B-8BD9-C5231E547C25}" dt="2020-11-20T15:55:47.135" v="254" actId="478"/>
            <ac:spMkLst>
              <pc:docMk/>
              <pc:sldMasterMk cId="303869555" sldId="2147483660"/>
              <pc:sldLayoutMk cId="364828148" sldId="2147483872"/>
              <ac:spMk id="9" creationId="{09E156FC-C6C1-4639-92BF-009A43FC820A}"/>
            </ac:spMkLst>
          </pc:spChg>
          <pc:spChg chg="add del mod">
            <ac:chgData name="Xin Zhu" userId="e83fa5b1-fffe-4723-94c9-81e9ad9ea579" providerId="ADAL" clId="{1C9E404A-8ECB-497B-8BD9-C5231E547C25}" dt="2020-11-20T15:55:48.391" v="255" actId="478"/>
            <ac:spMkLst>
              <pc:docMk/>
              <pc:sldMasterMk cId="303869555" sldId="2147483660"/>
              <pc:sldLayoutMk cId="364828148" sldId="2147483872"/>
              <ac:spMk id="11" creationId="{97F7FDD9-BDFA-441D-8458-EE8FAB813EF9}"/>
            </ac:spMkLst>
          </pc:spChg>
          <pc:spChg chg="add mod">
            <ac:chgData name="Xin Zhu" userId="e83fa5b1-fffe-4723-94c9-81e9ad9ea579" providerId="ADAL" clId="{1C9E404A-8ECB-497B-8BD9-C5231E547C25}" dt="2020-11-20T15:55:49.448" v="256"/>
            <ac:spMkLst>
              <pc:docMk/>
              <pc:sldMasterMk cId="303869555" sldId="2147483660"/>
              <pc:sldLayoutMk cId="364828148" sldId="2147483872"/>
              <ac:spMk id="12" creationId="{424338D1-996C-4F4F-8025-C29415F92802}"/>
            </ac:spMkLst>
          </pc:spChg>
          <pc:spChg chg="add mod">
            <ac:chgData name="Xin Zhu" userId="e83fa5b1-fffe-4723-94c9-81e9ad9ea579" providerId="ADAL" clId="{1C9E404A-8ECB-497B-8BD9-C5231E547C25}" dt="2020-11-20T15:55:49.448" v="256"/>
            <ac:spMkLst>
              <pc:docMk/>
              <pc:sldMasterMk cId="303869555" sldId="2147483660"/>
              <pc:sldLayoutMk cId="364828148" sldId="2147483872"/>
              <ac:spMk id="13" creationId="{E6EAFFF4-28D7-461C-A1A7-0BD42BF343BD}"/>
            </ac:spMkLst>
          </pc:spChg>
        </pc:sldLayoutChg>
        <pc:sldLayoutChg chg="addSp delSp modSp">
          <pc:chgData name="Xin Zhu" userId="e83fa5b1-fffe-4723-94c9-81e9ad9ea579" providerId="ADAL" clId="{1C9E404A-8ECB-497B-8BD9-C5231E547C25}" dt="2020-11-20T15:56:01.098" v="261"/>
          <pc:sldLayoutMkLst>
            <pc:docMk/>
            <pc:sldMasterMk cId="303869555" sldId="2147483660"/>
            <pc:sldLayoutMk cId="853196418" sldId="2147483873"/>
          </pc:sldLayoutMkLst>
          <pc:spChg chg="del">
            <ac:chgData name="Xin Zhu" userId="e83fa5b1-fffe-4723-94c9-81e9ad9ea579" providerId="ADAL" clId="{1C9E404A-8ECB-497B-8BD9-C5231E547C25}" dt="2020-11-20T15:41:42.906" v="186" actId="478"/>
            <ac:spMkLst>
              <pc:docMk/>
              <pc:sldMasterMk cId="303869555" sldId="2147483660"/>
              <pc:sldLayoutMk cId="853196418" sldId="2147483873"/>
              <ac:spMk id="5" creationId="{1EFDF353-EFB1-C947-B7BF-0838C91A5816}"/>
            </ac:spMkLst>
          </pc:spChg>
          <pc:spChg chg="del">
            <ac:chgData name="Xin Zhu" userId="e83fa5b1-fffe-4723-94c9-81e9ad9ea579" providerId="ADAL" clId="{1C9E404A-8ECB-497B-8BD9-C5231E547C25}" dt="2020-11-20T15:41:41.803" v="185" actId="478"/>
            <ac:spMkLst>
              <pc:docMk/>
              <pc:sldMasterMk cId="303869555" sldId="2147483660"/>
              <pc:sldLayoutMk cId="853196418" sldId="2147483873"/>
              <ac:spMk id="6" creationId="{EAD886C9-9832-584A-8A07-4C6A9379093A}"/>
            </ac:spMkLst>
          </pc:spChg>
          <pc:spChg chg="del">
            <ac:chgData name="Xin Zhu" userId="e83fa5b1-fffe-4723-94c9-81e9ad9ea579" providerId="ADAL" clId="{1C9E404A-8ECB-497B-8BD9-C5231E547C25}" dt="2020-11-20T15:41:43.753" v="187" actId="478"/>
            <ac:spMkLst>
              <pc:docMk/>
              <pc:sldMasterMk cId="303869555" sldId="2147483660"/>
              <pc:sldLayoutMk cId="853196418" sldId="2147483873"/>
              <ac:spMk id="7" creationId="{3BC8B865-59EB-6248-BE7E-D57A845E2AF3}"/>
            </ac:spMkLst>
          </pc:spChg>
          <pc:spChg chg="add del mod">
            <ac:chgData name="Xin Zhu" userId="e83fa5b1-fffe-4723-94c9-81e9ad9ea579" providerId="ADAL" clId="{1C9E404A-8ECB-497B-8BD9-C5231E547C25}" dt="2020-11-20T15:55:54.692" v="257" actId="478"/>
            <ac:spMkLst>
              <pc:docMk/>
              <pc:sldMasterMk cId="303869555" sldId="2147483660"/>
              <pc:sldLayoutMk cId="853196418" sldId="2147483873"/>
              <ac:spMk id="9" creationId="{DCA1F890-60CC-409E-A072-29F62DD55630}"/>
            </ac:spMkLst>
          </pc:spChg>
          <pc:spChg chg="add del">
            <ac:chgData name="Xin Zhu" userId="e83fa5b1-fffe-4723-94c9-81e9ad9ea579" providerId="ADAL" clId="{1C9E404A-8ECB-497B-8BD9-C5231E547C25}" dt="2020-11-20T15:55:57.397" v="259" actId="478"/>
            <ac:spMkLst>
              <pc:docMk/>
              <pc:sldMasterMk cId="303869555" sldId="2147483660"/>
              <pc:sldLayoutMk cId="853196418" sldId="2147483873"/>
              <ac:spMk id="10" creationId="{00000000-0000-0000-0000-000000000000}"/>
            </ac:spMkLst>
          </pc:spChg>
          <pc:spChg chg="add del mod">
            <ac:chgData name="Xin Zhu" userId="e83fa5b1-fffe-4723-94c9-81e9ad9ea579" providerId="ADAL" clId="{1C9E404A-8ECB-497B-8BD9-C5231E547C25}" dt="2020-11-20T15:56:00.018" v="260" actId="478"/>
            <ac:spMkLst>
              <pc:docMk/>
              <pc:sldMasterMk cId="303869555" sldId="2147483660"/>
              <pc:sldLayoutMk cId="853196418" sldId="2147483873"/>
              <ac:spMk id="11" creationId="{481169CA-1484-4EFA-825F-0C162CF9BA11}"/>
            </ac:spMkLst>
          </pc:spChg>
          <pc:spChg chg="add mod">
            <ac:chgData name="Xin Zhu" userId="e83fa5b1-fffe-4723-94c9-81e9ad9ea579" providerId="ADAL" clId="{1C9E404A-8ECB-497B-8BD9-C5231E547C25}" dt="2020-11-20T15:56:01.098" v="261"/>
            <ac:spMkLst>
              <pc:docMk/>
              <pc:sldMasterMk cId="303869555" sldId="2147483660"/>
              <pc:sldLayoutMk cId="853196418" sldId="2147483873"/>
              <ac:spMk id="12" creationId="{3E36D1B7-9D0E-49F1-970E-AF98B8752927}"/>
            </ac:spMkLst>
          </pc:spChg>
          <pc:spChg chg="add mod">
            <ac:chgData name="Xin Zhu" userId="e83fa5b1-fffe-4723-94c9-81e9ad9ea579" providerId="ADAL" clId="{1C9E404A-8ECB-497B-8BD9-C5231E547C25}" dt="2020-11-20T15:56:01.098" v="261"/>
            <ac:spMkLst>
              <pc:docMk/>
              <pc:sldMasterMk cId="303869555" sldId="2147483660"/>
              <pc:sldLayoutMk cId="853196418" sldId="2147483873"/>
              <ac:spMk id="13" creationId="{308FC6C3-FEA3-495D-BE00-7673F5A81FE5}"/>
            </ac:spMkLst>
          </pc:spChg>
        </pc:sldLayoutChg>
        <pc:sldLayoutChg chg="addSp delSp modSp">
          <pc:chgData name="Xin Zhu" userId="e83fa5b1-fffe-4723-94c9-81e9ad9ea579" providerId="ADAL" clId="{1C9E404A-8ECB-497B-8BD9-C5231E547C25}" dt="2020-11-20T15:56:08.889" v="264"/>
          <pc:sldLayoutMkLst>
            <pc:docMk/>
            <pc:sldMasterMk cId="303869555" sldId="2147483660"/>
            <pc:sldLayoutMk cId="1579935145" sldId="2147483875"/>
          </pc:sldLayoutMkLst>
          <pc:spChg chg="add del mod">
            <ac:chgData name="Xin Zhu" userId="e83fa5b1-fffe-4723-94c9-81e9ad9ea579" providerId="ADAL" clId="{1C9E404A-8ECB-497B-8BD9-C5231E547C25}" dt="2020-11-20T15:56:06.195" v="262" actId="478"/>
            <ac:spMkLst>
              <pc:docMk/>
              <pc:sldMasterMk cId="303869555" sldId="2147483660"/>
              <pc:sldLayoutMk cId="1579935145" sldId="2147483875"/>
              <ac:spMk id="10" creationId="{6123CEA9-34AB-49C1-BCA2-0A7D5393BDE8}"/>
            </ac:spMkLst>
          </pc:spChg>
          <pc:spChg chg="add del mod">
            <ac:chgData name="Xin Zhu" userId="e83fa5b1-fffe-4723-94c9-81e9ad9ea579" providerId="ADAL" clId="{1C9E404A-8ECB-497B-8BD9-C5231E547C25}" dt="2020-11-20T15:56:07.805" v="263" actId="478"/>
            <ac:spMkLst>
              <pc:docMk/>
              <pc:sldMasterMk cId="303869555" sldId="2147483660"/>
              <pc:sldLayoutMk cId="1579935145" sldId="2147483875"/>
              <ac:spMk id="11" creationId="{B2D5689D-CF0E-4720-8AC1-F07F95447596}"/>
            </ac:spMkLst>
          </pc:spChg>
          <pc:spChg chg="add mod">
            <ac:chgData name="Xin Zhu" userId="e83fa5b1-fffe-4723-94c9-81e9ad9ea579" providerId="ADAL" clId="{1C9E404A-8ECB-497B-8BD9-C5231E547C25}" dt="2020-11-20T15:56:08.889" v="264"/>
            <ac:spMkLst>
              <pc:docMk/>
              <pc:sldMasterMk cId="303869555" sldId="2147483660"/>
              <pc:sldLayoutMk cId="1579935145" sldId="2147483875"/>
              <ac:spMk id="12" creationId="{FCE6C728-629F-45B0-B2DC-CBBAFCB84BED}"/>
            </ac:spMkLst>
          </pc:spChg>
          <pc:spChg chg="add mod">
            <ac:chgData name="Xin Zhu" userId="e83fa5b1-fffe-4723-94c9-81e9ad9ea579" providerId="ADAL" clId="{1C9E404A-8ECB-497B-8BD9-C5231E547C25}" dt="2020-11-20T15:56:08.889" v="264"/>
            <ac:spMkLst>
              <pc:docMk/>
              <pc:sldMasterMk cId="303869555" sldId="2147483660"/>
              <pc:sldLayoutMk cId="1579935145" sldId="2147483875"/>
              <ac:spMk id="13" creationId="{A8BFC48C-D3DA-4DF5-9A28-C43C5DE57EFB}"/>
            </ac:spMkLst>
          </pc:spChg>
          <pc:spChg chg="del">
            <ac:chgData name="Xin Zhu" userId="e83fa5b1-fffe-4723-94c9-81e9ad9ea579" providerId="ADAL" clId="{1C9E404A-8ECB-497B-8BD9-C5231E547C25}" dt="2020-11-20T15:41:52.942" v="190" actId="478"/>
            <ac:spMkLst>
              <pc:docMk/>
              <pc:sldMasterMk cId="303869555" sldId="2147483660"/>
              <pc:sldLayoutMk cId="1579935145" sldId="2147483875"/>
              <ac:spMk id="14" creationId="{A82C7707-9636-6049-8A62-90E7C953F189}"/>
            </ac:spMkLst>
          </pc:spChg>
          <pc:spChg chg="del">
            <ac:chgData name="Xin Zhu" userId="e83fa5b1-fffe-4723-94c9-81e9ad9ea579" providerId="ADAL" clId="{1C9E404A-8ECB-497B-8BD9-C5231E547C25}" dt="2020-11-20T15:41:52.049" v="189" actId="478"/>
            <ac:spMkLst>
              <pc:docMk/>
              <pc:sldMasterMk cId="303869555" sldId="2147483660"/>
              <pc:sldLayoutMk cId="1579935145" sldId="2147483875"/>
              <ac:spMk id="15" creationId="{17B642AC-2CB7-2C4E-A656-3E92CE67B237}"/>
            </ac:spMkLst>
          </pc:spChg>
          <pc:spChg chg="del">
            <ac:chgData name="Xin Zhu" userId="e83fa5b1-fffe-4723-94c9-81e9ad9ea579" providerId="ADAL" clId="{1C9E404A-8ECB-497B-8BD9-C5231E547C25}" dt="2020-11-20T15:41:53.770" v="191" actId="478"/>
            <ac:spMkLst>
              <pc:docMk/>
              <pc:sldMasterMk cId="303869555" sldId="2147483660"/>
              <pc:sldLayoutMk cId="1579935145" sldId="2147483875"/>
              <ac:spMk id="16" creationId="{977C358A-0F93-4142-83D3-F6D7215FCCEC}"/>
            </ac:spMkLst>
          </pc:spChg>
        </pc:sldLayoutChg>
        <pc:sldLayoutChg chg="addSp delSp modSp">
          <pc:chgData name="Xin Zhu" userId="e83fa5b1-fffe-4723-94c9-81e9ad9ea579" providerId="ADAL" clId="{1C9E404A-8ECB-497B-8BD9-C5231E547C25}" dt="2020-11-20T15:56:21.048" v="268" actId="207"/>
          <pc:sldLayoutMkLst>
            <pc:docMk/>
            <pc:sldMasterMk cId="303869555" sldId="2147483660"/>
            <pc:sldLayoutMk cId="3798246520" sldId="2147483879"/>
          </pc:sldLayoutMkLst>
          <pc:spChg chg="del">
            <ac:chgData name="Xin Zhu" userId="e83fa5b1-fffe-4723-94c9-81e9ad9ea579" providerId="ADAL" clId="{1C9E404A-8ECB-497B-8BD9-C5231E547C25}" dt="2020-11-20T15:41:59.551" v="193" actId="478"/>
            <ac:spMkLst>
              <pc:docMk/>
              <pc:sldMasterMk cId="303869555" sldId="2147483660"/>
              <pc:sldLayoutMk cId="3798246520" sldId="2147483879"/>
              <ac:spMk id="6" creationId="{441B5735-16A3-3848-8995-7047B29F0334}"/>
            </ac:spMkLst>
          </pc:spChg>
          <pc:spChg chg="add del mod">
            <ac:chgData name="Xin Zhu" userId="e83fa5b1-fffe-4723-94c9-81e9ad9ea579" providerId="ADAL" clId="{1C9E404A-8ECB-497B-8BD9-C5231E547C25}" dt="2020-11-20T15:56:13.925" v="265" actId="478"/>
            <ac:spMkLst>
              <pc:docMk/>
              <pc:sldMasterMk cId="303869555" sldId="2147483660"/>
              <pc:sldLayoutMk cId="3798246520" sldId="2147483879"/>
              <ac:spMk id="7" creationId="{C64A155E-4724-49E0-9CA4-BEE3536FC964}"/>
            </ac:spMkLst>
          </pc:spChg>
          <pc:spChg chg="del">
            <ac:chgData name="Xin Zhu" userId="e83fa5b1-fffe-4723-94c9-81e9ad9ea579" providerId="ADAL" clId="{1C9E404A-8ECB-497B-8BD9-C5231E547C25}" dt="2020-11-20T15:42:00.838" v="194" actId="478"/>
            <ac:spMkLst>
              <pc:docMk/>
              <pc:sldMasterMk cId="303869555" sldId="2147483660"/>
              <pc:sldLayoutMk cId="3798246520" sldId="2147483879"/>
              <ac:spMk id="8" creationId="{20FC1DA3-4693-A844-B479-C0F287699D5E}"/>
            </ac:spMkLst>
          </pc:spChg>
          <pc:spChg chg="add del mod">
            <ac:chgData name="Xin Zhu" userId="e83fa5b1-fffe-4723-94c9-81e9ad9ea579" providerId="ADAL" clId="{1C9E404A-8ECB-497B-8BD9-C5231E547C25}" dt="2020-11-20T15:56:15.205" v="266" actId="478"/>
            <ac:spMkLst>
              <pc:docMk/>
              <pc:sldMasterMk cId="303869555" sldId="2147483660"/>
              <pc:sldLayoutMk cId="3798246520" sldId="2147483879"/>
              <ac:spMk id="9" creationId="{C2C3D102-5240-4CF3-9E41-0984917FADA2}"/>
            </ac:spMkLst>
          </pc:spChg>
          <pc:spChg chg="add mod">
            <ac:chgData name="Xin Zhu" userId="e83fa5b1-fffe-4723-94c9-81e9ad9ea579" providerId="ADAL" clId="{1C9E404A-8ECB-497B-8BD9-C5231E547C25}" dt="2020-11-20T15:56:21.048" v="268" actId="207"/>
            <ac:spMkLst>
              <pc:docMk/>
              <pc:sldMasterMk cId="303869555" sldId="2147483660"/>
              <pc:sldLayoutMk cId="3798246520" sldId="2147483879"/>
              <ac:spMk id="10" creationId="{C9BCF112-F8E1-4CF9-B063-780D2F914395}"/>
            </ac:spMkLst>
          </pc:spChg>
          <pc:spChg chg="add mod">
            <ac:chgData name="Xin Zhu" userId="e83fa5b1-fffe-4723-94c9-81e9ad9ea579" providerId="ADAL" clId="{1C9E404A-8ECB-497B-8BD9-C5231E547C25}" dt="2020-11-20T15:56:21.048" v="268" actId="207"/>
            <ac:spMkLst>
              <pc:docMk/>
              <pc:sldMasterMk cId="303869555" sldId="2147483660"/>
              <pc:sldLayoutMk cId="3798246520" sldId="2147483879"/>
              <ac:spMk id="11" creationId="{055566A9-F944-4F10-A764-75B17003988C}"/>
            </ac:spMkLst>
          </pc:spChg>
        </pc:sldLayoutChg>
      </pc:sldMasterChg>
      <pc:sldMasterChg chg="addSp delSp modSp">
        <pc:chgData name="Xin Zhu" userId="e83fa5b1-fffe-4723-94c9-81e9ad9ea579" providerId="ADAL" clId="{1C9E404A-8ECB-497B-8BD9-C5231E547C25}" dt="2020-11-20T15:56:37.171" v="271"/>
        <pc:sldMasterMkLst>
          <pc:docMk/>
          <pc:sldMasterMk cId="2975564712" sldId="2147483706"/>
        </pc:sldMasterMkLst>
        <pc:spChg chg="del">
          <ac:chgData name="Xin Zhu" userId="e83fa5b1-fffe-4723-94c9-81e9ad9ea579" providerId="ADAL" clId="{1C9E404A-8ECB-497B-8BD9-C5231E547C25}" dt="2020-11-20T15:42:11.702" v="198" actId="478"/>
          <ac:spMkLst>
            <pc:docMk/>
            <pc:sldMasterMk cId="2975564712" sldId="2147483706"/>
            <ac:spMk id="6" creationId="{A9A28A46-8258-1D41-8EC4-3063AC73C2B6}"/>
          </ac:spMkLst>
        </pc:spChg>
        <pc:spChg chg="del">
          <ac:chgData name="Xin Zhu" userId="e83fa5b1-fffe-4723-94c9-81e9ad9ea579" providerId="ADAL" clId="{1C9E404A-8ECB-497B-8BD9-C5231E547C25}" dt="2020-11-20T15:42:10.805" v="197" actId="478"/>
          <ac:spMkLst>
            <pc:docMk/>
            <pc:sldMasterMk cId="2975564712" sldId="2147483706"/>
            <ac:spMk id="7" creationId="{1C17834E-123A-EC43-89A7-F5B74154A52B}"/>
          </ac:spMkLst>
        </pc:spChg>
        <pc:spChg chg="del">
          <ac:chgData name="Xin Zhu" userId="e83fa5b1-fffe-4723-94c9-81e9ad9ea579" providerId="ADAL" clId="{1C9E404A-8ECB-497B-8BD9-C5231E547C25}" dt="2020-11-20T15:42:12.467" v="199" actId="478"/>
          <ac:spMkLst>
            <pc:docMk/>
            <pc:sldMasterMk cId="2975564712" sldId="2147483706"/>
            <ac:spMk id="8" creationId="{10B81920-AB00-914B-A6DA-B96A6F28497B}"/>
          </ac:spMkLst>
        </pc:spChg>
        <pc:spChg chg="add del mod">
          <ac:chgData name="Xin Zhu" userId="e83fa5b1-fffe-4723-94c9-81e9ad9ea579" providerId="ADAL" clId="{1C9E404A-8ECB-497B-8BD9-C5231E547C25}" dt="2020-11-20T15:56:35.295" v="269" actId="478"/>
          <ac:spMkLst>
            <pc:docMk/>
            <pc:sldMasterMk cId="2975564712" sldId="2147483706"/>
            <ac:spMk id="10" creationId="{3E37E421-6896-4C23-B0F6-10BB7684C669}"/>
          </ac:spMkLst>
        </pc:spChg>
        <pc:spChg chg="add del mod">
          <ac:chgData name="Xin Zhu" userId="e83fa5b1-fffe-4723-94c9-81e9ad9ea579" providerId="ADAL" clId="{1C9E404A-8ECB-497B-8BD9-C5231E547C25}" dt="2020-11-20T15:56:36.083" v="270" actId="478"/>
          <ac:spMkLst>
            <pc:docMk/>
            <pc:sldMasterMk cId="2975564712" sldId="2147483706"/>
            <ac:spMk id="11" creationId="{41B97870-D733-42E0-8784-4AF6E6EA2652}"/>
          </ac:spMkLst>
        </pc:spChg>
        <pc:spChg chg="add mod">
          <ac:chgData name="Xin Zhu" userId="e83fa5b1-fffe-4723-94c9-81e9ad9ea579" providerId="ADAL" clId="{1C9E404A-8ECB-497B-8BD9-C5231E547C25}" dt="2020-11-20T15:56:37.171" v="271"/>
          <ac:spMkLst>
            <pc:docMk/>
            <pc:sldMasterMk cId="2975564712" sldId="2147483706"/>
            <ac:spMk id="12" creationId="{FEAB0D3D-0E31-411E-B01B-CE99C33B0373}"/>
          </ac:spMkLst>
        </pc:spChg>
        <pc:spChg chg="add mod">
          <ac:chgData name="Xin Zhu" userId="e83fa5b1-fffe-4723-94c9-81e9ad9ea579" providerId="ADAL" clId="{1C9E404A-8ECB-497B-8BD9-C5231E547C25}" dt="2020-11-20T15:56:37.171" v="271"/>
          <ac:spMkLst>
            <pc:docMk/>
            <pc:sldMasterMk cId="2975564712" sldId="2147483706"/>
            <ac:spMk id="13" creationId="{BA626F7D-A133-4762-B349-CA38EF82ACDE}"/>
          </ac:spMkLst>
        </pc:spChg>
      </pc:sldMasterChg>
      <pc:sldMasterChg chg="addSp delSp modSp modSldLayout">
        <pc:chgData name="Xin Zhu" userId="e83fa5b1-fffe-4723-94c9-81e9ad9ea579" providerId="ADAL" clId="{1C9E404A-8ECB-497B-8BD9-C5231E547C25}" dt="2020-11-20T15:57:29.054" v="287"/>
        <pc:sldMasterMkLst>
          <pc:docMk/>
          <pc:sldMasterMk cId="1591603038" sldId="2147483724"/>
        </pc:sldMasterMkLst>
        <pc:spChg chg="del">
          <ac:chgData name="Xin Zhu" userId="e83fa5b1-fffe-4723-94c9-81e9ad9ea579" providerId="ADAL" clId="{1C9E404A-8ECB-497B-8BD9-C5231E547C25}" dt="2020-11-20T15:42:19.828" v="202" actId="478"/>
          <ac:spMkLst>
            <pc:docMk/>
            <pc:sldMasterMk cId="1591603038" sldId="2147483724"/>
            <ac:spMk id="6" creationId="{76587786-5676-AE40-80F3-E506725E06DB}"/>
          </ac:spMkLst>
        </pc:spChg>
        <pc:spChg chg="del">
          <ac:chgData name="Xin Zhu" userId="e83fa5b1-fffe-4723-94c9-81e9ad9ea579" providerId="ADAL" clId="{1C9E404A-8ECB-497B-8BD9-C5231E547C25}" dt="2020-11-20T15:42:18.878" v="201" actId="478"/>
          <ac:spMkLst>
            <pc:docMk/>
            <pc:sldMasterMk cId="1591603038" sldId="2147483724"/>
            <ac:spMk id="7" creationId="{398D68C3-BBD1-E248-881B-5AAAFEC51C9C}"/>
          </ac:spMkLst>
        </pc:spChg>
        <pc:spChg chg="del">
          <ac:chgData name="Xin Zhu" userId="e83fa5b1-fffe-4723-94c9-81e9ad9ea579" providerId="ADAL" clId="{1C9E404A-8ECB-497B-8BD9-C5231E547C25}" dt="2020-11-20T15:42:20.556" v="203" actId="478"/>
          <ac:spMkLst>
            <pc:docMk/>
            <pc:sldMasterMk cId="1591603038" sldId="2147483724"/>
            <ac:spMk id="8" creationId="{8676C642-EE8A-504D-BFD8-91DB7CB894E3}"/>
          </ac:spMkLst>
        </pc:spChg>
        <pc:spChg chg="add del mod">
          <ac:chgData name="Xin Zhu" userId="e83fa5b1-fffe-4723-94c9-81e9ad9ea579" providerId="ADAL" clId="{1C9E404A-8ECB-497B-8BD9-C5231E547C25}" dt="2020-11-20T15:56:41.639" v="272" actId="478"/>
          <ac:spMkLst>
            <pc:docMk/>
            <pc:sldMasterMk cId="1591603038" sldId="2147483724"/>
            <ac:spMk id="9" creationId="{9F8C9E39-4B54-4BDB-B4D4-50588650ACE2}"/>
          </ac:spMkLst>
        </pc:spChg>
        <pc:spChg chg="add del mod">
          <ac:chgData name="Xin Zhu" userId="e83fa5b1-fffe-4723-94c9-81e9ad9ea579" providerId="ADAL" clId="{1C9E404A-8ECB-497B-8BD9-C5231E547C25}" dt="2020-11-20T15:56:42.905" v="273" actId="478"/>
          <ac:spMkLst>
            <pc:docMk/>
            <pc:sldMasterMk cId="1591603038" sldId="2147483724"/>
            <ac:spMk id="10" creationId="{5F2A978C-1891-48D2-B5F9-1436366B4B3C}"/>
          </ac:spMkLst>
        </pc:spChg>
        <pc:spChg chg="add mod">
          <ac:chgData name="Xin Zhu" userId="e83fa5b1-fffe-4723-94c9-81e9ad9ea579" providerId="ADAL" clId="{1C9E404A-8ECB-497B-8BD9-C5231E547C25}" dt="2020-11-20T15:56:47.892" v="275" actId="207"/>
          <ac:spMkLst>
            <pc:docMk/>
            <pc:sldMasterMk cId="1591603038" sldId="2147483724"/>
            <ac:spMk id="11" creationId="{88E2E23A-D425-4C7B-925D-2C775AC9678C}"/>
          </ac:spMkLst>
        </pc:spChg>
        <pc:spChg chg="add mod">
          <ac:chgData name="Xin Zhu" userId="e83fa5b1-fffe-4723-94c9-81e9ad9ea579" providerId="ADAL" clId="{1C9E404A-8ECB-497B-8BD9-C5231E547C25}" dt="2020-11-20T15:56:47.892" v="275" actId="207"/>
          <ac:spMkLst>
            <pc:docMk/>
            <pc:sldMasterMk cId="1591603038" sldId="2147483724"/>
            <ac:spMk id="12" creationId="{1332CE3C-7209-4BF8-B449-6201F668144D}"/>
          </ac:spMkLst>
        </pc:spChg>
        <pc:sldLayoutChg chg="addSp delSp modSp">
          <pc:chgData name="Xin Zhu" userId="e83fa5b1-fffe-4723-94c9-81e9ad9ea579" providerId="ADAL" clId="{1C9E404A-8ECB-497B-8BD9-C5231E547C25}" dt="2020-11-20T15:57:10.896" v="279" actId="207"/>
          <pc:sldLayoutMkLst>
            <pc:docMk/>
            <pc:sldMasterMk cId="1591603038" sldId="2147483724"/>
            <pc:sldLayoutMk cId="1921013955" sldId="2147483866"/>
          </pc:sldLayoutMkLst>
          <pc:spChg chg="del">
            <ac:chgData name="Xin Zhu" userId="e83fa5b1-fffe-4723-94c9-81e9ad9ea579" providerId="ADAL" clId="{1C9E404A-8ECB-497B-8BD9-C5231E547C25}" dt="2020-11-20T15:42:35.092" v="207" actId="478"/>
            <ac:spMkLst>
              <pc:docMk/>
              <pc:sldMasterMk cId="1591603038" sldId="2147483724"/>
              <pc:sldLayoutMk cId="1921013955" sldId="2147483866"/>
              <ac:spMk id="5" creationId="{82D45AE0-EFBD-7349-A5C4-1AA1031C2827}"/>
            </ac:spMkLst>
          </pc:spChg>
          <pc:spChg chg="del">
            <ac:chgData name="Xin Zhu" userId="e83fa5b1-fffe-4723-94c9-81e9ad9ea579" providerId="ADAL" clId="{1C9E404A-8ECB-497B-8BD9-C5231E547C25}" dt="2020-11-20T15:42:34.007" v="206" actId="478"/>
            <ac:spMkLst>
              <pc:docMk/>
              <pc:sldMasterMk cId="1591603038" sldId="2147483724"/>
              <pc:sldLayoutMk cId="1921013955" sldId="2147483866"/>
              <ac:spMk id="6" creationId="{E3DC4F73-7AC9-284C-9291-17EF4AD4D1CD}"/>
            </ac:spMkLst>
          </pc:spChg>
          <pc:spChg chg="del">
            <ac:chgData name="Xin Zhu" userId="e83fa5b1-fffe-4723-94c9-81e9ad9ea579" providerId="ADAL" clId="{1C9E404A-8ECB-497B-8BD9-C5231E547C25}" dt="2020-11-20T15:42:35.774" v="208" actId="478"/>
            <ac:spMkLst>
              <pc:docMk/>
              <pc:sldMasterMk cId="1591603038" sldId="2147483724"/>
              <pc:sldLayoutMk cId="1921013955" sldId="2147483866"/>
              <ac:spMk id="7" creationId="{8FBD14FA-68BC-0344-B66F-475B9A088CD8}"/>
            </ac:spMkLst>
          </pc:spChg>
          <pc:spChg chg="add del mod">
            <ac:chgData name="Xin Zhu" userId="e83fa5b1-fffe-4723-94c9-81e9ad9ea579" providerId="ADAL" clId="{1C9E404A-8ECB-497B-8BD9-C5231E547C25}" dt="2020-11-20T15:57:06.010" v="276" actId="478"/>
            <ac:spMkLst>
              <pc:docMk/>
              <pc:sldMasterMk cId="1591603038" sldId="2147483724"/>
              <pc:sldLayoutMk cId="1921013955" sldId="2147483866"/>
              <ac:spMk id="10" creationId="{A8A7D031-0571-4ED3-95A1-7CCF841EDF3B}"/>
            </ac:spMkLst>
          </pc:spChg>
          <pc:spChg chg="add del mod">
            <ac:chgData name="Xin Zhu" userId="e83fa5b1-fffe-4723-94c9-81e9ad9ea579" providerId="ADAL" clId="{1C9E404A-8ECB-497B-8BD9-C5231E547C25}" dt="2020-11-20T15:57:07.367" v="277" actId="478"/>
            <ac:spMkLst>
              <pc:docMk/>
              <pc:sldMasterMk cId="1591603038" sldId="2147483724"/>
              <pc:sldLayoutMk cId="1921013955" sldId="2147483866"/>
              <ac:spMk id="11" creationId="{579A004E-ACC0-42B5-96E7-4093D0192E13}"/>
            </ac:spMkLst>
          </pc:spChg>
          <pc:spChg chg="add mod">
            <ac:chgData name="Xin Zhu" userId="e83fa5b1-fffe-4723-94c9-81e9ad9ea579" providerId="ADAL" clId="{1C9E404A-8ECB-497B-8BD9-C5231E547C25}" dt="2020-11-20T15:57:10.896" v="279" actId="207"/>
            <ac:spMkLst>
              <pc:docMk/>
              <pc:sldMasterMk cId="1591603038" sldId="2147483724"/>
              <pc:sldLayoutMk cId="1921013955" sldId="2147483866"/>
              <ac:spMk id="12" creationId="{E65D0284-48A4-4556-A6AB-5C47A2A9C463}"/>
            </ac:spMkLst>
          </pc:spChg>
          <pc:spChg chg="add mod">
            <ac:chgData name="Xin Zhu" userId="e83fa5b1-fffe-4723-94c9-81e9ad9ea579" providerId="ADAL" clId="{1C9E404A-8ECB-497B-8BD9-C5231E547C25}" dt="2020-11-20T15:57:10.896" v="279" actId="207"/>
            <ac:spMkLst>
              <pc:docMk/>
              <pc:sldMasterMk cId="1591603038" sldId="2147483724"/>
              <pc:sldLayoutMk cId="1921013955" sldId="2147483866"/>
              <ac:spMk id="13" creationId="{5FD87F53-68B1-493C-8F38-36CB74C912BC}"/>
            </ac:spMkLst>
          </pc:spChg>
        </pc:sldLayoutChg>
        <pc:sldLayoutChg chg="addSp delSp modSp">
          <pc:chgData name="Xin Zhu" userId="e83fa5b1-fffe-4723-94c9-81e9ad9ea579" providerId="ADAL" clId="{1C9E404A-8ECB-497B-8BD9-C5231E547C25}" dt="2020-11-20T15:57:18.663" v="282"/>
          <pc:sldLayoutMkLst>
            <pc:docMk/>
            <pc:sldMasterMk cId="1591603038" sldId="2147483724"/>
            <pc:sldLayoutMk cId="1130175852" sldId="2147483867"/>
          </pc:sldLayoutMkLst>
          <pc:spChg chg="del">
            <ac:chgData name="Xin Zhu" userId="e83fa5b1-fffe-4723-94c9-81e9ad9ea579" providerId="ADAL" clId="{1C9E404A-8ECB-497B-8BD9-C5231E547C25}" dt="2020-11-20T15:42:56.041" v="212" actId="478"/>
            <ac:spMkLst>
              <pc:docMk/>
              <pc:sldMasterMk cId="1591603038" sldId="2147483724"/>
              <pc:sldLayoutMk cId="1130175852" sldId="2147483867"/>
              <ac:spMk id="5" creationId="{1EFDF353-EFB1-C947-B7BF-0838C91A5816}"/>
            </ac:spMkLst>
          </pc:spChg>
          <pc:spChg chg="del">
            <ac:chgData name="Xin Zhu" userId="e83fa5b1-fffe-4723-94c9-81e9ad9ea579" providerId="ADAL" clId="{1C9E404A-8ECB-497B-8BD9-C5231E547C25}" dt="2020-11-20T15:42:52.499" v="211" actId="478"/>
            <ac:spMkLst>
              <pc:docMk/>
              <pc:sldMasterMk cId="1591603038" sldId="2147483724"/>
              <pc:sldLayoutMk cId="1130175852" sldId="2147483867"/>
              <ac:spMk id="6" creationId="{EAD886C9-9832-584A-8A07-4C6A9379093A}"/>
            </ac:spMkLst>
          </pc:spChg>
          <pc:spChg chg="del">
            <ac:chgData name="Xin Zhu" userId="e83fa5b1-fffe-4723-94c9-81e9ad9ea579" providerId="ADAL" clId="{1C9E404A-8ECB-497B-8BD9-C5231E547C25}" dt="2020-11-20T15:42:57.460" v="213" actId="478"/>
            <ac:spMkLst>
              <pc:docMk/>
              <pc:sldMasterMk cId="1591603038" sldId="2147483724"/>
              <pc:sldLayoutMk cId="1130175852" sldId="2147483867"/>
              <ac:spMk id="7" creationId="{3BC8B865-59EB-6248-BE7E-D57A845E2AF3}"/>
            </ac:spMkLst>
          </pc:spChg>
          <pc:spChg chg="add del mod">
            <ac:chgData name="Xin Zhu" userId="e83fa5b1-fffe-4723-94c9-81e9ad9ea579" providerId="ADAL" clId="{1C9E404A-8ECB-497B-8BD9-C5231E547C25}" dt="2020-11-20T15:57:16.462" v="280" actId="478"/>
            <ac:spMkLst>
              <pc:docMk/>
              <pc:sldMasterMk cId="1591603038" sldId="2147483724"/>
              <pc:sldLayoutMk cId="1130175852" sldId="2147483867"/>
              <ac:spMk id="11" creationId="{1197867E-4EFF-4DDF-84DD-F4855529CC1F}"/>
            </ac:spMkLst>
          </pc:spChg>
          <pc:spChg chg="add del mod">
            <ac:chgData name="Xin Zhu" userId="e83fa5b1-fffe-4723-94c9-81e9ad9ea579" providerId="ADAL" clId="{1C9E404A-8ECB-497B-8BD9-C5231E547C25}" dt="2020-11-20T15:57:17.569" v="281" actId="478"/>
            <ac:spMkLst>
              <pc:docMk/>
              <pc:sldMasterMk cId="1591603038" sldId="2147483724"/>
              <pc:sldLayoutMk cId="1130175852" sldId="2147483867"/>
              <ac:spMk id="12" creationId="{E57DF0D4-68E9-418D-AB1B-D60EF4F88F79}"/>
            </ac:spMkLst>
          </pc:spChg>
          <pc:spChg chg="add mod">
            <ac:chgData name="Xin Zhu" userId="e83fa5b1-fffe-4723-94c9-81e9ad9ea579" providerId="ADAL" clId="{1C9E404A-8ECB-497B-8BD9-C5231E547C25}" dt="2020-11-20T15:57:18.663" v="282"/>
            <ac:spMkLst>
              <pc:docMk/>
              <pc:sldMasterMk cId="1591603038" sldId="2147483724"/>
              <pc:sldLayoutMk cId="1130175852" sldId="2147483867"/>
              <ac:spMk id="13" creationId="{ED175902-4660-45E0-9AC0-407427F2EDE6}"/>
            </ac:spMkLst>
          </pc:spChg>
          <pc:spChg chg="add mod">
            <ac:chgData name="Xin Zhu" userId="e83fa5b1-fffe-4723-94c9-81e9ad9ea579" providerId="ADAL" clId="{1C9E404A-8ECB-497B-8BD9-C5231E547C25}" dt="2020-11-20T15:57:18.663" v="282"/>
            <ac:spMkLst>
              <pc:docMk/>
              <pc:sldMasterMk cId="1591603038" sldId="2147483724"/>
              <pc:sldLayoutMk cId="1130175852" sldId="2147483867"/>
              <ac:spMk id="14" creationId="{EE751CF1-BC0C-41B8-A0E8-59257A689B8D}"/>
            </ac:spMkLst>
          </pc:spChg>
        </pc:sldLayoutChg>
        <pc:sldLayoutChg chg="addSp delSp modSp">
          <pc:chgData name="Xin Zhu" userId="e83fa5b1-fffe-4723-94c9-81e9ad9ea579" providerId="ADAL" clId="{1C9E404A-8ECB-497B-8BD9-C5231E547C25}" dt="2020-11-20T15:57:29.054" v="287"/>
          <pc:sldLayoutMkLst>
            <pc:docMk/>
            <pc:sldMasterMk cId="1591603038" sldId="2147483724"/>
            <pc:sldLayoutMk cId="3607845235" sldId="2147483868"/>
          </pc:sldLayoutMkLst>
          <pc:spChg chg="del">
            <ac:chgData name="Xin Zhu" userId="e83fa5b1-fffe-4723-94c9-81e9ad9ea579" providerId="ADAL" clId="{1C9E404A-8ECB-497B-8BD9-C5231E547C25}" dt="2020-11-20T15:43:05.838" v="216" actId="478"/>
            <ac:spMkLst>
              <pc:docMk/>
              <pc:sldMasterMk cId="1591603038" sldId="2147483724"/>
              <pc:sldLayoutMk cId="3607845235" sldId="2147483868"/>
              <ac:spMk id="5" creationId="{1EFDF353-EFB1-C947-B7BF-0838C91A5816}"/>
            </ac:spMkLst>
          </pc:spChg>
          <pc:spChg chg="del">
            <ac:chgData name="Xin Zhu" userId="e83fa5b1-fffe-4723-94c9-81e9ad9ea579" providerId="ADAL" clId="{1C9E404A-8ECB-497B-8BD9-C5231E547C25}" dt="2020-11-20T15:43:04.559" v="215" actId="478"/>
            <ac:spMkLst>
              <pc:docMk/>
              <pc:sldMasterMk cId="1591603038" sldId="2147483724"/>
              <pc:sldLayoutMk cId="3607845235" sldId="2147483868"/>
              <ac:spMk id="6" creationId="{EAD886C9-9832-584A-8A07-4C6A9379093A}"/>
            </ac:spMkLst>
          </pc:spChg>
          <pc:spChg chg="del">
            <ac:chgData name="Xin Zhu" userId="e83fa5b1-fffe-4723-94c9-81e9ad9ea579" providerId="ADAL" clId="{1C9E404A-8ECB-497B-8BD9-C5231E547C25}" dt="2020-11-20T15:43:07.912" v="217" actId="478"/>
            <ac:spMkLst>
              <pc:docMk/>
              <pc:sldMasterMk cId="1591603038" sldId="2147483724"/>
              <pc:sldLayoutMk cId="3607845235" sldId="2147483868"/>
              <ac:spMk id="7" creationId="{3BC8B865-59EB-6248-BE7E-D57A845E2AF3}"/>
            </ac:spMkLst>
          </pc:spChg>
          <pc:spChg chg="add del">
            <ac:chgData name="Xin Zhu" userId="e83fa5b1-fffe-4723-94c9-81e9ad9ea579" providerId="ADAL" clId="{1C9E404A-8ECB-497B-8BD9-C5231E547C25}" dt="2020-11-20T15:57:25.946" v="285" actId="478"/>
            <ac:spMkLst>
              <pc:docMk/>
              <pc:sldMasterMk cId="1591603038" sldId="2147483724"/>
              <pc:sldLayoutMk cId="3607845235" sldId="2147483868"/>
              <ac:spMk id="10" creationId="{00000000-0000-0000-0000-000000000000}"/>
            </ac:spMkLst>
          </pc:spChg>
          <pc:spChg chg="add del mod">
            <ac:chgData name="Xin Zhu" userId="e83fa5b1-fffe-4723-94c9-81e9ad9ea579" providerId="ADAL" clId="{1C9E404A-8ECB-497B-8BD9-C5231E547C25}" dt="2020-11-20T15:57:23.466" v="283" actId="478"/>
            <ac:spMkLst>
              <pc:docMk/>
              <pc:sldMasterMk cId="1591603038" sldId="2147483724"/>
              <pc:sldLayoutMk cId="3607845235" sldId="2147483868"/>
              <ac:spMk id="11" creationId="{5874E43C-BF6D-4CCE-97FE-EF7F14B86E44}"/>
            </ac:spMkLst>
          </pc:spChg>
          <pc:spChg chg="add del mod">
            <ac:chgData name="Xin Zhu" userId="e83fa5b1-fffe-4723-94c9-81e9ad9ea579" providerId="ADAL" clId="{1C9E404A-8ECB-497B-8BD9-C5231E547C25}" dt="2020-11-20T15:57:28.005" v="286" actId="478"/>
            <ac:spMkLst>
              <pc:docMk/>
              <pc:sldMasterMk cId="1591603038" sldId="2147483724"/>
              <pc:sldLayoutMk cId="3607845235" sldId="2147483868"/>
              <ac:spMk id="12" creationId="{E7291BE1-A375-4A5A-B7EA-BB243199D312}"/>
            </ac:spMkLst>
          </pc:spChg>
          <pc:spChg chg="add mod">
            <ac:chgData name="Xin Zhu" userId="e83fa5b1-fffe-4723-94c9-81e9ad9ea579" providerId="ADAL" clId="{1C9E404A-8ECB-497B-8BD9-C5231E547C25}" dt="2020-11-20T15:57:29.054" v="287"/>
            <ac:spMkLst>
              <pc:docMk/>
              <pc:sldMasterMk cId="1591603038" sldId="2147483724"/>
              <pc:sldLayoutMk cId="3607845235" sldId="2147483868"/>
              <ac:spMk id="13" creationId="{CA6506FC-E4CA-4C26-B557-B8D81FC15BE7}"/>
            </ac:spMkLst>
          </pc:spChg>
          <pc:spChg chg="add mod">
            <ac:chgData name="Xin Zhu" userId="e83fa5b1-fffe-4723-94c9-81e9ad9ea579" providerId="ADAL" clId="{1C9E404A-8ECB-497B-8BD9-C5231E547C25}" dt="2020-11-20T15:57:29.054" v="287"/>
            <ac:spMkLst>
              <pc:docMk/>
              <pc:sldMasterMk cId="1591603038" sldId="2147483724"/>
              <pc:sldLayoutMk cId="3607845235" sldId="2147483868"/>
              <ac:spMk id="14" creationId="{8053049E-4187-453D-9360-473BEAD7423A}"/>
            </ac:spMkLst>
          </pc:spChg>
        </pc:sldLayoutChg>
      </pc:sldMasterChg>
      <pc:sldMasterChg chg="addSp delSp modSp modSldLayout">
        <pc:chgData name="Xin Zhu" userId="e83fa5b1-fffe-4723-94c9-81e9ad9ea579" providerId="ADAL" clId="{1C9E404A-8ECB-497B-8BD9-C5231E547C25}" dt="2020-11-20T15:57:45.029" v="293"/>
        <pc:sldMasterMkLst>
          <pc:docMk/>
          <pc:sldMasterMk cId="325437352" sldId="2147483769"/>
        </pc:sldMasterMkLst>
        <pc:spChg chg="del">
          <ac:chgData name="Xin Zhu" userId="e83fa5b1-fffe-4723-94c9-81e9ad9ea579" providerId="ADAL" clId="{1C9E404A-8ECB-497B-8BD9-C5231E547C25}" dt="2020-11-20T15:43:12.903" v="219" actId="478"/>
          <ac:spMkLst>
            <pc:docMk/>
            <pc:sldMasterMk cId="325437352" sldId="2147483769"/>
            <ac:spMk id="5" creationId="{66650649-13A5-B740-BA2E-DAEEFD0157D7}"/>
          </ac:spMkLst>
        </pc:spChg>
        <pc:spChg chg="del">
          <ac:chgData name="Xin Zhu" userId="e83fa5b1-fffe-4723-94c9-81e9ad9ea579" providerId="ADAL" clId="{1C9E404A-8ECB-497B-8BD9-C5231E547C25}" dt="2020-11-20T15:43:14.117" v="220" actId="478"/>
          <ac:spMkLst>
            <pc:docMk/>
            <pc:sldMasterMk cId="325437352" sldId="2147483769"/>
            <ac:spMk id="8" creationId="{10FB04F0-B877-BB4D-AD38-065FA62F5571}"/>
          </ac:spMkLst>
        </pc:spChg>
        <pc:spChg chg="add del mod">
          <ac:chgData name="Xin Zhu" userId="e83fa5b1-fffe-4723-94c9-81e9ad9ea579" providerId="ADAL" clId="{1C9E404A-8ECB-497B-8BD9-C5231E547C25}" dt="2020-11-20T15:57:34.073" v="288" actId="478"/>
          <ac:spMkLst>
            <pc:docMk/>
            <pc:sldMasterMk cId="325437352" sldId="2147483769"/>
            <ac:spMk id="9" creationId="{AB50C1E9-11A8-4822-8CAA-747059416235}"/>
          </ac:spMkLst>
        </pc:spChg>
        <pc:spChg chg="add del mod">
          <ac:chgData name="Xin Zhu" userId="e83fa5b1-fffe-4723-94c9-81e9ad9ea579" providerId="ADAL" clId="{1C9E404A-8ECB-497B-8BD9-C5231E547C25}" dt="2020-11-20T15:57:35.413" v="289" actId="478"/>
          <ac:spMkLst>
            <pc:docMk/>
            <pc:sldMasterMk cId="325437352" sldId="2147483769"/>
            <ac:spMk id="10" creationId="{6085AEBF-12DF-4FC2-8BC8-39C9D9733451}"/>
          </ac:spMkLst>
        </pc:spChg>
        <pc:spChg chg="add mod">
          <ac:chgData name="Xin Zhu" userId="e83fa5b1-fffe-4723-94c9-81e9ad9ea579" providerId="ADAL" clId="{1C9E404A-8ECB-497B-8BD9-C5231E547C25}" dt="2020-11-20T15:57:36.483" v="290"/>
          <ac:spMkLst>
            <pc:docMk/>
            <pc:sldMasterMk cId="325437352" sldId="2147483769"/>
            <ac:spMk id="11" creationId="{02BDE330-19DF-4E95-9329-1DE8C9034106}"/>
          </ac:spMkLst>
        </pc:spChg>
        <pc:spChg chg="add mod">
          <ac:chgData name="Xin Zhu" userId="e83fa5b1-fffe-4723-94c9-81e9ad9ea579" providerId="ADAL" clId="{1C9E404A-8ECB-497B-8BD9-C5231E547C25}" dt="2020-11-20T15:57:36.483" v="290"/>
          <ac:spMkLst>
            <pc:docMk/>
            <pc:sldMasterMk cId="325437352" sldId="2147483769"/>
            <ac:spMk id="12" creationId="{43EF1704-AF8F-492C-86BE-BCFC02A7029E}"/>
          </ac:spMkLst>
        </pc:spChg>
        <pc:sldLayoutChg chg="addSp delSp modSp">
          <pc:chgData name="Xin Zhu" userId="e83fa5b1-fffe-4723-94c9-81e9ad9ea579" providerId="ADAL" clId="{1C9E404A-8ECB-497B-8BD9-C5231E547C25}" dt="2020-11-20T15:57:45.029" v="293"/>
          <pc:sldLayoutMkLst>
            <pc:docMk/>
            <pc:sldMasterMk cId="325437352" sldId="2147483769"/>
            <pc:sldLayoutMk cId="1259204424" sldId="2147483804"/>
          </pc:sldLayoutMkLst>
          <pc:spChg chg="del">
            <ac:chgData name="Xin Zhu" userId="e83fa5b1-fffe-4723-94c9-81e9ad9ea579" providerId="ADAL" clId="{1C9E404A-8ECB-497B-8BD9-C5231E547C25}" dt="2020-11-20T15:43:21.016" v="223" actId="478"/>
            <ac:spMkLst>
              <pc:docMk/>
              <pc:sldMasterMk cId="325437352" sldId="2147483769"/>
              <pc:sldLayoutMk cId="1259204424" sldId="2147483804"/>
              <ac:spMk id="5" creationId="{82D45AE0-EFBD-7349-A5C4-1AA1031C2827}"/>
            </ac:spMkLst>
          </pc:spChg>
          <pc:spChg chg="del">
            <ac:chgData name="Xin Zhu" userId="e83fa5b1-fffe-4723-94c9-81e9ad9ea579" providerId="ADAL" clId="{1C9E404A-8ECB-497B-8BD9-C5231E547C25}" dt="2020-11-20T15:43:20.181" v="222" actId="478"/>
            <ac:spMkLst>
              <pc:docMk/>
              <pc:sldMasterMk cId="325437352" sldId="2147483769"/>
              <pc:sldLayoutMk cId="1259204424" sldId="2147483804"/>
              <ac:spMk id="6" creationId="{E3DC4F73-7AC9-284C-9291-17EF4AD4D1CD}"/>
            </ac:spMkLst>
          </pc:spChg>
          <pc:spChg chg="del">
            <ac:chgData name="Xin Zhu" userId="e83fa5b1-fffe-4723-94c9-81e9ad9ea579" providerId="ADAL" clId="{1C9E404A-8ECB-497B-8BD9-C5231E547C25}" dt="2020-11-20T15:43:21.718" v="224" actId="478"/>
            <ac:spMkLst>
              <pc:docMk/>
              <pc:sldMasterMk cId="325437352" sldId="2147483769"/>
              <pc:sldLayoutMk cId="1259204424" sldId="2147483804"/>
              <ac:spMk id="7" creationId="{8FBD14FA-68BC-0344-B66F-475B9A088CD8}"/>
            </ac:spMkLst>
          </pc:spChg>
          <pc:spChg chg="add del mod">
            <ac:chgData name="Xin Zhu" userId="e83fa5b1-fffe-4723-94c9-81e9ad9ea579" providerId="ADAL" clId="{1C9E404A-8ECB-497B-8BD9-C5231E547C25}" dt="2020-11-20T15:57:41.613" v="291" actId="478"/>
            <ac:spMkLst>
              <pc:docMk/>
              <pc:sldMasterMk cId="325437352" sldId="2147483769"/>
              <pc:sldLayoutMk cId="1259204424" sldId="2147483804"/>
              <ac:spMk id="9" creationId="{345C5EAF-69E7-4342-9AFD-251A8B0C0FA9}"/>
            </ac:spMkLst>
          </pc:spChg>
          <pc:spChg chg="add del mod">
            <ac:chgData name="Xin Zhu" userId="e83fa5b1-fffe-4723-94c9-81e9ad9ea579" providerId="ADAL" clId="{1C9E404A-8ECB-497B-8BD9-C5231E547C25}" dt="2020-11-20T15:57:43.809" v="292" actId="478"/>
            <ac:spMkLst>
              <pc:docMk/>
              <pc:sldMasterMk cId="325437352" sldId="2147483769"/>
              <pc:sldLayoutMk cId="1259204424" sldId="2147483804"/>
              <ac:spMk id="10" creationId="{30A04D3E-504A-4692-B3AC-5BD302ADE943}"/>
            </ac:spMkLst>
          </pc:spChg>
          <pc:spChg chg="add mod">
            <ac:chgData name="Xin Zhu" userId="e83fa5b1-fffe-4723-94c9-81e9ad9ea579" providerId="ADAL" clId="{1C9E404A-8ECB-497B-8BD9-C5231E547C25}" dt="2020-11-20T15:57:45.029" v="293"/>
            <ac:spMkLst>
              <pc:docMk/>
              <pc:sldMasterMk cId="325437352" sldId="2147483769"/>
              <pc:sldLayoutMk cId="1259204424" sldId="2147483804"/>
              <ac:spMk id="11" creationId="{DAA75280-CCF5-4730-B5F0-68DD9B4C0E13}"/>
            </ac:spMkLst>
          </pc:spChg>
          <pc:spChg chg="add mod">
            <ac:chgData name="Xin Zhu" userId="e83fa5b1-fffe-4723-94c9-81e9ad9ea579" providerId="ADAL" clId="{1C9E404A-8ECB-497B-8BD9-C5231E547C25}" dt="2020-11-20T15:57:45.029" v="293"/>
            <ac:spMkLst>
              <pc:docMk/>
              <pc:sldMasterMk cId="325437352" sldId="2147483769"/>
              <pc:sldLayoutMk cId="1259204424" sldId="2147483804"/>
              <ac:spMk id="12" creationId="{63ACB7E0-229C-4003-A6C7-2CC45AA72987}"/>
            </ac:spMkLst>
          </pc:spChg>
        </pc:sldLayoutChg>
      </pc:sldMasterChg>
      <pc:sldMasterChg chg="addSp delSp modSp">
        <pc:chgData name="Xin Zhu" userId="e83fa5b1-fffe-4723-94c9-81e9ad9ea579" providerId="ADAL" clId="{1C9E404A-8ECB-497B-8BD9-C5231E547C25}" dt="2020-11-20T15:57:52.496" v="296"/>
        <pc:sldMasterMkLst>
          <pc:docMk/>
          <pc:sldMasterMk cId="66522169" sldId="2147483805"/>
        </pc:sldMasterMkLst>
        <pc:spChg chg="del">
          <ac:chgData name="Xin Zhu" userId="e83fa5b1-fffe-4723-94c9-81e9ad9ea579" providerId="ADAL" clId="{1C9E404A-8ECB-497B-8BD9-C5231E547C25}" dt="2020-11-20T15:43:27.395" v="227" actId="478"/>
          <ac:spMkLst>
            <pc:docMk/>
            <pc:sldMasterMk cId="66522169" sldId="2147483805"/>
            <ac:spMk id="5" creationId="{66650649-13A5-B740-BA2E-DAEEFD0157D7}"/>
          </ac:spMkLst>
        </pc:spChg>
        <pc:spChg chg="del">
          <ac:chgData name="Xin Zhu" userId="e83fa5b1-fffe-4723-94c9-81e9ad9ea579" providerId="ADAL" clId="{1C9E404A-8ECB-497B-8BD9-C5231E547C25}" dt="2020-11-20T15:43:26.568" v="226" actId="478"/>
          <ac:spMkLst>
            <pc:docMk/>
            <pc:sldMasterMk cId="66522169" sldId="2147483805"/>
            <ac:spMk id="6" creationId="{AD37D749-CB1B-A54F-97CE-B4F91E7775EA}"/>
          </ac:spMkLst>
        </pc:spChg>
        <pc:spChg chg="del">
          <ac:chgData name="Xin Zhu" userId="e83fa5b1-fffe-4723-94c9-81e9ad9ea579" providerId="ADAL" clId="{1C9E404A-8ECB-497B-8BD9-C5231E547C25}" dt="2020-11-20T15:43:28.012" v="228" actId="478"/>
          <ac:spMkLst>
            <pc:docMk/>
            <pc:sldMasterMk cId="66522169" sldId="2147483805"/>
            <ac:spMk id="8" creationId="{10FB04F0-B877-BB4D-AD38-065FA62F5571}"/>
          </ac:spMkLst>
        </pc:spChg>
        <pc:spChg chg="add del mod">
          <ac:chgData name="Xin Zhu" userId="e83fa5b1-fffe-4723-94c9-81e9ad9ea579" providerId="ADAL" clId="{1C9E404A-8ECB-497B-8BD9-C5231E547C25}" dt="2020-11-20T15:57:50.483" v="294" actId="478"/>
          <ac:spMkLst>
            <pc:docMk/>
            <pc:sldMasterMk cId="66522169" sldId="2147483805"/>
            <ac:spMk id="9" creationId="{77138EB2-515C-4FCB-A574-3735ABDA5028}"/>
          </ac:spMkLst>
        </pc:spChg>
        <pc:spChg chg="add del mod">
          <ac:chgData name="Xin Zhu" userId="e83fa5b1-fffe-4723-94c9-81e9ad9ea579" providerId="ADAL" clId="{1C9E404A-8ECB-497B-8BD9-C5231E547C25}" dt="2020-11-20T15:57:51.393" v="295" actId="478"/>
          <ac:spMkLst>
            <pc:docMk/>
            <pc:sldMasterMk cId="66522169" sldId="2147483805"/>
            <ac:spMk id="11" creationId="{88439712-4660-4F3D-91E1-F8EAF40A2456}"/>
          </ac:spMkLst>
        </pc:spChg>
        <pc:spChg chg="add mod">
          <ac:chgData name="Xin Zhu" userId="e83fa5b1-fffe-4723-94c9-81e9ad9ea579" providerId="ADAL" clId="{1C9E404A-8ECB-497B-8BD9-C5231E547C25}" dt="2020-11-20T15:57:52.496" v="296"/>
          <ac:spMkLst>
            <pc:docMk/>
            <pc:sldMasterMk cId="66522169" sldId="2147483805"/>
            <ac:spMk id="12" creationId="{6E7FAC3A-5DB2-424D-A467-8EAEA4982FC7}"/>
          </ac:spMkLst>
        </pc:spChg>
        <pc:spChg chg="add mod">
          <ac:chgData name="Xin Zhu" userId="e83fa5b1-fffe-4723-94c9-81e9ad9ea579" providerId="ADAL" clId="{1C9E404A-8ECB-497B-8BD9-C5231E547C25}" dt="2020-11-20T15:57:52.496" v="296"/>
          <ac:spMkLst>
            <pc:docMk/>
            <pc:sldMasterMk cId="66522169" sldId="2147483805"/>
            <ac:spMk id="13" creationId="{A2B94588-8434-42CC-BBB2-890DF9D3E62D}"/>
          </ac:spMkLst>
        </pc:spChg>
      </pc:sldMasterChg>
      <pc:sldMasterChg chg="addSp delSp modSp">
        <pc:chgData name="Xin Zhu" userId="e83fa5b1-fffe-4723-94c9-81e9ad9ea579" providerId="ADAL" clId="{1C9E404A-8ECB-497B-8BD9-C5231E547C25}" dt="2020-11-20T15:57:59.411" v="299"/>
        <pc:sldMasterMkLst>
          <pc:docMk/>
          <pc:sldMasterMk cId="3844711250" sldId="2147483840"/>
        </pc:sldMasterMkLst>
        <pc:spChg chg="del">
          <ac:chgData name="Xin Zhu" userId="e83fa5b1-fffe-4723-94c9-81e9ad9ea579" providerId="ADAL" clId="{1C9E404A-8ECB-497B-8BD9-C5231E547C25}" dt="2020-11-20T15:43:34.453" v="231" actId="478"/>
          <ac:spMkLst>
            <pc:docMk/>
            <pc:sldMasterMk cId="3844711250" sldId="2147483840"/>
            <ac:spMk id="6" creationId="{A9A28A46-8258-1D41-8EC4-3063AC73C2B6}"/>
          </ac:spMkLst>
        </pc:spChg>
        <pc:spChg chg="del">
          <ac:chgData name="Xin Zhu" userId="e83fa5b1-fffe-4723-94c9-81e9ad9ea579" providerId="ADAL" clId="{1C9E404A-8ECB-497B-8BD9-C5231E547C25}" dt="2020-11-20T15:43:33.595" v="230" actId="478"/>
          <ac:spMkLst>
            <pc:docMk/>
            <pc:sldMasterMk cId="3844711250" sldId="2147483840"/>
            <ac:spMk id="7" creationId="{1C17834E-123A-EC43-89A7-F5B74154A52B}"/>
          </ac:spMkLst>
        </pc:spChg>
        <pc:spChg chg="del">
          <ac:chgData name="Xin Zhu" userId="e83fa5b1-fffe-4723-94c9-81e9ad9ea579" providerId="ADAL" clId="{1C9E404A-8ECB-497B-8BD9-C5231E547C25}" dt="2020-11-20T15:43:35.063" v="232" actId="478"/>
          <ac:spMkLst>
            <pc:docMk/>
            <pc:sldMasterMk cId="3844711250" sldId="2147483840"/>
            <ac:spMk id="8" creationId="{10B81920-AB00-914B-A6DA-B96A6F28497B}"/>
          </ac:spMkLst>
        </pc:spChg>
        <pc:spChg chg="add del mod">
          <ac:chgData name="Xin Zhu" userId="e83fa5b1-fffe-4723-94c9-81e9ad9ea579" providerId="ADAL" clId="{1C9E404A-8ECB-497B-8BD9-C5231E547C25}" dt="2020-11-20T15:57:56.951" v="297" actId="478"/>
          <ac:spMkLst>
            <pc:docMk/>
            <pc:sldMasterMk cId="3844711250" sldId="2147483840"/>
            <ac:spMk id="10" creationId="{0C79D6E1-0697-4F5A-910A-F639C33DEAEE}"/>
          </ac:spMkLst>
        </pc:spChg>
        <pc:spChg chg="add del mod">
          <ac:chgData name="Xin Zhu" userId="e83fa5b1-fffe-4723-94c9-81e9ad9ea579" providerId="ADAL" clId="{1C9E404A-8ECB-497B-8BD9-C5231E547C25}" dt="2020-11-20T15:57:57.683" v="298" actId="478"/>
          <ac:spMkLst>
            <pc:docMk/>
            <pc:sldMasterMk cId="3844711250" sldId="2147483840"/>
            <ac:spMk id="11" creationId="{90BCBAAC-FE9E-45EF-B85A-7BCDC9ADDF23}"/>
          </ac:spMkLst>
        </pc:spChg>
        <pc:spChg chg="add mod">
          <ac:chgData name="Xin Zhu" userId="e83fa5b1-fffe-4723-94c9-81e9ad9ea579" providerId="ADAL" clId="{1C9E404A-8ECB-497B-8BD9-C5231E547C25}" dt="2020-11-20T15:57:59.411" v="299"/>
          <ac:spMkLst>
            <pc:docMk/>
            <pc:sldMasterMk cId="3844711250" sldId="2147483840"/>
            <ac:spMk id="12" creationId="{BFB24E81-0C87-4049-A9B9-39367D4C41A9}"/>
          </ac:spMkLst>
        </pc:spChg>
        <pc:spChg chg="add mod">
          <ac:chgData name="Xin Zhu" userId="e83fa5b1-fffe-4723-94c9-81e9ad9ea579" providerId="ADAL" clId="{1C9E404A-8ECB-497B-8BD9-C5231E547C25}" dt="2020-11-20T15:57:59.411" v="299"/>
          <ac:spMkLst>
            <pc:docMk/>
            <pc:sldMasterMk cId="3844711250" sldId="2147483840"/>
            <ac:spMk id="13" creationId="{F3A784D0-8DFF-48C1-AB59-F2275FD6695E}"/>
          </ac:spMkLst>
        </pc:spChg>
      </pc:sldMasterChg>
      <pc:sldMasterChg chg="addSp delSp modSp">
        <pc:chgData name="Xin Zhu" userId="e83fa5b1-fffe-4723-94c9-81e9ad9ea579" providerId="ADAL" clId="{1C9E404A-8ECB-497B-8BD9-C5231E547C25}" dt="2020-11-20T15:58:10.809" v="303" actId="207"/>
        <pc:sldMasterMkLst>
          <pc:docMk/>
          <pc:sldMasterMk cId="1972603812" sldId="2147483864"/>
        </pc:sldMasterMkLst>
        <pc:spChg chg="del">
          <ac:chgData name="Xin Zhu" userId="e83fa5b1-fffe-4723-94c9-81e9ad9ea579" providerId="ADAL" clId="{1C9E404A-8ECB-497B-8BD9-C5231E547C25}" dt="2020-11-20T15:43:42.508" v="235" actId="478"/>
          <ac:spMkLst>
            <pc:docMk/>
            <pc:sldMasterMk cId="1972603812" sldId="2147483864"/>
            <ac:spMk id="6" creationId="{76587786-5676-AE40-80F3-E506725E06DB}"/>
          </ac:spMkLst>
        </pc:spChg>
        <pc:spChg chg="del">
          <ac:chgData name="Xin Zhu" userId="e83fa5b1-fffe-4723-94c9-81e9ad9ea579" providerId="ADAL" clId="{1C9E404A-8ECB-497B-8BD9-C5231E547C25}" dt="2020-11-20T15:43:41.042" v="234" actId="478"/>
          <ac:spMkLst>
            <pc:docMk/>
            <pc:sldMasterMk cId="1972603812" sldId="2147483864"/>
            <ac:spMk id="7" creationId="{398D68C3-BBD1-E248-881B-5AAAFEC51C9C}"/>
          </ac:spMkLst>
        </pc:spChg>
        <pc:spChg chg="del">
          <ac:chgData name="Xin Zhu" userId="e83fa5b1-fffe-4723-94c9-81e9ad9ea579" providerId="ADAL" clId="{1C9E404A-8ECB-497B-8BD9-C5231E547C25}" dt="2020-11-20T15:43:43.321" v="236" actId="478"/>
          <ac:spMkLst>
            <pc:docMk/>
            <pc:sldMasterMk cId="1972603812" sldId="2147483864"/>
            <ac:spMk id="8" creationId="{8676C642-EE8A-504D-BFD8-91DB7CB894E3}"/>
          </ac:spMkLst>
        </pc:spChg>
        <pc:spChg chg="add del mod">
          <ac:chgData name="Xin Zhu" userId="e83fa5b1-fffe-4723-94c9-81e9ad9ea579" providerId="ADAL" clId="{1C9E404A-8ECB-497B-8BD9-C5231E547C25}" dt="2020-11-20T15:58:04.378" v="300" actId="478"/>
          <ac:spMkLst>
            <pc:docMk/>
            <pc:sldMasterMk cId="1972603812" sldId="2147483864"/>
            <ac:spMk id="10" creationId="{13D1E846-CD0D-4644-9BDC-221592FF73A3}"/>
          </ac:spMkLst>
        </pc:spChg>
        <pc:spChg chg="add del mod">
          <ac:chgData name="Xin Zhu" userId="e83fa5b1-fffe-4723-94c9-81e9ad9ea579" providerId="ADAL" clId="{1C9E404A-8ECB-497B-8BD9-C5231E547C25}" dt="2020-11-20T15:58:06.286" v="301" actId="478"/>
          <ac:spMkLst>
            <pc:docMk/>
            <pc:sldMasterMk cId="1972603812" sldId="2147483864"/>
            <ac:spMk id="11" creationId="{5FBD4DCD-ADEF-44E3-B7A4-5702FA2670DF}"/>
          </ac:spMkLst>
        </pc:spChg>
        <pc:spChg chg="add del mod">
          <ac:chgData name="Xin Zhu" userId="e83fa5b1-fffe-4723-94c9-81e9ad9ea579" providerId="ADAL" clId="{1C9E404A-8ECB-497B-8BD9-C5231E547C25}" dt="2020-11-20T15:43:57.564" v="240" actId="478"/>
          <ac:spMkLst>
            <pc:docMk/>
            <pc:sldMasterMk cId="1972603812" sldId="2147483864"/>
            <ac:spMk id="12" creationId="{EB45A7DA-26CE-4C3C-9BAD-18E6419F0852}"/>
          </ac:spMkLst>
        </pc:spChg>
        <pc:spChg chg="add mod">
          <ac:chgData name="Xin Zhu" userId="e83fa5b1-fffe-4723-94c9-81e9ad9ea579" providerId="ADAL" clId="{1C9E404A-8ECB-497B-8BD9-C5231E547C25}" dt="2020-11-20T15:58:10.809" v="303" actId="207"/>
          <ac:spMkLst>
            <pc:docMk/>
            <pc:sldMasterMk cId="1972603812" sldId="2147483864"/>
            <ac:spMk id="13" creationId="{C1BEB1B5-85D1-456C-872D-DA3DF87E3904}"/>
          </ac:spMkLst>
        </pc:spChg>
        <pc:spChg chg="add mod">
          <ac:chgData name="Xin Zhu" userId="e83fa5b1-fffe-4723-94c9-81e9ad9ea579" providerId="ADAL" clId="{1C9E404A-8ECB-497B-8BD9-C5231E547C25}" dt="2020-11-20T15:58:10.809" v="303" actId="207"/>
          <ac:spMkLst>
            <pc:docMk/>
            <pc:sldMasterMk cId="1972603812" sldId="2147483864"/>
            <ac:spMk id="14" creationId="{47554297-5585-47AA-83CC-3EF281B9A9B0}"/>
          </ac:spMkLst>
        </pc:spChg>
      </pc:sldMasterChg>
    </pc:docChg>
  </pc:docChgLst>
  <pc:docChgLst>
    <pc:chgData name="Serap Deckenhoff" userId="5180a6b2-64ce-492d-8f4e-220fa6dded48" providerId="ADAL" clId="{8B49CEBE-6406-4736-A4F8-2BEB83F44AD3}"/>
    <pc:docChg chg="undo custSel modSld">
      <pc:chgData name="Serap Deckenhoff" userId="5180a6b2-64ce-492d-8f4e-220fa6dded48" providerId="ADAL" clId="{8B49CEBE-6406-4736-A4F8-2BEB83F44AD3}" dt="2020-11-25T08:02:00.990" v="23" actId="20577"/>
      <pc:docMkLst>
        <pc:docMk/>
      </pc:docMkLst>
      <pc:sldChg chg="modSp mod">
        <pc:chgData name="Serap Deckenhoff" userId="5180a6b2-64ce-492d-8f4e-220fa6dded48" providerId="ADAL" clId="{8B49CEBE-6406-4736-A4F8-2BEB83F44AD3}" dt="2020-11-25T07:43:56.909" v="0" actId="113"/>
        <pc:sldMkLst>
          <pc:docMk/>
          <pc:sldMk cId="1583102377" sldId="344"/>
        </pc:sldMkLst>
        <pc:spChg chg="mod">
          <ac:chgData name="Serap Deckenhoff" userId="5180a6b2-64ce-492d-8f4e-220fa6dded48" providerId="ADAL" clId="{8B49CEBE-6406-4736-A4F8-2BEB83F44AD3}" dt="2020-11-25T07:43:56.909" v="0" actId="113"/>
          <ac:spMkLst>
            <pc:docMk/>
            <pc:sldMk cId="1583102377" sldId="344"/>
            <ac:spMk id="28" creationId="{D5D89259-A526-4FCF-9C73-71E2AA4D8FB6}"/>
          </ac:spMkLst>
        </pc:spChg>
      </pc:sldChg>
      <pc:sldChg chg="modSp mod">
        <pc:chgData name="Serap Deckenhoff" userId="5180a6b2-64ce-492d-8f4e-220fa6dded48" providerId="ADAL" clId="{8B49CEBE-6406-4736-A4F8-2BEB83F44AD3}" dt="2020-11-25T07:59:19.505" v="10" actId="20577"/>
        <pc:sldMkLst>
          <pc:docMk/>
          <pc:sldMk cId="2121053052" sldId="354"/>
        </pc:sldMkLst>
        <pc:spChg chg="mod">
          <ac:chgData name="Serap Deckenhoff" userId="5180a6b2-64ce-492d-8f4e-220fa6dded48" providerId="ADAL" clId="{8B49CEBE-6406-4736-A4F8-2BEB83F44AD3}" dt="2020-11-25T07:59:19.505" v="10" actId="20577"/>
          <ac:spMkLst>
            <pc:docMk/>
            <pc:sldMk cId="2121053052" sldId="354"/>
            <ac:spMk id="11" creationId="{F3D84DD9-2CED-4CD4-A79D-586E37B7FFD8}"/>
          </ac:spMkLst>
        </pc:spChg>
      </pc:sldChg>
      <pc:sldChg chg="modSp mod">
        <pc:chgData name="Serap Deckenhoff" userId="5180a6b2-64ce-492d-8f4e-220fa6dded48" providerId="ADAL" clId="{8B49CEBE-6406-4736-A4F8-2BEB83F44AD3}" dt="2020-11-25T07:59:37.399" v="14" actId="20577"/>
        <pc:sldMkLst>
          <pc:docMk/>
          <pc:sldMk cId="1260106827" sldId="355"/>
        </pc:sldMkLst>
        <pc:spChg chg="mod">
          <ac:chgData name="Serap Deckenhoff" userId="5180a6b2-64ce-492d-8f4e-220fa6dded48" providerId="ADAL" clId="{8B49CEBE-6406-4736-A4F8-2BEB83F44AD3}" dt="2020-11-25T07:59:37.399" v="14" actId="20577"/>
          <ac:spMkLst>
            <pc:docMk/>
            <pc:sldMk cId="1260106827" sldId="355"/>
            <ac:spMk id="11" creationId="{F3D84DD9-2CED-4CD4-A79D-586E37B7FFD8}"/>
          </ac:spMkLst>
        </pc:spChg>
      </pc:sldChg>
      <pc:sldChg chg="modSp mod">
        <pc:chgData name="Serap Deckenhoff" userId="5180a6b2-64ce-492d-8f4e-220fa6dded48" providerId="ADAL" clId="{8B49CEBE-6406-4736-A4F8-2BEB83F44AD3}" dt="2020-11-25T08:02:00.990" v="23" actId="20577"/>
        <pc:sldMkLst>
          <pc:docMk/>
          <pc:sldMk cId="2119478668" sldId="371"/>
        </pc:sldMkLst>
        <pc:spChg chg="mod">
          <ac:chgData name="Serap Deckenhoff" userId="5180a6b2-64ce-492d-8f4e-220fa6dded48" providerId="ADAL" clId="{8B49CEBE-6406-4736-A4F8-2BEB83F44AD3}" dt="2020-11-25T08:02:00.990" v="23" actId="20577"/>
          <ac:spMkLst>
            <pc:docMk/>
            <pc:sldMk cId="2119478668" sldId="371"/>
            <ac:spMk id="9" creationId="{CA82B7E3-A607-4B4F-9274-E36AD81E7B0C}"/>
          </ac:spMkLst>
        </pc:spChg>
      </pc:sldChg>
    </pc:docChg>
  </pc:docChgLst>
  <pc:docChgLst>
    <pc:chgData name="Sara-Lena Diestl" userId="c13393c5-eb41-4432-bef7-86930fb7c8d1" providerId="ADAL" clId="{28AD3EE5-64C0-4ADC-AAB6-46375AAB3BA6}"/>
    <pc:docChg chg="undo redo custSel modSld">
      <pc:chgData name="Sara-Lena Diestl" userId="c13393c5-eb41-4432-bef7-86930fb7c8d1" providerId="ADAL" clId="{28AD3EE5-64C0-4ADC-AAB6-46375AAB3BA6}" dt="2020-11-24T07:24:30.560" v="331" actId="1592"/>
      <pc:docMkLst>
        <pc:docMk/>
      </pc:docMkLst>
      <pc:sldChg chg="addCm delCm modCm">
        <pc:chgData name="Sara-Lena Diestl" userId="c13393c5-eb41-4432-bef7-86930fb7c8d1" providerId="ADAL" clId="{28AD3EE5-64C0-4ADC-AAB6-46375AAB3BA6}" dt="2020-11-23T11:37:16.275" v="305" actId="1592"/>
        <pc:sldMkLst>
          <pc:docMk/>
          <pc:sldMk cId="3821260566" sldId="330"/>
        </pc:sldMkLst>
      </pc:sldChg>
      <pc:sldChg chg="modSp mod">
        <pc:chgData name="Sara-Lena Diestl" userId="c13393c5-eb41-4432-bef7-86930fb7c8d1" providerId="ADAL" clId="{28AD3EE5-64C0-4ADC-AAB6-46375AAB3BA6}" dt="2020-11-20T10:59:49.275" v="136" actId="207"/>
        <pc:sldMkLst>
          <pc:docMk/>
          <pc:sldMk cId="884834233" sldId="331"/>
        </pc:sldMkLst>
        <pc:spChg chg="mod">
          <ac:chgData name="Sara-Lena Diestl" userId="c13393c5-eb41-4432-bef7-86930fb7c8d1" providerId="ADAL" clId="{28AD3EE5-64C0-4ADC-AAB6-46375AAB3BA6}" dt="2020-11-20T10:59:49.275" v="136" actId="207"/>
          <ac:spMkLst>
            <pc:docMk/>
            <pc:sldMk cId="884834233" sldId="331"/>
            <ac:spMk id="21" creationId="{BAAE3C8B-F4FF-834D-964D-7DDD03C5799A}"/>
          </ac:spMkLst>
        </pc:spChg>
      </pc:sldChg>
      <pc:sldChg chg="addSp modSp mod addCm delCm modCm">
        <pc:chgData name="Sara-Lena Diestl" userId="c13393c5-eb41-4432-bef7-86930fb7c8d1" providerId="ADAL" clId="{28AD3EE5-64C0-4ADC-AAB6-46375AAB3BA6}" dt="2020-11-23T11:35:02.480" v="291" actId="1592"/>
        <pc:sldMkLst>
          <pc:docMk/>
          <pc:sldMk cId="2907141568" sldId="340"/>
        </pc:sldMkLst>
        <pc:spChg chg="mod">
          <ac:chgData name="Sara-Lena Diestl" userId="c13393c5-eb41-4432-bef7-86930fb7c8d1" providerId="ADAL" clId="{28AD3EE5-64C0-4ADC-AAB6-46375AAB3BA6}" dt="2020-11-20T10:29:30.207" v="9"/>
          <ac:spMkLst>
            <pc:docMk/>
            <pc:sldMk cId="2907141568" sldId="340"/>
            <ac:spMk id="10" creationId="{02BEADC4-2E70-4F07-8484-9A429B21590C}"/>
          </ac:spMkLst>
        </pc:spChg>
        <pc:spChg chg="mod">
          <ac:chgData name="Sara-Lena Diestl" userId="c13393c5-eb41-4432-bef7-86930fb7c8d1" providerId="ADAL" clId="{28AD3EE5-64C0-4ADC-AAB6-46375AAB3BA6}" dt="2020-11-20T10:29:23.051" v="8" actId="20577"/>
          <ac:spMkLst>
            <pc:docMk/>
            <pc:sldMk cId="2907141568" sldId="340"/>
            <ac:spMk id="26" creationId="{C8281C40-CCA8-4CA0-ACF5-4DD3C4C04FD2}"/>
          </ac:spMkLst>
        </pc:spChg>
        <pc:spChg chg="add mod">
          <ac:chgData name="Sara-Lena Diestl" userId="c13393c5-eb41-4432-bef7-86930fb7c8d1" providerId="ADAL" clId="{28AD3EE5-64C0-4ADC-AAB6-46375AAB3BA6}" dt="2020-11-20T10:29:20.205" v="6"/>
          <ac:spMkLst>
            <pc:docMk/>
            <pc:sldMk cId="2907141568" sldId="340"/>
            <ac:spMk id="38" creationId="{CB29048B-4E20-4F50-AB31-6E8B1F21B2A4}"/>
          </ac:spMkLst>
        </pc:spChg>
      </pc:sldChg>
      <pc:sldChg chg="modSp mod addCm delCm modCm">
        <pc:chgData name="Sara-Lena Diestl" userId="c13393c5-eb41-4432-bef7-86930fb7c8d1" providerId="ADAL" clId="{28AD3EE5-64C0-4ADC-AAB6-46375AAB3BA6}" dt="2020-11-23T11:35:09.142" v="292" actId="1592"/>
        <pc:sldMkLst>
          <pc:docMk/>
          <pc:sldMk cId="3959926401" sldId="342"/>
        </pc:sldMkLst>
        <pc:spChg chg="mod">
          <ac:chgData name="Sara-Lena Diestl" userId="c13393c5-eb41-4432-bef7-86930fb7c8d1" providerId="ADAL" clId="{28AD3EE5-64C0-4ADC-AAB6-46375AAB3BA6}" dt="2020-11-20T10:38:18.487" v="81" actId="20577"/>
          <ac:spMkLst>
            <pc:docMk/>
            <pc:sldMk cId="3959926401" sldId="342"/>
            <ac:spMk id="13" creationId="{8C3E6448-C71A-4B01-84A0-9712D15F023F}"/>
          </ac:spMkLst>
        </pc:spChg>
        <pc:spChg chg="mod">
          <ac:chgData name="Sara-Lena Diestl" userId="c13393c5-eb41-4432-bef7-86930fb7c8d1" providerId="ADAL" clId="{28AD3EE5-64C0-4ADC-AAB6-46375AAB3BA6}" dt="2020-11-20T10:38:22.065" v="85" actId="20577"/>
          <ac:spMkLst>
            <pc:docMk/>
            <pc:sldMk cId="3959926401" sldId="342"/>
            <ac:spMk id="14" creationId="{642863B3-0E6D-4B07-B3D2-F728EDE3A3E4}"/>
          </ac:spMkLst>
        </pc:spChg>
        <pc:spChg chg="mod">
          <ac:chgData name="Sara-Lena Diestl" userId="c13393c5-eb41-4432-bef7-86930fb7c8d1" providerId="ADAL" clId="{28AD3EE5-64C0-4ADC-AAB6-46375AAB3BA6}" dt="2020-11-20T10:38:30.866" v="89" actId="1038"/>
          <ac:spMkLst>
            <pc:docMk/>
            <pc:sldMk cId="3959926401" sldId="342"/>
            <ac:spMk id="15" creationId="{9108A379-CFE1-4008-9487-DED75550A7E4}"/>
          </ac:spMkLst>
        </pc:spChg>
        <pc:spChg chg="mod">
          <ac:chgData name="Sara-Lena Diestl" userId="c13393c5-eb41-4432-bef7-86930fb7c8d1" providerId="ADAL" clId="{28AD3EE5-64C0-4ADC-AAB6-46375AAB3BA6}" dt="2020-11-20T10:38:43.999" v="91" actId="20577"/>
          <ac:spMkLst>
            <pc:docMk/>
            <pc:sldMk cId="3959926401" sldId="342"/>
            <ac:spMk id="16" creationId="{3F7EA7DE-60A8-4568-A4F7-D26EDD632CFD}"/>
          </ac:spMkLst>
        </pc:spChg>
        <pc:spChg chg="mod">
          <ac:chgData name="Sara-Lena Diestl" userId="c13393c5-eb41-4432-bef7-86930fb7c8d1" providerId="ADAL" clId="{28AD3EE5-64C0-4ADC-AAB6-46375AAB3BA6}" dt="2020-11-20T10:30:54.259" v="19" actId="14100"/>
          <ac:spMkLst>
            <pc:docMk/>
            <pc:sldMk cId="3959926401" sldId="342"/>
            <ac:spMk id="17" creationId="{79D335F9-267C-4FC0-8669-20CC4FB086CC}"/>
          </ac:spMkLst>
        </pc:spChg>
        <pc:spChg chg="mod">
          <ac:chgData name="Sara-Lena Diestl" userId="c13393c5-eb41-4432-bef7-86930fb7c8d1" providerId="ADAL" clId="{28AD3EE5-64C0-4ADC-AAB6-46375AAB3BA6}" dt="2020-11-20T10:31:07.064" v="26" actId="14100"/>
          <ac:spMkLst>
            <pc:docMk/>
            <pc:sldMk cId="3959926401" sldId="342"/>
            <ac:spMk id="91" creationId="{1E91BEDB-A567-4E50-893D-ADFB01D817B4}"/>
          </ac:spMkLst>
        </pc:spChg>
        <pc:spChg chg="mod">
          <ac:chgData name="Sara-Lena Diestl" userId="c13393c5-eb41-4432-bef7-86930fb7c8d1" providerId="ADAL" clId="{28AD3EE5-64C0-4ADC-AAB6-46375AAB3BA6}" dt="2020-11-20T10:38:48.349" v="95" actId="20577"/>
          <ac:spMkLst>
            <pc:docMk/>
            <pc:sldMk cId="3959926401" sldId="342"/>
            <ac:spMk id="124" creationId="{0D43F7B6-7FAF-48FB-ABAF-A4A5C5EC4BBC}"/>
          </ac:spMkLst>
        </pc:spChg>
        <pc:spChg chg="mod">
          <ac:chgData name="Sara-Lena Diestl" userId="c13393c5-eb41-4432-bef7-86930fb7c8d1" providerId="ADAL" clId="{28AD3EE5-64C0-4ADC-AAB6-46375AAB3BA6}" dt="2020-11-20T10:38:53.099" v="99" actId="20577"/>
          <ac:spMkLst>
            <pc:docMk/>
            <pc:sldMk cId="3959926401" sldId="342"/>
            <ac:spMk id="125" creationId="{70B25284-82D5-4AB0-86F8-7B5329EE2181}"/>
          </ac:spMkLst>
        </pc:spChg>
        <pc:spChg chg="mod">
          <ac:chgData name="Sara-Lena Diestl" userId="c13393c5-eb41-4432-bef7-86930fb7c8d1" providerId="ADAL" clId="{28AD3EE5-64C0-4ADC-AAB6-46375AAB3BA6}" dt="2020-11-20T10:39:14.765" v="108" actId="1076"/>
          <ac:spMkLst>
            <pc:docMk/>
            <pc:sldMk cId="3959926401" sldId="342"/>
            <ac:spMk id="126" creationId="{A45B4232-A620-4012-96A5-DFDEC982CE6F}"/>
          </ac:spMkLst>
        </pc:spChg>
        <pc:spChg chg="mod">
          <ac:chgData name="Sara-Lena Diestl" userId="c13393c5-eb41-4432-bef7-86930fb7c8d1" providerId="ADAL" clId="{28AD3EE5-64C0-4ADC-AAB6-46375AAB3BA6}" dt="2020-11-20T10:39:09.316" v="107" actId="1076"/>
          <ac:spMkLst>
            <pc:docMk/>
            <pc:sldMk cId="3959926401" sldId="342"/>
            <ac:spMk id="127" creationId="{1C183E3C-6279-454F-9B01-BE41A43423E7}"/>
          </ac:spMkLst>
        </pc:spChg>
      </pc:sldChg>
      <pc:sldChg chg="modSp mod">
        <pc:chgData name="Sara-Lena Diestl" userId="c13393c5-eb41-4432-bef7-86930fb7c8d1" providerId="ADAL" clId="{28AD3EE5-64C0-4ADC-AAB6-46375AAB3BA6}" dt="2020-11-20T10:52:49.178" v="121" actId="20577"/>
        <pc:sldMkLst>
          <pc:docMk/>
          <pc:sldMk cId="1583102377" sldId="344"/>
        </pc:sldMkLst>
        <pc:spChg chg="mod">
          <ac:chgData name="Sara-Lena Diestl" userId="c13393c5-eb41-4432-bef7-86930fb7c8d1" providerId="ADAL" clId="{28AD3EE5-64C0-4ADC-AAB6-46375AAB3BA6}" dt="2020-11-20T10:52:49.178" v="121" actId="20577"/>
          <ac:spMkLst>
            <pc:docMk/>
            <pc:sldMk cId="1583102377" sldId="344"/>
            <ac:spMk id="10" creationId="{6B1D41B6-A4CD-4BC7-9D81-5BC730B3329C}"/>
          </ac:spMkLst>
        </pc:spChg>
      </pc:sldChg>
      <pc:sldChg chg="modSp mod">
        <pc:chgData name="Sara-Lena Diestl" userId="c13393c5-eb41-4432-bef7-86930fb7c8d1" providerId="ADAL" clId="{28AD3EE5-64C0-4ADC-AAB6-46375AAB3BA6}" dt="2020-11-20T10:56:21.333" v="128" actId="20577"/>
        <pc:sldMkLst>
          <pc:docMk/>
          <pc:sldMk cId="3772234875" sldId="345"/>
        </pc:sldMkLst>
        <pc:spChg chg="mod">
          <ac:chgData name="Sara-Lena Diestl" userId="c13393c5-eb41-4432-bef7-86930fb7c8d1" providerId="ADAL" clId="{28AD3EE5-64C0-4ADC-AAB6-46375AAB3BA6}" dt="2020-11-20T10:56:11.364" v="122"/>
          <ac:spMkLst>
            <pc:docMk/>
            <pc:sldMk cId="3772234875" sldId="345"/>
            <ac:spMk id="10" creationId="{6B1D41B6-A4CD-4BC7-9D81-5BC730B3329C}"/>
          </ac:spMkLst>
        </pc:spChg>
        <pc:spChg chg="mod">
          <ac:chgData name="Sara-Lena Diestl" userId="c13393c5-eb41-4432-bef7-86930fb7c8d1" providerId="ADAL" clId="{28AD3EE5-64C0-4ADC-AAB6-46375AAB3BA6}" dt="2020-11-20T10:56:14.982" v="126" actId="6549"/>
          <ac:spMkLst>
            <pc:docMk/>
            <pc:sldMk cId="3772234875" sldId="345"/>
            <ac:spMk id="55" creationId="{3C189776-60F8-405D-A4EF-799EC5665636}"/>
          </ac:spMkLst>
        </pc:spChg>
        <pc:spChg chg="mod">
          <ac:chgData name="Sara-Lena Diestl" userId="c13393c5-eb41-4432-bef7-86930fb7c8d1" providerId="ADAL" clId="{28AD3EE5-64C0-4ADC-AAB6-46375AAB3BA6}" dt="2020-11-20T10:56:21.333" v="128" actId="20577"/>
          <ac:spMkLst>
            <pc:docMk/>
            <pc:sldMk cId="3772234875" sldId="345"/>
            <ac:spMk id="56" creationId="{17F9D021-BD13-457E-9A54-A69388A0DCFB}"/>
          </ac:spMkLst>
        </pc:spChg>
      </pc:sldChg>
      <pc:sldChg chg="addCm delCm modCm">
        <pc:chgData name="Sara-Lena Diestl" userId="c13393c5-eb41-4432-bef7-86930fb7c8d1" providerId="ADAL" clId="{28AD3EE5-64C0-4ADC-AAB6-46375AAB3BA6}" dt="2020-11-24T07:24:30.560" v="331" actId="1592"/>
        <pc:sldMkLst>
          <pc:docMk/>
          <pc:sldMk cId="2139045886" sldId="347"/>
        </pc:sldMkLst>
      </pc:sldChg>
      <pc:sldChg chg="modSp mod">
        <pc:chgData name="Sara-Lena Diestl" userId="c13393c5-eb41-4432-bef7-86930fb7c8d1" providerId="ADAL" clId="{28AD3EE5-64C0-4ADC-AAB6-46375AAB3BA6}" dt="2020-11-20T11:06:05.703" v="146" actId="6549"/>
        <pc:sldMkLst>
          <pc:docMk/>
          <pc:sldMk cId="1956298648" sldId="351"/>
        </pc:sldMkLst>
        <pc:spChg chg="mod">
          <ac:chgData name="Sara-Lena Diestl" userId="c13393c5-eb41-4432-bef7-86930fb7c8d1" providerId="ADAL" clId="{28AD3EE5-64C0-4ADC-AAB6-46375AAB3BA6}" dt="2020-11-20T11:05:58.799" v="141" actId="6549"/>
          <ac:spMkLst>
            <pc:docMk/>
            <pc:sldMk cId="1956298648" sldId="351"/>
            <ac:spMk id="24" creationId="{51D1841F-DD2C-4460-ACC4-5897DE0AD831}"/>
          </ac:spMkLst>
        </pc:spChg>
        <pc:spChg chg="mod">
          <ac:chgData name="Sara-Lena Diestl" userId="c13393c5-eb41-4432-bef7-86930fb7c8d1" providerId="ADAL" clId="{28AD3EE5-64C0-4ADC-AAB6-46375AAB3BA6}" dt="2020-11-20T11:06:00.084" v="142" actId="6549"/>
          <ac:spMkLst>
            <pc:docMk/>
            <pc:sldMk cId="1956298648" sldId="351"/>
            <ac:spMk id="25" creationId="{4E54C92A-1ACD-4E0A-A1DE-4E455D695131}"/>
          </ac:spMkLst>
        </pc:spChg>
        <pc:spChg chg="mod">
          <ac:chgData name="Sara-Lena Diestl" userId="c13393c5-eb41-4432-bef7-86930fb7c8d1" providerId="ADAL" clId="{28AD3EE5-64C0-4ADC-AAB6-46375AAB3BA6}" dt="2020-11-20T11:06:01.932" v="143" actId="20577"/>
          <ac:spMkLst>
            <pc:docMk/>
            <pc:sldMk cId="1956298648" sldId="351"/>
            <ac:spMk id="26" creationId="{53D7ECB5-24EC-46D8-88AB-BF76F93F61DC}"/>
          </ac:spMkLst>
        </pc:spChg>
        <pc:spChg chg="mod">
          <ac:chgData name="Sara-Lena Diestl" userId="c13393c5-eb41-4432-bef7-86930fb7c8d1" providerId="ADAL" clId="{28AD3EE5-64C0-4ADC-AAB6-46375AAB3BA6}" dt="2020-11-20T11:06:03.269" v="144" actId="6549"/>
          <ac:spMkLst>
            <pc:docMk/>
            <pc:sldMk cId="1956298648" sldId="351"/>
            <ac:spMk id="27" creationId="{2A85426C-B06A-4470-8A6B-F546C0F674A8}"/>
          </ac:spMkLst>
        </pc:spChg>
        <pc:spChg chg="mod">
          <ac:chgData name="Sara-Lena Diestl" userId="c13393c5-eb41-4432-bef7-86930fb7c8d1" providerId="ADAL" clId="{28AD3EE5-64C0-4ADC-AAB6-46375AAB3BA6}" dt="2020-11-20T11:06:04.501" v="145" actId="6549"/>
          <ac:spMkLst>
            <pc:docMk/>
            <pc:sldMk cId="1956298648" sldId="351"/>
            <ac:spMk id="28" creationId="{3AEC7175-AF74-4C61-BF21-47B8032329AC}"/>
          </ac:spMkLst>
        </pc:spChg>
        <pc:spChg chg="mod">
          <ac:chgData name="Sara-Lena Diestl" userId="c13393c5-eb41-4432-bef7-86930fb7c8d1" providerId="ADAL" clId="{28AD3EE5-64C0-4ADC-AAB6-46375AAB3BA6}" dt="2020-11-20T11:06:05.703" v="146" actId="6549"/>
          <ac:spMkLst>
            <pc:docMk/>
            <pc:sldMk cId="1956298648" sldId="351"/>
            <ac:spMk id="29" creationId="{6BCE8E85-7758-4F68-B9D9-52477C5F342D}"/>
          </ac:spMkLst>
        </pc:spChg>
      </pc:sldChg>
      <pc:sldChg chg="addSp delSp modSp mod addCm delCm modCm">
        <pc:chgData name="Sara-Lena Diestl" userId="c13393c5-eb41-4432-bef7-86930fb7c8d1" providerId="ADAL" clId="{28AD3EE5-64C0-4ADC-AAB6-46375AAB3BA6}" dt="2020-11-24T07:23:20.041" v="330" actId="478"/>
        <pc:sldMkLst>
          <pc:docMk/>
          <pc:sldMk cId="4192637892" sldId="362"/>
        </pc:sldMkLst>
        <pc:spChg chg="mod">
          <ac:chgData name="Sara-Lena Diestl" userId="c13393c5-eb41-4432-bef7-86930fb7c8d1" providerId="ADAL" clId="{28AD3EE5-64C0-4ADC-AAB6-46375AAB3BA6}" dt="2020-11-20T11:10:10.319" v="159" actId="6549"/>
          <ac:spMkLst>
            <pc:docMk/>
            <pc:sldMk cId="4192637892" sldId="362"/>
            <ac:spMk id="11" creationId="{D4079778-1C7D-411E-AD13-1A6F4619B00F}"/>
          </ac:spMkLst>
        </pc:spChg>
        <pc:cxnChg chg="add del mod">
          <ac:chgData name="Sara-Lena Diestl" userId="c13393c5-eb41-4432-bef7-86930fb7c8d1" providerId="ADAL" clId="{28AD3EE5-64C0-4ADC-AAB6-46375AAB3BA6}" dt="2020-11-24T07:23:20.041" v="330" actId="478"/>
          <ac:cxnSpMkLst>
            <pc:docMk/>
            <pc:sldMk cId="4192637892" sldId="362"/>
            <ac:cxnSpMk id="19" creationId="{893A0991-FE27-4401-AA15-028288B74B4D}"/>
          </ac:cxnSpMkLst>
        </pc:cxnChg>
        <pc:cxnChg chg="add del mod">
          <ac:chgData name="Sara-Lena Diestl" userId="c13393c5-eb41-4432-bef7-86930fb7c8d1" providerId="ADAL" clId="{28AD3EE5-64C0-4ADC-AAB6-46375AAB3BA6}" dt="2020-11-24T07:23:19.098" v="329" actId="478"/>
          <ac:cxnSpMkLst>
            <pc:docMk/>
            <pc:sldMk cId="4192637892" sldId="362"/>
            <ac:cxnSpMk id="29" creationId="{C2BE50C8-2F37-49D5-9766-324E4B294052}"/>
          </ac:cxnSpMkLst>
        </pc:cxnChg>
      </pc:sldChg>
      <pc:sldChg chg="addSp delSp modSp mod addCm delCm modCm">
        <pc:chgData name="Sara-Lena Diestl" userId="c13393c5-eb41-4432-bef7-86930fb7c8d1" providerId="ADAL" clId="{28AD3EE5-64C0-4ADC-AAB6-46375AAB3BA6}" dt="2020-11-24T07:23:09.383" v="326"/>
        <pc:sldMkLst>
          <pc:docMk/>
          <pc:sldMk cId="1221823667" sldId="365"/>
        </pc:sldMkLst>
        <pc:spChg chg="mod">
          <ac:chgData name="Sara-Lena Diestl" userId="c13393c5-eb41-4432-bef7-86930fb7c8d1" providerId="ADAL" clId="{28AD3EE5-64C0-4ADC-AAB6-46375AAB3BA6}" dt="2020-11-20T11:12:23.980" v="166" actId="6549"/>
          <ac:spMkLst>
            <pc:docMk/>
            <pc:sldMk cId="1221823667" sldId="365"/>
            <ac:spMk id="73" creationId="{663BE2D8-7791-40ED-950A-DE77F47E2A4A}"/>
          </ac:spMkLst>
        </pc:spChg>
        <pc:cxnChg chg="add del mod">
          <ac:chgData name="Sara-Lena Diestl" userId="c13393c5-eb41-4432-bef7-86930fb7c8d1" providerId="ADAL" clId="{28AD3EE5-64C0-4ADC-AAB6-46375AAB3BA6}" dt="2020-11-24T07:23:09.383" v="326"/>
          <ac:cxnSpMkLst>
            <pc:docMk/>
            <pc:sldMk cId="1221823667" sldId="365"/>
            <ac:cxnSpMk id="56" creationId="{50C84BD0-CAB9-4C39-91F4-37EFEA66F718}"/>
          </ac:cxnSpMkLst>
        </pc:cxnChg>
      </pc:sldChg>
      <pc:sldChg chg="modSp mod">
        <pc:chgData name="Sara-Lena Diestl" userId="c13393c5-eb41-4432-bef7-86930fb7c8d1" providerId="ADAL" clId="{28AD3EE5-64C0-4ADC-AAB6-46375AAB3BA6}" dt="2020-11-20T11:17:05.066" v="180" actId="1076"/>
        <pc:sldMkLst>
          <pc:docMk/>
          <pc:sldMk cId="4029371752" sldId="369"/>
        </pc:sldMkLst>
        <pc:spChg chg="mod">
          <ac:chgData name="Sara-Lena Diestl" userId="c13393c5-eb41-4432-bef7-86930fb7c8d1" providerId="ADAL" clId="{28AD3EE5-64C0-4ADC-AAB6-46375AAB3BA6}" dt="2020-11-20T11:17:05.066" v="180" actId="1076"/>
          <ac:spMkLst>
            <pc:docMk/>
            <pc:sldMk cId="4029371752" sldId="369"/>
            <ac:spMk id="25" creationId="{14D7C86C-8697-41A5-85F1-15021E5052D2}"/>
          </ac:spMkLst>
        </pc:spChg>
        <pc:spChg chg="mod">
          <ac:chgData name="Sara-Lena Diestl" userId="c13393c5-eb41-4432-bef7-86930fb7c8d1" providerId="ADAL" clId="{28AD3EE5-64C0-4ADC-AAB6-46375AAB3BA6}" dt="2020-11-20T11:17:01.097" v="179" actId="1076"/>
          <ac:spMkLst>
            <pc:docMk/>
            <pc:sldMk cId="4029371752" sldId="369"/>
            <ac:spMk id="27" creationId="{11B1B6A8-1BE3-496A-A2D0-0F7B4F738EF8}"/>
          </ac:spMkLst>
        </pc:spChg>
      </pc:sldChg>
      <pc:sldChg chg="addSp delSp modSp">
        <pc:chgData name="Sara-Lena Diestl" userId="c13393c5-eb41-4432-bef7-86930fb7c8d1" providerId="ADAL" clId="{28AD3EE5-64C0-4ADC-AAB6-46375AAB3BA6}" dt="2020-11-24T07:23:03.534" v="324"/>
        <pc:sldMkLst>
          <pc:docMk/>
          <pc:sldMk cId="2462534155" sldId="370"/>
        </pc:sldMkLst>
        <pc:cxnChg chg="add del mod">
          <ac:chgData name="Sara-Lena Diestl" userId="c13393c5-eb41-4432-bef7-86930fb7c8d1" providerId="ADAL" clId="{28AD3EE5-64C0-4ADC-AAB6-46375AAB3BA6}" dt="2020-11-24T07:23:03.534" v="324"/>
          <ac:cxnSpMkLst>
            <pc:docMk/>
            <pc:sldMk cId="2462534155" sldId="370"/>
            <ac:cxnSpMk id="16" creationId="{FBEC13B9-EE1C-4803-A614-AB282AD03F20}"/>
          </ac:cxnSpMkLst>
        </pc:cxnChg>
      </pc:sldChg>
      <pc:sldChg chg="addCm delCm modCm">
        <pc:chgData name="Sara-Lena Diestl" userId="c13393c5-eb41-4432-bef7-86930fb7c8d1" providerId="ADAL" clId="{28AD3EE5-64C0-4ADC-AAB6-46375AAB3BA6}" dt="2020-11-23T11:35:56.177" v="302" actId="1592"/>
        <pc:sldMkLst>
          <pc:docMk/>
          <pc:sldMk cId="3668298320" sldId="372"/>
        </pc:sldMkLst>
      </pc:sldChg>
      <pc:sldChg chg="addCm delCm modCm">
        <pc:chgData name="Sara-Lena Diestl" userId="c13393c5-eb41-4432-bef7-86930fb7c8d1" providerId="ADAL" clId="{28AD3EE5-64C0-4ADC-AAB6-46375AAB3BA6}" dt="2020-11-23T11:35:51.266" v="300" actId="1592"/>
        <pc:sldMkLst>
          <pc:docMk/>
          <pc:sldMk cId="1223812187" sldId="373"/>
        </pc:sldMkLst>
      </pc:sldChg>
      <pc:sldChg chg="modSp mod addCm delCm modCm">
        <pc:chgData name="Sara-Lena Diestl" userId="c13393c5-eb41-4432-bef7-86930fb7c8d1" providerId="ADAL" clId="{28AD3EE5-64C0-4ADC-AAB6-46375AAB3BA6}" dt="2020-11-23T11:36:02.766" v="303" actId="1592"/>
        <pc:sldMkLst>
          <pc:docMk/>
          <pc:sldMk cId="110934098" sldId="377"/>
        </pc:sldMkLst>
        <pc:spChg chg="mod">
          <ac:chgData name="Sara-Lena Diestl" userId="c13393c5-eb41-4432-bef7-86930fb7c8d1" providerId="ADAL" clId="{28AD3EE5-64C0-4ADC-AAB6-46375AAB3BA6}" dt="2020-11-20T11:21:09.690" v="206" actId="6549"/>
          <ac:spMkLst>
            <pc:docMk/>
            <pc:sldMk cId="110934098" sldId="377"/>
            <ac:spMk id="38" creationId="{D03B5514-6320-4B43-98A1-CCECA754ECC3}"/>
          </ac:spMkLst>
        </pc:spChg>
        <pc:spChg chg="mod">
          <ac:chgData name="Sara-Lena Diestl" userId="c13393c5-eb41-4432-bef7-86930fb7c8d1" providerId="ADAL" clId="{28AD3EE5-64C0-4ADC-AAB6-46375AAB3BA6}" dt="2020-11-20T11:21:16.123" v="209" actId="20577"/>
          <ac:spMkLst>
            <pc:docMk/>
            <pc:sldMk cId="110934098" sldId="377"/>
            <ac:spMk id="40" creationId="{BB951A6C-C178-484E-BCBE-742D9C7FC6EE}"/>
          </ac:spMkLst>
        </pc:spChg>
        <pc:spChg chg="mod">
          <ac:chgData name="Sara-Lena Diestl" userId="c13393c5-eb41-4432-bef7-86930fb7c8d1" providerId="ADAL" clId="{28AD3EE5-64C0-4ADC-AAB6-46375AAB3BA6}" dt="2020-11-20T11:21:21.660" v="210" actId="1076"/>
          <ac:spMkLst>
            <pc:docMk/>
            <pc:sldMk cId="110934098" sldId="377"/>
            <ac:spMk id="52" creationId="{8EAD92D7-A35C-4377-A0F9-3FD634EE03CA}"/>
          </ac:spMkLst>
        </pc:spChg>
      </pc:sldChg>
      <pc:sldChg chg="modSp mod">
        <pc:chgData name="Sara-Lena Diestl" userId="c13393c5-eb41-4432-bef7-86930fb7c8d1" providerId="ADAL" clId="{28AD3EE5-64C0-4ADC-AAB6-46375AAB3BA6}" dt="2020-11-20T10:59:28.054" v="135" actId="57"/>
        <pc:sldMkLst>
          <pc:docMk/>
          <pc:sldMk cId="2931040424" sldId="381"/>
        </pc:sldMkLst>
        <pc:spChg chg="mod">
          <ac:chgData name="Sara-Lena Diestl" userId="c13393c5-eb41-4432-bef7-86930fb7c8d1" providerId="ADAL" clId="{28AD3EE5-64C0-4ADC-AAB6-46375AAB3BA6}" dt="2020-11-20T10:59:28.054" v="135" actId="57"/>
          <ac:spMkLst>
            <pc:docMk/>
            <pc:sldMk cId="2931040424" sldId="381"/>
            <ac:spMk id="16" creationId="{A2B5171C-EFBC-460B-A4B4-F36CFB008935}"/>
          </ac:spMkLst>
        </pc:spChg>
      </pc:sldChg>
      <pc:sldChg chg="addCm delCm modCm">
        <pc:chgData name="Sara-Lena Diestl" userId="c13393c5-eb41-4432-bef7-86930fb7c8d1" providerId="ADAL" clId="{28AD3EE5-64C0-4ADC-AAB6-46375AAB3BA6}" dt="2020-11-24T07:20:02.936" v="317" actId="1592"/>
        <pc:sldMkLst>
          <pc:docMk/>
          <pc:sldMk cId="1696597242" sldId="386"/>
        </pc:sldMkLst>
      </pc:sldChg>
      <pc:sldChg chg="addCm delCm modCm">
        <pc:chgData name="Sara-Lena Diestl" userId="c13393c5-eb41-4432-bef7-86930fb7c8d1" providerId="ADAL" clId="{28AD3EE5-64C0-4ADC-AAB6-46375AAB3BA6}" dt="2020-11-23T11:38:07.005" v="311" actId="1592"/>
        <pc:sldMkLst>
          <pc:docMk/>
          <pc:sldMk cId="3115955126" sldId="387"/>
        </pc:sldMkLst>
      </pc:sldChg>
      <pc:sldChg chg="modSp mod">
        <pc:chgData name="Sara-Lena Diestl" userId="c13393c5-eb41-4432-bef7-86930fb7c8d1" providerId="ADAL" clId="{28AD3EE5-64C0-4ADC-AAB6-46375AAB3BA6}" dt="2020-11-20T11:31:42.280" v="264" actId="6549"/>
        <pc:sldMkLst>
          <pc:docMk/>
          <pc:sldMk cId="632789632" sldId="394"/>
        </pc:sldMkLst>
        <pc:spChg chg="mod">
          <ac:chgData name="Sara-Lena Diestl" userId="c13393c5-eb41-4432-bef7-86930fb7c8d1" providerId="ADAL" clId="{28AD3EE5-64C0-4ADC-AAB6-46375AAB3BA6}" dt="2020-11-20T11:31:42.280" v="264" actId="6549"/>
          <ac:spMkLst>
            <pc:docMk/>
            <pc:sldMk cId="632789632" sldId="394"/>
            <ac:spMk id="10" creationId="{45D81D84-CDBF-4D2D-A2B0-8684CA2B5E90}"/>
          </ac:spMkLst>
        </pc:spChg>
        <pc:spChg chg="mod">
          <ac:chgData name="Sara-Lena Diestl" userId="c13393c5-eb41-4432-bef7-86930fb7c8d1" providerId="ADAL" clId="{28AD3EE5-64C0-4ADC-AAB6-46375AAB3BA6}" dt="2020-11-20T11:31:39.306" v="263" actId="20577"/>
          <ac:spMkLst>
            <pc:docMk/>
            <pc:sldMk cId="632789632" sldId="394"/>
            <ac:spMk id="12" creationId="{A4FE87BD-6800-49B9-8D3D-589013A97A4A}"/>
          </ac:spMkLst>
        </pc:spChg>
      </pc:sldChg>
      <pc:sldChg chg="addSp delSp modSp mod">
        <pc:chgData name="Sara-Lena Diestl" userId="c13393c5-eb41-4432-bef7-86930fb7c8d1" providerId="ADAL" clId="{28AD3EE5-64C0-4ADC-AAB6-46375AAB3BA6}" dt="2020-11-24T07:22:45.594" v="322" actId="21"/>
        <pc:sldMkLst>
          <pc:docMk/>
          <pc:sldMk cId="1212846604" sldId="399"/>
        </pc:sldMkLst>
        <pc:spChg chg="mod">
          <ac:chgData name="Sara-Lena Diestl" userId="c13393c5-eb41-4432-bef7-86930fb7c8d1" providerId="ADAL" clId="{28AD3EE5-64C0-4ADC-AAB6-46375AAB3BA6}" dt="2020-11-20T11:32:29.219" v="276" actId="6549"/>
          <ac:spMkLst>
            <pc:docMk/>
            <pc:sldMk cId="1212846604" sldId="399"/>
            <ac:spMk id="35" creationId="{2A57DD09-F726-4A7C-9183-927750DDE11E}"/>
          </ac:spMkLst>
        </pc:spChg>
        <pc:cxnChg chg="add del mod">
          <ac:chgData name="Sara-Lena Diestl" userId="c13393c5-eb41-4432-bef7-86930fb7c8d1" providerId="ADAL" clId="{28AD3EE5-64C0-4ADC-AAB6-46375AAB3BA6}" dt="2020-11-24T07:22:45.594" v="322" actId="21"/>
          <ac:cxnSpMkLst>
            <pc:docMk/>
            <pc:sldMk cId="1212846604" sldId="399"/>
            <ac:cxnSpMk id="3" creationId="{A2B14E96-BC75-4224-A91C-C637EE51545E}"/>
          </ac:cxnSpMkLst>
        </pc:cxnChg>
      </pc:sldChg>
      <pc:sldChg chg="modSp mod">
        <pc:chgData name="Sara-Lena Diestl" userId="c13393c5-eb41-4432-bef7-86930fb7c8d1" providerId="ADAL" clId="{28AD3EE5-64C0-4ADC-AAB6-46375AAB3BA6}" dt="2020-11-20T11:35:24.160" v="279" actId="404"/>
        <pc:sldMkLst>
          <pc:docMk/>
          <pc:sldMk cId="2214383230" sldId="400"/>
        </pc:sldMkLst>
        <pc:spChg chg="mod">
          <ac:chgData name="Sara-Lena Diestl" userId="c13393c5-eb41-4432-bef7-86930fb7c8d1" providerId="ADAL" clId="{28AD3EE5-64C0-4ADC-AAB6-46375AAB3BA6}" dt="2020-11-20T11:35:24.160" v="279" actId="404"/>
          <ac:spMkLst>
            <pc:docMk/>
            <pc:sldMk cId="2214383230" sldId="400"/>
            <ac:spMk id="4" creationId="{5AE1CB80-0A73-4877-B629-2EEB1ED9A43A}"/>
          </ac:spMkLst>
        </pc:spChg>
      </pc:sldChg>
      <pc:sldChg chg="modSp mod">
        <pc:chgData name="Sara-Lena Diestl" userId="c13393c5-eb41-4432-bef7-86930fb7c8d1" providerId="ADAL" clId="{28AD3EE5-64C0-4ADC-AAB6-46375AAB3BA6}" dt="2020-11-20T10:49:46.259" v="112" actId="20577"/>
        <pc:sldMkLst>
          <pc:docMk/>
          <pc:sldMk cId="447098078" sldId="418"/>
        </pc:sldMkLst>
        <pc:spChg chg="mod">
          <ac:chgData name="Sara-Lena Diestl" userId="c13393c5-eb41-4432-bef7-86930fb7c8d1" providerId="ADAL" clId="{28AD3EE5-64C0-4ADC-AAB6-46375AAB3BA6}" dt="2020-11-20T10:49:46.259" v="112" actId="20577"/>
          <ac:spMkLst>
            <pc:docMk/>
            <pc:sldMk cId="447098078" sldId="418"/>
            <ac:spMk id="2" creationId="{A9EF3D53-70FC-48D6-AFA1-EB10D29996A4}"/>
          </ac:spMkLst>
        </pc:spChg>
        <pc:spChg chg="mod">
          <ac:chgData name="Sara-Lena Diestl" userId="c13393c5-eb41-4432-bef7-86930fb7c8d1" providerId="ADAL" clId="{28AD3EE5-64C0-4ADC-AAB6-46375AAB3BA6}" dt="2020-11-20T10:49:36.855" v="111" actId="6549"/>
          <ac:spMkLst>
            <pc:docMk/>
            <pc:sldMk cId="447098078" sldId="418"/>
            <ac:spMk id="7" creationId="{AD4A00F7-D86F-45A3-AB0C-392D933C29C9}"/>
          </ac:spMkLst>
        </pc:spChg>
        <pc:spChg chg="mod">
          <ac:chgData name="Sara-Lena Diestl" userId="c13393c5-eb41-4432-bef7-86930fb7c8d1" providerId="ADAL" clId="{28AD3EE5-64C0-4ADC-AAB6-46375AAB3BA6}" dt="2020-11-20T10:40:36.799" v="109" actId="20577"/>
          <ac:spMkLst>
            <pc:docMk/>
            <pc:sldMk cId="447098078" sldId="418"/>
            <ac:spMk id="16" creationId="{E65E5494-5679-4EC3-9D2E-4F5921310D6A}"/>
          </ac:spMkLst>
        </pc:spChg>
      </pc:sldChg>
      <pc:sldChg chg="modSp mod">
        <pc:chgData name="Sara-Lena Diestl" userId="c13393c5-eb41-4432-bef7-86930fb7c8d1" providerId="ADAL" clId="{28AD3EE5-64C0-4ADC-AAB6-46375AAB3BA6}" dt="2020-11-20T10:30:09.276" v="13"/>
        <pc:sldMkLst>
          <pc:docMk/>
          <pc:sldMk cId="4099835336" sldId="425"/>
        </pc:sldMkLst>
        <pc:spChg chg="mod">
          <ac:chgData name="Sara-Lena Diestl" userId="c13393c5-eb41-4432-bef7-86930fb7c8d1" providerId="ADAL" clId="{28AD3EE5-64C0-4ADC-AAB6-46375AAB3BA6}" dt="2020-11-20T10:30:09.276" v="13"/>
          <ac:spMkLst>
            <pc:docMk/>
            <pc:sldMk cId="4099835336" sldId="425"/>
            <ac:spMk id="21" creationId="{6016728C-8D20-45B0-89C4-A3470562D3A6}"/>
          </ac:spMkLst>
        </pc:spChg>
      </pc:sldChg>
      <pc:sldChg chg="modSp mod">
        <pc:chgData name="Sara-Lena Diestl" userId="c13393c5-eb41-4432-bef7-86930fb7c8d1" providerId="ADAL" clId="{28AD3EE5-64C0-4ADC-AAB6-46375AAB3BA6}" dt="2020-11-20T11:37:20.976" v="284" actId="6549"/>
        <pc:sldMkLst>
          <pc:docMk/>
          <pc:sldMk cId="2632817592" sldId="468"/>
        </pc:sldMkLst>
        <pc:spChg chg="mod">
          <ac:chgData name="Sara-Lena Diestl" userId="c13393c5-eb41-4432-bef7-86930fb7c8d1" providerId="ADAL" clId="{28AD3EE5-64C0-4ADC-AAB6-46375AAB3BA6}" dt="2020-11-20T11:35:28.063" v="280" actId="404"/>
          <ac:spMkLst>
            <pc:docMk/>
            <pc:sldMk cId="2632817592" sldId="468"/>
            <ac:spMk id="20" creationId="{D70DAB5A-9E9D-4F3B-B82B-BEAC41E8AB5A}"/>
          </ac:spMkLst>
        </pc:spChg>
        <pc:spChg chg="mod">
          <ac:chgData name="Sara-Lena Diestl" userId="c13393c5-eb41-4432-bef7-86930fb7c8d1" providerId="ADAL" clId="{28AD3EE5-64C0-4ADC-AAB6-46375AAB3BA6}" dt="2020-11-20T11:37:20.976" v="284" actId="6549"/>
          <ac:spMkLst>
            <pc:docMk/>
            <pc:sldMk cId="2632817592" sldId="468"/>
            <ac:spMk id="38" creationId="{3DA00DA6-15B7-C045-8358-F696C995A210}"/>
          </ac:spMkLst>
        </pc:spChg>
      </pc:sldChg>
      <pc:sldChg chg="addCm delCm modCm">
        <pc:chgData name="Sara-Lena Diestl" userId="c13393c5-eb41-4432-bef7-86930fb7c8d1" providerId="ADAL" clId="{28AD3EE5-64C0-4ADC-AAB6-46375AAB3BA6}" dt="2020-11-23T11:34:52.673" v="289" actId="1592"/>
        <pc:sldMkLst>
          <pc:docMk/>
          <pc:sldMk cId="1098458483" sldId="473"/>
        </pc:sldMkLst>
      </pc:sldChg>
      <pc:sldChg chg="addCm delCm modCm">
        <pc:chgData name="Sara-Lena Diestl" userId="c13393c5-eb41-4432-bef7-86930fb7c8d1" providerId="ADAL" clId="{28AD3EE5-64C0-4ADC-AAB6-46375AAB3BA6}" dt="2020-11-23T11:38:12.793" v="312" actId="1592"/>
        <pc:sldMkLst>
          <pc:docMk/>
          <pc:sldMk cId="2525729781" sldId="5803"/>
        </pc:sldMkLst>
      </pc:sldChg>
      <pc:sldChg chg="modSp mod">
        <pc:chgData name="Sara-Lena Diestl" userId="c13393c5-eb41-4432-bef7-86930fb7c8d1" providerId="ADAL" clId="{28AD3EE5-64C0-4ADC-AAB6-46375AAB3BA6}" dt="2020-11-20T11:30:51.733" v="243" actId="20577"/>
        <pc:sldMkLst>
          <pc:docMk/>
          <pc:sldMk cId="2139303092" sldId="5804"/>
        </pc:sldMkLst>
        <pc:spChg chg="mod">
          <ac:chgData name="Sara-Lena Diestl" userId="c13393c5-eb41-4432-bef7-86930fb7c8d1" providerId="ADAL" clId="{28AD3EE5-64C0-4ADC-AAB6-46375AAB3BA6}" dt="2020-11-20T11:30:36.923" v="239" actId="20577"/>
          <ac:spMkLst>
            <pc:docMk/>
            <pc:sldMk cId="2139303092" sldId="5804"/>
            <ac:spMk id="6" creationId="{E2C21046-3CC8-4C21-9E29-B91EDA257570}"/>
          </ac:spMkLst>
        </pc:spChg>
        <pc:spChg chg="mod">
          <ac:chgData name="Sara-Lena Diestl" userId="c13393c5-eb41-4432-bef7-86930fb7c8d1" providerId="ADAL" clId="{28AD3EE5-64C0-4ADC-AAB6-46375AAB3BA6}" dt="2020-11-20T11:30:19.765" v="232" actId="6549"/>
          <ac:spMkLst>
            <pc:docMk/>
            <pc:sldMk cId="2139303092" sldId="5804"/>
            <ac:spMk id="9" creationId="{E864130E-7189-4FD9-A88B-B6C9780C06DA}"/>
          </ac:spMkLst>
        </pc:spChg>
        <pc:spChg chg="mod">
          <ac:chgData name="Sara-Lena Diestl" userId="c13393c5-eb41-4432-bef7-86930fb7c8d1" providerId="ADAL" clId="{28AD3EE5-64C0-4ADC-AAB6-46375AAB3BA6}" dt="2020-11-20T11:30:48.739" v="242" actId="20577"/>
          <ac:spMkLst>
            <pc:docMk/>
            <pc:sldMk cId="2139303092" sldId="5804"/>
            <ac:spMk id="10" creationId="{E7D4621D-EFA3-4CA4-BA91-156D1721F235}"/>
          </ac:spMkLst>
        </pc:spChg>
        <pc:spChg chg="mod">
          <ac:chgData name="Sara-Lena Diestl" userId="c13393c5-eb41-4432-bef7-86930fb7c8d1" providerId="ADAL" clId="{28AD3EE5-64C0-4ADC-AAB6-46375AAB3BA6}" dt="2020-11-20T11:30:51.733" v="243" actId="20577"/>
          <ac:spMkLst>
            <pc:docMk/>
            <pc:sldMk cId="2139303092" sldId="5804"/>
            <ac:spMk id="56" creationId="{CB29368B-9920-445A-BF95-BD1C9E8019C9}"/>
          </ac:spMkLst>
        </pc:spChg>
      </pc:sldChg>
      <pc:sldChg chg="modSp mod">
        <pc:chgData name="Sara-Lena Diestl" userId="c13393c5-eb41-4432-bef7-86930fb7c8d1" providerId="ADAL" clId="{28AD3EE5-64C0-4ADC-AAB6-46375AAB3BA6}" dt="2020-11-20T10:50:36.737" v="114"/>
        <pc:sldMkLst>
          <pc:docMk/>
          <pc:sldMk cId="3512138599" sldId="5805"/>
        </pc:sldMkLst>
        <pc:spChg chg="mod">
          <ac:chgData name="Sara-Lena Diestl" userId="c13393c5-eb41-4432-bef7-86930fb7c8d1" providerId="ADAL" clId="{28AD3EE5-64C0-4ADC-AAB6-46375AAB3BA6}" dt="2020-11-20T10:49:48.649" v="113" actId="20577"/>
          <ac:spMkLst>
            <pc:docMk/>
            <pc:sldMk cId="3512138599" sldId="5805"/>
            <ac:spMk id="2" creationId="{A9EF3D53-70FC-48D6-AFA1-EB10D29996A4}"/>
          </ac:spMkLst>
        </pc:spChg>
        <pc:spChg chg="mod">
          <ac:chgData name="Sara-Lena Diestl" userId="c13393c5-eb41-4432-bef7-86930fb7c8d1" providerId="ADAL" clId="{28AD3EE5-64C0-4ADC-AAB6-46375AAB3BA6}" dt="2020-11-20T10:50:36.737" v="114"/>
          <ac:spMkLst>
            <pc:docMk/>
            <pc:sldMk cId="3512138599" sldId="5805"/>
            <ac:spMk id="60" creationId="{7DD59796-B3DC-4008-81DA-994BAC10A312}"/>
          </ac:spMkLst>
        </pc:spChg>
      </pc:sldChg>
      <pc:sldChg chg="addCm delCm modCm">
        <pc:chgData name="Sara-Lena Diestl" userId="c13393c5-eb41-4432-bef7-86930fb7c8d1" providerId="ADAL" clId="{28AD3EE5-64C0-4ADC-AAB6-46375AAB3BA6}" dt="2020-11-23T11:35:18.628" v="293" actId="1592"/>
        <pc:sldMkLst>
          <pc:docMk/>
          <pc:sldMk cId="1237711750" sldId="5806"/>
        </pc:sldMkLst>
      </pc:sldChg>
      <pc:sldChg chg="modSp mod">
        <pc:chgData name="Sara-Lena Diestl" userId="c13393c5-eb41-4432-bef7-86930fb7c8d1" providerId="ADAL" clId="{28AD3EE5-64C0-4ADC-AAB6-46375AAB3BA6}" dt="2020-11-20T11:01:17.094" v="137"/>
        <pc:sldMkLst>
          <pc:docMk/>
          <pc:sldMk cId="1299901609" sldId="5807"/>
        </pc:sldMkLst>
        <pc:spChg chg="mod">
          <ac:chgData name="Sara-Lena Diestl" userId="c13393c5-eb41-4432-bef7-86930fb7c8d1" providerId="ADAL" clId="{28AD3EE5-64C0-4ADC-AAB6-46375AAB3BA6}" dt="2020-11-20T11:01:17.094" v="137"/>
          <ac:spMkLst>
            <pc:docMk/>
            <pc:sldMk cId="1299901609" sldId="5807"/>
            <ac:spMk id="7" creationId="{63A07E62-B89D-45CA-8F17-8B6B38C8AD4F}"/>
          </ac:spMkLst>
        </pc:spChg>
      </pc:sldChg>
      <pc:sldChg chg="addCm delCm modCm">
        <pc:chgData name="Sara-Lena Diestl" userId="c13393c5-eb41-4432-bef7-86930fb7c8d1" providerId="ADAL" clId="{28AD3EE5-64C0-4ADC-AAB6-46375AAB3BA6}" dt="2020-11-23T11:35:23.173" v="294" actId="1592"/>
        <pc:sldMkLst>
          <pc:docMk/>
          <pc:sldMk cId="1089811023" sldId="5809"/>
        </pc:sldMkLst>
      </pc:sldChg>
      <pc:sldChg chg="modSp mod addCm delCm modCm">
        <pc:chgData name="Sara-Lena Diestl" userId="c13393c5-eb41-4432-bef7-86930fb7c8d1" providerId="ADAL" clId="{28AD3EE5-64C0-4ADC-AAB6-46375AAB3BA6}" dt="2020-11-23T11:35:45.359" v="299" actId="1592"/>
        <pc:sldMkLst>
          <pc:docMk/>
          <pc:sldMk cId="2576484052" sldId="5810"/>
        </pc:sldMkLst>
        <pc:spChg chg="mod">
          <ac:chgData name="Sara-Lena Diestl" userId="c13393c5-eb41-4432-bef7-86930fb7c8d1" providerId="ADAL" clId="{28AD3EE5-64C0-4ADC-AAB6-46375AAB3BA6}" dt="2020-11-20T11:13:06.642" v="173" actId="20577"/>
          <ac:spMkLst>
            <pc:docMk/>
            <pc:sldMk cId="2576484052" sldId="5810"/>
            <ac:spMk id="48" creationId="{4470453B-2DA3-4AD9-9802-0430F281C3AC}"/>
          </ac:spMkLst>
        </pc:spChg>
      </pc:sldChg>
      <pc:sldChg chg="modSp mod">
        <pc:chgData name="Sara-Lena Diestl" userId="c13393c5-eb41-4432-bef7-86930fb7c8d1" providerId="ADAL" clId="{28AD3EE5-64C0-4ADC-AAB6-46375AAB3BA6}" dt="2020-11-20T11:20:24.403" v="194" actId="6549"/>
        <pc:sldMkLst>
          <pc:docMk/>
          <pc:sldMk cId="2727211292" sldId="5811"/>
        </pc:sldMkLst>
        <pc:spChg chg="mod">
          <ac:chgData name="Sara-Lena Diestl" userId="c13393c5-eb41-4432-bef7-86930fb7c8d1" providerId="ADAL" clId="{28AD3EE5-64C0-4ADC-AAB6-46375AAB3BA6}" dt="2020-11-20T11:20:21.899" v="193" actId="57"/>
          <ac:spMkLst>
            <pc:docMk/>
            <pc:sldMk cId="2727211292" sldId="5811"/>
            <ac:spMk id="53" creationId="{1ABF325A-CC47-4A9F-94C0-8FD6961AB13B}"/>
          </ac:spMkLst>
        </pc:spChg>
        <pc:spChg chg="mod">
          <ac:chgData name="Sara-Lena Diestl" userId="c13393c5-eb41-4432-bef7-86930fb7c8d1" providerId="ADAL" clId="{28AD3EE5-64C0-4ADC-AAB6-46375AAB3BA6}" dt="2020-11-20T11:20:24.403" v="194" actId="6549"/>
          <ac:spMkLst>
            <pc:docMk/>
            <pc:sldMk cId="2727211292" sldId="5811"/>
            <ac:spMk id="54" creationId="{D2641A62-D6FA-4808-82AC-94529FE1654A}"/>
          </ac:spMkLst>
        </pc:spChg>
      </pc:sldChg>
      <pc:sldChg chg="addCm delCm modCm">
        <pc:chgData name="Sara-Lena Diestl" userId="c13393c5-eb41-4432-bef7-86930fb7c8d1" providerId="ADAL" clId="{28AD3EE5-64C0-4ADC-AAB6-46375AAB3BA6}" dt="2020-11-23T11:37:20.814" v="306" actId="1592"/>
        <pc:sldMkLst>
          <pc:docMk/>
          <pc:sldMk cId="3540625122" sldId="5812"/>
        </pc:sldMkLst>
      </pc:sldChg>
      <pc:sldChg chg="modSp mod">
        <pc:chgData name="Sara-Lena Diestl" userId="c13393c5-eb41-4432-bef7-86930fb7c8d1" providerId="ADAL" clId="{28AD3EE5-64C0-4ADC-AAB6-46375AAB3BA6}" dt="2020-11-20T11:32:00.988" v="274" actId="113"/>
        <pc:sldMkLst>
          <pc:docMk/>
          <pc:sldMk cId="2234997671" sldId="5814"/>
        </pc:sldMkLst>
        <pc:spChg chg="mod">
          <ac:chgData name="Sara-Lena Diestl" userId="c13393c5-eb41-4432-bef7-86930fb7c8d1" providerId="ADAL" clId="{28AD3EE5-64C0-4ADC-AAB6-46375AAB3BA6}" dt="2020-11-20T11:32:00.988" v="274" actId="113"/>
          <ac:spMkLst>
            <pc:docMk/>
            <pc:sldMk cId="2234997671" sldId="5814"/>
            <ac:spMk id="12" creationId="{9CDE2BDC-06AB-B043-A5E2-31CAA71FFEC7}"/>
          </ac:spMkLst>
        </pc:spChg>
      </pc:sldChg>
      <pc:sldChg chg="modSp mod">
        <pc:chgData name="Sara-Lena Diestl" userId="c13393c5-eb41-4432-bef7-86930fb7c8d1" providerId="ADAL" clId="{28AD3EE5-64C0-4ADC-AAB6-46375AAB3BA6}" dt="2020-11-20T11:31:09.035" v="250" actId="113"/>
        <pc:sldMkLst>
          <pc:docMk/>
          <pc:sldMk cId="4069119002" sldId="5815"/>
        </pc:sldMkLst>
        <pc:spChg chg="mod">
          <ac:chgData name="Sara-Lena Diestl" userId="c13393c5-eb41-4432-bef7-86930fb7c8d1" providerId="ADAL" clId="{28AD3EE5-64C0-4ADC-AAB6-46375AAB3BA6}" dt="2020-11-20T11:31:02.619" v="245" actId="57"/>
          <ac:spMkLst>
            <pc:docMk/>
            <pc:sldMk cId="4069119002" sldId="5815"/>
            <ac:spMk id="3" creationId="{3F626677-E1DE-4CCC-A789-3C4B1193E025}"/>
          </ac:spMkLst>
        </pc:spChg>
        <pc:spChg chg="mod">
          <ac:chgData name="Sara-Lena Diestl" userId="c13393c5-eb41-4432-bef7-86930fb7c8d1" providerId="ADAL" clId="{28AD3EE5-64C0-4ADC-AAB6-46375AAB3BA6}" dt="2020-11-20T11:31:09.035" v="250" actId="113"/>
          <ac:spMkLst>
            <pc:docMk/>
            <pc:sldMk cId="4069119002" sldId="5815"/>
            <ac:spMk id="7" creationId="{CC6FD277-973B-4918-B535-3E879737606C}"/>
          </ac:spMkLst>
        </pc:spChg>
      </pc:sldChg>
      <pc:sldChg chg="modSp mod">
        <pc:chgData name="Sara-Lena Diestl" userId="c13393c5-eb41-4432-bef7-86930fb7c8d1" providerId="ADAL" clId="{28AD3EE5-64C0-4ADC-AAB6-46375AAB3BA6}" dt="2020-11-20T11:39:18.585" v="288" actId="20577"/>
        <pc:sldMkLst>
          <pc:docMk/>
          <pc:sldMk cId="3988756824" sldId="5816"/>
        </pc:sldMkLst>
        <pc:spChg chg="mod">
          <ac:chgData name="Sara-Lena Diestl" userId="c13393c5-eb41-4432-bef7-86930fb7c8d1" providerId="ADAL" clId="{28AD3EE5-64C0-4ADC-AAB6-46375AAB3BA6}" dt="2020-11-20T11:31:28.010" v="259" actId="113"/>
          <ac:spMkLst>
            <pc:docMk/>
            <pc:sldMk cId="3988756824" sldId="5816"/>
            <ac:spMk id="6" creationId="{5387EF6A-085C-476A-9599-D63108AFB378}"/>
          </ac:spMkLst>
        </pc:spChg>
        <pc:spChg chg="mod">
          <ac:chgData name="Sara-Lena Diestl" userId="c13393c5-eb41-4432-bef7-86930fb7c8d1" providerId="ADAL" clId="{28AD3EE5-64C0-4ADC-AAB6-46375AAB3BA6}" dt="2020-11-20T11:31:14.275" v="252" actId="57"/>
          <ac:spMkLst>
            <pc:docMk/>
            <pc:sldMk cId="3988756824" sldId="5816"/>
            <ac:spMk id="29" creationId="{5787C803-6AF6-46E6-8EA4-5BF2BCAC6368}"/>
          </ac:spMkLst>
        </pc:spChg>
        <pc:spChg chg="mod">
          <ac:chgData name="Sara-Lena Diestl" userId="c13393c5-eb41-4432-bef7-86930fb7c8d1" providerId="ADAL" clId="{28AD3EE5-64C0-4ADC-AAB6-46375AAB3BA6}" dt="2020-11-20T11:31:19.891" v="254" actId="57"/>
          <ac:spMkLst>
            <pc:docMk/>
            <pc:sldMk cId="3988756824" sldId="5816"/>
            <ac:spMk id="35" creationId="{DD7B030F-03EA-4ED3-97E2-12DEB483C5BA}"/>
          </ac:spMkLst>
        </pc:spChg>
        <pc:spChg chg="mod">
          <ac:chgData name="Sara-Lena Diestl" userId="c13393c5-eb41-4432-bef7-86930fb7c8d1" providerId="ADAL" clId="{28AD3EE5-64C0-4ADC-AAB6-46375AAB3BA6}" dt="2020-11-20T11:39:18.585" v="288" actId="20577"/>
          <ac:spMkLst>
            <pc:docMk/>
            <pc:sldMk cId="3988756824" sldId="5816"/>
            <ac:spMk id="50" creationId="{50F2BB25-62F5-4CEE-9022-0A212B5BC99E}"/>
          </ac:spMkLst>
        </pc:spChg>
      </pc:sldChg>
    </pc:docChg>
  </pc:docChgLst>
  <pc:docChgLst>
    <pc:chgData name="Xin Zhu" userId="e83fa5b1-fffe-4723-94c9-81e9ad9ea579" providerId="ADAL" clId="{B6E1EE47-6C45-4126-9A8E-6E262117DD46}"/>
    <pc:docChg chg="undo custSel modSld modMainMaster">
      <pc:chgData name="Xin Zhu" userId="e83fa5b1-fffe-4723-94c9-81e9ad9ea579" providerId="ADAL" clId="{B6E1EE47-6C45-4126-9A8E-6E262117DD46}" dt="2020-11-19T17:08:15.657" v="126" actId="18131"/>
      <pc:docMkLst>
        <pc:docMk/>
      </pc:docMkLst>
      <pc:sldChg chg="addSp delSp modSp">
        <pc:chgData name="Xin Zhu" userId="e83fa5b1-fffe-4723-94c9-81e9ad9ea579" providerId="ADAL" clId="{B6E1EE47-6C45-4126-9A8E-6E262117DD46}" dt="2020-11-19T15:29:18.982" v="76"/>
        <pc:sldMkLst>
          <pc:docMk/>
          <pc:sldMk cId="3821260566" sldId="330"/>
        </pc:sldMkLst>
        <pc:spChg chg="del">
          <ac:chgData name="Xin Zhu" userId="e83fa5b1-fffe-4723-94c9-81e9ad9ea579" providerId="ADAL" clId="{B6E1EE47-6C45-4126-9A8E-6E262117DD46}" dt="2020-11-19T15:28:37.864" v="74" actId="478"/>
          <ac:spMkLst>
            <pc:docMk/>
            <pc:sldMk cId="3821260566" sldId="330"/>
            <ac:spMk id="70" creationId="{432B8D70-4C06-49B9-A7B8-39DBF3AE70DD}"/>
          </ac:spMkLst>
        </pc:spChg>
        <pc:spChg chg="del">
          <ac:chgData name="Xin Zhu" userId="e83fa5b1-fffe-4723-94c9-81e9ad9ea579" providerId="ADAL" clId="{B6E1EE47-6C45-4126-9A8E-6E262117DD46}" dt="2020-11-19T15:28:35.056" v="72" actId="478"/>
          <ac:spMkLst>
            <pc:docMk/>
            <pc:sldMk cId="3821260566" sldId="330"/>
            <ac:spMk id="72" creationId="{9DF1938E-3CCF-46C5-8986-2089BFCAEE56}"/>
          </ac:spMkLst>
        </pc:spChg>
        <pc:spChg chg="del">
          <ac:chgData name="Xin Zhu" userId="e83fa5b1-fffe-4723-94c9-81e9ad9ea579" providerId="ADAL" clId="{B6E1EE47-6C45-4126-9A8E-6E262117DD46}" dt="2020-11-19T15:28:36.578" v="73" actId="478"/>
          <ac:spMkLst>
            <pc:docMk/>
            <pc:sldMk cId="3821260566" sldId="330"/>
            <ac:spMk id="74" creationId="{524ECA5B-D4A3-441B-AE9C-318D1D069393}"/>
          </ac:spMkLst>
        </pc:spChg>
        <pc:spChg chg="del">
          <ac:chgData name="Xin Zhu" userId="e83fa5b1-fffe-4723-94c9-81e9ad9ea579" providerId="ADAL" clId="{B6E1EE47-6C45-4126-9A8E-6E262117DD46}" dt="2020-11-19T15:28:31.769" v="70" actId="478"/>
          <ac:spMkLst>
            <pc:docMk/>
            <pc:sldMk cId="3821260566" sldId="330"/>
            <ac:spMk id="77" creationId="{787721F2-A85A-4B38-95D2-FEC5C847D086}"/>
          </ac:spMkLst>
        </pc:spChg>
        <pc:spChg chg="del">
          <ac:chgData name="Xin Zhu" userId="e83fa5b1-fffe-4723-94c9-81e9ad9ea579" providerId="ADAL" clId="{B6E1EE47-6C45-4126-9A8E-6E262117DD46}" dt="2020-11-19T15:28:29.704" v="69" actId="478"/>
          <ac:spMkLst>
            <pc:docMk/>
            <pc:sldMk cId="3821260566" sldId="330"/>
            <ac:spMk id="80" creationId="{13113E17-0054-4192-B1D0-9876DD871000}"/>
          </ac:spMkLst>
        </pc:spChg>
        <pc:spChg chg="mod">
          <ac:chgData name="Xin Zhu" userId="e83fa5b1-fffe-4723-94c9-81e9ad9ea579" providerId="ADAL" clId="{B6E1EE47-6C45-4126-9A8E-6E262117DD46}" dt="2020-11-19T15:29:18.982" v="76"/>
          <ac:spMkLst>
            <pc:docMk/>
            <pc:sldMk cId="3821260566" sldId="330"/>
            <ac:spMk id="91" creationId="{5C4711F9-BA1A-459C-98DA-12426C02A31C}"/>
          </ac:spMkLst>
        </pc:spChg>
        <pc:spChg chg="mod">
          <ac:chgData name="Xin Zhu" userId="e83fa5b1-fffe-4723-94c9-81e9ad9ea579" providerId="ADAL" clId="{B6E1EE47-6C45-4126-9A8E-6E262117DD46}" dt="2020-11-19T15:29:18.982" v="76"/>
          <ac:spMkLst>
            <pc:docMk/>
            <pc:sldMk cId="3821260566" sldId="330"/>
            <ac:spMk id="92" creationId="{4DA49D99-B77C-4BCE-BEDC-55CA450F13F2}"/>
          </ac:spMkLst>
        </pc:spChg>
        <pc:spChg chg="mod">
          <ac:chgData name="Xin Zhu" userId="e83fa5b1-fffe-4723-94c9-81e9ad9ea579" providerId="ADAL" clId="{B6E1EE47-6C45-4126-9A8E-6E262117DD46}" dt="2020-11-19T15:29:18.982" v="76"/>
          <ac:spMkLst>
            <pc:docMk/>
            <pc:sldMk cId="3821260566" sldId="330"/>
            <ac:spMk id="93" creationId="{BAD34CFF-5CC7-4D62-BC98-F5244EFD4136}"/>
          </ac:spMkLst>
        </pc:spChg>
        <pc:grpChg chg="add mod">
          <ac:chgData name="Xin Zhu" userId="e83fa5b1-fffe-4723-94c9-81e9ad9ea579" providerId="ADAL" clId="{B6E1EE47-6C45-4126-9A8E-6E262117DD46}" dt="2020-11-19T15:29:18.982" v="76"/>
          <ac:grpSpMkLst>
            <pc:docMk/>
            <pc:sldMk cId="3821260566" sldId="330"/>
            <ac:grpSpMk id="87" creationId="{06388EB9-8A49-4470-9622-54C38E32ABD3}"/>
          </ac:grpSpMkLst>
        </pc:grpChg>
        <pc:grpChg chg="del">
          <ac:chgData name="Xin Zhu" userId="e83fa5b1-fffe-4723-94c9-81e9ad9ea579" providerId="ADAL" clId="{B6E1EE47-6C45-4126-9A8E-6E262117DD46}" dt="2020-11-19T15:28:38.888" v="75" actId="478"/>
          <ac:grpSpMkLst>
            <pc:docMk/>
            <pc:sldMk cId="3821260566" sldId="330"/>
            <ac:grpSpMk id="88" creationId="{20E00961-2EC9-4167-B953-558E6234AD5B}"/>
          </ac:grpSpMkLst>
        </pc:grpChg>
        <pc:grpChg chg="del">
          <ac:chgData name="Xin Zhu" userId="e83fa5b1-fffe-4723-94c9-81e9ad9ea579" providerId="ADAL" clId="{B6E1EE47-6C45-4126-9A8E-6E262117DD46}" dt="2020-11-19T15:28:33.892" v="71" actId="478"/>
          <ac:grpSpMkLst>
            <pc:docMk/>
            <pc:sldMk cId="3821260566" sldId="330"/>
            <ac:grpSpMk id="89" creationId="{1C8A0774-3058-44E9-A12C-F9627F09A9B4}"/>
          </ac:grpSpMkLst>
        </pc:grpChg>
        <pc:grpChg chg="del">
          <ac:chgData name="Xin Zhu" userId="e83fa5b1-fffe-4723-94c9-81e9ad9ea579" providerId="ADAL" clId="{B6E1EE47-6C45-4126-9A8E-6E262117DD46}" dt="2020-11-19T15:28:27.317" v="68" actId="478"/>
          <ac:grpSpMkLst>
            <pc:docMk/>
            <pc:sldMk cId="3821260566" sldId="330"/>
            <ac:grpSpMk id="90" creationId="{41D62211-67C9-497A-A7DF-A3729E8F566C}"/>
          </ac:grpSpMkLst>
        </pc:grpChg>
        <pc:picChg chg="add mod">
          <ac:chgData name="Xin Zhu" userId="e83fa5b1-fffe-4723-94c9-81e9ad9ea579" providerId="ADAL" clId="{B6E1EE47-6C45-4126-9A8E-6E262117DD46}" dt="2020-11-19T15:29:18.982" v="76"/>
          <ac:picMkLst>
            <pc:docMk/>
            <pc:sldMk cId="3821260566" sldId="330"/>
            <ac:picMk id="94" creationId="{D4601B57-6BEE-410A-A3BE-28DBECE26749}"/>
          </ac:picMkLst>
        </pc:picChg>
        <pc:picChg chg="add mod">
          <ac:chgData name="Xin Zhu" userId="e83fa5b1-fffe-4723-94c9-81e9ad9ea579" providerId="ADAL" clId="{B6E1EE47-6C45-4126-9A8E-6E262117DD46}" dt="2020-11-19T15:29:18.982" v="76"/>
          <ac:picMkLst>
            <pc:docMk/>
            <pc:sldMk cId="3821260566" sldId="330"/>
            <ac:picMk id="95" creationId="{9C6F4CBA-F1AC-4EDD-B5F3-FA362D3BCC8E}"/>
          </ac:picMkLst>
        </pc:picChg>
        <pc:picChg chg="add mod">
          <ac:chgData name="Xin Zhu" userId="e83fa5b1-fffe-4723-94c9-81e9ad9ea579" providerId="ADAL" clId="{B6E1EE47-6C45-4126-9A8E-6E262117DD46}" dt="2020-11-19T15:29:18.982" v="76"/>
          <ac:picMkLst>
            <pc:docMk/>
            <pc:sldMk cId="3821260566" sldId="330"/>
            <ac:picMk id="96" creationId="{A2515BF3-FB3F-4C61-A18A-B429ADDE0103}"/>
          </ac:picMkLst>
        </pc:picChg>
        <pc:picChg chg="add mod">
          <ac:chgData name="Xin Zhu" userId="e83fa5b1-fffe-4723-94c9-81e9ad9ea579" providerId="ADAL" clId="{B6E1EE47-6C45-4126-9A8E-6E262117DD46}" dt="2020-11-19T15:29:18.982" v="76"/>
          <ac:picMkLst>
            <pc:docMk/>
            <pc:sldMk cId="3821260566" sldId="330"/>
            <ac:picMk id="97" creationId="{CF92960D-B5FF-4E3F-B963-5254EE85DF1E}"/>
          </ac:picMkLst>
        </pc:picChg>
        <pc:picChg chg="add mod">
          <ac:chgData name="Xin Zhu" userId="e83fa5b1-fffe-4723-94c9-81e9ad9ea579" providerId="ADAL" clId="{B6E1EE47-6C45-4126-9A8E-6E262117DD46}" dt="2020-11-19T15:29:18.982" v="76"/>
          <ac:picMkLst>
            <pc:docMk/>
            <pc:sldMk cId="3821260566" sldId="330"/>
            <ac:picMk id="98" creationId="{49326852-CF26-40ED-9714-1D13AD5DF8DB}"/>
          </ac:picMkLst>
        </pc:picChg>
      </pc:sldChg>
      <pc:sldChg chg="modSp">
        <pc:chgData name="Xin Zhu" userId="e83fa5b1-fffe-4723-94c9-81e9ad9ea579" providerId="ADAL" clId="{B6E1EE47-6C45-4126-9A8E-6E262117DD46}" dt="2020-11-19T15:21:15.456" v="16" actId="14826"/>
        <pc:sldMkLst>
          <pc:docMk/>
          <pc:sldMk cId="2907141568" sldId="340"/>
        </pc:sldMkLst>
        <pc:picChg chg="mod">
          <ac:chgData name="Xin Zhu" userId="e83fa5b1-fffe-4723-94c9-81e9ad9ea579" providerId="ADAL" clId="{B6E1EE47-6C45-4126-9A8E-6E262117DD46}" dt="2020-11-19T15:21:15.456" v="16" actId="14826"/>
          <ac:picMkLst>
            <pc:docMk/>
            <pc:sldMk cId="2907141568" sldId="340"/>
            <ac:picMk id="20" creationId="{47A14228-A00C-4029-8785-66E8081ACC94}"/>
          </ac:picMkLst>
        </pc:picChg>
        <pc:picChg chg="mod">
          <ac:chgData name="Xin Zhu" userId="e83fa5b1-fffe-4723-94c9-81e9ad9ea579" providerId="ADAL" clId="{B6E1EE47-6C45-4126-9A8E-6E262117DD46}" dt="2020-11-19T15:20:09.301" v="15" actId="14826"/>
          <ac:picMkLst>
            <pc:docMk/>
            <pc:sldMk cId="2907141568" sldId="340"/>
            <ac:picMk id="24" creationId="{777D1124-7E35-4650-BCD4-75FC3206E576}"/>
          </ac:picMkLst>
        </pc:picChg>
      </pc:sldChg>
      <pc:sldChg chg="addSp delSp modSp">
        <pc:chgData name="Xin Zhu" userId="e83fa5b1-fffe-4723-94c9-81e9ad9ea579" providerId="ADAL" clId="{B6E1EE47-6C45-4126-9A8E-6E262117DD46}" dt="2020-11-19T15:21:44.303" v="19" actId="14826"/>
        <pc:sldMkLst>
          <pc:docMk/>
          <pc:sldMk cId="3959926401" sldId="342"/>
        </pc:sldMkLst>
        <pc:spChg chg="del">
          <ac:chgData name="Xin Zhu" userId="e83fa5b1-fffe-4723-94c9-81e9ad9ea579" providerId="ADAL" clId="{B6E1EE47-6C45-4126-9A8E-6E262117DD46}" dt="2020-11-19T15:21:29.859" v="17" actId="478"/>
          <ac:spMkLst>
            <pc:docMk/>
            <pc:sldMk cId="3959926401" sldId="342"/>
            <ac:spMk id="48" creationId="{0ADC57CB-A7A2-4C28-A57B-9659EA047733}"/>
          </ac:spMkLst>
        </pc:spChg>
        <pc:spChg chg="add mod">
          <ac:chgData name="Xin Zhu" userId="e83fa5b1-fffe-4723-94c9-81e9ad9ea579" providerId="ADAL" clId="{B6E1EE47-6C45-4126-9A8E-6E262117DD46}" dt="2020-11-19T15:21:31.023" v="18"/>
          <ac:spMkLst>
            <pc:docMk/>
            <pc:sldMk cId="3959926401" sldId="342"/>
            <ac:spMk id="139" creationId="{CA23E9D6-90F6-4CAA-8DFD-10EFD20948CE}"/>
          </ac:spMkLst>
        </pc:spChg>
        <pc:picChg chg="mod">
          <ac:chgData name="Xin Zhu" userId="e83fa5b1-fffe-4723-94c9-81e9ad9ea579" providerId="ADAL" clId="{B6E1EE47-6C45-4126-9A8E-6E262117DD46}" dt="2020-11-19T15:21:44.303" v="19" actId="14826"/>
          <ac:picMkLst>
            <pc:docMk/>
            <pc:sldMk cId="3959926401" sldId="342"/>
            <ac:picMk id="130" creationId="{B38C87BE-FA68-482D-8684-A5AB92DE73AF}"/>
          </ac:picMkLst>
        </pc:picChg>
      </pc:sldChg>
      <pc:sldChg chg="modSp">
        <pc:chgData name="Xin Zhu" userId="e83fa5b1-fffe-4723-94c9-81e9ad9ea579" providerId="ADAL" clId="{B6E1EE47-6C45-4126-9A8E-6E262117DD46}" dt="2020-11-19T15:51:24.660" v="108" actId="14826"/>
        <pc:sldMkLst>
          <pc:docMk/>
          <pc:sldMk cId="4213654348" sldId="343"/>
        </pc:sldMkLst>
        <pc:picChg chg="mod">
          <ac:chgData name="Xin Zhu" userId="e83fa5b1-fffe-4723-94c9-81e9ad9ea579" providerId="ADAL" clId="{B6E1EE47-6C45-4126-9A8E-6E262117DD46}" dt="2020-11-19T15:51:24.660" v="108" actId="14826"/>
          <ac:picMkLst>
            <pc:docMk/>
            <pc:sldMk cId="4213654348" sldId="343"/>
            <ac:picMk id="6" creationId="{E28052F1-5DBF-42E3-B826-F5467B24A8AE}"/>
          </ac:picMkLst>
        </pc:picChg>
      </pc:sldChg>
      <pc:sldChg chg="modSp">
        <pc:chgData name="Xin Zhu" userId="e83fa5b1-fffe-4723-94c9-81e9ad9ea579" providerId="ADAL" clId="{B6E1EE47-6C45-4126-9A8E-6E262117DD46}" dt="2020-11-19T15:22:29.267" v="24" actId="14826"/>
        <pc:sldMkLst>
          <pc:docMk/>
          <pc:sldMk cId="2139045886" sldId="347"/>
        </pc:sldMkLst>
        <pc:picChg chg="mod">
          <ac:chgData name="Xin Zhu" userId="e83fa5b1-fffe-4723-94c9-81e9ad9ea579" providerId="ADAL" clId="{B6E1EE47-6C45-4126-9A8E-6E262117DD46}" dt="2020-11-19T15:22:29.267" v="24" actId="14826"/>
          <ac:picMkLst>
            <pc:docMk/>
            <pc:sldMk cId="2139045886" sldId="347"/>
            <ac:picMk id="57" creationId="{E994E7E6-5560-45BE-A0AA-133758899875}"/>
          </ac:picMkLst>
        </pc:picChg>
      </pc:sldChg>
      <pc:sldChg chg="modSp">
        <pc:chgData name="Xin Zhu" userId="e83fa5b1-fffe-4723-94c9-81e9ad9ea579" providerId="ADAL" clId="{B6E1EE47-6C45-4126-9A8E-6E262117DD46}" dt="2020-11-19T15:22:39.392" v="25" actId="14826"/>
        <pc:sldMkLst>
          <pc:docMk/>
          <pc:sldMk cId="2833979950" sldId="348"/>
        </pc:sldMkLst>
        <pc:picChg chg="mod">
          <ac:chgData name="Xin Zhu" userId="e83fa5b1-fffe-4723-94c9-81e9ad9ea579" providerId="ADAL" clId="{B6E1EE47-6C45-4126-9A8E-6E262117DD46}" dt="2020-11-19T15:22:39.392" v="25" actId="14826"/>
          <ac:picMkLst>
            <pc:docMk/>
            <pc:sldMk cId="2833979950" sldId="348"/>
            <ac:picMk id="18" creationId="{E41A65D3-1DA9-48EE-B11C-577BECBC6651}"/>
          </ac:picMkLst>
        </pc:picChg>
      </pc:sldChg>
      <pc:sldChg chg="addSp modSp">
        <pc:chgData name="Xin Zhu" userId="e83fa5b1-fffe-4723-94c9-81e9ad9ea579" providerId="ADAL" clId="{B6E1EE47-6C45-4126-9A8E-6E262117DD46}" dt="2020-11-19T15:24:16.386" v="49" actId="1035"/>
        <pc:sldMkLst>
          <pc:docMk/>
          <pc:sldMk cId="1956298648" sldId="351"/>
        </pc:sldMkLst>
        <pc:spChg chg="add mod">
          <ac:chgData name="Xin Zhu" userId="e83fa5b1-fffe-4723-94c9-81e9ad9ea579" providerId="ADAL" clId="{B6E1EE47-6C45-4126-9A8E-6E262117DD46}" dt="2020-11-19T15:23:37.384" v="30" actId="1036"/>
          <ac:spMkLst>
            <pc:docMk/>
            <pc:sldMk cId="1956298648" sldId="351"/>
            <ac:spMk id="24" creationId="{51D1841F-DD2C-4460-ACC4-5897DE0AD831}"/>
          </ac:spMkLst>
        </pc:spChg>
        <pc:spChg chg="add mod">
          <ac:chgData name="Xin Zhu" userId="e83fa5b1-fffe-4723-94c9-81e9ad9ea579" providerId="ADAL" clId="{B6E1EE47-6C45-4126-9A8E-6E262117DD46}" dt="2020-11-19T15:23:51.405" v="32" actId="1038"/>
          <ac:spMkLst>
            <pc:docMk/>
            <pc:sldMk cId="1956298648" sldId="351"/>
            <ac:spMk id="25" creationId="{4E54C92A-1ACD-4E0A-A1DE-4E455D695131}"/>
          </ac:spMkLst>
        </pc:spChg>
        <pc:spChg chg="add mod">
          <ac:chgData name="Xin Zhu" userId="e83fa5b1-fffe-4723-94c9-81e9ad9ea579" providerId="ADAL" clId="{B6E1EE47-6C45-4126-9A8E-6E262117DD46}" dt="2020-11-19T15:23:57.648" v="37" actId="1038"/>
          <ac:spMkLst>
            <pc:docMk/>
            <pc:sldMk cId="1956298648" sldId="351"/>
            <ac:spMk id="26" creationId="{53D7ECB5-24EC-46D8-88AB-BF76F93F61DC}"/>
          </ac:spMkLst>
        </pc:spChg>
        <pc:spChg chg="add mod">
          <ac:chgData name="Xin Zhu" userId="e83fa5b1-fffe-4723-94c9-81e9ad9ea579" providerId="ADAL" clId="{B6E1EE47-6C45-4126-9A8E-6E262117DD46}" dt="2020-11-19T15:24:16.386" v="49" actId="1035"/>
          <ac:spMkLst>
            <pc:docMk/>
            <pc:sldMk cId="1956298648" sldId="351"/>
            <ac:spMk id="27" creationId="{2A85426C-B06A-4470-8A6B-F546C0F674A8}"/>
          </ac:spMkLst>
        </pc:spChg>
        <pc:spChg chg="add mod">
          <ac:chgData name="Xin Zhu" userId="e83fa5b1-fffe-4723-94c9-81e9ad9ea579" providerId="ADAL" clId="{B6E1EE47-6C45-4126-9A8E-6E262117DD46}" dt="2020-11-19T15:23:23.614" v="27"/>
          <ac:spMkLst>
            <pc:docMk/>
            <pc:sldMk cId="1956298648" sldId="351"/>
            <ac:spMk id="28" creationId="{3AEC7175-AF74-4C61-BF21-47B8032329AC}"/>
          </ac:spMkLst>
        </pc:spChg>
        <pc:spChg chg="add mod">
          <ac:chgData name="Xin Zhu" userId="e83fa5b1-fffe-4723-94c9-81e9ad9ea579" providerId="ADAL" clId="{B6E1EE47-6C45-4126-9A8E-6E262117DD46}" dt="2020-11-19T15:23:23.614" v="27"/>
          <ac:spMkLst>
            <pc:docMk/>
            <pc:sldMk cId="1956298648" sldId="351"/>
            <ac:spMk id="29" creationId="{6BCE8E85-7758-4F68-B9D9-52477C5F342D}"/>
          </ac:spMkLst>
        </pc:spChg>
      </pc:sldChg>
      <pc:sldChg chg="modSp">
        <pc:chgData name="Xin Zhu" userId="e83fa5b1-fffe-4723-94c9-81e9ad9ea579" providerId="ADAL" clId="{B6E1EE47-6C45-4126-9A8E-6E262117DD46}" dt="2020-11-19T15:24:47.883" v="54" actId="1036"/>
        <pc:sldMkLst>
          <pc:docMk/>
          <pc:sldMk cId="1634806755" sldId="359"/>
        </pc:sldMkLst>
        <pc:picChg chg="mod">
          <ac:chgData name="Xin Zhu" userId="e83fa5b1-fffe-4723-94c9-81e9ad9ea579" providerId="ADAL" clId="{B6E1EE47-6C45-4126-9A8E-6E262117DD46}" dt="2020-11-19T15:24:47.883" v="54" actId="1036"/>
          <ac:picMkLst>
            <pc:docMk/>
            <pc:sldMk cId="1634806755" sldId="359"/>
            <ac:picMk id="9" creationId="{20925AEC-3345-4311-AE84-56B387C2D387}"/>
          </ac:picMkLst>
        </pc:picChg>
      </pc:sldChg>
      <pc:sldChg chg="modSp">
        <pc:chgData name="Xin Zhu" userId="e83fa5b1-fffe-4723-94c9-81e9ad9ea579" providerId="ADAL" clId="{B6E1EE47-6C45-4126-9A8E-6E262117DD46}" dt="2020-11-19T15:25:41.569" v="56" actId="14826"/>
        <pc:sldMkLst>
          <pc:docMk/>
          <pc:sldMk cId="482488568" sldId="361"/>
        </pc:sldMkLst>
        <pc:picChg chg="mod">
          <ac:chgData name="Xin Zhu" userId="e83fa5b1-fffe-4723-94c9-81e9ad9ea579" providerId="ADAL" clId="{B6E1EE47-6C45-4126-9A8E-6E262117DD46}" dt="2020-11-19T15:25:07.098" v="55" actId="14826"/>
          <ac:picMkLst>
            <pc:docMk/>
            <pc:sldMk cId="482488568" sldId="361"/>
            <ac:picMk id="3" creationId="{59BB4AC3-0D8A-4636-857E-7A2FB4010518}"/>
          </ac:picMkLst>
        </pc:picChg>
        <pc:picChg chg="mod">
          <ac:chgData name="Xin Zhu" userId="e83fa5b1-fffe-4723-94c9-81e9ad9ea579" providerId="ADAL" clId="{B6E1EE47-6C45-4126-9A8E-6E262117DD46}" dt="2020-11-19T15:25:41.569" v="56" actId="14826"/>
          <ac:picMkLst>
            <pc:docMk/>
            <pc:sldMk cId="482488568" sldId="361"/>
            <ac:picMk id="32" creationId="{7D5DE75D-EFC2-40EB-82AD-54DA5641AA0D}"/>
          </ac:picMkLst>
        </pc:picChg>
      </pc:sldChg>
      <pc:sldChg chg="modSp">
        <pc:chgData name="Xin Zhu" userId="e83fa5b1-fffe-4723-94c9-81e9ad9ea579" providerId="ADAL" clId="{B6E1EE47-6C45-4126-9A8E-6E262117DD46}" dt="2020-11-19T15:26:13.023" v="57" actId="14826"/>
        <pc:sldMkLst>
          <pc:docMk/>
          <pc:sldMk cId="3568337142" sldId="364"/>
        </pc:sldMkLst>
        <pc:picChg chg="mod">
          <ac:chgData name="Xin Zhu" userId="e83fa5b1-fffe-4723-94c9-81e9ad9ea579" providerId="ADAL" clId="{B6E1EE47-6C45-4126-9A8E-6E262117DD46}" dt="2020-11-19T15:26:13.023" v="57" actId="14826"/>
          <ac:picMkLst>
            <pc:docMk/>
            <pc:sldMk cId="3568337142" sldId="364"/>
            <ac:picMk id="34" creationId="{4C9B3047-6F5E-4F04-B059-75E3BBF3E225}"/>
          </ac:picMkLst>
        </pc:picChg>
      </pc:sldChg>
      <pc:sldChg chg="addSp delSp modSp">
        <pc:chgData name="Xin Zhu" userId="e83fa5b1-fffe-4723-94c9-81e9ad9ea579" providerId="ADAL" clId="{B6E1EE47-6C45-4126-9A8E-6E262117DD46}" dt="2020-11-19T15:27:39.963" v="65"/>
        <pc:sldMkLst>
          <pc:docMk/>
          <pc:sldMk cId="4029371752" sldId="369"/>
        </pc:sldMkLst>
        <pc:spChg chg="add del mod topLvl">
          <ac:chgData name="Xin Zhu" userId="e83fa5b1-fffe-4723-94c9-81e9ad9ea579" providerId="ADAL" clId="{B6E1EE47-6C45-4126-9A8E-6E262117DD46}" dt="2020-11-19T15:27:13.817" v="63" actId="478"/>
          <ac:spMkLst>
            <pc:docMk/>
            <pc:sldMk cId="4029371752" sldId="369"/>
            <ac:spMk id="10" creationId="{F930C581-F210-46B7-9EE6-E1682D5A47B8}"/>
          </ac:spMkLst>
        </pc:spChg>
        <pc:spChg chg="del mod topLvl">
          <ac:chgData name="Xin Zhu" userId="e83fa5b1-fffe-4723-94c9-81e9ad9ea579" providerId="ADAL" clId="{B6E1EE47-6C45-4126-9A8E-6E262117DD46}" dt="2020-11-19T15:27:16.844" v="64" actId="478"/>
          <ac:spMkLst>
            <pc:docMk/>
            <pc:sldMk cId="4029371752" sldId="369"/>
            <ac:spMk id="12" creationId="{91058F18-849B-4805-B0FB-A4F5D23801BC}"/>
          </ac:spMkLst>
        </pc:spChg>
        <pc:spChg chg="mod topLvl">
          <ac:chgData name="Xin Zhu" userId="e83fa5b1-fffe-4723-94c9-81e9ad9ea579" providerId="ADAL" clId="{B6E1EE47-6C45-4126-9A8E-6E262117DD46}" dt="2020-11-19T15:27:08.246" v="61" actId="165"/>
          <ac:spMkLst>
            <pc:docMk/>
            <pc:sldMk cId="4029371752" sldId="369"/>
            <ac:spMk id="14" creationId="{6EB6B194-FF24-4585-A1F5-345372F59DF2}"/>
          </ac:spMkLst>
        </pc:spChg>
        <pc:spChg chg="mod topLvl">
          <ac:chgData name="Xin Zhu" userId="e83fa5b1-fffe-4723-94c9-81e9ad9ea579" providerId="ADAL" clId="{B6E1EE47-6C45-4126-9A8E-6E262117DD46}" dt="2020-11-19T15:27:08.246" v="61" actId="165"/>
          <ac:spMkLst>
            <pc:docMk/>
            <pc:sldMk cId="4029371752" sldId="369"/>
            <ac:spMk id="16" creationId="{D6166383-C4B3-4DC8-82D8-03A8B70C2982}"/>
          </ac:spMkLst>
        </pc:spChg>
        <pc:spChg chg="mod topLvl">
          <ac:chgData name="Xin Zhu" userId="e83fa5b1-fffe-4723-94c9-81e9ad9ea579" providerId="ADAL" clId="{B6E1EE47-6C45-4126-9A8E-6E262117DD46}" dt="2020-11-19T15:27:08.246" v="61" actId="165"/>
          <ac:spMkLst>
            <pc:docMk/>
            <pc:sldMk cId="4029371752" sldId="369"/>
            <ac:spMk id="18" creationId="{49658B72-3C2A-44DB-8A11-4B121214E0CB}"/>
          </ac:spMkLst>
        </pc:spChg>
        <pc:spChg chg="mod topLvl">
          <ac:chgData name="Xin Zhu" userId="e83fa5b1-fffe-4723-94c9-81e9ad9ea579" providerId="ADAL" clId="{B6E1EE47-6C45-4126-9A8E-6E262117DD46}" dt="2020-11-19T15:27:08.246" v="61" actId="165"/>
          <ac:spMkLst>
            <pc:docMk/>
            <pc:sldMk cId="4029371752" sldId="369"/>
            <ac:spMk id="20" creationId="{265BDBA4-1F2B-49FB-AFA6-2BD953E3C45F}"/>
          </ac:spMkLst>
        </pc:spChg>
        <pc:spChg chg="mod topLvl">
          <ac:chgData name="Xin Zhu" userId="e83fa5b1-fffe-4723-94c9-81e9ad9ea579" providerId="ADAL" clId="{B6E1EE47-6C45-4126-9A8E-6E262117DD46}" dt="2020-11-19T15:27:08.246" v="61" actId="165"/>
          <ac:spMkLst>
            <pc:docMk/>
            <pc:sldMk cId="4029371752" sldId="369"/>
            <ac:spMk id="22" creationId="{73EAFE15-647D-4ACD-A9F7-B8C418620E9C}"/>
          </ac:spMkLst>
        </pc:spChg>
        <pc:spChg chg="mod topLvl">
          <ac:chgData name="Xin Zhu" userId="e83fa5b1-fffe-4723-94c9-81e9ad9ea579" providerId="ADAL" clId="{B6E1EE47-6C45-4126-9A8E-6E262117DD46}" dt="2020-11-19T15:27:08.246" v="61" actId="165"/>
          <ac:spMkLst>
            <pc:docMk/>
            <pc:sldMk cId="4029371752" sldId="369"/>
            <ac:spMk id="24" creationId="{336D878A-A783-4F18-9A0A-F7A89FB687B3}"/>
          </ac:spMkLst>
        </pc:spChg>
        <pc:spChg chg="add mod">
          <ac:chgData name="Xin Zhu" userId="e83fa5b1-fffe-4723-94c9-81e9ad9ea579" providerId="ADAL" clId="{B6E1EE47-6C45-4126-9A8E-6E262117DD46}" dt="2020-11-19T15:27:39.963" v="65"/>
          <ac:spMkLst>
            <pc:docMk/>
            <pc:sldMk cId="4029371752" sldId="369"/>
            <ac:spMk id="25" creationId="{14D7C86C-8697-41A5-85F1-15021E5052D2}"/>
          </ac:spMkLst>
        </pc:spChg>
        <pc:spChg chg="mod topLvl">
          <ac:chgData name="Xin Zhu" userId="e83fa5b1-fffe-4723-94c9-81e9ad9ea579" providerId="ADAL" clId="{B6E1EE47-6C45-4126-9A8E-6E262117DD46}" dt="2020-11-19T15:27:08.246" v="61" actId="165"/>
          <ac:spMkLst>
            <pc:docMk/>
            <pc:sldMk cId="4029371752" sldId="369"/>
            <ac:spMk id="26" creationId="{E6D500BE-487D-46E7-9A96-B5ED237964E1}"/>
          </ac:spMkLst>
        </pc:spChg>
        <pc:spChg chg="add mod">
          <ac:chgData name="Xin Zhu" userId="e83fa5b1-fffe-4723-94c9-81e9ad9ea579" providerId="ADAL" clId="{B6E1EE47-6C45-4126-9A8E-6E262117DD46}" dt="2020-11-19T15:27:39.963" v="65"/>
          <ac:spMkLst>
            <pc:docMk/>
            <pc:sldMk cId="4029371752" sldId="369"/>
            <ac:spMk id="27" creationId="{11B1B6A8-1BE3-496A-A2D0-0F7B4F738EF8}"/>
          </ac:spMkLst>
        </pc:spChg>
        <pc:spChg chg="mod topLvl">
          <ac:chgData name="Xin Zhu" userId="e83fa5b1-fffe-4723-94c9-81e9ad9ea579" providerId="ADAL" clId="{B6E1EE47-6C45-4126-9A8E-6E262117DD46}" dt="2020-11-19T15:27:08.246" v="61" actId="165"/>
          <ac:spMkLst>
            <pc:docMk/>
            <pc:sldMk cId="4029371752" sldId="369"/>
            <ac:spMk id="28" creationId="{2BE31F6A-A87C-4ABE-B6AF-321F460F7F9E}"/>
          </ac:spMkLst>
        </pc:spChg>
        <pc:spChg chg="mod topLvl">
          <ac:chgData name="Xin Zhu" userId="e83fa5b1-fffe-4723-94c9-81e9ad9ea579" providerId="ADAL" clId="{B6E1EE47-6C45-4126-9A8E-6E262117DD46}" dt="2020-11-19T15:27:08.246" v="61" actId="165"/>
          <ac:spMkLst>
            <pc:docMk/>
            <pc:sldMk cId="4029371752" sldId="369"/>
            <ac:spMk id="30" creationId="{2A6F92D4-DA61-4B3A-845F-4C123C96FBB8}"/>
          </ac:spMkLst>
        </pc:spChg>
        <pc:spChg chg="mod topLvl">
          <ac:chgData name="Xin Zhu" userId="e83fa5b1-fffe-4723-94c9-81e9ad9ea579" providerId="ADAL" clId="{B6E1EE47-6C45-4126-9A8E-6E262117DD46}" dt="2020-11-19T15:27:08.246" v="61" actId="165"/>
          <ac:spMkLst>
            <pc:docMk/>
            <pc:sldMk cId="4029371752" sldId="369"/>
            <ac:spMk id="32" creationId="{4908DC56-08AE-45A2-9DC9-82EEFB34D446}"/>
          </ac:spMkLst>
        </pc:spChg>
        <pc:spChg chg="mod topLvl">
          <ac:chgData name="Xin Zhu" userId="e83fa5b1-fffe-4723-94c9-81e9ad9ea579" providerId="ADAL" clId="{B6E1EE47-6C45-4126-9A8E-6E262117DD46}" dt="2020-11-19T15:27:08.246" v="61" actId="165"/>
          <ac:spMkLst>
            <pc:docMk/>
            <pc:sldMk cId="4029371752" sldId="369"/>
            <ac:spMk id="34" creationId="{814E3AA9-A523-49FC-8D85-05B4B6775520}"/>
          </ac:spMkLst>
        </pc:spChg>
        <pc:spChg chg="mod topLvl">
          <ac:chgData name="Xin Zhu" userId="e83fa5b1-fffe-4723-94c9-81e9ad9ea579" providerId="ADAL" clId="{B6E1EE47-6C45-4126-9A8E-6E262117DD46}" dt="2020-11-19T15:27:08.246" v="61" actId="165"/>
          <ac:spMkLst>
            <pc:docMk/>
            <pc:sldMk cId="4029371752" sldId="369"/>
            <ac:spMk id="36" creationId="{E04F126B-E905-41C5-978B-5AF80CAB8C2C}"/>
          </ac:spMkLst>
        </pc:spChg>
        <pc:spChg chg="mod topLvl">
          <ac:chgData name="Xin Zhu" userId="e83fa5b1-fffe-4723-94c9-81e9ad9ea579" providerId="ADAL" clId="{B6E1EE47-6C45-4126-9A8E-6E262117DD46}" dt="2020-11-19T15:27:08.246" v="61" actId="165"/>
          <ac:spMkLst>
            <pc:docMk/>
            <pc:sldMk cId="4029371752" sldId="369"/>
            <ac:spMk id="40" creationId="{898F5F33-0597-49EC-BF7F-A34D15A54F2D}"/>
          </ac:spMkLst>
        </pc:spChg>
        <pc:grpChg chg="del">
          <ac:chgData name="Xin Zhu" userId="e83fa5b1-fffe-4723-94c9-81e9ad9ea579" providerId="ADAL" clId="{B6E1EE47-6C45-4126-9A8E-6E262117DD46}" dt="2020-11-19T15:27:08.246" v="61" actId="165"/>
          <ac:grpSpMkLst>
            <pc:docMk/>
            <pc:sldMk cId="4029371752" sldId="369"/>
            <ac:grpSpMk id="7" creationId="{BE2E2A89-0CF1-4776-82D4-C909F3B46EF7}"/>
          </ac:grpSpMkLst>
        </pc:grpChg>
        <pc:picChg chg="mod topLvl">
          <ac:chgData name="Xin Zhu" userId="e83fa5b1-fffe-4723-94c9-81e9ad9ea579" providerId="ADAL" clId="{B6E1EE47-6C45-4126-9A8E-6E262117DD46}" dt="2020-11-19T15:27:08.246" v="61" actId="165"/>
          <ac:picMkLst>
            <pc:docMk/>
            <pc:sldMk cId="4029371752" sldId="369"/>
            <ac:picMk id="8" creationId="{226C258A-A764-4232-9FEB-2E519A1491AD}"/>
          </ac:picMkLst>
        </pc:picChg>
      </pc:sldChg>
      <pc:sldChg chg="modSp">
        <pc:chgData name="Xin Zhu" userId="e83fa5b1-fffe-4723-94c9-81e9ad9ea579" providerId="ADAL" clId="{B6E1EE47-6C45-4126-9A8E-6E262117DD46}" dt="2020-11-19T15:36:35.778" v="104" actId="20577"/>
        <pc:sldMkLst>
          <pc:docMk/>
          <pc:sldMk cId="2462534155" sldId="370"/>
        </pc:sldMkLst>
        <pc:spChg chg="mod">
          <ac:chgData name="Xin Zhu" userId="e83fa5b1-fffe-4723-94c9-81e9ad9ea579" providerId="ADAL" clId="{B6E1EE47-6C45-4126-9A8E-6E262117DD46}" dt="2020-11-19T15:36:35.778" v="104" actId="20577"/>
          <ac:spMkLst>
            <pc:docMk/>
            <pc:sldMk cId="2462534155" sldId="370"/>
            <ac:spMk id="11" creationId="{0037D699-B3D5-4B98-8384-372DD8C4C3D4}"/>
          </ac:spMkLst>
        </pc:spChg>
      </pc:sldChg>
      <pc:sldChg chg="modSp">
        <pc:chgData name="Xin Zhu" userId="e83fa5b1-fffe-4723-94c9-81e9ad9ea579" providerId="ADAL" clId="{B6E1EE47-6C45-4126-9A8E-6E262117DD46}" dt="2020-11-19T17:08:15.657" v="126" actId="18131"/>
        <pc:sldMkLst>
          <pc:docMk/>
          <pc:sldMk cId="2463059476" sldId="376"/>
        </pc:sldMkLst>
        <pc:picChg chg="mod modCrop">
          <ac:chgData name="Xin Zhu" userId="e83fa5b1-fffe-4723-94c9-81e9ad9ea579" providerId="ADAL" clId="{B6E1EE47-6C45-4126-9A8E-6E262117DD46}" dt="2020-11-19T17:08:15.657" v="126" actId="18131"/>
          <ac:picMkLst>
            <pc:docMk/>
            <pc:sldMk cId="2463059476" sldId="376"/>
            <ac:picMk id="13" creationId="{3DE72B79-3485-C646-992E-6220A3AF878A}"/>
          </ac:picMkLst>
        </pc:picChg>
        <pc:picChg chg="mod">
          <ac:chgData name="Xin Zhu" userId="e83fa5b1-fffe-4723-94c9-81e9ad9ea579" providerId="ADAL" clId="{B6E1EE47-6C45-4126-9A8E-6E262117DD46}" dt="2020-11-19T15:28:09.685" v="66" actId="14826"/>
          <ac:picMkLst>
            <pc:docMk/>
            <pc:sldMk cId="2463059476" sldId="376"/>
            <ac:picMk id="19" creationId="{97B46D1E-54E7-D347-80C3-FC64800A0F30}"/>
          </ac:picMkLst>
        </pc:picChg>
      </pc:sldChg>
      <pc:sldChg chg="modSp">
        <pc:chgData name="Xin Zhu" userId="e83fa5b1-fffe-4723-94c9-81e9ad9ea579" providerId="ADAL" clId="{B6E1EE47-6C45-4126-9A8E-6E262117DD46}" dt="2020-11-19T15:28:15.923" v="67" actId="14826"/>
        <pc:sldMkLst>
          <pc:docMk/>
          <pc:sldMk cId="110934098" sldId="377"/>
        </pc:sldMkLst>
        <pc:picChg chg="mod">
          <ac:chgData name="Xin Zhu" userId="e83fa5b1-fffe-4723-94c9-81e9ad9ea579" providerId="ADAL" clId="{B6E1EE47-6C45-4126-9A8E-6E262117DD46}" dt="2020-11-19T15:28:15.923" v="67" actId="14826"/>
          <ac:picMkLst>
            <pc:docMk/>
            <pc:sldMk cId="110934098" sldId="377"/>
            <ac:picMk id="39" creationId="{CB419D30-07EA-8948-ABA1-786788E6DFD9}"/>
          </ac:picMkLst>
        </pc:picChg>
      </pc:sldChg>
      <pc:sldChg chg="modSp">
        <pc:chgData name="Xin Zhu" userId="e83fa5b1-fffe-4723-94c9-81e9ad9ea579" providerId="ADAL" clId="{B6E1EE47-6C45-4126-9A8E-6E262117DD46}" dt="2020-11-19T15:29:54.171" v="82" actId="14100"/>
        <pc:sldMkLst>
          <pc:docMk/>
          <pc:sldMk cId="3151152612" sldId="380"/>
        </pc:sldMkLst>
        <pc:picChg chg="mod">
          <ac:chgData name="Xin Zhu" userId="e83fa5b1-fffe-4723-94c9-81e9ad9ea579" providerId="ADAL" clId="{B6E1EE47-6C45-4126-9A8E-6E262117DD46}" dt="2020-11-19T15:29:54.171" v="82" actId="14100"/>
          <ac:picMkLst>
            <pc:docMk/>
            <pc:sldMk cId="3151152612" sldId="380"/>
            <ac:picMk id="3" creationId="{F3FE0095-F4DC-4D45-9953-41AA283CE948}"/>
          </ac:picMkLst>
        </pc:picChg>
      </pc:sldChg>
      <pc:sldChg chg="modSp">
        <pc:chgData name="Xin Zhu" userId="e83fa5b1-fffe-4723-94c9-81e9ad9ea579" providerId="ADAL" clId="{B6E1EE47-6C45-4126-9A8E-6E262117DD46}" dt="2020-11-19T15:52:08.351" v="109" actId="14826"/>
        <pc:sldMkLst>
          <pc:docMk/>
          <pc:sldMk cId="2931040424" sldId="381"/>
        </pc:sldMkLst>
        <pc:picChg chg="mod">
          <ac:chgData name="Xin Zhu" userId="e83fa5b1-fffe-4723-94c9-81e9ad9ea579" providerId="ADAL" clId="{B6E1EE47-6C45-4126-9A8E-6E262117DD46}" dt="2020-11-19T15:52:08.351" v="109" actId="14826"/>
          <ac:picMkLst>
            <pc:docMk/>
            <pc:sldMk cId="2931040424" sldId="381"/>
            <ac:picMk id="17" creationId="{16F18F0D-B335-4CB6-B4DF-03C2171D69AC}"/>
          </ac:picMkLst>
        </pc:picChg>
      </pc:sldChg>
      <pc:sldChg chg="modSp">
        <pc:chgData name="Xin Zhu" userId="e83fa5b1-fffe-4723-94c9-81e9ad9ea579" providerId="ADAL" clId="{B6E1EE47-6C45-4126-9A8E-6E262117DD46}" dt="2020-11-19T15:30:50.076" v="84" actId="14826"/>
        <pc:sldMkLst>
          <pc:docMk/>
          <pc:sldMk cId="2832796734" sldId="383"/>
        </pc:sldMkLst>
        <pc:picChg chg="mod">
          <ac:chgData name="Xin Zhu" userId="e83fa5b1-fffe-4723-94c9-81e9ad9ea579" providerId="ADAL" clId="{B6E1EE47-6C45-4126-9A8E-6E262117DD46}" dt="2020-11-19T15:30:50.076" v="84" actId="14826"/>
          <ac:picMkLst>
            <pc:docMk/>
            <pc:sldMk cId="2832796734" sldId="383"/>
            <ac:picMk id="14" creationId="{5892F6CD-EB3E-48D5-B443-41C9B0C7BB09}"/>
          </ac:picMkLst>
        </pc:picChg>
      </pc:sldChg>
      <pc:sldChg chg="modSp">
        <pc:chgData name="Xin Zhu" userId="e83fa5b1-fffe-4723-94c9-81e9ad9ea579" providerId="ADAL" clId="{B6E1EE47-6C45-4126-9A8E-6E262117DD46}" dt="2020-11-19T15:31:21.950" v="88" actId="14826"/>
        <pc:sldMkLst>
          <pc:docMk/>
          <pc:sldMk cId="2474962998" sldId="384"/>
        </pc:sldMkLst>
        <pc:picChg chg="mod">
          <ac:chgData name="Xin Zhu" userId="e83fa5b1-fffe-4723-94c9-81e9ad9ea579" providerId="ADAL" clId="{B6E1EE47-6C45-4126-9A8E-6E262117DD46}" dt="2020-11-19T15:31:03.824" v="85" actId="14826"/>
          <ac:picMkLst>
            <pc:docMk/>
            <pc:sldMk cId="2474962998" sldId="384"/>
            <ac:picMk id="7" creationId="{6DC33674-B9DB-4E41-B938-F22715D49075}"/>
          </ac:picMkLst>
        </pc:picChg>
        <pc:picChg chg="mod">
          <ac:chgData name="Xin Zhu" userId="e83fa5b1-fffe-4723-94c9-81e9ad9ea579" providerId="ADAL" clId="{B6E1EE47-6C45-4126-9A8E-6E262117DD46}" dt="2020-11-19T15:31:13.321" v="86" actId="14826"/>
          <ac:picMkLst>
            <pc:docMk/>
            <pc:sldMk cId="2474962998" sldId="384"/>
            <ac:picMk id="68" creationId="{3319A9A7-BF19-4E69-8BF8-4C38DA769696}"/>
          </ac:picMkLst>
        </pc:picChg>
        <pc:picChg chg="mod">
          <ac:chgData name="Xin Zhu" userId="e83fa5b1-fffe-4723-94c9-81e9ad9ea579" providerId="ADAL" clId="{B6E1EE47-6C45-4126-9A8E-6E262117DD46}" dt="2020-11-19T15:31:18.476" v="87" actId="14826"/>
          <ac:picMkLst>
            <pc:docMk/>
            <pc:sldMk cId="2474962998" sldId="384"/>
            <ac:picMk id="70" creationId="{7635F124-2947-4F8C-81F6-AD7A38ACD5D8}"/>
          </ac:picMkLst>
        </pc:picChg>
        <pc:picChg chg="mod">
          <ac:chgData name="Xin Zhu" userId="e83fa5b1-fffe-4723-94c9-81e9ad9ea579" providerId="ADAL" clId="{B6E1EE47-6C45-4126-9A8E-6E262117DD46}" dt="2020-11-19T15:31:21.950" v="88" actId="14826"/>
          <ac:picMkLst>
            <pc:docMk/>
            <pc:sldMk cId="2474962998" sldId="384"/>
            <ac:picMk id="71" creationId="{0B1A9FB5-32D3-413E-9F84-896612C91C97}"/>
          </ac:picMkLst>
        </pc:picChg>
      </pc:sldChg>
      <pc:sldChg chg="modSp">
        <pc:chgData name="Xin Zhu" userId="e83fa5b1-fffe-4723-94c9-81e9ad9ea579" providerId="ADAL" clId="{B6E1EE47-6C45-4126-9A8E-6E262117DD46}" dt="2020-11-19T15:31:39.777" v="89" actId="14826"/>
        <pc:sldMkLst>
          <pc:docMk/>
          <pc:sldMk cId="1696597242" sldId="386"/>
        </pc:sldMkLst>
        <pc:picChg chg="mod">
          <ac:chgData name="Xin Zhu" userId="e83fa5b1-fffe-4723-94c9-81e9ad9ea579" providerId="ADAL" clId="{B6E1EE47-6C45-4126-9A8E-6E262117DD46}" dt="2020-11-19T15:31:39.777" v="89" actId="14826"/>
          <ac:picMkLst>
            <pc:docMk/>
            <pc:sldMk cId="1696597242" sldId="386"/>
            <ac:picMk id="13" creationId="{2DB06E7F-1844-44F2-B3F6-132A9102C009}"/>
          </ac:picMkLst>
        </pc:picChg>
      </pc:sldChg>
      <pc:sldChg chg="modSp">
        <pc:chgData name="Xin Zhu" userId="e83fa5b1-fffe-4723-94c9-81e9ad9ea579" providerId="ADAL" clId="{B6E1EE47-6C45-4126-9A8E-6E262117DD46}" dt="2020-11-19T15:32:53.724" v="93" actId="14826"/>
        <pc:sldMkLst>
          <pc:docMk/>
          <pc:sldMk cId="2966120869" sldId="393"/>
        </pc:sldMkLst>
        <pc:picChg chg="mod">
          <ac:chgData name="Xin Zhu" userId="e83fa5b1-fffe-4723-94c9-81e9ad9ea579" providerId="ADAL" clId="{B6E1EE47-6C45-4126-9A8E-6E262117DD46}" dt="2020-11-19T15:32:53.724" v="93" actId="14826"/>
          <ac:picMkLst>
            <pc:docMk/>
            <pc:sldMk cId="2966120869" sldId="393"/>
            <ac:picMk id="18" creationId="{BF0EE88E-247F-6F48-9005-691A1CE307EB}"/>
          </ac:picMkLst>
        </pc:picChg>
      </pc:sldChg>
      <pc:sldChg chg="modSp">
        <pc:chgData name="Xin Zhu" userId="e83fa5b1-fffe-4723-94c9-81e9ad9ea579" providerId="ADAL" clId="{B6E1EE47-6C45-4126-9A8E-6E262117DD46}" dt="2020-11-19T15:33:41.457" v="95" actId="1036"/>
        <pc:sldMkLst>
          <pc:docMk/>
          <pc:sldMk cId="577069991" sldId="395"/>
        </pc:sldMkLst>
        <pc:picChg chg="mod">
          <ac:chgData name="Xin Zhu" userId="e83fa5b1-fffe-4723-94c9-81e9ad9ea579" providerId="ADAL" clId="{B6E1EE47-6C45-4126-9A8E-6E262117DD46}" dt="2020-11-19T15:33:41.457" v="95" actId="1036"/>
          <ac:picMkLst>
            <pc:docMk/>
            <pc:sldMk cId="577069991" sldId="395"/>
            <ac:picMk id="15" creationId="{C0039D00-BCDE-4F8F-9510-9F0742B0F8C9}"/>
          </ac:picMkLst>
        </pc:picChg>
      </pc:sldChg>
      <pc:sldChg chg="addSp delSp modSp">
        <pc:chgData name="Xin Zhu" userId="e83fa5b1-fffe-4723-94c9-81e9ad9ea579" providerId="ADAL" clId="{B6E1EE47-6C45-4126-9A8E-6E262117DD46}" dt="2020-11-19T15:34:00.173" v="98" actId="167"/>
        <pc:sldMkLst>
          <pc:docMk/>
          <pc:sldMk cId="2561706488" sldId="397"/>
        </pc:sldMkLst>
        <pc:picChg chg="del">
          <ac:chgData name="Xin Zhu" userId="e83fa5b1-fffe-4723-94c9-81e9ad9ea579" providerId="ADAL" clId="{B6E1EE47-6C45-4126-9A8E-6E262117DD46}" dt="2020-11-19T15:33:55.715" v="96" actId="478"/>
          <ac:picMkLst>
            <pc:docMk/>
            <pc:sldMk cId="2561706488" sldId="397"/>
            <ac:picMk id="7" creationId="{3792A4FF-2454-4881-94AD-11B600C5C89D}"/>
          </ac:picMkLst>
        </pc:picChg>
        <pc:picChg chg="del">
          <ac:chgData name="Xin Zhu" userId="e83fa5b1-fffe-4723-94c9-81e9ad9ea579" providerId="ADAL" clId="{B6E1EE47-6C45-4126-9A8E-6E262117DD46}" dt="2020-11-19T15:33:55.715" v="96" actId="478"/>
          <ac:picMkLst>
            <pc:docMk/>
            <pc:sldMk cId="2561706488" sldId="397"/>
            <ac:picMk id="9" creationId="{480A0A32-A49B-461E-B5E7-D65CB9A34C2C}"/>
          </ac:picMkLst>
        </pc:picChg>
        <pc:picChg chg="add mod ord">
          <ac:chgData name="Xin Zhu" userId="e83fa5b1-fffe-4723-94c9-81e9ad9ea579" providerId="ADAL" clId="{B6E1EE47-6C45-4126-9A8E-6E262117DD46}" dt="2020-11-19T15:34:00.173" v="98" actId="167"/>
          <ac:picMkLst>
            <pc:docMk/>
            <pc:sldMk cId="2561706488" sldId="397"/>
            <ac:picMk id="18" creationId="{B5CCAC76-09F8-4027-9BCF-0A5E74DB897E}"/>
          </ac:picMkLst>
        </pc:picChg>
        <pc:picChg chg="add mod ord">
          <ac:chgData name="Xin Zhu" userId="e83fa5b1-fffe-4723-94c9-81e9ad9ea579" providerId="ADAL" clId="{B6E1EE47-6C45-4126-9A8E-6E262117DD46}" dt="2020-11-19T15:34:00.173" v="98" actId="167"/>
          <ac:picMkLst>
            <pc:docMk/>
            <pc:sldMk cId="2561706488" sldId="397"/>
            <ac:picMk id="19" creationId="{6097AAC3-1495-4A2A-B8C8-ABE6A8200134}"/>
          </ac:picMkLst>
        </pc:picChg>
      </pc:sldChg>
      <pc:sldChg chg="modSp">
        <pc:chgData name="Xin Zhu" userId="e83fa5b1-fffe-4723-94c9-81e9ad9ea579" providerId="ADAL" clId="{B6E1EE47-6C45-4126-9A8E-6E262117DD46}" dt="2020-11-19T15:50:49.504" v="107" actId="14826"/>
        <pc:sldMkLst>
          <pc:docMk/>
          <pc:sldMk cId="1465184814" sldId="438"/>
        </pc:sldMkLst>
        <pc:picChg chg="mod">
          <ac:chgData name="Xin Zhu" userId="e83fa5b1-fffe-4723-94c9-81e9ad9ea579" providerId="ADAL" clId="{B6E1EE47-6C45-4126-9A8E-6E262117DD46}" dt="2020-11-19T15:50:49.504" v="107" actId="14826"/>
          <ac:picMkLst>
            <pc:docMk/>
            <pc:sldMk cId="1465184814" sldId="438"/>
            <ac:picMk id="46" creationId="{6BF468F1-7180-4F8D-949C-476183376BE9}"/>
          </ac:picMkLst>
        </pc:picChg>
      </pc:sldChg>
      <pc:sldChg chg="modSp">
        <pc:chgData name="Xin Zhu" userId="e83fa5b1-fffe-4723-94c9-81e9ad9ea579" providerId="ADAL" clId="{B6E1EE47-6C45-4126-9A8E-6E262117DD46}" dt="2020-11-19T15:34:29.667" v="99" actId="14826"/>
        <pc:sldMkLst>
          <pc:docMk/>
          <pc:sldMk cId="2632817592" sldId="468"/>
        </pc:sldMkLst>
        <pc:picChg chg="mod">
          <ac:chgData name="Xin Zhu" userId="e83fa5b1-fffe-4723-94c9-81e9ad9ea579" providerId="ADAL" clId="{B6E1EE47-6C45-4126-9A8E-6E262117DD46}" dt="2020-11-19T15:34:29.667" v="99" actId="14826"/>
          <ac:picMkLst>
            <pc:docMk/>
            <pc:sldMk cId="2632817592" sldId="468"/>
            <ac:picMk id="36" creationId="{CBFC379B-56DB-814F-9FCC-8DC306F64403}"/>
          </ac:picMkLst>
        </pc:picChg>
      </pc:sldChg>
      <pc:sldChg chg="modSp">
        <pc:chgData name="Xin Zhu" userId="e83fa5b1-fffe-4723-94c9-81e9ad9ea579" providerId="ADAL" clId="{B6E1EE47-6C45-4126-9A8E-6E262117DD46}" dt="2020-11-19T15:32:14.691" v="90" actId="14826"/>
        <pc:sldMkLst>
          <pc:docMk/>
          <pc:sldMk cId="2525729781" sldId="5803"/>
        </pc:sldMkLst>
        <pc:picChg chg="mod">
          <ac:chgData name="Xin Zhu" userId="e83fa5b1-fffe-4723-94c9-81e9ad9ea579" providerId="ADAL" clId="{B6E1EE47-6C45-4126-9A8E-6E262117DD46}" dt="2020-11-19T15:32:14.691" v="90" actId="14826"/>
          <ac:picMkLst>
            <pc:docMk/>
            <pc:sldMk cId="2525729781" sldId="5803"/>
            <ac:picMk id="10" creationId="{4294E992-8EEF-492C-A5F7-6D8FCC9987FD}"/>
          </ac:picMkLst>
        </pc:picChg>
      </pc:sldChg>
      <pc:sldChg chg="modSp">
        <pc:chgData name="Xin Zhu" userId="e83fa5b1-fffe-4723-94c9-81e9ad9ea579" providerId="ADAL" clId="{B6E1EE47-6C45-4126-9A8E-6E262117DD46}" dt="2020-11-19T15:32:38.398" v="92" actId="14100"/>
        <pc:sldMkLst>
          <pc:docMk/>
          <pc:sldMk cId="2139303092" sldId="5804"/>
        </pc:sldMkLst>
        <pc:picChg chg="mod">
          <ac:chgData name="Xin Zhu" userId="e83fa5b1-fffe-4723-94c9-81e9ad9ea579" providerId="ADAL" clId="{B6E1EE47-6C45-4126-9A8E-6E262117DD46}" dt="2020-11-19T15:32:38.398" v="92" actId="14100"/>
          <ac:picMkLst>
            <pc:docMk/>
            <pc:sldMk cId="2139303092" sldId="5804"/>
            <ac:picMk id="24" creationId="{F2530871-E024-47C1-AA10-C2510A209454}"/>
          </ac:picMkLst>
        </pc:picChg>
      </pc:sldChg>
      <pc:sldChg chg="modSp">
        <pc:chgData name="Xin Zhu" userId="e83fa5b1-fffe-4723-94c9-81e9ad9ea579" providerId="ADAL" clId="{B6E1EE47-6C45-4126-9A8E-6E262117DD46}" dt="2020-11-19T15:22:01.003" v="21" actId="14826"/>
        <pc:sldMkLst>
          <pc:docMk/>
          <pc:sldMk cId="3512138599" sldId="5805"/>
        </pc:sldMkLst>
        <pc:picChg chg="mod">
          <ac:chgData name="Xin Zhu" userId="e83fa5b1-fffe-4723-94c9-81e9ad9ea579" providerId="ADAL" clId="{B6E1EE47-6C45-4126-9A8E-6E262117DD46}" dt="2020-11-19T15:22:01.003" v="21" actId="14826"/>
          <ac:picMkLst>
            <pc:docMk/>
            <pc:sldMk cId="3512138599" sldId="5805"/>
            <ac:picMk id="17" creationId="{EFE408DE-9BCC-4C5E-8A19-A418F687A35B}"/>
          </ac:picMkLst>
        </pc:picChg>
      </pc:sldChg>
      <pc:sldChg chg="modSp">
        <pc:chgData name="Xin Zhu" userId="e83fa5b1-fffe-4723-94c9-81e9ad9ea579" providerId="ADAL" clId="{B6E1EE47-6C45-4126-9A8E-6E262117DD46}" dt="2020-11-19T15:22:47.568" v="26" actId="14826"/>
        <pc:sldMkLst>
          <pc:docMk/>
          <pc:sldMk cId="1237711750" sldId="5806"/>
        </pc:sldMkLst>
        <pc:picChg chg="mod">
          <ac:chgData name="Xin Zhu" userId="e83fa5b1-fffe-4723-94c9-81e9ad9ea579" providerId="ADAL" clId="{B6E1EE47-6C45-4126-9A8E-6E262117DD46}" dt="2020-11-19T15:22:47.568" v="26" actId="14826"/>
          <ac:picMkLst>
            <pc:docMk/>
            <pc:sldMk cId="1237711750" sldId="5806"/>
            <ac:picMk id="8" creationId="{DE131260-29DE-4F94-8A83-1829075DCB5F}"/>
          </ac:picMkLst>
        </pc:picChg>
      </pc:sldChg>
      <pc:sldChg chg="modSp">
        <pc:chgData name="Xin Zhu" userId="e83fa5b1-fffe-4723-94c9-81e9ad9ea579" providerId="ADAL" clId="{B6E1EE47-6C45-4126-9A8E-6E262117DD46}" dt="2020-11-19T15:26:42.332" v="58" actId="14826"/>
        <pc:sldMkLst>
          <pc:docMk/>
          <pc:sldMk cId="2576484052" sldId="5810"/>
        </pc:sldMkLst>
        <pc:picChg chg="mod">
          <ac:chgData name="Xin Zhu" userId="e83fa5b1-fffe-4723-94c9-81e9ad9ea579" providerId="ADAL" clId="{B6E1EE47-6C45-4126-9A8E-6E262117DD46}" dt="2020-11-19T15:26:42.332" v="58" actId="14826"/>
          <ac:picMkLst>
            <pc:docMk/>
            <pc:sldMk cId="2576484052" sldId="5810"/>
            <ac:picMk id="53" creationId="{B93D585A-799C-6C40-BD68-E11E2F5E8BBD}"/>
          </ac:picMkLst>
        </pc:picChg>
      </pc:sldChg>
      <pc:sldChg chg="modSp">
        <pc:chgData name="Xin Zhu" userId="e83fa5b1-fffe-4723-94c9-81e9ad9ea579" providerId="ADAL" clId="{B6E1EE47-6C45-4126-9A8E-6E262117DD46}" dt="2020-11-19T17:07:08.972" v="115" actId="18131"/>
        <pc:sldMkLst>
          <pc:docMk/>
          <pc:sldMk cId="3540625122" sldId="5812"/>
        </pc:sldMkLst>
        <pc:picChg chg="mod modCrop">
          <ac:chgData name="Xin Zhu" userId="e83fa5b1-fffe-4723-94c9-81e9ad9ea579" providerId="ADAL" clId="{B6E1EE47-6C45-4126-9A8E-6E262117DD46}" dt="2020-11-19T17:07:08.972" v="115" actId="18131"/>
          <ac:picMkLst>
            <pc:docMk/>
            <pc:sldMk cId="3540625122" sldId="5812"/>
            <ac:picMk id="3" creationId="{9F222D49-70CE-AD4B-AE14-9EB4DC6A4826}"/>
          </ac:picMkLst>
        </pc:picChg>
        <pc:picChg chg="mod">
          <ac:chgData name="Xin Zhu" userId="e83fa5b1-fffe-4723-94c9-81e9ad9ea579" providerId="ADAL" clId="{B6E1EE47-6C45-4126-9A8E-6E262117DD46}" dt="2020-11-19T15:30:36.123" v="83" actId="14826"/>
          <ac:picMkLst>
            <pc:docMk/>
            <pc:sldMk cId="3540625122" sldId="5812"/>
            <ac:picMk id="19" creationId="{F90DA55C-E628-4629-A713-549C04B663F1}"/>
          </ac:picMkLst>
        </pc:picChg>
      </pc:sldChg>
      <pc:sldMasterChg chg="modSp modSldLayout">
        <pc:chgData name="Xin Zhu" userId="e83fa5b1-fffe-4723-94c9-81e9ad9ea579" providerId="ADAL" clId="{B6E1EE47-6C45-4126-9A8E-6E262117DD46}" dt="2020-11-19T15:16:56.070" v="1"/>
        <pc:sldMasterMkLst>
          <pc:docMk/>
          <pc:sldMasterMk cId="303869555" sldId="2147483660"/>
        </pc:sldMasterMkLst>
        <pc:spChg chg="mod">
          <ac:chgData name="Xin Zhu" userId="e83fa5b1-fffe-4723-94c9-81e9ad9ea579" providerId="ADAL" clId="{B6E1EE47-6C45-4126-9A8E-6E262117DD46}" dt="2020-11-19T15:16:43.223" v="0"/>
          <ac:spMkLst>
            <pc:docMk/>
            <pc:sldMasterMk cId="303869555" sldId="2147483660"/>
            <ac:spMk id="7" creationId="{AD583369-BE95-F149-91EF-BC269754EE66}"/>
          </ac:spMkLst>
        </pc:spChg>
        <pc:sldLayoutChg chg="modSp">
          <pc:chgData name="Xin Zhu" userId="e83fa5b1-fffe-4723-94c9-81e9ad9ea579" providerId="ADAL" clId="{B6E1EE47-6C45-4126-9A8E-6E262117DD46}" dt="2020-11-19T15:16:56.070" v="1"/>
          <pc:sldLayoutMkLst>
            <pc:docMk/>
            <pc:sldMasterMk cId="303869555" sldId="2147483660"/>
            <pc:sldLayoutMk cId="3798246520" sldId="2147483879"/>
          </pc:sldLayoutMkLst>
          <pc:spChg chg="mod">
            <ac:chgData name="Xin Zhu" userId="e83fa5b1-fffe-4723-94c9-81e9ad9ea579" providerId="ADAL" clId="{B6E1EE47-6C45-4126-9A8E-6E262117DD46}" dt="2020-11-19T15:16:56.070" v="1"/>
            <ac:spMkLst>
              <pc:docMk/>
              <pc:sldMasterMk cId="303869555" sldId="2147483660"/>
              <pc:sldLayoutMk cId="3798246520" sldId="2147483879"/>
              <ac:spMk id="5" creationId="{93D9E3F0-B968-6E46-A402-2CE1BC98D277}"/>
            </ac:spMkLst>
          </pc:spChg>
        </pc:sldLayoutChg>
      </pc:sldMasterChg>
      <pc:sldMasterChg chg="modSp">
        <pc:chgData name="Xin Zhu" userId="e83fa5b1-fffe-4723-94c9-81e9ad9ea579" providerId="ADAL" clId="{B6E1EE47-6C45-4126-9A8E-6E262117DD46}" dt="2020-11-19T15:17:03.610" v="2"/>
        <pc:sldMasterMkLst>
          <pc:docMk/>
          <pc:sldMasterMk cId="2975564712" sldId="2147483706"/>
        </pc:sldMasterMkLst>
        <pc:spChg chg="mod">
          <ac:chgData name="Xin Zhu" userId="e83fa5b1-fffe-4723-94c9-81e9ad9ea579" providerId="ADAL" clId="{B6E1EE47-6C45-4126-9A8E-6E262117DD46}" dt="2020-11-19T15:17:03.610" v="2"/>
          <ac:spMkLst>
            <pc:docMk/>
            <pc:sldMasterMk cId="2975564712" sldId="2147483706"/>
            <ac:spMk id="9" creationId="{03E199E1-EBF7-481B-B167-A905B0406503}"/>
          </ac:spMkLst>
        </pc:spChg>
      </pc:sldMasterChg>
      <pc:sldMasterChg chg="modSldLayout">
        <pc:chgData name="Xin Zhu" userId="e83fa5b1-fffe-4723-94c9-81e9ad9ea579" providerId="ADAL" clId="{B6E1EE47-6C45-4126-9A8E-6E262117DD46}" dt="2020-11-19T15:17:42.464" v="9" actId="20577"/>
        <pc:sldMasterMkLst>
          <pc:docMk/>
          <pc:sldMasterMk cId="1591603038" sldId="2147483724"/>
        </pc:sldMasterMkLst>
        <pc:sldLayoutChg chg="modSp">
          <pc:chgData name="Xin Zhu" userId="e83fa5b1-fffe-4723-94c9-81e9ad9ea579" providerId="ADAL" clId="{B6E1EE47-6C45-4126-9A8E-6E262117DD46}" dt="2020-11-19T15:17:23.384" v="5" actId="20577"/>
          <pc:sldLayoutMkLst>
            <pc:docMk/>
            <pc:sldMasterMk cId="1591603038" sldId="2147483724"/>
            <pc:sldLayoutMk cId="1921013955" sldId="2147483866"/>
          </pc:sldLayoutMkLst>
          <pc:spChg chg="mod">
            <ac:chgData name="Xin Zhu" userId="e83fa5b1-fffe-4723-94c9-81e9ad9ea579" providerId="ADAL" clId="{B6E1EE47-6C45-4126-9A8E-6E262117DD46}" dt="2020-11-19T15:17:23.384" v="5" actId="20577"/>
            <ac:spMkLst>
              <pc:docMk/>
              <pc:sldMasterMk cId="1591603038" sldId="2147483724"/>
              <pc:sldLayoutMk cId="1921013955" sldId="2147483866"/>
              <ac:spMk id="9" creationId="{3CB06467-60D4-4924-BAA4-FE39A0B65B7F}"/>
            </ac:spMkLst>
          </pc:spChg>
        </pc:sldLayoutChg>
        <pc:sldLayoutChg chg="modSp">
          <pc:chgData name="Xin Zhu" userId="e83fa5b1-fffe-4723-94c9-81e9ad9ea579" providerId="ADAL" clId="{B6E1EE47-6C45-4126-9A8E-6E262117DD46}" dt="2020-11-19T15:17:31.871" v="7" actId="20577"/>
          <pc:sldLayoutMkLst>
            <pc:docMk/>
            <pc:sldMasterMk cId="1591603038" sldId="2147483724"/>
            <pc:sldLayoutMk cId="1130175852" sldId="2147483867"/>
          </pc:sldLayoutMkLst>
          <pc:spChg chg="mod">
            <ac:chgData name="Xin Zhu" userId="e83fa5b1-fffe-4723-94c9-81e9ad9ea579" providerId="ADAL" clId="{B6E1EE47-6C45-4126-9A8E-6E262117DD46}" dt="2020-11-19T15:17:31.871" v="7" actId="20577"/>
            <ac:spMkLst>
              <pc:docMk/>
              <pc:sldMasterMk cId="1591603038" sldId="2147483724"/>
              <pc:sldLayoutMk cId="1130175852" sldId="2147483867"/>
              <ac:spMk id="9" creationId="{B1FFADFB-43E0-4F0D-94FC-CD6EA2C76403}"/>
            </ac:spMkLst>
          </pc:spChg>
        </pc:sldLayoutChg>
        <pc:sldLayoutChg chg="modSp">
          <pc:chgData name="Xin Zhu" userId="e83fa5b1-fffe-4723-94c9-81e9ad9ea579" providerId="ADAL" clId="{B6E1EE47-6C45-4126-9A8E-6E262117DD46}" dt="2020-11-19T15:17:42.464" v="9" actId="20577"/>
          <pc:sldLayoutMkLst>
            <pc:docMk/>
            <pc:sldMasterMk cId="1591603038" sldId="2147483724"/>
            <pc:sldLayoutMk cId="3607845235" sldId="2147483868"/>
          </pc:sldLayoutMkLst>
          <pc:spChg chg="mod">
            <ac:chgData name="Xin Zhu" userId="e83fa5b1-fffe-4723-94c9-81e9ad9ea579" providerId="ADAL" clId="{B6E1EE47-6C45-4126-9A8E-6E262117DD46}" dt="2020-11-19T15:17:42.464" v="9" actId="20577"/>
            <ac:spMkLst>
              <pc:docMk/>
              <pc:sldMasterMk cId="1591603038" sldId="2147483724"/>
              <pc:sldLayoutMk cId="3607845235" sldId="2147483868"/>
              <ac:spMk id="9" creationId="{EEA5B3BB-3537-49D1-8F37-BFC128BC57CF}"/>
            </ac:spMkLst>
          </pc:spChg>
        </pc:sldLayoutChg>
        <pc:sldLayoutChg chg="modSp">
          <pc:chgData name="Xin Zhu" userId="e83fa5b1-fffe-4723-94c9-81e9ad9ea579" providerId="ADAL" clId="{B6E1EE47-6C45-4126-9A8E-6E262117DD46}" dt="2020-11-19T15:17:13.389" v="3"/>
          <pc:sldLayoutMkLst>
            <pc:docMk/>
            <pc:sldMasterMk cId="1591603038" sldId="2147483724"/>
            <pc:sldLayoutMk cId="2320340513" sldId="2147483877"/>
          </pc:sldLayoutMkLst>
          <pc:spChg chg="mod">
            <ac:chgData name="Xin Zhu" userId="e83fa5b1-fffe-4723-94c9-81e9ad9ea579" providerId="ADAL" clId="{B6E1EE47-6C45-4126-9A8E-6E262117DD46}" dt="2020-11-19T15:17:13.389" v="3"/>
            <ac:spMkLst>
              <pc:docMk/>
              <pc:sldMasterMk cId="1591603038" sldId="2147483724"/>
              <pc:sldLayoutMk cId="2320340513" sldId="2147483877"/>
              <ac:spMk id="4" creationId="{DC7E9476-817C-40F8-A6D8-E4BA06F93084}"/>
            </ac:spMkLst>
          </pc:spChg>
        </pc:sldLayoutChg>
      </pc:sldMasterChg>
      <pc:sldMasterChg chg="modSp">
        <pc:chgData name="Xin Zhu" userId="e83fa5b1-fffe-4723-94c9-81e9ad9ea579" providerId="ADAL" clId="{B6E1EE47-6C45-4126-9A8E-6E262117DD46}" dt="2020-11-19T15:18:03.419" v="10"/>
        <pc:sldMasterMkLst>
          <pc:docMk/>
          <pc:sldMasterMk cId="325437352" sldId="2147483769"/>
        </pc:sldMasterMkLst>
        <pc:spChg chg="mod">
          <ac:chgData name="Xin Zhu" userId="e83fa5b1-fffe-4723-94c9-81e9ad9ea579" providerId="ADAL" clId="{B6E1EE47-6C45-4126-9A8E-6E262117DD46}" dt="2020-11-19T15:18:03.419" v="10"/>
          <ac:spMkLst>
            <pc:docMk/>
            <pc:sldMasterMk cId="325437352" sldId="2147483769"/>
            <ac:spMk id="7" creationId="{AD583369-BE95-F149-91EF-BC269754EE66}"/>
          </ac:spMkLst>
        </pc:spChg>
      </pc:sldMasterChg>
      <pc:sldMasterChg chg="modSp">
        <pc:chgData name="Xin Zhu" userId="e83fa5b1-fffe-4723-94c9-81e9ad9ea579" providerId="ADAL" clId="{B6E1EE47-6C45-4126-9A8E-6E262117DD46}" dt="2020-11-19T15:18:11.319" v="11"/>
        <pc:sldMasterMkLst>
          <pc:docMk/>
          <pc:sldMasterMk cId="66522169" sldId="2147483805"/>
        </pc:sldMasterMkLst>
        <pc:spChg chg="mod">
          <ac:chgData name="Xin Zhu" userId="e83fa5b1-fffe-4723-94c9-81e9ad9ea579" providerId="ADAL" clId="{B6E1EE47-6C45-4126-9A8E-6E262117DD46}" dt="2020-11-19T15:18:11.319" v="11"/>
          <ac:spMkLst>
            <pc:docMk/>
            <pc:sldMasterMk cId="66522169" sldId="2147483805"/>
            <ac:spMk id="10" creationId="{CB76A2C9-44E0-4B3D-B784-5C806E122833}"/>
          </ac:spMkLst>
        </pc:spChg>
      </pc:sldMasterChg>
      <pc:sldMasterChg chg="modSp">
        <pc:chgData name="Xin Zhu" userId="e83fa5b1-fffe-4723-94c9-81e9ad9ea579" providerId="ADAL" clId="{B6E1EE47-6C45-4126-9A8E-6E262117DD46}" dt="2020-11-19T15:18:16.005" v="12"/>
        <pc:sldMasterMkLst>
          <pc:docMk/>
          <pc:sldMasterMk cId="3844711250" sldId="2147483840"/>
        </pc:sldMasterMkLst>
        <pc:spChg chg="mod">
          <ac:chgData name="Xin Zhu" userId="e83fa5b1-fffe-4723-94c9-81e9ad9ea579" providerId="ADAL" clId="{B6E1EE47-6C45-4126-9A8E-6E262117DD46}" dt="2020-11-19T15:18:16.005" v="12"/>
          <ac:spMkLst>
            <pc:docMk/>
            <pc:sldMasterMk cId="3844711250" sldId="2147483840"/>
            <ac:spMk id="9" creationId="{F95A861A-78A1-4631-BED2-8C7499D8DA95}"/>
          </ac:spMkLst>
        </pc:spChg>
      </pc:sldMasterChg>
      <pc:sldMasterChg chg="modSp">
        <pc:chgData name="Xin Zhu" userId="e83fa5b1-fffe-4723-94c9-81e9ad9ea579" providerId="ADAL" clId="{B6E1EE47-6C45-4126-9A8E-6E262117DD46}" dt="2020-11-19T15:18:22.330" v="14" actId="20577"/>
        <pc:sldMasterMkLst>
          <pc:docMk/>
          <pc:sldMasterMk cId="1972603812" sldId="2147483864"/>
        </pc:sldMasterMkLst>
        <pc:spChg chg="mod">
          <ac:chgData name="Xin Zhu" userId="e83fa5b1-fffe-4723-94c9-81e9ad9ea579" providerId="ADAL" clId="{B6E1EE47-6C45-4126-9A8E-6E262117DD46}" dt="2020-11-19T15:18:22.330" v="14" actId="20577"/>
          <ac:spMkLst>
            <pc:docMk/>
            <pc:sldMasterMk cId="1972603812" sldId="2147483864"/>
            <ac:spMk id="9" creationId="{D81B4D33-A1B4-45D3-B33A-27148B74EBEA}"/>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FFA2CA8-92D6-47CF-85D6-1F0532C1E387}" type="datetimeFigureOut">
              <a:rPr lang="en-US" smtClean="0"/>
              <a:t>11.12.20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25A89C9-4676-4DF6-A308-B82F637C7B71}" type="slidenum">
              <a:rPr lang="en-US" smtClean="0"/>
              <a:t>‹Nr.›</a:t>
            </a:fld>
            <a:endParaRPr lang="en-US"/>
          </a:p>
        </p:txBody>
      </p:sp>
    </p:spTree>
    <p:extLst>
      <p:ext uri="{BB962C8B-B14F-4D97-AF65-F5344CB8AC3E}">
        <p14:creationId xmlns:p14="http://schemas.microsoft.com/office/powerpoint/2010/main" val="1481995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B7AB40-F860-4E32-9C26-3A6684532969}" type="datetimeFigureOut">
              <a:rPr lang="en-US" smtClean="0"/>
              <a:t>11.12.20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1EEE18-8F3D-4CB3-B090-6249C20A5AF8}" type="slidenum">
              <a:rPr lang="en-US" smtClean="0"/>
              <a:t>‹Nr.›</a:t>
            </a:fld>
            <a:endParaRPr lang="en-US"/>
          </a:p>
        </p:txBody>
      </p:sp>
    </p:spTree>
    <p:extLst>
      <p:ext uri="{BB962C8B-B14F-4D97-AF65-F5344CB8AC3E}">
        <p14:creationId xmlns:p14="http://schemas.microsoft.com/office/powerpoint/2010/main" val="392791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2</a:t>
            </a:fld>
            <a:endParaRPr lang="en-US"/>
          </a:p>
        </p:txBody>
      </p:sp>
    </p:spTree>
    <p:extLst>
      <p:ext uri="{BB962C8B-B14F-4D97-AF65-F5344CB8AC3E}">
        <p14:creationId xmlns:p14="http://schemas.microsoft.com/office/powerpoint/2010/main" val="326260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14</a:t>
            </a:fld>
            <a:endParaRPr lang="en-US"/>
          </a:p>
        </p:txBody>
      </p:sp>
    </p:spTree>
    <p:extLst>
      <p:ext uri="{BB962C8B-B14F-4D97-AF65-F5344CB8AC3E}">
        <p14:creationId xmlns:p14="http://schemas.microsoft.com/office/powerpoint/2010/main" val="412149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17</a:t>
            </a:fld>
            <a:endParaRPr lang="en-US"/>
          </a:p>
        </p:txBody>
      </p:sp>
    </p:spTree>
    <p:extLst>
      <p:ext uri="{BB962C8B-B14F-4D97-AF65-F5344CB8AC3E}">
        <p14:creationId xmlns:p14="http://schemas.microsoft.com/office/powerpoint/2010/main" val="3896482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18</a:t>
            </a:fld>
            <a:endParaRPr lang="en-US"/>
          </a:p>
        </p:txBody>
      </p:sp>
    </p:spTree>
    <p:extLst>
      <p:ext uri="{BB962C8B-B14F-4D97-AF65-F5344CB8AC3E}">
        <p14:creationId xmlns:p14="http://schemas.microsoft.com/office/powerpoint/2010/main" val="4124262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21</a:t>
            </a:fld>
            <a:endParaRPr lang="en-US"/>
          </a:p>
        </p:txBody>
      </p:sp>
    </p:spTree>
    <p:extLst>
      <p:ext uri="{BB962C8B-B14F-4D97-AF65-F5344CB8AC3E}">
        <p14:creationId xmlns:p14="http://schemas.microsoft.com/office/powerpoint/2010/main" val="269705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890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24</a:t>
            </a:fld>
            <a:endParaRPr lang="en-US"/>
          </a:p>
        </p:txBody>
      </p:sp>
    </p:spTree>
    <p:extLst>
      <p:ext uri="{BB962C8B-B14F-4D97-AF65-F5344CB8AC3E}">
        <p14:creationId xmlns:p14="http://schemas.microsoft.com/office/powerpoint/2010/main" val="2926157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171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38</a:t>
            </a:fld>
            <a:endParaRPr lang="en-US"/>
          </a:p>
        </p:txBody>
      </p:sp>
    </p:spTree>
    <p:extLst>
      <p:ext uri="{BB962C8B-B14F-4D97-AF65-F5344CB8AC3E}">
        <p14:creationId xmlns:p14="http://schemas.microsoft.com/office/powerpoint/2010/main" val="4236907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08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41</a:t>
            </a:fld>
            <a:endParaRPr lang="en-US"/>
          </a:p>
        </p:txBody>
      </p:sp>
    </p:spTree>
    <p:extLst>
      <p:ext uri="{BB962C8B-B14F-4D97-AF65-F5344CB8AC3E}">
        <p14:creationId xmlns:p14="http://schemas.microsoft.com/office/powerpoint/2010/main" val="4181214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3</a:t>
            </a:fld>
            <a:endParaRPr lang="en-US"/>
          </a:p>
        </p:txBody>
      </p:sp>
    </p:spTree>
    <p:extLst>
      <p:ext uri="{BB962C8B-B14F-4D97-AF65-F5344CB8AC3E}">
        <p14:creationId xmlns:p14="http://schemas.microsoft.com/office/powerpoint/2010/main" val="2572517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43</a:t>
            </a:fld>
            <a:endParaRPr lang="en-US"/>
          </a:p>
        </p:txBody>
      </p:sp>
    </p:spTree>
    <p:extLst>
      <p:ext uri="{BB962C8B-B14F-4D97-AF65-F5344CB8AC3E}">
        <p14:creationId xmlns:p14="http://schemas.microsoft.com/office/powerpoint/2010/main" val="2538325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51</a:t>
            </a:fld>
            <a:endParaRPr lang="en-US"/>
          </a:p>
        </p:txBody>
      </p:sp>
    </p:spTree>
    <p:extLst>
      <p:ext uri="{BB962C8B-B14F-4D97-AF65-F5344CB8AC3E}">
        <p14:creationId xmlns:p14="http://schemas.microsoft.com/office/powerpoint/2010/main" val="2893895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55</a:t>
            </a:fld>
            <a:endParaRPr lang="en-US"/>
          </a:p>
        </p:txBody>
      </p:sp>
    </p:spTree>
    <p:extLst>
      <p:ext uri="{BB962C8B-B14F-4D97-AF65-F5344CB8AC3E}">
        <p14:creationId xmlns:p14="http://schemas.microsoft.com/office/powerpoint/2010/main" val="3957386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63</a:t>
            </a:fld>
            <a:endParaRPr lang="en-US"/>
          </a:p>
        </p:txBody>
      </p:sp>
    </p:spTree>
    <p:extLst>
      <p:ext uri="{BB962C8B-B14F-4D97-AF65-F5344CB8AC3E}">
        <p14:creationId xmlns:p14="http://schemas.microsoft.com/office/powerpoint/2010/main" val="184228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5</a:t>
            </a:fld>
            <a:endParaRPr lang="en-US"/>
          </a:p>
        </p:txBody>
      </p:sp>
    </p:spTree>
    <p:extLst>
      <p:ext uri="{BB962C8B-B14F-4D97-AF65-F5344CB8AC3E}">
        <p14:creationId xmlns:p14="http://schemas.microsoft.com/office/powerpoint/2010/main" val="1342324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6</a:t>
            </a:fld>
            <a:endParaRPr lang="en-US"/>
          </a:p>
        </p:txBody>
      </p:sp>
    </p:spTree>
    <p:extLst>
      <p:ext uri="{BB962C8B-B14F-4D97-AF65-F5344CB8AC3E}">
        <p14:creationId xmlns:p14="http://schemas.microsoft.com/office/powerpoint/2010/main" val="2793816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7</a:t>
            </a:fld>
            <a:endParaRPr lang="en-US"/>
          </a:p>
        </p:txBody>
      </p:sp>
    </p:spTree>
    <p:extLst>
      <p:ext uri="{BB962C8B-B14F-4D97-AF65-F5344CB8AC3E}">
        <p14:creationId xmlns:p14="http://schemas.microsoft.com/office/powerpoint/2010/main" val="285680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8</a:t>
            </a:fld>
            <a:endParaRPr lang="en-US"/>
          </a:p>
        </p:txBody>
      </p:sp>
    </p:spTree>
    <p:extLst>
      <p:ext uri="{BB962C8B-B14F-4D97-AF65-F5344CB8AC3E}">
        <p14:creationId xmlns:p14="http://schemas.microsoft.com/office/powerpoint/2010/main" val="84773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10</a:t>
            </a:fld>
            <a:endParaRPr lang="en-US"/>
          </a:p>
        </p:txBody>
      </p:sp>
    </p:spTree>
    <p:extLst>
      <p:ext uri="{BB962C8B-B14F-4D97-AF65-F5344CB8AC3E}">
        <p14:creationId xmlns:p14="http://schemas.microsoft.com/office/powerpoint/2010/main" val="85820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11</a:t>
            </a:fld>
            <a:endParaRPr lang="en-US"/>
          </a:p>
        </p:txBody>
      </p:sp>
    </p:spTree>
    <p:extLst>
      <p:ext uri="{BB962C8B-B14F-4D97-AF65-F5344CB8AC3E}">
        <p14:creationId xmlns:p14="http://schemas.microsoft.com/office/powerpoint/2010/main" val="581453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E1EEE18-8F3D-4CB3-B090-6249C20A5AF8}" type="slidenum">
              <a:rPr lang="en-US" smtClean="0"/>
              <a:t>13</a:t>
            </a:fld>
            <a:endParaRPr lang="en-US"/>
          </a:p>
        </p:txBody>
      </p:sp>
    </p:spTree>
    <p:extLst>
      <p:ext uri="{BB962C8B-B14F-4D97-AF65-F5344CB8AC3E}">
        <p14:creationId xmlns:p14="http://schemas.microsoft.com/office/powerpoint/2010/main" val="3535907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71463"/>
            <a:ext cx="8138160" cy="6858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502920" y="1312862"/>
            <a:ext cx="8138160" cy="2814709"/>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8" name="Textplatzhalter 7">
            <a:extLst>
              <a:ext uri="{FF2B5EF4-FFF2-40B4-BE49-F238E27FC236}">
                <a16:creationId xmlns:a16="http://schemas.microsoft.com/office/drawing/2014/main" xmlns="" id="{3AD28400-819D-4463-A22B-35E04F41E7B6}"/>
              </a:ext>
            </a:extLst>
          </p:cNvPr>
          <p:cNvSpPr>
            <a:spLocks noGrp="1"/>
          </p:cNvSpPr>
          <p:nvPr>
            <p:ph type="body" sz="quarter" idx="11" hasCustomPrompt="1"/>
          </p:nvPr>
        </p:nvSpPr>
        <p:spPr>
          <a:xfrm>
            <a:off x="503238" y="4244573"/>
            <a:ext cx="8395660" cy="529675"/>
          </a:xfrm>
        </p:spPr>
        <p:txBody>
          <a:bodyPr bIns="0" anchor="b"/>
          <a:lstStyle>
            <a:lvl1pPr>
              <a:defRPr sz="700" b="0">
                <a:solidFill>
                  <a:schemeClr val="tx1"/>
                </a:solidFill>
              </a:defRPr>
            </a:lvl1pPr>
          </a:lstStyle>
          <a:p>
            <a:pPr lvl="0"/>
            <a:r>
              <a:rPr lang="de-DE"/>
              <a:t>Disclaimer</a:t>
            </a:r>
          </a:p>
        </p:txBody>
      </p:sp>
      <p:sp>
        <p:nvSpPr>
          <p:cNvPr id="11" name="Date Placeholder 3">
            <a:extLst>
              <a:ext uri="{FF2B5EF4-FFF2-40B4-BE49-F238E27FC236}">
                <a16:creationId xmlns:a16="http://schemas.microsoft.com/office/drawing/2014/main" xmlns="" id="{E759AB09-166E-4A0C-B96A-4C775CAA61CD}"/>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2" name="Slide Number Placeholder 5">
            <a:extLst>
              <a:ext uri="{FF2B5EF4-FFF2-40B4-BE49-F238E27FC236}">
                <a16:creationId xmlns:a16="http://schemas.microsoft.com/office/drawing/2014/main" xmlns="" id="{A15E20EF-4941-4EA3-ADAB-F9064BD4A67E}"/>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636750440"/>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90" y="0"/>
            <a:ext cx="4325110" cy="5143500"/>
          </a:xfrm>
          <a:solidFill>
            <a:schemeClr val="bg2"/>
          </a:solidFill>
          <a:ln>
            <a:noFill/>
          </a:ln>
          <a:effectLst/>
        </p:spPr>
        <p:txBody>
          <a:bodyPr lIns="365760" rIns="365760" anchor="ctr" anchorCtr="1"/>
          <a:lstStyle>
            <a:lvl1pPr algn="ctr">
              <a:defRPr sz="1800" b="0" baseline="0">
                <a:solidFill>
                  <a:schemeClr val="tx2"/>
                </a:solidFill>
                <a:latin typeface="+mn-lt"/>
              </a:defRPr>
            </a:lvl1pPr>
          </a:lstStyle>
          <a:p>
            <a:r>
              <a:rPr lang="en-US"/>
              <a:t>Insert an image or chart </a:t>
            </a:r>
            <a:br>
              <a:rPr lang="en-US"/>
            </a:br>
            <a:r>
              <a:rPr lang="en-US"/>
              <a:t>within this placeholder </a:t>
            </a:r>
          </a:p>
        </p:txBody>
      </p:sp>
      <p:sp>
        <p:nvSpPr>
          <p:cNvPr id="2" name="Title 1"/>
          <p:cNvSpPr>
            <a:spLocks noGrp="1"/>
          </p:cNvSpPr>
          <p:nvPr>
            <p:ph type="title" hasCustomPrompt="1"/>
          </p:nvPr>
        </p:nvSpPr>
        <p:spPr>
          <a:xfrm>
            <a:off x="502920" y="274320"/>
            <a:ext cx="3822192" cy="6858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502920" y="1097280"/>
            <a:ext cx="3822192" cy="3044900"/>
          </a:xfrm>
        </p:spPr>
        <p:txBody>
          <a:bodyPr rIns="182880"/>
          <a:lstStyle>
            <a:lvl1pPr>
              <a:spcBef>
                <a:spcPts val="3000"/>
              </a:spcBef>
              <a:defRPr sz="1600">
                <a:solidFill>
                  <a:schemeClr val="accent5"/>
                </a:solidFill>
              </a:defRPr>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8" name="Textplatzhalter 7">
            <a:extLst>
              <a:ext uri="{FF2B5EF4-FFF2-40B4-BE49-F238E27FC236}">
                <a16:creationId xmlns:a16="http://schemas.microsoft.com/office/drawing/2014/main" xmlns="" id="{150B33AF-4EC3-4DC8-B1BF-086CA0403494}"/>
              </a:ext>
            </a:extLst>
          </p:cNvPr>
          <p:cNvSpPr>
            <a:spLocks noGrp="1"/>
          </p:cNvSpPr>
          <p:nvPr>
            <p:ph type="body" sz="quarter" idx="11" hasCustomPrompt="1"/>
          </p:nvPr>
        </p:nvSpPr>
        <p:spPr>
          <a:xfrm>
            <a:off x="503238" y="4244573"/>
            <a:ext cx="3821873" cy="529675"/>
          </a:xfrm>
        </p:spPr>
        <p:txBody>
          <a:bodyPr bIns="0" anchor="b"/>
          <a:lstStyle>
            <a:lvl1pPr>
              <a:defRPr sz="700" b="0">
                <a:solidFill>
                  <a:schemeClr val="tx1"/>
                </a:solidFill>
              </a:defRPr>
            </a:lvl1pPr>
          </a:lstStyle>
          <a:p>
            <a:pPr lvl="0"/>
            <a:r>
              <a:rPr lang="de-DE"/>
              <a:t>Disclaimer</a:t>
            </a:r>
          </a:p>
        </p:txBody>
      </p:sp>
      <p:sp>
        <p:nvSpPr>
          <p:cNvPr id="9" name="Content Placeholder 2">
            <a:extLst>
              <a:ext uri="{FF2B5EF4-FFF2-40B4-BE49-F238E27FC236}">
                <a16:creationId xmlns:a16="http://schemas.microsoft.com/office/drawing/2014/main" xmlns="" id="{EEA5B3BB-3537-49D1-8F37-BFC128BC57CF}"/>
              </a:ext>
            </a:extLst>
          </p:cNvPr>
          <p:cNvSpPr txBox="1">
            <a:spLocks/>
          </p:cNvSpPr>
          <p:nvPr userDrawn="1"/>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 2020 Abbott | ADC-30182 v1.0 | </a:t>
            </a:r>
            <a:r>
              <a:rPr lang="de-DE" sz="1000">
                <a:solidFill>
                  <a:schemeClr val="bg1"/>
                </a:solidFill>
                <a:latin typeface="Calibri" panose="020F0502020204030204" pitchFamily="34" charset="0"/>
                <a:cs typeface="Calibri" panose="020F0502020204030204" pitchFamily="34" charset="0"/>
              </a:rPr>
              <a:t>Geschützt und vertraulich – nicht verbreiten </a:t>
            </a:r>
            <a:r>
              <a:rPr lang="en-US" sz="1000">
                <a:solidFill>
                  <a:schemeClr val="bg1"/>
                </a:solidFill>
                <a:latin typeface="Calibri" panose="020F0502020204030204" pitchFamily="34" charset="0"/>
                <a:cs typeface="Calibri" panose="020F0502020204030204" pitchFamily="34" charset="0"/>
              </a:rPr>
              <a:t>	</a:t>
            </a:r>
          </a:p>
        </p:txBody>
      </p:sp>
      <p:sp>
        <p:nvSpPr>
          <p:cNvPr id="13" name="Date Placeholder 3">
            <a:extLst>
              <a:ext uri="{FF2B5EF4-FFF2-40B4-BE49-F238E27FC236}">
                <a16:creationId xmlns:a16="http://schemas.microsoft.com/office/drawing/2014/main" xmlns="" id="{CA6506FC-E4CA-4C26-B557-B8D81FC15BE7}"/>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4" name="Slide Number Placeholder 5">
            <a:extLst>
              <a:ext uri="{FF2B5EF4-FFF2-40B4-BE49-F238E27FC236}">
                <a16:creationId xmlns:a16="http://schemas.microsoft.com/office/drawing/2014/main" xmlns="" id="{8053049E-4187-453D-9360-473BEAD7423A}"/>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607845235"/>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71463"/>
            <a:ext cx="8138160" cy="6858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502920" y="1312862"/>
            <a:ext cx="8138160" cy="2814709"/>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8" name="Textplatzhalter 7">
            <a:extLst>
              <a:ext uri="{FF2B5EF4-FFF2-40B4-BE49-F238E27FC236}">
                <a16:creationId xmlns:a16="http://schemas.microsoft.com/office/drawing/2014/main" xmlns="" id="{3AD28400-819D-4463-A22B-35E04F41E7B6}"/>
              </a:ext>
            </a:extLst>
          </p:cNvPr>
          <p:cNvSpPr>
            <a:spLocks noGrp="1"/>
          </p:cNvSpPr>
          <p:nvPr>
            <p:ph type="body" sz="quarter" idx="11" hasCustomPrompt="1"/>
          </p:nvPr>
        </p:nvSpPr>
        <p:spPr>
          <a:xfrm>
            <a:off x="503238" y="4244573"/>
            <a:ext cx="8395660" cy="529675"/>
          </a:xfrm>
        </p:spPr>
        <p:txBody>
          <a:bodyPr bIns="0" anchor="b"/>
          <a:lstStyle>
            <a:lvl1pPr>
              <a:defRPr sz="700" b="0">
                <a:solidFill>
                  <a:schemeClr val="tx1"/>
                </a:solidFill>
              </a:defRPr>
            </a:lvl1pPr>
          </a:lstStyle>
          <a:p>
            <a:pPr lvl="0"/>
            <a:r>
              <a:rPr lang="de-DE"/>
              <a:t>Disclaimer</a:t>
            </a:r>
          </a:p>
        </p:txBody>
      </p:sp>
      <p:sp>
        <p:nvSpPr>
          <p:cNvPr id="11" name="Date Placeholder 3">
            <a:extLst>
              <a:ext uri="{FF2B5EF4-FFF2-40B4-BE49-F238E27FC236}">
                <a16:creationId xmlns:a16="http://schemas.microsoft.com/office/drawing/2014/main" xmlns="" id="{DAA75280-CCF5-4730-B5F0-68DD9B4C0E13}"/>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2" name="Slide Number Placeholder 5">
            <a:extLst>
              <a:ext uri="{FF2B5EF4-FFF2-40B4-BE49-F238E27FC236}">
                <a16:creationId xmlns:a16="http://schemas.microsoft.com/office/drawing/2014/main" xmlns="" id="{63ACB7E0-229C-4003-A6C7-2CC45AA72987}"/>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259204424"/>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ext with small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872288" y="0"/>
            <a:ext cx="2271711" cy="5143500"/>
          </a:xfrm>
          <a:solidFill>
            <a:schemeClr val="bg2"/>
          </a:solidFill>
          <a:ln>
            <a:noFill/>
          </a:ln>
          <a:effectLst/>
        </p:spPr>
        <p:txBody>
          <a:bodyPr lIns="365760" rIns="365760" anchor="ctr" anchorCtr="1"/>
          <a:lstStyle>
            <a:lvl1pPr algn="ctr">
              <a:defRPr sz="1800" b="0" baseline="0">
                <a:solidFill>
                  <a:schemeClr val="tx2"/>
                </a:solidFill>
                <a:latin typeface="+mn-lt"/>
              </a:defRPr>
            </a:lvl1pPr>
          </a:lstStyle>
          <a:p>
            <a:r>
              <a:rPr lang="en-US"/>
              <a:t>Insert an image or chart </a:t>
            </a:r>
            <a:br>
              <a:rPr lang="en-US"/>
            </a:br>
            <a:r>
              <a:rPr lang="en-US"/>
              <a:t>within this placeholder </a:t>
            </a:r>
          </a:p>
        </p:txBody>
      </p:sp>
      <p:sp>
        <p:nvSpPr>
          <p:cNvPr id="2" name="Title 1"/>
          <p:cNvSpPr>
            <a:spLocks noGrp="1"/>
          </p:cNvSpPr>
          <p:nvPr>
            <p:ph type="title" hasCustomPrompt="1"/>
          </p:nvPr>
        </p:nvSpPr>
        <p:spPr>
          <a:xfrm>
            <a:off x="502919" y="274320"/>
            <a:ext cx="6026469" cy="6858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502920" y="1097280"/>
            <a:ext cx="6026468" cy="3044900"/>
          </a:xfrm>
        </p:spPr>
        <p:txBody>
          <a:bodyPr rIns="182880"/>
          <a:lstStyle>
            <a:lvl1pPr>
              <a:spcBef>
                <a:spcPts val="3000"/>
              </a:spcBef>
              <a:defRPr sz="1600">
                <a:solidFill>
                  <a:schemeClr val="accent5"/>
                </a:solidFill>
              </a:defRPr>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8" name="Textplatzhalter 7">
            <a:extLst>
              <a:ext uri="{FF2B5EF4-FFF2-40B4-BE49-F238E27FC236}">
                <a16:creationId xmlns:a16="http://schemas.microsoft.com/office/drawing/2014/main" xmlns="" id="{70E0017D-BE42-49D8-88F8-971FE33B957E}"/>
              </a:ext>
            </a:extLst>
          </p:cNvPr>
          <p:cNvSpPr>
            <a:spLocks noGrp="1"/>
          </p:cNvSpPr>
          <p:nvPr>
            <p:ph type="body" sz="quarter" idx="11" hasCustomPrompt="1"/>
          </p:nvPr>
        </p:nvSpPr>
        <p:spPr>
          <a:xfrm>
            <a:off x="503238" y="4244573"/>
            <a:ext cx="6026150" cy="529675"/>
          </a:xfrm>
        </p:spPr>
        <p:txBody>
          <a:bodyPr bIns="0" anchor="b"/>
          <a:lstStyle>
            <a:lvl1pPr>
              <a:defRPr sz="700" b="0">
                <a:solidFill>
                  <a:schemeClr val="tx1"/>
                </a:solidFill>
              </a:defRPr>
            </a:lvl1pPr>
          </a:lstStyle>
          <a:p>
            <a:pPr lvl="0"/>
            <a:r>
              <a:rPr lang="de-DE"/>
              <a:t>Disclaimer</a:t>
            </a:r>
          </a:p>
        </p:txBody>
      </p:sp>
      <p:sp>
        <p:nvSpPr>
          <p:cNvPr id="12" name="Date Placeholder 3">
            <a:extLst>
              <a:ext uri="{FF2B5EF4-FFF2-40B4-BE49-F238E27FC236}">
                <a16:creationId xmlns:a16="http://schemas.microsoft.com/office/drawing/2014/main" xmlns="" id="{424338D1-996C-4F4F-8025-C29415F92802}"/>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3" name="Slide Number Placeholder 5">
            <a:extLst>
              <a:ext uri="{FF2B5EF4-FFF2-40B4-BE49-F238E27FC236}">
                <a16:creationId xmlns:a16="http://schemas.microsoft.com/office/drawing/2014/main" xmlns="" id="{E6EAFFF4-28D7-461C-A1A7-0BD42BF343BD}"/>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64828148"/>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90" y="0"/>
            <a:ext cx="4325110" cy="5143500"/>
          </a:xfrm>
          <a:solidFill>
            <a:schemeClr val="bg2"/>
          </a:solidFill>
          <a:ln>
            <a:noFill/>
          </a:ln>
          <a:effectLst/>
        </p:spPr>
        <p:txBody>
          <a:bodyPr lIns="365760" rIns="365760" anchor="ctr" anchorCtr="1"/>
          <a:lstStyle>
            <a:lvl1pPr algn="ctr">
              <a:defRPr sz="1800" b="0" baseline="0">
                <a:solidFill>
                  <a:schemeClr val="tx2"/>
                </a:solidFill>
                <a:latin typeface="+mn-lt"/>
              </a:defRPr>
            </a:lvl1pPr>
          </a:lstStyle>
          <a:p>
            <a:r>
              <a:rPr lang="en-US"/>
              <a:t>Insert an image or chart </a:t>
            </a:r>
            <a:br>
              <a:rPr lang="en-US"/>
            </a:br>
            <a:r>
              <a:rPr lang="en-US"/>
              <a:t>within this placeholder </a:t>
            </a:r>
          </a:p>
        </p:txBody>
      </p:sp>
      <p:sp>
        <p:nvSpPr>
          <p:cNvPr id="2" name="Title 1"/>
          <p:cNvSpPr>
            <a:spLocks noGrp="1"/>
          </p:cNvSpPr>
          <p:nvPr>
            <p:ph type="title" hasCustomPrompt="1"/>
          </p:nvPr>
        </p:nvSpPr>
        <p:spPr>
          <a:xfrm>
            <a:off x="502920" y="274320"/>
            <a:ext cx="3822192" cy="6858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502920" y="1097280"/>
            <a:ext cx="3822192" cy="3044900"/>
          </a:xfrm>
        </p:spPr>
        <p:txBody>
          <a:bodyPr rIns="182880"/>
          <a:lstStyle>
            <a:lvl1pPr>
              <a:spcBef>
                <a:spcPts val="3000"/>
              </a:spcBef>
              <a:defRPr sz="1600">
                <a:solidFill>
                  <a:schemeClr val="accent5"/>
                </a:solidFill>
              </a:defRPr>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8" name="Textplatzhalter 7">
            <a:extLst>
              <a:ext uri="{FF2B5EF4-FFF2-40B4-BE49-F238E27FC236}">
                <a16:creationId xmlns:a16="http://schemas.microsoft.com/office/drawing/2014/main" xmlns="" id="{150B33AF-4EC3-4DC8-B1BF-086CA0403494}"/>
              </a:ext>
            </a:extLst>
          </p:cNvPr>
          <p:cNvSpPr>
            <a:spLocks noGrp="1"/>
          </p:cNvSpPr>
          <p:nvPr>
            <p:ph type="body" sz="quarter" idx="11" hasCustomPrompt="1"/>
          </p:nvPr>
        </p:nvSpPr>
        <p:spPr>
          <a:xfrm>
            <a:off x="503238" y="4244573"/>
            <a:ext cx="3821873" cy="529675"/>
          </a:xfrm>
        </p:spPr>
        <p:txBody>
          <a:bodyPr bIns="0" anchor="b"/>
          <a:lstStyle>
            <a:lvl1pPr>
              <a:defRPr sz="700" b="0">
                <a:solidFill>
                  <a:schemeClr val="tx1"/>
                </a:solidFill>
              </a:defRPr>
            </a:lvl1pPr>
          </a:lstStyle>
          <a:p>
            <a:pPr lvl="0"/>
            <a:r>
              <a:rPr lang="de-DE"/>
              <a:t>Disclaimer</a:t>
            </a:r>
          </a:p>
        </p:txBody>
      </p:sp>
      <p:sp>
        <p:nvSpPr>
          <p:cNvPr id="12" name="Date Placeholder 3">
            <a:extLst>
              <a:ext uri="{FF2B5EF4-FFF2-40B4-BE49-F238E27FC236}">
                <a16:creationId xmlns:a16="http://schemas.microsoft.com/office/drawing/2014/main" xmlns="" id="{3E36D1B7-9D0E-49F1-970E-AF98B8752927}"/>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3" name="Slide Number Placeholder 5">
            <a:extLst>
              <a:ext uri="{FF2B5EF4-FFF2-40B4-BE49-F238E27FC236}">
                <a16:creationId xmlns:a16="http://schemas.microsoft.com/office/drawing/2014/main" xmlns="" id="{308FC6C3-FEA3-495D-BE00-7673F5A81FE5}"/>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85319641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1_Closing Slide">
    <p:bg bwMode="auto">
      <p:bgPr>
        <a:solidFill>
          <a:schemeClr val="accent5"/>
        </a:solidFill>
        <a:effectLst/>
      </p:bgPr>
    </p:bg>
    <p:spTree>
      <p:nvGrpSpPr>
        <p:cNvPr id="1" name=""/>
        <p:cNvGrpSpPr/>
        <p:nvPr/>
      </p:nvGrpSpPr>
      <p:grpSpPr>
        <a:xfrm>
          <a:off x="0" y="0"/>
          <a:ext cx="0" cy="0"/>
          <a:chOff x="0" y="0"/>
          <a:chExt cx="0" cy="0"/>
        </a:xfrm>
      </p:grpSpPr>
      <p:pic>
        <p:nvPicPr>
          <p:cNvPr id="5" name="Picture 8" descr="A picture containing object, mirror&#10;&#10;Description automatically generated">
            <a:extLst>
              <a:ext uri="{FF2B5EF4-FFF2-40B4-BE49-F238E27FC236}">
                <a16:creationId xmlns:a16="http://schemas.microsoft.com/office/drawing/2014/main" xmlns="" id="{F782E135-C391-4B0F-AF79-E1AA712273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6435" y="938205"/>
            <a:ext cx="3420287" cy="3338117"/>
          </a:xfrm>
          <a:prstGeom prst="rect">
            <a:avLst/>
          </a:prstGeom>
        </p:spPr>
      </p:pic>
      <p:pic>
        <p:nvPicPr>
          <p:cNvPr id="6" name="Picture 2" descr="A close up of a logo&#10;&#10;Description automatically generated">
            <a:extLst>
              <a:ext uri="{FF2B5EF4-FFF2-40B4-BE49-F238E27FC236}">
                <a16:creationId xmlns:a16="http://schemas.microsoft.com/office/drawing/2014/main" xmlns="" id="{2F18D857-A1F0-42DF-AA9E-DE6C3DD1E0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29802" y="4328646"/>
            <a:ext cx="1966213" cy="487279"/>
          </a:xfrm>
          <a:prstGeom prst="rect">
            <a:avLst/>
          </a:prstGeom>
        </p:spPr>
      </p:pic>
      <p:pic>
        <p:nvPicPr>
          <p:cNvPr id="7" name="Picture 3" descr="A picture containing drawing, food&#10;&#10;Description automatically generated">
            <a:extLst>
              <a:ext uri="{FF2B5EF4-FFF2-40B4-BE49-F238E27FC236}">
                <a16:creationId xmlns:a16="http://schemas.microsoft.com/office/drawing/2014/main" xmlns="" id="{97B71BD8-C80E-4838-A2D9-D65A4D3108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05550" y="1598140"/>
            <a:ext cx="2842576" cy="1607922"/>
          </a:xfrm>
          <a:prstGeom prst="rect">
            <a:avLst/>
          </a:prstGeom>
        </p:spPr>
      </p:pic>
    </p:spTree>
    <p:extLst>
      <p:ext uri="{BB962C8B-B14F-4D97-AF65-F5344CB8AC3E}">
        <p14:creationId xmlns:p14="http://schemas.microsoft.com/office/powerpoint/2010/main" val="2455032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SL2_H1_Text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E96E1A2-0907-254D-9CF0-96BA7065973E}"/>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xmlns="" id="{89E4F68B-4904-E94C-97E3-9CBD3666D391}"/>
              </a:ext>
            </a:extLst>
          </p:cNvPr>
          <p:cNvSpPr>
            <a:spLocks noGrp="1"/>
          </p:cNvSpPr>
          <p:nvPr>
            <p:ph sz="quarter" idx="13"/>
          </p:nvPr>
        </p:nvSpPr>
        <p:spPr>
          <a:xfrm>
            <a:off x="358775" y="1203325"/>
            <a:ext cx="4105275" cy="273685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xmlns="" id="{F92E66E5-71A6-8D43-B73A-39D424D7D39A}"/>
              </a:ext>
            </a:extLst>
          </p:cNvPr>
          <p:cNvSpPr>
            <a:spLocks noGrp="1"/>
          </p:cNvSpPr>
          <p:nvPr>
            <p:ph sz="quarter" idx="14"/>
          </p:nvPr>
        </p:nvSpPr>
        <p:spPr>
          <a:xfrm>
            <a:off x="4679950" y="1203325"/>
            <a:ext cx="4105275" cy="273685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Textplatzhalter 8">
            <a:extLst>
              <a:ext uri="{FF2B5EF4-FFF2-40B4-BE49-F238E27FC236}">
                <a16:creationId xmlns:a16="http://schemas.microsoft.com/office/drawing/2014/main" xmlns="" id="{04EC00FB-FF09-AB40-8833-EEBFF7C78BBE}"/>
              </a:ext>
            </a:extLst>
          </p:cNvPr>
          <p:cNvSpPr>
            <a:spLocks noGrp="1"/>
          </p:cNvSpPr>
          <p:nvPr>
            <p:ph type="body" sz="quarter" idx="24" hasCustomPrompt="1"/>
          </p:nvPr>
        </p:nvSpPr>
        <p:spPr>
          <a:xfrm>
            <a:off x="358775" y="4151429"/>
            <a:ext cx="8444219" cy="684213"/>
          </a:xfrm>
        </p:spPr>
        <p:txBody>
          <a:bodyPr anchor="b"/>
          <a:lstStyle>
            <a:lvl1pPr>
              <a:defRPr sz="600" b="0">
                <a:solidFill>
                  <a:schemeClr val="accent2"/>
                </a:solidFill>
              </a:defRPr>
            </a:lvl1pPr>
          </a:lstStyle>
          <a:p>
            <a:pPr lvl="0"/>
            <a:r>
              <a:rPr lang="de-DE"/>
              <a:t>Referenzen bearbeiten</a:t>
            </a:r>
          </a:p>
        </p:txBody>
      </p:sp>
      <p:sp>
        <p:nvSpPr>
          <p:cNvPr id="12" name="Date Placeholder 3">
            <a:extLst>
              <a:ext uri="{FF2B5EF4-FFF2-40B4-BE49-F238E27FC236}">
                <a16:creationId xmlns:a16="http://schemas.microsoft.com/office/drawing/2014/main" xmlns="" id="{FCE6C728-629F-45B0-B2DC-CBBAFCB84BED}"/>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3" name="Slide Number Placeholder 5">
            <a:extLst>
              <a:ext uri="{FF2B5EF4-FFF2-40B4-BE49-F238E27FC236}">
                <a16:creationId xmlns:a16="http://schemas.microsoft.com/office/drawing/2014/main" xmlns="" id="{A8BFC48C-D3DA-4DF5-9A28-C43C5DE57EFB}"/>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57993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Section Header">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wrap="square" rIns="0" bIns="0" anchor="t">
            <a:noAutofit/>
          </a:bodyPr>
          <a:lstStyle>
            <a:lvl1pPr algn="l">
              <a:lnSpc>
                <a:spcPct val="80000"/>
              </a:lnSpc>
              <a:defRPr sz="4400" b="0" cap="none" spc="0" baseline="0">
                <a:solidFill>
                  <a:schemeClr val="bg1"/>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502919" y="1748790"/>
            <a:ext cx="8138159" cy="480060"/>
          </a:xfrm>
        </p:spPr>
        <p:txBody>
          <a:bodyPr rIns="0" bIns="0" anchor="b"/>
          <a:lstStyle>
            <a:lvl1pPr marL="0" indent="0">
              <a:lnSpc>
                <a:spcPct val="100000"/>
              </a:lnSpc>
              <a:buNone/>
              <a:defRPr sz="1800" b="1" cap="all" spc="150" baseline="0">
                <a:solidFill>
                  <a:schemeClr val="bg1"/>
                </a:solidFill>
                <a:latin typeface="Calibri" panose="020F0502020204030204" pitchFamily="34" charset="0"/>
                <a:cs typeface="Calibri" panose="020F050202020403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Content Placeholder 2">
            <a:extLst>
              <a:ext uri="{FF2B5EF4-FFF2-40B4-BE49-F238E27FC236}">
                <a16:creationId xmlns:a16="http://schemas.microsoft.com/office/drawing/2014/main" xmlns="" id="{93D9E3F0-B968-6E46-A402-2CE1BC98D277}"/>
              </a:ext>
            </a:extLst>
          </p:cNvPr>
          <p:cNvSpPr txBox="1">
            <a:spLocks/>
          </p:cNvSpPr>
          <p:nvPr userDrawn="1"/>
        </p:nvSpPr>
        <p:spPr bwMode="gray">
          <a:xfrm>
            <a:off x="502921" y="4767263"/>
            <a:ext cx="4311126" cy="273844"/>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00" kern="1200">
                <a:solidFill>
                  <a:prstClr val="white"/>
                </a:solidFill>
                <a:latin typeface="Calibri" panose="020F0502020204030204" pitchFamily="34" charset="0"/>
                <a:ea typeface="+mn-ea"/>
                <a:cs typeface="Calibri" panose="020F0502020204030204" pitchFamily="34" charset="0"/>
              </a:rPr>
              <a:t>© 2020 Abbott | ADC-30182 v1.0 | </a:t>
            </a:r>
            <a:r>
              <a:rPr lang="de-DE" sz="1000" kern="1200">
                <a:solidFill>
                  <a:prstClr val="white"/>
                </a:solidFill>
                <a:latin typeface="Calibri" panose="020F0502020204030204" pitchFamily="34" charset="0"/>
                <a:ea typeface="+mn-ea"/>
                <a:cs typeface="Calibri" panose="020F0502020204030204" pitchFamily="34" charset="0"/>
              </a:rPr>
              <a:t>Geschützt und vertraulich – nicht verbreiten </a:t>
            </a:r>
            <a:endParaRPr lang="en-US" sz="1000">
              <a:solidFill>
                <a:prstClr val="white"/>
              </a:solidFill>
              <a:latin typeface="Calibri" panose="020F0502020204030204" pitchFamily="34" charset="0"/>
              <a:cs typeface="Calibri" panose="020F0502020204030204" pitchFamily="34" charset="0"/>
            </a:endParaRPr>
          </a:p>
        </p:txBody>
      </p:sp>
      <p:sp>
        <p:nvSpPr>
          <p:cNvPr id="10" name="Date Placeholder 3">
            <a:extLst>
              <a:ext uri="{FF2B5EF4-FFF2-40B4-BE49-F238E27FC236}">
                <a16:creationId xmlns:a16="http://schemas.microsoft.com/office/drawing/2014/main" xmlns="" id="{C9BCF112-F8E1-4CF9-B063-780D2F914395}"/>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bg1"/>
                </a:solidFill>
                <a:latin typeface="Calibri" panose="020F0502020204030204" pitchFamily="34" charset="0"/>
                <a:cs typeface="Calibri" panose="020F0502020204030204" pitchFamily="34" charset="0"/>
              </a:defRPr>
            </a:lvl1pPr>
          </a:lstStyle>
          <a:p>
            <a:r>
              <a:rPr lang="de-DE"/>
              <a:t>20. November 2020</a:t>
            </a:r>
            <a:endParaRPr lang="en-US"/>
          </a:p>
        </p:txBody>
      </p:sp>
      <p:sp>
        <p:nvSpPr>
          <p:cNvPr id="11" name="Slide Number Placeholder 5">
            <a:extLst>
              <a:ext uri="{FF2B5EF4-FFF2-40B4-BE49-F238E27FC236}">
                <a16:creationId xmlns:a16="http://schemas.microsoft.com/office/drawing/2014/main" xmlns="" id="{055566A9-F944-4F10-A764-75B17003988C}"/>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bg1"/>
                </a:solidFill>
                <a:latin typeface="Calibri" panose="020F0502020204030204" pitchFamily="34" charset="0"/>
                <a:cs typeface="Calibri" panose="020F0502020204030204" pitchFamily="34" charset="0"/>
              </a:defRPr>
            </a:lvl1pPr>
          </a:lstStyle>
          <a:p>
            <a:fld id="{A2885E78-1F86-4A3D-9EE1-B0103B1CEF15}" type="slidenum">
              <a:rPr lang="en-US" smtClean="0"/>
              <a:pPr/>
              <a:t>‹Nr.›</a:t>
            </a:fld>
            <a:endParaRPr lang="en-US"/>
          </a:p>
        </p:txBody>
      </p:sp>
    </p:spTree>
    <p:extLst>
      <p:ext uri="{BB962C8B-B14F-4D97-AF65-F5344CB8AC3E}">
        <p14:creationId xmlns:p14="http://schemas.microsoft.com/office/powerpoint/2010/main" val="3798246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572000" cy="5143500"/>
          </a:xfrm>
          <a:solidFill>
            <a:schemeClr val="bg1">
              <a:lumMod val="85000"/>
            </a:schemeClr>
          </a:solidFill>
          <a:ln>
            <a:noFill/>
          </a:ln>
          <a:effectLst/>
        </p:spPr>
        <p:txBody>
          <a:bodyPr lIns="365760" rIns="365760" anchor="ctr" anchorCtr="1"/>
          <a:lstStyle>
            <a:lvl1pPr algn="ctr">
              <a:defRPr sz="1800" b="0" baseline="0">
                <a:solidFill>
                  <a:schemeClr val="tx2"/>
                </a:solidFill>
                <a:latin typeface="+mn-lt"/>
              </a:defRPr>
            </a:lvl1pPr>
          </a:lstStyle>
          <a:p>
            <a:r>
              <a:rPr lang="en-US"/>
              <a:t>Insert an image or chart </a:t>
            </a:r>
            <a:br>
              <a:rPr lang="en-US"/>
            </a:br>
            <a:r>
              <a:rPr lang="en-US"/>
              <a:t>within this placeholder </a:t>
            </a:r>
          </a:p>
        </p:txBody>
      </p:sp>
      <p:sp>
        <p:nvSpPr>
          <p:cNvPr id="2" name="Title 1"/>
          <p:cNvSpPr>
            <a:spLocks noGrp="1"/>
          </p:cNvSpPr>
          <p:nvPr>
            <p:ph type="title" hasCustomPrompt="1"/>
          </p:nvPr>
        </p:nvSpPr>
        <p:spPr>
          <a:xfrm>
            <a:off x="4820920" y="886529"/>
            <a:ext cx="4018280" cy="993072"/>
          </a:xfrm>
        </p:spPr>
        <p:txBody>
          <a:bodyPr rIns="182880"/>
          <a:lstStyle>
            <a:lvl1pPr>
              <a:defRPr sz="3600" cap="none" baseline="0"/>
            </a:lvl1pPr>
          </a:lstStyle>
          <a:p>
            <a:r>
              <a:rPr lang="en-US"/>
              <a:t>Click to edit master title</a:t>
            </a:r>
          </a:p>
        </p:txBody>
      </p:sp>
      <p:sp>
        <p:nvSpPr>
          <p:cNvPr id="3" name="Content Placeholder 2"/>
          <p:cNvSpPr>
            <a:spLocks noGrp="1"/>
          </p:cNvSpPr>
          <p:nvPr>
            <p:ph sz="half" idx="1" hasCustomPrompt="1"/>
          </p:nvPr>
        </p:nvSpPr>
        <p:spPr>
          <a:xfrm>
            <a:off x="4820920" y="2059642"/>
            <a:ext cx="4018280" cy="273845"/>
          </a:xfrm>
        </p:spPr>
        <p:txBody>
          <a:bodyPr rIns="182880"/>
          <a:lstStyle>
            <a:lvl1pPr>
              <a:spcBef>
                <a:spcPts val="2250"/>
              </a:spcBef>
              <a:defRPr sz="1600" cap="all" baseline="0">
                <a:solidFill>
                  <a:schemeClr val="bg1"/>
                </a:solidFill>
              </a:defRPr>
            </a:lvl1pPr>
            <a:lvl2pPr>
              <a:buNone/>
              <a:defRPr sz="1400"/>
            </a:lvl2pPr>
            <a:lvl3pPr>
              <a:defRPr sz="1100"/>
            </a:lvl3pPr>
            <a:lvl4pPr>
              <a:defRPr sz="1000"/>
            </a:lvl4pPr>
            <a:lvl5pPr>
              <a:defRPr sz="1000"/>
            </a:lvl5pPr>
            <a:lvl6pPr>
              <a:defRPr sz="1350"/>
            </a:lvl6pPr>
            <a:lvl7pPr>
              <a:defRPr sz="1350"/>
            </a:lvl7pPr>
            <a:lvl8pPr>
              <a:defRPr sz="1350"/>
            </a:lvl8pPr>
            <a:lvl9pPr>
              <a:defRPr sz="1350"/>
            </a:lvl9pPr>
          </a:lstStyle>
          <a:p>
            <a:pPr lvl="0"/>
            <a:r>
              <a:rPr lang="en-US"/>
              <a:t>CLICK TO EDIT MASTER TEXT STYLES</a:t>
            </a:r>
          </a:p>
        </p:txBody>
      </p:sp>
      <p:sp>
        <p:nvSpPr>
          <p:cNvPr id="5" name="Text Placeholder 9">
            <a:extLst>
              <a:ext uri="{FF2B5EF4-FFF2-40B4-BE49-F238E27FC236}">
                <a16:creationId xmlns:a16="http://schemas.microsoft.com/office/drawing/2014/main" xmlns="" id="{CA4907C1-05C0-432F-88DA-D1192ED2D399}"/>
              </a:ext>
            </a:extLst>
          </p:cNvPr>
          <p:cNvSpPr>
            <a:spLocks noGrp="1"/>
          </p:cNvSpPr>
          <p:nvPr>
            <p:ph type="body" sz="quarter" idx="10" hasCustomPrompt="1"/>
          </p:nvPr>
        </p:nvSpPr>
        <p:spPr>
          <a:xfrm>
            <a:off x="4820920" y="321320"/>
            <a:ext cx="4018280" cy="477054"/>
          </a:xfrm>
        </p:spPr>
        <p:txBody>
          <a:bodyPr wrap="square">
            <a:spAutoFit/>
          </a:bodyPr>
          <a:lstStyle>
            <a:lvl1pPr>
              <a:defRPr sz="1400" b="0" cap="all" spc="150" baseline="0">
                <a:solidFill>
                  <a:schemeClr val="accent4"/>
                </a:solidFill>
              </a:defRPr>
            </a:lvl1pPr>
            <a:lvl2pPr marL="0" indent="0">
              <a:buNone/>
              <a:defRPr/>
            </a:lvl2pPr>
          </a:lstStyle>
          <a:p>
            <a:pPr lvl="0"/>
            <a:r>
              <a:rPr lang="en-US"/>
              <a:t>Click to edit Master </a:t>
            </a:r>
            <a:br>
              <a:rPr lang="en-US"/>
            </a:br>
            <a:r>
              <a:rPr lang="en-US"/>
              <a:t>text styles</a:t>
            </a:r>
          </a:p>
        </p:txBody>
      </p:sp>
      <p:sp>
        <p:nvSpPr>
          <p:cNvPr id="6" name="Date Placeholder 3">
            <a:extLst>
              <a:ext uri="{FF2B5EF4-FFF2-40B4-BE49-F238E27FC236}">
                <a16:creationId xmlns:a16="http://schemas.microsoft.com/office/drawing/2014/main" xmlns="" id="{53562BE7-465F-F143-A217-7B90F02CBC3B}"/>
              </a:ext>
            </a:extLst>
          </p:cNvPr>
          <p:cNvSpPr>
            <a:spLocks noGrp="1"/>
          </p:cNvSpPr>
          <p:nvPr>
            <p:ph type="dt" sz="half" idx="2"/>
          </p:nvPr>
        </p:nvSpPr>
        <p:spPr>
          <a:xfrm>
            <a:off x="4820920" y="2777004"/>
            <a:ext cx="1188720" cy="273844"/>
          </a:xfrm>
          <a:prstGeom prst="rect">
            <a:avLst/>
          </a:prstGeom>
        </p:spPr>
        <p:txBody>
          <a:bodyPr vert="horz" lIns="0" tIns="45720" rIns="0" bIns="45720" rtlCol="0" anchor="b" anchorCtr="0"/>
          <a:lstStyle>
            <a:lvl1pPr algn="l">
              <a:defRPr sz="1000">
                <a:solidFill>
                  <a:schemeClr val="bg1"/>
                </a:solidFill>
                <a:latin typeface="Calibri" panose="020F0502020204030204" pitchFamily="34" charset="0"/>
                <a:cs typeface="Calibri" panose="020F0502020204030204" pitchFamily="34" charset="0"/>
              </a:defRPr>
            </a:lvl1pPr>
          </a:lstStyle>
          <a:p>
            <a:r>
              <a:rPr lang="de-DE"/>
              <a:t>20. November 2020</a:t>
            </a:r>
            <a:endParaRPr lang="en-US"/>
          </a:p>
        </p:txBody>
      </p:sp>
      <p:sp>
        <p:nvSpPr>
          <p:cNvPr id="4" name="Content Placeholder 2">
            <a:extLst>
              <a:ext uri="{FF2B5EF4-FFF2-40B4-BE49-F238E27FC236}">
                <a16:creationId xmlns:a16="http://schemas.microsoft.com/office/drawing/2014/main" xmlns="" id="{DC7E9476-817C-40F8-A6D8-E4BA06F93084}"/>
              </a:ext>
            </a:extLst>
          </p:cNvPr>
          <p:cNvSpPr txBox="1">
            <a:spLocks/>
          </p:cNvSpPr>
          <p:nvPr userDrawn="1"/>
        </p:nvSpPr>
        <p:spPr bwMode="gray">
          <a:xfrm>
            <a:off x="4820920" y="4675982"/>
            <a:ext cx="4674293"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00" kern="1200">
                <a:solidFill>
                  <a:prstClr val="white"/>
                </a:solidFill>
                <a:latin typeface="Calibri" panose="020F0502020204030204" pitchFamily="34" charset="0"/>
                <a:ea typeface="+mn-ea"/>
                <a:cs typeface="Calibri" panose="020F0502020204030204" pitchFamily="34" charset="0"/>
              </a:rPr>
              <a:t>© 2020 Abbott | ADC-30182 v1.0 | </a:t>
            </a:r>
            <a:r>
              <a:rPr lang="de-DE" sz="1000" kern="1200">
                <a:solidFill>
                  <a:prstClr val="white"/>
                </a:solidFill>
                <a:latin typeface="Calibri" panose="020F0502020204030204" pitchFamily="34" charset="0"/>
                <a:ea typeface="+mn-ea"/>
                <a:cs typeface="Calibri" panose="020F0502020204030204" pitchFamily="34" charset="0"/>
              </a:rPr>
              <a:t>Geschützt und vertraulich – nicht verbreiten </a:t>
            </a:r>
            <a:endParaRPr lang="en-US" sz="1000">
              <a:solidFill>
                <a:prstClr val="white"/>
              </a:solidFill>
              <a:latin typeface="Calibri" panose="020F0502020204030204" pitchFamily="34" charset="0"/>
              <a:cs typeface="Calibri" panose="020F0502020204030204" pitchFamily="34" charset="0"/>
            </a:endParaRPr>
          </a:p>
        </p:txBody>
      </p:sp>
      <p:grpSp>
        <p:nvGrpSpPr>
          <p:cNvPr id="14" name="Group 15">
            <a:extLst>
              <a:ext uri="{FF2B5EF4-FFF2-40B4-BE49-F238E27FC236}">
                <a16:creationId xmlns:a16="http://schemas.microsoft.com/office/drawing/2014/main" xmlns="" id="{29E98DEE-35D2-4FF4-BF60-CBDA9CEF1C07}"/>
              </a:ext>
            </a:extLst>
          </p:cNvPr>
          <p:cNvGrpSpPr/>
          <p:nvPr userDrawn="1"/>
        </p:nvGrpSpPr>
        <p:grpSpPr>
          <a:xfrm>
            <a:off x="4820920" y="3360807"/>
            <a:ext cx="1378383" cy="1345268"/>
            <a:chOff x="220368" y="3014663"/>
            <a:chExt cx="1814378" cy="1770789"/>
          </a:xfrm>
        </p:grpSpPr>
        <p:pic>
          <p:nvPicPr>
            <p:cNvPr id="15" name="Picture 16" descr="A picture containing object, mirror&#10;&#10;Description automatically generated">
              <a:extLst>
                <a:ext uri="{FF2B5EF4-FFF2-40B4-BE49-F238E27FC236}">
                  <a16:creationId xmlns:a16="http://schemas.microsoft.com/office/drawing/2014/main" xmlns="" id="{7113EE1A-5541-48BF-82E1-A35F97241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0368" y="3014663"/>
              <a:ext cx="1814378" cy="1770789"/>
            </a:xfrm>
            <a:prstGeom prst="rect">
              <a:avLst/>
            </a:prstGeom>
          </p:spPr>
        </p:pic>
        <p:pic>
          <p:nvPicPr>
            <p:cNvPr id="16" name="Picture 17" descr="A picture containing drawing, food&#10;&#10;Description automatically generated">
              <a:extLst>
                <a:ext uri="{FF2B5EF4-FFF2-40B4-BE49-F238E27FC236}">
                  <a16:creationId xmlns:a16="http://schemas.microsoft.com/office/drawing/2014/main" xmlns="" id="{323CF53B-9DA7-45B5-8B49-ED9264265B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736" y="3364494"/>
              <a:ext cx="1582366" cy="895076"/>
            </a:xfrm>
            <a:prstGeom prst="rect">
              <a:avLst/>
            </a:prstGeom>
          </p:spPr>
        </p:pic>
      </p:grpSp>
      <p:pic>
        <p:nvPicPr>
          <p:cNvPr id="18" name="Picture 6" descr="A_symbol_wordm_below_w_rgb-01.png">
            <a:extLst>
              <a:ext uri="{FF2B5EF4-FFF2-40B4-BE49-F238E27FC236}">
                <a16:creationId xmlns:a16="http://schemas.microsoft.com/office/drawing/2014/main" xmlns="" id="{CD999E0C-D1FC-4C05-8B7A-C1A75B71423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97814" y="3554373"/>
            <a:ext cx="874736" cy="958136"/>
          </a:xfrm>
          <a:prstGeom prst="rect">
            <a:avLst/>
          </a:prstGeom>
        </p:spPr>
      </p:pic>
    </p:spTree>
    <p:extLst>
      <p:ext uri="{BB962C8B-B14F-4D97-AF65-F5344CB8AC3E}">
        <p14:creationId xmlns:p14="http://schemas.microsoft.com/office/powerpoint/2010/main" val="232034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71463"/>
            <a:ext cx="8138160" cy="6858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502920" y="1312862"/>
            <a:ext cx="8138160" cy="2814709"/>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8" name="Textplatzhalter 7">
            <a:extLst>
              <a:ext uri="{FF2B5EF4-FFF2-40B4-BE49-F238E27FC236}">
                <a16:creationId xmlns:a16="http://schemas.microsoft.com/office/drawing/2014/main" xmlns="" id="{3AD28400-819D-4463-A22B-35E04F41E7B6}"/>
              </a:ext>
            </a:extLst>
          </p:cNvPr>
          <p:cNvSpPr>
            <a:spLocks noGrp="1"/>
          </p:cNvSpPr>
          <p:nvPr>
            <p:ph type="body" sz="quarter" idx="11" hasCustomPrompt="1"/>
          </p:nvPr>
        </p:nvSpPr>
        <p:spPr>
          <a:xfrm>
            <a:off x="503238" y="4244573"/>
            <a:ext cx="8395660" cy="529675"/>
          </a:xfrm>
        </p:spPr>
        <p:txBody>
          <a:bodyPr bIns="0" anchor="b"/>
          <a:lstStyle>
            <a:lvl1pPr>
              <a:defRPr sz="700" b="0">
                <a:solidFill>
                  <a:schemeClr val="tx1"/>
                </a:solidFill>
              </a:defRPr>
            </a:lvl1pPr>
          </a:lstStyle>
          <a:p>
            <a:pPr lvl="0"/>
            <a:r>
              <a:rPr lang="de-DE"/>
              <a:t>Disclaimer</a:t>
            </a:r>
          </a:p>
        </p:txBody>
      </p:sp>
      <p:sp>
        <p:nvSpPr>
          <p:cNvPr id="9" name="Content Placeholder 2">
            <a:extLst>
              <a:ext uri="{FF2B5EF4-FFF2-40B4-BE49-F238E27FC236}">
                <a16:creationId xmlns:a16="http://schemas.microsoft.com/office/drawing/2014/main" xmlns="" id="{3CB06467-60D4-4924-BAA4-FE39A0B65B7F}"/>
              </a:ext>
            </a:extLst>
          </p:cNvPr>
          <p:cNvSpPr txBox="1">
            <a:spLocks/>
          </p:cNvSpPr>
          <p:nvPr userDrawn="1"/>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 2020 Abbott | ADC-30182 v1.0 | </a:t>
            </a:r>
            <a:r>
              <a:rPr lang="de-DE" sz="1000">
                <a:solidFill>
                  <a:schemeClr val="bg1"/>
                </a:solidFill>
                <a:latin typeface="Calibri" panose="020F0502020204030204" pitchFamily="34" charset="0"/>
                <a:cs typeface="Calibri" panose="020F0502020204030204" pitchFamily="34" charset="0"/>
              </a:rPr>
              <a:t>Geschützt und vertraulich – nicht verbreiten </a:t>
            </a:r>
            <a:r>
              <a:rPr lang="en-US" sz="1000">
                <a:solidFill>
                  <a:schemeClr val="bg1"/>
                </a:solidFill>
                <a:latin typeface="Calibri" panose="020F0502020204030204" pitchFamily="34" charset="0"/>
                <a:cs typeface="Calibri" panose="020F0502020204030204" pitchFamily="34" charset="0"/>
              </a:rPr>
              <a:t>	</a:t>
            </a:r>
          </a:p>
        </p:txBody>
      </p:sp>
      <p:sp>
        <p:nvSpPr>
          <p:cNvPr id="12" name="Date Placeholder 3">
            <a:extLst>
              <a:ext uri="{FF2B5EF4-FFF2-40B4-BE49-F238E27FC236}">
                <a16:creationId xmlns:a16="http://schemas.microsoft.com/office/drawing/2014/main" xmlns="" id="{E65D0284-48A4-4556-A6AB-5C47A2A9C463}"/>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bg1"/>
                </a:solidFill>
                <a:latin typeface="Calibri" panose="020F0502020204030204" pitchFamily="34" charset="0"/>
                <a:cs typeface="Calibri" panose="020F0502020204030204" pitchFamily="34" charset="0"/>
              </a:defRPr>
            </a:lvl1pPr>
          </a:lstStyle>
          <a:p>
            <a:r>
              <a:rPr lang="de-DE"/>
              <a:t>20. November 2020</a:t>
            </a:r>
            <a:endParaRPr lang="en-US"/>
          </a:p>
        </p:txBody>
      </p:sp>
      <p:sp>
        <p:nvSpPr>
          <p:cNvPr id="13" name="Slide Number Placeholder 5">
            <a:extLst>
              <a:ext uri="{FF2B5EF4-FFF2-40B4-BE49-F238E27FC236}">
                <a16:creationId xmlns:a16="http://schemas.microsoft.com/office/drawing/2014/main" xmlns="" id="{5FD87F53-68B1-493C-8F38-36CB74C912BC}"/>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bg1"/>
                </a:solidFill>
                <a:latin typeface="Calibri" panose="020F0502020204030204" pitchFamily="34" charset="0"/>
                <a:cs typeface="Calibri" panose="020F0502020204030204" pitchFamily="34" charset="0"/>
              </a:defRPr>
            </a:lvl1pPr>
          </a:lstStyle>
          <a:p>
            <a:fld id="{A2885E78-1F86-4A3D-9EE1-B0103B1CEF15}" type="slidenum">
              <a:rPr lang="en-US" smtClean="0"/>
              <a:pPr/>
              <a:t>‹Nr.›</a:t>
            </a:fld>
            <a:endParaRPr lang="en-US"/>
          </a:p>
        </p:txBody>
      </p:sp>
    </p:spTree>
    <p:extLst>
      <p:ext uri="{BB962C8B-B14F-4D97-AF65-F5344CB8AC3E}">
        <p14:creationId xmlns:p14="http://schemas.microsoft.com/office/powerpoint/2010/main" val="1921013955"/>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ext with small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872288" y="0"/>
            <a:ext cx="2271711" cy="5143500"/>
          </a:xfrm>
          <a:solidFill>
            <a:schemeClr val="bg2"/>
          </a:solidFill>
          <a:ln>
            <a:noFill/>
          </a:ln>
          <a:effectLst/>
        </p:spPr>
        <p:txBody>
          <a:bodyPr lIns="365760" rIns="365760" anchor="ctr" anchorCtr="1"/>
          <a:lstStyle>
            <a:lvl1pPr algn="ctr">
              <a:defRPr sz="1800" b="0" baseline="0">
                <a:solidFill>
                  <a:schemeClr val="tx2"/>
                </a:solidFill>
                <a:latin typeface="+mn-lt"/>
              </a:defRPr>
            </a:lvl1pPr>
          </a:lstStyle>
          <a:p>
            <a:r>
              <a:rPr lang="en-US"/>
              <a:t>Insert an image or chart </a:t>
            </a:r>
            <a:br>
              <a:rPr lang="en-US"/>
            </a:br>
            <a:r>
              <a:rPr lang="en-US"/>
              <a:t>within this placeholder </a:t>
            </a:r>
          </a:p>
        </p:txBody>
      </p:sp>
      <p:sp>
        <p:nvSpPr>
          <p:cNvPr id="2" name="Title 1"/>
          <p:cNvSpPr>
            <a:spLocks noGrp="1"/>
          </p:cNvSpPr>
          <p:nvPr>
            <p:ph type="title" hasCustomPrompt="1"/>
          </p:nvPr>
        </p:nvSpPr>
        <p:spPr>
          <a:xfrm>
            <a:off x="502919" y="274320"/>
            <a:ext cx="6026469" cy="6858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502920" y="1097280"/>
            <a:ext cx="6026468" cy="3044900"/>
          </a:xfrm>
        </p:spPr>
        <p:txBody>
          <a:bodyPr rIns="182880"/>
          <a:lstStyle>
            <a:lvl1pPr>
              <a:spcBef>
                <a:spcPts val="3000"/>
              </a:spcBef>
              <a:defRPr sz="1600">
                <a:solidFill>
                  <a:schemeClr val="accent5"/>
                </a:solidFill>
              </a:defRPr>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8" name="Textplatzhalter 7">
            <a:extLst>
              <a:ext uri="{FF2B5EF4-FFF2-40B4-BE49-F238E27FC236}">
                <a16:creationId xmlns:a16="http://schemas.microsoft.com/office/drawing/2014/main" xmlns="" id="{70E0017D-BE42-49D8-88F8-971FE33B957E}"/>
              </a:ext>
            </a:extLst>
          </p:cNvPr>
          <p:cNvSpPr>
            <a:spLocks noGrp="1"/>
          </p:cNvSpPr>
          <p:nvPr>
            <p:ph type="body" sz="quarter" idx="11" hasCustomPrompt="1"/>
          </p:nvPr>
        </p:nvSpPr>
        <p:spPr>
          <a:xfrm>
            <a:off x="503238" y="4244573"/>
            <a:ext cx="6026150" cy="529675"/>
          </a:xfrm>
        </p:spPr>
        <p:txBody>
          <a:bodyPr bIns="0" anchor="b"/>
          <a:lstStyle>
            <a:lvl1pPr>
              <a:defRPr sz="700" b="0">
                <a:solidFill>
                  <a:schemeClr val="tx1"/>
                </a:solidFill>
              </a:defRPr>
            </a:lvl1pPr>
          </a:lstStyle>
          <a:p>
            <a:pPr lvl="0"/>
            <a:r>
              <a:rPr lang="de-DE"/>
              <a:t>Disclaimer</a:t>
            </a:r>
          </a:p>
        </p:txBody>
      </p:sp>
      <p:sp>
        <p:nvSpPr>
          <p:cNvPr id="9" name="Content Placeholder 2">
            <a:extLst>
              <a:ext uri="{FF2B5EF4-FFF2-40B4-BE49-F238E27FC236}">
                <a16:creationId xmlns:a16="http://schemas.microsoft.com/office/drawing/2014/main" xmlns="" id="{B1FFADFB-43E0-4F0D-94FC-CD6EA2C76403}"/>
              </a:ext>
            </a:extLst>
          </p:cNvPr>
          <p:cNvSpPr txBox="1">
            <a:spLocks/>
          </p:cNvSpPr>
          <p:nvPr userDrawn="1"/>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 2020 Abbott | ADC-30182 v1.0 | </a:t>
            </a:r>
            <a:r>
              <a:rPr lang="de-DE" sz="1000">
                <a:solidFill>
                  <a:schemeClr val="bg1"/>
                </a:solidFill>
                <a:latin typeface="Calibri" panose="020F0502020204030204" pitchFamily="34" charset="0"/>
                <a:cs typeface="Calibri" panose="020F0502020204030204" pitchFamily="34" charset="0"/>
              </a:rPr>
              <a:t>Geschützt und vertraulich – nicht verbreiten </a:t>
            </a:r>
            <a:r>
              <a:rPr lang="en-US" sz="1000">
                <a:solidFill>
                  <a:schemeClr val="bg1"/>
                </a:solidFill>
                <a:latin typeface="Calibri" panose="020F0502020204030204" pitchFamily="34" charset="0"/>
                <a:cs typeface="Calibri" panose="020F0502020204030204" pitchFamily="34" charset="0"/>
              </a:rPr>
              <a:t>	</a:t>
            </a:r>
          </a:p>
        </p:txBody>
      </p:sp>
      <p:sp>
        <p:nvSpPr>
          <p:cNvPr id="13" name="Date Placeholder 3">
            <a:extLst>
              <a:ext uri="{FF2B5EF4-FFF2-40B4-BE49-F238E27FC236}">
                <a16:creationId xmlns:a16="http://schemas.microsoft.com/office/drawing/2014/main" xmlns="" id="{ED175902-4660-45E0-9AC0-407427F2EDE6}"/>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4" name="Slide Number Placeholder 5">
            <a:extLst>
              <a:ext uri="{FF2B5EF4-FFF2-40B4-BE49-F238E27FC236}">
                <a16:creationId xmlns:a16="http://schemas.microsoft.com/office/drawing/2014/main" xmlns="" id="{EE751CF1-BC0C-41B8-A0E8-59257A689B8D}"/>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130175852"/>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3.xml"/><Relationship Id="rId6"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74320"/>
            <a:ext cx="8138160" cy="685800"/>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312862"/>
            <a:ext cx="8138160" cy="2828571"/>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7" name="Content Placeholder 2">
            <a:extLst>
              <a:ext uri="{FF2B5EF4-FFF2-40B4-BE49-F238E27FC236}">
                <a16:creationId xmlns:a16="http://schemas.microsoft.com/office/drawing/2014/main" xmlns="" id="{AD583369-BE95-F149-91EF-BC269754EE66}"/>
              </a:ext>
            </a:extLst>
          </p:cNvPr>
          <p:cNvSpPr txBox="1">
            <a:spLocks/>
          </p:cNvSpPr>
          <p:nvPr userDrawn="1"/>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1"/>
                </a:solidFill>
                <a:latin typeface="Calibri" panose="020F0502020204030204" pitchFamily="34" charset="0"/>
                <a:cs typeface="Calibri" panose="020F0502020204030204" pitchFamily="34" charset="0"/>
              </a:rPr>
              <a:t>© 2020 Abbott | ADC-30182 v1.0 | </a:t>
            </a:r>
            <a:r>
              <a:rPr lang="de-DE" sz="1000">
                <a:solidFill>
                  <a:schemeClr val="tx1"/>
                </a:solidFill>
                <a:latin typeface="Calibri" panose="020F0502020204030204" pitchFamily="34" charset="0"/>
                <a:cs typeface="Calibri" panose="020F0502020204030204" pitchFamily="34" charset="0"/>
              </a:rPr>
              <a:t>Geschützt und vertraulich – nicht verbreiten </a:t>
            </a:r>
            <a:r>
              <a:rPr lang="en-US" sz="1000">
                <a:solidFill>
                  <a:schemeClr val="tx1"/>
                </a:solidFill>
                <a:latin typeface="Calibri" panose="020F0502020204030204" pitchFamily="34" charset="0"/>
                <a:cs typeface="Calibri" panose="020F0502020204030204" pitchFamily="34" charset="0"/>
              </a:rPr>
              <a:t>	</a:t>
            </a:r>
          </a:p>
        </p:txBody>
      </p:sp>
      <p:sp>
        <p:nvSpPr>
          <p:cNvPr id="5" name="Date Placeholder 3">
            <a:extLst>
              <a:ext uri="{FF2B5EF4-FFF2-40B4-BE49-F238E27FC236}">
                <a16:creationId xmlns:a16="http://schemas.microsoft.com/office/drawing/2014/main" xmlns="" id="{66650649-13A5-B740-BA2E-DAEEFD0157D7}"/>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8" name="Slide Number Placeholder 5">
            <a:extLst>
              <a:ext uri="{FF2B5EF4-FFF2-40B4-BE49-F238E27FC236}">
                <a16:creationId xmlns:a16="http://schemas.microsoft.com/office/drawing/2014/main" xmlns="" id="{10FB04F0-B877-BB4D-AD38-065FA62F5571}"/>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0386955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9" r:id="rId6"/>
  </p:sldLayoutIdLst>
  <p:transition xmlns:p14="http://schemas.microsoft.com/office/powerpoint/2010/main">
    <p:fade/>
  </p:transition>
  <p:hf hdr="0" ftr="0"/>
  <p:txStyles>
    <p:titleStyle>
      <a:lvl1pPr algn="l" defTabSz="914400" rtl="0" eaLnBrk="1" latinLnBrk="0" hangingPunct="1">
        <a:lnSpc>
          <a:spcPct val="90000"/>
        </a:lnSpc>
        <a:spcBef>
          <a:spcPct val="0"/>
        </a:spcBef>
        <a:buNone/>
        <a:defRPr sz="2600" b="0" kern="1200" cap="none" spc="0" baseline="0">
          <a:solidFill>
            <a:schemeClr val="accent5"/>
          </a:solidFill>
          <a:latin typeface="+mn-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132"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23238"/>
            <a:ext cx="8138160" cy="366529"/>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097280"/>
            <a:ext cx="8138160" cy="3566160"/>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9" name="Content Placeholder 2">
            <a:extLst>
              <a:ext uri="{FF2B5EF4-FFF2-40B4-BE49-F238E27FC236}">
                <a16:creationId xmlns:a16="http://schemas.microsoft.com/office/drawing/2014/main" xmlns="" id="{03E199E1-EBF7-481B-B167-A905B0406503}"/>
              </a:ext>
            </a:extLst>
          </p:cNvPr>
          <p:cNvSpPr txBox="1">
            <a:spLocks/>
          </p:cNvSpPr>
          <p:nvPr userDrawn="1"/>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1"/>
                </a:solidFill>
                <a:latin typeface="Calibri" panose="020F0502020204030204" pitchFamily="34" charset="0"/>
                <a:cs typeface="Calibri" panose="020F0502020204030204" pitchFamily="34" charset="0"/>
              </a:rPr>
              <a:t>© 2020 Abbott | ADC-30182 v1.0 | </a:t>
            </a:r>
            <a:r>
              <a:rPr lang="de-DE" sz="1000">
                <a:solidFill>
                  <a:schemeClr val="tx1"/>
                </a:solidFill>
                <a:latin typeface="Calibri" panose="020F0502020204030204" pitchFamily="34" charset="0"/>
                <a:cs typeface="Calibri" panose="020F0502020204030204" pitchFamily="34" charset="0"/>
              </a:rPr>
              <a:t>Geschützt und vertraulich - nicht verbreiten </a:t>
            </a:r>
            <a:r>
              <a:rPr lang="en-US" sz="1000">
                <a:solidFill>
                  <a:schemeClr val="tx1"/>
                </a:solidFill>
                <a:latin typeface="Calibri" panose="020F0502020204030204" pitchFamily="34" charset="0"/>
                <a:cs typeface="Calibri" panose="020F0502020204030204" pitchFamily="34" charset="0"/>
              </a:rPr>
              <a:t>	</a:t>
            </a:r>
          </a:p>
        </p:txBody>
      </p:sp>
      <p:sp>
        <p:nvSpPr>
          <p:cNvPr id="12" name="Date Placeholder 3">
            <a:extLst>
              <a:ext uri="{FF2B5EF4-FFF2-40B4-BE49-F238E27FC236}">
                <a16:creationId xmlns:a16="http://schemas.microsoft.com/office/drawing/2014/main" xmlns="" id="{FEAB0D3D-0E31-411E-B01B-CE99C33B0373}"/>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3" name="Slide Number Placeholder 5">
            <a:extLst>
              <a:ext uri="{FF2B5EF4-FFF2-40B4-BE49-F238E27FC236}">
                <a16:creationId xmlns:a16="http://schemas.microsoft.com/office/drawing/2014/main" xmlns="" id="{BA626F7D-A133-4762-B349-CA38EF82ACDE}"/>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75564712"/>
      </p:ext>
    </p:extLst>
  </p:cSld>
  <p:clrMap bg1="lt1" tx1="dk1" bg2="lt2" tx2="dk2" accent1="accent1" accent2="accent2" accent3="accent3" accent4="accent4" accent5="accent5" accent6="accent6" hlink="hlink" folHlink="folHlink"/>
  <p:transition xmlns:p14="http://schemas.microsoft.com/office/powerpoint/2010/main">
    <p:fade/>
  </p:transition>
  <p:hf hdr="0" ftr="0"/>
  <p:txStyles>
    <p:titleStyle>
      <a:lvl1pPr algn="l" defTabSz="685800" rtl="0" eaLnBrk="1" latinLnBrk="0" hangingPunct="1">
        <a:lnSpc>
          <a:spcPct val="90000"/>
        </a:lnSpc>
        <a:spcBef>
          <a:spcPct val="0"/>
        </a:spcBef>
        <a:buNone/>
        <a:defRPr sz="2600" b="0" kern="1200" cap="none" spc="0" baseline="0">
          <a:solidFill>
            <a:schemeClr val="accent5"/>
          </a:solidFill>
          <a:latin typeface="+mn-lt"/>
          <a:ea typeface="+mj-ea"/>
          <a:cs typeface="+mj-cs"/>
        </a:defRPr>
      </a:lvl1pPr>
    </p:titleStyle>
    <p:bodyStyle>
      <a:lvl1pPr marL="0" indent="0" algn="l" defTabSz="685800" rtl="0" eaLnBrk="1" latinLnBrk="0" hangingPunct="1">
        <a:lnSpc>
          <a:spcPct val="100000"/>
        </a:lnSpc>
        <a:spcBef>
          <a:spcPts val="45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tx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tx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guide id="3" orient="horz" pos="4152">
          <p15:clr>
            <a:srgbClr val="F26B43"/>
          </p15:clr>
        </p15:guide>
        <p15:guide id="4" orient="horz" pos="504">
          <p15:clr>
            <a:srgbClr val="F26B43"/>
          </p15:clr>
        </p15:guide>
        <p15:guide id="5" pos="304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604518"/>
            <a:ext cx="8138160" cy="366529"/>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097280"/>
            <a:ext cx="8138160" cy="3566160"/>
          </a:xfrm>
          <a:prstGeom prst="rect">
            <a:avLst/>
          </a:prstGeom>
        </p:spPr>
        <p:txBody>
          <a:bodyPr vert="horz" lIns="0" tIns="0" rIns="91440" bIns="45720" rtlCol="0">
            <a:noAutofit/>
          </a:bodyPr>
          <a:lstStyle/>
          <a:p>
            <a:pPr lvl="0"/>
            <a:r>
              <a:rPr lang="en-US"/>
              <a:t>CLICK TO EDIT MASTER TEXT STYLES</a:t>
            </a:r>
          </a:p>
          <a:p>
            <a:pPr lvl="2"/>
            <a:r>
              <a:rPr lang="en-US"/>
              <a:t>First Second level</a:t>
            </a:r>
          </a:p>
          <a:p>
            <a:pPr lvl="3"/>
            <a:r>
              <a:rPr lang="en-US"/>
              <a:t>Third level</a:t>
            </a:r>
          </a:p>
          <a:p>
            <a:pPr lvl="1"/>
            <a:r>
              <a:rPr lang="en-US"/>
              <a:t>level00</a:t>
            </a:r>
          </a:p>
          <a:p>
            <a:pPr lvl="4"/>
            <a:r>
              <a:rPr lang="en-US"/>
              <a:t>Fourth level</a:t>
            </a:r>
          </a:p>
        </p:txBody>
      </p:sp>
      <p:sp>
        <p:nvSpPr>
          <p:cNvPr id="11" name="Date Placeholder 3">
            <a:extLst>
              <a:ext uri="{FF2B5EF4-FFF2-40B4-BE49-F238E27FC236}">
                <a16:creationId xmlns:a16="http://schemas.microsoft.com/office/drawing/2014/main" xmlns="" id="{88E2E23A-D425-4C7B-925D-2C775AC9678C}"/>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bg1"/>
                </a:solidFill>
                <a:latin typeface="Calibri" panose="020F0502020204030204" pitchFamily="34" charset="0"/>
                <a:cs typeface="Calibri" panose="020F0502020204030204" pitchFamily="34" charset="0"/>
              </a:defRPr>
            </a:lvl1pPr>
          </a:lstStyle>
          <a:p>
            <a:r>
              <a:rPr lang="de-DE"/>
              <a:t>20. November 2020</a:t>
            </a:r>
            <a:endParaRPr lang="en-US"/>
          </a:p>
        </p:txBody>
      </p:sp>
      <p:sp>
        <p:nvSpPr>
          <p:cNvPr id="12" name="Slide Number Placeholder 5">
            <a:extLst>
              <a:ext uri="{FF2B5EF4-FFF2-40B4-BE49-F238E27FC236}">
                <a16:creationId xmlns:a16="http://schemas.microsoft.com/office/drawing/2014/main" xmlns="" id="{1332CE3C-7209-4BF8-B449-6201F668144D}"/>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bg1"/>
                </a:solidFill>
                <a:latin typeface="Calibri" panose="020F0502020204030204" pitchFamily="34" charset="0"/>
                <a:cs typeface="Calibri" panose="020F0502020204030204" pitchFamily="34" charset="0"/>
              </a:defRPr>
            </a:lvl1pPr>
          </a:lstStyle>
          <a:p>
            <a:fld id="{A2885E78-1F86-4A3D-9EE1-B0103B1CEF15}" type="slidenum">
              <a:rPr lang="en-US" smtClean="0"/>
              <a:pPr/>
              <a:t>‹Nr.›</a:t>
            </a:fld>
            <a:endParaRPr lang="en-US"/>
          </a:p>
        </p:txBody>
      </p:sp>
    </p:spTree>
    <p:extLst>
      <p:ext uri="{BB962C8B-B14F-4D97-AF65-F5344CB8AC3E}">
        <p14:creationId xmlns:p14="http://schemas.microsoft.com/office/powerpoint/2010/main" val="1591603038"/>
      </p:ext>
    </p:extLst>
  </p:cSld>
  <p:clrMap bg1="lt1" tx1="dk1" bg2="lt2" tx2="dk2" accent1="accent1" accent2="accent2" accent3="accent3" accent4="accent4" accent5="accent5" accent6="accent6" hlink="hlink" folHlink="folHlink"/>
  <p:sldLayoutIdLst>
    <p:sldLayoutId id="2147483877" r:id="rId1"/>
    <p:sldLayoutId id="2147483866" r:id="rId2"/>
    <p:sldLayoutId id="2147483867" r:id="rId3"/>
    <p:sldLayoutId id="2147483868" r:id="rId4"/>
  </p:sldLayoutIdLst>
  <p:transition xmlns:p14="http://schemas.microsoft.com/office/powerpoint/2010/main">
    <p:fade/>
  </p:transition>
  <p:hf hdr="0" ftr="0"/>
  <p:txStyles>
    <p:titleStyle>
      <a:lvl1pPr algn="l" defTabSz="685800" rtl="0" eaLnBrk="1" latinLnBrk="0" hangingPunct="1">
        <a:lnSpc>
          <a:spcPct val="90000"/>
        </a:lnSpc>
        <a:spcBef>
          <a:spcPct val="0"/>
        </a:spcBef>
        <a:buNone/>
        <a:defRPr sz="2600" b="0" kern="1200" cap="none" spc="0" baseline="0">
          <a:solidFill>
            <a:schemeClr val="bg1"/>
          </a:solidFill>
          <a:latin typeface="+mn-lt"/>
          <a:ea typeface="+mj-ea"/>
          <a:cs typeface="+mj-cs"/>
        </a:defRPr>
      </a:lvl1pPr>
    </p:titleStyle>
    <p:bodyStyle>
      <a:lvl1pPr marL="0" indent="0" algn="l" defTabSz="685800" rtl="0" eaLnBrk="1" latinLnBrk="0" hangingPunct="1">
        <a:lnSpc>
          <a:spcPct val="100000"/>
        </a:lnSpc>
        <a:spcBef>
          <a:spcPts val="450"/>
        </a:spcBef>
        <a:buFont typeface="Arial" panose="020B0604020202020204" pitchFamily="34" charset="0"/>
        <a:buNone/>
        <a:defRPr sz="1800" b="1" kern="120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guide id="3" orient="horz" pos="4152">
          <p15:clr>
            <a:srgbClr val="F26B43"/>
          </p15:clr>
        </p15:guide>
        <p15:guide id="4" orient="horz" pos="57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74320"/>
            <a:ext cx="8138160" cy="685800"/>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312862"/>
            <a:ext cx="8138160" cy="3350577"/>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7" name="Content Placeholder 2">
            <a:extLst>
              <a:ext uri="{FF2B5EF4-FFF2-40B4-BE49-F238E27FC236}">
                <a16:creationId xmlns:a16="http://schemas.microsoft.com/office/drawing/2014/main" xmlns="" id="{AD583369-BE95-F149-91EF-BC269754EE66}"/>
              </a:ext>
            </a:extLst>
          </p:cNvPr>
          <p:cNvSpPr txBox="1">
            <a:spLocks/>
          </p:cNvSpPr>
          <p:nvPr userDrawn="1"/>
        </p:nvSpPr>
        <p:spPr bwMode="gray">
          <a:xfrm>
            <a:off x="502921" y="4675982"/>
            <a:ext cx="4592540"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de-DE" sz="1000">
                <a:solidFill>
                  <a:schemeClr val="tx1"/>
                </a:solidFill>
                <a:latin typeface="Calibri" panose="020F0502020204030204" pitchFamily="34" charset="0"/>
                <a:cs typeface="Calibri" panose="020F0502020204030204" pitchFamily="34" charset="0"/>
              </a:rPr>
              <a:t>© 2020 Abbott | ADC-30182 v1.0 | Geschützt und vertraulich – nicht verbreiten </a:t>
            </a:r>
          </a:p>
        </p:txBody>
      </p:sp>
      <p:sp>
        <p:nvSpPr>
          <p:cNvPr id="11" name="Date Placeholder 3">
            <a:extLst>
              <a:ext uri="{FF2B5EF4-FFF2-40B4-BE49-F238E27FC236}">
                <a16:creationId xmlns:a16="http://schemas.microsoft.com/office/drawing/2014/main" xmlns="" id="{02BDE330-19DF-4E95-9329-1DE8C9034106}"/>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2" name="Slide Number Placeholder 5">
            <a:extLst>
              <a:ext uri="{FF2B5EF4-FFF2-40B4-BE49-F238E27FC236}">
                <a16:creationId xmlns:a16="http://schemas.microsoft.com/office/drawing/2014/main" xmlns="" id="{43EF1704-AF8F-492C-86BE-BCFC02A7029E}"/>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25437352"/>
      </p:ext>
    </p:extLst>
  </p:cSld>
  <p:clrMap bg1="lt1" tx1="dk1" bg2="lt2" tx2="dk2" accent1="accent1" accent2="accent2" accent3="accent3" accent4="accent4" accent5="accent5" accent6="accent6" hlink="hlink" folHlink="folHlink"/>
  <p:sldLayoutIdLst>
    <p:sldLayoutId id="2147483804" r:id="rId1"/>
  </p:sldLayoutIdLst>
  <p:hf hdr="0" ftr="0"/>
  <p:txStyles>
    <p:titleStyle>
      <a:lvl1pPr algn="l" defTabSz="914400" rtl="0" eaLnBrk="1" latinLnBrk="0" hangingPunct="1">
        <a:lnSpc>
          <a:spcPct val="90000"/>
        </a:lnSpc>
        <a:spcBef>
          <a:spcPct val="0"/>
        </a:spcBef>
        <a:buNone/>
        <a:defRPr sz="2600" b="0" kern="1200" cap="none" spc="0" baseline="0">
          <a:solidFill>
            <a:schemeClr val="accent5"/>
          </a:solidFill>
          <a:latin typeface="+mn-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132">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74320"/>
            <a:ext cx="8138160" cy="685800"/>
          </a:xfrm>
          <a:prstGeom prst="rect">
            <a:avLst/>
          </a:prstGeom>
        </p:spPr>
        <p:txBody>
          <a:bodyPr vert="horz" lIns="0" tIns="0" rIns="91440" bIns="45720" rtlCol="0" anchor="t" anchorCtr="0">
            <a:noAutofit/>
          </a:bodyPr>
          <a:lstStyle/>
          <a:p>
            <a:r>
              <a:rPr lang="de-DE"/>
              <a:t>Mastertitelformat bearbeiten</a:t>
            </a:r>
            <a:endParaRPr lang="en-US"/>
          </a:p>
        </p:txBody>
      </p:sp>
      <p:sp>
        <p:nvSpPr>
          <p:cNvPr id="3" name="Text Placeholder 2"/>
          <p:cNvSpPr>
            <a:spLocks noGrp="1"/>
          </p:cNvSpPr>
          <p:nvPr>
            <p:ph type="body" idx="1"/>
          </p:nvPr>
        </p:nvSpPr>
        <p:spPr>
          <a:xfrm>
            <a:off x="502920" y="1312862"/>
            <a:ext cx="8138160" cy="3350577"/>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0" name="Content Placeholder 2">
            <a:extLst>
              <a:ext uri="{FF2B5EF4-FFF2-40B4-BE49-F238E27FC236}">
                <a16:creationId xmlns:a16="http://schemas.microsoft.com/office/drawing/2014/main" xmlns="" id="{CB76A2C9-44E0-4B3D-B784-5C806E122833}"/>
              </a:ext>
            </a:extLst>
          </p:cNvPr>
          <p:cNvSpPr txBox="1">
            <a:spLocks/>
          </p:cNvSpPr>
          <p:nvPr userDrawn="1"/>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1"/>
                </a:solidFill>
                <a:latin typeface="Calibri" panose="020F0502020204030204" pitchFamily="34" charset="0"/>
                <a:cs typeface="Calibri" panose="020F0502020204030204" pitchFamily="34" charset="0"/>
              </a:rPr>
              <a:t>© 2020 Abbott | ADC-30182 v1.0 | </a:t>
            </a:r>
            <a:r>
              <a:rPr lang="de-DE" sz="1000">
                <a:solidFill>
                  <a:schemeClr val="tx1"/>
                </a:solidFill>
                <a:latin typeface="Calibri" panose="020F0502020204030204" pitchFamily="34" charset="0"/>
                <a:cs typeface="Calibri" panose="020F0502020204030204" pitchFamily="34" charset="0"/>
              </a:rPr>
              <a:t>Geschützt und vertraulich - nicht verbreiten </a:t>
            </a:r>
            <a:r>
              <a:rPr lang="en-US" sz="1000">
                <a:solidFill>
                  <a:schemeClr val="tx1"/>
                </a:solidFill>
                <a:latin typeface="Calibri" panose="020F0502020204030204" pitchFamily="34" charset="0"/>
                <a:cs typeface="Calibri" panose="020F0502020204030204" pitchFamily="34" charset="0"/>
              </a:rPr>
              <a:t>	</a:t>
            </a:r>
          </a:p>
        </p:txBody>
      </p:sp>
      <p:sp>
        <p:nvSpPr>
          <p:cNvPr id="12" name="Date Placeholder 3">
            <a:extLst>
              <a:ext uri="{FF2B5EF4-FFF2-40B4-BE49-F238E27FC236}">
                <a16:creationId xmlns:a16="http://schemas.microsoft.com/office/drawing/2014/main" xmlns="" id="{6E7FAC3A-5DB2-424D-A467-8EAEA4982FC7}"/>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3" name="Slide Number Placeholder 5">
            <a:extLst>
              <a:ext uri="{FF2B5EF4-FFF2-40B4-BE49-F238E27FC236}">
                <a16:creationId xmlns:a16="http://schemas.microsoft.com/office/drawing/2014/main" xmlns="" id="{A2B94588-8434-42CC-BBB2-890DF9D3E62D}"/>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66522169"/>
      </p:ext>
    </p:extLst>
  </p:cSld>
  <p:clrMap bg1="lt1" tx1="dk1" bg2="lt2" tx2="dk2" accent1="accent1" accent2="accent2" accent3="accent3" accent4="accent4" accent5="accent5" accent6="accent6" hlink="hlink" folHlink="folHlink"/>
  <p:transition xmlns:p14="http://schemas.microsoft.com/office/powerpoint/2010/main">
    <p:fade/>
  </p:transition>
  <p:hf hdr="0" ftr="0"/>
  <p:txStyles>
    <p:titleStyle>
      <a:lvl1pPr algn="l" defTabSz="914400" rtl="0" eaLnBrk="1" latinLnBrk="0" hangingPunct="1">
        <a:lnSpc>
          <a:spcPct val="90000"/>
        </a:lnSpc>
        <a:spcBef>
          <a:spcPct val="0"/>
        </a:spcBef>
        <a:buNone/>
        <a:defRPr sz="2600" b="0" kern="1200" cap="none" spc="0" baseline="0">
          <a:solidFill>
            <a:schemeClr val="accent5"/>
          </a:solidFill>
          <a:latin typeface="+mn-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3132" userDrawn="1">
          <p15:clr>
            <a:srgbClr val="F26B43"/>
          </p15:clr>
        </p15:guide>
        <p15:guide id="4"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23238"/>
            <a:ext cx="8138160" cy="366529"/>
          </a:xfrm>
          <a:prstGeom prst="rect">
            <a:avLst/>
          </a:prstGeom>
        </p:spPr>
        <p:txBody>
          <a:bodyPr vert="horz" lIns="0" tIns="0" rIns="91440" bIns="45720" rtlCol="0" anchor="t" anchorCtr="0">
            <a:noAutofit/>
          </a:bodyPr>
          <a:lstStyle/>
          <a:p>
            <a:r>
              <a:rPr lang="de-DE"/>
              <a:t>Mastertitelformat bearbeiten</a:t>
            </a:r>
            <a:endParaRPr lang="en-US"/>
          </a:p>
        </p:txBody>
      </p:sp>
      <p:sp>
        <p:nvSpPr>
          <p:cNvPr id="3" name="Text Placeholder 2"/>
          <p:cNvSpPr>
            <a:spLocks noGrp="1"/>
          </p:cNvSpPr>
          <p:nvPr>
            <p:ph type="body" idx="1"/>
          </p:nvPr>
        </p:nvSpPr>
        <p:spPr>
          <a:xfrm>
            <a:off x="502920" y="1097280"/>
            <a:ext cx="8138160" cy="3566160"/>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9" name="Content Placeholder 2">
            <a:extLst>
              <a:ext uri="{FF2B5EF4-FFF2-40B4-BE49-F238E27FC236}">
                <a16:creationId xmlns:a16="http://schemas.microsoft.com/office/drawing/2014/main" xmlns="" id="{F95A861A-78A1-4631-BED2-8C7499D8DA95}"/>
              </a:ext>
            </a:extLst>
          </p:cNvPr>
          <p:cNvSpPr txBox="1">
            <a:spLocks/>
          </p:cNvSpPr>
          <p:nvPr userDrawn="1"/>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1"/>
                </a:solidFill>
                <a:latin typeface="Calibri" panose="020F0502020204030204" pitchFamily="34" charset="0"/>
                <a:cs typeface="Calibri" panose="020F0502020204030204" pitchFamily="34" charset="0"/>
              </a:rPr>
              <a:t>© 2020 Abbott | ADC-30182 v1.0 | </a:t>
            </a:r>
            <a:r>
              <a:rPr lang="de-DE" sz="1000">
                <a:solidFill>
                  <a:schemeClr val="tx1"/>
                </a:solidFill>
                <a:latin typeface="Calibri" panose="020F0502020204030204" pitchFamily="34" charset="0"/>
                <a:cs typeface="Calibri" panose="020F0502020204030204" pitchFamily="34" charset="0"/>
              </a:rPr>
              <a:t>Geschützt und vertraulich - nicht verbreiten </a:t>
            </a:r>
            <a:r>
              <a:rPr lang="en-US" sz="1000">
                <a:solidFill>
                  <a:schemeClr val="tx1"/>
                </a:solidFill>
                <a:latin typeface="Calibri" panose="020F0502020204030204" pitchFamily="34" charset="0"/>
                <a:cs typeface="Calibri" panose="020F0502020204030204" pitchFamily="34" charset="0"/>
              </a:rPr>
              <a:t>	</a:t>
            </a:r>
          </a:p>
        </p:txBody>
      </p:sp>
      <p:sp>
        <p:nvSpPr>
          <p:cNvPr id="12" name="Date Placeholder 3">
            <a:extLst>
              <a:ext uri="{FF2B5EF4-FFF2-40B4-BE49-F238E27FC236}">
                <a16:creationId xmlns:a16="http://schemas.microsoft.com/office/drawing/2014/main" xmlns="" id="{BFB24E81-0C87-4049-A9B9-39367D4C41A9}"/>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r>
              <a:rPr lang="de-DE">
                <a:solidFill>
                  <a:srgbClr val="000000"/>
                </a:solidFill>
              </a:rPr>
              <a:t>20. November 2020</a:t>
            </a:r>
            <a:endParaRPr lang="en-US">
              <a:solidFill>
                <a:srgbClr val="000000"/>
              </a:solidFill>
            </a:endParaRPr>
          </a:p>
        </p:txBody>
      </p:sp>
      <p:sp>
        <p:nvSpPr>
          <p:cNvPr id="13" name="Slide Number Placeholder 5">
            <a:extLst>
              <a:ext uri="{FF2B5EF4-FFF2-40B4-BE49-F238E27FC236}">
                <a16:creationId xmlns:a16="http://schemas.microsoft.com/office/drawing/2014/main" xmlns="" id="{F3A784D0-8DFF-48C1-AB59-F2275FD6695E}"/>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844711250"/>
      </p:ext>
    </p:extLst>
  </p:cSld>
  <p:clrMap bg1="lt1" tx1="dk1" bg2="lt2" tx2="dk2" accent1="accent1" accent2="accent2" accent3="accent3" accent4="accent4" accent5="accent5" accent6="accent6" hlink="hlink" folHlink="folHlink"/>
  <p:hf hdr="0" ftr="0"/>
  <p:txStyles>
    <p:titleStyle>
      <a:lvl1pPr algn="l" defTabSz="685800" rtl="0" eaLnBrk="1" latinLnBrk="0" hangingPunct="1">
        <a:lnSpc>
          <a:spcPct val="90000"/>
        </a:lnSpc>
        <a:spcBef>
          <a:spcPct val="0"/>
        </a:spcBef>
        <a:buNone/>
        <a:defRPr sz="2600" b="0" kern="1200" cap="none" spc="0" baseline="0">
          <a:solidFill>
            <a:schemeClr val="accent5"/>
          </a:solidFill>
          <a:latin typeface="+mn-lt"/>
          <a:ea typeface="+mj-ea"/>
          <a:cs typeface="+mj-cs"/>
        </a:defRPr>
      </a:lvl1pPr>
    </p:titleStyle>
    <p:bodyStyle>
      <a:lvl1pPr marL="0" indent="0" algn="l" defTabSz="685800" rtl="0" eaLnBrk="1" latinLnBrk="0" hangingPunct="1">
        <a:lnSpc>
          <a:spcPct val="100000"/>
        </a:lnSpc>
        <a:spcBef>
          <a:spcPts val="45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tx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tx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guide id="3" orient="horz" pos="4152">
          <p15:clr>
            <a:srgbClr val="F26B43"/>
          </p15:clr>
        </p15:guide>
        <p15:guide id="4" orient="horz" pos="504">
          <p15:clr>
            <a:srgbClr val="F26B43"/>
          </p15:clr>
        </p15:guide>
        <p15:guide id="5" pos="304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604518"/>
            <a:ext cx="8138160" cy="366529"/>
          </a:xfrm>
          <a:prstGeom prst="rect">
            <a:avLst/>
          </a:prstGeom>
        </p:spPr>
        <p:txBody>
          <a:bodyPr vert="horz" lIns="0" tIns="0" rIns="91440" bIns="45720" rtlCol="0" anchor="t" anchorCtr="0">
            <a:noAutofit/>
          </a:bodyPr>
          <a:lstStyle/>
          <a:p>
            <a:r>
              <a:rPr lang="de-DE"/>
              <a:t>Mastertitelformat bearbeiten</a:t>
            </a:r>
            <a:endParaRPr lang="en-US"/>
          </a:p>
        </p:txBody>
      </p:sp>
      <p:sp>
        <p:nvSpPr>
          <p:cNvPr id="3" name="Text Placeholder 2"/>
          <p:cNvSpPr>
            <a:spLocks noGrp="1"/>
          </p:cNvSpPr>
          <p:nvPr>
            <p:ph type="body" idx="1"/>
          </p:nvPr>
        </p:nvSpPr>
        <p:spPr>
          <a:xfrm>
            <a:off x="502920" y="1097280"/>
            <a:ext cx="8138160" cy="3566160"/>
          </a:xfrm>
          <a:prstGeom prst="rect">
            <a:avLst/>
          </a:prstGeom>
        </p:spPr>
        <p:txBody>
          <a:bodyPr vert="horz" lIns="0" tIns="0" rIns="91440" bIns="45720" rtlCol="0">
            <a:noAutofit/>
          </a:bodyPr>
          <a:lstStyle/>
          <a:p>
            <a:pPr lvl="0"/>
            <a:r>
              <a:rPr lang="en-US"/>
              <a:t>CLICK TO EDIT MASTER TEXT STYLES</a:t>
            </a:r>
          </a:p>
          <a:p>
            <a:pPr lvl="2"/>
            <a:r>
              <a:rPr lang="en-US"/>
              <a:t>First Second level</a:t>
            </a:r>
          </a:p>
          <a:p>
            <a:pPr lvl="3"/>
            <a:r>
              <a:rPr lang="en-US"/>
              <a:t>Third level</a:t>
            </a:r>
          </a:p>
          <a:p>
            <a:pPr lvl="1"/>
            <a:r>
              <a:rPr lang="en-US"/>
              <a:t>level00</a:t>
            </a:r>
          </a:p>
          <a:p>
            <a:pPr lvl="4"/>
            <a:r>
              <a:rPr lang="en-US"/>
              <a:t>Fourth level</a:t>
            </a:r>
          </a:p>
        </p:txBody>
      </p:sp>
      <p:sp>
        <p:nvSpPr>
          <p:cNvPr id="9" name="Content Placeholder 2">
            <a:extLst>
              <a:ext uri="{FF2B5EF4-FFF2-40B4-BE49-F238E27FC236}">
                <a16:creationId xmlns:a16="http://schemas.microsoft.com/office/drawing/2014/main" xmlns="" id="{D81B4D33-A1B4-45D3-B33A-27148B74EBEA}"/>
              </a:ext>
            </a:extLst>
          </p:cNvPr>
          <p:cNvSpPr txBox="1">
            <a:spLocks/>
          </p:cNvSpPr>
          <p:nvPr userDrawn="1"/>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 2020 Abbott | ADC-30182 v1.0 | </a:t>
            </a:r>
            <a:r>
              <a:rPr lang="de-DE" sz="1000">
                <a:solidFill>
                  <a:schemeClr val="bg1"/>
                </a:solidFill>
                <a:latin typeface="Calibri" panose="020F0502020204030204" pitchFamily="34" charset="0"/>
                <a:cs typeface="Calibri" panose="020F0502020204030204" pitchFamily="34" charset="0"/>
              </a:rPr>
              <a:t>Geschützt und vertraulich - nicht verbreiten </a:t>
            </a:r>
            <a:r>
              <a:rPr lang="en-US" sz="1000">
                <a:solidFill>
                  <a:schemeClr val="bg1"/>
                </a:solidFill>
                <a:latin typeface="Calibri" panose="020F0502020204030204" pitchFamily="34" charset="0"/>
                <a:cs typeface="Calibri" panose="020F0502020204030204" pitchFamily="34" charset="0"/>
              </a:rPr>
              <a:t>	</a:t>
            </a:r>
          </a:p>
        </p:txBody>
      </p:sp>
      <p:sp>
        <p:nvSpPr>
          <p:cNvPr id="13" name="Date Placeholder 3">
            <a:extLst>
              <a:ext uri="{FF2B5EF4-FFF2-40B4-BE49-F238E27FC236}">
                <a16:creationId xmlns:a16="http://schemas.microsoft.com/office/drawing/2014/main" xmlns="" id="{C1BEB1B5-85D1-456C-872D-DA3DF87E3904}"/>
              </a:ext>
            </a:extLst>
          </p:cNvPr>
          <p:cNvSpPr>
            <a:spLocks noGrp="1"/>
          </p:cNvSpPr>
          <p:nvPr>
            <p:ph type="dt" sz="half" idx="2"/>
          </p:nvPr>
        </p:nvSpPr>
        <p:spPr>
          <a:xfrm>
            <a:off x="7574173" y="4767263"/>
            <a:ext cx="1066906" cy="273844"/>
          </a:xfrm>
          <a:prstGeom prst="rect">
            <a:avLst/>
          </a:prstGeom>
        </p:spPr>
        <p:txBody>
          <a:bodyPr vert="horz" lIns="0" tIns="45720" rIns="0" bIns="45720" rtlCol="0" anchor="b" anchorCtr="0"/>
          <a:lstStyle>
            <a:lvl1pPr algn="l">
              <a:defRPr sz="1000">
                <a:solidFill>
                  <a:schemeClr val="bg1"/>
                </a:solidFill>
                <a:latin typeface="Calibri" panose="020F0502020204030204" pitchFamily="34" charset="0"/>
                <a:cs typeface="Calibri" panose="020F0502020204030204" pitchFamily="34" charset="0"/>
              </a:defRPr>
            </a:lvl1pPr>
          </a:lstStyle>
          <a:p>
            <a:r>
              <a:rPr lang="de-DE"/>
              <a:t>20. November 2020</a:t>
            </a:r>
            <a:endParaRPr lang="en-US"/>
          </a:p>
        </p:txBody>
      </p:sp>
      <p:sp>
        <p:nvSpPr>
          <p:cNvPr id="14" name="Slide Number Placeholder 5">
            <a:extLst>
              <a:ext uri="{FF2B5EF4-FFF2-40B4-BE49-F238E27FC236}">
                <a16:creationId xmlns:a16="http://schemas.microsoft.com/office/drawing/2014/main" xmlns="" id="{47554297-5585-47AA-83CC-3EF281B9A9B0}"/>
              </a:ext>
            </a:extLst>
          </p:cNvPr>
          <p:cNvSpPr>
            <a:spLocks noGrp="1"/>
          </p:cNvSpPr>
          <p:nvPr>
            <p:ph type="sldNum" sz="quarter" idx="4"/>
          </p:nvPr>
        </p:nvSpPr>
        <p:spPr>
          <a:xfrm>
            <a:off x="8606290" y="4828509"/>
            <a:ext cx="292608" cy="212598"/>
          </a:xfrm>
          <a:prstGeom prst="rect">
            <a:avLst/>
          </a:prstGeom>
        </p:spPr>
        <p:txBody>
          <a:bodyPr vert="horz" lIns="0" tIns="45720" rIns="0" bIns="45720" rtlCol="0" anchor="b" anchorCtr="0"/>
          <a:lstStyle>
            <a:lvl1pPr algn="ctr">
              <a:defRPr sz="1000" b="1">
                <a:solidFill>
                  <a:schemeClr val="bg1"/>
                </a:solidFill>
                <a:latin typeface="Calibri" panose="020F0502020204030204" pitchFamily="34" charset="0"/>
                <a:cs typeface="Calibri" panose="020F0502020204030204" pitchFamily="34" charset="0"/>
              </a:defRPr>
            </a:lvl1pPr>
          </a:lstStyle>
          <a:p>
            <a:fld id="{A2885E78-1F86-4A3D-9EE1-B0103B1CEF15}" type="slidenum">
              <a:rPr lang="en-US" smtClean="0"/>
              <a:pPr/>
              <a:t>‹Nr.›</a:t>
            </a:fld>
            <a:endParaRPr lang="en-US"/>
          </a:p>
        </p:txBody>
      </p:sp>
    </p:spTree>
    <p:extLst>
      <p:ext uri="{BB962C8B-B14F-4D97-AF65-F5344CB8AC3E}">
        <p14:creationId xmlns:p14="http://schemas.microsoft.com/office/powerpoint/2010/main" val="1972603812"/>
      </p:ext>
    </p:extLst>
  </p:cSld>
  <p:clrMap bg1="lt1" tx1="dk1" bg2="lt2" tx2="dk2" accent1="accent1" accent2="accent2" accent3="accent3" accent4="accent4" accent5="accent5" accent6="accent6" hlink="hlink" folHlink="folHlink"/>
  <p:hf hdr="0" ftr="0"/>
  <p:txStyles>
    <p:titleStyle>
      <a:lvl1pPr algn="l" defTabSz="685800" rtl="0" eaLnBrk="1" latinLnBrk="0" hangingPunct="1">
        <a:lnSpc>
          <a:spcPct val="90000"/>
        </a:lnSpc>
        <a:spcBef>
          <a:spcPct val="0"/>
        </a:spcBef>
        <a:buNone/>
        <a:defRPr sz="2600" b="0" kern="1200" cap="none" spc="0" baseline="0">
          <a:solidFill>
            <a:schemeClr val="bg1"/>
          </a:solidFill>
          <a:latin typeface="+mn-lt"/>
          <a:ea typeface="+mj-ea"/>
          <a:cs typeface="+mj-cs"/>
        </a:defRPr>
      </a:lvl1pPr>
    </p:titleStyle>
    <p:bodyStyle>
      <a:lvl1pPr marL="0" indent="0" algn="l" defTabSz="685800" rtl="0" eaLnBrk="1" latinLnBrk="0" hangingPunct="1">
        <a:lnSpc>
          <a:spcPct val="100000"/>
        </a:lnSpc>
        <a:spcBef>
          <a:spcPts val="450"/>
        </a:spcBef>
        <a:buFont typeface="Arial" panose="020B0604020202020204" pitchFamily="34" charset="0"/>
        <a:buNone/>
        <a:defRPr sz="1800" b="1" kern="120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guide id="3" orient="horz" pos="4152">
          <p15:clr>
            <a:srgbClr val="F26B43"/>
          </p15:clr>
        </p15:guide>
        <p15:guide id="4" orient="horz" pos="57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emf"/><Relationship Id="rId8" Type="http://schemas.openxmlformats.org/officeDocument/2006/relationships/image" Target="../media/image79.emf"/><Relationship Id="rId9" Type="http://schemas.openxmlformats.org/officeDocument/2006/relationships/image" Target="../media/image80.emf"/><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82.png"/><Relationship Id="rId5" Type="http://schemas.microsoft.com/office/2007/relationships/hdphoto" Target="../media/hdphoto3.wdp"/><Relationship Id="rId6" Type="http://schemas.openxmlformats.org/officeDocument/2006/relationships/image" Target="../media/image83.png"/><Relationship Id="rId7" Type="http://schemas.microsoft.com/office/2007/relationships/hdphoto" Target="../media/hdphoto4.wdp"/><Relationship Id="rId8" Type="http://schemas.openxmlformats.org/officeDocument/2006/relationships/image" Target="../media/image84.png"/><Relationship Id="rId1" Type="http://schemas.openxmlformats.org/officeDocument/2006/relationships/slideLayout" Target="../slideLayouts/slideLayout5.xml"/><Relationship Id="rId2"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1" Type="http://schemas.openxmlformats.org/officeDocument/2006/relationships/image" Target="../media/image97.jpeg"/><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13.svg"/><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1.png"/><Relationship Id="rId4" Type="http://schemas.microsoft.com/office/2007/relationships/hdphoto" Target="../media/hdphoto5.wdp"/><Relationship Id="rId5" Type="http://schemas.openxmlformats.org/officeDocument/2006/relationships/image" Target="../media/image102.png"/><Relationship Id="rId6" Type="http://schemas.openxmlformats.org/officeDocument/2006/relationships/image" Target="../media/image117.svg"/><Relationship Id="rId7" Type="http://schemas.openxmlformats.org/officeDocument/2006/relationships/image" Target="../media/image86.png"/><Relationship Id="rId1" Type="http://schemas.openxmlformats.org/officeDocument/2006/relationships/slideLayout" Target="../slideLayouts/slideLayout10.xml"/><Relationship Id="rId2" Type="http://schemas.openxmlformats.org/officeDocument/2006/relationships/image" Target="../media/image10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9.svg"/><Relationship Id="rId4" Type="http://schemas.openxmlformats.org/officeDocument/2006/relationships/image" Target="../media/image104.png"/><Relationship Id="rId5" Type="http://schemas.openxmlformats.org/officeDocument/2006/relationships/image" Target="../media/image121.svg"/><Relationship Id="rId6" Type="http://schemas.openxmlformats.org/officeDocument/2006/relationships/image" Target="../media/image105.png"/><Relationship Id="rId7" Type="http://schemas.openxmlformats.org/officeDocument/2006/relationships/image" Target="../media/image123.sv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7.xml.rels><?xml version="1.0" encoding="UTF-8" standalone="yes"?>
<Relationships xmlns="http://schemas.openxmlformats.org/package/2006/relationships"><Relationship Id="rId11" Type="http://schemas.openxmlformats.org/officeDocument/2006/relationships/image" Target="../media/image114.png"/><Relationship Id="rId12" Type="http://schemas.openxmlformats.org/officeDocument/2006/relationships/image" Target="../media/image115.png"/><Relationship Id="rId13" Type="http://schemas.openxmlformats.org/officeDocument/2006/relationships/image" Target="../media/image116.png"/><Relationship Id="rId14" Type="http://schemas.openxmlformats.org/officeDocument/2006/relationships/image" Target="../media/image117.png"/><Relationship Id="rId15" Type="http://schemas.openxmlformats.org/officeDocument/2006/relationships/image" Target="../media/image118.png"/><Relationship Id="rId16" Type="http://schemas.openxmlformats.org/officeDocument/2006/relationships/image" Target="../media/image119.png"/><Relationship Id="rId17" Type="http://schemas.openxmlformats.org/officeDocument/2006/relationships/image" Target="../media/image120.png"/><Relationship Id="rId18" Type="http://schemas.openxmlformats.org/officeDocument/2006/relationships/image" Target="../media/image121.png"/><Relationship Id="rId19" Type="http://schemas.openxmlformats.org/officeDocument/2006/relationships/image" Target="../media/image140.svg"/><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 Id="rId9" Type="http://schemas.openxmlformats.org/officeDocument/2006/relationships/image" Target="../media/image112.png"/><Relationship Id="rId10" Type="http://schemas.openxmlformats.org/officeDocument/2006/relationships/image" Target="../media/image1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05.png"/><Relationship Id="rId6" Type="http://schemas.openxmlformats.org/officeDocument/2006/relationships/image" Target="../media/image123.svg"/><Relationship Id="rId7" Type="http://schemas.openxmlformats.org/officeDocument/2006/relationships/image" Target="../media/image124.png"/><Relationship Id="rId8" Type="http://schemas.openxmlformats.org/officeDocument/2006/relationships/image" Target="../media/image143.sv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5.svg"/><Relationship Id="rId4" Type="http://schemas.openxmlformats.org/officeDocument/2006/relationships/image" Target="../media/image126.png"/><Relationship Id="rId5" Type="http://schemas.openxmlformats.org/officeDocument/2006/relationships/image" Target="../media/image147.svg"/><Relationship Id="rId6" Type="http://schemas.openxmlformats.org/officeDocument/2006/relationships/image" Target="../media/image99.png"/><Relationship Id="rId7" Type="http://schemas.openxmlformats.org/officeDocument/2006/relationships/image" Target="../media/image148.svg"/><Relationship Id="rId1" Type="http://schemas.openxmlformats.org/officeDocument/2006/relationships/slideLayout" Target="../slideLayouts/slideLayout8.xml"/><Relationship Id="rId2" Type="http://schemas.openxmlformats.org/officeDocument/2006/relationships/image" Target="../media/image125.png"/></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27.png"/><Relationship Id="rId21" Type="http://schemas.openxmlformats.org/officeDocument/2006/relationships/image" Target="../media/image28.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9"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0.jpe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31.jpeg"/><Relationship Id="rId5" Type="http://schemas.openxmlformats.org/officeDocument/2006/relationships/image" Target="../media/image132.png"/><Relationship Id="rId6" Type="http://schemas.openxmlformats.org/officeDocument/2006/relationships/image" Target="../media/image76.png"/><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96.jpeg"/><Relationship Id="rId5" Type="http://schemas.openxmlformats.org/officeDocument/2006/relationships/image" Target="../media/image135.jpeg"/><Relationship Id="rId1" Type="http://schemas.openxmlformats.org/officeDocument/2006/relationships/slideLayout" Target="../slideLayouts/slideLayout11.xml"/><Relationship Id="rId2" Type="http://schemas.openxmlformats.org/officeDocument/2006/relationships/image" Target="../media/image133.jpeg"/></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 Id="rId9" Type="http://schemas.openxmlformats.org/officeDocument/2006/relationships/image" Target="../media/image143.png"/><Relationship Id="rId1" Type="http://schemas.openxmlformats.org/officeDocument/2006/relationships/slideLayout" Target="../slideLayouts/slideLayout11.xml"/><Relationship Id="rId2" Type="http://schemas.openxmlformats.org/officeDocument/2006/relationships/image" Target="../media/image136.png"/></Relationships>
</file>

<file path=ppt/slides/_rels/slide27.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6" Type="http://schemas.microsoft.com/office/2007/relationships/hdphoto" Target="../media/hdphoto6.wdp"/><Relationship Id="rId7" Type="http://schemas.openxmlformats.org/officeDocument/2006/relationships/image" Target="../media/image148.png"/><Relationship Id="rId1" Type="http://schemas.openxmlformats.org/officeDocument/2006/relationships/slideLayout" Target="../slideLayouts/slideLayout11.xml"/><Relationship Id="rId2" Type="http://schemas.openxmlformats.org/officeDocument/2006/relationships/image" Target="../media/image144.png"/></Relationships>
</file>

<file path=ppt/slides/_rels/slide28.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5" Type="http://schemas.openxmlformats.org/officeDocument/2006/relationships/image" Target="../media/image152.png"/><Relationship Id="rId6" Type="http://schemas.openxmlformats.org/officeDocument/2006/relationships/image" Target="../media/image153.jpeg"/><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png"/><Relationship Id="rId5" Type="http://schemas.microsoft.com/office/2007/relationships/hdphoto" Target="../media/hdphoto1.wdp"/><Relationship Id="rId6" Type="http://schemas.openxmlformats.org/officeDocument/2006/relationships/image" Target="../media/image31.png"/><Relationship Id="rId7" Type="http://schemas.openxmlformats.org/officeDocument/2006/relationships/image" Target="../media/image31.svg"/><Relationship Id="rId8"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2.png"/><Relationship Id="rId3" Type="http://schemas.openxmlformats.org/officeDocument/2006/relationships/image" Target="../media/image154.jpeg"/></Relationships>
</file>

<file path=ppt/slides/_rels/slide32.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png"/><Relationship Id="rId5" Type="http://schemas.openxmlformats.org/officeDocument/2006/relationships/image" Target="../media/image178.svg"/><Relationship Id="rId6" Type="http://schemas.openxmlformats.org/officeDocument/2006/relationships/image" Target="../media/image76.png"/><Relationship Id="rId1" Type="http://schemas.openxmlformats.org/officeDocument/2006/relationships/slideLayout" Target="../slideLayouts/slideLayout10.xml"/><Relationship Id="rId2"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180.svg"/><Relationship Id="rId4" Type="http://schemas.openxmlformats.org/officeDocument/2006/relationships/image" Target="../media/image156.png"/><Relationship Id="rId5" Type="http://schemas.openxmlformats.org/officeDocument/2006/relationships/image" Target="../media/image181.sv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0.png"/><Relationship Id="rId9" Type="http://schemas.openxmlformats.org/officeDocument/2006/relationships/image" Target="../media/image161.png"/><Relationship Id="rId10" Type="http://schemas.openxmlformats.org/officeDocument/2006/relationships/image" Target="../media/image162.png"/><Relationship Id="rId1" Type="http://schemas.openxmlformats.org/officeDocument/2006/relationships/slideLayout" Target="../slideLayouts/slideLayout11.xml"/><Relationship Id="rId2" Type="http://schemas.openxmlformats.org/officeDocument/2006/relationships/image" Target="../media/image157.png"/></Relationships>
</file>

<file path=ppt/slides/_rels/slide34.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9.jpeg"/></Relationships>
</file>

<file path=ppt/slides/_rels/slide37.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png"/><Relationship Id="rId5" Type="http://schemas.openxmlformats.org/officeDocument/2006/relationships/image" Target="../media/image172.png"/><Relationship Id="rId1" Type="http://schemas.openxmlformats.org/officeDocument/2006/relationships/slideLayout" Target="../slideLayouts/slideLayout10.xml"/><Relationship Id="rId2"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73.jpeg"/><Relationship Id="rId5" Type="http://schemas.openxmlformats.org/officeDocument/2006/relationships/image" Target="../media/image174.png"/><Relationship Id="rId6" Type="http://schemas.openxmlformats.org/officeDocument/2006/relationships/image" Target="../media/image175.png"/><Relationship Id="rId7" Type="http://schemas.openxmlformats.org/officeDocument/2006/relationships/image" Target="../media/image200.sv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1" Type="http://schemas.openxmlformats.org/officeDocument/2006/relationships/slideLayout" Target="../slideLayouts/slideLayout1.xml"/><Relationship Id="rId2" Type="http://schemas.openxmlformats.org/officeDocument/2006/relationships/image" Target="../media/image176.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11.xml"/><Relationship Id="rId2"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eg"/><Relationship Id="rId5" Type="http://schemas.openxmlformats.org/officeDocument/2006/relationships/image" Target="../media/image181.emf"/><Relationship Id="rId6" Type="http://schemas.openxmlformats.org/officeDocument/2006/relationships/image" Target="../media/image182.png"/><Relationship Id="rId7" Type="http://schemas.openxmlformats.org/officeDocument/2006/relationships/image" Target="../media/image183.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84.png"/><Relationship Id="rId5" Type="http://schemas.openxmlformats.org/officeDocument/2006/relationships/image" Target="../media/image185.jpeg"/><Relationship Id="rId6" Type="http://schemas.openxmlformats.org/officeDocument/2006/relationships/image" Target="../media/image76.png"/><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6.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87.jpeg"/><Relationship Id="rId5" Type="http://schemas.openxmlformats.org/officeDocument/2006/relationships/image" Target="../media/image188.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93.png"/><Relationship Id="rId7" Type="http://schemas.openxmlformats.org/officeDocument/2006/relationships/image" Target="../media/image194.png"/><Relationship Id="rId8" Type="http://schemas.openxmlformats.org/officeDocument/2006/relationships/image" Target="../media/image195.png"/><Relationship Id="rId9" Type="http://schemas.openxmlformats.org/officeDocument/2006/relationships/image" Target="../media/image196.png"/><Relationship Id="rId1" Type="http://schemas.openxmlformats.org/officeDocument/2006/relationships/slideLayout" Target="../slideLayouts/slideLayout1.xml"/><Relationship Id="rId2" Type="http://schemas.openxmlformats.org/officeDocument/2006/relationships/image" Target="../media/image189.jpeg"/></Relationships>
</file>

<file path=ppt/slides/_rels/slide45.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57.png"/><Relationship Id="rId5" Type="http://schemas.openxmlformats.org/officeDocument/2006/relationships/image" Target="../media/image222.svg"/><Relationship Id="rId1" Type="http://schemas.openxmlformats.org/officeDocument/2006/relationships/slideLayout" Target="../slideLayouts/slideLayout3.xml"/><Relationship Id="rId2" Type="http://schemas.openxmlformats.org/officeDocument/2006/relationships/image" Target="../media/image197.jpeg"/></Relationships>
</file>

<file path=ppt/slides/_rels/slide46.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emf"/><Relationship Id="rId5" Type="http://schemas.openxmlformats.org/officeDocument/2006/relationships/image" Target="../media/image201.png"/><Relationship Id="rId6" Type="http://schemas.openxmlformats.org/officeDocument/2006/relationships/image" Target="../media/image202.png"/><Relationship Id="rId7" Type="http://schemas.openxmlformats.org/officeDocument/2006/relationships/image" Target="../media/image203.png"/><Relationship Id="rId1" Type="http://schemas.openxmlformats.org/officeDocument/2006/relationships/slideLayout" Target="../slideLayouts/slideLayout10.xml"/><Relationship Id="rId2"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204.jpeg"/><Relationship Id="rId4" Type="http://schemas.openxmlformats.org/officeDocument/2006/relationships/image" Target="../media/image205.png"/><Relationship Id="rId1" Type="http://schemas.openxmlformats.org/officeDocument/2006/relationships/slideLayout" Target="../slideLayouts/slideLayout1.xml"/><Relationship Id="rId2" Type="http://schemas.openxmlformats.org/officeDocument/2006/relationships/image" Target="../media/image200.emf"/></Relationships>
</file>

<file path=ppt/slides/_rels/slide48.xml.rels><?xml version="1.0" encoding="UTF-8" standalone="yes"?>
<Relationships xmlns="http://schemas.openxmlformats.org/package/2006/relationships"><Relationship Id="rId9" Type="http://schemas.openxmlformats.org/officeDocument/2006/relationships/image" Target="../media/image209.png"/><Relationship Id="rId20" Type="http://schemas.openxmlformats.org/officeDocument/2006/relationships/image" Target="../media/image247.svg"/><Relationship Id="rId21" Type="http://schemas.openxmlformats.org/officeDocument/2006/relationships/image" Target="../media/image215.png"/><Relationship Id="rId22" Type="http://schemas.openxmlformats.org/officeDocument/2006/relationships/image" Target="../media/image216.png"/><Relationship Id="rId23" Type="http://schemas.openxmlformats.org/officeDocument/2006/relationships/image" Target="../media/image249.svg"/><Relationship Id="rId24" Type="http://schemas.openxmlformats.org/officeDocument/2006/relationships/image" Target="../media/image217.png"/><Relationship Id="rId25" Type="http://schemas.openxmlformats.org/officeDocument/2006/relationships/image" Target="../media/image218.png"/><Relationship Id="rId26" Type="http://schemas.openxmlformats.org/officeDocument/2006/relationships/image" Target="../media/image219.png"/><Relationship Id="rId27" Type="http://schemas.openxmlformats.org/officeDocument/2006/relationships/image" Target="../media/image220.png"/><Relationship Id="rId28" Type="http://schemas.openxmlformats.org/officeDocument/2006/relationships/image" Target="../media/image221.png"/><Relationship Id="rId29" Type="http://schemas.openxmlformats.org/officeDocument/2006/relationships/image" Target="../media/image222.png"/><Relationship Id="rId10" Type="http://schemas.openxmlformats.org/officeDocument/2006/relationships/image" Target="../media/image237.svg"/><Relationship Id="rId11" Type="http://schemas.openxmlformats.org/officeDocument/2006/relationships/image" Target="../media/image210.png"/><Relationship Id="rId12" Type="http://schemas.openxmlformats.org/officeDocument/2006/relationships/image" Target="../media/image239.svg"/><Relationship Id="rId13" Type="http://schemas.openxmlformats.org/officeDocument/2006/relationships/image" Target="../media/image211.png"/><Relationship Id="rId14" Type="http://schemas.openxmlformats.org/officeDocument/2006/relationships/image" Target="../media/image241.svg"/><Relationship Id="rId15" Type="http://schemas.openxmlformats.org/officeDocument/2006/relationships/image" Target="../media/image212.png"/><Relationship Id="rId16" Type="http://schemas.openxmlformats.org/officeDocument/2006/relationships/image" Target="../media/image243.svg"/><Relationship Id="rId17" Type="http://schemas.openxmlformats.org/officeDocument/2006/relationships/image" Target="../media/image213.png"/><Relationship Id="rId18" Type="http://schemas.openxmlformats.org/officeDocument/2006/relationships/image" Target="../media/image245.svg"/><Relationship Id="rId19" Type="http://schemas.openxmlformats.org/officeDocument/2006/relationships/image" Target="../media/image214.png"/><Relationship Id="rId1" Type="http://schemas.openxmlformats.org/officeDocument/2006/relationships/slideLayout" Target="../slideLayouts/slideLayout1.xml"/><Relationship Id="rId2" Type="http://schemas.openxmlformats.org/officeDocument/2006/relationships/image" Target="../media/image200.emf"/><Relationship Id="rId3" Type="http://schemas.openxmlformats.org/officeDocument/2006/relationships/image" Target="../media/image206.png"/><Relationship Id="rId4" Type="http://schemas.openxmlformats.org/officeDocument/2006/relationships/image" Target="../media/image231.svg"/><Relationship Id="rId5" Type="http://schemas.openxmlformats.org/officeDocument/2006/relationships/image" Target="../media/image207.png"/><Relationship Id="rId6" Type="http://schemas.openxmlformats.org/officeDocument/2006/relationships/image" Target="../media/image233.svg"/><Relationship Id="rId7" Type="http://schemas.openxmlformats.org/officeDocument/2006/relationships/image" Target="../media/image208.png"/><Relationship Id="rId8" Type="http://schemas.openxmlformats.org/officeDocument/2006/relationships/image" Target="../media/image235.svg"/></Relationships>
</file>

<file path=ppt/slides/_rels/slide49.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image" Target="../media/image258.svg"/><Relationship Id="rId5" Type="http://schemas.openxmlformats.org/officeDocument/2006/relationships/image" Target="../media/image225.png"/><Relationship Id="rId6" Type="http://schemas.openxmlformats.org/officeDocument/2006/relationships/image" Target="../media/image260.svg"/><Relationship Id="rId7" Type="http://schemas.openxmlformats.org/officeDocument/2006/relationships/image" Target="../media/image226.png"/><Relationship Id="rId8" Type="http://schemas.openxmlformats.org/officeDocument/2006/relationships/image" Target="../media/image262.svg"/><Relationship Id="rId9" Type="http://schemas.openxmlformats.org/officeDocument/2006/relationships/image" Target="../media/image227.png"/><Relationship Id="rId10" Type="http://schemas.openxmlformats.org/officeDocument/2006/relationships/image" Target="../media/image264.svg"/><Relationship Id="rId1" Type="http://schemas.openxmlformats.org/officeDocument/2006/relationships/slideLayout" Target="../slideLayouts/slideLayout2.xml"/><Relationship Id="rId2" Type="http://schemas.openxmlformats.org/officeDocument/2006/relationships/image" Target="../media/image223.jpeg"/></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228.jpeg"/><Relationship Id="rId4" Type="http://schemas.openxmlformats.org/officeDocument/2006/relationships/image" Target="../media/image229.png"/><Relationship Id="rId5" Type="http://schemas.openxmlformats.org/officeDocument/2006/relationships/image" Target="../media/image220.png"/><Relationship Id="rId6" Type="http://schemas.openxmlformats.org/officeDocument/2006/relationships/image" Target="../media/image230.png"/><Relationship Id="rId7" Type="http://schemas.microsoft.com/office/2007/relationships/hdphoto" Target="../media/hdphoto7.wdp"/><Relationship Id="rId8" Type="http://schemas.openxmlformats.org/officeDocument/2006/relationships/image" Target="../media/image231.png"/><Relationship Id="rId1" Type="http://schemas.openxmlformats.org/officeDocument/2006/relationships/slideLayout" Target="../slideLayouts/slideLayout10.xml"/><Relationship Id="rId2"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232.jpeg"/><Relationship Id="rId4" Type="http://schemas.openxmlformats.org/officeDocument/2006/relationships/image" Target="../media/image23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3" Type="http://schemas.openxmlformats.org/officeDocument/2006/relationships/image" Target="../media/image272.svg"/><Relationship Id="rId4" Type="http://schemas.openxmlformats.org/officeDocument/2006/relationships/image" Target="../media/image235.png"/><Relationship Id="rId5" Type="http://schemas.openxmlformats.org/officeDocument/2006/relationships/image" Target="../media/image236.emf"/><Relationship Id="rId6" Type="http://schemas.openxmlformats.org/officeDocument/2006/relationships/image" Target="../media/image237.emf"/><Relationship Id="rId1" Type="http://schemas.openxmlformats.org/officeDocument/2006/relationships/slideLayout" Target="../slideLayouts/slideLayout1.xml"/><Relationship Id="rId2" Type="http://schemas.openxmlformats.org/officeDocument/2006/relationships/image" Target="../media/image2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8.png"/></Relationships>
</file>

<file path=ppt/slides/_rels/slide54.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1" Type="http://schemas.openxmlformats.org/officeDocument/2006/relationships/slideLayout" Target="../slideLayouts/slideLayout10.xml"/><Relationship Id="rId2" Type="http://schemas.openxmlformats.org/officeDocument/2006/relationships/image" Target="../media/image239.jpeg"/></Relationships>
</file>

<file path=ppt/slides/_rels/slide55.xml.rels><?xml version="1.0" encoding="UTF-8" standalone="yes"?>
<Relationships xmlns="http://schemas.openxmlformats.org/package/2006/relationships"><Relationship Id="rId11" Type="http://schemas.openxmlformats.org/officeDocument/2006/relationships/image" Target="../media/image240.png"/><Relationship Id="rId12" Type="http://schemas.openxmlformats.org/officeDocument/2006/relationships/image" Target="../media/image245.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4.png"/><Relationship Id="rId4" Type="http://schemas.openxmlformats.org/officeDocument/2006/relationships/image" Target="../media/image280.svg"/><Relationship Id="rId5" Type="http://schemas.openxmlformats.org/officeDocument/2006/relationships/image" Target="../media/image242.png"/><Relationship Id="rId6" Type="http://schemas.openxmlformats.org/officeDocument/2006/relationships/image" Target="../media/image282.svg"/><Relationship Id="rId7" Type="http://schemas.openxmlformats.org/officeDocument/2006/relationships/image" Target="../media/image243.png"/><Relationship Id="rId8" Type="http://schemas.openxmlformats.org/officeDocument/2006/relationships/image" Target="../media/image284.svg"/><Relationship Id="rId9" Type="http://schemas.openxmlformats.org/officeDocument/2006/relationships/image" Target="../media/image244.png"/><Relationship Id="rId10" Type="http://schemas.openxmlformats.org/officeDocument/2006/relationships/image" Target="../media/image286.svg"/></Relationships>
</file>

<file path=ppt/slides/_rels/slide56.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248.png"/><Relationship Id="rId1" Type="http://schemas.openxmlformats.org/officeDocument/2006/relationships/slideLayout" Target="../slideLayouts/slideLayout10.xml"/><Relationship Id="rId2" Type="http://schemas.openxmlformats.org/officeDocument/2006/relationships/image" Target="../media/image246.jpeg"/></Relationships>
</file>

<file path=ppt/slides/_rels/slide57.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293.svg"/><Relationship Id="rId5" Type="http://schemas.openxmlformats.org/officeDocument/2006/relationships/image" Target="../media/image57.png"/><Relationship Id="rId6" Type="http://schemas.openxmlformats.org/officeDocument/2006/relationships/image" Target="../media/image294.svg"/><Relationship Id="rId7" Type="http://schemas.openxmlformats.org/officeDocument/2006/relationships/image" Target="../media/image251.png"/><Relationship Id="rId8" Type="http://schemas.openxmlformats.org/officeDocument/2006/relationships/image" Target="../media/image296.svg"/><Relationship Id="rId9" Type="http://schemas.openxmlformats.org/officeDocument/2006/relationships/image" Target="../media/image252.png"/><Relationship Id="rId10" Type="http://schemas.openxmlformats.org/officeDocument/2006/relationships/image" Target="../media/image298.svg"/><Relationship Id="rId1" Type="http://schemas.openxmlformats.org/officeDocument/2006/relationships/slideLayout" Target="../slideLayouts/slideLayout2.xml"/><Relationship Id="rId2" Type="http://schemas.openxmlformats.org/officeDocument/2006/relationships/image" Target="../media/image249.jpeg"/></Relationships>
</file>

<file path=ppt/slides/_rels/slide58.xml.rels><?xml version="1.0" encoding="UTF-8" standalone="yes"?>
<Relationships xmlns="http://schemas.openxmlformats.org/package/2006/relationships"><Relationship Id="rId3" Type="http://schemas.openxmlformats.org/officeDocument/2006/relationships/image" Target="../media/image253.jpeg"/><Relationship Id="rId4" Type="http://schemas.openxmlformats.org/officeDocument/2006/relationships/image" Target="../media/image76.png"/><Relationship Id="rId5" Type="http://schemas.openxmlformats.org/officeDocument/2006/relationships/image" Target="../media/image254.png"/><Relationship Id="rId1" Type="http://schemas.openxmlformats.org/officeDocument/2006/relationships/slideLayout" Target="../slideLayouts/slideLayout10.xml"/><Relationship Id="rId2"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jpeg"/></Relationships>
</file>

<file path=ppt/slides/_rels/slide6.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5.svg"/><Relationship Id="rId13" Type="http://schemas.openxmlformats.org/officeDocument/2006/relationships/image" Target="../media/image52.png"/><Relationship Id="rId14" Type="http://schemas.openxmlformats.org/officeDocument/2006/relationships/image" Target="../media/image57.svg"/><Relationship Id="rId15" Type="http://schemas.openxmlformats.org/officeDocument/2006/relationships/image" Target="../media/image53.png"/><Relationship Id="rId16" Type="http://schemas.openxmlformats.org/officeDocument/2006/relationships/image" Target="../media/image59.sv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49.svg"/><Relationship Id="rId7" Type="http://schemas.openxmlformats.org/officeDocument/2006/relationships/image" Target="../media/image49.png"/><Relationship Id="rId8" Type="http://schemas.openxmlformats.org/officeDocument/2006/relationships/image" Target="../media/image51.svg"/><Relationship Id="rId9" Type="http://schemas.openxmlformats.org/officeDocument/2006/relationships/image" Target="../media/image50.png"/><Relationship Id="rId10" Type="http://schemas.openxmlformats.org/officeDocument/2006/relationships/image" Target="../media/image53.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6.png"/></Relationships>
</file>

<file path=ppt/slides/_rels/slide61.xml.rels><?xml version="1.0" encoding="UTF-8" standalone="yes"?>
<Relationships xmlns="http://schemas.openxmlformats.org/package/2006/relationships"><Relationship Id="rId3" Type="http://schemas.openxmlformats.org/officeDocument/2006/relationships/image" Target="../media/image258.emf"/><Relationship Id="rId4" Type="http://schemas.openxmlformats.org/officeDocument/2006/relationships/image" Target="../media/image259.emf"/><Relationship Id="rId1" Type="http://schemas.openxmlformats.org/officeDocument/2006/relationships/slideLayout" Target="../slideLayouts/slideLayout8.xml"/><Relationship Id="rId2" Type="http://schemas.openxmlformats.org/officeDocument/2006/relationships/image" Target="../media/image25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0.png"/><Relationship Id="rId3" Type="http://schemas.openxmlformats.org/officeDocument/2006/relationships/image" Target="../media/image261.png"/></Relationships>
</file>

<file path=ppt/slides/_rels/slide63.xml.rels><?xml version="1.0" encoding="UTF-8" standalone="yes"?>
<Relationships xmlns="http://schemas.openxmlformats.org/package/2006/relationships"><Relationship Id="rId3" Type="http://schemas.openxmlformats.org/officeDocument/2006/relationships/image" Target="../media/image262.png"/><Relationship Id="rId4" Type="http://schemas.openxmlformats.org/officeDocument/2006/relationships/image" Target="../media/image309.svg"/><Relationship Id="rId5" Type="http://schemas.openxmlformats.org/officeDocument/2006/relationships/image" Target="../media/image263.png"/><Relationship Id="rId6" Type="http://schemas.openxmlformats.org/officeDocument/2006/relationships/image" Target="../media/image311.svg"/><Relationship Id="rId7" Type="http://schemas.openxmlformats.org/officeDocument/2006/relationships/image" Target="../media/image264.png"/><Relationship Id="rId8" Type="http://schemas.openxmlformats.org/officeDocument/2006/relationships/image" Target="../media/image313.svg"/><Relationship Id="rId9" Type="http://schemas.openxmlformats.org/officeDocument/2006/relationships/image" Target="../media/image265.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6.jpeg"/></Relationships>
</file>

<file path=ppt/slides/_rels/slide65.xml.rels><?xml version="1.0" encoding="UTF-8" standalone="yes"?>
<Relationships xmlns="http://schemas.openxmlformats.org/package/2006/relationships"><Relationship Id="rId3" Type="http://schemas.openxmlformats.org/officeDocument/2006/relationships/image" Target="../media/image317.svg"/><Relationship Id="rId4" Type="http://schemas.openxmlformats.org/officeDocument/2006/relationships/image" Target="../media/image268.png"/><Relationship Id="rId5" Type="http://schemas.openxmlformats.org/officeDocument/2006/relationships/image" Target="../media/image269.png"/><Relationship Id="rId1" Type="http://schemas.openxmlformats.org/officeDocument/2006/relationships/slideLayout" Target="../slideLayouts/slideLayout1.xml"/><Relationship Id="rId2" Type="http://schemas.openxmlformats.org/officeDocument/2006/relationships/image" Target="../media/image267.png"/></Relationships>
</file>

<file path=ppt/slides/_rels/slide66.xml.rels><?xml version="1.0" encoding="UTF-8" standalone="yes"?>
<Relationships xmlns="http://schemas.openxmlformats.org/package/2006/relationships"><Relationship Id="rId3" Type="http://schemas.openxmlformats.org/officeDocument/2006/relationships/image" Target="../media/image271.emf"/><Relationship Id="rId4" Type="http://schemas.openxmlformats.org/officeDocument/2006/relationships/image" Target="../media/image272.emf"/><Relationship Id="rId5" Type="http://schemas.openxmlformats.org/officeDocument/2006/relationships/image" Target="../media/image273.png"/><Relationship Id="rId6" Type="http://schemas.openxmlformats.org/officeDocument/2006/relationships/image" Target="../media/image274.png"/><Relationship Id="rId1" Type="http://schemas.openxmlformats.org/officeDocument/2006/relationships/slideLayout" Target="../slideLayouts/slideLayout6.xml"/><Relationship Id="rId2" Type="http://schemas.openxmlformats.org/officeDocument/2006/relationships/image" Target="../media/image270.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s>
</file>

<file path=ppt/slides/_rels/slide7.xml.rels><?xml version="1.0" encoding="UTF-8" standalone="yes"?>
<Relationships xmlns="http://schemas.openxmlformats.org/package/2006/relationships"><Relationship Id="rId9" Type="http://schemas.openxmlformats.org/officeDocument/2006/relationships/image" Target="../media/image57.png"/><Relationship Id="rId20" Type="http://schemas.openxmlformats.org/officeDocument/2006/relationships/image" Target="../media/image63.png"/><Relationship Id="rId10" Type="http://schemas.openxmlformats.org/officeDocument/2006/relationships/image" Target="../media/image67.svg"/><Relationship Id="rId11" Type="http://schemas.openxmlformats.org/officeDocument/2006/relationships/image" Target="../media/image58.png"/><Relationship Id="rId12" Type="http://schemas.openxmlformats.org/officeDocument/2006/relationships/image" Target="../media/image69.svg"/><Relationship Id="rId13" Type="http://schemas.openxmlformats.org/officeDocument/2006/relationships/image" Target="../media/image59.png"/><Relationship Id="rId14" Type="http://schemas.openxmlformats.org/officeDocument/2006/relationships/image" Target="../media/image71.svg"/><Relationship Id="rId15" Type="http://schemas.openxmlformats.org/officeDocument/2006/relationships/image" Target="../media/image60.png"/><Relationship Id="rId16" Type="http://schemas.openxmlformats.org/officeDocument/2006/relationships/image" Target="../media/image73.svg"/><Relationship Id="rId17" Type="http://schemas.openxmlformats.org/officeDocument/2006/relationships/image" Target="../media/image61.png"/><Relationship Id="rId18" Type="http://schemas.openxmlformats.org/officeDocument/2006/relationships/image" Target="../media/image62.png"/><Relationship Id="rId19" Type="http://schemas.openxmlformats.org/officeDocument/2006/relationships/image" Target="../media/image76.svg"/><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4.png"/><Relationship Id="rId4" Type="http://schemas.openxmlformats.org/officeDocument/2006/relationships/image" Target="../media/image61.svg"/><Relationship Id="rId5" Type="http://schemas.openxmlformats.org/officeDocument/2006/relationships/image" Target="../media/image55.png"/><Relationship Id="rId6" Type="http://schemas.openxmlformats.org/officeDocument/2006/relationships/image" Target="../media/image63.svg"/><Relationship Id="rId7" Type="http://schemas.openxmlformats.org/officeDocument/2006/relationships/image" Target="../media/image56.png"/><Relationship Id="rId8" Type="http://schemas.openxmlformats.org/officeDocument/2006/relationships/image" Target="../media/image65.sv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79.svg"/><Relationship Id="rId5" Type="http://schemas.openxmlformats.org/officeDocument/2006/relationships/image" Target="../media/image65.emf"/><Relationship Id="rId6" Type="http://schemas.openxmlformats.org/officeDocument/2006/relationships/image" Target="../media/image66.emf"/><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6" Type="http://schemas.openxmlformats.org/officeDocument/2006/relationships/image" Target="../media/image71.png"/><Relationship Id="rId1" Type="http://schemas.openxmlformats.org/officeDocument/2006/relationships/slideLayout" Target="../slideLayouts/slideLayout11.xml"/><Relationship Id="rId2" Type="http://schemas.openxmlformats.org/officeDocument/2006/relationships/image" Target="../media/image6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Person, drinnen, Frau, stehend enthält.&#10;&#10;Automatisch generierte Beschreibung">
            <a:extLst>
              <a:ext uri="{FF2B5EF4-FFF2-40B4-BE49-F238E27FC236}">
                <a16:creationId xmlns:a16="http://schemas.microsoft.com/office/drawing/2014/main" xmlns="" id="{AB429852-1A87-B14F-A0F6-7362C63D825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0"/>
            <a:ext cx="4572000" cy="5143500"/>
          </a:xfrm>
        </p:spPr>
      </p:pic>
      <p:sp>
        <p:nvSpPr>
          <p:cNvPr id="2" name="Titel 1">
            <a:extLst>
              <a:ext uri="{FF2B5EF4-FFF2-40B4-BE49-F238E27FC236}">
                <a16:creationId xmlns:a16="http://schemas.microsoft.com/office/drawing/2014/main" xmlns="" id="{545D9D43-174F-49F2-8DF2-74461CC892F7}"/>
              </a:ext>
            </a:extLst>
          </p:cNvPr>
          <p:cNvSpPr>
            <a:spLocks noGrp="1"/>
          </p:cNvSpPr>
          <p:nvPr>
            <p:ph type="title"/>
          </p:nvPr>
        </p:nvSpPr>
        <p:spPr>
          <a:xfrm>
            <a:off x="4820920" y="1042122"/>
            <a:ext cx="4200616" cy="993072"/>
          </a:xfrm>
        </p:spPr>
        <p:txBody>
          <a:bodyPr/>
          <a:lstStyle/>
          <a:p>
            <a:r>
              <a:rPr lang="de-DE"/>
              <a:t>Moderne Diabetes-therapie mit </a:t>
            </a:r>
            <a:r>
              <a:rPr lang="de-DE" err="1"/>
              <a:t>FreeStyle</a:t>
            </a:r>
            <a:r>
              <a:rPr lang="de-DE"/>
              <a:t> </a:t>
            </a:r>
            <a:r>
              <a:rPr lang="de-DE" err="1"/>
              <a:t>Libre</a:t>
            </a:r>
            <a:r>
              <a:rPr lang="de-DE"/>
              <a:t> 2 </a:t>
            </a:r>
          </a:p>
        </p:txBody>
      </p:sp>
      <p:sp>
        <p:nvSpPr>
          <p:cNvPr id="4" name="Textplatzhalter 3">
            <a:extLst>
              <a:ext uri="{FF2B5EF4-FFF2-40B4-BE49-F238E27FC236}">
                <a16:creationId xmlns:a16="http://schemas.microsoft.com/office/drawing/2014/main" xmlns="" id="{7491F9E0-3527-454B-94CA-271FECF36A72}"/>
              </a:ext>
            </a:extLst>
          </p:cNvPr>
          <p:cNvSpPr>
            <a:spLocks noGrp="1"/>
          </p:cNvSpPr>
          <p:nvPr>
            <p:ph type="body" sz="quarter" idx="10"/>
          </p:nvPr>
        </p:nvSpPr>
        <p:spPr>
          <a:xfrm>
            <a:off x="4820919" y="321320"/>
            <a:ext cx="4261101" cy="907941"/>
          </a:xfrm>
        </p:spPr>
        <p:txBody>
          <a:bodyPr/>
          <a:lstStyle/>
          <a:p>
            <a:r>
              <a:rPr lang="de-DE"/>
              <a:t>Entdecken Sie, wie die </a:t>
            </a:r>
            <a:r>
              <a:rPr lang="de-DE" err="1"/>
              <a:t>FreeStyle</a:t>
            </a:r>
            <a:r>
              <a:rPr lang="de-DE"/>
              <a:t> Libre Messsysteme Ihren Patienten mit Diabetes den Alltag erleichtern können.</a:t>
            </a:r>
          </a:p>
        </p:txBody>
      </p:sp>
      <p:sp>
        <p:nvSpPr>
          <p:cNvPr id="5" name="Datumsplatzhalter 4">
            <a:extLst>
              <a:ext uri="{FF2B5EF4-FFF2-40B4-BE49-F238E27FC236}">
                <a16:creationId xmlns:a16="http://schemas.microsoft.com/office/drawing/2014/main" xmlns="" id="{0B38EB57-B000-4F95-8456-3062D174BB0D}"/>
              </a:ext>
            </a:extLst>
          </p:cNvPr>
          <p:cNvSpPr>
            <a:spLocks noGrp="1"/>
          </p:cNvSpPr>
          <p:nvPr>
            <p:ph type="dt" sz="half" idx="2"/>
          </p:nvPr>
        </p:nvSpPr>
        <p:spPr/>
        <p:txBody>
          <a:bodyPr/>
          <a:lstStyle/>
          <a:p>
            <a:r>
              <a:rPr lang="de-DE"/>
              <a:t>20. November 2020</a:t>
            </a:r>
            <a:endParaRPr lang="en-US"/>
          </a:p>
        </p:txBody>
      </p:sp>
      <p:sp>
        <p:nvSpPr>
          <p:cNvPr id="11" name="Titel 1">
            <a:extLst>
              <a:ext uri="{FF2B5EF4-FFF2-40B4-BE49-F238E27FC236}">
                <a16:creationId xmlns:a16="http://schemas.microsoft.com/office/drawing/2014/main" xmlns="" id="{DA267C6D-8F8E-41CB-94B0-65C064A4A76A}"/>
              </a:ext>
            </a:extLst>
          </p:cNvPr>
          <p:cNvSpPr txBox="1">
            <a:spLocks/>
          </p:cNvSpPr>
          <p:nvPr/>
        </p:nvSpPr>
        <p:spPr>
          <a:xfrm>
            <a:off x="502920" y="531972"/>
            <a:ext cx="8138160" cy="1234440"/>
          </a:xfrm>
          <a:prstGeom prst="rect">
            <a:avLst/>
          </a:prstGeom>
        </p:spPr>
        <p:txBody>
          <a:bodyPr vert="horz" lIns="0" tIns="0" rIns="182880" bIns="45720" rtlCol="0" anchor="t" anchorCtr="0">
            <a:noAutofit/>
          </a:bodyPr>
          <a:lstStyle>
            <a:lvl1pPr algn="l" defTabSz="685800" rtl="0" eaLnBrk="1" latinLnBrk="0" hangingPunct="1">
              <a:lnSpc>
                <a:spcPct val="90000"/>
              </a:lnSpc>
              <a:spcBef>
                <a:spcPct val="0"/>
              </a:spcBef>
              <a:buNone/>
              <a:defRPr sz="2600" b="0" kern="1200" cap="none" spc="0" baseline="0">
                <a:solidFill>
                  <a:schemeClr val="bg1"/>
                </a:solidFill>
                <a:latin typeface="+mn-lt"/>
                <a:ea typeface="+mj-ea"/>
                <a:cs typeface="+mj-cs"/>
              </a:defRPr>
            </a:lvl1pPr>
          </a:lstStyle>
          <a:p>
            <a:endParaRPr lang="de-DE" sz="3600"/>
          </a:p>
        </p:txBody>
      </p:sp>
      <p:sp>
        <p:nvSpPr>
          <p:cNvPr id="13" name="Textplatzhalter 10">
            <a:extLst>
              <a:ext uri="{FF2B5EF4-FFF2-40B4-BE49-F238E27FC236}">
                <a16:creationId xmlns:a16="http://schemas.microsoft.com/office/drawing/2014/main" xmlns="" id="{DAF74CE9-7020-E24D-90C1-63AC265A2BBE}"/>
              </a:ext>
            </a:extLst>
          </p:cNvPr>
          <p:cNvSpPr txBox="1">
            <a:spLocks/>
          </p:cNvSpPr>
          <p:nvPr/>
        </p:nvSpPr>
        <p:spPr>
          <a:xfrm rot="16200000">
            <a:off x="-592851" y="41672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spTree>
    <p:extLst>
      <p:ext uri="{BB962C8B-B14F-4D97-AF65-F5344CB8AC3E}">
        <p14:creationId xmlns:p14="http://schemas.microsoft.com/office/powerpoint/2010/main" val="109845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6" name="Grafik 45">
            <a:extLst>
              <a:ext uri="{FF2B5EF4-FFF2-40B4-BE49-F238E27FC236}">
                <a16:creationId xmlns:a16="http://schemas.microsoft.com/office/drawing/2014/main" xmlns="" id="{6BF468F1-7180-4F8D-949C-476183376BE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8496" y="865923"/>
            <a:ext cx="2074622" cy="3627155"/>
          </a:xfrm>
          <a:prstGeom prst="rect">
            <a:avLst/>
          </a:prstGeom>
        </p:spPr>
      </p:pic>
      <p:sp>
        <p:nvSpPr>
          <p:cNvPr id="2" name="Titel 1">
            <a:extLst>
              <a:ext uri="{FF2B5EF4-FFF2-40B4-BE49-F238E27FC236}">
                <a16:creationId xmlns:a16="http://schemas.microsoft.com/office/drawing/2014/main" xmlns="" id="{517CE877-9DF7-40B9-A593-95B7683973D2}"/>
              </a:ext>
            </a:extLst>
          </p:cNvPr>
          <p:cNvSpPr>
            <a:spLocks noGrp="1"/>
          </p:cNvSpPr>
          <p:nvPr>
            <p:ph type="title"/>
          </p:nvPr>
        </p:nvSpPr>
        <p:spPr>
          <a:xfrm>
            <a:off x="502920" y="271463"/>
            <a:ext cx="8137843" cy="685800"/>
          </a:xfrm>
        </p:spPr>
        <p:txBody>
          <a:bodyPr/>
          <a:lstStyle/>
          <a:p>
            <a:r>
              <a:rPr lang="de-DE">
                <a:solidFill>
                  <a:schemeClr val="bg1"/>
                </a:solidFill>
              </a:rPr>
              <a:t>Glukoseinformationen auf einen Blick mit </a:t>
            </a:r>
            <a:br>
              <a:rPr lang="de-DE">
                <a:solidFill>
                  <a:schemeClr val="bg1"/>
                </a:solidFill>
              </a:rPr>
            </a:br>
            <a:r>
              <a:rPr lang="de-DE">
                <a:solidFill>
                  <a:schemeClr val="bg1"/>
                </a:solidFill>
              </a:rPr>
              <a:t>nur einem Scan</a:t>
            </a:r>
          </a:p>
        </p:txBody>
      </p:sp>
      <p:sp>
        <p:nvSpPr>
          <p:cNvPr id="35" name="Textplatzhalter 6">
            <a:extLst>
              <a:ext uri="{FF2B5EF4-FFF2-40B4-BE49-F238E27FC236}">
                <a16:creationId xmlns:a16="http://schemas.microsoft.com/office/drawing/2014/main" xmlns="" id="{58C638C7-84EC-4413-97A9-B67D08EBEB0C}"/>
              </a:ext>
            </a:extLst>
          </p:cNvPr>
          <p:cNvSpPr>
            <a:spLocks noGrp="1"/>
          </p:cNvSpPr>
          <p:nvPr>
            <p:ph type="body" sz="quarter" idx="11"/>
          </p:nvPr>
        </p:nvSpPr>
        <p:spPr/>
        <p:txBody>
          <a:bodyPr/>
          <a:lstStyle/>
          <a:p>
            <a:r>
              <a:rPr lang="de-DE" altLang="de-DE" sz="700" b="1">
                <a:solidFill>
                  <a:schemeClr val="bg1"/>
                </a:solidFill>
              </a:rPr>
              <a:t>1. </a:t>
            </a:r>
            <a:r>
              <a:rPr lang="de-DE" altLang="de-DE" sz="700">
                <a:solidFill>
                  <a:schemeClr val="bg1"/>
                </a:solidFill>
              </a:rPr>
              <a:t>Alarme sind standardgemäß ausgeschaltet und müssen eingeschaltet werden. </a:t>
            </a:r>
            <a:r>
              <a:rPr lang="de-DE" altLang="de-DE" sz="700" b="1">
                <a:solidFill>
                  <a:schemeClr val="bg1"/>
                </a:solidFill>
              </a:rPr>
              <a:t>2. </a:t>
            </a:r>
            <a:r>
              <a:rPr lang="de-DE" altLang="de-DE" sz="700">
                <a:solidFill>
                  <a:schemeClr val="bg1"/>
                </a:solidFill>
              </a:rPr>
              <a:t>Die </a:t>
            </a:r>
            <a:r>
              <a:rPr lang="de-DE" altLang="de-DE" sz="700" err="1">
                <a:solidFill>
                  <a:schemeClr val="bg1"/>
                </a:solidFill>
              </a:rPr>
              <a:t>FreeStyle</a:t>
            </a:r>
            <a:r>
              <a:rPr lang="de-DE" altLang="de-DE" sz="700">
                <a:solidFill>
                  <a:schemeClr val="bg1"/>
                </a:solidFill>
              </a:rPr>
              <a:t> </a:t>
            </a:r>
            <a:r>
              <a:rPr lang="de-DE" altLang="de-DE" sz="700" err="1">
                <a:solidFill>
                  <a:schemeClr val="bg1"/>
                </a:solidFill>
              </a:rPr>
              <a:t>LibreLink</a:t>
            </a:r>
            <a:r>
              <a:rPr lang="de-DE" altLang="de-DE" sz="700">
                <a:solidFill>
                  <a:schemeClr val="bg1"/>
                </a:solidFill>
              </a:rPr>
              <a:t> App kann nur Alarme ausgeben, wenn der Sensor nicht zuvor mit dem Lesegerät gestartet wurde. Wenn die </a:t>
            </a:r>
            <a:br>
              <a:rPr lang="de-DE" altLang="de-DE" sz="700">
                <a:solidFill>
                  <a:schemeClr val="bg1"/>
                </a:solidFill>
              </a:rPr>
            </a:br>
            <a:r>
              <a:rPr lang="de-DE" altLang="de-DE" sz="700" err="1">
                <a:solidFill>
                  <a:schemeClr val="bg1"/>
                </a:solidFill>
              </a:rPr>
              <a:t>FreeStyle</a:t>
            </a:r>
            <a:r>
              <a:rPr lang="de-DE" altLang="de-DE" sz="700">
                <a:solidFill>
                  <a:schemeClr val="bg1"/>
                </a:solidFill>
              </a:rPr>
              <a:t> </a:t>
            </a:r>
            <a:r>
              <a:rPr lang="de-DE" altLang="de-DE" sz="700" err="1">
                <a:solidFill>
                  <a:schemeClr val="bg1"/>
                </a:solidFill>
              </a:rPr>
              <a:t>LibreLink</a:t>
            </a:r>
            <a:r>
              <a:rPr lang="de-DE" altLang="de-DE" sz="700">
                <a:solidFill>
                  <a:schemeClr val="bg1"/>
                </a:solidFill>
              </a:rPr>
              <a:t> App und das </a:t>
            </a:r>
            <a:r>
              <a:rPr lang="de-DE" altLang="de-DE" sz="700" err="1">
                <a:solidFill>
                  <a:schemeClr val="bg1"/>
                </a:solidFill>
              </a:rPr>
              <a:t>FreeStyle</a:t>
            </a:r>
            <a:r>
              <a:rPr lang="de-DE" altLang="de-DE" sz="700">
                <a:solidFill>
                  <a:schemeClr val="bg1"/>
                </a:solidFill>
              </a:rPr>
              <a:t> Libre 2 Lesegerät gleichzeitig verwendet werden sollen, muss der Sensor zuerst mit dem </a:t>
            </a:r>
            <a:r>
              <a:rPr lang="de-DE" altLang="de-DE" sz="700" err="1">
                <a:solidFill>
                  <a:schemeClr val="bg1"/>
                </a:solidFill>
              </a:rPr>
              <a:t>FreeStyle</a:t>
            </a:r>
            <a:r>
              <a:rPr lang="de-DE" altLang="de-DE" sz="700">
                <a:solidFill>
                  <a:schemeClr val="bg1"/>
                </a:solidFill>
              </a:rPr>
              <a:t> Libre 2 Lesegerät gescannt werden. In diesem Fall kann nur das </a:t>
            </a:r>
            <a:r>
              <a:rPr lang="de-DE" altLang="de-DE" sz="700" err="1">
                <a:solidFill>
                  <a:schemeClr val="bg1"/>
                </a:solidFill>
              </a:rPr>
              <a:t>FreeStyle</a:t>
            </a:r>
            <a:r>
              <a:rPr lang="de-DE" altLang="de-DE" sz="700">
                <a:solidFill>
                  <a:schemeClr val="bg1"/>
                </a:solidFill>
              </a:rPr>
              <a:t> Libre 2 Lesegerät die Alarme ausgeben.</a:t>
            </a:r>
          </a:p>
        </p:txBody>
      </p:sp>
      <p:sp>
        <p:nvSpPr>
          <p:cNvPr id="94" name="Ellipse 93">
            <a:extLst>
              <a:ext uri="{FF2B5EF4-FFF2-40B4-BE49-F238E27FC236}">
                <a16:creationId xmlns:a16="http://schemas.microsoft.com/office/drawing/2014/main" xmlns="" id="{4625EA7C-45A6-4121-B91A-BEB6683C834A}"/>
              </a:ext>
            </a:extLst>
          </p:cNvPr>
          <p:cNvSpPr/>
          <p:nvPr/>
        </p:nvSpPr>
        <p:spPr>
          <a:xfrm>
            <a:off x="731656" y="1710058"/>
            <a:ext cx="220284" cy="220285"/>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1</a:t>
            </a:r>
          </a:p>
        </p:txBody>
      </p:sp>
      <p:sp>
        <p:nvSpPr>
          <p:cNvPr id="56" name="Ellipse 55">
            <a:extLst>
              <a:ext uri="{FF2B5EF4-FFF2-40B4-BE49-F238E27FC236}">
                <a16:creationId xmlns:a16="http://schemas.microsoft.com/office/drawing/2014/main" xmlns="" id="{A4E0CF39-49D0-420F-8215-F75F63817A57}"/>
              </a:ext>
            </a:extLst>
          </p:cNvPr>
          <p:cNvSpPr/>
          <p:nvPr/>
        </p:nvSpPr>
        <p:spPr>
          <a:xfrm>
            <a:off x="1611724" y="1668051"/>
            <a:ext cx="220284" cy="220285"/>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2</a:t>
            </a:r>
          </a:p>
        </p:txBody>
      </p:sp>
      <p:sp>
        <p:nvSpPr>
          <p:cNvPr id="57" name="Ellipse 56">
            <a:extLst>
              <a:ext uri="{FF2B5EF4-FFF2-40B4-BE49-F238E27FC236}">
                <a16:creationId xmlns:a16="http://schemas.microsoft.com/office/drawing/2014/main" xmlns="" id="{C26E43A7-9D13-44E7-A0FD-05D61F378A85}"/>
              </a:ext>
            </a:extLst>
          </p:cNvPr>
          <p:cNvSpPr/>
          <p:nvPr/>
        </p:nvSpPr>
        <p:spPr>
          <a:xfrm>
            <a:off x="1665543" y="2537377"/>
            <a:ext cx="220284" cy="220285"/>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3</a:t>
            </a:r>
          </a:p>
        </p:txBody>
      </p:sp>
      <p:sp>
        <p:nvSpPr>
          <p:cNvPr id="58" name="Ellipse 57">
            <a:extLst>
              <a:ext uri="{FF2B5EF4-FFF2-40B4-BE49-F238E27FC236}">
                <a16:creationId xmlns:a16="http://schemas.microsoft.com/office/drawing/2014/main" xmlns="" id="{3FB5B4FF-7EDD-430E-96A6-6EBD1AA89FE5}"/>
              </a:ext>
            </a:extLst>
          </p:cNvPr>
          <p:cNvSpPr/>
          <p:nvPr/>
        </p:nvSpPr>
        <p:spPr>
          <a:xfrm>
            <a:off x="1721865" y="3067228"/>
            <a:ext cx="220284" cy="220285"/>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4</a:t>
            </a:r>
          </a:p>
        </p:txBody>
      </p:sp>
      <p:sp>
        <p:nvSpPr>
          <p:cNvPr id="59" name="Ellipse 58">
            <a:extLst>
              <a:ext uri="{FF2B5EF4-FFF2-40B4-BE49-F238E27FC236}">
                <a16:creationId xmlns:a16="http://schemas.microsoft.com/office/drawing/2014/main" xmlns="" id="{E3AB94F6-B4EC-472E-8177-F8CC97269834}"/>
              </a:ext>
            </a:extLst>
          </p:cNvPr>
          <p:cNvSpPr/>
          <p:nvPr/>
        </p:nvSpPr>
        <p:spPr>
          <a:xfrm>
            <a:off x="1721864" y="3740434"/>
            <a:ext cx="220284" cy="220285"/>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5</a:t>
            </a:r>
          </a:p>
        </p:txBody>
      </p:sp>
      <p:grpSp>
        <p:nvGrpSpPr>
          <p:cNvPr id="12" name="Gruppieren 11">
            <a:extLst>
              <a:ext uri="{FF2B5EF4-FFF2-40B4-BE49-F238E27FC236}">
                <a16:creationId xmlns:a16="http://schemas.microsoft.com/office/drawing/2014/main" xmlns="" id="{70981337-284C-4FB0-93D7-DDD15189CB32}"/>
              </a:ext>
            </a:extLst>
          </p:cNvPr>
          <p:cNvGrpSpPr/>
          <p:nvPr/>
        </p:nvGrpSpPr>
        <p:grpSpPr>
          <a:xfrm>
            <a:off x="2880000" y="1411000"/>
            <a:ext cx="5564834" cy="206414"/>
            <a:chOff x="2880000" y="1397928"/>
            <a:chExt cx="5564834" cy="206414"/>
          </a:xfrm>
        </p:grpSpPr>
        <p:sp>
          <p:nvSpPr>
            <p:cNvPr id="24" name="object 29">
              <a:extLst>
                <a:ext uri="{FF2B5EF4-FFF2-40B4-BE49-F238E27FC236}">
                  <a16:creationId xmlns:a16="http://schemas.microsoft.com/office/drawing/2014/main" xmlns="" id="{9B03CCF9-CECC-4CCF-AD00-49FBC6E93F99}"/>
                </a:ext>
              </a:extLst>
            </p:cNvPr>
            <p:cNvSpPr txBox="1"/>
            <p:nvPr/>
          </p:nvSpPr>
          <p:spPr>
            <a:xfrm>
              <a:off x="3240000" y="1406715"/>
              <a:ext cx="5204834" cy="197627"/>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4" normalizeH="0" noProof="0">
                  <a:ln>
                    <a:noFill/>
                  </a:ln>
                  <a:solidFill>
                    <a:schemeClr val="bg1"/>
                  </a:solidFill>
                  <a:effectLst/>
                  <a:uLnTx/>
                  <a:uFillTx/>
                  <a:cs typeface="Arial"/>
                </a:rPr>
                <a:t>Aktueller</a:t>
              </a:r>
              <a:r>
                <a:rPr kumimoji="0" lang="de-DE" sz="1200" b="1" i="0" u="none" strike="noStrike" kern="1200" cap="all" spc="0" normalizeH="0" noProof="0">
                  <a:ln>
                    <a:noFill/>
                  </a:ln>
                  <a:solidFill>
                    <a:schemeClr val="bg1"/>
                  </a:solidFill>
                  <a:effectLst/>
                  <a:uLnTx/>
                  <a:uFillTx/>
                  <a:cs typeface="Arial"/>
                </a:rPr>
                <a:t> </a:t>
              </a:r>
              <a:r>
                <a:rPr kumimoji="0" lang="de-DE" sz="1200" b="1" i="0" u="none" strike="noStrike" kern="1200" cap="all" spc="8" normalizeH="0" noProof="0">
                  <a:ln>
                    <a:noFill/>
                  </a:ln>
                  <a:solidFill>
                    <a:schemeClr val="bg1"/>
                  </a:solidFill>
                  <a:effectLst/>
                  <a:uLnTx/>
                  <a:uFillTx/>
                  <a:cs typeface="Arial"/>
                </a:rPr>
                <a:t>Glukosewert</a:t>
              </a:r>
              <a:r>
                <a:rPr lang="de-DE" sz="1200" b="1" cap="all">
                  <a:solidFill>
                    <a:schemeClr val="bg1"/>
                  </a:solidFill>
                  <a:cs typeface="Arial"/>
                </a:rPr>
                <a:t> </a:t>
              </a:r>
              <a:r>
                <a:rPr kumimoji="0" lang="de-DE" sz="1200" b="0" i="0" u="none" strike="noStrike" kern="1200" cap="none" spc="8" normalizeH="0" baseline="0" noProof="0">
                  <a:ln>
                    <a:noFill/>
                  </a:ln>
                  <a:solidFill>
                    <a:schemeClr val="bg1"/>
                  </a:solidFill>
                  <a:effectLst/>
                  <a:uLnTx/>
                  <a:uFillTx/>
                  <a:ea typeface="+mn-ea"/>
                  <a:cs typeface="Arial"/>
                </a:rPr>
                <a:t>mit Sprachausgabe, wenn</a:t>
              </a:r>
              <a:r>
                <a:rPr kumimoji="0" lang="de-DE" sz="1200" b="0" i="0" u="none" strike="noStrike" kern="1200" cap="none" spc="-32" normalizeH="0" baseline="0" noProof="0">
                  <a:ln>
                    <a:noFill/>
                  </a:ln>
                  <a:solidFill>
                    <a:schemeClr val="bg1"/>
                  </a:solidFill>
                  <a:effectLst/>
                  <a:uLnTx/>
                  <a:uFillTx/>
                  <a:ea typeface="+mn-ea"/>
                  <a:cs typeface="Arial"/>
                </a:rPr>
                <a:t> </a:t>
              </a:r>
              <a:r>
                <a:rPr kumimoji="0" lang="de-DE" sz="1200" b="0" i="0" u="none" strike="noStrike" kern="1200" cap="none" spc="4" normalizeH="0" baseline="0" noProof="0">
                  <a:ln>
                    <a:noFill/>
                  </a:ln>
                  <a:solidFill>
                    <a:schemeClr val="bg1"/>
                  </a:solidFill>
                  <a:effectLst/>
                  <a:uLnTx/>
                  <a:uFillTx/>
                  <a:ea typeface="+mn-ea"/>
                  <a:cs typeface="Arial"/>
                </a:rPr>
                <a:t>aktiviert.</a:t>
              </a:r>
              <a:endParaRPr kumimoji="0" lang="de-DE" sz="1200" b="0" i="0" u="none" strike="noStrike" kern="1200" cap="none" spc="0" normalizeH="0" baseline="0" noProof="0">
                <a:ln>
                  <a:noFill/>
                </a:ln>
                <a:solidFill>
                  <a:schemeClr val="bg1"/>
                </a:solidFill>
                <a:effectLst/>
                <a:uLnTx/>
                <a:uFillTx/>
                <a:ea typeface="+mn-ea"/>
                <a:cs typeface="Arial"/>
              </a:endParaRPr>
            </a:p>
          </p:txBody>
        </p:sp>
        <p:sp>
          <p:nvSpPr>
            <p:cNvPr id="29" name="Ellipse 59">
              <a:extLst>
                <a:ext uri="{FF2B5EF4-FFF2-40B4-BE49-F238E27FC236}">
                  <a16:creationId xmlns:a16="http://schemas.microsoft.com/office/drawing/2014/main" xmlns="" id="{E8090EA7-E03F-3645-A451-D9284A5F06EA}"/>
                </a:ext>
              </a:extLst>
            </p:cNvPr>
            <p:cNvSpPr/>
            <p:nvPr/>
          </p:nvSpPr>
          <p:spPr>
            <a:xfrm>
              <a:off x="2880000" y="1397928"/>
              <a:ext cx="206413" cy="205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Georgia"/>
                  <a:ea typeface="+mn-ea"/>
                  <a:cs typeface="+mn-cs"/>
                </a:rPr>
                <a:t>1</a:t>
              </a:r>
            </a:p>
          </p:txBody>
        </p:sp>
      </p:grpSp>
      <p:grpSp>
        <p:nvGrpSpPr>
          <p:cNvPr id="11" name="Gruppieren 10">
            <a:extLst>
              <a:ext uri="{FF2B5EF4-FFF2-40B4-BE49-F238E27FC236}">
                <a16:creationId xmlns:a16="http://schemas.microsoft.com/office/drawing/2014/main" xmlns="" id="{AF382D5B-9517-44E7-A949-8857F14C00DC}"/>
              </a:ext>
            </a:extLst>
          </p:cNvPr>
          <p:cNvGrpSpPr/>
          <p:nvPr/>
        </p:nvGrpSpPr>
        <p:grpSpPr>
          <a:xfrm>
            <a:off x="2880000" y="1983980"/>
            <a:ext cx="5857445" cy="206414"/>
            <a:chOff x="2880000" y="1965385"/>
            <a:chExt cx="5857445" cy="206414"/>
          </a:xfrm>
        </p:grpSpPr>
        <p:sp>
          <p:nvSpPr>
            <p:cNvPr id="27" name="object 30">
              <a:extLst>
                <a:ext uri="{FF2B5EF4-FFF2-40B4-BE49-F238E27FC236}">
                  <a16:creationId xmlns:a16="http://schemas.microsoft.com/office/drawing/2014/main" xmlns="" id="{038045D3-0957-441F-8B9E-9B7F44FE4F41}"/>
                </a:ext>
              </a:extLst>
            </p:cNvPr>
            <p:cNvSpPr txBox="1"/>
            <p:nvPr/>
          </p:nvSpPr>
          <p:spPr>
            <a:xfrm>
              <a:off x="3240000" y="1974172"/>
              <a:ext cx="5497445" cy="197627"/>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4" normalizeH="0" noProof="0">
                  <a:ln>
                    <a:noFill/>
                  </a:ln>
                  <a:solidFill>
                    <a:schemeClr val="bg1"/>
                  </a:solidFill>
                  <a:effectLst/>
                  <a:uLnTx/>
                  <a:uFillTx/>
                  <a:cs typeface="Arial"/>
                </a:rPr>
                <a:t>Trendpfeil</a:t>
              </a:r>
              <a:r>
                <a:rPr lang="de-DE" sz="1200" b="1" cap="all">
                  <a:solidFill>
                    <a:schemeClr val="bg1"/>
                  </a:solidFill>
                  <a:cs typeface="Arial"/>
                </a:rPr>
                <a:t> </a:t>
              </a:r>
              <a:r>
                <a:rPr kumimoji="0" lang="de-DE" sz="1200" b="0" i="0" u="none" strike="noStrike" kern="1200" cap="none" spc="8" normalizeH="0" baseline="0" noProof="0">
                  <a:ln>
                    <a:noFill/>
                  </a:ln>
                  <a:solidFill>
                    <a:schemeClr val="bg1"/>
                  </a:solidFill>
                  <a:effectLst/>
                  <a:uLnTx/>
                  <a:uFillTx/>
                  <a:ea typeface="+mn-ea"/>
                  <a:cs typeface="Arial"/>
                </a:rPr>
                <a:t>zeigt </a:t>
              </a:r>
              <a:r>
                <a:rPr kumimoji="0" lang="de-DE" sz="1200" b="0" i="0" u="none" strike="noStrike" kern="1200" cap="none" spc="4" normalizeH="0" baseline="0" noProof="0">
                  <a:ln>
                    <a:noFill/>
                  </a:ln>
                  <a:solidFill>
                    <a:schemeClr val="bg1"/>
                  </a:solidFill>
                  <a:effectLst/>
                  <a:uLnTx/>
                  <a:uFillTx/>
                  <a:ea typeface="+mn-ea"/>
                  <a:cs typeface="Arial"/>
                </a:rPr>
                <a:t>an, wie </a:t>
              </a:r>
              <a:r>
                <a:rPr kumimoji="0" lang="de-DE" sz="1200" b="0" i="0" u="none" strike="noStrike" kern="1200" cap="none" spc="8" normalizeH="0" baseline="0" noProof="0">
                  <a:ln>
                    <a:noFill/>
                  </a:ln>
                  <a:solidFill>
                    <a:schemeClr val="bg1"/>
                  </a:solidFill>
                  <a:effectLst/>
                  <a:uLnTx/>
                  <a:uFillTx/>
                  <a:ea typeface="+mn-ea"/>
                  <a:cs typeface="Arial"/>
                </a:rPr>
                <a:t>sich </a:t>
              </a:r>
              <a:r>
                <a:rPr kumimoji="0" lang="de-DE" sz="1200" b="0" i="0" u="none" strike="noStrike" kern="1200" cap="none" spc="4" normalizeH="0" baseline="0" noProof="0">
                  <a:ln>
                    <a:noFill/>
                  </a:ln>
                  <a:solidFill>
                    <a:schemeClr val="bg1"/>
                  </a:solidFill>
                  <a:effectLst/>
                  <a:uLnTx/>
                  <a:uFillTx/>
                  <a:ea typeface="+mn-ea"/>
                  <a:cs typeface="Arial"/>
                </a:rPr>
                <a:t>der </a:t>
              </a:r>
              <a:r>
                <a:rPr kumimoji="0" lang="de-DE" sz="1200" b="0" i="0" u="none" strike="noStrike" kern="1200" cap="none" spc="8" normalizeH="0" baseline="0" noProof="0">
                  <a:ln>
                    <a:noFill/>
                  </a:ln>
                  <a:solidFill>
                    <a:schemeClr val="bg1"/>
                  </a:solidFill>
                  <a:effectLst/>
                  <a:uLnTx/>
                  <a:uFillTx/>
                  <a:ea typeface="+mn-ea"/>
                  <a:cs typeface="Arial"/>
                </a:rPr>
                <a:t>Glukosewert </a:t>
              </a:r>
              <a:r>
                <a:rPr kumimoji="0" lang="de-DE" sz="1200" b="0" i="0" u="none" strike="noStrike" kern="1200" cap="none" spc="4" normalizeH="0" baseline="0" noProof="0">
                  <a:ln>
                    <a:noFill/>
                  </a:ln>
                  <a:solidFill>
                    <a:schemeClr val="bg1"/>
                  </a:solidFill>
                  <a:effectLst/>
                  <a:uLnTx/>
                  <a:uFillTx/>
                  <a:ea typeface="+mn-ea"/>
                  <a:cs typeface="Arial"/>
                </a:rPr>
                <a:t>in naher </a:t>
              </a:r>
              <a:r>
                <a:rPr kumimoji="0" lang="de-DE" sz="1200" b="0" i="0" u="none" strike="noStrike" kern="1200" cap="none" spc="8" normalizeH="0" baseline="0" noProof="0">
                  <a:ln>
                    <a:noFill/>
                  </a:ln>
                  <a:solidFill>
                    <a:schemeClr val="bg1"/>
                  </a:solidFill>
                  <a:effectLst/>
                  <a:uLnTx/>
                  <a:uFillTx/>
                  <a:ea typeface="+mn-ea"/>
                  <a:cs typeface="Arial"/>
                </a:rPr>
                <a:t>Zukunft</a:t>
              </a:r>
              <a:r>
                <a:rPr kumimoji="0" lang="de-DE" sz="1200" b="0" i="0" u="none" strike="noStrike" kern="1200" cap="none" spc="0" normalizeH="0" baseline="0" noProof="0">
                  <a:ln>
                    <a:noFill/>
                  </a:ln>
                  <a:solidFill>
                    <a:schemeClr val="bg1"/>
                  </a:solidFill>
                  <a:effectLst/>
                  <a:uLnTx/>
                  <a:uFillTx/>
                  <a:ea typeface="+mn-ea"/>
                  <a:cs typeface="Arial"/>
                </a:rPr>
                <a:t> </a:t>
              </a:r>
              <a:r>
                <a:rPr kumimoji="0" lang="de-DE" sz="1200" b="0" i="0" u="none" strike="noStrike" kern="1200" cap="none" spc="8" normalizeH="0" baseline="0" noProof="0">
                  <a:ln>
                    <a:noFill/>
                  </a:ln>
                  <a:solidFill>
                    <a:schemeClr val="bg1"/>
                  </a:solidFill>
                  <a:effectLst/>
                  <a:uLnTx/>
                  <a:uFillTx/>
                  <a:ea typeface="+mn-ea"/>
                  <a:cs typeface="Arial"/>
                </a:rPr>
                <a:t>verändert.</a:t>
              </a:r>
              <a:endParaRPr kumimoji="0" lang="de-DE" sz="1200" b="0" i="0" u="none" strike="noStrike" kern="1200" cap="none" spc="0" normalizeH="0" baseline="0" noProof="0">
                <a:ln>
                  <a:noFill/>
                </a:ln>
                <a:solidFill>
                  <a:schemeClr val="bg1"/>
                </a:solidFill>
                <a:effectLst/>
                <a:uLnTx/>
                <a:uFillTx/>
                <a:ea typeface="+mn-ea"/>
                <a:cs typeface="Arial"/>
              </a:endParaRPr>
            </a:p>
          </p:txBody>
        </p:sp>
        <p:sp>
          <p:nvSpPr>
            <p:cNvPr id="31" name="Ellipse 55">
              <a:extLst>
                <a:ext uri="{FF2B5EF4-FFF2-40B4-BE49-F238E27FC236}">
                  <a16:creationId xmlns:a16="http://schemas.microsoft.com/office/drawing/2014/main" xmlns="" id="{C10EDB0B-5E98-364D-895B-7178E7F08BA4}"/>
                </a:ext>
              </a:extLst>
            </p:cNvPr>
            <p:cNvSpPr/>
            <p:nvPr/>
          </p:nvSpPr>
          <p:spPr>
            <a:xfrm>
              <a:off x="2880000" y="1965385"/>
              <a:ext cx="206413" cy="206414"/>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2</a:t>
              </a:r>
            </a:p>
          </p:txBody>
        </p:sp>
      </p:grpSp>
      <p:grpSp>
        <p:nvGrpSpPr>
          <p:cNvPr id="10" name="Gruppieren 9">
            <a:extLst>
              <a:ext uri="{FF2B5EF4-FFF2-40B4-BE49-F238E27FC236}">
                <a16:creationId xmlns:a16="http://schemas.microsoft.com/office/drawing/2014/main" xmlns="" id="{EF0C7A1B-7A52-459A-918D-5173F3E85259}"/>
              </a:ext>
            </a:extLst>
          </p:cNvPr>
          <p:cNvGrpSpPr/>
          <p:nvPr/>
        </p:nvGrpSpPr>
        <p:grpSpPr>
          <a:xfrm>
            <a:off x="2880000" y="2556960"/>
            <a:ext cx="5586782" cy="206414"/>
            <a:chOff x="2880000" y="2664688"/>
            <a:chExt cx="5586782" cy="206414"/>
          </a:xfrm>
        </p:grpSpPr>
        <p:sp>
          <p:nvSpPr>
            <p:cNvPr id="30" name="object 31">
              <a:extLst>
                <a:ext uri="{FF2B5EF4-FFF2-40B4-BE49-F238E27FC236}">
                  <a16:creationId xmlns:a16="http://schemas.microsoft.com/office/drawing/2014/main" xmlns="" id="{22D042D1-727B-4CCA-8004-27DFB6A2958D}"/>
                </a:ext>
              </a:extLst>
            </p:cNvPr>
            <p:cNvSpPr txBox="1"/>
            <p:nvPr/>
          </p:nvSpPr>
          <p:spPr>
            <a:xfrm>
              <a:off x="3240000" y="2673475"/>
              <a:ext cx="5226782" cy="197627"/>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4" normalizeH="0" noProof="0" dirty="0">
                  <a:ln>
                    <a:noFill/>
                  </a:ln>
                  <a:solidFill>
                    <a:schemeClr val="bg1"/>
                  </a:solidFill>
                  <a:effectLst/>
                  <a:uLnTx/>
                  <a:uFillTx/>
                  <a:cs typeface="Arial"/>
                </a:rPr>
                <a:t>Alarmgrenzwerte </a:t>
              </a:r>
              <a:r>
                <a:rPr kumimoji="0" lang="de-DE" sz="1200" b="0" i="0" u="none" strike="noStrike" kern="1200" cap="none" spc="8" normalizeH="0" baseline="0" noProof="0" dirty="0">
                  <a:ln>
                    <a:noFill/>
                  </a:ln>
                  <a:solidFill>
                    <a:schemeClr val="bg1"/>
                  </a:solidFill>
                  <a:effectLst/>
                  <a:uLnTx/>
                  <a:uFillTx/>
                  <a:ea typeface="+mn-ea"/>
                  <a:cs typeface="Arial"/>
                </a:rPr>
                <a:t>für hohen und </a:t>
              </a:r>
              <a:r>
                <a:rPr kumimoji="0" lang="de-DE" sz="1200" b="0" i="0" u="none" strike="noStrike" kern="1200" cap="none" spc="4" normalizeH="0" baseline="0" noProof="0" dirty="0">
                  <a:ln>
                    <a:noFill/>
                  </a:ln>
                  <a:solidFill>
                    <a:schemeClr val="bg1"/>
                  </a:solidFill>
                  <a:effectLst/>
                  <a:uLnTx/>
                  <a:uFillTx/>
                  <a:ea typeface="+mn-ea"/>
                  <a:cs typeface="Arial"/>
                </a:rPr>
                <a:t>niedrigen</a:t>
              </a:r>
              <a:r>
                <a:rPr kumimoji="0" lang="de-DE" sz="1200" b="0" i="0" u="none" strike="noStrike" kern="1200" cap="none" spc="-141" normalizeH="0" baseline="0" noProof="0" dirty="0">
                  <a:ln>
                    <a:noFill/>
                  </a:ln>
                  <a:solidFill>
                    <a:schemeClr val="bg1"/>
                  </a:solidFill>
                  <a:effectLst/>
                  <a:uLnTx/>
                  <a:uFillTx/>
                  <a:ea typeface="+mn-ea"/>
                  <a:cs typeface="Arial"/>
                </a:rPr>
                <a:t> </a:t>
              </a:r>
              <a:r>
                <a:rPr kumimoji="0" lang="de-DE" sz="1200" b="0" i="0" u="none" strike="noStrike" kern="1200" cap="none" spc="8" normalizeH="0" baseline="0" noProof="0" dirty="0">
                  <a:ln>
                    <a:noFill/>
                  </a:ln>
                  <a:solidFill>
                    <a:schemeClr val="bg1"/>
                  </a:solidFill>
                  <a:effectLst/>
                  <a:uLnTx/>
                  <a:uFillTx/>
                  <a:ea typeface="+mn-ea"/>
                  <a:cs typeface="Arial"/>
                </a:rPr>
                <a:t>Alarm</a:t>
              </a:r>
              <a:r>
                <a:rPr kumimoji="0" lang="de-DE" sz="1200" b="0" i="0" u="none" strike="noStrike" kern="1200" cap="none" spc="8" normalizeH="0" baseline="30000" noProof="0" dirty="0">
                  <a:ln>
                    <a:noFill/>
                  </a:ln>
                  <a:solidFill>
                    <a:schemeClr val="bg1"/>
                  </a:solidFill>
                  <a:effectLst/>
                  <a:uLnTx/>
                  <a:uFillTx/>
                  <a:ea typeface="+mn-ea"/>
                  <a:cs typeface="Arial"/>
                </a:rPr>
                <a:t>1,2</a:t>
              </a:r>
              <a:r>
                <a:rPr kumimoji="0" lang="de-DE" sz="1200" b="0" i="0" u="none" strike="noStrike" kern="1200" cap="none" spc="8" normalizeH="0" baseline="0" noProof="0" dirty="0">
                  <a:ln>
                    <a:noFill/>
                  </a:ln>
                  <a:solidFill>
                    <a:schemeClr val="bg1"/>
                  </a:solidFill>
                  <a:effectLst/>
                  <a:uLnTx/>
                  <a:uFillTx/>
                  <a:ea typeface="+mn-ea"/>
                  <a:cs typeface="Arial"/>
                </a:rPr>
                <a:t>.</a:t>
              </a:r>
              <a:endParaRPr kumimoji="0" lang="de-DE" sz="1200" b="0" i="0" u="none" strike="noStrike" kern="1200" cap="none" spc="0" normalizeH="0" baseline="0" noProof="0" dirty="0">
                <a:ln>
                  <a:noFill/>
                </a:ln>
                <a:solidFill>
                  <a:schemeClr val="bg1"/>
                </a:solidFill>
                <a:effectLst/>
                <a:uLnTx/>
                <a:uFillTx/>
                <a:ea typeface="+mn-ea"/>
                <a:cs typeface="Arial"/>
              </a:endParaRPr>
            </a:p>
          </p:txBody>
        </p:sp>
        <p:sp>
          <p:nvSpPr>
            <p:cNvPr id="32" name="Ellipse 56">
              <a:extLst>
                <a:ext uri="{FF2B5EF4-FFF2-40B4-BE49-F238E27FC236}">
                  <a16:creationId xmlns:a16="http://schemas.microsoft.com/office/drawing/2014/main" xmlns="" id="{98CC4CB9-9AD1-754B-80F8-E809FA779DC3}"/>
                </a:ext>
              </a:extLst>
            </p:cNvPr>
            <p:cNvSpPr/>
            <p:nvPr/>
          </p:nvSpPr>
          <p:spPr>
            <a:xfrm>
              <a:off x="2880000" y="2664688"/>
              <a:ext cx="206413" cy="206414"/>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3</a:t>
              </a:r>
            </a:p>
          </p:txBody>
        </p:sp>
      </p:grpSp>
      <p:grpSp>
        <p:nvGrpSpPr>
          <p:cNvPr id="7" name="Gruppieren 6">
            <a:extLst>
              <a:ext uri="{FF2B5EF4-FFF2-40B4-BE49-F238E27FC236}">
                <a16:creationId xmlns:a16="http://schemas.microsoft.com/office/drawing/2014/main" xmlns="" id="{7E6A71BF-E14F-4168-A818-3FDB6A53FF70}"/>
              </a:ext>
            </a:extLst>
          </p:cNvPr>
          <p:cNvGrpSpPr/>
          <p:nvPr/>
        </p:nvGrpSpPr>
        <p:grpSpPr>
          <a:xfrm>
            <a:off x="2880000" y="3129940"/>
            <a:ext cx="5586782" cy="206414"/>
            <a:chOff x="2880000" y="3166836"/>
            <a:chExt cx="5586782" cy="206414"/>
          </a:xfrm>
        </p:grpSpPr>
        <p:sp>
          <p:nvSpPr>
            <p:cNvPr id="33" name="object 32">
              <a:extLst>
                <a:ext uri="{FF2B5EF4-FFF2-40B4-BE49-F238E27FC236}">
                  <a16:creationId xmlns:a16="http://schemas.microsoft.com/office/drawing/2014/main" xmlns="" id="{E900F294-B1B9-4B79-B365-EA96CB398C7D}"/>
                </a:ext>
              </a:extLst>
            </p:cNvPr>
            <p:cNvSpPr txBox="1"/>
            <p:nvPr/>
          </p:nvSpPr>
          <p:spPr>
            <a:xfrm>
              <a:off x="3240000" y="3175623"/>
              <a:ext cx="5226782" cy="197627"/>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8" normalizeH="0" noProof="0">
                  <a:ln>
                    <a:noFill/>
                  </a:ln>
                  <a:solidFill>
                    <a:schemeClr val="bg1"/>
                  </a:solidFill>
                  <a:effectLst/>
                  <a:uLnTx/>
                  <a:uFillTx/>
                  <a:cs typeface="Arial"/>
                </a:rPr>
                <a:t>Glukoseverlauf</a:t>
              </a:r>
              <a:r>
                <a:rPr lang="de-DE" sz="1200" b="1" cap="all">
                  <a:solidFill>
                    <a:schemeClr val="bg1"/>
                  </a:solidFill>
                  <a:cs typeface="Arial"/>
                </a:rPr>
                <a:t> </a:t>
              </a:r>
              <a:r>
                <a:rPr kumimoji="0" lang="de-DE" sz="1200" b="0" i="0" u="none" strike="noStrike" kern="1200" cap="none" spc="4" normalizeH="0" baseline="0" noProof="0">
                  <a:ln>
                    <a:noFill/>
                  </a:ln>
                  <a:solidFill>
                    <a:schemeClr val="bg1"/>
                  </a:solidFill>
                  <a:effectLst/>
                  <a:uLnTx/>
                  <a:uFillTx/>
                  <a:ea typeface="+mn-ea"/>
                  <a:cs typeface="Arial"/>
                </a:rPr>
                <a:t>der letzten </a:t>
              </a:r>
              <a:r>
                <a:rPr kumimoji="0" lang="de-DE" sz="1200" b="0" i="0" u="none" strike="noStrike" kern="1200" cap="none" spc="8" normalizeH="0" baseline="0" noProof="0">
                  <a:ln>
                    <a:noFill/>
                  </a:ln>
                  <a:solidFill>
                    <a:schemeClr val="bg1"/>
                  </a:solidFill>
                  <a:effectLst/>
                  <a:uLnTx/>
                  <a:uFillTx/>
                  <a:ea typeface="+mn-ea"/>
                  <a:cs typeface="Arial"/>
                </a:rPr>
                <a:t>8</a:t>
              </a:r>
              <a:r>
                <a:rPr kumimoji="0" lang="de-DE" sz="1200" b="0" i="0" u="none" strike="noStrike" kern="1200" cap="none" spc="-32" normalizeH="0" baseline="0" noProof="0">
                  <a:ln>
                    <a:noFill/>
                  </a:ln>
                  <a:solidFill>
                    <a:schemeClr val="bg1"/>
                  </a:solidFill>
                  <a:effectLst/>
                  <a:uLnTx/>
                  <a:uFillTx/>
                  <a:ea typeface="+mn-ea"/>
                  <a:cs typeface="Arial"/>
                </a:rPr>
                <a:t> </a:t>
              </a:r>
              <a:r>
                <a:rPr kumimoji="0" lang="de-DE" sz="1200" b="0" i="0" u="none" strike="noStrike" kern="1200" cap="none" spc="8" normalizeH="0" baseline="0" noProof="0">
                  <a:ln>
                    <a:noFill/>
                  </a:ln>
                  <a:solidFill>
                    <a:schemeClr val="bg1"/>
                  </a:solidFill>
                  <a:effectLst/>
                  <a:uLnTx/>
                  <a:uFillTx/>
                  <a:ea typeface="+mn-ea"/>
                  <a:cs typeface="Arial"/>
                </a:rPr>
                <a:t>Stunden.</a:t>
              </a:r>
              <a:endParaRPr kumimoji="0" lang="de-DE" sz="1200" b="0" i="0" u="none" strike="noStrike" kern="1200" cap="none" spc="0" normalizeH="0" baseline="0" noProof="0">
                <a:ln>
                  <a:noFill/>
                </a:ln>
                <a:solidFill>
                  <a:schemeClr val="bg1"/>
                </a:solidFill>
                <a:effectLst/>
                <a:uLnTx/>
                <a:uFillTx/>
                <a:ea typeface="+mn-ea"/>
                <a:cs typeface="Arial"/>
              </a:endParaRPr>
            </a:p>
          </p:txBody>
        </p:sp>
        <p:sp>
          <p:nvSpPr>
            <p:cNvPr id="34" name="Ellipse 57">
              <a:extLst>
                <a:ext uri="{FF2B5EF4-FFF2-40B4-BE49-F238E27FC236}">
                  <a16:creationId xmlns:a16="http://schemas.microsoft.com/office/drawing/2014/main" xmlns="" id="{46287ABA-2717-9444-93CE-CF0EEA06E0BB}"/>
                </a:ext>
              </a:extLst>
            </p:cNvPr>
            <p:cNvSpPr/>
            <p:nvPr/>
          </p:nvSpPr>
          <p:spPr>
            <a:xfrm>
              <a:off x="2880000" y="3166836"/>
              <a:ext cx="206413" cy="206414"/>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4</a:t>
              </a:r>
            </a:p>
          </p:txBody>
        </p:sp>
      </p:grpSp>
      <p:grpSp>
        <p:nvGrpSpPr>
          <p:cNvPr id="6" name="Gruppieren 5">
            <a:extLst>
              <a:ext uri="{FF2B5EF4-FFF2-40B4-BE49-F238E27FC236}">
                <a16:creationId xmlns:a16="http://schemas.microsoft.com/office/drawing/2014/main" xmlns="" id="{E4EB0A7A-2208-403B-9963-2D9DD2BEE74B}"/>
              </a:ext>
            </a:extLst>
          </p:cNvPr>
          <p:cNvGrpSpPr/>
          <p:nvPr/>
        </p:nvGrpSpPr>
        <p:grpSpPr>
          <a:xfrm>
            <a:off x="2880000" y="3702919"/>
            <a:ext cx="5760762" cy="382293"/>
            <a:chOff x="2880000" y="3702919"/>
            <a:chExt cx="5760762" cy="382293"/>
          </a:xfrm>
        </p:grpSpPr>
        <p:sp>
          <p:nvSpPr>
            <p:cNvPr id="36" name="object 33">
              <a:extLst>
                <a:ext uri="{FF2B5EF4-FFF2-40B4-BE49-F238E27FC236}">
                  <a16:creationId xmlns:a16="http://schemas.microsoft.com/office/drawing/2014/main" xmlns="" id="{78A81B88-08F9-45C8-A005-66C911C1F650}"/>
                </a:ext>
              </a:extLst>
            </p:cNvPr>
            <p:cNvSpPr txBox="1"/>
            <p:nvPr/>
          </p:nvSpPr>
          <p:spPr>
            <a:xfrm>
              <a:off x="3239999" y="3702919"/>
              <a:ext cx="5400763" cy="382293"/>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4" normalizeH="0" noProof="0">
                  <a:ln>
                    <a:noFill/>
                  </a:ln>
                  <a:solidFill>
                    <a:schemeClr val="bg1"/>
                  </a:solidFill>
                  <a:effectLst/>
                  <a:uLnTx/>
                  <a:uFillTx/>
                  <a:cs typeface="Arial"/>
                </a:rPr>
                <a:t>Notizfunktion </a:t>
              </a:r>
              <a:r>
                <a:rPr kumimoji="0" lang="de-DE" sz="1200" b="0" i="0" u="none" strike="noStrike" kern="1200" cap="none" spc="8" normalizeH="0" baseline="0" noProof="0">
                  <a:ln>
                    <a:noFill/>
                  </a:ln>
                  <a:solidFill>
                    <a:schemeClr val="bg1"/>
                  </a:solidFill>
                  <a:effectLst/>
                  <a:uLnTx/>
                  <a:uFillTx/>
                  <a:ea typeface="+mn-ea"/>
                  <a:cs typeface="Arial"/>
                </a:rPr>
                <a:t>Mahlzeiten, Insulinanwendung, Sport </a:t>
              </a:r>
              <a:r>
                <a:rPr kumimoji="0" lang="de-DE" sz="1200" b="0" i="0" u="none" strike="noStrike" kern="1200" cap="none" spc="4" normalizeH="0" baseline="0" noProof="0">
                  <a:ln>
                    <a:noFill/>
                  </a:ln>
                  <a:solidFill>
                    <a:schemeClr val="bg1"/>
                  </a:solidFill>
                  <a:effectLst/>
                  <a:uLnTx/>
                  <a:uFillTx/>
                  <a:ea typeface="+mn-ea"/>
                  <a:cs typeface="Arial"/>
                </a:rPr>
                <a:t>und andere </a:t>
              </a:r>
              <a:r>
                <a:rPr kumimoji="0" lang="de-DE" sz="1200" b="0" i="0" u="none" strike="noStrike" kern="1200" cap="none" spc="8" normalizeH="0" baseline="0" noProof="0">
                  <a:ln>
                    <a:noFill/>
                  </a:ln>
                  <a:solidFill>
                    <a:schemeClr val="bg1"/>
                  </a:solidFill>
                  <a:effectLst/>
                  <a:uLnTx/>
                  <a:uFillTx/>
                  <a:ea typeface="+mn-ea"/>
                  <a:cs typeface="Arial"/>
                </a:rPr>
                <a:t>Ereignisse verfolgen.</a:t>
              </a:r>
              <a:endParaRPr kumimoji="0" lang="de-DE" sz="1200" b="0" i="0" u="none" strike="noStrike" kern="1200" cap="none" spc="0" normalizeH="0" baseline="0" noProof="0">
                <a:ln>
                  <a:noFill/>
                </a:ln>
                <a:solidFill>
                  <a:schemeClr val="bg1"/>
                </a:solidFill>
                <a:effectLst/>
                <a:uLnTx/>
                <a:uFillTx/>
                <a:ea typeface="+mn-ea"/>
                <a:cs typeface="Arial"/>
              </a:endParaRPr>
            </a:p>
          </p:txBody>
        </p:sp>
        <p:sp>
          <p:nvSpPr>
            <p:cNvPr id="37" name="Ellipse 58">
              <a:extLst>
                <a:ext uri="{FF2B5EF4-FFF2-40B4-BE49-F238E27FC236}">
                  <a16:creationId xmlns:a16="http://schemas.microsoft.com/office/drawing/2014/main" xmlns="" id="{81047C81-D330-E14F-B294-FFD92378AFC1}"/>
                </a:ext>
              </a:extLst>
            </p:cNvPr>
            <p:cNvSpPr/>
            <p:nvPr/>
          </p:nvSpPr>
          <p:spPr>
            <a:xfrm>
              <a:off x="2880000" y="3788962"/>
              <a:ext cx="206413" cy="206414"/>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5</a:t>
              </a:r>
            </a:p>
          </p:txBody>
        </p:sp>
      </p:grpSp>
      <p:cxnSp>
        <p:nvCxnSpPr>
          <p:cNvPr id="38" name="Gerade Verbindung 35">
            <a:extLst>
              <a:ext uri="{FF2B5EF4-FFF2-40B4-BE49-F238E27FC236}">
                <a16:creationId xmlns:a16="http://schemas.microsoft.com/office/drawing/2014/main" xmlns="" id="{0699AA5E-5599-EF40-81A6-14B460B110E7}"/>
              </a:ext>
            </a:extLst>
          </p:cNvPr>
          <p:cNvCxnSpPr>
            <a:cxnSpLocks/>
          </p:cNvCxnSpPr>
          <p:nvPr/>
        </p:nvCxnSpPr>
        <p:spPr>
          <a:xfrm>
            <a:off x="2834516" y="1800697"/>
            <a:ext cx="5760000" cy="0"/>
          </a:xfrm>
          <a:prstGeom prst="line">
            <a:avLst/>
          </a:prstGeom>
          <a:solidFill>
            <a:schemeClr val="bg1">
              <a:alpha val="25000"/>
            </a:schemeClr>
          </a:solid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xmlns="" id="{8DD11482-D669-D24E-BCB3-F08EEA604EFF}"/>
              </a:ext>
            </a:extLst>
          </p:cNvPr>
          <p:cNvCxnSpPr>
            <a:cxnSpLocks/>
          </p:cNvCxnSpPr>
          <p:nvPr/>
        </p:nvCxnSpPr>
        <p:spPr>
          <a:xfrm>
            <a:off x="2834516" y="2373677"/>
            <a:ext cx="5760000" cy="0"/>
          </a:xfrm>
          <a:prstGeom prst="line">
            <a:avLst/>
          </a:prstGeom>
          <a:solidFill>
            <a:schemeClr val="bg1">
              <a:alpha val="25000"/>
            </a:schemeClr>
          </a:solid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xmlns="" id="{78279973-EE26-5440-90A9-DDF421DF759B}"/>
              </a:ext>
            </a:extLst>
          </p:cNvPr>
          <p:cNvCxnSpPr>
            <a:cxnSpLocks/>
          </p:cNvCxnSpPr>
          <p:nvPr/>
        </p:nvCxnSpPr>
        <p:spPr>
          <a:xfrm>
            <a:off x="2834516" y="2946657"/>
            <a:ext cx="5760000" cy="0"/>
          </a:xfrm>
          <a:prstGeom prst="line">
            <a:avLst/>
          </a:prstGeom>
          <a:solidFill>
            <a:schemeClr val="bg1">
              <a:alpha val="25000"/>
            </a:schemeClr>
          </a:solid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xmlns="" id="{35A30BA0-8CBD-0541-95D8-00578A1F1FA7}"/>
              </a:ext>
            </a:extLst>
          </p:cNvPr>
          <p:cNvCxnSpPr>
            <a:cxnSpLocks/>
          </p:cNvCxnSpPr>
          <p:nvPr/>
        </p:nvCxnSpPr>
        <p:spPr>
          <a:xfrm>
            <a:off x="2834516" y="3519637"/>
            <a:ext cx="5760000" cy="0"/>
          </a:xfrm>
          <a:prstGeom prst="line">
            <a:avLst/>
          </a:prstGeom>
          <a:solidFill>
            <a:schemeClr val="bg1">
              <a:alpha val="25000"/>
            </a:schemeClr>
          </a:solid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xmlns="" id="{8573F3FF-D46B-A348-8F20-BD4B8EA14B32}"/>
              </a:ext>
            </a:extLst>
          </p:cNvPr>
          <p:cNvCxnSpPr>
            <a:cxnSpLocks/>
          </p:cNvCxnSpPr>
          <p:nvPr/>
        </p:nvCxnSpPr>
        <p:spPr>
          <a:xfrm>
            <a:off x="2834516" y="1227717"/>
            <a:ext cx="5760000" cy="0"/>
          </a:xfrm>
          <a:prstGeom prst="line">
            <a:avLst/>
          </a:prstGeom>
          <a:solidFill>
            <a:schemeClr val="bg1">
              <a:alpha val="25000"/>
            </a:schemeClr>
          </a:solid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Datumsplatzhalter 4">
            <a:extLst>
              <a:ext uri="{FF2B5EF4-FFF2-40B4-BE49-F238E27FC236}">
                <a16:creationId xmlns:a16="http://schemas.microsoft.com/office/drawing/2014/main" xmlns="" id="{22907EBA-FC64-4641-81ED-82A93875062F}"/>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47" name="Foliennummernplatzhalter 1">
            <a:extLst>
              <a:ext uri="{FF2B5EF4-FFF2-40B4-BE49-F238E27FC236}">
                <a16:creationId xmlns:a16="http://schemas.microsoft.com/office/drawing/2014/main" xmlns="" id="{41713539-9B74-4C6B-81BE-13B7678F82C9}"/>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10</a:t>
            </a:fld>
            <a:endParaRPr lang="en-US"/>
          </a:p>
        </p:txBody>
      </p:sp>
    </p:spTree>
    <p:extLst>
      <p:ext uri="{BB962C8B-B14F-4D97-AF65-F5344CB8AC3E}">
        <p14:creationId xmlns:p14="http://schemas.microsoft.com/office/powerpoint/2010/main" val="146518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a:extLst>
              <a:ext uri="{FF2B5EF4-FFF2-40B4-BE49-F238E27FC236}">
                <a16:creationId xmlns:a16="http://schemas.microsoft.com/office/drawing/2014/main" xmlns="" id="{2F2EEC59-C3C0-2443-AD7D-153C5857271E}"/>
              </a:ext>
            </a:extLst>
          </p:cNvPr>
          <p:cNvSpPr/>
          <p:nvPr/>
        </p:nvSpPr>
        <p:spPr>
          <a:xfrm>
            <a:off x="503238" y="3185171"/>
            <a:ext cx="2797471" cy="587481"/>
          </a:xfrm>
          <a:prstGeom prst="roundRect">
            <a:avLst/>
          </a:prstGeom>
          <a:gradFill>
            <a:gsLst>
              <a:gs pos="50000">
                <a:srgbClr val="2453A3"/>
              </a:gs>
              <a:gs pos="0">
                <a:schemeClr val="accent2"/>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200" err="1">
                <a:solidFill>
                  <a:prstClr val="white"/>
                </a:solidFill>
                <a:cs typeface="Arial"/>
              </a:rPr>
              <a:t>FreeStyle</a:t>
            </a:r>
            <a:r>
              <a:rPr lang="de-DE" sz="1200">
                <a:solidFill>
                  <a:prstClr val="white"/>
                </a:solidFill>
                <a:cs typeface="Arial"/>
              </a:rPr>
              <a:t> </a:t>
            </a:r>
            <a:r>
              <a:rPr lang="de-DE" sz="1200" err="1">
                <a:solidFill>
                  <a:prstClr val="white"/>
                </a:solidFill>
                <a:cs typeface="Arial"/>
              </a:rPr>
              <a:t>LibreLink</a:t>
            </a:r>
            <a:r>
              <a:rPr lang="de-DE" sz="1200">
                <a:solidFill>
                  <a:prstClr val="white"/>
                </a:solidFill>
                <a:cs typeface="Arial"/>
              </a:rPr>
              <a:t> App kostenlos herunterladen</a:t>
            </a:r>
          </a:p>
        </p:txBody>
      </p:sp>
      <p:sp>
        <p:nvSpPr>
          <p:cNvPr id="6" name="Textplatzhalter 5">
            <a:extLst>
              <a:ext uri="{FF2B5EF4-FFF2-40B4-BE49-F238E27FC236}">
                <a16:creationId xmlns:a16="http://schemas.microsoft.com/office/drawing/2014/main" xmlns="" id="{081B4834-A224-4EC2-924D-A689C3C2A385}"/>
              </a:ext>
            </a:extLst>
          </p:cNvPr>
          <p:cNvSpPr>
            <a:spLocks noGrp="1"/>
          </p:cNvSpPr>
          <p:nvPr>
            <p:ph type="body" sz="quarter" idx="11"/>
          </p:nvPr>
        </p:nvSpPr>
        <p:spPr/>
        <p:txBody>
          <a:bodyPr/>
          <a:lstStyle/>
          <a:p>
            <a:r>
              <a:rPr lang="de-DE" b="1"/>
              <a:t>1. </a:t>
            </a:r>
            <a:r>
              <a:rPr lang="de-DE"/>
              <a:t>Die Nutzung von </a:t>
            </a:r>
            <a:r>
              <a:rPr lang="de-DE" err="1"/>
              <a:t>FreeStyle</a:t>
            </a:r>
            <a:r>
              <a:rPr lang="de-DE"/>
              <a:t> </a:t>
            </a:r>
            <a:r>
              <a:rPr lang="de-DE" err="1"/>
              <a:t>LibreLink</a:t>
            </a:r>
            <a:r>
              <a:rPr lang="de-DE"/>
              <a:t> erfordert eine Registrierung bei </a:t>
            </a:r>
            <a:r>
              <a:rPr lang="de-DE" err="1"/>
              <a:t>LibreView</a:t>
            </a:r>
            <a:r>
              <a:rPr lang="de-DE"/>
              <a:t>, einem Dienst von Abbott und </a:t>
            </a:r>
            <a:r>
              <a:rPr lang="de-DE" err="1"/>
              <a:t>Newyu</a:t>
            </a:r>
            <a:r>
              <a:rPr lang="de-DE"/>
              <a:t>, Inc. </a:t>
            </a:r>
            <a:r>
              <a:rPr lang="de-DE" b="1"/>
              <a:t>2. </a:t>
            </a:r>
            <a:r>
              <a:rPr lang="de-DE"/>
              <a:t>Die </a:t>
            </a:r>
            <a:r>
              <a:rPr lang="de-DE" err="1"/>
              <a:t>FreeStyle</a:t>
            </a:r>
            <a:r>
              <a:rPr lang="de-DE"/>
              <a:t> </a:t>
            </a:r>
            <a:r>
              <a:rPr lang="de-DE" err="1"/>
              <a:t>LibreLink</a:t>
            </a:r>
            <a:r>
              <a:rPr lang="de-DE"/>
              <a:t> App ist nur mit bestimmten Mobilgeräten und Betriebssystemen kompatibel. Bevor Sie die App nutzen möchten, besuchen Sie bitte die Webseite www.FreeStyleLibre.de, um mehr Informationen zur Gerätekompatibilität zu erhalten. </a:t>
            </a:r>
          </a:p>
        </p:txBody>
      </p:sp>
      <p:grpSp>
        <p:nvGrpSpPr>
          <p:cNvPr id="13" name="Gruppieren 12">
            <a:extLst>
              <a:ext uri="{FF2B5EF4-FFF2-40B4-BE49-F238E27FC236}">
                <a16:creationId xmlns:a16="http://schemas.microsoft.com/office/drawing/2014/main" xmlns="" id="{A8320426-7B01-4F89-97F6-B59546B7172E}"/>
              </a:ext>
            </a:extLst>
          </p:cNvPr>
          <p:cNvGrpSpPr/>
          <p:nvPr/>
        </p:nvGrpSpPr>
        <p:grpSpPr>
          <a:xfrm>
            <a:off x="350305" y="124413"/>
            <a:ext cx="3457258" cy="886912"/>
            <a:chOff x="193020" y="191525"/>
            <a:chExt cx="3457258" cy="886912"/>
          </a:xfrm>
        </p:grpSpPr>
        <p:pic>
          <p:nvPicPr>
            <p:cNvPr id="14" name="Grafik 13">
              <a:extLst>
                <a:ext uri="{FF2B5EF4-FFF2-40B4-BE49-F238E27FC236}">
                  <a16:creationId xmlns:a16="http://schemas.microsoft.com/office/drawing/2014/main" xmlns="" id="{2D880824-CB75-41D8-8997-E056149534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46"/>
            <a:stretch/>
          </p:blipFill>
          <p:spPr>
            <a:xfrm>
              <a:off x="193020" y="191525"/>
              <a:ext cx="2797471" cy="886912"/>
            </a:xfrm>
            <a:prstGeom prst="rect">
              <a:avLst/>
            </a:prstGeom>
          </p:spPr>
        </p:pic>
        <p:pic>
          <p:nvPicPr>
            <p:cNvPr id="15" name="Grafik 14">
              <a:extLst>
                <a:ext uri="{FF2B5EF4-FFF2-40B4-BE49-F238E27FC236}">
                  <a16:creationId xmlns:a16="http://schemas.microsoft.com/office/drawing/2014/main" xmlns="" id="{C6590B59-4704-4775-A97B-7F095EB3E0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0933" y="351471"/>
              <a:ext cx="619345" cy="659562"/>
            </a:xfrm>
            <a:prstGeom prst="rect">
              <a:avLst/>
            </a:prstGeom>
          </p:spPr>
        </p:pic>
      </p:grpSp>
      <p:sp>
        <p:nvSpPr>
          <p:cNvPr id="16" name="Inhaltsplatzhalter 2">
            <a:extLst>
              <a:ext uri="{FF2B5EF4-FFF2-40B4-BE49-F238E27FC236}">
                <a16:creationId xmlns:a16="http://schemas.microsoft.com/office/drawing/2014/main" xmlns="" id="{A2B5171C-EFBC-460B-A4B4-F36CFB008935}"/>
              </a:ext>
            </a:extLst>
          </p:cNvPr>
          <p:cNvSpPr txBox="1">
            <a:spLocks/>
          </p:cNvSpPr>
          <p:nvPr/>
        </p:nvSpPr>
        <p:spPr>
          <a:xfrm>
            <a:off x="504000" y="1614612"/>
            <a:ext cx="3085378" cy="1063771"/>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0" dirty="0">
                <a:solidFill>
                  <a:schemeClr val="tx1"/>
                </a:solidFill>
                <a:latin typeface="+mj-lt"/>
              </a:rPr>
              <a:t>Patienten können die </a:t>
            </a:r>
            <a:br>
              <a:rPr lang="de-DE" sz="1200" b="0" dirty="0">
                <a:solidFill>
                  <a:schemeClr val="tx1"/>
                </a:solidFill>
                <a:latin typeface="+mj-lt"/>
              </a:rPr>
            </a:br>
            <a:r>
              <a:rPr lang="de-DE" sz="1200" b="0" dirty="0" err="1">
                <a:solidFill>
                  <a:schemeClr val="tx1"/>
                </a:solidFill>
                <a:latin typeface="+mj-lt"/>
              </a:rPr>
              <a:t>FreeStyle</a:t>
            </a:r>
            <a:r>
              <a:rPr lang="de-DE" sz="1200" b="0" dirty="0">
                <a:solidFill>
                  <a:schemeClr val="tx1"/>
                </a:solidFill>
                <a:latin typeface="+mj-lt"/>
              </a:rPr>
              <a:t> </a:t>
            </a:r>
            <a:r>
              <a:rPr lang="de-DE" sz="1200" b="0" dirty="0" err="1">
                <a:solidFill>
                  <a:schemeClr val="tx1"/>
                </a:solidFill>
                <a:latin typeface="+mj-lt"/>
              </a:rPr>
              <a:t>LibreLink</a:t>
            </a:r>
            <a:r>
              <a:rPr lang="de-DE" sz="1200" b="0" dirty="0">
                <a:solidFill>
                  <a:schemeClr val="tx1"/>
                </a:solidFill>
                <a:latin typeface="+mj-lt"/>
              </a:rPr>
              <a:t> App</a:t>
            </a:r>
            <a:r>
              <a:rPr lang="de-DE" sz="1200" b="0" baseline="30000" dirty="0">
                <a:solidFill>
                  <a:schemeClr val="tx1"/>
                </a:solidFill>
                <a:latin typeface="+mj-lt"/>
              </a:rPr>
              <a:t>1,2</a:t>
            </a:r>
            <a:r>
              <a:rPr lang="de-DE" sz="1200" b="0" dirty="0">
                <a:solidFill>
                  <a:schemeClr val="tx1"/>
                </a:solidFill>
                <a:latin typeface="+mj-lt"/>
              </a:rPr>
              <a:t> kostenfrei herunterladen und ihre Werte mit dem Smartphone auslesen.</a:t>
            </a:r>
          </a:p>
          <a:p>
            <a:endParaRPr lang="de-DE" b="0" cap="all" dirty="0">
              <a:solidFill>
                <a:schemeClr val="tx1"/>
              </a:solidFill>
            </a:endParaRPr>
          </a:p>
        </p:txBody>
      </p:sp>
      <p:pic>
        <p:nvPicPr>
          <p:cNvPr id="17" name="Grafik 16">
            <a:extLst>
              <a:ext uri="{FF2B5EF4-FFF2-40B4-BE49-F238E27FC236}">
                <a16:creationId xmlns:a16="http://schemas.microsoft.com/office/drawing/2014/main" xmlns="" id="{16F18F0D-B335-4CB6-B4DF-03C2171D69A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590552" y="1318001"/>
            <a:ext cx="1865521" cy="3264661"/>
          </a:xfrm>
          <a:prstGeom prst="rect">
            <a:avLst/>
          </a:prstGeom>
        </p:spPr>
      </p:pic>
      <p:pic>
        <p:nvPicPr>
          <p:cNvPr id="19" name="Picture 5">
            <a:extLst>
              <a:ext uri="{FF2B5EF4-FFF2-40B4-BE49-F238E27FC236}">
                <a16:creationId xmlns:a16="http://schemas.microsoft.com/office/drawing/2014/main" xmlns="" id="{00790239-83E3-4F22-9526-B17C6D4253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1876" y="1382521"/>
            <a:ext cx="1005397" cy="1340528"/>
          </a:xfrm>
          <a:prstGeom prst="rect">
            <a:avLst/>
          </a:prstGeom>
        </p:spPr>
      </p:pic>
      <p:sp>
        <p:nvSpPr>
          <p:cNvPr id="22" name="Abgerundetes Rechteck 25">
            <a:extLst>
              <a:ext uri="{FF2B5EF4-FFF2-40B4-BE49-F238E27FC236}">
                <a16:creationId xmlns:a16="http://schemas.microsoft.com/office/drawing/2014/main" xmlns="" id="{0893C2DC-007D-4D0C-9B1A-FAC853A419D5}"/>
              </a:ext>
            </a:extLst>
          </p:cNvPr>
          <p:cNvSpPr/>
          <p:nvPr/>
        </p:nvSpPr>
        <p:spPr>
          <a:xfrm>
            <a:off x="5675951" y="2960010"/>
            <a:ext cx="2964288" cy="1340528"/>
          </a:xfrm>
          <a:prstGeom prst="roundRect">
            <a:avLst>
              <a:gd name="adj" fmla="val 12448"/>
            </a:avLst>
          </a:prstGeom>
          <a:noFill/>
          <a:ln w="28575">
            <a:gradFill>
              <a:gsLst>
                <a:gs pos="100000">
                  <a:schemeClr val="accent5"/>
                </a:gs>
                <a:gs pos="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r>
              <a:rPr lang="de-DE" sz="1200">
                <a:solidFill>
                  <a:schemeClr val="tx1"/>
                </a:solidFill>
                <a:sym typeface="Georgia"/>
              </a:rPr>
              <a:t>Durch den erweiterten Kopplungszeitraum können Sensoren bis zum letzten Tag der Sensorlaufzeit mit der </a:t>
            </a:r>
            <a:r>
              <a:rPr lang="de-DE" sz="1200" err="1">
                <a:solidFill>
                  <a:schemeClr val="tx1"/>
                </a:solidFill>
                <a:sym typeface="Georgia"/>
              </a:rPr>
              <a:t>FreeStyle</a:t>
            </a:r>
            <a:r>
              <a:rPr lang="de-DE" sz="1200">
                <a:solidFill>
                  <a:schemeClr val="tx1"/>
                </a:solidFill>
                <a:sym typeface="Georgia"/>
              </a:rPr>
              <a:t> </a:t>
            </a:r>
            <a:r>
              <a:rPr lang="de-DE" sz="1200" err="1">
                <a:solidFill>
                  <a:schemeClr val="tx1"/>
                </a:solidFill>
                <a:sym typeface="Georgia"/>
              </a:rPr>
              <a:t>LibreLink</a:t>
            </a:r>
            <a:r>
              <a:rPr lang="de-DE" sz="1200">
                <a:solidFill>
                  <a:schemeClr val="tx1"/>
                </a:solidFill>
                <a:sym typeface="Georgia"/>
              </a:rPr>
              <a:t> App verbunden werden.</a:t>
            </a:r>
          </a:p>
        </p:txBody>
      </p:sp>
      <p:grpSp>
        <p:nvGrpSpPr>
          <p:cNvPr id="24" name="Gruppieren 23">
            <a:extLst>
              <a:ext uri="{FF2B5EF4-FFF2-40B4-BE49-F238E27FC236}">
                <a16:creationId xmlns:a16="http://schemas.microsoft.com/office/drawing/2014/main" xmlns="" id="{40C1A6D9-B36C-4D2F-AB19-C5263F3F1CBA}"/>
              </a:ext>
            </a:extLst>
          </p:cNvPr>
          <p:cNvGrpSpPr/>
          <p:nvPr/>
        </p:nvGrpSpPr>
        <p:grpSpPr>
          <a:xfrm>
            <a:off x="5908314" y="3130567"/>
            <a:ext cx="261017" cy="443314"/>
            <a:chOff x="5584996" y="2936826"/>
            <a:chExt cx="425466" cy="722619"/>
          </a:xfrm>
        </p:grpSpPr>
        <p:sp>
          <p:nvSpPr>
            <p:cNvPr id="26" name="object 12">
              <a:extLst>
                <a:ext uri="{FF2B5EF4-FFF2-40B4-BE49-F238E27FC236}">
                  <a16:creationId xmlns:a16="http://schemas.microsoft.com/office/drawing/2014/main" xmlns="" id="{E693A633-05CB-453F-9E4C-E0EB42DBBD95}"/>
                </a:ext>
              </a:extLst>
            </p:cNvPr>
            <p:cNvSpPr/>
            <p:nvPr/>
          </p:nvSpPr>
          <p:spPr>
            <a:xfrm>
              <a:off x="5584996" y="2936826"/>
              <a:ext cx="425466" cy="486133"/>
            </a:xfrm>
            <a:custGeom>
              <a:avLst/>
              <a:gdLst/>
              <a:ahLst/>
              <a:cxnLst/>
              <a:rect l="l" t="t" r="r" b="b"/>
              <a:pathLst>
                <a:path w="347344" h="396875">
                  <a:moveTo>
                    <a:pt x="9296" y="365896"/>
                  </a:moveTo>
                  <a:lnTo>
                    <a:pt x="9296" y="371817"/>
                  </a:lnTo>
                  <a:lnTo>
                    <a:pt x="11251" y="381445"/>
                  </a:lnTo>
                  <a:lnTo>
                    <a:pt x="16576" y="389328"/>
                  </a:lnTo>
                  <a:lnTo>
                    <a:pt x="24459" y="394652"/>
                  </a:lnTo>
                  <a:lnTo>
                    <a:pt x="34086" y="396608"/>
                  </a:lnTo>
                  <a:lnTo>
                    <a:pt x="312953" y="396608"/>
                  </a:lnTo>
                  <a:lnTo>
                    <a:pt x="322568" y="394652"/>
                  </a:lnTo>
                  <a:lnTo>
                    <a:pt x="330447" y="389328"/>
                  </a:lnTo>
                  <a:lnTo>
                    <a:pt x="335774" y="381445"/>
                  </a:lnTo>
                  <a:lnTo>
                    <a:pt x="335841" y="381114"/>
                  </a:lnTo>
                  <a:lnTo>
                    <a:pt x="34086" y="381114"/>
                  </a:lnTo>
                  <a:lnTo>
                    <a:pt x="24459" y="379641"/>
                  </a:lnTo>
                  <a:lnTo>
                    <a:pt x="16576" y="375380"/>
                  </a:lnTo>
                  <a:lnTo>
                    <a:pt x="11251" y="368566"/>
                  </a:lnTo>
                  <a:lnTo>
                    <a:pt x="10914" y="366988"/>
                  </a:lnTo>
                  <a:lnTo>
                    <a:pt x="9296" y="365896"/>
                  </a:lnTo>
                  <a:close/>
                </a:path>
                <a:path w="347344" h="396875">
                  <a:moveTo>
                    <a:pt x="337731" y="365904"/>
                  </a:moveTo>
                  <a:lnTo>
                    <a:pt x="336109" y="367000"/>
                  </a:lnTo>
                  <a:lnTo>
                    <a:pt x="335774" y="368566"/>
                  </a:lnTo>
                  <a:lnTo>
                    <a:pt x="330447" y="375380"/>
                  </a:lnTo>
                  <a:lnTo>
                    <a:pt x="322568" y="379641"/>
                  </a:lnTo>
                  <a:lnTo>
                    <a:pt x="312953" y="381114"/>
                  </a:lnTo>
                  <a:lnTo>
                    <a:pt x="335841" y="381114"/>
                  </a:lnTo>
                  <a:lnTo>
                    <a:pt x="337731" y="371817"/>
                  </a:lnTo>
                  <a:lnTo>
                    <a:pt x="337731" y="365904"/>
                  </a:lnTo>
                  <a:close/>
                </a:path>
                <a:path w="347344" h="396875">
                  <a:moveTo>
                    <a:pt x="337731" y="359435"/>
                  </a:moveTo>
                  <a:lnTo>
                    <a:pt x="9296" y="359435"/>
                  </a:lnTo>
                  <a:lnTo>
                    <a:pt x="10914" y="366988"/>
                  </a:lnTo>
                  <a:lnTo>
                    <a:pt x="15167" y="369862"/>
                  </a:lnTo>
                  <a:lnTo>
                    <a:pt x="24790" y="371817"/>
                  </a:lnTo>
                  <a:lnTo>
                    <a:pt x="322249" y="371817"/>
                  </a:lnTo>
                  <a:lnTo>
                    <a:pt x="331872" y="369862"/>
                  </a:lnTo>
                  <a:lnTo>
                    <a:pt x="336112" y="366988"/>
                  </a:lnTo>
                  <a:lnTo>
                    <a:pt x="337731" y="359435"/>
                  </a:lnTo>
                  <a:close/>
                </a:path>
                <a:path w="347344" h="396875">
                  <a:moveTo>
                    <a:pt x="337731" y="359435"/>
                  </a:moveTo>
                  <a:lnTo>
                    <a:pt x="336109" y="367000"/>
                  </a:lnTo>
                  <a:lnTo>
                    <a:pt x="337731" y="365904"/>
                  </a:lnTo>
                  <a:lnTo>
                    <a:pt x="337731" y="359435"/>
                  </a:lnTo>
                  <a:close/>
                </a:path>
                <a:path w="347344" h="396875">
                  <a:moveTo>
                    <a:pt x="9296" y="359435"/>
                  </a:moveTo>
                  <a:lnTo>
                    <a:pt x="9309" y="365904"/>
                  </a:lnTo>
                  <a:lnTo>
                    <a:pt x="10914" y="366988"/>
                  </a:lnTo>
                  <a:lnTo>
                    <a:pt x="9296" y="359435"/>
                  </a:lnTo>
                  <a:close/>
                </a:path>
                <a:path w="347344" h="396875">
                  <a:moveTo>
                    <a:pt x="343203" y="359435"/>
                  </a:moveTo>
                  <a:lnTo>
                    <a:pt x="337731" y="359435"/>
                  </a:lnTo>
                  <a:lnTo>
                    <a:pt x="337731" y="365904"/>
                  </a:lnTo>
                  <a:lnTo>
                    <a:pt x="339755" y="364537"/>
                  </a:lnTo>
                  <a:lnTo>
                    <a:pt x="343203" y="359435"/>
                  </a:lnTo>
                  <a:close/>
                </a:path>
                <a:path w="347344" h="396875">
                  <a:moveTo>
                    <a:pt x="61975" y="49580"/>
                  </a:moveTo>
                  <a:lnTo>
                    <a:pt x="24790" y="49580"/>
                  </a:lnTo>
                  <a:lnTo>
                    <a:pt x="15167" y="51536"/>
                  </a:lnTo>
                  <a:lnTo>
                    <a:pt x="7285" y="56861"/>
                  </a:lnTo>
                  <a:lnTo>
                    <a:pt x="1957" y="64743"/>
                  </a:lnTo>
                  <a:lnTo>
                    <a:pt x="0" y="74371"/>
                  </a:lnTo>
                  <a:lnTo>
                    <a:pt x="0" y="347027"/>
                  </a:lnTo>
                  <a:lnTo>
                    <a:pt x="1957" y="356655"/>
                  </a:lnTo>
                  <a:lnTo>
                    <a:pt x="7285" y="364537"/>
                  </a:lnTo>
                  <a:lnTo>
                    <a:pt x="9296" y="365896"/>
                  </a:lnTo>
                  <a:lnTo>
                    <a:pt x="9296" y="359435"/>
                  </a:lnTo>
                  <a:lnTo>
                    <a:pt x="343203" y="359435"/>
                  </a:lnTo>
                  <a:lnTo>
                    <a:pt x="345083" y="356655"/>
                  </a:lnTo>
                  <a:lnTo>
                    <a:pt x="347040" y="347027"/>
                  </a:lnTo>
                  <a:lnTo>
                    <a:pt x="24803" y="347014"/>
                  </a:lnTo>
                  <a:lnTo>
                    <a:pt x="24790" y="123939"/>
                  </a:lnTo>
                  <a:lnTo>
                    <a:pt x="347040" y="123939"/>
                  </a:lnTo>
                  <a:lnTo>
                    <a:pt x="347040" y="86753"/>
                  </a:lnTo>
                  <a:lnTo>
                    <a:pt x="86766" y="86753"/>
                  </a:lnTo>
                  <a:lnTo>
                    <a:pt x="77122" y="84805"/>
                  </a:lnTo>
                  <a:lnTo>
                    <a:pt x="69241" y="79492"/>
                  </a:lnTo>
                  <a:lnTo>
                    <a:pt x="63926" y="71612"/>
                  </a:lnTo>
                  <a:lnTo>
                    <a:pt x="61975" y="61963"/>
                  </a:lnTo>
                  <a:lnTo>
                    <a:pt x="61975" y="49580"/>
                  </a:lnTo>
                  <a:close/>
                </a:path>
                <a:path w="347344" h="396875">
                  <a:moveTo>
                    <a:pt x="347040" y="123939"/>
                  </a:moveTo>
                  <a:lnTo>
                    <a:pt x="322249" y="123939"/>
                  </a:lnTo>
                  <a:lnTo>
                    <a:pt x="322198" y="347027"/>
                  </a:lnTo>
                  <a:lnTo>
                    <a:pt x="347040" y="347027"/>
                  </a:lnTo>
                  <a:lnTo>
                    <a:pt x="347040" y="123939"/>
                  </a:lnTo>
                  <a:close/>
                </a:path>
                <a:path w="347344" h="396875">
                  <a:moveTo>
                    <a:pt x="235483" y="49580"/>
                  </a:moveTo>
                  <a:lnTo>
                    <a:pt x="111544" y="49580"/>
                  </a:lnTo>
                  <a:lnTo>
                    <a:pt x="111544" y="61963"/>
                  </a:lnTo>
                  <a:lnTo>
                    <a:pt x="109594" y="71612"/>
                  </a:lnTo>
                  <a:lnTo>
                    <a:pt x="104279" y="79492"/>
                  </a:lnTo>
                  <a:lnTo>
                    <a:pt x="96402" y="84805"/>
                  </a:lnTo>
                  <a:lnTo>
                    <a:pt x="86766" y="86753"/>
                  </a:lnTo>
                  <a:lnTo>
                    <a:pt x="260273" y="86753"/>
                  </a:lnTo>
                  <a:lnTo>
                    <a:pt x="250629" y="84805"/>
                  </a:lnTo>
                  <a:lnTo>
                    <a:pt x="242749" y="79492"/>
                  </a:lnTo>
                  <a:lnTo>
                    <a:pt x="237433" y="71612"/>
                  </a:lnTo>
                  <a:lnTo>
                    <a:pt x="235483" y="61963"/>
                  </a:lnTo>
                  <a:lnTo>
                    <a:pt x="235483" y="49580"/>
                  </a:lnTo>
                  <a:close/>
                </a:path>
                <a:path w="347344" h="396875">
                  <a:moveTo>
                    <a:pt x="322249" y="49580"/>
                  </a:moveTo>
                  <a:lnTo>
                    <a:pt x="285064" y="49580"/>
                  </a:lnTo>
                  <a:lnTo>
                    <a:pt x="285064" y="61963"/>
                  </a:lnTo>
                  <a:lnTo>
                    <a:pt x="283114" y="71612"/>
                  </a:lnTo>
                  <a:lnTo>
                    <a:pt x="277798" y="79492"/>
                  </a:lnTo>
                  <a:lnTo>
                    <a:pt x="269917" y="84805"/>
                  </a:lnTo>
                  <a:lnTo>
                    <a:pt x="260273" y="86753"/>
                  </a:lnTo>
                  <a:lnTo>
                    <a:pt x="347040" y="86753"/>
                  </a:lnTo>
                  <a:lnTo>
                    <a:pt x="347040" y="74371"/>
                  </a:lnTo>
                  <a:lnTo>
                    <a:pt x="345083" y="64743"/>
                  </a:lnTo>
                  <a:lnTo>
                    <a:pt x="339755" y="56861"/>
                  </a:lnTo>
                  <a:lnTo>
                    <a:pt x="331872" y="51536"/>
                  </a:lnTo>
                  <a:lnTo>
                    <a:pt x="322249" y="49580"/>
                  </a:lnTo>
                  <a:close/>
                </a:path>
                <a:path w="347344" h="396875">
                  <a:moveTo>
                    <a:pt x="93598" y="0"/>
                  </a:moveTo>
                  <a:lnTo>
                    <a:pt x="79921" y="0"/>
                  </a:lnTo>
                  <a:lnTo>
                    <a:pt x="74358" y="5549"/>
                  </a:lnTo>
                  <a:lnTo>
                    <a:pt x="74358" y="68808"/>
                  </a:lnTo>
                  <a:lnTo>
                    <a:pt x="79921" y="74371"/>
                  </a:lnTo>
                  <a:lnTo>
                    <a:pt x="93598" y="74371"/>
                  </a:lnTo>
                  <a:lnTo>
                    <a:pt x="99148" y="68808"/>
                  </a:lnTo>
                  <a:lnTo>
                    <a:pt x="99148" y="5549"/>
                  </a:lnTo>
                  <a:lnTo>
                    <a:pt x="93598" y="0"/>
                  </a:lnTo>
                  <a:close/>
                </a:path>
                <a:path w="347344" h="396875">
                  <a:moveTo>
                    <a:pt x="267119" y="0"/>
                  </a:moveTo>
                  <a:lnTo>
                    <a:pt x="253428" y="0"/>
                  </a:lnTo>
                  <a:lnTo>
                    <a:pt x="247878" y="5549"/>
                  </a:lnTo>
                  <a:lnTo>
                    <a:pt x="247878" y="68808"/>
                  </a:lnTo>
                  <a:lnTo>
                    <a:pt x="253428" y="74371"/>
                  </a:lnTo>
                  <a:lnTo>
                    <a:pt x="267119" y="74371"/>
                  </a:lnTo>
                  <a:lnTo>
                    <a:pt x="272668" y="68808"/>
                  </a:lnTo>
                  <a:lnTo>
                    <a:pt x="272668" y="5549"/>
                  </a:lnTo>
                  <a:lnTo>
                    <a:pt x="267119" y="0"/>
                  </a:lnTo>
                  <a:close/>
                </a:path>
              </a:pathLst>
            </a:custGeom>
            <a:solidFill>
              <a:schemeClr val="tx1"/>
            </a:solidFill>
          </p:spPr>
          <p:txBody>
            <a:bodyPr wrap="square" lIns="0" tIns="0" rIns="0" bIns="0" rtlCol="0"/>
            <a:lstStyle/>
            <a:p>
              <a:endParaRPr sz="1000"/>
            </a:p>
          </p:txBody>
        </p:sp>
        <p:sp>
          <p:nvSpPr>
            <p:cNvPr id="27" name="Inhaltsplatzhalter 2">
              <a:extLst>
                <a:ext uri="{FF2B5EF4-FFF2-40B4-BE49-F238E27FC236}">
                  <a16:creationId xmlns:a16="http://schemas.microsoft.com/office/drawing/2014/main" xmlns="" id="{7DD9BC5B-39AB-44E0-8E84-0E2332242B50}"/>
                </a:ext>
              </a:extLst>
            </p:cNvPr>
            <p:cNvSpPr txBox="1">
              <a:spLocks/>
            </p:cNvSpPr>
            <p:nvPr/>
          </p:nvSpPr>
          <p:spPr>
            <a:xfrm>
              <a:off x="5670812" y="3114813"/>
              <a:ext cx="229939" cy="250843"/>
            </a:xfrm>
            <a:prstGeom prst="rect">
              <a:avLst/>
            </a:prstGeom>
          </p:spPr>
          <p:txBody>
            <a:bodyPr vert="horz" wrap="none" lIns="0" tIns="0" rIns="0" bIns="0" rtlCol="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000">
                  <a:solidFill>
                    <a:schemeClr val="tx1"/>
                  </a:solidFill>
                </a:rPr>
                <a:t>14</a:t>
              </a:r>
            </a:p>
          </p:txBody>
        </p:sp>
        <p:sp>
          <p:nvSpPr>
            <p:cNvPr id="28" name="Inhaltsplatzhalter 2">
              <a:extLst>
                <a:ext uri="{FF2B5EF4-FFF2-40B4-BE49-F238E27FC236}">
                  <a16:creationId xmlns:a16="http://schemas.microsoft.com/office/drawing/2014/main" xmlns="" id="{4DC7ED3A-EAAE-42C3-8F72-EFAA7BAE23EC}"/>
                </a:ext>
              </a:extLst>
            </p:cNvPr>
            <p:cNvSpPr txBox="1">
              <a:spLocks/>
            </p:cNvSpPr>
            <p:nvPr/>
          </p:nvSpPr>
          <p:spPr>
            <a:xfrm>
              <a:off x="5601760" y="3458769"/>
              <a:ext cx="391941" cy="200676"/>
            </a:xfrm>
            <a:prstGeom prst="rect">
              <a:avLst/>
            </a:prstGeom>
          </p:spPr>
          <p:txBody>
            <a:bodyPr vert="horz" wrap="none" lIns="0" tIns="0" rIns="0" bIns="0" rtlCol="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800">
                  <a:solidFill>
                    <a:schemeClr val="tx1"/>
                  </a:solidFill>
                </a:rPr>
                <a:t>Tage</a:t>
              </a:r>
            </a:p>
          </p:txBody>
        </p:sp>
      </p:grpSp>
      <p:grpSp>
        <p:nvGrpSpPr>
          <p:cNvPr id="2" name="Gruppieren 1">
            <a:extLst>
              <a:ext uri="{FF2B5EF4-FFF2-40B4-BE49-F238E27FC236}">
                <a16:creationId xmlns:a16="http://schemas.microsoft.com/office/drawing/2014/main" xmlns="" id="{248BE022-36F9-409D-A381-E7EECC3E8DB8}"/>
              </a:ext>
            </a:extLst>
          </p:cNvPr>
          <p:cNvGrpSpPr/>
          <p:nvPr/>
        </p:nvGrpSpPr>
        <p:grpSpPr>
          <a:xfrm>
            <a:off x="5693127" y="1735338"/>
            <a:ext cx="1978749" cy="613327"/>
            <a:chOff x="5693127" y="1735338"/>
            <a:chExt cx="1978749" cy="613327"/>
          </a:xfrm>
        </p:grpSpPr>
        <p:cxnSp>
          <p:nvCxnSpPr>
            <p:cNvPr id="18" name="Gerade Verbindung mit Pfeil 17">
              <a:extLst>
                <a:ext uri="{FF2B5EF4-FFF2-40B4-BE49-F238E27FC236}">
                  <a16:creationId xmlns:a16="http://schemas.microsoft.com/office/drawing/2014/main" xmlns="" id="{699D567B-5DC1-4F6E-A1E1-C6D5A63601C6}"/>
                </a:ext>
              </a:extLst>
            </p:cNvPr>
            <p:cNvCxnSpPr>
              <a:cxnSpLocks/>
              <a:endCxn id="19" idx="1"/>
            </p:cNvCxnSpPr>
            <p:nvPr/>
          </p:nvCxnSpPr>
          <p:spPr>
            <a:xfrm>
              <a:off x="5693127" y="2041610"/>
              <a:ext cx="1978749" cy="11175"/>
            </a:xfrm>
            <a:prstGeom prst="straightConnector1">
              <a:avLst/>
            </a:prstGeom>
            <a:ln w="19050">
              <a:solidFill>
                <a:schemeClr val="accent5"/>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hteck: abgerundete Ecken 2053">
              <a:extLst>
                <a:ext uri="{FF2B5EF4-FFF2-40B4-BE49-F238E27FC236}">
                  <a16:creationId xmlns:a16="http://schemas.microsoft.com/office/drawing/2014/main" xmlns="" id="{B9E5D654-F5F7-46D9-87BD-5690C9D1088D}"/>
                </a:ext>
              </a:extLst>
            </p:cNvPr>
            <p:cNvSpPr/>
            <p:nvPr/>
          </p:nvSpPr>
          <p:spPr>
            <a:xfrm>
              <a:off x="6412137" y="1735338"/>
              <a:ext cx="643498" cy="61332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xmlns="" id="{F573E00B-A3B1-4994-81C1-5A1BD3ED3CC0}"/>
                </a:ext>
              </a:extLst>
            </p:cNvPr>
            <p:cNvPicPr>
              <a:picLocks noChangeAspect="1"/>
            </p:cNvPicPr>
            <p:nvPr/>
          </p:nvPicPr>
          <p:blipFill rotWithShape="1">
            <a:blip r:embed="rId7" cstate="screen">
              <a:lum bright="100000" contrast="-100000"/>
              <a:extLst>
                <a:ext uri="{28A0092B-C50C-407E-A947-70E740481C1C}">
                  <a14:useLocalDpi xmlns:a14="http://schemas.microsoft.com/office/drawing/2010/main"/>
                </a:ext>
              </a:extLst>
            </a:blip>
            <a:srcRect l="-20867" t="-5018" r="-19812" b="-4662"/>
            <a:stretch/>
          </p:blipFill>
          <p:spPr>
            <a:xfrm>
              <a:off x="6472886" y="1777505"/>
              <a:ext cx="518118" cy="515388"/>
            </a:xfrm>
            <a:prstGeom prst="rect">
              <a:avLst/>
            </a:prstGeom>
          </p:spPr>
        </p:pic>
      </p:grpSp>
      <p:grpSp>
        <p:nvGrpSpPr>
          <p:cNvPr id="30" name="Gruppieren 29">
            <a:extLst>
              <a:ext uri="{FF2B5EF4-FFF2-40B4-BE49-F238E27FC236}">
                <a16:creationId xmlns:a16="http://schemas.microsoft.com/office/drawing/2014/main" xmlns="" id="{734D68E3-0F7A-46C5-8284-8180EDCC3A47}"/>
              </a:ext>
            </a:extLst>
          </p:cNvPr>
          <p:cNvGrpSpPr/>
          <p:nvPr/>
        </p:nvGrpSpPr>
        <p:grpSpPr>
          <a:xfrm>
            <a:off x="536667" y="3783144"/>
            <a:ext cx="2847513" cy="635400"/>
            <a:chOff x="2826479" y="3219636"/>
            <a:chExt cx="2093932" cy="467244"/>
          </a:xfrm>
        </p:grpSpPr>
        <p:pic>
          <p:nvPicPr>
            <p:cNvPr id="31" name="Grafik 30">
              <a:extLst>
                <a:ext uri="{FF2B5EF4-FFF2-40B4-BE49-F238E27FC236}">
                  <a16:creationId xmlns:a16="http://schemas.microsoft.com/office/drawing/2014/main" xmlns="" id="{664FCFD7-D00D-4236-AAFD-BB243D46344A}"/>
                </a:ext>
              </a:extLst>
            </p:cNvPr>
            <p:cNvPicPr>
              <a:picLocks noChangeAspect="1"/>
            </p:cNvPicPr>
            <p:nvPr/>
          </p:nvPicPr>
          <p:blipFill>
            <a:blip r:embed="rId8"/>
            <a:stretch>
              <a:fillRect/>
            </a:stretch>
          </p:blipFill>
          <p:spPr>
            <a:xfrm>
              <a:off x="3727563" y="3219636"/>
              <a:ext cx="1192848" cy="467244"/>
            </a:xfrm>
            <a:prstGeom prst="rect">
              <a:avLst/>
            </a:prstGeom>
          </p:spPr>
        </p:pic>
        <p:pic>
          <p:nvPicPr>
            <p:cNvPr id="32" name="Grafik 31">
              <a:extLst>
                <a:ext uri="{FF2B5EF4-FFF2-40B4-BE49-F238E27FC236}">
                  <a16:creationId xmlns:a16="http://schemas.microsoft.com/office/drawing/2014/main" xmlns="" id="{9FC13BA3-2600-41E1-87D1-27C551232B66}"/>
                </a:ext>
              </a:extLst>
            </p:cNvPr>
            <p:cNvPicPr>
              <a:picLocks noChangeAspect="1"/>
            </p:cNvPicPr>
            <p:nvPr/>
          </p:nvPicPr>
          <p:blipFill>
            <a:blip r:embed="rId9"/>
            <a:stretch>
              <a:fillRect/>
            </a:stretch>
          </p:blipFill>
          <p:spPr>
            <a:xfrm>
              <a:off x="2826479" y="3296898"/>
              <a:ext cx="932478" cy="312721"/>
            </a:xfrm>
            <a:prstGeom prst="rect">
              <a:avLst/>
            </a:prstGeom>
          </p:spPr>
        </p:pic>
      </p:grpSp>
      <p:sp>
        <p:nvSpPr>
          <p:cNvPr id="34" name="Datumsplatzhalter 4">
            <a:extLst>
              <a:ext uri="{FF2B5EF4-FFF2-40B4-BE49-F238E27FC236}">
                <a16:creationId xmlns:a16="http://schemas.microsoft.com/office/drawing/2014/main" xmlns="" id="{B1AB482A-416D-416B-8F86-9653038A104F}"/>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35" name="Foliennummernplatzhalter 1">
            <a:extLst>
              <a:ext uri="{FF2B5EF4-FFF2-40B4-BE49-F238E27FC236}">
                <a16:creationId xmlns:a16="http://schemas.microsoft.com/office/drawing/2014/main" xmlns="" id="{448B391D-2C4E-479B-AB8D-169664FB3767}"/>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11</a:t>
            </a:fld>
            <a:endParaRPr lang="en-US"/>
          </a:p>
        </p:txBody>
      </p:sp>
    </p:spTree>
    <p:extLst>
      <p:ext uri="{BB962C8B-B14F-4D97-AF65-F5344CB8AC3E}">
        <p14:creationId xmlns:p14="http://schemas.microsoft.com/office/powerpoint/2010/main" val="293104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Abgerundetes Rechteck 16">
            <a:extLst>
              <a:ext uri="{FF2B5EF4-FFF2-40B4-BE49-F238E27FC236}">
                <a16:creationId xmlns:a16="http://schemas.microsoft.com/office/drawing/2014/main" xmlns="" id="{3E0337F2-E699-074E-8B9D-BA771E767745}"/>
              </a:ext>
            </a:extLst>
          </p:cNvPr>
          <p:cNvSpPr/>
          <p:nvPr/>
        </p:nvSpPr>
        <p:spPr>
          <a:xfrm>
            <a:off x="503238" y="2571750"/>
            <a:ext cx="1728212" cy="601756"/>
          </a:xfrm>
          <a:prstGeom prst="roundRect">
            <a:avLst/>
          </a:prstGeom>
          <a:gradFill>
            <a:gsLst>
              <a:gs pos="0">
                <a:schemeClr val="accent2"/>
              </a:gs>
              <a:gs pos="100000">
                <a:schemeClr val="accent5"/>
              </a:gs>
            </a:gsLst>
            <a:lin ang="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Abgerundetes Rechteck 17">
            <a:extLst>
              <a:ext uri="{FF2B5EF4-FFF2-40B4-BE49-F238E27FC236}">
                <a16:creationId xmlns:a16="http://schemas.microsoft.com/office/drawing/2014/main" xmlns="" id="{FBE8A525-856D-BA46-88E1-C4971835968B}"/>
              </a:ext>
            </a:extLst>
          </p:cNvPr>
          <p:cNvSpPr/>
          <p:nvPr/>
        </p:nvSpPr>
        <p:spPr>
          <a:xfrm>
            <a:off x="2643738" y="2571750"/>
            <a:ext cx="2414098" cy="601756"/>
          </a:xfrm>
          <a:prstGeom prst="roundRect">
            <a:avLst/>
          </a:prstGeom>
          <a:gradFill>
            <a:gsLst>
              <a:gs pos="0">
                <a:schemeClr val="accent2"/>
              </a:gs>
              <a:gs pos="100000">
                <a:schemeClr val="accent5"/>
              </a:gs>
            </a:gsLst>
            <a:lin ang="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Titel 1">
            <a:extLst>
              <a:ext uri="{FF2B5EF4-FFF2-40B4-BE49-F238E27FC236}">
                <a16:creationId xmlns:a16="http://schemas.microsoft.com/office/drawing/2014/main" xmlns="" id="{3FFB8EAF-419F-44BB-B053-A2C9D637F83D}"/>
              </a:ext>
            </a:extLst>
          </p:cNvPr>
          <p:cNvSpPr>
            <a:spLocks noGrp="1"/>
          </p:cNvSpPr>
          <p:nvPr>
            <p:ph type="title"/>
          </p:nvPr>
        </p:nvSpPr>
        <p:spPr/>
        <p:txBody>
          <a:bodyPr/>
          <a:lstStyle/>
          <a:p>
            <a:r>
              <a:rPr lang="de-DE">
                <a:solidFill>
                  <a:srgbClr val="1494D3"/>
                </a:solidFill>
              </a:rPr>
              <a:t>Ist das Smartphone kompatibel?</a:t>
            </a:r>
          </a:p>
        </p:txBody>
      </p:sp>
      <p:sp>
        <p:nvSpPr>
          <p:cNvPr id="21" name="Textplatzhalter 20">
            <a:extLst>
              <a:ext uri="{FF2B5EF4-FFF2-40B4-BE49-F238E27FC236}">
                <a16:creationId xmlns:a16="http://schemas.microsoft.com/office/drawing/2014/main" xmlns="" id="{BAAE3C8B-F4FF-834D-964D-7DDD03C5799A}"/>
              </a:ext>
            </a:extLst>
          </p:cNvPr>
          <p:cNvSpPr>
            <a:spLocks noGrp="1"/>
          </p:cNvSpPr>
          <p:nvPr>
            <p:ph type="body" sz="quarter" idx="24"/>
          </p:nvPr>
        </p:nvSpPr>
        <p:spPr/>
        <p:txBody>
          <a:bodyPr/>
          <a:lstStyle/>
          <a:p>
            <a:endParaRPr lang="de-DE">
              <a:solidFill>
                <a:schemeClr val="tx1"/>
              </a:solidFill>
            </a:endParaRPr>
          </a:p>
        </p:txBody>
      </p:sp>
      <p:grpSp>
        <p:nvGrpSpPr>
          <p:cNvPr id="7" name="Gruppieren 6">
            <a:extLst>
              <a:ext uri="{FF2B5EF4-FFF2-40B4-BE49-F238E27FC236}">
                <a16:creationId xmlns:a16="http://schemas.microsoft.com/office/drawing/2014/main" xmlns="" id="{1E11E732-391E-472C-8686-8998E30BA7AD}"/>
              </a:ext>
            </a:extLst>
          </p:cNvPr>
          <p:cNvGrpSpPr/>
          <p:nvPr/>
        </p:nvGrpSpPr>
        <p:grpSpPr>
          <a:xfrm>
            <a:off x="0" y="3443002"/>
            <a:ext cx="9349740" cy="1244687"/>
            <a:chOff x="-13137" y="3502608"/>
            <a:chExt cx="9157137" cy="1219046"/>
          </a:xfrm>
        </p:grpSpPr>
        <p:pic>
          <p:nvPicPr>
            <p:cNvPr id="8" name="Grafik 7">
              <a:extLst>
                <a:ext uri="{FF2B5EF4-FFF2-40B4-BE49-F238E27FC236}">
                  <a16:creationId xmlns:a16="http://schemas.microsoft.com/office/drawing/2014/main" xmlns="" id="{3E634FBC-BC1F-4CDC-B915-C817CAEAE3B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0000" b="90000" l="15262" r="100000">
                          <a14:foregroundMark x1="30752" y1="89000" x2="15945" y2="87500"/>
                          <a14:foregroundMark x1="15945" y1="87500" x2="10251" y2="61500"/>
                          <a14:foregroundMark x1="10251" y1="61500" x2="10934" y2="32000"/>
                          <a14:foregroundMark x1="10934" y1="32000" x2="21640" y2="9000"/>
                          <a14:foregroundMark x1="21640" y1="9000" x2="99772" y2="11000"/>
                          <a14:foregroundMark x1="28246" y1="89500" x2="99772" y2="86500"/>
                        </a14:backgroundRemoval>
                      </a14:imgEffect>
                    </a14:imgLayer>
                  </a14:imgProps>
                </a:ext>
                <a:ext uri="{28A0092B-C50C-407E-A947-70E740481C1C}">
                  <a14:useLocalDpi xmlns:a14="http://schemas.microsoft.com/office/drawing/2010/main"/>
                </a:ext>
              </a:extLst>
            </a:blip>
            <a:srcRect/>
            <a:stretch/>
          </p:blipFill>
          <p:spPr>
            <a:xfrm>
              <a:off x="6614735" y="3502608"/>
              <a:ext cx="2529265" cy="1219046"/>
            </a:xfrm>
            <a:prstGeom prst="rect">
              <a:avLst/>
            </a:prstGeom>
          </p:spPr>
        </p:pic>
        <p:pic>
          <p:nvPicPr>
            <p:cNvPr id="9" name="Grafik 8">
              <a:extLst>
                <a:ext uri="{FF2B5EF4-FFF2-40B4-BE49-F238E27FC236}">
                  <a16:creationId xmlns:a16="http://schemas.microsoft.com/office/drawing/2014/main" xmlns="" id="{E7CD1AEA-C8EC-4F70-9361-DC261EA173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090">
                          <a14:foregroundMark x1="20149" y1="89000" x2="10448" y2="87500"/>
                          <a14:foregroundMark x1="10448" y1="87500" x2="6716" y2="61500"/>
                          <a14:foregroundMark x1="6716" y1="61500" x2="7164" y2="32000"/>
                          <a14:foregroundMark x1="7164" y1="32000" x2="14179" y2="9000"/>
                          <a14:foregroundMark x1="14179" y1="9000" x2="84925" y2="12000"/>
                          <a14:foregroundMark x1="84925" y1="12000" x2="92836" y2="22500"/>
                          <a14:foregroundMark x1="92836" y1="22500" x2="92090" y2="84500"/>
                          <a14:foregroundMark x1="92090" y1="84500" x2="18507" y2="90000"/>
                        </a14:backgroundRemoval>
                      </a14:imgEffect>
                    </a14:imgLayer>
                  </a14:imgProps>
                </a:ext>
              </a:extLst>
            </a:blip>
            <a:stretch>
              <a:fillRect/>
            </a:stretch>
          </p:blipFill>
          <p:spPr>
            <a:xfrm>
              <a:off x="5056573" y="3502608"/>
              <a:ext cx="3860312" cy="1219046"/>
            </a:xfrm>
            <a:prstGeom prst="rect">
              <a:avLst/>
            </a:prstGeom>
          </p:spPr>
        </p:pic>
        <p:pic>
          <p:nvPicPr>
            <p:cNvPr id="10" name="Grafik 9">
              <a:extLst>
                <a:ext uri="{FF2B5EF4-FFF2-40B4-BE49-F238E27FC236}">
                  <a16:creationId xmlns:a16="http://schemas.microsoft.com/office/drawing/2014/main" xmlns="" id="{BB04662A-1E26-4E28-8802-5046C02CDE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2090">
                          <a14:foregroundMark x1="20149" y1="89000" x2="10448" y2="87500"/>
                          <a14:foregroundMark x1="10448" y1="87500" x2="6716" y2="61500"/>
                          <a14:foregroundMark x1="6716" y1="61500" x2="7164" y2="32000"/>
                          <a14:foregroundMark x1="7164" y1="32000" x2="14179" y2="9000"/>
                          <a14:foregroundMark x1="14179" y1="9000" x2="84925" y2="12000"/>
                          <a14:foregroundMark x1="84925" y1="12000" x2="92836" y2="22500"/>
                          <a14:foregroundMark x1="92836" y1="22500" x2="92090" y2="84500"/>
                          <a14:foregroundMark x1="92090" y1="84500" x2="18507" y2="90000"/>
                        </a14:backgroundRemoval>
                      </a14:imgEffect>
                    </a14:imgLayer>
                  </a14:imgProps>
                </a:ext>
              </a:extLst>
            </a:blip>
            <a:stretch>
              <a:fillRect/>
            </a:stretch>
          </p:blipFill>
          <p:spPr>
            <a:xfrm>
              <a:off x="2767723" y="3502608"/>
              <a:ext cx="3860312" cy="1219046"/>
            </a:xfrm>
            <a:prstGeom prst="rect">
              <a:avLst/>
            </a:prstGeom>
          </p:spPr>
        </p:pic>
        <p:pic>
          <p:nvPicPr>
            <p:cNvPr id="11" name="Grafik 10">
              <a:extLst>
                <a:ext uri="{FF2B5EF4-FFF2-40B4-BE49-F238E27FC236}">
                  <a16:creationId xmlns:a16="http://schemas.microsoft.com/office/drawing/2014/main" xmlns="" id="{213FBFE8-E46F-4CB2-8C91-442EB2132DE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000" l="985" r="91297">
                          <a14:foregroundMark x1="12151" y1="89000" x2="1478" y2="87500"/>
                          <a14:foregroundMark x1="0" y1="78000" x2="1314" y2="87000"/>
                          <a14:foregroundMark x1="5419" y1="9000" x2="0" y2="25500"/>
                          <a14:foregroundMark x1="5583" y1="9000" x2="83415" y2="12000"/>
                          <a14:foregroundMark x1="83415" y1="12000" x2="91954" y2="22500"/>
                          <a14:foregroundMark x1="91297" y1="80500" x2="91297" y2="84500"/>
                          <a14:foregroundMark x1="91297" y1="84500" x2="10345" y2="90000"/>
                          <a14:backgroundMark x1="91790" y1="23000" x2="91790" y2="80500"/>
                          <a14:backgroundMark x1="92282" y1="24000" x2="92282" y2="21500"/>
                          <a14:backgroundMark x1="92118" y1="22500" x2="91790" y2="21000"/>
                          <a14:backgroundMark x1="91790" y1="83500" x2="91790" y2="77500"/>
                        </a14:backgroundRemoval>
                      </a14:imgEffect>
                    </a14:imgLayer>
                  </a14:imgProps>
                </a:ext>
                <a:ext uri="{28A0092B-C50C-407E-A947-70E740481C1C}">
                  <a14:useLocalDpi xmlns:a14="http://schemas.microsoft.com/office/drawing/2010/main"/>
                </a:ext>
              </a:extLst>
            </a:blip>
            <a:srcRect/>
            <a:stretch/>
          </p:blipFill>
          <p:spPr>
            <a:xfrm>
              <a:off x="-13137" y="3502608"/>
              <a:ext cx="3511549" cy="1219046"/>
            </a:xfrm>
            <a:prstGeom prst="rect">
              <a:avLst/>
            </a:prstGeom>
          </p:spPr>
        </p:pic>
      </p:grpSp>
      <p:sp>
        <p:nvSpPr>
          <p:cNvPr id="13" name="Inhaltsplatzhalter 2">
            <a:extLst>
              <a:ext uri="{FF2B5EF4-FFF2-40B4-BE49-F238E27FC236}">
                <a16:creationId xmlns:a16="http://schemas.microsoft.com/office/drawing/2014/main" xmlns="" id="{66133DB5-4C75-45B5-BC71-76F527092ED7}"/>
              </a:ext>
            </a:extLst>
          </p:cNvPr>
          <p:cNvSpPr txBox="1">
            <a:spLocks/>
          </p:cNvSpPr>
          <p:nvPr/>
        </p:nvSpPr>
        <p:spPr>
          <a:xfrm>
            <a:off x="504000" y="894463"/>
            <a:ext cx="4667014" cy="1532825"/>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a:solidFill>
                  <a:schemeClr val="tx1"/>
                </a:solidFill>
                <a:latin typeface="+mj-lt"/>
              </a:rPr>
              <a:t>Die Kompatibilitätsliste ist unter </a:t>
            </a:r>
            <a:r>
              <a:rPr lang="de-DE" sz="1400" err="1">
                <a:solidFill>
                  <a:schemeClr val="tx1"/>
                </a:solidFill>
                <a:latin typeface="+mj-lt"/>
              </a:rPr>
              <a:t>www.FreeStyleLibre.de</a:t>
            </a:r>
            <a:r>
              <a:rPr lang="de-DE" sz="1400">
                <a:solidFill>
                  <a:schemeClr val="tx1"/>
                </a:solidFill>
                <a:latin typeface="+mj-lt"/>
              </a:rPr>
              <a:t> abrufbar.</a:t>
            </a:r>
          </a:p>
          <a:p>
            <a:endParaRPr lang="de-DE" sz="1200" b="0">
              <a:solidFill>
                <a:schemeClr val="tx1"/>
              </a:solidFill>
              <a:latin typeface="+mj-lt"/>
            </a:endParaRPr>
          </a:p>
          <a:p>
            <a:r>
              <a:rPr lang="de-DE" sz="1200" b="0">
                <a:solidFill>
                  <a:schemeClr val="tx1"/>
                </a:solidFill>
                <a:latin typeface="+mj-lt"/>
              </a:rPr>
              <a:t>Durch die </a:t>
            </a:r>
            <a:r>
              <a:rPr lang="de-DE" sz="1200">
                <a:solidFill>
                  <a:schemeClr val="tx1"/>
                </a:solidFill>
                <a:latin typeface="+mj-lt"/>
              </a:rPr>
              <a:t>schnellen Entwicklungen</a:t>
            </a:r>
            <a:r>
              <a:rPr lang="de-DE" sz="1200" b="0">
                <a:solidFill>
                  <a:schemeClr val="tx1"/>
                </a:solidFill>
                <a:latin typeface="+mj-lt"/>
              </a:rPr>
              <a:t> auf dem </a:t>
            </a:r>
            <a:r>
              <a:rPr lang="de-DE" sz="1200" b="0" err="1">
                <a:solidFill>
                  <a:schemeClr val="tx1"/>
                </a:solidFill>
                <a:latin typeface="+mj-lt"/>
              </a:rPr>
              <a:t>Smartphonemarkt</a:t>
            </a:r>
            <a:r>
              <a:rPr lang="de-DE" sz="1200" b="0">
                <a:solidFill>
                  <a:schemeClr val="tx1"/>
                </a:solidFill>
                <a:latin typeface="+mj-lt"/>
              </a:rPr>
              <a:t> kann es sein, dass das gesuchte Smartphone </a:t>
            </a:r>
            <a:r>
              <a:rPr lang="de-DE" sz="1200">
                <a:solidFill>
                  <a:schemeClr val="tx1"/>
                </a:solidFill>
                <a:latin typeface="+mj-lt"/>
              </a:rPr>
              <a:t>nicht in der Liste erscheint</a:t>
            </a:r>
            <a:r>
              <a:rPr lang="de-DE" sz="1200" b="0">
                <a:solidFill>
                  <a:schemeClr val="tx1"/>
                </a:solidFill>
                <a:latin typeface="+mj-lt"/>
              </a:rPr>
              <a:t>, aber trotzdem kompatibel ist.</a:t>
            </a:r>
          </a:p>
        </p:txBody>
      </p:sp>
      <p:pic>
        <p:nvPicPr>
          <p:cNvPr id="15" name="Grafik 14">
            <a:extLst>
              <a:ext uri="{FF2B5EF4-FFF2-40B4-BE49-F238E27FC236}">
                <a16:creationId xmlns:a16="http://schemas.microsoft.com/office/drawing/2014/main" xmlns="" id="{5D726133-4260-4EDD-95C2-7096C99BCEC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58594" y="729018"/>
            <a:ext cx="2839546" cy="3983984"/>
          </a:xfrm>
          <a:prstGeom prst="rect">
            <a:avLst/>
          </a:prstGeom>
          <a:ln>
            <a:noFill/>
          </a:ln>
          <a:effectLst>
            <a:outerShdw blurRad="101600" algn="ctr" rotWithShape="0">
              <a:prstClr val="black">
                <a:alpha val="40000"/>
              </a:prstClr>
            </a:outerShdw>
          </a:effectLst>
        </p:spPr>
      </p:pic>
      <p:sp>
        <p:nvSpPr>
          <p:cNvPr id="14" name="Inhaltsplatzhalter 2">
            <a:extLst>
              <a:ext uri="{FF2B5EF4-FFF2-40B4-BE49-F238E27FC236}">
                <a16:creationId xmlns:a16="http://schemas.microsoft.com/office/drawing/2014/main" xmlns="" id="{36B45566-57AC-5340-B867-C4CB238067A5}"/>
              </a:ext>
            </a:extLst>
          </p:cNvPr>
          <p:cNvSpPr txBox="1">
            <a:spLocks/>
          </p:cNvSpPr>
          <p:nvPr/>
        </p:nvSpPr>
        <p:spPr>
          <a:xfrm>
            <a:off x="721736" y="2696697"/>
            <a:ext cx="1728212" cy="746306"/>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500"/>
              </a:spcBef>
              <a:buClr>
                <a:srgbClr val="FFDF00"/>
              </a:buClr>
            </a:pPr>
            <a:r>
              <a:rPr lang="de-DE" sz="1200" b="0">
                <a:solidFill>
                  <a:schemeClr val="bg1"/>
                </a:solidFill>
                <a:latin typeface="+mn-lt"/>
              </a:rPr>
              <a:t>iOS </a:t>
            </a:r>
            <a:r>
              <a:rPr lang="de-DE" sz="1200">
                <a:solidFill>
                  <a:schemeClr val="bg1"/>
                </a:solidFill>
                <a:latin typeface="+mn-lt"/>
              </a:rPr>
              <a:t>ab iPhone 7 </a:t>
            </a:r>
            <a:br>
              <a:rPr lang="de-DE" sz="1200">
                <a:solidFill>
                  <a:schemeClr val="bg1"/>
                </a:solidFill>
                <a:latin typeface="+mn-lt"/>
              </a:rPr>
            </a:br>
            <a:r>
              <a:rPr lang="de-DE" sz="1200" b="0">
                <a:solidFill>
                  <a:schemeClr val="bg1"/>
                </a:solidFill>
                <a:latin typeface="+mn-lt"/>
              </a:rPr>
              <a:t>und höher</a:t>
            </a:r>
          </a:p>
        </p:txBody>
      </p:sp>
      <p:sp>
        <p:nvSpPr>
          <p:cNvPr id="16" name="Inhaltsplatzhalter 2">
            <a:extLst>
              <a:ext uri="{FF2B5EF4-FFF2-40B4-BE49-F238E27FC236}">
                <a16:creationId xmlns:a16="http://schemas.microsoft.com/office/drawing/2014/main" xmlns="" id="{67B2432B-C8C7-774A-87A3-C4701565A92E}"/>
              </a:ext>
            </a:extLst>
          </p:cNvPr>
          <p:cNvSpPr txBox="1">
            <a:spLocks/>
          </p:cNvSpPr>
          <p:nvPr/>
        </p:nvSpPr>
        <p:spPr>
          <a:xfrm>
            <a:off x="2837507" y="2696697"/>
            <a:ext cx="2188225" cy="746306"/>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500"/>
              </a:spcBef>
              <a:buClr>
                <a:srgbClr val="FFDF00"/>
              </a:buClr>
            </a:pPr>
            <a:r>
              <a:rPr lang="de-DE" sz="1200" b="0">
                <a:solidFill>
                  <a:schemeClr val="bg1"/>
                </a:solidFill>
                <a:latin typeface="+mn-lt"/>
              </a:rPr>
              <a:t>Android ab OS 5.0 </a:t>
            </a:r>
            <a:r>
              <a:rPr lang="de-DE" sz="1200">
                <a:solidFill>
                  <a:schemeClr val="bg1"/>
                </a:solidFill>
                <a:latin typeface="+mn-lt"/>
              </a:rPr>
              <a:t>(</a:t>
            </a:r>
            <a:r>
              <a:rPr lang="de-DE" sz="1200" err="1">
                <a:solidFill>
                  <a:schemeClr val="bg1"/>
                </a:solidFill>
                <a:latin typeface="+mn-lt"/>
              </a:rPr>
              <a:t>Lollipop</a:t>
            </a:r>
            <a:r>
              <a:rPr lang="de-DE" sz="1200">
                <a:solidFill>
                  <a:schemeClr val="bg1"/>
                </a:solidFill>
                <a:latin typeface="+mn-lt"/>
              </a:rPr>
              <a:t>)</a:t>
            </a:r>
            <a:r>
              <a:rPr lang="de-DE" sz="1200" b="0">
                <a:solidFill>
                  <a:schemeClr val="bg1"/>
                </a:solidFill>
                <a:latin typeface="+mn-lt"/>
              </a:rPr>
              <a:t> und höher</a:t>
            </a:r>
          </a:p>
        </p:txBody>
      </p:sp>
      <p:sp>
        <p:nvSpPr>
          <p:cNvPr id="22" name="Datumsplatzhalter 4">
            <a:extLst>
              <a:ext uri="{FF2B5EF4-FFF2-40B4-BE49-F238E27FC236}">
                <a16:creationId xmlns:a16="http://schemas.microsoft.com/office/drawing/2014/main" xmlns="" id="{F70F9695-3E9F-4ADB-AC77-C1E3D84D53BD}"/>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3" name="Foliennummernplatzhalter 1">
            <a:extLst>
              <a:ext uri="{FF2B5EF4-FFF2-40B4-BE49-F238E27FC236}">
                <a16:creationId xmlns:a16="http://schemas.microsoft.com/office/drawing/2014/main" xmlns="" id="{12AE34C7-6E0D-4389-8542-FAED88057781}"/>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12</a:t>
            </a:fld>
            <a:endParaRPr lang="en-US"/>
          </a:p>
        </p:txBody>
      </p:sp>
    </p:spTree>
    <p:extLst>
      <p:ext uri="{BB962C8B-B14F-4D97-AF65-F5344CB8AC3E}">
        <p14:creationId xmlns:p14="http://schemas.microsoft.com/office/powerpoint/2010/main" val="88483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13">
            <a:extLst>
              <a:ext uri="{FF2B5EF4-FFF2-40B4-BE49-F238E27FC236}">
                <a16:creationId xmlns:a16="http://schemas.microsoft.com/office/drawing/2014/main" xmlns="" id="{61B7D4D3-0C49-43FC-A28C-DC854CB2C00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4818890" y="0"/>
            <a:ext cx="4325110" cy="5143500"/>
          </a:xfrm>
        </p:spPr>
      </p:pic>
      <p:pic>
        <p:nvPicPr>
          <p:cNvPr id="57" name="Grafik 56">
            <a:extLst>
              <a:ext uri="{FF2B5EF4-FFF2-40B4-BE49-F238E27FC236}">
                <a16:creationId xmlns:a16="http://schemas.microsoft.com/office/drawing/2014/main" xmlns="" id="{E994E7E6-5560-45BE-A0AA-13375889987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96409" y="1008347"/>
            <a:ext cx="1879971" cy="3292039"/>
          </a:xfrm>
          <a:prstGeom prst="rect">
            <a:avLst/>
          </a:prstGeom>
        </p:spPr>
      </p:pic>
      <p:sp>
        <p:nvSpPr>
          <p:cNvPr id="8" name="Titel 7">
            <a:extLst>
              <a:ext uri="{FF2B5EF4-FFF2-40B4-BE49-F238E27FC236}">
                <a16:creationId xmlns:a16="http://schemas.microsoft.com/office/drawing/2014/main" xmlns="" id="{6D894FA2-19BC-47E8-A029-6E4BE70912F7}"/>
              </a:ext>
            </a:extLst>
          </p:cNvPr>
          <p:cNvSpPr>
            <a:spLocks noGrp="1"/>
          </p:cNvSpPr>
          <p:nvPr>
            <p:ph type="title"/>
          </p:nvPr>
        </p:nvSpPr>
        <p:spPr/>
        <p:txBody>
          <a:bodyPr/>
          <a:lstStyle/>
          <a:p>
            <a:r>
              <a:rPr lang="de-DE" err="1"/>
              <a:t>FreeStyle</a:t>
            </a:r>
            <a:r>
              <a:rPr lang="de-DE"/>
              <a:t> Libre 2 Systembestandteile</a:t>
            </a:r>
          </a:p>
        </p:txBody>
      </p:sp>
      <p:sp>
        <p:nvSpPr>
          <p:cNvPr id="10" name="Textplatzhalter 9">
            <a:extLst>
              <a:ext uri="{FF2B5EF4-FFF2-40B4-BE49-F238E27FC236}">
                <a16:creationId xmlns:a16="http://schemas.microsoft.com/office/drawing/2014/main" xmlns="" id="{C7383136-0F3B-4CA8-BF2B-156782AA2C38}"/>
              </a:ext>
            </a:extLst>
          </p:cNvPr>
          <p:cNvSpPr>
            <a:spLocks noGrp="1"/>
          </p:cNvSpPr>
          <p:nvPr>
            <p:ph type="body" sz="quarter" idx="11"/>
          </p:nvPr>
        </p:nvSpPr>
        <p:spPr/>
        <p:txBody>
          <a:bodyPr/>
          <a:lstStyle/>
          <a:p>
            <a:r>
              <a:rPr lang="de-DE" b="1"/>
              <a:t>1.</a:t>
            </a:r>
            <a:r>
              <a:rPr lang="de-DE"/>
              <a:t> Die Nutzung von </a:t>
            </a:r>
            <a:r>
              <a:rPr lang="de-DE" err="1"/>
              <a:t>FreeStyle</a:t>
            </a:r>
            <a:r>
              <a:rPr lang="de-DE"/>
              <a:t> </a:t>
            </a:r>
            <a:r>
              <a:rPr lang="de-DE" err="1"/>
              <a:t>LibreLink</a:t>
            </a:r>
            <a:r>
              <a:rPr lang="de-DE"/>
              <a:t> erfordert eine Registrierung bei </a:t>
            </a:r>
            <a:r>
              <a:rPr lang="de-DE" err="1"/>
              <a:t>LibreView</a:t>
            </a:r>
            <a:r>
              <a:rPr lang="de-DE"/>
              <a:t>, einem Dienst von Abbott und </a:t>
            </a:r>
            <a:r>
              <a:rPr lang="de-DE" err="1"/>
              <a:t>Newyu</a:t>
            </a:r>
            <a:r>
              <a:rPr lang="de-DE"/>
              <a:t>, Inc. </a:t>
            </a:r>
            <a:r>
              <a:rPr lang="de-DE" b="1"/>
              <a:t>2.</a:t>
            </a:r>
            <a:r>
              <a:rPr lang="de-DE"/>
              <a:t> Die </a:t>
            </a:r>
            <a:r>
              <a:rPr lang="de-DE" err="1"/>
              <a:t>FreeStyle</a:t>
            </a:r>
            <a:r>
              <a:rPr lang="de-DE"/>
              <a:t> </a:t>
            </a:r>
            <a:r>
              <a:rPr lang="de-DE" err="1"/>
              <a:t>LibreLink</a:t>
            </a:r>
            <a:r>
              <a:rPr lang="de-DE"/>
              <a:t> App ist nur mit bestimmten Mobilgeräten und Betriebssystemen kompatibel. Bevor Sie die App nutzen möchten, besuchen Sie bitte die Webseite www.FreeStyleLibre.de, um mehr Informationen zur Gerätekompatibilität zu erhalten.</a:t>
            </a:r>
          </a:p>
        </p:txBody>
      </p:sp>
      <p:sp>
        <p:nvSpPr>
          <p:cNvPr id="11" name="object 43">
            <a:extLst>
              <a:ext uri="{FF2B5EF4-FFF2-40B4-BE49-F238E27FC236}">
                <a16:creationId xmlns:a16="http://schemas.microsoft.com/office/drawing/2014/main" xmlns="" id="{78BEB348-1CA6-420C-A9FB-074D1E4BD5A9}"/>
              </a:ext>
            </a:extLst>
          </p:cNvPr>
          <p:cNvSpPr/>
          <p:nvPr/>
        </p:nvSpPr>
        <p:spPr>
          <a:xfrm>
            <a:off x="9384237" y="1663549"/>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a:latin typeface="Arial" panose="020B0604020202020204" pitchFamily="34" charset="0"/>
            </a:endParaRPr>
          </a:p>
        </p:txBody>
      </p:sp>
      <p:sp>
        <p:nvSpPr>
          <p:cNvPr id="12" name="object 44">
            <a:extLst>
              <a:ext uri="{FF2B5EF4-FFF2-40B4-BE49-F238E27FC236}">
                <a16:creationId xmlns:a16="http://schemas.microsoft.com/office/drawing/2014/main" xmlns="" id="{60A1BCCB-32BC-4C31-ACF1-017147582E64}"/>
              </a:ext>
            </a:extLst>
          </p:cNvPr>
          <p:cNvSpPr/>
          <p:nvPr/>
        </p:nvSpPr>
        <p:spPr>
          <a:xfrm>
            <a:off x="9384237" y="3408706"/>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a:latin typeface="Arial" panose="020B0604020202020204" pitchFamily="34" charset="0"/>
            </a:endParaRPr>
          </a:p>
        </p:txBody>
      </p:sp>
      <p:pic>
        <p:nvPicPr>
          <p:cNvPr id="55" name="Inhaltsplatzhalter 13" descr="Ein Bild, das Flasche, Lotion enthält.&#10;&#10;Automatisch generierte Beschreibung">
            <a:extLst>
              <a:ext uri="{FF2B5EF4-FFF2-40B4-BE49-F238E27FC236}">
                <a16:creationId xmlns:a16="http://schemas.microsoft.com/office/drawing/2014/main" xmlns="" id="{310E90A4-EC9C-429E-B0C4-4BED18487E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5330" y="1248828"/>
            <a:ext cx="1735443" cy="1301582"/>
          </a:xfrm>
          <a:prstGeom prst="rect">
            <a:avLst/>
          </a:prstGeom>
        </p:spPr>
      </p:pic>
      <p:sp>
        <p:nvSpPr>
          <p:cNvPr id="58" name="Rechteck: abgerundete Ecken 57">
            <a:extLst>
              <a:ext uri="{FF2B5EF4-FFF2-40B4-BE49-F238E27FC236}">
                <a16:creationId xmlns:a16="http://schemas.microsoft.com/office/drawing/2014/main" xmlns="" id="{E980518A-1C44-4453-9C15-4E0024C93D10}"/>
              </a:ext>
            </a:extLst>
          </p:cNvPr>
          <p:cNvSpPr/>
          <p:nvPr/>
        </p:nvSpPr>
        <p:spPr>
          <a:xfrm>
            <a:off x="2040792" y="3412029"/>
            <a:ext cx="2507034" cy="642801"/>
          </a:xfrm>
          <a:prstGeom prst="roundRect">
            <a:avLst>
              <a:gd name="adj" fmla="val 23810"/>
            </a:avLst>
          </a:prstGeom>
          <a:gradFill>
            <a:gsLst>
              <a:gs pos="0">
                <a:schemeClr val="accent2"/>
              </a:gs>
              <a:gs pos="100000">
                <a:schemeClr val="accent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0" bIns="108000" rtlCol="0" anchor="ctr">
            <a:spAutoFit/>
          </a:bodyPr>
          <a:lstStyle/>
          <a:p>
            <a:r>
              <a:rPr lang="de-DE" sz="1100"/>
              <a:t>Start des </a:t>
            </a:r>
            <a:r>
              <a:rPr lang="de-DE" sz="1100" err="1"/>
              <a:t>FreeStyle</a:t>
            </a:r>
            <a:r>
              <a:rPr lang="de-DE" sz="1100"/>
              <a:t> Libre 2 Sensors </a:t>
            </a:r>
            <a:br>
              <a:rPr lang="de-DE" sz="1100"/>
            </a:br>
            <a:r>
              <a:rPr lang="de-DE" sz="1100"/>
              <a:t>mit der </a:t>
            </a:r>
            <a:r>
              <a:rPr lang="de-DE" sz="1100" err="1"/>
              <a:t>FreeStyle</a:t>
            </a:r>
            <a:r>
              <a:rPr lang="de-DE" sz="1100"/>
              <a:t> </a:t>
            </a:r>
            <a:r>
              <a:rPr lang="de-DE" sz="1100" err="1"/>
              <a:t>LibreLink</a:t>
            </a:r>
            <a:r>
              <a:rPr lang="de-DE" sz="1100"/>
              <a:t> App</a:t>
            </a:r>
            <a:r>
              <a:rPr lang="de-DE" sz="1100" baseline="30000"/>
              <a:t>1,2</a:t>
            </a:r>
          </a:p>
        </p:txBody>
      </p:sp>
      <p:grpSp>
        <p:nvGrpSpPr>
          <p:cNvPr id="4" name="Gruppieren 3">
            <a:extLst>
              <a:ext uri="{FF2B5EF4-FFF2-40B4-BE49-F238E27FC236}">
                <a16:creationId xmlns:a16="http://schemas.microsoft.com/office/drawing/2014/main" xmlns="" id="{BE9A44F4-5D07-4DFA-A353-8B89AFF92328}"/>
              </a:ext>
            </a:extLst>
          </p:cNvPr>
          <p:cNvGrpSpPr/>
          <p:nvPr/>
        </p:nvGrpSpPr>
        <p:grpSpPr>
          <a:xfrm>
            <a:off x="2461054" y="2233808"/>
            <a:ext cx="1520095" cy="1129994"/>
            <a:chOff x="2424500" y="2714229"/>
            <a:chExt cx="1923034" cy="1429527"/>
          </a:xfrm>
        </p:grpSpPr>
        <p:grpSp>
          <p:nvGrpSpPr>
            <p:cNvPr id="60" name="Gruppieren 59">
              <a:extLst>
                <a:ext uri="{FF2B5EF4-FFF2-40B4-BE49-F238E27FC236}">
                  <a16:creationId xmlns:a16="http://schemas.microsoft.com/office/drawing/2014/main" xmlns="" id="{3974B89C-5282-4186-A8F6-9F6E6CC09E38}"/>
                </a:ext>
              </a:extLst>
            </p:cNvPr>
            <p:cNvGrpSpPr/>
            <p:nvPr/>
          </p:nvGrpSpPr>
          <p:grpSpPr>
            <a:xfrm>
              <a:off x="3275386" y="2714229"/>
              <a:ext cx="1072148" cy="1429527"/>
              <a:chOff x="4226520" y="1142223"/>
              <a:chExt cx="1072148" cy="1429527"/>
            </a:xfrm>
          </p:grpSpPr>
          <p:sp>
            <p:nvSpPr>
              <p:cNvPr id="61" name="Ellipse 60">
                <a:extLst>
                  <a:ext uri="{FF2B5EF4-FFF2-40B4-BE49-F238E27FC236}">
                    <a16:creationId xmlns:a16="http://schemas.microsoft.com/office/drawing/2014/main" xmlns="" id="{3C266929-B112-4496-84B5-79EAE24935B5}"/>
                  </a:ext>
                </a:extLst>
              </p:cNvPr>
              <p:cNvSpPr/>
              <p:nvPr/>
            </p:nvSpPr>
            <p:spPr>
              <a:xfrm>
                <a:off x="4378513" y="2229993"/>
                <a:ext cx="768162" cy="149860"/>
              </a:xfrm>
              <a:prstGeom prst="ellipse">
                <a:avLst/>
              </a:prstGeom>
              <a:solidFill>
                <a:schemeClr val="tx1">
                  <a:alpha val="67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Picture 5">
                <a:extLst>
                  <a:ext uri="{FF2B5EF4-FFF2-40B4-BE49-F238E27FC236}">
                    <a16:creationId xmlns:a16="http://schemas.microsoft.com/office/drawing/2014/main" xmlns="" id="{A3B6BE00-83F5-440E-9D18-4BF68F0545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6520" y="1142223"/>
                <a:ext cx="1072148" cy="1429527"/>
              </a:xfrm>
              <a:prstGeom prst="rect">
                <a:avLst/>
              </a:prstGeom>
            </p:spPr>
          </p:pic>
        </p:grpSp>
        <p:grpSp>
          <p:nvGrpSpPr>
            <p:cNvPr id="63" name="Grafik 2">
              <a:extLst>
                <a:ext uri="{FF2B5EF4-FFF2-40B4-BE49-F238E27FC236}">
                  <a16:creationId xmlns:a16="http://schemas.microsoft.com/office/drawing/2014/main" xmlns="" id="{2BC70A69-9C27-4C8E-8B80-ADA248E98C67}"/>
                </a:ext>
              </a:extLst>
            </p:cNvPr>
            <p:cNvGrpSpPr/>
            <p:nvPr/>
          </p:nvGrpSpPr>
          <p:grpSpPr>
            <a:xfrm>
              <a:off x="2424500" y="3022595"/>
              <a:ext cx="631784" cy="812793"/>
              <a:chOff x="2852737" y="2941320"/>
              <a:chExt cx="1431056" cy="1841062"/>
            </a:xfrm>
            <a:solidFill>
              <a:schemeClr val="accent5"/>
            </a:solidFill>
          </p:grpSpPr>
          <p:sp>
            <p:nvSpPr>
              <p:cNvPr id="64" name="Freihandform: Form 63">
                <a:extLst>
                  <a:ext uri="{FF2B5EF4-FFF2-40B4-BE49-F238E27FC236}">
                    <a16:creationId xmlns:a16="http://schemas.microsoft.com/office/drawing/2014/main" xmlns="" id="{C68C8427-D1C2-4E6B-8715-C55E73142D1F}"/>
                  </a:ext>
                </a:extLst>
              </p:cNvPr>
              <p:cNvSpPr/>
              <p:nvPr/>
            </p:nvSpPr>
            <p:spPr>
              <a:xfrm>
                <a:off x="3996733" y="3747015"/>
                <a:ext cx="287059" cy="287060"/>
              </a:xfrm>
              <a:custGeom>
                <a:avLst/>
                <a:gdLst>
                  <a:gd name="connsiteX0" fmla="*/ 143530 w 287059"/>
                  <a:gd name="connsiteY0" fmla="*/ 0 h 287060"/>
                  <a:gd name="connsiteX1" fmla="*/ 287060 w 287059"/>
                  <a:gd name="connsiteY1" fmla="*/ 143530 h 287060"/>
                  <a:gd name="connsiteX2" fmla="*/ 143530 w 287059"/>
                  <a:gd name="connsiteY2" fmla="*/ 287060 h 287060"/>
                  <a:gd name="connsiteX3" fmla="*/ 0 w 287059"/>
                  <a:gd name="connsiteY3" fmla="*/ 143530 h 287060"/>
                  <a:gd name="connsiteX4" fmla="*/ 143530 w 287059"/>
                  <a:gd name="connsiteY4" fmla="*/ 0 h 28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59" h="287060">
                    <a:moveTo>
                      <a:pt x="143530" y="0"/>
                    </a:moveTo>
                    <a:cubicBezTo>
                      <a:pt x="222771" y="0"/>
                      <a:pt x="287060" y="64249"/>
                      <a:pt x="287060" y="143530"/>
                    </a:cubicBezTo>
                    <a:cubicBezTo>
                      <a:pt x="287060" y="222771"/>
                      <a:pt x="222811" y="287060"/>
                      <a:pt x="143530" y="287060"/>
                    </a:cubicBezTo>
                    <a:cubicBezTo>
                      <a:pt x="64249" y="287060"/>
                      <a:pt x="0" y="222811"/>
                      <a:pt x="0" y="143530"/>
                    </a:cubicBezTo>
                    <a:cubicBezTo>
                      <a:pt x="40" y="64249"/>
                      <a:pt x="64289" y="0"/>
                      <a:pt x="143530" y="0"/>
                    </a:cubicBezTo>
                  </a:path>
                </a:pathLst>
              </a:custGeom>
              <a:grpFill/>
              <a:ln w="3958"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xmlns="" id="{B8C29EFC-C377-4D99-9CFC-E3457F373175}"/>
                  </a:ext>
                </a:extLst>
              </p:cNvPr>
              <p:cNvSpPr/>
              <p:nvPr/>
            </p:nvSpPr>
            <p:spPr>
              <a:xfrm>
                <a:off x="3701543" y="3535904"/>
                <a:ext cx="227093" cy="670533"/>
              </a:xfrm>
              <a:custGeom>
                <a:avLst/>
                <a:gdLst>
                  <a:gd name="connsiteX0" fmla="*/ 227094 w 227093"/>
                  <a:gd name="connsiteY0" fmla="*/ 64051 h 670533"/>
                  <a:gd name="connsiteX1" fmla="*/ 79320 w 227093"/>
                  <a:gd name="connsiteY1" fmla="*/ 354601 h 670533"/>
                  <a:gd name="connsiteX2" fmla="*/ 189338 w 227093"/>
                  <a:gd name="connsiteY2" fmla="*/ 613423 h 670533"/>
                  <a:gd name="connsiteX3" fmla="*/ 134289 w 227093"/>
                  <a:gd name="connsiteY3" fmla="*/ 670534 h 670533"/>
                  <a:gd name="connsiteX4" fmla="*/ 0 w 227093"/>
                  <a:gd name="connsiteY4" fmla="*/ 354601 h 670533"/>
                  <a:gd name="connsiteX5" fmla="*/ 180335 w 227093"/>
                  <a:gd name="connsiteY5" fmla="*/ 0 h 670533"/>
                  <a:gd name="connsiteX6" fmla="*/ 227094 w 227093"/>
                  <a:gd name="connsiteY6" fmla="*/ 64051 h 67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093" h="670533">
                    <a:moveTo>
                      <a:pt x="227094" y="64051"/>
                    </a:moveTo>
                    <a:cubicBezTo>
                      <a:pt x="134567" y="131592"/>
                      <a:pt x="79320" y="240221"/>
                      <a:pt x="79320" y="354601"/>
                    </a:cubicBezTo>
                    <a:cubicBezTo>
                      <a:pt x="79320" y="453117"/>
                      <a:pt x="118385" y="545010"/>
                      <a:pt x="189338" y="613423"/>
                    </a:cubicBezTo>
                    <a:lnTo>
                      <a:pt x="134289" y="670534"/>
                    </a:lnTo>
                    <a:cubicBezTo>
                      <a:pt x="47711" y="587049"/>
                      <a:pt x="0" y="474851"/>
                      <a:pt x="0" y="354601"/>
                    </a:cubicBezTo>
                    <a:cubicBezTo>
                      <a:pt x="0" y="214958"/>
                      <a:pt x="67422" y="82414"/>
                      <a:pt x="180335" y="0"/>
                    </a:cubicBezTo>
                    <a:lnTo>
                      <a:pt x="227094" y="64051"/>
                    </a:lnTo>
                    <a:close/>
                  </a:path>
                </a:pathLst>
              </a:custGeom>
              <a:grpFill/>
              <a:ln w="3958" cap="flat">
                <a:no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xmlns="" id="{77112DEE-DF38-4071-A9BE-B9C0A900E778}"/>
                  </a:ext>
                </a:extLst>
              </p:cNvPr>
              <p:cNvSpPr/>
              <p:nvPr/>
            </p:nvSpPr>
            <p:spPr>
              <a:xfrm>
                <a:off x="3279956" y="3214776"/>
                <a:ext cx="376890" cy="1304976"/>
              </a:xfrm>
              <a:custGeom>
                <a:avLst/>
                <a:gdLst>
                  <a:gd name="connsiteX0" fmla="*/ 376890 w 376890"/>
                  <a:gd name="connsiteY0" fmla="*/ 62266 h 1304976"/>
                  <a:gd name="connsiteX1" fmla="*/ 79320 w 376890"/>
                  <a:gd name="connsiteY1" fmla="*/ 675729 h 1304976"/>
                  <a:gd name="connsiteX2" fmla="*/ 146187 w 376890"/>
                  <a:gd name="connsiteY2" fmla="*/ 992415 h 1304976"/>
                  <a:gd name="connsiteX3" fmla="*/ 327712 w 376890"/>
                  <a:gd name="connsiteY3" fmla="*/ 1246954 h 1304976"/>
                  <a:gd name="connsiteX4" fmla="*/ 273615 w 376890"/>
                  <a:gd name="connsiteY4" fmla="*/ 1304977 h 1304976"/>
                  <a:gd name="connsiteX5" fmla="*/ 73689 w 376890"/>
                  <a:gd name="connsiteY5" fmla="*/ 1024619 h 1304976"/>
                  <a:gd name="connsiteX6" fmla="*/ 0 w 376890"/>
                  <a:gd name="connsiteY6" fmla="*/ 675729 h 1304976"/>
                  <a:gd name="connsiteX7" fmla="*/ 327751 w 376890"/>
                  <a:gd name="connsiteY7" fmla="*/ 0 h 1304976"/>
                  <a:gd name="connsiteX8" fmla="*/ 376890 w 376890"/>
                  <a:gd name="connsiteY8" fmla="*/ 62266 h 13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890" h="1304976">
                    <a:moveTo>
                      <a:pt x="376890" y="62266"/>
                    </a:moveTo>
                    <a:cubicBezTo>
                      <a:pt x="187791" y="211507"/>
                      <a:pt x="79320" y="435111"/>
                      <a:pt x="79320" y="675729"/>
                    </a:cubicBezTo>
                    <a:cubicBezTo>
                      <a:pt x="79320" y="785985"/>
                      <a:pt x="101808" y="892512"/>
                      <a:pt x="146187" y="992415"/>
                    </a:cubicBezTo>
                    <a:cubicBezTo>
                      <a:pt x="189060" y="1088948"/>
                      <a:pt x="250136" y="1174574"/>
                      <a:pt x="327712" y="1246954"/>
                    </a:cubicBezTo>
                    <a:lnTo>
                      <a:pt x="273615" y="1304977"/>
                    </a:lnTo>
                    <a:cubicBezTo>
                      <a:pt x="188187" y="1225300"/>
                      <a:pt x="120924" y="1130948"/>
                      <a:pt x="73689" y="1024619"/>
                    </a:cubicBezTo>
                    <a:cubicBezTo>
                      <a:pt x="24788" y="914523"/>
                      <a:pt x="0" y="797129"/>
                      <a:pt x="0" y="675729"/>
                    </a:cubicBezTo>
                    <a:cubicBezTo>
                      <a:pt x="0" y="410681"/>
                      <a:pt x="119456" y="164391"/>
                      <a:pt x="327751" y="0"/>
                    </a:cubicBezTo>
                    <a:lnTo>
                      <a:pt x="376890" y="62266"/>
                    </a:lnTo>
                    <a:close/>
                  </a:path>
                </a:pathLst>
              </a:custGeom>
              <a:grpFill/>
              <a:ln w="3958" cap="flat">
                <a:no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xmlns="" id="{4E25236B-846F-43EE-BD6E-C28C473B524B}"/>
                  </a:ext>
                </a:extLst>
              </p:cNvPr>
              <p:cNvSpPr/>
              <p:nvPr/>
            </p:nvSpPr>
            <p:spPr>
              <a:xfrm>
                <a:off x="2852737" y="2941320"/>
                <a:ext cx="471202" cy="1841062"/>
              </a:xfrm>
              <a:custGeom>
                <a:avLst/>
                <a:gdLst>
                  <a:gd name="connsiteX0" fmla="*/ 471202 w 471202"/>
                  <a:gd name="connsiteY0" fmla="*/ 58459 h 1841062"/>
                  <a:gd name="connsiteX1" fmla="*/ 184935 w 471202"/>
                  <a:gd name="connsiteY1" fmla="*/ 454465 h 1841062"/>
                  <a:gd name="connsiteX2" fmla="*/ 79320 w 471202"/>
                  <a:gd name="connsiteY2" fmla="*/ 949186 h 1841062"/>
                  <a:gd name="connsiteX3" fmla="*/ 416114 w 471202"/>
                  <a:gd name="connsiteY3" fmla="*/ 1786094 h 1841062"/>
                  <a:gd name="connsiteX4" fmla="*/ 358924 w 471202"/>
                  <a:gd name="connsiteY4" fmla="*/ 1841063 h 1841062"/>
                  <a:gd name="connsiteX5" fmla="*/ 0 w 471202"/>
                  <a:gd name="connsiteY5" fmla="*/ 949186 h 1841062"/>
                  <a:gd name="connsiteX6" fmla="*/ 112555 w 471202"/>
                  <a:gd name="connsiteY6" fmla="*/ 421944 h 1841062"/>
                  <a:gd name="connsiteX7" fmla="*/ 417582 w 471202"/>
                  <a:gd name="connsiteY7" fmla="*/ 0 h 1841062"/>
                  <a:gd name="connsiteX8" fmla="*/ 471202 w 471202"/>
                  <a:gd name="connsiteY8" fmla="*/ 58459 h 184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202" h="1841062">
                    <a:moveTo>
                      <a:pt x="471202" y="58459"/>
                    </a:moveTo>
                    <a:cubicBezTo>
                      <a:pt x="348930" y="170578"/>
                      <a:pt x="252635" y="303797"/>
                      <a:pt x="184935" y="454465"/>
                    </a:cubicBezTo>
                    <a:cubicBezTo>
                      <a:pt x="114856" y="610369"/>
                      <a:pt x="79320" y="776823"/>
                      <a:pt x="79320" y="949186"/>
                    </a:cubicBezTo>
                    <a:cubicBezTo>
                      <a:pt x="79320" y="1262779"/>
                      <a:pt x="198935" y="1559992"/>
                      <a:pt x="416114" y="1786094"/>
                    </a:cubicBezTo>
                    <a:lnTo>
                      <a:pt x="358924" y="1841063"/>
                    </a:lnTo>
                    <a:cubicBezTo>
                      <a:pt x="127468" y="1600128"/>
                      <a:pt x="0" y="1283402"/>
                      <a:pt x="0" y="949186"/>
                    </a:cubicBezTo>
                    <a:cubicBezTo>
                      <a:pt x="0" y="765520"/>
                      <a:pt x="37875" y="588160"/>
                      <a:pt x="112555" y="421944"/>
                    </a:cubicBezTo>
                    <a:cubicBezTo>
                      <a:pt x="184697" y="261400"/>
                      <a:pt x="287338" y="119456"/>
                      <a:pt x="417582" y="0"/>
                    </a:cubicBezTo>
                    <a:lnTo>
                      <a:pt x="471202" y="58459"/>
                    </a:lnTo>
                    <a:close/>
                  </a:path>
                </a:pathLst>
              </a:custGeom>
              <a:grpFill/>
              <a:ln w="3958" cap="flat">
                <a:noFill/>
                <a:prstDash val="solid"/>
                <a:miter/>
              </a:ln>
            </p:spPr>
            <p:txBody>
              <a:bodyPr rtlCol="0" anchor="ctr"/>
              <a:lstStyle/>
              <a:p>
                <a:endParaRPr lang="de-DE"/>
              </a:p>
            </p:txBody>
          </p:sp>
        </p:grpSp>
      </p:grpSp>
      <p:sp>
        <p:nvSpPr>
          <p:cNvPr id="34" name="Textplatzhalter 10">
            <a:extLst>
              <a:ext uri="{FF2B5EF4-FFF2-40B4-BE49-F238E27FC236}">
                <a16:creationId xmlns:a16="http://schemas.microsoft.com/office/drawing/2014/main" xmlns="" id="{12ED8069-0586-4B32-A2EF-A0E3C2AA2DB6}"/>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sp>
        <p:nvSpPr>
          <p:cNvPr id="22" name="Datumsplatzhalter 4">
            <a:extLst>
              <a:ext uri="{FF2B5EF4-FFF2-40B4-BE49-F238E27FC236}">
                <a16:creationId xmlns:a16="http://schemas.microsoft.com/office/drawing/2014/main" xmlns="" id="{EE4196E2-C2B6-4E9F-A66B-0BB83D0C7009}"/>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24" name="Foliennummernplatzhalter 1">
            <a:extLst>
              <a:ext uri="{FF2B5EF4-FFF2-40B4-BE49-F238E27FC236}">
                <a16:creationId xmlns:a16="http://schemas.microsoft.com/office/drawing/2014/main" xmlns="" id="{2F151A7F-DE6A-4555-B38E-7D3C85422C0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13</a:t>
            </a:fld>
            <a:endParaRPr lang="en-US">
              <a:solidFill>
                <a:schemeClr val="bg1"/>
              </a:solidFill>
            </a:endParaRPr>
          </a:p>
        </p:txBody>
      </p:sp>
    </p:spTree>
    <p:extLst>
      <p:ext uri="{BB962C8B-B14F-4D97-AF65-F5344CB8AC3E}">
        <p14:creationId xmlns:p14="http://schemas.microsoft.com/office/powerpoint/2010/main" val="213904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xmlns="" id="{4FA80502-FECC-43C3-A55F-5DBED52CDA5E}"/>
              </a:ext>
            </a:extLst>
          </p:cNvPr>
          <p:cNvSpPr/>
          <p:nvPr/>
        </p:nvSpPr>
        <p:spPr>
          <a:xfrm>
            <a:off x="7551369" y="827119"/>
            <a:ext cx="1263600" cy="1256400"/>
          </a:xfrm>
          <a:prstGeom prst="roundRect">
            <a:avLst/>
          </a:prstGeom>
          <a:gradFill flip="none" rotWithShape="1">
            <a:gsLst>
              <a:gs pos="0">
                <a:srgbClr val="009CDE"/>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xmlns="" id="{6054596A-6ACE-4871-BB4E-31A3291343D1}"/>
              </a:ext>
            </a:extLst>
          </p:cNvPr>
          <p:cNvSpPr>
            <a:spLocks noGrp="1"/>
          </p:cNvSpPr>
          <p:nvPr>
            <p:ph type="title"/>
          </p:nvPr>
        </p:nvSpPr>
        <p:spPr/>
        <p:txBody>
          <a:bodyPr/>
          <a:lstStyle/>
          <a:p>
            <a:r>
              <a:rPr lang="de-DE"/>
              <a:t>Sensorapplikation &amp; Funktionsweise</a:t>
            </a:r>
          </a:p>
        </p:txBody>
      </p:sp>
      <p:sp>
        <p:nvSpPr>
          <p:cNvPr id="6" name="Textplatzhalter 5">
            <a:extLst>
              <a:ext uri="{FF2B5EF4-FFF2-40B4-BE49-F238E27FC236}">
                <a16:creationId xmlns:a16="http://schemas.microsoft.com/office/drawing/2014/main" xmlns="" id="{D6229941-85B5-4A85-9E2C-2E4278B691A4}"/>
              </a:ext>
            </a:extLst>
          </p:cNvPr>
          <p:cNvSpPr>
            <a:spLocks noGrp="1"/>
          </p:cNvSpPr>
          <p:nvPr>
            <p:ph type="body" sz="quarter" idx="11"/>
          </p:nvPr>
        </p:nvSpPr>
        <p:spPr/>
        <p:txBody>
          <a:bodyPr/>
          <a:lstStyle/>
          <a:p>
            <a:r>
              <a:rPr lang="de-DE"/>
              <a:t>Agenturfotos. Mit Models gestellt.</a:t>
            </a:r>
            <a:r>
              <a:rPr lang="de-DE" b="1" spc="3">
                <a:solidFill>
                  <a:prstClr val="black"/>
                </a:solidFill>
              </a:rPr>
              <a:t/>
            </a:r>
            <a:br>
              <a:rPr lang="de-DE" b="1" spc="3">
                <a:solidFill>
                  <a:prstClr val="black"/>
                </a:solidFill>
              </a:rPr>
            </a:br>
            <a:r>
              <a:rPr lang="de-DE" sz="700" b="1" spc="3">
                <a:solidFill>
                  <a:prstClr val="black"/>
                </a:solidFill>
              </a:rPr>
              <a:t>1</a:t>
            </a:r>
            <a:r>
              <a:rPr lang="de-DE" b="1" spc="3">
                <a:solidFill>
                  <a:prstClr val="black"/>
                </a:solidFill>
              </a:rPr>
              <a:t>. </a:t>
            </a:r>
            <a:r>
              <a:rPr lang="de-DE" spc="7">
                <a:solidFill>
                  <a:prstClr val="black"/>
                </a:solidFill>
              </a:rPr>
              <a:t>Für ein vollständiges glykämisches Profil muss der Sensor mindestens einmal alle 8 Stunden gescannt und alle 14 Tage ersetzt werden. </a:t>
            </a:r>
            <a:r>
              <a:rPr lang="de-DE" b="1" spc="7">
                <a:solidFill>
                  <a:prstClr val="black"/>
                </a:solidFill>
              </a:rPr>
              <a:t>2.</a:t>
            </a:r>
            <a:r>
              <a:rPr lang="de-DE" spc="7">
                <a:solidFill>
                  <a:prstClr val="black"/>
                </a:solidFill>
              </a:rPr>
              <a:t> </a:t>
            </a:r>
            <a:r>
              <a:rPr lang="de-DE" sz="700" spc="3">
                <a:solidFill>
                  <a:prstClr val="black"/>
                </a:solidFill>
              </a:rPr>
              <a:t>Die Nutzung von </a:t>
            </a:r>
            <a:r>
              <a:rPr lang="de-DE" sz="700" spc="3" err="1">
                <a:solidFill>
                  <a:prstClr val="black"/>
                </a:solidFill>
              </a:rPr>
              <a:t>FreeStyle</a:t>
            </a:r>
            <a:r>
              <a:rPr lang="de-DE" sz="700" spc="3">
                <a:solidFill>
                  <a:prstClr val="black"/>
                </a:solidFill>
              </a:rPr>
              <a:t> </a:t>
            </a:r>
            <a:r>
              <a:rPr lang="de-DE" sz="700" spc="3" err="1">
                <a:solidFill>
                  <a:prstClr val="black"/>
                </a:solidFill>
              </a:rPr>
              <a:t>LibreLink</a:t>
            </a:r>
            <a:r>
              <a:rPr lang="de-DE" sz="700" spc="3">
                <a:solidFill>
                  <a:prstClr val="black"/>
                </a:solidFill>
              </a:rPr>
              <a:t> erfordert eine Registrierung bei </a:t>
            </a:r>
            <a:r>
              <a:rPr lang="de-DE" sz="700" spc="3" err="1">
                <a:solidFill>
                  <a:prstClr val="black"/>
                </a:solidFill>
              </a:rPr>
              <a:t>LibreView</a:t>
            </a:r>
            <a:r>
              <a:rPr lang="de-DE" sz="700" spc="3">
                <a:solidFill>
                  <a:prstClr val="black"/>
                </a:solidFill>
              </a:rPr>
              <a:t>, einem Dienst von Abbott und </a:t>
            </a:r>
            <a:r>
              <a:rPr lang="de-DE" sz="700" spc="3" err="1">
                <a:solidFill>
                  <a:prstClr val="black"/>
                </a:solidFill>
              </a:rPr>
              <a:t>Newyu</a:t>
            </a:r>
            <a:r>
              <a:rPr lang="de-DE" sz="700" spc="3">
                <a:solidFill>
                  <a:prstClr val="black"/>
                </a:solidFill>
              </a:rPr>
              <a:t>, Inc. </a:t>
            </a:r>
            <a:r>
              <a:rPr lang="de-DE" sz="700" b="1" spc="3">
                <a:solidFill>
                  <a:prstClr val="black"/>
                </a:solidFill>
              </a:rPr>
              <a:t>3.</a:t>
            </a:r>
            <a:r>
              <a:rPr lang="de-DE" sz="700" spc="3">
                <a:solidFill>
                  <a:prstClr val="black"/>
                </a:solidFill>
              </a:rPr>
              <a:t> Die </a:t>
            </a:r>
            <a:r>
              <a:rPr lang="de-DE" sz="700" spc="3" err="1">
                <a:solidFill>
                  <a:prstClr val="black"/>
                </a:solidFill>
              </a:rPr>
              <a:t>FreeStyle</a:t>
            </a:r>
            <a:r>
              <a:rPr lang="de-DE" sz="700" spc="3">
                <a:solidFill>
                  <a:prstClr val="black"/>
                </a:solidFill>
              </a:rPr>
              <a:t> </a:t>
            </a:r>
            <a:r>
              <a:rPr lang="de-DE" sz="700" spc="3" err="1">
                <a:solidFill>
                  <a:prstClr val="black"/>
                </a:solidFill>
              </a:rPr>
              <a:t>LibreLink</a:t>
            </a:r>
            <a:r>
              <a:rPr lang="de-DE" sz="700" spc="3">
                <a:solidFill>
                  <a:prstClr val="black"/>
                </a:solidFill>
              </a:rPr>
              <a:t> App ist nur mit bestimmten Mobilgeräten und Betriebssystemen kompatibel. Bevor Sie die App nutzen möchten, besuchen Sie bitte die Webseite www.FreeStyleLibre.de, um mehr Informationen zur Gerätekompatibilität zu erhalten. </a:t>
            </a:r>
            <a:endParaRPr lang="de-DE" sz="700">
              <a:solidFill>
                <a:prstClr val="black"/>
              </a:solidFill>
            </a:endParaRPr>
          </a:p>
        </p:txBody>
      </p:sp>
      <p:sp>
        <p:nvSpPr>
          <p:cNvPr id="7" name="object 2">
            <a:extLst>
              <a:ext uri="{FF2B5EF4-FFF2-40B4-BE49-F238E27FC236}">
                <a16:creationId xmlns:a16="http://schemas.microsoft.com/office/drawing/2014/main" xmlns="" id="{CC620388-1977-476E-8E59-66D5EAE788E5}"/>
              </a:ext>
            </a:extLst>
          </p:cNvPr>
          <p:cNvSpPr/>
          <p:nvPr/>
        </p:nvSpPr>
        <p:spPr>
          <a:xfrm>
            <a:off x="1540948" y="1436652"/>
            <a:ext cx="6033226" cy="187323"/>
          </a:xfrm>
          <a:custGeom>
            <a:avLst/>
            <a:gdLst/>
            <a:ahLst/>
            <a:cxnLst/>
            <a:rect l="l" t="t" r="r" b="b"/>
            <a:pathLst>
              <a:path w="7314565">
                <a:moveTo>
                  <a:pt x="0" y="0"/>
                </a:moveTo>
                <a:lnTo>
                  <a:pt x="7314145" y="0"/>
                </a:lnTo>
              </a:path>
            </a:pathLst>
          </a:custGeom>
          <a:ln w="25400">
            <a:solidFill>
              <a:schemeClr val="accent5"/>
            </a:solidFill>
            <a:prstDash val="dot"/>
          </a:ln>
        </p:spPr>
        <p:txBody>
          <a:bodyPr wrap="square" lIns="0" tIns="0" rIns="0" bIns="0" rtlCol="0"/>
          <a:lstStyle/>
          <a:p>
            <a:endParaRPr>
              <a:latin typeface="Arial" panose="020B0604020202020204" pitchFamily="34" charset="0"/>
            </a:endParaRPr>
          </a:p>
        </p:txBody>
      </p:sp>
      <p:sp>
        <p:nvSpPr>
          <p:cNvPr id="11" name="object 39">
            <a:extLst>
              <a:ext uri="{FF2B5EF4-FFF2-40B4-BE49-F238E27FC236}">
                <a16:creationId xmlns:a16="http://schemas.microsoft.com/office/drawing/2014/main" xmlns="" id="{54C2F68D-2C69-4AD6-819D-53047197BB95}"/>
              </a:ext>
            </a:extLst>
          </p:cNvPr>
          <p:cNvSpPr txBox="1"/>
          <p:nvPr/>
        </p:nvSpPr>
        <p:spPr>
          <a:xfrm>
            <a:off x="2240618" y="2320883"/>
            <a:ext cx="1878982" cy="1329013"/>
          </a:xfrm>
          <a:prstGeom prst="rect">
            <a:avLst/>
          </a:prstGeom>
        </p:spPr>
        <p:txBody>
          <a:bodyPr vert="horz" wrap="square" lIns="0" tIns="0" rIns="0" bIns="0" rtlCol="0">
            <a:spAutoFit/>
          </a:bodyPr>
          <a:lstStyle/>
          <a:p>
            <a:pPr marL="12700" marR="5080">
              <a:lnSpc>
                <a:spcPct val="100000"/>
              </a:lnSpc>
              <a:spcBef>
                <a:spcPts val="100"/>
              </a:spcBef>
            </a:pPr>
            <a:r>
              <a:rPr lang="de-DE" sz="1050" b="0">
                <a:cs typeface="Arial" panose="020B0604020202020204" pitchFamily="34" charset="0"/>
              </a:rPr>
              <a:t>Der Sensor </a:t>
            </a:r>
            <a:r>
              <a:rPr lang="de-DE" sz="1050" b="1">
                <a:cs typeface="Arial" panose="020B0604020202020204" pitchFamily="34" charset="0"/>
              </a:rPr>
              <a:t>misst </a:t>
            </a:r>
            <a:r>
              <a:rPr lang="de-DE" sz="1050" b="0">
                <a:cs typeface="Arial" panose="020B0604020202020204" pitchFamily="34" charset="0"/>
              </a:rPr>
              <a:t>die</a:t>
            </a:r>
            <a:r>
              <a:rPr lang="de-DE" sz="1050" b="0" spc="-100">
                <a:cs typeface="Arial" panose="020B0604020202020204" pitchFamily="34" charset="0"/>
              </a:rPr>
              <a:t> </a:t>
            </a:r>
            <a:r>
              <a:rPr lang="de-DE" sz="1050" b="0">
                <a:cs typeface="Arial" panose="020B0604020202020204" pitchFamily="34" charset="0"/>
              </a:rPr>
              <a:t>Glukosekonzentration in </a:t>
            </a:r>
            <a:br>
              <a:rPr lang="de-DE" sz="1050" b="0">
                <a:cs typeface="Arial" panose="020B0604020202020204" pitchFamily="34" charset="0"/>
              </a:rPr>
            </a:br>
            <a:r>
              <a:rPr lang="de-DE" sz="1050" b="0">
                <a:cs typeface="Arial" panose="020B0604020202020204" pitchFamily="34" charset="0"/>
              </a:rPr>
              <a:t>der</a:t>
            </a:r>
            <a:r>
              <a:rPr lang="de-DE" sz="1050" b="0" spc="-95">
                <a:cs typeface="Arial" panose="020B0604020202020204" pitchFamily="34" charset="0"/>
              </a:rPr>
              <a:t> </a:t>
            </a:r>
            <a:r>
              <a:rPr lang="de-DE" sz="1050" b="0">
                <a:cs typeface="Arial" panose="020B0604020202020204" pitchFamily="34" charset="0"/>
              </a:rPr>
              <a:t>Gewebeflüssigkeit automatisch, aktualisiert </a:t>
            </a:r>
            <a:br>
              <a:rPr lang="de-DE" sz="1050" b="0">
                <a:cs typeface="Arial" panose="020B0604020202020204" pitchFamily="34" charset="0"/>
              </a:rPr>
            </a:br>
            <a:r>
              <a:rPr lang="de-DE" sz="1050" b="0">
                <a:cs typeface="Arial" panose="020B0604020202020204" pitchFamily="34" charset="0"/>
              </a:rPr>
              <a:t>die Messwerte einmal </a:t>
            </a:r>
            <a:r>
              <a:rPr lang="de-DE" sz="1050" b="0" spc="-10">
                <a:cs typeface="Arial" panose="020B0604020202020204" pitchFamily="34" charset="0"/>
              </a:rPr>
              <a:t>pro </a:t>
            </a:r>
            <a:r>
              <a:rPr lang="de-DE" sz="1050" b="0">
                <a:cs typeface="Arial" panose="020B0604020202020204" pitchFamily="34" charset="0"/>
              </a:rPr>
              <a:t>Minute und </a:t>
            </a:r>
            <a:r>
              <a:rPr lang="de-DE" sz="1050" b="1">
                <a:cs typeface="Arial" panose="020B0604020202020204" pitchFamily="34" charset="0"/>
              </a:rPr>
              <a:t>speichert </a:t>
            </a:r>
            <a:r>
              <a:rPr lang="de-DE" sz="1050" b="0">
                <a:cs typeface="Arial" panose="020B0604020202020204" pitchFamily="34" charset="0"/>
              </a:rPr>
              <a:t>sie </a:t>
            </a:r>
            <a:br>
              <a:rPr lang="de-DE" sz="1050" b="0">
                <a:cs typeface="Arial" panose="020B0604020202020204" pitchFamily="34" charset="0"/>
              </a:rPr>
            </a:br>
            <a:r>
              <a:rPr lang="de-DE" sz="1050" b="0">
                <a:cs typeface="Arial" panose="020B0604020202020204" pitchFamily="34" charset="0"/>
              </a:rPr>
              <a:t>in 15-Minuten-Abständen </a:t>
            </a:r>
            <a:br>
              <a:rPr lang="de-DE" sz="1050" b="0">
                <a:cs typeface="Arial" panose="020B0604020202020204" pitchFamily="34" charset="0"/>
              </a:rPr>
            </a:br>
            <a:r>
              <a:rPr lang="de-DE" sz="1050" b="0">
                <a:cs typeface="Arial" panose="020B0604020202020204" pitchFamily="34" charset="0"/>
              </a:rPr>
              <a:t>über 8</a:t>
            </a:r>
            <a:r>
              <a:rPr lang="de-DE" sz="1050" b="0" spc="-25">
                <a:cs typeface="Arial" panose="020B0604020202020204" pitchFamily="34" charset="0"/>
              </a:rPr>
              <a:t> </a:t>
            </a:r>
            <a:r>
              <a:rPr lang="de-DE" sz="1050" b="0">
                <a:cs typeface="Arial" panose="020B0604020202020204" pitchFamily="34" charset="0"/>
              </a:rPr>
              <a:t>Stunden</a:t>
            </a:r>
            <a:r>
              <a:rPr lang="de-DE" sz="1050" b="0" baseline="30000">
                <a:cs typeface="Arial" panose="020B0604020202020204" pitchFamily="34" charset="0"/>
              </a:rPr>
              <a:t>1</a:t>
            </a:r>
            <a:r>
              <a:rPr lang="de-DE" sz="1050" b="0">
                <a:cs typeface="Arial" panose="020B0604020202020204" pitchFamily="34" charset="0"/>
              </a:rPr>
              <a:t>.</a:t>
            </a:r>
            <a:endParaRPr lang="de-DE" sz="1050">
              <a:cs typeface="Arial" panose="020B0604020202020204" pitchFamily="34" charset="0"/>
            </a:endParaRPr>
          </a:p>
        </p:txBody>
      </p:sp>
      <p:sp>
        <p:nvSpPr>
          <p:cNvPr id="12" name="object 40">
            <a:extLst>
              <a:ext uri="{FF2B5EF4-FFF2-40B4-BE49-F238E27FC236}">
                <a16:creationId xmlns:a16="http://schemas.microsoft.com/office/drawing/2014/main" xmlns="" id="{277084C0-65FB-4405-9AD9-1BD457D0D012}"/>
              </a:ext>
            </a:extLst>
          </p:cNvPr>
          <p:cNvSpPr txBox="1"/>
          <p:nvPr/>
        </p:nvSpPr>
        <p:spPr>
          <a:xfrm>
            <a:off x="4081244" y="2320883"/>
            <a:ext cx="1679842" cy="646331"/>
          </a:xfrm>
          <a:prstGeom prst="rect">
            <a:avLst/>
          </a:prstGeom>
        </p:spPr>
        <p:txBody>
          <a:bodyPr vert="horz" wrap="square" lIns="0" tIns="0" rIns="0" bIns="0" rtlCol="0">
            <a:spAutoFit/>
          </a:bodyPr>
          <a:lstStyle/>
          <a:p>
            <a:pPr marL="12700" marR="5080">
              <a:lnSpc>
                <a:spcPct val="100000"/>
              </a:lnSpc>
              <a:spcBef>
                <a:spcPts val="100"/>
              </a:spcBef>
            </a:pPr>
            <a:r>
              <a:rPr lang="de-DE" sz="1050" b="0">
                <a:cs typeface="Arial" panose="020B0604020202020204" pitchFamily="34" charset="0"/>
              </a:rPr>
              <a:t>Der Sensor </a:t>
            </a:r>
            <a:r>
              <a:rPr lang="de-DE" sz="1050" b="1">
                <a:cs typeface="Arial" panose="020B0604020202020204" pitchFamily="34" charset="0"/>
              </a:rPr>
              <a:t>überträgt </a:t>
            </a:r>
            <a:r>
              <a:rPr lang="de-DE" sz="1050" b="0">
                <a:cs typeface="Arial" panose="020B0604020202020204" pitchFamily="34" charset="0"/>
              </a:rPr>
              <a:t>beim Scannen die gespeicherten Werte </a:t>
            </a:r>
            <a:br>
              <a:rPr lang="de-DE" sz="1050" b="0">
                <a:cs typeface="Arial" panose="020B0604020202020204" pitchFamily="34" charset="0"/>
              </a:rPr>
            </a:br>
            <a:r>
              <a:rPr lang="de-DE" sz="1050" b="0">
                <a:cs typeface="Arial" panose="020B0604020202020204" pitchFamily="34" charset="0"/>
              </a:rPr>
              <a:t>an die App</a:t>
            </a:r>
            <a:r>
              <a:rPr lang="de-DE" sz="1050" b="0" baseline="30000">
                <a:cs typeface="Arial" panose="020B0604020202020204" pitchFamily="34" charset="0"/>
              </a:rPr>
              <a:t>2,3</a:t>
            </a:r>
            <a:r>
              <a:rPr lang="de-DE" sz="1050" b="0">
                <a:cs typeface="Arial" panose="020B0604020202020204" pitchFamily="34" charset="0"/>
              </a:rPr>
              <a:t>.</a:t>
            </a:r>
            <a:endParaRPr lang="de-DE" sz="1050">
              <a:cs typeface="Arial" panose="020B0604020202020204" pitchFamily="34" charset="0"/>
            </a:endParaRPr>
          </a:p>
        </p:txBody>
      </p:sp>
      <p:sp>
        <p:nvSpPr>
          <p:cNvPr id="13" name="object 41">
            <a:extLst>
              <a:ext uri="{FF2B5EF4-FFF2-40B4-BE49-F238E27FC236}">
                <a16:creationId xmlns:a16="http://schemas.microsoft.com/office/drawing/2014/main" xmlns="" id="{FA3B7758-BAD5-4EC3-9566-13618816A551}"/>
              </a:ext>
            </a:extLst>
          </p:cNvPr>
          <p:cNvSpPr txBox="1"/>
          <p:nvPr/>
        </p:nvSpPr>
        <p:spPr>
          <a:xfrm>
            <a:off x="5761086" y="2320883"/>
            <a:ext cx="1498965" cy="807913"/>
          </a:xfrm>
          <a:prstGeom prst="rect">
            <a:avLst/>
          </a:prstGeom>
        </p:spPr>
        <p:txBody>
          <a:bodyPr vert="horz" wrap="square" lIns="0" tIns="0" rIns="0" bIns="0" rtlCol="0">
            <a:spAutoFit/>
          </a:bodyPr>
          <a:lstStyle/>
          <a:p>
            <a:pPr marL="12700" marR="5080">
              <a:lnSpc>
                <a:spcPct val="100000"/>
              </a:lnSpc>
              <a:spcBef>
                <a:spcPts val="100"/>
              </a:spcBef>
            </a:pPr>
            <a:r>
              <a:rPr lang="de-DE" sz="1050" b="0">
                <a:cs typeface="Arial" panose="020B0604020202020204" pitchFamily="34" charset="0"/>
              </a:rPr>
              <a:t>Die App </a:t>
            </a:r>
            <a:r>
              <a:rPr lang="de-DE" sz="1050" b="1">
                <a:cs typeface="Arial" panose="020B0604020202020204" pitchFamily="34" charset="0"/>
              </a:rPr>
              <a:t>zeigt </a:t>
            </a:r>
            <a:r>
              <a:rPr lang="de-DE" sz="1050" b="0">
                <a:cs typeface="Arial" panose="020B0604020202020204" pitchFamily="34" charset="0"/>
              </a:rPr>
              <a:t>den aktuellen Glukosewert sowie den Glukose-verlauf und den Glukosetrend an.</a:t>
            </a:r>
            <a:endParaRPr lang="de-DE" sz="1050">
              <a:cs typeface="Arial" panose="020B0604020202020204" pitchFamily="34" charset="0"/>
            </a:endParaRPr>
          </a:p>
        </p:txBody>
      </p:sp>
      <p:sp>
        <p:nvSpPr>
          <p:cNvPr id="14" name="object 42">
            <a:extLst>
              <a:ext uri="{FF2B5EF4-FFF2-40B4-BE49-F238E27FC236}">
                <a16:creationId xmlns:a16="http://schemas.microsoft.com/office/drawing/2014/main" xmlns="" id="{AAC98A0A-BD6C-4E88-8FCD-0D8B73DEE196}"/>
              </a:ext>
            </a:extLst>
          </p:cNvPr>
          <p:cNvSpPr txBox="1"/>
          <p:nvPr/>
        </p:nvSpPr>
        <p:spPr>
          <a:xfrm>
            <a:off x="7551370" y="2320883"/>
            <a:ext cx="1679842" cy="807913"/>
          </a:xfrm>
          <a:prstGeom prst="rect">
            <a:avLst/>
          </a:prstGeom>
        </p:spPr>
        <p:txBody>
          <a:bodyPr vert="horz" wrap="square" lIns="0" tIns="0" rIns="0" bIns="0" rtlCol="0">
            <a:spAutoFit/>
          </a:bodyPr>
          <a:lstStyle/>
          <a:p>
            <a:pPr marL="12700" marR="5080">
              <a:lnSpc>
                <a:spcPct val="100000"/>
              </a:lnSpc>
              <a:spcBef>
                <a:spcPts val="100"/>
              </a:spcBef>
            </a:pPr>
            <a:r>
              <a:rPr lang="de-DE" sz="1050" b="0">
                <a:cs typeface="Arial" panose="020B0604020202020204" pitchFamily="34" charset="0"/>
              </a:rPr>
              <a:t>Glukoseverlauf </a:t>
            </a:r>
            <a:br>
              <a:rPr lang="de-DE" sz="1050" b="0">
                <a:cs typeface="Arial" panose="020B0604020202020204" pitchFamily="34" charset="0"/>
              </a:rPr>
            </a:br>
            <a:r>
              <a:rPr lang="de-DE" sz="1050" b="0">
                <a:cs typeface="Arial" panose="020B0604020202020204" pitchFamily="34" charset="0"/>
              </a:rPr>
              <a:t>und dokumentierte Therapiedaten werden </a:t>
            </a:r>
            <a:br>
              <a:rPr lang="de-DE" sz="1050" b="0">
                <a:cs typeface="Arial" panose="020B0604020202020204" pitchFamily="34" charset="0"/>
              </a:rPr>
            </a:br>
            <a:r>
              <a:rPr lang="de-DE" sz="1050" b="0">
                <a:cs typeface="Arial" panose="020B0604020202020204" pitchFamily="34" charset="0"/>
              </a:rPr>
              <a:t>in der App 90 Tage </a:t>
            </a:r>
            <a:r>
              <a:rPr lang="de-DE" sz="1050" b="1">
                <a:cs typeface="Arial" panose="020B0604020202020204" pitchFamily="34" charset="0"/>
              </a:rPr>
              <a:t>gespeichert</a:t>
            </a:r>
            <a:r>
              <a:rPr lang="de-DE" sz="1050" b="0">
                <a:cs typeface="Arial" panose="020B0604020202020204" pitchFamily="34" charset="0"/>
              </a:rPr>
              <a:t>.</a:t>
            </a:r>
            <a:endParaRPr lang="de-DE" sz="1050">
              <a:cs typeface="Arial" panose="020B0604020202020204" pitchFamily="34" charset="0"/>
            </a:endParaRPr>
          </a:p>
        </p:txBody>
      </p:sp>
      <p:pic>
        <p:nvPicPr>
          <p:cNvPr id="18" name="Grafik 17">
            <a:extLst>
              <a:ext uri="{FF2B5EF4-FFF2-40B4-BE49-F238E27FC236}">
                <a16:creationId xmlns:a16="http://schemas.microsoft.com/office/drawing/2014/main" xmlns="" id="{E41A65D3-1DA9-48EE-B11C-577BECBC66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85411" y="739107"/>
            <a:ext cx="817726" cy="1431929"/>
          </a:xfrm>
          <a:prstGeom prst="rect">
            <a:avLst/>
          </a:prstGeom>
        </p:spPr>
      </p:pic>
      <p:sp>
        <p:nvSpPr>
          <p:cNvPr id="19" name="object 39">
            <a:extLst>
              <a:ext uri="{FF2B5EF4-FFF2-40B4-BE49-F238E27FC236}">
                <a16:creationId xmlns:a16="http://schemas.microsoft.com/office/drawing/2014/main" xmlns="" id="{915B3B76-5CD0-4FB8-AA04-8FF969F797C0}"/>
              </a:ext>
            </a:extLst>
          </p:cNvPr>
          <p:cNvSpPr txBox="1"/>
          <p:nvPr/>
        </p:nvSpPr>
        <p:spPr>
          <a:xfrm>
            <a:off x="481773" y="2320883"/>
            <a:ext cx="1586030" cy="646331"/>
          </a:xfrm>
          <a:prstGeom prst="rect">
            <a:avLst/>
          </a:prstGeom>
        </p:spPr>
        <p:txBody>
          <a:bodyPr vert="horz" wrap="square" lIns="0" tIns="0" rIns="0" bIns="0" rtlCol="0">
            <a:spAutoFit/>
          </a:bodyPr>
          <a:lstStyle/>
          <a:p>
            <a:pPr marL="12700" marR="5080">
              <a:lnSpc>
                <a:spcPct val="100000"/>
              </a:lnSpc>
              <a:spcBef>
                <a:spcPts val="100"/>
              </a:spcBef>
            </a:pPr>
            <a:r>
              <a:rPr lang="de-DE" sz="1050" b="0">
                <a:cs typeface="Arial" panose="020B0604020202020204" pitchFamily="34" charset="0"/>
              </a:rPr>
              <a:t>Die </a:t>
            </a:r>
            <a:r>
              <a:rPr lang="de-DE" sz="1050" b="1">
                <a:cs typeface="Arial" panose="020B0604020202020204" pitchFamily="34" charset="0"/>
              </a:rPr>
              <a:t>Sensorapplikation</a:t>
            </a:r>
            <a:r>
              <a:rPr lang="de-DE" sz="1050" b="0">
                <a:cs typeface="Arial" panose="020B0604020202020204" pitchFamily="34" charset="0"/>
              </a:rPr>
              <a:t> erfolgt auf der </a:t>
            </a:r>
            <a:r>
              <a:rPr lang="de-DE" sz="1050" b="1">
                <a:cs typeface="Arial" panose="020B0604020202020204" pitchFamily="34" charset="0"/>
              </a:rPr>
              <a:t>Rückseite</a:t>
            </a:r>
            <a:r>
              <a:rPr lang="de-DE" sz="1050" b="0">
                <a:cs typeface="Arial" panose="020B0604020202020204" pitchFamily="34" charset="0"/>
              </a:rPr>
              <a:t> des rechten oder linken Oberarms.</a:t>
            </a:r>
            <a:endParaRPr lang="de-DE" sz="1050">
              <a:cs typeface="Arial" panose="020B0604020202020204" pitchFamily="34" charset="0"/>
            </a:endParaRPr>
          </a:p>
        </p:txBody>
      </p:sp>
      <p:grpSp>
        <p:nvGrpSpPr>
          <p:cNvPr id="24" name="Gruppieren 23">
            <a:extLst>
              <a:ext uri="{FF2B5EF4-FFF2-40B4-BE49-F238E27FC236}">
                <a16:creationId xmlns:a16="http://schemas.microsoft.com/office/drawing/2014/main" xmlns="" id="{E733F1AC-83B5-4D50-AC62-FA60441F498B}"/>
              </a:ext>
            </a:extLst>
          </p:cNvPr>
          <p:cNvGrpSpPr/>
          <p:nvPr/>
        </p:nvGrpSpPr>
        <p:grpSpPr>
          <a:xfrm>
            <a:off x="2552972" y="839178"/>
            <a:ext cx="881095" cy="1177119"/>
            <a:chOff x="2429975" y="1189165"/>
            <a:chExt cx="881095" cy="1177119"/>
          </a:xfrm>
        </p:grpSpPr>
        <p:sp>
          <p:nvSpPr>
            <p:cNvPr id="25" name="Rechteck 24">
              <a:extLst>
                <a:ext uri="{FF2B5EF4-FFF2-40B4-BE49-F238E27FC236}">
                  <a16:creationId xmlns:a16="http://schemas.microsoft.com/office/drawing/2014/main" xmlns="" id="{637D9A86-B8B4-4AF7-BC49-A0E25F0CE386}"/>
                </a:ext>
              </a:extLst>
            </p:cNvPr>
            <p:cNvSpPr/>
            <p:nvPr/>
          </p:nvSpPr>
          <p:spPr>
            <a:xfrm>
              <a:off x="2493645" y="1366905"/>
              <a:ext cx="654346" cy="895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xmlns="" id="{2D7D4077-EB63-452F-9983-F0C1C92ED283}"/>
                </a:ext>
              </a:extLst>
            </p:cNvPr>
            <p:cNvGrpSpPr/>
            <p:nvPr/>
          </p:nvGrpSpPr>
          <p:grpSpPr>
            <a:xfrm>
              <a:off x="2429975" y="1189165"/>
              <a:ext cx="881095" cy="1177119"/>
              <a:chOff x="1670413" y="1189165"/>
              <a:chExt cx="881095" cy="1177119"/>
            </a:xfrm>
          </p:grpSpPr>
          <p:grpSp>
            <p:nvGrpSpPr>
              <p:cNvPr id="27" name="Gruppieren 26">
                <a:extLst>
                  <a:ext uri="{FF2B5EF4-FFF2-40B4-BE49-F238E27FC236}">
                    <a16:creationId xmlns:a16="http://schemas.microsoft.com/office/drawing/2014/main" xmlns="" id="{01DD5F46-C29D-4839-9580-27741C1B6B4F}"/>
                  </a:ext>
                </a:extLst>
              </p:cNvPr>
              <p:cNvGrpSpPr/>
              <p:nvPr/>
            </p:nvGrpSpPr>
            <p:grpSpPr>
              <a:xfrm>
                <a:off x="1670413" y="1205703"/>
                <a:ext cx="532028" cy="1116545"/>
                <a:chOff x="835394" y="2091689"/>
                <a:chExt cx="873835" cy="1833880"/>
              </a:xfrm>
            </p:grpSpPr>
            <p:sp>
              <p:nvSpPr>
                <p:cNvPr id="34" name="object 7">
                  <a:extLst>
                    <a:ext uri="{FF2B5EF4-FFF2-40B4-BE49-F238E27FC236}">
                      <a16:creationId xmlns:a16="http://schemas.microsoft.com/office/drawing/2014/main" xmlns="" id="{6F5F0D32-2E0A-4A91-87C5-6CD54F7AF964}"/>
                    </a:ext>
                  </a:extLst>
                </p:cNvPr>
                <p:cNvSpPr/>
                <p:nvPr/>
              </p:nvSpPr>
              <p:spPr>
                <a:xfrm>
                  <a:off x="1492045" y="3172535"/>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35" name="object 9">
                  <a:extLst>
                    <a:ext uri="{FF2B5EF4-FFF2-40B4-BE49-F238E27FC236}">
                      <a16:creationId xmlns:a16="http://schemas.microsoft.com/office/drawing/2014/main" xmlns="" id="{FC038E9D-27F1-449C-AF5A-D4AF042C9FBB}"/>
                    </a:ext>
                  </a:extLst>
                </p:cNvPr>
                <p:cNvSpPr/>
                <p:nvPr/>
              </p:nvSpPr>
              <p:spPr>
                <a:xfrm>
                  <a:off x="838111" y="2091689"/>
                  <a:ext cx="299720" cy="1833880"/>
                </a:xfrm>
                <a:custGeom>
                  <a:avLst/>
                  <a:gdLst/>
                  <a:ahLst/>
                  <a:cxnLst/>
                  <a:rect l="l" t="t" r="r" b="b"/>
                  <a:pathLst>
                    <a:path w="299719" h="1833879">
                      <a:moveTo>
                        <a:pt x="299554" y="1833867"/>
                      </a:moveTo>
                      <a:lnTo>
                        <a:pt x="0" y="1833867"/>
                      </a:lnTo>
                      <a:lnTo>
                        <a:pt x="0" y="0"/>
                      </a:lnTo>
                      <a:lnTo>
                        <a:pt x="299554" y="0"/>
                      </a:lnTo>
                      <a:lnTo>
                        <a:pt x="299554" y="1833867"/>
                      </a:lnTo>
                      <a:close/>
                    </a:path>
                  </a:pathLst>
                </a:custGeom>
                <a:solidFill>
                  <a:srgbClr val="ED1C24"/>
                </a:solidFill>
              </p:spPr>
              <p:txBody>
                <a:bodyPr wrap="square" lIns="0" tIns="0" rIns="0" bIns="0" rtlCol="0"/>
                <a:lstStyle/>
                <a:p>
                  <a:endParaRPr>
                    <a:latin typeface="Arial" panose="020B0604020202020204" pitchFamily="34" charset="0"/>
                  </a:endParaRPr>
                </a:p>
              </p:txBody>
            </p:sp>
            <p:sp>
              <p:nvSpPr>
                <p:cNvPr id="36" name="object 10">
                  <a:extLst>
                    <a:ext uri="{FF2B5EF4-FFF2-40B4-BE49-F238E27FC236}">
                      <a16:creationId xmlns:a16="http://schemas.microsoft.com/office/drawing/2014/main" xmlns="" id="{483736A3-AF39-44D9-8F55-2F4C57DFA5CB}"/>
                    </a:ext>
                  </a:extLst>
                </p:cNvPr>
                <p:cNvSpPr/>
                <p:nvPr/>
              </p:nvSpPr>
              <p:spPr>
                <a:xfrm>
                  <a:off x="835394" y="2091693"/>
                  <a:ext cx="0" cy="1815464"/>
                </a:xfrm>
                <a:custGeom>
                  <a:avLst/>
                  <a:gdLst/>
                  <a:ahLst/>
                  <a:cxnLst/>
                  <a:rect l="l" t="t" r="r" b="b"/>
                  <a:pathLst>
                    <a:path h="1815464">
                      <a:moveTo>
                        <a:pt x="0" y="0"/>
                      </a:moveTo>
                      <a:lnTo>
                        <a:pt x="0" y="1815020"/>
                      </a:lnTo>
                    </a:path>
                  </a:pathLst>
                </a:custGeom>
                <a:ln w="7594">
                  <a:solidFill>
                    <a:srgbClr val="231F20"/>
                  </a:solidFill>
                </a:ln>
              </p:spPr>
              <p:txBody>
                <a:bodyPr wrap="square" lIns="0" tIns="0" rIns="0" bIns="0" rtlCol="0"/>
                <a:lstStyle/>
                <a:p>
                  <a:endParaRPr>
                    <a:latin typeface="Arial" panose="020B0604020202020204" pitchFamily="34" charset="0"/>
                  </a:endParaRPr>
                </a:p>
              </p:txBody>
            </p:sp>
            <p:sp>
              <p:nvSpPr>
                <p:cNvPr id="37" name="object 11">
                  <a:extLst>
                    <a:ext uri="{FF2B5EF4-FFF2-40B4-BE49-F238E27FC236}">
                      <a16:creationId xmlns:a16="http://schemas.microsoft.com/office/drawing/2014/main" xmlns="" id="{45B8C514-66A0-4EA1-940E-286F2F4A0D0C}"/>
                    </a:ext>
                  </a:extLst>
                </p:cNvPr>
                <p:cNvSpPr/>
                <p:nvPr/>
              </p:nvSpPr>
              <p:spPr>
                <a:xfrm>
                  <a:off x="1133867" y="2091693"/>
                  <a:ext cx="0" cy="1815464"/>
                </a:xfrm>
                <a:custGeom>
                  <a:avLst/>
                  <a:gdLst/>
                  <a:ahLst/>
                  <a:cxnLst/>
                  <a:rect l="l" t="t" r="r" b="b"/>
                  <a:pathLst>
                    <a:path h="1815464">
                      <a:moveTo>
                        <a:pt x="0" y="0"/>
                      </a:moveTo>
                      <a:lnTo>
                        <a:pt x="0" y="1815020"/>
                      </a:lnTo>
                    </a:path>
                  </a:pathLst>
                </a:custGeom>
                <a:ln w="7594">
                  <a:solidFill>
                    <a:srgbClr val="231F20"/>
                  </a:solidFill>
                </a:ln>
              </p:spPr>
              <p:txBody>
                <a:bodyPr wrap="square" lIns="0" tIns="0" rIns="0" bIns="0" rtlCol="0"/>
                <a:lstStyle/>
                <a:p>
                  <a:endParaRPr>
                    <a:latin typeface="Arial" panose="020B0604020202020204" pitchFamily="34" charset="0"/>
                  </a:endParaRPr>
                </a:p>
              </p:txBody>
            </p:sp>
            <p:sp>
              <p:nvSpPr>
                <p:cNvPr id="38" name="object 13">
                  <a:extLst>
                    <a:ext uri="{FF2B5EF4-FFF2-40B4-BE49-F238E27FC236}">
                      <a16:creationId xmlns:a16="http://schemas.microsoft.com/office/drawing/2014/main" xmlns="" id="{44FDD502-71FB-48B8-895F-22C360861DDC}"/>
                    </a:ext>
                  </a:extLst>
                </p:cNvPr>
                <p:cNvSpPr/>
                <p:nvPr/>
              </p:nvSpPr>
              <p:spPr>
                <a:xfrm>
                  <a:off x="1585804" y="2296662"/>
                  <a:ext cx="71780" cy="7178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39" name="object 14">
                  <a:extLst>
                    <a:ext uri="{FF2B5EF4-FFF2-40B4-BE49-F238E27FC236}">
                      <a16:creationId xmlns:a16="http://schemas.microsoft.com/office/drawing/2014/main" xmlns="" id="{2007CFDA-A6D2-48F0-85A0-8DDBFF31E555}"/>
                    </a:ext>
                  </a:extLst>
                </p:cNvPr>
                <p:cNvSpPr/>
                <p:nvPr/>
              </p:nvSpPr>
              <p:spPr>
                <a:xfrm>
                  <a:off x="1274776" y="2607701"/>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0" name="object 15">
                  <a:extLst>
                    <a:ext uri="{FF2B5EF4-FFF2-40B4-BE49-F238E27FC236}">
                      <a16:creationId xmlns:a16="http://schemas.microsoft.com/office/drawing/2014/main" xmlns="" id="{F3B234E9-99F2-474E-AF1A-353824207822}"/>
                    </a:ext>
                  </a:extLst>
                </p:cNvPr>
                <p:cNvSpPr/>
                <p:nvPr/>
              </p:nvSpPr>
              <p:spPr>
                <a:xfrm>
                  <a:off x="1274776" y="2169370"/>
                  <a:ext cx="71780" cy="7178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1" name="object 16">
                  <a:extLst>
                    <a:ext uri="{FF2B5EF4-FFF2-40B4-BE49-F238E27FC236}">
                      <a16:creationId xmlns:a16="http://schemas.microsoft.com/office/drawing/2014/main" xmlns="" id="{87DE6047-FCBA-41FE-9CB3-9B12FE5EBE31}"/>
                    </a:ext>
                  </a:extLst>
                </p:cNvPr>
                <p:cNvSpPr/>
                <p:nvPr/>
              </p:nvSpPr>
              <p:spPr>
                <a:xfrm>
                  <a:off x="1454235" y="2500024"/>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2" name="object 17">
                  <a:extLst>
                    <a:ext uri="{FF2B5EF4-FFF2-40B4-BE49-F238E27FC236}">
                      <a16:creationId xmlns:a16="http://schemas.microsoft.com/office/drawing/2014/main" xmlns="" id="{17658D4D-CE39-424F-9594-8BC9766583EE}"/>
                    </a:ext>
                  </a:extLst>
                </p:cNvPr>
                <p:cNvSpPr/>
                <p:nvPr/>
              </p:nvSpPr>
              <p:spPr>
                <a:xfrm>
                  <a:off x="1637449" y="2751267"/>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3" name="object 18">
                  <a:extLst>
                    <a:ext uri="{FF2B5EF4-FFF2-40B4-BE49-F238E27FC236}">
                      <a16:creationId xmlns:a16="http://schemas.microsoft.com/office/drawing/2014/main" xmlns="" id="{8290C5CB-4BC0-48D6-AEDC-CA2981408611}"/>
                    </a:ext>
                  </a:extLst>
                </p:cNvPr>
                <p:cNvSpPr/>
                <p:nvPr/>
              </p:nvSpPr>
              <p:spPr>
                <a:xfrm>
                  <a:off x="1346560" y="2930723"/>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4" name="object 19">
                  <a:extLst>
                    <a:ext uri="{FF2B5EF4-FFF2-40B4-BE49-F238E27FC236}">
                      <a16:creationId xmlns:a16="http://schemas.microsoft.com/office/drawing/2014/main" xmlns="" id="{5C34E2F9-9882-4AE7-9F3E-B094F15A004C}"/>
                    </a:ext>
                  </a:extLst>
                </p:cNvPr>
                <p:cNvSpPr/>
                <p:nvPr/>
              </p:nvSpPr>
              <p:spPr>
                <a:xfrm>
                  <a:off x="1238885" y="3289640"/>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5" name="object 20">
                  <a:extLst>
                    <a:ext uri="{FF2B5EF4-FFF2-40B4-BE49-F238E27FC236}">
                      <a16:creationId xmlns:a16="http://schemas.microsoft.com/office/drawing/2014/main" xmlns="" id="{DC08735A-ED2D-4E78-A015-15500D85C2A0}"/>
                    </a:ext>
                  </a:extLst>
                </p:cNvPr>
                <p:cNvSpPr/>
                <p:nvPr/>
              </p:nvSpPr>
              <p:spPr>
                <a:xfrm>
                  <a:off x="898621" y="2356457"/>
                  <a:ext cx="71780" cy="7178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6" name="object 21">
                  <a:extLst>
                    <a:ext uri="{FF2B5EF4-FFF2-40B4-BE49-F238E27FC236}">
                      <a16:creationId xmlns:a16="http://schemas.microsoft.com/office/drawing/2014/main" xmlns="" id="{A031853C-7AA7-488B-9E80-EA5657501302}"/>
                    </a:ext>
                  </a:extLst>
                </p:cNvPr>
                <p:cNvSpPr/>
                <p:nvPr/>
              </p:nvSpPr>
              <p:spPr>
                <a:xfrm>
                  <a:off x="975861" y="2535915"/>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7" name="object 22">
                  <a:extLst>
                    <a:ext uri="{FF2B5EF4-FFF2-40B4-BE49-F238E27FC236}">
                      <a16:creationId xmlns:a16="http://schemas.microsoft.com/office/drawing/2014/main" xmlns="" id="{E828D2CF-C68A-4030-AA1E-58891DFCE9E9}"/>
                    </a:ext>
                  </a:extLst>
                </p:cNvPr>
                <p:cNvSpPr/>
                <p:nvPr/>
              </p:nvSpPr>
              <p:spPr>
                <a:xfrm>
                  <a:off x="939970" y="2820391"/>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8" name="object 23">
                  <a:extLst>
                    <a:ext uri="{FF2B5EF4-FFF2-40B4-BE49-F238E27FC236}">
                      <a16:creationId xmlns:a16="http://schemas.microsoft.com/office/drawing/2014/main" xmlns="" id="{308277E7-44A9-41AE-AE58-31C64B1542B3}"/>
                    </a:ext>
                  </a:extLst>
                </p:cNvPr>
                <p:cNvSpPr/>
                <p:nvPr/>
              </p:nvSpPr>
              <p:spPr>
                <a:xfrm>
                  <a:off x="987643" y="3229728"/>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49" name="object 24">
                  <a:extLst>
                    <a:ext uri="{FF2B5EF4-FFF2-40B4-BE49-F238E27FC236}">
                      <a16:creationId xmlns:a16="http://schemas.microsoft.com/office/drawing/2014/main" xmlns="" id="{664B269E-2838-4765-AC59-45927CCDAECA}"/>
                    </a:ext>
                  </a:extLst>
                </p:cNvPr>
                <p:cNvSpPr/>
                <p:nvPr/>
              </p:nvSpPr>
              <p:spPr>
                <a:xfrm>
                  <a:off x="879969" y="3469099"/>
                  <a:ext cx="71780" cy="7178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50" name="object 25">
                  <a:extLst>
                    <a:ext uri="{FF2B5EF4-FFF2-40B4-BE49-F238E27FC236}">
                      <a16:creationId xmlns:a16="http://schemas.microsoft.com/office/drawing/2014/main" xmlns="" id="{82FEA9AA-1523-446A-9E22-E974C4B514A1}"/>
                    </a:ext>
                  </a:extLst>
                </p:cNvPr>
                <p:cNvSpPr/>
                <p:nvPr/>
              </p:nvSpPr>
              <p:spPr>
                <a:xfrm>
                  <a:off x="986642" y="3668340"/>
                  <a:ext cx="71780" cy="7178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51" name="object 26">
                  <a:extLst>
                    <a:ext uri="{FF2B5EF4-FFF2-40B4-BE49-F238E27FC236}">
                      <a16:creationId xmlns:a16="http://schemas.microsoft.com/office/drawing/2014/main" xmlns="" id="{4ED1C4BE-85EC-4EC1-BCC1-5EF5642EA79F}"/>
                    </a:ext>
                  </a:extLst>
                </p:cNvPr>
                <p:cNvSpPr/>
                <p:nvPr/>
              </p:nvSpPr>
              <p:spPr>
                <a:xfrm>
                  <a:off x="919859" y="2147369"/>
                  <a:ext cx="71780" cy="7178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52" name="object 27">
                  <a:extLst>
                    <a:ext uri="{FF2B5EF4-FFF2-40B4-BE49-F238E27FC236}">
                      <a16:creationId xmlns:a16="http://schemas.microsoft.com/office/drawing/2014/main" xmlns="" id="{D6DCC6A0-E887-4932-AB27-C0DC9AC4A3C3}"/>
                    </a:ext>
                  </a:extLst>
                </p:cNvPr>
                <p:cNvSpPr/>
                <p:nvPr/>
              </p:nvSpPr>
              <p:spPr>
                <a:xfrm>
                  <a:off x="1384330" y="3469099"/>
                  <a:ext cx="71780" cy="717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53" name="object 28">
                  <a:extLst>
                    <a:ext uri="{FF2B5EF4-FFF2-40B4-BE49-F238E27FC236}">
                      <a16:creationId xmlns:a16="http://schemas.microsoft.com/office/drawing/2014/main" xmlns="" id="{ABFBFAE8-E6A8-43DF-95ED-B5F28B7DB8D0}"/>
                    </a:ext>
                  </a:extLst>
                </p:cNvPr>
                <p:cNvSpPr/>
                <p:nvPr/>
              </p:nvSpPr>
              <p:spPr>
                <a:xfrm>
                  <a:off x="1382452" y="3756231"/>
                  <a:ext cx="71780" cy="7178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54" name="object 29">
                  <a:extLst>
                    <a:ext uri="{FF2B5EF4-FFF2-40B4-BE49-F238E27FC236}">
                      <a16:creationId xmlns:a16="http://schemas.microsoft.com/office/drawing/2014/main" xmlns="" id="{449CE968-9618-4ED7-AC1A-1FA5C9D0F86D}"/>
                    </a:ext>
                  </a:extLst>
                </p:cNvPr>
                <p:cNvSpPr/>
                <p:nvPr/>
              </p:nvSpPr>
              <p:spPr>
                <a:xfrm>
                  <a:off x="1629895" y="3612666"/>
                  <a:ext cx="71780" cy="7178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grpSp>
          <p:sp>
            <p:nvSpPr>
              <p:cNvPr id="28" name="object 32">
                <a:extLst>
                  <a:ext uri="{FF2B5EF4-FFF2-40B4-BE49-F238E27FC236}">
                    <a16:creationId xmlns:a16="http://schemas.microsoft.com/office/drawing/2014/main" xmlns="" id="{488EFD1B-BA9A-4C06-A374-FC601A95F9BB}"/>
                  </a:ext>
                </a:extLst>
              </p:cNvPr>
              <p:cNvSpPr/>
              <p:nvPr/>
            </p:nvSpPr>
            <p:spPr>
              <a:xfrm>
                <a:off x="2183010" y="1777291"/>
                <a:ext cx="178276" cy="119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29" name="object 30">
                <a:extLst>
                  <a:ext uri="{FF2B5EF4-FFF2-40B4-BE49-F238E27FC236}">
                    <a16:creationId xmlns:a16="http://schemas.microsoft.com/office/drawing/2014/main" xmlns="" id="{1ED254D3-E9D3-4802-BD6C-B0FCA9E19EF0}"/>
                  </a:ext>
                </a:extLst>
              </p:cNvPr>
              <p:cNvSpPr/>
              <p:nvPr/>
            </p:nvSpPr>
            <p:spPr>
              <a:xfrm>
                <a:off x="2183010" y="1189165"/>
                <a:ext cx="368498" cy="117711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Arial" panose="020B0604020202020204" pitchFamily="34" charset="0"/>
                </a:endParaRPr>
              </a:p>
            </p:txBody>
          </p:sp>
          <p:sp>
            <p:nvSpPr>
              <p:cNvPr id="30" name="object 3">
                <a:extLst>
                  <a:ext uri="{FF2B5EF4-FFF2-40B4-BE49-F238E27FC236}">
                    <a16:creationId xmlns:a16="http://schemas.microsoft.com/office/drawing/2014/main" xmlns="" id="{00F0F184-9DE3-4618-B61B-403A05514337}"/>
                  </a:ext>
                </a:extLst>
              </p:cNvPr>
              <p:cNvSpPr/>
              <p:nvPr/>
            </p:nvSpPr>
            <p:spPr>
              <a:xfrm>
                <a:off x="2490101" y="1777719"/>
                <a:ext cx="0" cy="0"/>
              </a:xfrm>
              <a:custGeom>
                <a:avLst/>
                <a:gdLst/>
                <a:ahLst/>
                <a:cxnLst/>
                <a:rect l="l" t="t" r="r" b="b"/>
                <a:pathLst>
                  <a:path>
                    <a:moveTo>
                      <a:pt x="0" y="0"/>
                    </a:moveTo>
                    <a:lnTo>
                      <a:pt x="0" y="0"/>
                    </a:lnTo>
                  </a:path>
                </a:pathLst>
              </a:custGeom>
              <a:ln w="25400">
                <a:solidFill>
                  <a:srgbClr val="E65620"/>
                </a:solidFill>
              </a:ln>
            </p:spPr>
            <p:txBody>
              <a:bodyPr wrap="square" lIns="0" tIns="0" rIns="0" bIns="0" rtlCol="0"/>
              <a:lstStyle/>
              <a:p>
                <a:endParaRPr>
                  <a:latin typeface="Arial" panose="020B0604020202020204" pitchFamily="34" charset="0"/>
                </a:endParaRPr>
              </a:p>
            </p:txBody>
          </p:sp>
          <p:sp>
            <p:nvSpPr>
              <p:cNvPr id="31" name="object 8">
                <a:extLst>
                  <a:ext uri="{FF2B5EF4-FFF2-40B4-BE49-F238E27FC236}">
                    <a16:creationId xmlns:a16="http://schemas.microsoft.com/office/drawing/2014/main" xmlns="" id="{EFE31D24-B44C-49C8-BE76-057FA705F1C0}"/>
                  </a:ext>
                </a:extLst>
              </p:cNvPr>
              <p:cNvSpPr/>
              <p:nvPr/>
            </p:nvSpPr>
            <p:spPr>
              <a:xfrm>
                <a:off x="2283398" y="1206362"/>
                <a:ext cx="66498" cy="1116545"/>
              </a:xfrm>
              <a:custGeom>
                <a:avLst/>
                <a:gdLst/>
                <a:ahLst/>
                <a:cxnLst/>
                <a:rect l="l" t="t" r="r" b="b"/>
                <a:pathLst>
                  <a:path w="109219" h="1833879">
                    <a:moveTo>
                      <a:pt x="109080" y="1833321"/>
                    </a:moveTo>
                    <a:lnTo>
                      <a:pt x="0" y="1833321"/>
                    </a:lnTo>
                    <a:lnTo>
                      <a:pt x="0" y="0"/>
                    </a:lnTo>
                    <a:lnTo>
                      <a:pt x="109080" y="0"/>
                    </a:lnTo>
                    <a:lnTo>
                      <a:pt x="109080" y="1833321"/>
                    </a:lnTo>
                    <a:close/>
                  </a:path>
                </a:pathLst>
              </a:custGeom>
              <a:solidFill>
                <a:srgbClr val="D7A680"/>
              </a:solidFill>
            </p:spPr>
            <p:txBody>
              <a:bodyPr wrap="square" lIns="0" tIns="0" rIns="0" bIns="0" rtlCol="0"/>
              <a:lstStyle/>
              <a:p>
                <a:endParaRPr>
                  <a:latin typeface="Arial" panose="020B0604020202020204" pitchFamily="34" charset="0"/>
                </a:endParaRPr>
              </a:p>
            </p:txBody>
          </p:sp>
          <p:sp>
            <p:nvSpPr>
              <p:cNvPr id="32" name="object 12">
                <a:extLst>
                  <a:ext uri="{FF2B5EF4-FFF2-40B4-BE49-F238E27FC236}">
                    <a16:creationId xmlns:a16="http://schemas.microsoft.com/office/drawing/2014/main" xmlns="" id="{559A1287-FD70-417B-8F71-E821AD71AE8F}"/>
                  </a:ext>
                </a:extLst>
              </p:cNvPr>
              <p:cNvSpPr/>
              <p:nvPr/>
            </p:nvSpPr>
            <p:spPr>
              <a:xfrm>
                <a:off x="2284965" y="1206361"/>
                <a:ext cx="0" cy="1104946"/>
              </a:xfrm>
              <a:custGeom>
                <a:avLst/>
                <a:gdLst/>
                <a:ahLst/>
                <a:cxnLst/>
                <a:rect l="l" t="t" r="r" b="b"/>
                <a:pathLst>
                  <a:path h="1814829">
                    <a:moveTo>
                      <a:pt x="0" y="0"/>
                    </a:moveTo>
                    <a:lnTo>
                      <a:pt x="0" y="1814487"/>
                    </a:lnTo>
                  </a:path>
                </a:pathLst>
              </a:custGeom>
              <a:ln w="7594">
                <a:solidFill>
                  <a:srgbClr val="231F20"/>
                </a:solidFill>
              </a:ln>
            </p:spPr>
            <p:txBody>
              <a:bodyPr wrap="square" lIns="0" tIns="0" rIns="0" bIns="0" rtlCol="0"/>
              <a:lstStyle/>
              <a:p>
                <a:endParaRPr>
                  <a:latin typeface="Arial" panose="020B0604020202020204" pitchFamily="34" charset="0"/>
                </a:endParaRPr>
              </a:p>
            </p:txBody>
          </p:sp>
          <p:sp>
            <p:nvSpPr>
              <p:cNvPr id="33" name="object 31">
                <a:extLst>
                  <a:ext uri="{FF2B5EF4-FFF2-40B4-BE49-F238E27FC236}">
                    <a16:creationId xmlns:a16="http://schemas.microsoft.com/office/drawing/2014/main" xmlns="" id="{B3ADF1BF-B35D-44F7-807E-9A7FF49C3658}"/>
                  </a:ext>
                </a:extLst>
              </p:cNvPr>
              <p:cNvSpPr/>
              <p:nvPr/>
            </p:nvSpPr>
            <p:spPr>
              <a:xfrm>
                <a:off x="2345226" y="1206361"/>
                <a:ext cx="0" cy="1104946"/>
              </a:xfrm>
              <a:custGeom>
                <a:avLst/>
                <a:gdLst/>
                <a:ahLst/>
                <a:cxnLst/>
                <a:rect l="l" t="t" r="r" b="b"/>
                <a:pathLst>
                  <a:path h="1814829">
                    <a:moveTo>
                      <a:pt x="0" y="0"/>
                    </a:moveTo>
                    <a:lnTo>
                      <a:pt x="0" y="1814487"/>
                    </a:lnTo>
                  </a:path>
                </a:pathLst>
              </a:custGeom>
              <a:ln w="7594">
                <a:solidFill>
                  <a:srgbClr val="231F20"/>
                </a:solidFill>
              </a:ln>
            </p:spPr>
            <p:txBody>
              <a:bodyPr wrap="square" lIns="0" tIns="0" rIns="0" bIns="0" rtlCol="0"/>
              <a:lstStyle/>
              <a:p>
                <a:endParaRPr>
                  <a:latin typeface="Arial" panose="020B0604020202020204" pitchFamily="34" charset="0"/>
                </a:endParaRPr>
              </a:p>
            </p:txBody>
          </p:sp>
        </p:grpSp>
      </p:grpSp>
      <p:pic>
        <p:nvPicPr>
          <p:cNvPr id="55" name="Grafik 54" descr="Ein Bild, das Person, drinnen, haltend, Mann enthält.&#10;&#10;Automatisch generierte Beschreibung">
            <a:extLst>
              <a:ext uri="{FF2B5EF4-FFF2-40B4-BE49-F238E27FC236}">
                <a16:creationId xmlns:a16="http://schemas.microsoft.com/office/drawing/2014/main" xmlns="" id="{83B4DDF5-A265-4EEB-BDB6-6E46A3D8039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503238" y="827119"/>
            <a:ext cx="1262307" cy="1255906"/>
          </a:xfrm>
          <a:prstGeom prst="roundRect">
            <a:avLst>
              <a:gd name="adj" fmla="val 14157"/>
            </a:avLst>
          </a:prstGeom>
          <a:ln w="19050">
            <a:noFill/>
          </a:ln>
        </p:spPr>
      </p:pic>
      <p:pic>
        <p:nvPicPr>
          <p:cNvPr id="56" name="Grafik 55">
            <a:extLst>
              <a:ext uri="{FF2B5EF4-FFF2-40B4-BE49-F238E27FC236}">
                <a16:creationId xmlns:a16="http://schemas.microsoft.com/office/drawing/2014/main" xmlns="" id="{F58B0B18-49A7-490E-8228-BD7FC183BA5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002032" y="827119"/>
            <a:ext cx="1235147" cy="1256400"/>
          </a:xfrm>
          <a:prstGeom prst="roundRect">
            <a:avLst/>
          </a:prstGeom>
        </p:spPr>
      </p:pic>
      <p:pic>
        <p:nvPicPr>
          <p:cNvPr id="68" name="Grafik 67">
            <a:extLst>
              <a:ext uri="{FF2B5EF4-FFF2-40B4-BE49-F238E27FC236}">
                <a16:creationId xmlns:a16="http://schemas.microsoft.com/office/drawing/2014/main" xmlns="" id="{659D166A-A028-4EBA-B88D-4CFEFBD94F6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94379" y="896169"/>
            <a:ext cx="977580" cy="977580"/>
          </a:xfrm>
          <a:prstGeom prst="rect">
            <a:avLst/>
          </a:prstGeom>
        </p:spPr>
      </p:pic>
      <p:grpSp>
        <p:nvGrpSpPr>
          <p:cNvPr id="8" name="Gruppieren 7">
            <a:extLst>
              <a:ext uri="{FF2B5EF4-FFF2-40B4-BE49-F238E27FC236}">
                <a16:creationId xmlns:a16="http://schemas.microsoft.com/office/drawing/2014/main" xmlns="" id="{CBA80400-1549-994F-8A73-1990D9A05FF0}"/>
              </a:ext>
            </a:extLst>
          </p:cNvPr>
          <p:cNvGrpSpPr/>
          <p:nvPr/>
        </p:nvGrpSpPr>
        <p:grpSpPr>
          <a:xfrm>
            <a:off x="1739760" y="3687472"/>
            <a:ext cx="5664480" cy="544016"/>
            <a:chOff x="995083" y="3898492"/>
            <a:chExt cx="5664480" cy="544016"/>
          </a:xfrm>
        </p:grpSpPr>
        <p:sp>
          <p:nvSpPr>
            <p:cNvPr id="23" name="Abgerundetes Rechteck 10">
              <a:extLst>
                <a:ext uri="{FF2B5EF4-FFF2-40B4-BE49-F238E27FC236}">
                  <a16:creationId xmlns:a16="http://schemas.microsoft.com/office/drawing/2014/main" xmlns="" id="{A2EC162F-CDE5-4EE6-B02E-20089AF2BBB4}"/>
                </a:ext>
              </a:extLst>
            </p:cNvPr>
            <p:cNvSpPr/>
            <p:nvPr/>
          </p:nvSpPr>
          <p:spPr>
            <a:xfrm>
              <a:off x="995083" y="3898492"/>
              <a:ext cx="5664480" cy="544016"/>
            </a:xfrm>
            <a:prstGeom prst="roundRect">
              <a:avLst>
                <a:gd name="adj" fmla="val 22430"/>
              </a:avLst>
            </a:prstGeom>
            <a:gradFill>
              <a:gsLst>
                <a:gs pos="50000">
                  <a:srgbClr val="2453A3"/>
                </a:gs>
                <a:gs pos="0">
                  <a:schemeClr val="accent2"/>
                </a:gs>
                <a:gs pos="100000">
                  <a:schemeClr val="accent5"/>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576000" rIns="72000" rtlCol="0" anchor="ctr"/>
            <a:lstStyle/>
            <a:p>
              <a:pPr marL="12700" marR="5080" lvl="0">
                <a:spcBef>
                  <a:spcPts val="100"/>
                </a:spcBef>
              </a:pPr>
              <a:r>
                <a:rPr lang="de-DE" sz="1050" spc="-10">
                  <a:solidFill>
                    <a:schemeClr val="bg1"/>
                  </a:solidFill>
                  <a:latin typeface="+mj-lt"/>
                  <a:cs typeface="Arial" panose="020B0604020202020204" pitchFamily="34" charset="0"/>
                </a:rPr>
                <a:t>Damit die Werte des gesamten Tages und der gesamten Nacht gespeichert werden, </a:t>
              </a:r>
              <a:br>
                <a:rPr lang="de-DE" sz="1050" spc="-10">
                  <a:solidFill>
                    <a:schemeClr val="bg1"/>
                  </a:solidFill>
                  <a:latin typeface="+mj-lt"/>
                  <a:cs typeface="Arial" panose="020B0604020202020204" pitchFamily="34" charset="0"/>
                </a:rPr>
              </a:br>
              <a:r>
                <a:rPr lang="de-DE" sz="1050" spc="-10">
                  <a:solidFill>
                    <a:schemeClr val="bg1"/>
                  </a:solidFill>
                  <a:latin typeface="+mj-lt"/>
                  <a:cs typeface="Arial" panose="020B0604020202020204" pitchFamily="34" charset="0"/>
                </a:rPr>
                <a:t>muss mindestens 3-mal am Tag bzw. alle 8 Stunden gescannt werden.</a:t>
              </a:r>
              <a:r>
                <a:rPr lang="de-DE" sz="1050" spc="-10" baseline="30000">
                  <a:solidFill>
                    <a:schemeClr val="bg1"/>
                  </a:solidFill>
                  <a:latin typeface="+mj-lt"/>
                  <a:cs typeface="Arial" panose="020B0604020202020204" pitchFamily="34" charset="0"/>
                </a:rPr>
                <a:t>1</a:t>
              </a:r>
            </a:p>
          </p:txBody>
        </p:sp>
        <p:pic>
          <p:nvPicPr>
            <p:cNvPr id="57" name="Grafik 56">
              <a:extLst>
                <a:ext uri="{FF2B5EF4-FFF2-40B4-BE49-F238E27FC236}">
                  <a16:creationId xmlns:a16="http://schemas.microsoft.com/office/drawing/2014/main" xmlns="" id="{7F6B8702-636C-AA46-85F1-3CBAE24F981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143356" y="3960345"/>
              <a:ext cx="346731" cy="422578"/>
            </a:xfrm>
            <a:prstGeom prst="rect">
              <a:avLst/>
            </a:prstGeom>
          </p:spPr>
        </p:pic>
      </p:grpSp>
      <p:sp>
        <p:nvSpPr>
          <p:cNvPr id="60" name="Datumsplatzhalter 4">
            <a:extLst>
              <a:ext uri="{FF2B5EF4-FFF2-40B4-BE49-F238E27FC236}">
                <a16:creationId xmlns:a16="http://schemas.microsoft.com/office/drawing/2014/main" xmlns="" id="{3CDB8B53-18C7-4DD9-A0FB-8AB1689D60F0}"/>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61" name="Foliennummernplatzhalter 1">
            <a:extLst>
              <a:ext uri="{FF2B5EF4-FFF2-40B4-BE49-F238E27FC236}">
                <a16:creationId xmlns:a16="http://schemas.microsoft.com/office/drawing/2014/main" xmlns="" id="{8153EF22-CC40-4BE3-9D48-7DAAD78251EA}"/>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14</a:t>
            </a:fld>
            <a:endParaRPr lang="en-US"/>
          </a:p>
        </p:txBody>
      </p:sp>
    </p:spTree>
    <p:extLst>
      <p:ext uri="{BB962C8B-B14F-4D97-AF65-F5344CB8AC3E}">
        <p14:creationId xmlns:p14="http://schemas.microsoft.com/office/powerpoint/2010/main" val="283397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7">
            <a:extLst>
              <a:ext uri="{FF2B5EF4-FFF2-40B4-BE49-F238E27FC236}">
                <a16:creationId xmlns:a16="http://schemas.microsoft.com/office/drawing/2014/main" xmlns="" id="{328543C3-0BBD-4439-83A7-DC5FFB9F5C34}"/>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4818890" y="0"/>
            <a:ext cx="4325110" cy="5143500"/>
          </a:xfrm>
        </p:spPr>
      </p:pic>
      <p:sp>
        <p:nvSpPr>
          <p:cNvPr id="7" name="Titel 6">
            <a:extLst>
              <a:ext uri="{FF2B5EF4-FFF2-40B4-BE49-F238E27FC236}">
                <a16:creationId xmlns:a16="http://schemas.microsoft.com/office/drawing/2014/main" xmlns="" id="{3AEA70AC-72BF-47AA-B73C-F9B72DE50A07}"/>
              </a:ext>
            </a:extLst>
          </p:cNvPr>
          <p:cNvSpPr>
            <a:spLocks noGrp="1"/>
          </p:cNvSpPr>
          <p:nvPr>
            <p:ph type="title"/>
          </p:nvPr>
        </p:nvSpPr>
        <p:spPr/>
        <p:txBody>
          <a:bodyPr/>
          <a:lstStyle/>
          <a:p>
            <a:r>
              <a:rPr lang="de-DE"/>
              <a:t>Unterschied zwischen Blutglukose- und Gewebeglukosemessung</a:t>
            </a:r>
          </a:p>
        </p:txBody>
      </p:sp>
      <p:sp>
        <p:nvSpPr>
          <p:cNvPr id="17" name="Textplatzhalter 16">
            <a:extLst>
              <a:ext uri="{FF2B5EF4-FFF2-40B4-BE49-F238E27FC236}">
                <a16:creationId xmlns:a16="http://schemas.microsoft.com/office/drawing/2014/main" xmlns="" id="{A397F5D8-3B35-4399-ADDE-9093E9F1083F}"/>
              </a:ext>
            </a:extLst>
          </p:cNvPr>
          <p:cNvSpPr>
            <a:spLocks noGrp="1"/>
          </p:cNvSpPr>
          <p:nvPr>
            <p:ph type="body" sz="quarter" idx="11"/>
          </p:nvPr>
        </p:nvSpPr>
        <p:spPr/>
        <p:txBody>
          <a:bodyPr/>
          <a:lstStyle/>
          <a:p>
            <a:endParaRPr lang="de-DE"/>
          </a:p>
        </p:txBody>
      </p:sp>
      <p:pic>
        <p:nvPicPr>
          <p:cNvPr id="9" name="Grafik 8">
            <a:extLst>
              <a:ext uri="{FF2B5EF4-FFF2-40B4-BE49-F238E27FC236}">
                <a16:creationId xmlns:a16="http://schemas.microsoft.com/office/drawing/2014/main" xmlns="" id="{7D24C7DE-1526-4F26-A1A1-AEA86A0E9C10}"/>
              </a:ext>
            </a:extLst>
          </p:cNvPr>
          <p:cNvPicPr>
            <a:picLocks noChangeAspect="1"/>
          </p:cNvPicPr>
          <p:nvPr/>
        </p:nvPicPr>
        <p:blipFill>
          <a:blip r:embed="rId3" cstate="screen">
            <a:alphaModFix amt="35000"/>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a:ext>
            </a:extLst>
          </a:blip>
          <a:srcRect/>
          <a:stretch/>
        </p:blipFill>
        <p:spPr>
          <a:xfrm>
            <a:off x="-247909" y="3410542"/>
            <a:ext cx="5321712" cy="1482710"/>
          </a:xfrm>
          <a:prstGeom prst="rect">
            <a:avLst/>
          </a:prstGeom>
        </p:spPr>
      </p:pic>
      <p:sp>
        <p:nvSpPr>
          <p:cNvPr id="22" name="Textplatzhalter 10">
            <a:extLst>
              <a:ext uri="{FF2B5EF4-FFF2-40B4-BE49-F238E27FC236}">
                <a16:creationId xmlns:a16="http://schemas.microsoft.com/office/drawing/2014/main" xmlns="" id="{792EB1EE-91C9-4399-BF85-FF273FFE7DCE}"/>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pic>
        <p:nvPicPr>
          <p:cNvPr id="3" name="Grafik 2">
            <a:extLst>
              <a:ext uri="{FF2B5EF4-FFF2-40B4-BE49-F238E27FC236}">
                <a16:creationId xmlns:a16="http://schemas.microsoft.com/office/drawing/2014/main" xmlns="" id="{BA6EA456-5ED4-4D22-B29C-59F21FFF27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295578" y="1928889"/>
            <a:ext cx="1690817" cy="1690817"/>
          </a:xfrm>
          <a:prstGeom prst="rect">
            <a:avLst/>
          </a:prstGeom>
        </p:spPr>
      </p:pic>
      <p:pic>
        <p:nvPicPr>
          <p:cNvPr id="8" name="Grafik 7">
            <a:extLst>
              <a:ext uri="{FF2B5EF4-FFF2-40B4-BE49-F238E27FC236}">
                <a16:creationId xmlns:a16="http://schemas.microsoft.com/office/drawing/2014/main" xmlns="" id="{DE131260-29DE-4F94-8A83-1829075DCB5F}"/>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87359" y="1331897"/>
            <a:ext cx="1551145" cy="2716228"/>
          </a:xfrm>
          <a:prstGeom prst="rect">
            <a:avLst/>
          </a:prstGeom>
        </p:spPr>
      </p:pic>
      <p:sp>
        <p:nvSpPr>
          <p:cNvPr id="14" name="Datumsplatzhalter 4">
            <a:extLst>
              <a:ext uri="{FF2B5EF4-FFF2-40B4-BE49-F238E27FC236}">
                <a16:creationId xmlns:a16="http://schemas.microsoft.com/office/drawing/2014/main" xmlns="" id="{B2FB15BC-8760-44FD-A2E9-86F3FC9C2302}"/>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5" name="Foliennummernplatzhalter 1">
            <a:extLst>
              <a:ext uri="{FF2B5EF4-FFF2-40B4-BE49-F238E27FC236}">
                <a16:creationId xmlns:a16="http://schemas.microsoft.com/office/drawing/2014/main" xmlns="" id="{BA7C8FDF-59B0-4F59-A18E-A643D485F6F5}"/>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15</a:t>
            </a:fld>
            <a:endParaRPr lang="en-US"/>
          </a:p>
        </p:txBody>
      </p:sp>
    </p:spTree>
    <p:extLst>
      <p:ext uri="{BB962C8B-B14F-4D97-AF65-F5344CB8AC3E}">
        <p14:creationId xmlns:p14="http://schemas.microsoft.com/office/powerpoint/2010/main" val="12377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F51E80F-5B4F-42DB-BBF2-73BFD0F3D5D7}"/>
              </a:ext>
            </a:extLst>
          </p:cNvPr>
          <p:cNvSpPr>
            <a:spLocks noGrp="1"/>
          </p:cNvSpPr>
          <p:nvPr>
            <p:ph type="title"/>
          </p:nvPr>
        </p:nvSpPr>
        <p:spPr>
          <a:xfrm>
            <a:off x="502919" y="270000"/>
            <a:ext cx="6026469" cy="685800"/>
          </a:xfrm>
        </p:spPr>
        <p:txBody>
          <a:bodyPr/>
          <a:lstStyle/>
          <a:p>
            <a:r>
              <a:rPr lang="de-DE"/>
              <a:t>Sichere Diabetestherapie mit dem </a:t>
            </a:r>
            <a:r>
              <a:rPr lang="de-DE" err="1"/>
              <a:t>FreeStyle</a:t>
            </a:r>
            <a:r>
              <a:rPr lang="de-DE"/>
              <a:t> Libre Messsystem</a:t>
            </a:r>
          </a:p>
        </p:txBody>
      </p:sp>
      <p:sp>
        <p:nvSpPr>
          <p:cNvPr id="7" name="Textplatzhalter 6">
            <a:extLst>
              <a:ext uri="{FF2B5EF4-FFF2-40B4-BE49-F238E27FC236}">
                <a16:creationId xmlns:a16="http://schemas.microsoft.com/office/drawing/2014/main" xmlns="" id="{63A07E62-B89D-45CA-8F17-8B6B38C8AD4F}"/>
              </a:ext>
            </a:extLst>
          </p:cNvPr>
          <p:cNvSpPr>
            <a:spLocks noGrp="1"/>
          </p:cNvSpPr>
          <p:nvPr>
            <p:ph type="body" sz="quarter" idx="11"/>
          </p:nvPr>
        </p:nvSpPr>
        <p:spPr>
          <a:xfrm>
            <a:off x="503237" y="4244573"/>
            <a:ext cx="8137525" cy="529675"/>
          </a:xfrm>
        </p:spPr>
        <p:txBody>
          <a:bodyPr/>
          <a:lstStyle/>
          <a:p>
            <a:r>
              <a:rPr lang="en-US" b="1"/>
              <a:t>1.</a:t>
            </a:r>
            <a:r>
              <a:rPr lang="en-US"/>
              <a:t> Buckingham, B. Journal of Diabetes Science and Technology. 2008; 2(2): 300-306. </a:t>
            </a:r>
            <a:r>
              <a:rPr lang="en-US" b="1"/>
              <a:t>2. </a:t>
            </a:r>
            <a:r>
              <a:rPr lang="en-US"/>
              <a:t>Pickup, John C., et al. Diabetes Care. 2015; 38: 544-550. </a:t>
            </a:r>
            <a:r>
              <a:rPr lang="de-DE" b="1"/>
              <a:t>3. </a:t>
            </a:r>
            <a:r>
              <a:rPr lang="de-DE"/>
              <a:t>Alva, S., et al. J Diabetes </a:t>
            </a:r>
            <a:r>
              <a:rPr lang="de-DE" err="1"/>
              <a:t>Sci</a:t>
            </a:r>
            <a:r>
              <a:rPr lang="de-DE"/>
              <a:t> </a:t>
            </a:r>
            <a:r>
              <a:rPr lang="de-DE" err="1"/>
              <a:t>Technol</a:t>
            </a:r>
            <a:r>
              <a:rPr lang="de-DE"/>
              <a:t>. 2020. doi:10.1177/1932296820958754. </a:t>
            </a:r>
            <a:r>
              <a:rPr lang="de-DE" b="1"/>
              <a:t>4.</a:t>
            </a:r>
            <a:r>
              <a:rPr lang="de-DE"/>
              <a:t> Das Setzen eines Sensors erfordert ein Einführen des Sensorfilaments unter die Haut. Der Sensor kann bis zu 14 Tage lang getragen werden. </a:t>
            </a:r>
            <a:r>
              <a:rPr lang="de-DE" b="1"/>
              <a:t>5. </a:t>
            </a:r>
            <a:r>
              <a:rPr lang="de-DE"/>
              <a:t>Eine zusätzliche Prüfung der Glukosewerte mittels eines Blutzucker-Messgeräts ist erforderlich, wenn die Symptome nicht mit den Messwerten oder den Alarmen des Systems übereinstimmen.</a:t>
            </a:r>
            <a:r>
              <a:rPr lang="de-DE" b="1"/>
              <a:t> 6.</a:t>
            </a:r>
            <a:r>
              <a:rPr lang="de-DE"/>
              <a:t> </a:t>
            </a:r>
            <a:r>
              <a:rPr lang="de-DE" err="1"/>
              <a:t>Bolinder</a:t>
            </a:r>
            <a:r>
              <a:rPr lang="de-DE"/>
              <a:t>, J., et al. The Lancet. 2016; 388(10057): 2254-2263. Studie wurde mit 239 Erwachsenen durchgeführt. </a:t>
            </a:r>
            <a:r>
              <a:rPr lang="de-DE" b="1"/>
              <a:t>7.</a:t>
            </a:r>
            <a:r>
              <a:rPr lang="de-DE"/>
              <a:t> Haak, T., et al. Diabetes Therapy. 2017; 8(1): 55-73. Studie wurde mit 224 Erwachsenen durchgeführt.</a:t>
            </a:r>
            <a:r>
              <a:rPr lang="de-DE" b="1"/>
              <a:t> </a:t>
            </a:r>
            <a:endParaRPr lang="de-DE"/>
          </a:p>
        </p:txBody>
      </p:sp>
      <p:sp>
        <p:nvSpPr>
          <p:cNvPr id="11" name="Abgerundetes Rechteck 10">
            <a:extLst>
              <a:ext uri="{FF2B5EF4-FFF2-40B4-BE49-F238E27FC236}">
                <a16:creationId xmlns:a16="http://schemas.microsoft.com/office/drawing/2014/main" xmlns="" id="{C73EFBCA-93B8-401E-BBB7-61D553EB3AF4}"/>
              </a:ext>
            </a:extLst>
          </p:cNvPr>
          <p:cNvSpPr/>
          <p:nvPr/>
        </p:nvSpPr>
        <p:spPr>
          <a:xfrm>
            <a:off x="503237" y="3556903"/>
            <a:ext cx="8137525" cy="418437"/>
          </a:xfrm>
          <a:prstGeom prst="roundRect">
            <a:avLst>
              <a:gd name="adj" fmla="val 13466"/>
            </a:avLst>
          </a:prstGeom>
          <a:noFill/>
          <a:ln w="22225">
            <a:gradFill>
              <a:gsLst>
                <a:gs pos="1000">
                  <a:schemeClr val="accent2"/>
                </a:gs>
                <a:gs pos="100000">
                  <a:srgbClr val="1494D3"/>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de-DE" sz="1200" b="0" i="0" u="none" strike="noStrike" kern="1200" cap="none" spc="-10" normalizeH="0" baseline="0" noProof="0">
                <a:ln>
                  <a:noFill/>
                </a:ln>
                <a:solidFill>
                  <a:srgbClr val="000000"/>
                </a:solidFill>
                <a:effectLst/>
                <a:uLnTx/>
                <a:uFillTx/>
                <a:latin typeface="Georgia"/>
                <a:ea typeface="+mn-ea"/>
                <a:cs typeface="Arial" panose="020B0604020202020204" pitchFamily="34" charset="0"/>
              </a:rPr>
              <a:t>Das </a:t>
            </a:r>
            <a:r>
              <a:rPr kumimoji="0" lang="de-DE" sz="1200" b="0" i="0" u="none" strike="noStrike" kern="1200" cap="none" spc="-10" normalizeH="0" baseline="0" noProof="0" err="1">
                <a:ln>
                  <a:noFill/>
                </a:ln>
                <a:solidFill>
                  <a:srgbClr val="000000"/>
                </a:solidFill>
                <a:effectLst/>
                <a:uLnTx/>
                <a:uFillTx/>
                <a:latin typeface="Georgia"/>
                <a:ea typeface="+mn-ea"/>
                <a:cs typeface="Arial" panose="020B0604020202020204" pitchFamily="34" charset="0"/>
              </a:rPr>
              <a:t>FreeStyle</a:t>
            </a:r>
            <a:r>
              <a:rPr kumimoji="0" lang="de-DE" sz="1200" b="0" i="0" u="none" strike="noStrike" kern="1200" cap="none" spc="-10" normalizeH="0" baseline="0" noProof="0">
                <a:ln>
                  <a:noFill/>
                </a:ln>
                <a:solidFill>
                  <a:srgbClr val="000000"/>
                </a:solidFill>
                <a:effectLst/>
                <a:uLnTx/>
                <a:uFillTx/>
                <a:latin typeface="Georgia"/>
                <a:ea typeface="+mn-ea"/>
                <a:cs typeface="Arial" panose="020B0604020202020204" pitchFamily="34" charset="0"/>
              </a:rPr>
              <a:t> Libre Messsystem kann das routinehafte Blutglukosemessen </a:t>
            </a:r>
            <a:r>
              <a:rPr kumimoji="0" lang="de-DE" sz="1200" b="1" i="0" u="none" strike="noStrike" kern="1200" cap="none" spc="-10" normalizeH="0" baseline="0" noProof="0">
                <a:ln>
                  <a:noFill/>
                </a:ln>
                <a:solidFill>
                  <a:srgbClr val="000000"/>
                </a:solidFill>
                <a:effectLst/>
                <a:uLnTx/>
                <a:uFillTx/>
                <a:latin typeface="Georgia"/>
                <a:ea typeface="+mn-ea"/>
                <a:cs typeface="Arial" panose="020B0604020202020204" pitchFamily="34" charset="0"/>
              </a:rPr>
              <a:t>sicher und erfolgreich</a:t>
            </a:r>
            <a:r>
              <a:rPr kumimoji="0" lang="de-DE" sz="1200" b="0" i="0" u="none" strike="noStrike" kern="1200" cap="none" spc="-10" normalizeH="0" baseline="0" noProof="0">
                <a:ln>
                  <a:noFill/>
                </a:ln>
                <a:solidFill>
                  <a:srgbClr val="000000"/>
                </a:solidFill>
                <a:effectLst/>
                <a:uLnTx/>
                <a:uFillTx/>
                <a:latin typeface="Georgia"/>
                <a:ea typeface="+mn-ea"/>
                <a:cs typeface="Arial" panose="020B0604020202020204" pitchFamily="34" charset="0"/>
              </a:rPr>
              <a:t> ersetzen.</a:t>
            </a:r>
            <a:r>
              <a:rPr kumimoji="0" lang="de-DE" sz="1200" b="0" i="0" u="none" strike="noStrike" kern="1200" cap="none" spc="-10" normalizeH="0" baseline="30000" noProof="0">
                <a:ln>
                  <a:noFill/>
                </a:ln>
                <a:solidFill>
                  <a:srgbClr val="000000"/>
                </a:solidFill>
                <a:effectLst/>
                <a:uLnTx/>
                <a:uFillTx/>
                <a:latin typeface="Georgia"/>
                <a:ea typeface="+mn-ea"/>
                <a:cs typeface="Arial" panose="020B0604020202020204" pitchFamily="34" charset="0"/>
              </a:rPr>
              <a:t>4-7</a:t>
            </a:r>
          </a:p>
        </p:txBody>
      </p:sp>
      <p:sp>
        <p:nvSpPr>
          <p:cNvPr id="14" name="object 7">
            <a:extLst>
              <a:ext uri="{FF2B5EF4-FFF2-40B4-BE49-F238E27FC236}">
                <a16:creationId xmlns:a16="http://schemas.microsoft.com/office/drawing/2014/main" xmlns="" id="{1DB6B897-B3E2-4DC0-93C2-A69A6333A5EB}"/>
              </a:ext>
            </a:extLst>
          </p:cNvPr>
          <p:cNvSpPr/>
          <p:nvPr/>
        </p:nvSpPr>
        <p:spPr>
          <a:xfrm>
            <a:off x="485085" y="1180492"/>
            <a:ext cx="8155991" cy="2278202"/>
          </a:xfrm>
          <a:custGeom>
            <a:avLst/>
            <a:gdLst/>
            <a:ahLst/>
            <a:cxnLst/>
            <a:rect l="l" t="t" r="r" b="b"/>
            <a:pathLst>
              <a:path w="7592695" h="2350135">
                <a:moveTo>
                  <a:pt x="144005" y="0"/>
                </a:moveTo>
                <a:lnTo>
                  <a:pt x="98490" y="7341"/>
                </a:lnTo>
                <a:lnTo>
                  <a:pt x="58959" y="27785"/>
                </a:lnTo>
                <a:lnTo>
                  <a:pt x="27785" y="58959"/>
                </a:lnTo>
                <a:lnTo>
                  <a:pt x="7341" y="98490"/>
                </a:lnTo>
                <a:lnTo>
                  <a:pt x="0" y="144005"/>
                </a:lnTo>
                <a:lnTo>
                  <a:pt x="0" y="2205748"/>
                </a:lnTo>
                <a:lnTo>
                  <a:pt x="7341" y="2251263"/>
                </a:lnTo>
                <a:lnTo>
                  <a:pt x="27785" y="2290794"/>
                </a:lnTo>
                <a:lnTo>
                  <a:pt x="58959" y="2321968"/>
                </a:lnTo>
                <a:lnTo>
                  <a:pt x="98490" y="2342412"/>
                </a:lnTo>
                <a:lnTo>
                  <a:pt x="144005" y="2349754"/>
                </a:lnTo>
                <a:lnTo>
                  <a:pt x="7448384" y="2349754"/>
                </a:lnTo>
                <a:lnTo>
                  <a:pt x="7493898" y="2342412"/>
                </a:lnTo>
                <a:lnTo>
                  <a:pt x="7533426" y="2321968"/>
                </a:lnTo>
                <a:lnTo>
                  <a:pt x="7564595" y="2290794"/>
                </a:lnTo>
                <a:lnTo>
                  <a:pt x="7585036" y="2251263"/>
                </a:lnTo>
                <a:lnTo>
                  <a:pt x="7592377" y="2205748"/>
                </a:lnTo>
                <a:lnTo>
                  <a:pt x="7592377" y="144005"/>
                </a:lnTo>
                <a:lnTo>
                  <a:pt x="7585036" y="98490"/>
                </a:lnTo>
                <a:lnTo>
                  <a:pt x="7564595" y="58959"/>
                </a:lnTo>
                <a:lnTo>
                  <a:pt x="7533426" y="27785"/>
                </a:lnTo>
                <a:lnTo>
                  <a:pt x="7493898" y="7341"/>
                </a:lnTo>
                <a:lnTo>
                  <a:pt x="7448384" y="0"/>
                </a:lnTo>
                <a:lnTo>
                  <a:pt x="144005" y="0"/>
                </a:lnTo>
                <a:close/>
              </a:path>
            </a:pathLst>
          </a:custGeom>
          <a:gradFill>
            <a:gsLst>
              <a:gs pos="50000">
                <a:srgbClr val="2453A3"/>
              </a:gs>
              <a:gs pos="0">
                <a:schemeClr val="accent2"/>
              </a:gs>
              <a:gs pos="100000">
                <a:schemeClr val="accent5"/>
              </a:gs>
            </a:gsLst>
            <a:lin ang="0" scaled="0"/>
          </a:gradFill>
          <a:ln w="19050">
            <a:no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1904"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8">
            <a:extLst>
              <a:ext uri="{FF2B5EF4-FFF2-40B4-BE49-F238E27FC236}">
                <a16:creationId xmlns:a16="http://schemas.microsoft.com/office/drawing/2014/main" xmlns="" id="{06CECB20-2E49-4851-A388-CC458E673EA9}"/>
              </a:ext>
            </a:extLst>
          </p:cNvPr>
          <p:cNvSpPr txBox="1"/>
          <p:nvPr/>
        </p:nvSpPr>
        <p:spPr>
          <a:xfrm>
            <a:off x="765717" y="1988002"/>
            <a:ext cx="1868153" cy="790211"/>
          </a:xfrm>
          <a:prstGeom prst="rect">
            <a:avLst/>
          </a:prstGeom>
        </p:spPr>
        <p:txBody>
          <a:bodyPr vert="horz" wrap="square" lIns="0" tIns="51049"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Georgia"/>
                <a:ea typeface="+mn-ea"/>
                <a:cs typeface="+mn-cs"/>
              </a:rPr>
              <a:t>Das </a:t>
            </a:r>
            <a:r>
              <a:rPr kumimoji="0" lang="de-DE" sz="1200" b="0" i="0" u="none" strike="noStrike" kern="1200" cap="none" spc="0" normalizeH="0" baseline="0" noProof="0" err="1">
                <a:ln>
                  <a:noFill/>
                </a:ln>
                <a:solidFill>
                  <a:prstClr val="white"/>
                </a:solidFill>
                <a:effectLst/>
                <a:uLnTx/>
                <a:uFillTx/>
                <a:latin typeface="Georgia"/>
                <a:ea typeface="+mn-ea"/>
                <a:cs typeface="+mn-cs"/>
              </a:rPr>
              <a:t>FreeStyle</a:t>
            </a:r>
            <a:r>
              <a:rPr kumimoji="0" lang="de-DE" sz="1200" b="0" i="0" u="none" strike="noStrike" kern="1200" cap="none" spc="0" normalizeH="0" baseline="0" noProof="0">
                <a:ln>
                  <a:noFill/>
                </a:ln>
                <a:solidFill>
                  <a:prstClr val="white"/>
                </a:solidFill>
                <a:effectLst/>
                <a:uLnTx/>
                <a:uFillTx/>
                <a:latin typeface="Georgia"/>
                <a:ea typeface="+mn-ea"/>
                <a:cs typeface="+mn-cs"/>
              </a:rPr>
              <a:t> Libre Messsystem unterstützt die sichere Diabetestherapie im Alltag.</a:t>
            </a:r>
            <a:r>
              <a:rPr kumimoji="0" lang="de-DE" sz="1200" b="0" i="0" u="none" strike="noStrike" kern="1200" cap="none" spc="0" normalizeH="0" baseline="30000" noProof="0">
                <a:ln>
                  <a:noFill/>
                </a:ln>
                <a:solidFill>
                  <a:prstClr val="white"/>
                </a:solidFill>
                <a:effectLst/>
                <a:uLnTx/>
                <a:uFillTx/>
                <a:latin typeface="Georgia"/>
                <a:ea typeface="+mn-ea"/>
                <a:cs typeface="+mn-cs"/>
              </a:rPr>
              <a:t>1,2</a:t>
            </a:r>
          </a:p>
        </p:txBody>
      </p:sp>
      <p:sp>
        <p:nvSpPr>
          <p:cNvPr id="16" name="object 9">
            <a:extLst>
              <a:ext uri="{FF2B5EF4-FFF2-40B4-BE49-F238E27FC236}">
                <a16:creationId xmlns:a16="http://schemas.microsoft.com/office/drawing/2014/main" xmlns="" id="{1FBC780D-94FD-4FA2-B672-84773B7CD156}"/>
              </a:ext>
            </a:extLst>
          </p:cNvPr>
          <p:cNvSpPr txBox="1"/>
          <p:nvPr/>
        </p:nvSpPr>
        <p:spPr>
          <a:xfrm>
            <a:off x="2991678" y="1988002"/>
            <a:ext cx="2599703" cy="1344209"/>
          </a:xfrm>
          <a:prstGeom prst="rect">
            <a:avLst/>
          </a:prstGeom>
        </p:spPr>
        <p:txBody>
          <a:bodyPr vert="horz" wrap="square" lIns="0" tIns="51049"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Georgia"/>
                <a:ea typeface="+mn-ea"/>
                <a:cs typeface="+mn-cs"/>
              </a:rPr>
              <a:t>Dank der noch höheren Messgenauigkeit</a:t>
            </a:r>
            <a:r>
              <a:rPr kumimoji="0" lang="de-DE" sz="1200" b="0" i="0" u="none" strike="noStrike" kern="1200" cap="none" spc="0" normalizeH="0" baseline="30000" noProof="0">
                <a:ln>
                  <a:noFill/>
                </a:ln>
                <a:solidFill>
                  <a:prstClr val="white"/>
                </a:solidFill>
                <a:effectLst/>
                <a:uLnTx/>
                <a:uFillTx/>
                <a:latin typeface="Georgia"/>
                <a:ea typeface="+mn-ea"/>
                <a:cs typeface="+mn-cs"/>
              </a:rPr>
              <a:t>3</a:t>
            </a:r>
            <a:r>
              <a:rPr kumimoji="0" lang="de-DE" sz="1200" b="0" i="0" u="none" strike="noStrike" kern="1200" cap="none" spc="0" normalizeH="0" baseline="0" noProof="0">
                <a:ln>
                  <a:noFill/>
                </a:ln>
                <a:solidFill>
                  <a:prstClr val="white"/>
                </a:solidFill>
                <a:effectLst/>
                <a:uLnTx/>
                <a:uFillTx/>
                <a:latin typeface="Georgia"/>
                <a:ea typeface="+mn-ea"/>
                <a:cs typeface="+mn-cs"/>
              </a:rPr>
              <a:t> sind blutige und schmerzhafte Blutglukosemessungen mittels Fingerstich nur noch notwendig, wenn die gescannten Messwerte nicht mit dem Befinden des Patienten übereinstimmen.</a:t>
            </a:r>
            <a:r>
              <a:rPr kumimoji="0" lang="de-DE" sz="1200" b="0" i="0" u="none" strike="noStrike" kern="1200" cap="none" spc="0" normalizeH="0" baseline="30000" noProof="0">
                <a:ln>
                  <a:noFill/>
                </a:ln>
                <a:solidFill>
                  <a:prstClr val="white"/>
                </a:solidFill>
                <a:effectLst/>
                <a:uLnTx/>
                <a:uFillTx/>
                <a:latin typeface="Georgia"/>
                <a:ea typeface="+mn-ea"/>
                <a:cs typeface="+mn-cs"/>
              </a:rPr>
              <a:t>4,5</a:t>
            </a:r>
            <a:r>
              <a:rPr kumimoji="0" lang="de-DE" sz="1200" b="0" i="0" u="none" strike="noStrike" kern="1200" cap="none" spc="0" normalizeH="0" baseline="0" noProof="0">
                <a:ln>
                  <a:noFill/>
                </a:ln>
                <a:solidFill>
                  <a:prstClr val="white"/>
                </a:solidFill>
                <a:effectLst/>
                <a:uLnTx/>
                <a:uFillTx/>
                <a:latin typeface="Georgia"/>
                <a:ea typeface="+mn-ea"/>
                <a:cs typeface="+mn-cs"/>
              </a:rPr>
              <a:t> </a:t>
            </a:r>
          </a:p>
        </p:txBody>
      </p:sp>
      <p:sp>
        <p:nvSpPr>
          <p:cNvPr id="17" name="object 10">
            <a:extLst>
              <a:ext uri="{FF2B5EF4-FFF2-40B4-BE49-F238E27FC236}">
                <a16:creationId xmlns:a16="http://schemas.microsoft.com/office/drawing/2014/main" xmlns="" id="{FA017D17-2E4D-49BE-81BB-C388E53C345B}"/>
              </a:ext>
            </a:extLst>
          </p:cNvPr>
          <p:cNvSpPr txBox="1"/>
          <p:nvPr/>
        </p:nvSpPr>
        <p:spPr>
          <a:xfrm>
            <a:off x="5923722" y="1988002"/>
            <a:ext cx="2454562" cy="1344209"/>
          </a:xfrm>
          <a:prstGeom prst="rect">
            <a:avLst/>
          </a:prstGeom>
        </p:spPr>
        <p:txBody>
          <a:bodyPr vert="horz" wrap="square" lIns="0" tIns="51049"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Georgia"/>
                <a:ea typeface="+mn-ea"/>
                <a:cs typeface="+mn-cs"/>
              </a:rPr>
              <a:t>Sollte ein Vergleich der Gewebe-glukose- und Blutglukosewerte notwendig sein, gilt es, einige </a:t>
            </a:r>
            <a:br>
              <a:rPr kumimoji="0" lang="de-DE" sz="1200" b="0" i="0" u="none" strike="noStrike" kern="1200" cap="none" spc="0" normalizeH="0" baseline="0" noProof="0">
                <a:ln>
                  <a:noFill/>
                </a:ln>
                <a:solidFill>
                  <a:prstClr val="white"/>
                </a:solidFill>
                <a:effectLst/>
                <a:uLnTx/>
                <a:uFillTx/>
                <a:latin typeface="Georgia"/>
                <a:ea typeface="+mn-ea"/>
                <a:cs typeface="+mn-cs"/>
              </a:rPr>
            </a:br>
            <a:r>
              <a:rPr kumimoji="0" lang="de-DE" sz="1200" b="0" i="0" u="none" strike="noStrike" kern="1200" cap="none" spc="0" normalizeH="0" baseline="0" noProof="0">
                <a:ln>
                  <a:noFill/>
                </a:ln>
                <a:solidFill>
                  <a:prstClr val="white"/>
                </a:solidFill>
                <a:effectLst/>
                <a:uLnTx/>
                <a:uFillTx/>
                <a:latin typeface="Georgia"/>
                <a:ea typeface="+mn-ea"/>
                <a:cs typeface="+mn-cs"/>
              </a:rPr>
              <a:t>Dinge zu beachten. </a:t>
            </a:r>
            <a:br>
              <a:rPr kumimoji="0" lang="de-DE" sz="1200" b="0" i="0" u="none" strike="noStrike" kern="1200" cap="none" spc="0" normalizeH="0" baseline="0" noProof="0">
                <a:ln>
                  <a:noFill/>
                </a:ln>
                <a:solidFill>
                  <a:prstClr val="white"/>
                </a:solidFill>
                <a:effectLst/>
                <a:uLnTx/>
                <a:uFillTx/>
                <a:latin typeface="Georgia"/>
                <a:ea typeface="+mn-ea"/>
                <a:cs typeface="+mn-cs"/>
              </a:rPr>
            </a:br>
            <a:r>
              <a:rPr kumimoji="0" lang="de-DE" sz="1200" b="0" i="0" u="none" strike="noStrike" kern="1200" cap="none" spc="0" normalizeH="0" baseline="0" noProof="0">
                <a:ln>
                  <a:noFill/>
                </a:ln>
                <a:solidFill>
                  <a:prstClr val="white"/>
                </a:solidFill>
                <a:effectLst/>
                <a:uLnTx/>
                <a:uFillTx/>
                <a:latin typeface="Georgia"/>
                <a:ea typeface="+mn-ea"/>
                <a:cs typeface="+mn-cs"/>
              </a:rPr>
              <a:t/>
            </a:r>
            <a:br>
              <a:rPr kumimoji="0" lang="de-DE" sz="1200" b="0" i="0" u="none" strike="noStrike" kern="1200" cap="none" spc="0" normalizeH="0" baseline="0" noProof="0">
                <a:ln>
                  <a:noFill/>
                </a:ln>
                <a:solidFill>
                  <a:prstClr val="white"/>
                </a:solidFill>
                <a:effectLst/>
                <a:uLnTx/>
                <a:uFillTx/>
                <a:latin typeface="Georgia"/>
                <a:ea typeface="+mn-ea"/>
                <a:cs typeface="+mn-cs"/>
              </a:rPr>
            </a:br>
            <a:r>
              <a:rPr kumimoji="0" lang="de-DE" sz="1200" b="0" i="0" u="none" strike="noStrike" kern="1200" cap="none" spc="0" normalizeH="0" baseline="0" noProof="0">
                <a:ln>
                  <a:noFill/>
                </a:ln>
                <a:solidFill>
                  <a:prstClr val="white"/>
                </a:solidFill>
                <a:effectLst/>
                <a:uLnTx/>
                <a:uFillTx/>
                <a:latin typeface="Georgia"/>
                <a:ea typeface="+mn-ea"/>
                <a:cs typeface="+mn-cs"/>
              </a:rPr>
              <a:t>Mehr Informationen dazu folgen auf den nächsten Seiten.</a:t>
            </a:r>
          </a:p>
        </p:txBody>
      </p:sp>
      <p:grpSp>
        <p:nvGrpSpPr>
          <p:cNvPr id="33" name="Gruppieren 32">
            <a:extLst>
              <a:ext uri="{FF2B5EF4-FFF2-40B4-BE49-F238E27FC236}">
                <a16:creationId xmlns:a16="http://schemas.microsoft.com/office/drawing/2014/main" xmlns="" id="{AFA646B7-AE09-48B8-AC5E-4A4D6DCF7FFA}"/>
              </a:ext>
            </a:extLst>
          </p:cNvPr>
          <p:cNvGrpSpPr/>
          <p:nvPr/>
        </p:nvGrpSpPr>
        <p:grpSpPr>
          <a:xfrm>
            <a:off x="4071501" y="1419166"/>
            <a:ext cx="440056" cy="440056"/>
            <a:chOff x="4718185" y="3404157"/>
            <a:chExt cx="440056" cy="440056"/>
          </a:xfrm>
        </p:grpSpPr>
        <p:sp>
          <p:nvSpPr>
            <p:cNvPr id="34" name="Ellipse 33">
              <a:extLst>
                <a:ext uri="{FF2B5EF4-FFF2-40B4-BE49-F238E27FC236}">
                  <a16:creationId xmlns:a16="http://schemas.microsoft.com/office/drawing/2014/main" xmlns="" id="{FB564B02-9145-4575-AD5D-E0CBC5994C10}"/>
                </a:ext>
              </a:extLst>
            </p:cNvPr>
            <p:cNvSpPr/>
            <p:nvPr/>
          </p:nvSpPr>
          <p:spPr>
            <a:xfrm>
              <a:off x="4718185" y="3404157"/>
              <a:ext cx="440056" cy="44005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35" name="Grafik 34">
              <a:extLst>
                <a:ext uri="{FF2B5EF4-FFF2-40B4-BE49-F238E27FC236}">
                  <a16:creationId xmlns:a16="http://schemas.microsoft.com/office/drawing/2014/main" xmlns="" id="{EB5A7083-FE50-40ED-8313-55C877B7C68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803470" y="3489442"/>
              <a:ext cx="269487" cy="269487"/>
            </a:xfrm>
            <a:prstGeom prst="rect">
              <a:avLst/>
            </a:prstGeom>
          </p:spPr>
        </p:pic>
      </p:grpSp>
      <p:cxnSp>
        <p:nvCxnSpPr>
          <p:cNvPr id="36" name="Gerade Verbindung 50">
            <a:extLst>
              <a:ext uri="{FF2B5EF4-FFF2-40B4-BE49-F238E27FC236}">
                <a16:creationId xmlns:a16="http://schemas.microsoft.com/office/drawing/2014/main" xmlns="" id="{37C808FE-5F7C-4517-9B6C-6DBD557D5811}"/>
              </a:ext>
            </a:extLst>
          </p:cNvPr>
          <p:cNvCxnSpPr>
            <a:cxnSpLocks/>
          </p:cNvCxnSpPr>
          <p:nvPr/>
        </p:nvCxnSpPr>
        <p:spPr>
          <a:xfrm>
            <a:off x="2773633" y="1131781"/>
            <a:ext cx="0" cy="23269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Gerade Verbindung 50">
            <a:extLst>
              <a:ext uri="{FF2B5EF4-FFF2-40B4-BE49-F238E27FC236}">
                <a16:creationId xmlns:a16="http://schemas.microsoft.com/office/drawing/2014/main" xmlns="" id="{9604D829-0C5F-490C-8CE5-71F1090C7B62}"/>
              </a:ext>
            </a:extLst>
          </p:cNvPr>
          <p:cNvCxnSpPr>
            <a:cxnSpLocks/>
          </p:cNvCxnSpPr>
          <p:nvPr/>
        </p:nvCxnSpPr>
        <p:spPr>
          <a:xfrm>
            <a:off x="5685797" y="1007013"/>
            <a:ext cx="0" cy="24516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uppieren 38">
            <a:extLst>
              <a:ext uri="{FF2B5EF4-FFF2-40B4-BE49-F238E27FC236}">
                <a16:creationId xmlns:a16="http://schemas.microsoft.com/office/drawing/2014/main" xmlns="" id="{3D9D3D29-21E7-470E-A71D-C3A236CEFD7B}"/>
              </a:ext>
            </a:extLst>
          </p:cNvPr>
          <p:cNvGrpSpPr/>
          <p:nvPr/>
        </p:nvGrpSpPr>
        <p:grpSpPr>
          <a:xfrm>
            <a:off x="1331913" y="1412238"/>
            <a:ext cx="439200" cy="439200"/>
            <a:chOff x="4718185" y="1977213"/>
            <a:chExt cx="440056" cy="440056"/>
          </a:xfrm>
        </p:grpSpPr>
        <p:sp>
          <p:nvSpPr>
            <p:cNvPr id="40" name="Ellipse 39">
              <a:extLst>
                <a:ext uri="{FF2B5EF4-FFF2-40B4-BE49-F238E27FC236}">
                  <a16:creationId xmlns:a16="http://schemas.microsoft.com/office/drawing/2014/main" xmlns="" id="{11D88607-7D1F-47DF-AF89-AB4A149E7F9E}"/>
                </a:ext>
              </a:extLst>
            </p:cNvPr>
            <p:cNvSpPr/>
            <p:nvPr/>
          </p:nvSpPr>
          <p:spPr>
            <a:xfrm>
              <a:off x="4718185" y="1977213"/>
              <a:ext cx="440056" cy="44005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41" name="Grafik 40">
              <a:extLst>
                <a:ext uri="{FF2B5EF4-FFF2-40B4-BE49-F238E27FC236}">
                  <a16:creationId xmlns:a16="http://schemas.microsoft.com/office/drawing/2014/main" xmlns="" id="{26B48BB1-FEE2-4759-A422-B310AA51A5A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97595" y="2057363"/>
              <a:ext cx="255494" cy="271462"/>
            </a:xfrm>
            <a:prstGeom prst="rect">
              <a:avLst/>
            </a:prstGeom>
          </p:spPr>
        </p:pic>
      </p:grpSp>
      <p:grpSp>
        <p:nvGrpSpPr>
          <p:cNvPr id="9" name="Gruppieren 8">
            <a:extLst>
              <a:ext uri="{FF2B5EF4-FFF2-40B4-BE49-F238E27FC236}">
                <a16:creationId xmlns:a16="http://schemas.microsoft.com/office/drawing/2014/main" xmlns="" id="{D56FD0A9-4FEF-473E-8BCB-86F5A63E3F6D}"/>
              </a:ext>
            </a:extLst>
          </p:cNvPr>
          <p:cNvGrpSpPr/>
          <p:nvPr/>
        </p:nvGrpSpPr>
        <p:grpSpPr>
          <a:xfrm>
            <a:off x="6929156" y="1419166"/>
            <a:ext cx="443692" cy="443692"/>
            <a:chOff x="5735889" y="1454606"/>
            <a:chExt cx="443692" cy="443692"/>
          </a:xfrm>
        </p:grpSpPr>
        <p:pic>
          <p:nvPicPr>
            <p:cNvPr id="6" name="Grafik 5" descr="Glühbirne">
              <a:extLst>
                <a:ext uri="{FF2B5EF4-FFF2-40B4-BE49-F238E27FC236}">
                  <a16:creationId xmlns:a16="http://schemas.microsoft.com/office/drawing/2014/main" xmlns="" id="{CD5A1EC0-54FB-4503-B0B2-5B01A166E26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790533" y="1505172"/>
              <a:ext cx="343326" cy="343326"/>
            </a:xfrm>
            <a:prstGeom prst="rect">
              <a:avLst/>
            </a:prstGeom>
          </p:spPr>
        </p:pic>
        <p:sp>
          <p:nvSpPr>
            <p:cNvPr id="8" name="Oval 33">
              <a:extLst>
                <a:ext uri="{FF2B5EF4-FFF2-40B4-BE49-F238E27FC236}">
                  <a16:creationId xmlns:a16="http://schemas.microsoft.com/office/drawing/2014/main" xmlns="" id="{6BEEA440-406E-42DD-9C58-45B922E6BCA5}"/>
                </a:ext>
              </a:extLst>
            </p:cNvPr>
            <p:cNvSpPr/>
            <p:nvPr/>
          </p:nvSpPr>
          <p:spPr>
            <a:xfrm>
              <a:off x="5735889" y="1454606"/>
              <a:ext cx="443692" cy="44369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24" name="Datumsplatzhalter 4">
            <a:extLst>
              <a:ext uri="{FF2B5EF4-FFF2-40B4-BE49-F238E27FC236}">
                <a16:creationId xmlns:a16="http://schemas.microsoft.com/office/drawing/2014/main" xmlns="" id="{44D563BD-CC7C-4892-9089-18BF8F46A4AE}"/>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5" name="Foliennummernplatzhalter 1">
            <a:extLst>
              <a:ext uri="{FF2B5EF4-FFF2-40B4-BE49-F238E27FC236}">
                <a16:creationId xmlns:a16="http://schemas.microsoft.com/office/drawing/2014/main" xmlns="" id="{DBEBDF37-E874-4A51-9BA8-6B70D4FEB0C5}"/>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16</a:t>
            </a:fld>
            <a:endParaRPr lang="en-US"/>
          </a:p>
        </p:txBody>
      </p:sp>
    </p:spTree>
    <p:extLst>
      <p:ext uri="{BB962C8B-B14F-4D97-AF65-F5344CB8AC3E}">
        <p14:creationId xmlns:p14="http://schemas.microsoft.com/office/powerpoint/2010/main" val="129990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BF28F7F-B8CA-4BA6-B1F8-986D30BB9845}"/>
              </a:ext>
            </a:extLst>
          </p:cNvPr>
          <p:cNvSpPr>
            <a:spLocks noGrp="1"/>
          </p:cNvSpPr>
          <p:nvPr>
            <p:ph type="title"/>
          </p:nvPr>
        </p:nvSpPr>
        <p:spPr/>
        <p:txBody>
          <a:bodyPr/>
          <a:lstStyle/>
          <a:p>
            <a:r>
              <a:rPr lang="de-DE">
                <a:solidFill>
                  <a:srgbClr val="1494D3"/>
                </a:solidFill>
              </a:rPr>
              <a:t>Blutglukose- und Gewebeglukosemessung – </a:t>
            </a:r>
            <a:br>
              <a:rPr lang="de-DE">
                <a:solidFill>
                  <a:srgbClr val="1494D3"/>
                </a:solidFill>
              </a:rPr>
            </a:br>
            <a:r>
              <a:rPr lang="de-DE">
                <a:solidFill>
                  <a:srgbClr val="1494D3"/>
                </a:solidFill>
              </a:rPr>
              <a:t>Worin liegt der Unterschied?</a:t>
            </a:r>
          </a:p>
        </p:txBody>
      </p:sp>
      <p:sp>
        <p:nvSpPr>
          <p:cNvPr id="6" name="Textplatzhalter 5">
            <a:extLst>
              <a:ext uri="{FF2B5EF4-FFF2-40B4-BE49-F238E27FC236}">
                <a16:creationId xmlns:a16="http://schemas.microsoft.com/office/drawing/2014/main" xmlns="" id="{12585856-9FB7-4457-A849-A3004F934308}"/>
              </a:ext>
            </a:extLst>
          </p:cNvPr>
          <p:cNvSpPr>
            <a:spLocks noGrp="1"/>
          </p:cNvSpPr>
          <p:nvPr>
            <p:ph type="body" sz="quarter" idx="11"/>
          </p:nvPr>
        </p:nvSpPr>
        <p:spPr/>
        <p:txBody>
          <a:bodyPr/>
          <a:lstStyle/>
          <a:p>
            <a:r>
              <a:rPr lang="de-DE" b="1">
                <a:solidFill>
                  <a:srgbClr val="000000"/>
                </a:solidFill>
              </a:rPr>
              <a:t>1.</a:t>
            </a:r>
            <a:r>
              <a:rPr lang="de-DE">
                <a:solidFill>
                  <a:srgbClr val="000000"/>
                </a:solidFill>
              </a:rPr>
              <a:t> Die Nutzung von </a:t>
            </a:r>
            <a:r>
              <a:rPr lang="de-DE" err="1">
                <a:solidFill>
                  <a:srgbClr val="000000"/>
                </a:solidFill>
              </a:rPr>
              <a:t>FreeStyle</a:t>
            </a:r>
            <a:r>
              <a:rPr lang="de-DE">
                <a:solidFill>
                  <a:srgbClr val="000000"/>
                </a:solidFill>
              </a:rPr>
              <a:t> </a:t>
            </a:r>
            <a:r>
              <a:rPr lang="de-DE" err="1">
                <a:solidFill>
                  <a:srgbClr val="000000"/>
                </a:solidFill>
              </a:rPr>
              <a:t>LibreLink</a:t>
            </a:r>
            <a:r>
              <a:rPr lang="de-DE">
                <a:solidFill>
                  <a:srgbClr val="000000"/>
                </a:solidFill>
              </a:rPr>
              <a:t> erfordert eine Registrierung bei </a:t>
            </a:r>
            <a:r>
              <a:rPr lang="de-DE" err="1">
                <a:solidFill>
                  <a:srgbClr val="000000"/>
                </a:solidFill>
              </a:rPr>
              <a:t>LibreView</a:t>
            </a:r>
            <a:r>
              <a:rPr lang="de-DE">
                <a:solidFill>
                  <a:srgbClr val="000000"/>
                </a:solidFill>
              </a:rPr>
              <a:t>, einem Dienst von Abbott und </a:t>
            </a:r>
            <a:r>
              <a:rPr lang="de-DE" err="1">
                <a:solidFill>
                  <a:srgbClr val="000000"/>
                </a:solidFill>
              </a:rPr>
              <a:t>Newyu</a:t>
            </a:r>
            <a:r>
              <a:rPr lang="de-DE">
                <a:solidFill>
                  <a:srgbClr val="000000"/>
                </a:solidFill>
              </a:rPr>
              <a:t>, Inc. </a:t>
            </a:r>
            <a:r>
              <a:rPr lang="de-DE" b="1">
                <a:solidFill>
                  <a:srgbClr val="000000"/>
                </a:solidFill>
              </a:rPr>
              <a:t>2. </a:t>
            </a:r>
            <a:r>
              <a:rPr lang="de-DE">
                <a:solidFill>
                  <a:srgbClr val="000000"/>
                </a:solidFill>
              </a:rPr>
              <a:t>Die </a:t>
            </a:r>
            <a:r>
              <a:rPr lang="de-DE" err="1">
                <a:solidFill>
                  <a:srgbClr val="000000"/>
                </a:solidFill>
              </a:rPr>
              <a:t>FreeStyle</a:t>
            </a:r>
            <a:r>
              <a:rPr lang="de-DE">
                <a:solidFill>
                  <a:srgbClr val="000000"/>
                </a:solidFill>
              </a:rPr>
              <a:t> </a:t>
            </a:r>
            <a:r>
              <a:rPr lang="de-DE" err="1">
                <a:solidFill>
                  <a:srgbClr val="000000"/>
                </a:solidFill>
              </a:rPr>
              <a:t>LibreLink</a:t>
            </a:r>
            <a:r>
              <a:rPr lang="de-DE">
                <a:solidFill>
                  <a:srgbClr val="000000"/>
                </a:solidFill>
              </a:rPr>
              <a:t> App ist nur mit bestimmten Mobilgeräten und Betriebssystemen kompatibel. Bevor Sie die App nutzen möchten, besuchen Sie bitte die Webseite www.FreeStyleLibre.de, um mehr Informationen zur Gerätekompatibilität zu erhalten. </a:t>
            </a:r>
            <a:r>
              <a:rPr lang="de-DE" b="1">
                <a:solidFill>
                  <a:srgbClr val="000000"/>
                </a:solidFill>
              </a:rPr>
              <a:t>3. </a:t>
            </a:r>
            <a:r>
              <a:rPr lang="de-DE">
                <a:solidFill>
                  <a:srgbClr val="000000"/>
                </a:solidFill>
              </a:rPr>
              <a:t>Das Setzen eines Sensors erfordert ein Einführen des Sensorfilaments unter die Haut. Der Sensor kann bis zu 14 Tage lang getragen werden. </a:t>
            </a:r>
            <a:r>
              <a:rPr lang="de-DE" b="1">
                <a:solidFill>
                  <a:srgbClr val="000000"/>
                </a:solidFill>
              </a:rPr>
              <a:t>4. </a:t>
            </a:r>
            <a:r>
              <a:rPr lang="de-DE">
                <a:solidFill>
                  <a:srgbClr val="000000"/>
                </a:solidFill>
              </a:rPr>
              <a:t>Eine zusätzliche Prüfung der Glukosewerte mittels eines Blutzucker-Messgeräts ist erforderlich, wenn die Symptome nicht mit den Messwerten oder den Alarmen des Systems übereinstimmen.</a:t>
            </a:r>
          </a:p>
        </p:txBody>
      </p:sp>
      <p:sp>
        <p:nvSpPr>
          <p:cNvPr id="7" name="Rechteck: abgerundete Ecken 6">
            <a:extLst>
              <a:ext uri="{FF2B5EF4-FFF2-40B4-BE49-F238E27FC236}">
                <a16:creationId xmlns:a16="http://schemas.microsoft.com/office/drawing/2014/main" xmlns="" id="{0CA92F7E-4679-47A1-8758-637C8BDB5105}"/>
              </a:ext>
            </a:extLst>
          </p:cNvPr>
          <p:cNvSpPr/>
          <p:nvPr/>
        </p:nvSpPr>
        <p:spPr>
          <a:xfrm>
            <a:off x="503238" y="1347789"/>
            <a:ext cx="2268000" cy="2700336"/>
          </a:xfrm>
          <a:prstGeom prst="roundRect">
            <a:avLst>
              <a:gd name="adj" fmla="val 8369"/>
            </a:avLst>
          </a:prstGeom>
          <a:gradFill>
            <a:gsLst>
              <a:gs pos="0">
                <a:schemeClr val="accent2"/>
              </a:gs>
              <a:gs pos="100000">
                <a:schemeClr val="accent5"/>
              </a:gs>
            </a:gsLst>
            <a:lin ang="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144000" rIns="0" rtlCol="0" anchor="t" anchorCtr="0"/>
          <a:lstStyle/>
          <a:p>
            <a:pPr marL="7938">
              <a:spcBef>
                <a:spcPts val="258"/>
              </a:spcBef>
              <a:spcAft>
                <a:spcPts val="300"/>
              </a:spcAft>
              <a:buClr>
                <a:schemeClr val="bg1"/>
              </a:buClr>
              <a:buSzPct val="71428"/>
              <a:tabLst>
                <a:tab pos="80963" algn="l"/>
              </a:tabLst>
            </a:pPr>
            <a:r>
              <a:rPr lang="de-DE" sz="1200" b="1">
                <a:solidFill>
                  <a:schemeClr val="bg1"/>
                </a:solidFill>
                <a:latin typeface="+mj-lt"/>
                <a:cs typeface="Arial" panose="020B0604020202020204" pitchFamily="34" charset="0"/>
              </a:rPr>
              <a:t>Blutglukosemessung</a:t>
            </a:r>
          </a:p>
          <a:p>
            <a:pPr marL="179388" indent="-171450">
              <a:spcBef>
                <a:spcPts val="258"/>
              </a:spcBef>
              <a:buClr>
                <a:schemeClr val="bg1"/>
              </a:buClr>
              <a:buSzPct val="100000"/>
              <a:buFont typeface="Arial" panose="020B0604020202020204" pitchFamily="34" charset="0"/>
              <a:buChar char="•"/>
              <a:tabLst>
                <a:tab pos="80963" algn="l"/>
              </a:tabLst>
            </a:pPr>
            <a:r>
              <a:rPr lang="de-DE" sz="1200">
                <a:solidFill>
                  <a:schemeClr val="bg1"/>
                </a:solidFill>
                <a:latin typeface="+mj-lt"/>
                <a:cs typeface="Arial" panose="020B0604020202020204" pitchFamily="34" charset="0"/>
              </a:rPr>
              <a:t>Glukose </a:t>
            </a:r>
            <a:r>
              <a:rPr lang="de-DE" sz="1200" spc="-7">
                <a:solidFill>
                  <a:schemeClr val="bg1"/>
                </a:solidFill>
                <a:latin typeface="+mj-lt"/>
                <a:cs typeface="Arial" panose="020B0604020202020204" pitchFamily="34" charset="0"/>
              </a:rPr>
              <a:t>wird </a:t>
            </a:r>
            <a:r>
              <a:rPr lang="de-DE" sz="1200">
                <a:solidFill>
                  <a:schemeClr val="bg1"/>
                </a:solidFill>
                <a:latin typeface="+mj-lt"/>
                <a:cs typeface="Arial" panose="020B0604020202020204" pitchFamily="34" charset="0"/>
              </a:rPr>
              <a:t>im Blut gemessen</a:t>
            </a:r>
            <a:r>
              <a:rPr lang="de-DE" sz="1200" spc="-17">
                <a:solidFill>
                  <a:schemeClr val="bg1"/>
                </a:solidFill>
                <a:latin typeface="+mj-lt"/>
                <a:cs typeface="Arial" panose="020B0604020202020204" pitchFamily="34" charset="0"/>
              </a:rPr>
              <a:t> </a:t>
            </a:r>
            <a:r>
              <a:rPr lang="de-DE" sz="1200">
                <a:solidFill>
                  <a:schemeClr val="bg1"/>
                </a:solidFill>
                <a:latin typeface="+mj-lt"/>
                <a:cs typeface="Arial" panose="020B0604020202020204" pitchFamily="34" charset="0"/>
              </a:rPr>
              <a:t>(Blutglukose).</a:t>
            </a:r>
          </a:p>
          <a:p>
            <a:pPr marL="179388" marR="3455" indent="-171450">
              <a:spcBef>
                <a:spcPts val="194"/>
              </a:spcBef>
              <a:buClr>
                <a:schemeClr val="bg1"/>
              </a:buClr>
              <a:buSzPct val="100000"/>
              <a:buFont typeface="Arial" panose="020B0604020202020204" pitchFamily="34" charset="0"/>
              <a:buChar char="•"/>
              <a:tabLst>
                <a:tab pos="80963" algn="l"/>
              </a:tabLst>
            </a:pPr>
            <a:r>
              <a:rPr lang="de-DE" sz="1200" spc="-3">
                <a:solidFill>
                  <a:schemeClr val="bg1"/>
                </a:solidFill>
                <a:latin typeface="+mj-lt"/>
                <a:cs typeface="Arial" panose="020B0604020202020204" pitchFamily="34" charset="0"/>
              </a:rPr>
              <a:t>Blutstropfen </a:t>
            </a:r>
            <a:r>
              <a:rPr lang="de-DE" sz="1200">
                <a:solidFill>
                  <a:schemeClr val="bg1"/>
                </a:solidFill>
                <a:latin typeface="+mj-lt"/>
                <a:cs typeface="Arial" panose="020B0604020202020204" pitchFamily="34" charset="0"/>
              </a:rPr>
              <a:t>notwendig – jede Messung</a:t>
            </a:r>
            <a:r>
              <a:rPr lang="de-DE" sz="1200" spc="-34">
                <a:solidFill>
                  <a:schemeClr val="bg1"/>
                </a:solidFill>
                <a:latin typeface="+mj-lt"/>
                <a:cs typeface="Arial" panose="020B0604020202020204" pitchFamily="34" charset="0"/>
              </a:rPr>
              <a:t> </a:t>
            </a:r>
            <a:r>
              <a:rPr lang="de-DE" sz="1200" spc="-3">
                <a:solidFill>
                  <a:schemeClr val="bg1"/>
                </a:solidFill>
                <a:latin typeface="+mj-lt"/>
                <a:cs typeface="Arial" panose="020B0604020202020204" pitchFamily="34" charset="0"/>
              </a:rPr>
              <a:t>erfordert </a:t>
            </a:r>
            <a:r>
              <a:rPr lang="de-DE" sz="1200">
                <a:solidFill>
                  <a:schemeClr val="bg1"/>
                </a:solidFill>
                <a:latin typeface="+mj-lt"/>
                <a:cs typeface="Arial" panose="020B0604020202020204" pitchFamily="34" charset="0"/>
              </a:rPr>
              <a:t>einen Einstich in den</a:t>
            </a:r>
            <a:r>
              <a:rPr lang="de-DE" sz="1200" spc="-10">
                <a:solidFill>
                  <a:schemeClr val="bg1"/>
                </a:solidFill>
                <a:latin typeface="+mj-lt"/>
                <a:cs typeface="Arial" panose="020B0604020202020204" pitchFamily="34" charset="0"/>
              </a:rPr>
              <a:t> </a:t>
            </a:r>
            <a:r>
              <a:rPr lang="de-DE" sz="1200">
                <a:solidFill>
                  <a:schemeClr val="bg1"/>
                </a:solidFill>
                <a:latin typeface="+mj-lt"/>
                <a:cs typeface="Arial" panose="020B0604020202020204" pitchFamily="34" charset="0"/>
              </a:rPr>
              <a:t>Finger.</a:t>
            </a:r>
          </a:p>
          <a:p>
            <a:pPr marL="179388" marR="81622" indent="-171450">
              <a:spcBef>
                <a:spcPts val="194"/>
              </a:spcBef>
              <a:buClr>
                <a:schemeClr val="bg1"/>
              </a:buClr>
              <a:buSzPct val="100000"/>
              <a:buFont typeface="Arial" panose="020B0604020202020204" pitchFamily="34" charset="0"/>
              <a:buChar char="•"/>
              <a:tabLst>
                <a:tab pos="80963" algn="l"/>
              </a:tabLst>
            </a:pPr>
            <a:r>
              <a:rPr lang="de-DE" sz="1200">
                <a:solidFill>
                  <a:schemeClr val="bg1"/>
                </a:solidFill>
                <a:latin typeface="+mj-lt"/>
                <a:cs typeface="Arial" panose="020B0604020202020204" pitchFamily="34" charset="0"/>
              </a:rPr>
              <a:t>Ergebnis der Blutglukosemessung liefert nur</a:t>
            </a:r>
            <a:r>
              <a:rPr lang="de-DE" sz="1200" spc="-68">
                <a:solidFill>
                  <a:schemeClr val="bg1"/>
                </a:solidFill>
                <a:latin typeface="+mj-lt"/>
                <a:cs typeface="Arial" panose="020B0604020202020204" pitchFamily="34" charset="0"/>
              </a:rPr>
              <a:t> </a:t>
            </a:r>
            <a:r>
              <a:rPr lang="de-DE" sz="1200">
                <a:solidFill>
                  <a:schemeClr val="bg1"/>
                </a:solidFill>
                <a:latin typeface="+mj-lt"/>
                <a:cs typeface="Arial" panose="020B0604020202020204" pitchFamily="34" charset="0"/>
              </a:rPr>
              <a:t>den aktuellen</a:t>
            </a:r>
            <a:r>
              <a:rPr lang="de-DE" sz="1200" spc="-3">
                <a:solidFill>
                  <a:schemeClr val="bg1"/>
                </a:solidFill>
                <a:latin typeface="+mj-lt"/>
                <a:cs typeface="Arial" panose="020B0604020202020204" pitchFamily="34" charset="0"/>
              </a:rPr>
              <a:t> </a:t>
            </a:r>
            <a:r>
              <a:rPr lang="de-DE" sz="1200" spc="-7">
                <a:solidFill>
                  <a:schemeClr val="bg1"/>
                </a:solidFill>
                <a:latin typeface="+mj-lt"/>
                <a:cs typeface="Arial" panose="020B0604020202020204" pitchFamily="34" charset="0"/>
              </a:rPr>
              <a:t>Wert.</a:t>
            </a:r>
            <a:endParaRPr lang="de-DE" sz="1200">
              <a:solidFill>
                <a:schemeClr val="bg1"/>
              </a:solidFill>
              <a:latin typeface="+mj-lt"/>
              <a:cs typeface="Arial" panose="020B0604020202020204" pitchFamily="34" charset="0"/>
            </a:endParaRPr>
          </a:p>
        </p:txBody>
      </p:sp>
      <p:sp>
        <p:nvSpPr>
          <p:cNvPr id="8" name="Rechteck: abgerundete Ecken 7">
            <a:extLst>
              <a:ext uri="{FF2B5EF4-FFF2-40B4-BE49-F238E27FC236}">
                <a16:creationId xmlns:a16="http://schemas.microsoft.com/office/drawing/2014/main" xmlns="" id="{E5D49DEB-CC26-4B86-B1CF-B47ACA3553D3}"/>
              </a:ext>
            </a:extLst>
          </p:cNvPr>
          <p:cNvSpPr/>
          <p:nvPr/>
        </p:nvSpPr>
        <p:spPr>
          <a:xfrm>
            <a:off x="6409702" y="1347790"/>
            <a:ext cx="2232000" cy="2700336"/>
          </a:xfrm>
          <a:prstGeom prst="roundRect">
            <a:avLst>
              <a:gd name="adj" fmla="val 6579"/>
            </a:avLst>
          </a:prstGeom>
          <a:gradFill>
            <a:gsLst>
              <a:gs pos="0">
                <a:schemeClr val="accent2"/>
              </a:gs>
              <a:gs pos="100000">
                <a:schemeClr val="accent5"/>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44000" rIns="0" rtlCol="0" anchor="t" anchorCtr="0"/>
          <a:lstStyle/>
          <a:p>
            <a:pPr marL="8637" marR="48801">
              <a:spcBef>
                <a:spcPts val="68"/>
              </a:spcBef>
              <a:spcAft>
                <a:spcPts val="300"/>
              </a:spcAft>
              <a:buClr>
                <a:srgbClr val="E65620"/>
              </a:buClr>
              <a:buSzPct val="100000"/>
              <a:tabLst>
                <a:tab pos="82486" algn="l"/>
              </a:tabLst>
            </a:pPr>
            <a:r>
              <a:rPr lang="de-DE" sz="1200" b="1">
                <a:solidFill>
                  <a:schemeClr val="bg1"/>
                </a:solidFill>
                <a:latin typeface="+mj-lt"/>
                <a:cs typeface="Arial" panose="020B0604020202020204" pitchFamily="34" charset="0"/>
              </a:rPr>
              <a:t>Gewebeglukosemessung</a:t>
            </a:r>
            <a:endParaRPr lang="de-DE" sz="1200">
              <a:solidFill>
                <a:schemeClr val="bg1"/>
              </a:solidFill>
              <a:latin typeface="+mj-lt"/>
              <a:cs typeface="Arial" panose="020B0604020202020204" pitchFamily="34" charset="0"/>
            </a:endParaRPr>
          </a:p>
          <a:p>
            <a:pPr marL="138113" marR="48801" indent="-130175">
              <a:spcBef>
                <a:spcPts val="68"/>
              </a:spcBef>
              <a:buClr>
                <a:schemeClr val="bg1"/>
              </a:buClr>
              <a:buSzPct val="100000"/>
              <a:buFont typeface="Arial" panose="020B0604020202020204" pitchFamily="34" charset="0"/>
              <a:buChar char="•"/>
              <a:tabLst>
                <a:tab pos="80963" algn="l"/>
              </a:tabLst>
            </a:pPr>
            <a:r>
              <a:rPr lang="de-DE" sz="1200" spc="-3" err="1">
                <a:solidFill>
                  <a:schemeClr val="bg1"/>
                </a:solidFill>
                <a:latin typeface="+mj-lt"/>
                <a:cs typeface="Arial" panose="020B0604020202020204" pitchFamily="34" charset="0"/>
              </a:rPr>
              <a:t>FreeStyle</a:t>
            </a:r>
            <a:r>
              <a:rPr lang="de-DE" sz="1200" spc="-3">
                <a:solidFill>
                  <a:schemeClr val="bg1"/>
                </a:solidFill>
                <a:latin typeface="+mj-lt"/>
                <a:cs typeface="Arial" panose="020B0604020202020204" pitchFamily="34" charset="0"/>
              </a:rPr>
              <a:t> </a:t>
            </a:r>
            <a:r>
              <a:rPr lang="de-DE" sz="1200" spc="-7">
                <a:solidFill>
                  <a:schemeClr val="bg1"/>
                </a:solidFill>
                <a:latin typeface="+mj-lt"/>
                <a:cs typeface="Arial" panose="020B0604020202020204" pitchFamily="34" charset="0"/>
              </a:rPr>
              <a:t>Libre </a:t>
            </a:r>
            <a:r>
              <a:rPr lang="de-DE" sz="1200">
                <a:solidFill>
                  <a:schemeClr val="bg1"/>
                </a:solidFill>
                <a:latin typeface="+mj-lt"/>
                <a:cs typeface="Arial" panose="020B0604020202020204" pitchFamily="34" charset="0"/>
              </a:rPr>
              <a:t>2 misst </a:t>
            </a:r>
            <a:r>
              <a:rPr lang="de-DE" sz="1200" spc="-7">
                <a:solidFill>
                  <a:schemeClr val="bg1"/>
                </a:solidFill>
                <a:latin typeface="+mj-lt"/>
                <a:cs typeface="Arial" panose="020B0604020202020204" pitchFamily="34" charset="0"/>
              </a:rPr>
              <a:t>Glukose</a:t>
            </a:r>
            <a:r>
              <a:rPr lang="de-DE" sz="1200">
                <a:solidFill>
                  <a:schemeClr val="bg1"/>
                </a:solidFill>
                <a:latin typeface="+mj-lt"/>
                <a:cs typeface="Arial" panose="020B0604020202020204" pitchFamily="34" charset="0"/>
              </a:rPr>
              <a:t> nicht im Blut, sondern in der Gewebeflüssigkeit über einen eingeführten</a:t>
            </a:r>
            <a:r>
              <a:rPr lang="de-DE" sz="1200" spc="-10">
                <a:solidFill>
                  <a:schemeClr val="bg1"/>
                </a:solidFill>
                <a:latin typeface="+mj-lt"/>
                <a:cs typeface="Arial" panose="020B0604020202020204" pitchFamily="34" charset="0"/>
              </a:rPr>
              <a:t> </a:t>
            </a:r>
            <a:r>
              <a:rPr lang="de-DE" sz="1200">
                <a:solidFill>
                  <a:schemeClr val="bg1"/>
                </a:solidFill>
                <a:latin typeface="+mj-lt"/>
                <a:cs typeface="Arial" panose="020B0604020202020204" pitchFamily="34" charset="0"/>
              </a:rPr>
              <a:t>Fühler.</a:t>
            </a:r>
          </a:p>
          <a:p>
            <a:pPr marL="138113" marR="3455" indent="-130175">
              <a:spcBef>
                <a:spcPts val="190"/>
              </a:spcBef>
              <a:buClr>
                <a:schemeClr val="bg1"/>
              </a:buClr>
              <a:buSzPct val="100000"/>
              <a:buFont typeface="Arial" panose="020B0604020202020204" pitchFamily="34" charset="0"/>
              <a:buChar char="•"/>
              <a:tabLst>
                <a:tab pos="80963" algn="l"/>
              </a:tabLst>
            </a:pPr>
            <a:r>
              <a:rPr lang="de-DE" sz="1200">
                <a:solidFill>
                  <a:schemeClr val="bg1"/>
                </a:solidFill>
                <a:latin typeface="+mj-lt"/>
                <a:cs typeface="Arial" panose="020B0604020202020204" pitchFamily="34" charset="0"/>
              </a:rPr>
              <a:t>Der Sensor überträgt beim Scannen die</a:t>
            </a:r>
            <a:r>
              <a:rPr lang="de-DE" sz="1200" spc="-68">
                <a:solidFill>
                  <a:schemeClr val="bg1"/>
                </a:solidFill>
                <a:latin typeface="+mj-lt"/>
                <a:cs typeface="Arial" panose="020B0604020202020204" pitchFamily="34" charset="0"/>
              </a:rPr>
              <a:t> </a:t>
            </a:r>
            <a:r>
              <a:rPr lang="de-DE" sz="1200">
                <a:solidFill>
                  <a:schemeClr val="bg1"/>
                </a:solidFill>
                <a:latin typeface="+mj-lt"/>
                <a:cs typeface="Arial" panose="020B0604020202020204" pitchFamily="34" charset="0"/>
              </a:rPr>
              <a:t>gespeicherten </a:t>
            </a:r>
            <a:r>
              <a:rPr lang="de-DE" sz="1200" spc="-7">
                <a:solidFill>
                  <a:schemeClr val="bg1"/>
                </a:solidFill>
                <a:latin typeface="+mj-lt"/>
                <a:cs typeface="Arial" panose="020B0604020202020204" pitchFamily="34" charset="0"/>
              </a:rPr>
              <a:t>Werte </a:t>
            </a:r>
            <a:r>
              <a:rPr lang="de-DE" sz="1200">
                <a:solidFill>
                  <a:schemeClr val="bg1"/>
                </a:solidFill>
                <a:latin typeface="+mj-lt"/>
                <a:cs typeface="Arial" panose="020B0604020202020204" pitchFamily="34" charset="0"/>
              </a:rPr>
              <a:t>an das Smartphone</a:t>
            </a:r>
            <a:r>
              <a:rPr lang="de-DE" sz="1200" baseline="30000">
                <a:solidFill>
                  <a:schemeClr val="bg1"/>
                </a:solidFill>
                <a:latin typeface="+mj-lt"/>
                <a:cs typeface="Arial" panose="020B0604020202020204" pitchFamily="34" charset="0"/>
              </a:rPr>
              <a:t>1,2</a:t>
            </a:r>
            <a:r>
              <a:rPr lang="de-DE" sz="1200">
                <a:solidFill>
                  <a:schemeClr val="bg1"/>
                </a:solidFill>
                <a:latin typeface="+mj-lt"/>
                <a:cs typeface="Arial" panose="020B0604020202020204" pitchFamily="34" charset="0"/>
              </a:rPr>
              <a:t> ohne</a:t>
            </a:r>
            <a:r>
              <a:rPr lang="de-DE" sz="1200" spc="-7">
                <a:solidFill>
                  <a:schemeClr val="bg1"/>
                </a:solidFill>
                <a:latin typeface="+mj-lt"/>
                <a:cs typeface="Arial" panose="020B0604020202020204" pitchFamily="34" charset="0"/>
              </a:rPr>
              <a:t> </a:t>
            </a:r>
            <a:r>
              <a:rPr lang="de-DE" sz="1200">
                <a:solidFill>
                  <a:schemeClr val="bg1"/>
                </a:solidFill>
                <a:latin typeface="+mj-lt"/>
                <a:cs typeface="Arial" panose="020B0604020202020204" pitchFamily="34" charset="0"/>
              </a:rPr>
              <a:t>Fingerstechen.</a:t>
            </a:r>
            <a:r>
              <a:rPr lang="de-DE" sz="1200" baseline="31250">
                <a:solidFill>
                  <a:schemeClr val="bg1"/>
                </a:solidFill>
                <a:latin typeface="+mj-lt"/>
                <a:cs typeface="Arial" panose="020B0604020202020204" pitchFamily="34" charset="0"/>
              </a:rPr>
              <a:t>3,4</a:t>
            </a:r>
          </a:p>
        </p:txBody>
      </p:sp>
      <p:pic>
        <p:nvPicPr>
          <p:cNvPr id="9" name="Grafik 8" descr="Ein Bild, das sitzend, dunkel, klein, Papier enthält.&#10;&#10;Automatisch generierte Beschreibung">
            <a:extLst>
              <a:ext uri="{FF2B5EF4-FFF2-40B4-BE49-F238E27FC236}">
                <a16:creationId xmlns:a16="http://schemas.microsoft.com/office/drawing/2014/main" xmlns="" id="{B3290171-F98B-490A-BD7C-40032047FE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4685" y="3500454"/>
            <a:ext cx="684213" cy="684213"/>
          </a:xfrm>
          <a:prstGeom prst="rect">
            <a:avLst/>
          </a:prstGeom>
        </p:spPr>
      </p:pic>
      <p:grpSp>
        <p:nvGrpSpPr>
          <p:cNvPr id="10" name="Gruppieren 9">
            <a:extLst>
              <a:ext uri="{FF2B5EF4-FFF2-40B4-BE49-F238E27FC236}">
                <a16:creationId xmlns:a16="http://schemas.microsoft.com/office/drawing/2014/main" xmlns="" id="{8A9AB073-CBC8-4A0D-9CDD-2BF1330BBDBE}"/>
              </a:ext>
            </a:extLst>
          </p:cNvPr>
          <p:cNvGrpSpPr/>
          <p:nvPr/>
        </p:nvGrpSpPr>
        <p:grpSpPr>
          <a:xfrm>
            <a:off x="3039987" y="1619131"/>
            <a:ext cx="3443149" cy="2148008"/>
            <a:chOff x="3126798" y="1279804"/>
            <a:chExt cx="3443149" cy="2148008"/>
          </a:xfrm>
        </p:grpSpPr>
        <p:sp>
          <p:nvSpPr>
            <p:cNvPr id="11" name="object 32">
              <a:extLst>
                <a:ext uri="{FF2B5EF4-FFF2-40B4-BE49-F238E27FC236}">
                  <a16:creationId xmlns:a16="http://schemas.microsoft.com/office/drawing/2014/main" xmlns="" id="{C0633581-12CD-457B-ADA1-F094825FA512}"/>
                </a:ext>
              </a:extLst>
            </p:cNvPr>
            <p:cNvSpPr/>
            <p:nvPr/>
          </p:nvSpPr>
          <p:spPr>
            <a:xfrm flipH="1">
              <a:off x="4624191" y="1789395"/>
              <a:ext cx="512904" cy="1638417"/>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grpSp>
          <p:nvGrpSpPr>
            <p:cNvPr id="12" name="Gruppieren 11">
              <a:extLst>
                <a:ext uri="{FF2B5EF4-FFF2-40B4-BE49-F238E27FC236}">
                  <a16:creationId xmlns:a16="http://schemas.microsoft.com/office/drawing/2014/main" xmlns="" id="{8E1ABF0F-C1B1-4539-BEC0-CBCDFCC433D9}"/>
                </a:ext>
              </a:extLst>
            </p:cNvPr>
            <p:cNvGrpSpPr>
              <a:grpSpLocks noChangeAspect="1"/>
            </p:cNvGrpSpPr>
            <p:nvPr/>
          </p:nvGrpSpPr>
          <p:grpSpPr>
            <a:xfrm flipH="1">
              <a:off x="3126798" y="1279804"/>
              <a:ext cx="3443149" cy="2097318"/>
              <a:chOff x="1484702" y="1662991"/>
              <a:chExt cx="6549170" cy="3989284"/>
            </a:xfrm>
          </p:grpSpPr>
          <p:sp>
            <p:nvSpPr>
              <p:cNvPr id="15" name="object 4">
                <a:extLst>
                  <a:ext uri="{FF2B5EF4-FFF2-40B4-BE49-F238E27FC236}">
                    <a16:creationId xmlns:a16="http://schemas.microsoft.com/office/drawing/2014/main" xmlns="" id="{573E96BB-A2E2-4B29-8E88-928AF919D6F9}"/>
                  </a:ext>
                </a:extLst>
              </p:cNvPr>
              <p:cNvSpPr txBox="1"/>
              <p:nvPr/>
            </p:nvSpPr>
            <p:spPr>
              <a:xfrm>
                <a:off x="1484702" y="1678236"/>
                <a:ext cx="3825690" cy="720751"/>
              </a:xfrm>
              <a:prstGeom prst="rect">
                <a:avLst/>
              </a:prstGeom>
            </p:spPr>
            <p:txBody>
              <a:bodyPr vert="horz" wrap="square" lIns="0" tIns="9501" rIns="0" bIns="0" rtlCol="0">
                <a:spAutoFit/>
              </a:bodyPr>
              <a:lstStyle/>
              <a:p>
                <a:pPr marL="8637">
                  <a:spcBef>
                    <a:spcPts val="75"/>
                  </a:spcBef>
                </a:pPr>
                <a:r>
                  <a:rPr sz="1200" b="1" spc="3" err="1">
                    <a:solidFill>
                      <a:srgbClr val="000000"/>
                    </a:solidFill>
                    <a:latin typeface="+mj-lt"/>
                    <a:cs typeface="Arial" panose="020B0604020202020204" pitchFamily="34" charset="0"/>
                  </a:rPr>
                  <a:t>Gewebe</a:t>
                </a:r>
                <a:r>
                  <a:rPr lang="de-DE" sz="1200" b="1" spc="3" err="1">
                    <a:solidFill>
                      <a:srgbClr val="000000"/>
                    </a:solidFill>
                    <a:latin typeface="+mj-lt"/>
                    <a:cs typeface="Arial" panose="020B0604020202020204" pitchFamily="34" charset="0"/>
                  </a:rPr>
                  <a:t>glukose</a:t>
                </a:r>
                <a:endParaRPr sz="1200">
                  <a:solidFill>
                    <a:srgbClr val="000000"/>
                  </a:solidFill>
                  <a:latin typeface="+mj-lt"/>
                  <a:cs typeface="Arial" panose="020B0604020202020204" pitchFamily="34" charset="0"/>
                </a:endParaRPr>
              </a:p>
              <a:p>
                <a:pPr marL="8637">
                  <a:spcBef>
                    <a:spcPts val="10"/>
                  </a:spcBef>
                </a:pPr>
                <a:r>
                  <a:rPr sz="1200">
                    <a:solidFill>
                      <a:srgbClr val="000000"/>
                    </a:solidFill>
                    <a:latin typeface="+mj-lt"/>
                    <a:cs typeface="Arial" panose="020B0604020202020204" pitchFamily="34" charset="0"/>
                  </a:rPr>
                  <a:t>(</a:t>
                </a:r>
                <a:r>
                  <a:rPr sz="1200" err="1">
                    <a:solidFill>
                      <a:srgbClr val="000000"/>
                    </a:solidFill>
                    <a:latin typeface="+mj-lt"/>
                    <a:cs typeface="Arial" panose="020B0604020202020204" pitchFamily="34" charset="0"/>
                  </a:rPr>
                  <a:t>FreeStyle</a:t>
                </a:r>
                <a:r>
                  <a:rPr sz="1200">
                    <a:solidFill>
                      <a:srgbClr val="000000"/>
                    </a:solidFill>
                    <a:latin typeface="+mj-lt"/>
                    <a:cs typeface="Arial" panose="020B0604020202020204" pitchFamily="34" charset="0"/>
                  </a:rPr>
                  <a:t> </a:t>
                </a:r>
                <a:r>
                  <a:rPr sz="1200" spc="-3">
                    <a:solidFill>
                      <a:srgbClr val="000000"/>
                    </a:solidFill>
                    <a:latin typeface="+mj-lt"/>
                    <a:cs typeface="Arial" panose="020B0604020202020204" pitchFamily="34" charset="0"/>
                  </a:rPr>
                  <a:t>Libre </a:t>
                </a:r>
                <a:r>
                  <a:rPr sz="1200" spc="3">
                    <a:solidFill>
                      <a:srgbClr val="000000"/>
                    </a:solidFill>
                    <a:latin typeface="+mj-lt"/>
                    <a:cs typeface="Arial" panose="020B0604020202020204" pitchFamily="34" charset="0"/>
                  </a:rPr>
                  <a:t>2</a:t>
                </a:r>
                <a:r>
                  <a:rPr sz="1200" spc="-31">
                    <a:solidFill>
                      <a:srgbClr val="000000"/>
                    </a:solidFill>
                    <a:latin typeface="+mj-lt"/>
                    <a:cs typeface="Arial" panose="020B0604020202020204" pitchFamily="34" charset="0"/>
                  </a:rPr>
                  <a:t> </a:t>
                </a:r>
                <a:r>
                  <a:rPr sz="1200" spc="3">
                    <a:solidFill>
                      <a:srgbClr val="000000"/>
                    </a:solidFill>
                    <a:latin typeface="+mj-lt"/>
                    <a:cs typeface="Arial" panose="020B0604020202020204" pitchFamily="34" charset="0"/>
                  </a:rPr>
                  <a:t>Sensor)</a:t>
                </a:r>
                <a:endParaRPr sz="1200">
                  <a:solidFill>
                    <a:srgbClr val="000000"/>
                  </a:solidFill>
                  <a:latin typeface="+mj-lt"/>
                  <a:cs typeface="Arial" panose="020B0604020202020204" pitchFamily="34" charset="0"/>
                </a:endParaRPr>
              </a:p>
            </p:txBody>
          </p:sp>
          <p:sp>
            <p:nvSpPr>
              <p:cNvPr id="16" name="object 5">
                <a:extLst>
                  <a:ext uri="{FF2B5EF4-FFF2-40B4-BE49-F238E27FC236}">
                    <a16:creationId xmlns:a16="http://schemas.microsoft.com/office/drawing/2014/main" xmlns="" id="{E5D4383C-1A23-437D-935E-245B05EB3371}"/>
                  </a:ext>
                </a:extLst>
              </p:cNvPr>
              <p:cNvSpPr txBox="1"/>
              <p:nvPr/>
            </p:nvSpPr>
            <p:spPr>
              <a:xfrm>
                <a:off x="6118196" y="1662991"/>
                <a:ext cx="1907804" cy="720751"/>
              </a:xfrm>
              <a:prstGeom prst="rect">
                <a:avLst/>
              </a:prstGeom>
            </p:spPr>
            <p:txBody>
              <a:bodyPr vert="horz" wrap="square" lIns="0" tIns="9501" rIns="0" bIns="0" rtlCol="0">
                <a:spAutoFit/>
              </a:bodyPr>
              <a:lstStyle/>
              <a:p>
                <a:pPr marL="11228">
                  <a:spcBef>
                    <a:spcPts val="75"/>
                  </a:spcBef>
                </a:pPr>
                <a:r>
                  <a:rPr sz="1200" b="1" spc="3" err="1">
                    <a:solidFill>
                      <a:srgbClr val="000000"/>
                    </a:solidFill>
                    <a:latin typeface="+mj-lt"/>
                    <a:cs typeface="Arial" panose="020B0604020202020204" pitchFamily="34" charset="0"/>
                  </a:rPr>
                  <a:t>Blut</a:t>
                </a:r>
                <a:r>
                  <a:rPr lang="de-DE" sz="1200" b="1" spc="3" err="1">
                    <a:solidFill>
                      <a:srgbClr val="000000"/>
                    </a:solidFill>
                    <a:latin typeface="+mj-lt"/>
                    <a:cs typeface="Arial" panose="020B0604020202020204" pitchFamily="34" charset="0"/>
                  </a:rPr>
                  <a:t>glukose</a:t>
                </a:r>
                <a:endParaRPr sz="1200">
                  <a:solidFill>
                    <a:srgbClr val="000000"/>
                  </a:solidFill>
                  <a:latin typeface="+mj-lt"/>
                  <a:cs typeface="Arial" panose="020B0604020202020204" pitchFamily="34" charset="0"/>
                </a:endParaRPr>
              </a:p>
              <a:p>
                <a:pPr marL="8637">
                  <a:spcBef>
                    <a:spcPts val="10"/>
                  </a:spcBef>
                </a:pPr>
                <a:r>
                  <a:rPr sz="1200">
                    <a:solidFill>
                      <a:srgbClr val="000000"/>
                    </a:solidFill>
                    <a:latin typeface="+mj-lt"/>
                    <a:cs typeface="Arial" panose="020B0604020202020204" pitchFamily="34" charset="0"/>
                  </a:rPr>
                  <a:t>(</a:t>
                </a:r>
                <a:r>
                  <a:rPr sz="1200" err="1">
                    <a:solidFill>
                      <a:srgbClr val="000000"/>
                    </a:solidFill>
                    <a:latin typeface="+mj-lt"/>
                    <a:cs typeface="Arial" panose="020B0604020202020204" pitchFamily="34" charset="0"/>
                  </a:rPr>
                  <a:t>Fingerstich</a:t>
                </a:r>
                <a:r>
                  <a:rPr sz="1200">
                    <a:solidFill>
                      <a:srgbClr val="000000"/>
                    </a:solidFill>
                    <a:latin typeface="+mj-lt"/>
                    <a:cs typeface="Arial" panose="020B0604020202020204" pitchFamily="34" charset="0"/>
                  </a:rPr>
                  <a:t>)</a:t>
                </a:r>
              </a:p>
            </p:txBody>
          </p:sp>
          <p:sp>
            <p:nvSpPr>
              <p:cNvPr id="17" name="object 6">
                <a:extLst>
                  <a:ext uri="{FF2B5EF4-FFF2-40B4-BE49-F238E27FC236}">
                    <a16:creationId xmlns:a16="http://schemas.microsoft.com/office/drawing/2014/main" xmlns="" id="{2263BBAA-2792-4C75-8F0F-52A793886745}"/>
                  </a:ext>
                </a:extLst>
              </p:cNvPr>
              <p:cNvSpPr txBox="1"/>
              <p:nvPr/>
            </p:nvSpPr>
            <p:spPr>
              <a:xfrm>
                <a:off x="6547532" y="5198668"/>
                <a:ext cx="1478468" cy="369500"/>
              </a:xfrm>
              <a:prstGeom prst="rect">
                <a:avLst/>
              </a:prstGeom>
            </p:spPr>
            <p:txBody>
              <a:bodyPr vert="horz" wrap="square" lIns="0" tIns="9501" rIns="0" bIns="0" rtlCol="0">
                <a:spAutoFit/>
              </a:bodyPr>
              <a:lstStyle/>
              <a:p>
                <a:pPr marL="8637">
                  <a:spcBef>
                    <a:spcPts val="75"/>
                  </a:spcBef>
                </a:pPr>
                <a:r>
                  <a:rPr sz="1200" spc="3" err="1">
                    <a:solidFill>
                      <a:srgbClr val="000000"/>
                    </a:solidFill>
                    <a:latin typeface="+mj-lt"/>
                    <a:cs typeface="Arial" panose="020B0604020202020204" pitchFamily="34" charset="0"/>
                  </a:rPr>
                  <a:t>Blutgefäß</a:t>
                </a:r>
                <a:endParaRPr sz="1200">
                  <a:solidFill>
                    <a:srgbClr val="000000"/>
                  </a:solidFill>
                  <a:latin typeface="+mj-lt"/>
                  <a:cs typeface="Arial" panose="020B0604020202020204" pitchFamily="34" charset="0"/>
                </a:endParaRPr>
              </a:p>
            </p:txBody>
          </p:sp>
          <p:sp>
            <p:nvSpPr>
              <p:cNvPr id="18" name="object 7">
                <a:extLst>
                  <a:ext uri="{FF2B5EF4-FFF2-40B4-BE49-F238E27FC236}">
                    <a16:creationId xmlns:a16="http://schemas.microsoft.com/office/drawing/2014/main" xmlns="" id="{A72AE5A6-6BA8-4516-B126-FA56DE2C7713}"/>
                  </a:ext>
                </a:extLst>
              </p:cNvPr>
              <p:cNvSpPr txBox="1"/>
              <p:nvPr/>
            </p:nvSpPr>
            <p:spPr>
              <a:xfrm>
                <a:off x="2832618" y="5184312"/>
                <a:ext cx="756141" cy="369500"/>
              </a:xfrm>
              <a:prstGeom prst="rect">
                <a:avLst/>
              </a:prstGeom>
            </p:spPr>
            <p:txBody>
              <a:bodyPr vert="horz" wrap="square" lIns="0" tIns="9501" rIns="0" bIns="0" rtlCol="0">
                <a:spAutoFit/>
              </a:bodyPr>
              <a:lstStyle/>
              <a:p>
                <a:pPr marL="8637">
                  <a:spcBef>
                    <a:spcPts val="75"/>
                  </a:spcBef>
                </a:pPr>
                <a:r>
                  <a:rPr sz="1200" spc="3">
                    <a:solidFill>
                      <a:srgbClr val="000000"/>
                    </a:solidFill>
                    <a:latin typeface="+mj-lt"/>
                    <a:cs typeface="Arial" panose="020B0604020202020204" pitchFamily="34" charset="0"/>
                  </a:rPr>
                  <a:t>Haut</a:t>
                </a:r>
                <a:endParaRPr sz="1200">
                  <a:solidFill>
                    <a:srgbClr val="000000"/>
                  </a:solidFill>
                  <a:latin typeface="+mj-lt"/>
                  <a:cs typeface="Arial" panose="020B0604020202020204" pitchFamily="34" charset="0"/>
                </a:endParaRPr>
              </a:p>
            </p:txBody>
          </p:sp>
          <p:sp>
            <p:nvSpPr>
              <p:cNvPr id="19" name="object 8">
                <a:extLst>
                  <a:ext uri="{FF2B5EF4-FFF2-40B4-BE49-F238E27FC236}">
                    <a16:creationId xmlns:a16="http://schemas.microsoft.com/office/drawing/2014/main" xmlns="" id="{7B813B17-4A99-446F-B8F0-7C7FA98D9AB6}"/>
                  </a:ext>
                </a:extLst>
              </p:cNvPr>
              <p:cNvSpPr txBox="1"/>
              <p:nvPr/>
            </p:nvSpPr>
            <p:spPr>
              <a:xfrm>
                <a:off x="2648453" y="3426680"/>
                <a:ext cx="1182707" cy="369500"/>
              </a:xfrm>
              <a:prstGeom prst="rect">
                <a:avLst/>
              </a:prstGeom>
            </p:spPr>
            <p:txBody>
              <a:bodyPr vert="horz" wrap="square" lIns="0" tIns="9501" rIns="0" bIns="0" rtlCol="0">
                <a:spAutoFit/>
              </a:bodyPr>
              <a:lstStyle/>
              <a:p>
                <a:pPr marL="17275">
                  <a:spcBef>
                    <a:spcPts val="75"/>
                  </a:spcBef>
                  <a:spcAft>
                    <a:spcPts val="600"/>
                  </a:spcAft>
                </a:pPr>
                <a:r>
                  <a:rPr sz="1200" spc="3" err="1">
                    <a:solidFill>
                      <a:srgbClr val="000000"/>
                    </a:solidFill>
                    <a:latin typeface="+mj-lt"/>
                    <a:cs typeface="Arial" panose="020B0604020202020204" pitchFamily="34" charset="0"/>
                  </a:rPr>
                  <a:t>Fühler</a:t>
                </a:r>
                <a:endParaRPr sz="1200">
                  <a:solidFill>
                    <a:srgbClr val="000000"/>
                  </a:solidFill>
                  <a:latin typeface="+mj-lt"/>
                  <a:cs typeface="Arial" panose="020B0604020202020204" pitchFamily="34" charset="0"/>
                </a:endParaRPr>
              </a:p>
            </p:txBody>
          </p:sp>
          <p:sp>
            <p:nvSpPr>
              <p:cNvPr id="20" name="object 9">
                <a:extLst>
                  <a:ext uri="{FF2B5EF4-FFF2-40B4-BE49-F238E27FC236}">
                    <a16:creationId xmlns:a16="http://schemas.microsoft.com/office/drawing/2014/main" xmlns="" id="{53C1993D-B5D3-4C35-84FD-09ABEC9E403C}"/>
                  </a:ext>
                </a:extLst>
              </p:cNvPr>
              <p:cNvSpPr/>
              <p:nvPr/>
            </p:nvSpPr>
            <p:spPr>
              <a:xfrm>
                <a:off x="5368641" y="4418290"/>
                <a:ext cx="115697" cy="11570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21" name="object 10">
                <a:extLst>
                  <a:ext uri="{FF2B5EF4-FFF2-40B4-BE49-F238E27FC236}">
                    <a16:creationId xmlns:a16="http://schemas.microsoft.com/office/drawing/2014/main" xmlns="" id="{C85E75EE-4A26-48E8-A752-8F38DA95F89E}"/>
                  </a:ext>
                </a:extLst>
              </p:cNvPr>
              <p:cNvSpPr/>
              <p:nvPr/>
            </p:nvSpPr>
            <p:spPr>
              <a:xfrm>
                <a:off x="4739708" y="2677820"/>
                <a:ext cx="180286" cy="2924333"/>
              </a:xfrm>
              <a:custGeom>
                <a:avLst/>
                <a:gdLst/>
                <a:ahLst/>
                <a:cxnLst/>
                <a:rect l="l" t="t" r="r" b="b"/>
                <a:pathLst>
                  <a:path w="175895" h="2955290">
                    <a:moveTo>
                      <a:pt x="0" y="2955150"/>
                    </a:moveTo>
                    <a:lnTo>
                      <a:pt x="175831" y="2955150"/>
                    </a:lnTo>
                    <a:lnTo>
                      <a:pt x="175831" y="0"/>
                    </a:lnTo>
                    <a:lnTo>
                      <a:pt x="0" y="0"/>
                    </a:lnTo>
                    <a:lnTo>
                      <a:pt x="0" y="2955150"/>
                    </a:lnTo>
                    <a:close/>
                  </a:path>
                </a:pathLst>
              </a:custGeom>
              <a:solidFill>
                <a:srgbClr val="D7A680"/>
              </a:solidFill>
            </p:spPr>
            <p:txBody>
              <a:bodyPr wrap="square" lIns="0" tIns="0" rIns="0" bIns="0" rtlCol="0"/>
              <a:lstStyle/>
              <a:p>
                <a:endParaRPr sz="1200">
                  <a:latin typeface="Arial" panose="020B0604020202020204" pitchFamily="34" charset="0"/>
                </a:endParaRPr>
              </a:p>
            </p:txBody>
          </p:sp>
          <p:sp>
            <p:nvSpPr>
              <p:cNvPr id="22" name="object 11">
                <a:extLst>
                  <a:ext uri="{FF2B5EF4-FFF2-40B4-BE49-F238E27FC236}">
                    <a16:creationId xmlns:a16="http://schemas.microsoft.com/office/drawing/2014/main" xmlns="" id="{5BEABD05-B1A3-4FA6-A26F-ED2076F40CBA}"/>
                  </a:ext>
                </a:extLst>
              </p:cNvPr>
              <p:cNvSpPr/>
              <p:nvPr/>
            </p:nvSpPr>
            <p:spPr>
              <a:xfrm>
                <a:off x="6055576" y="2676092"/>
                <a:ext cx="483235" cy="2926060"/>
              </a:xfrm>
              <a:custGeom>
                <a:avLst/>
                <a:gdLst/>
                <a:ahLst/>
                <a:cxnLst/>
                <a:rect l="l" t="t" r="r" b="b"/>
                <a:pathLst>
                  <a:path w="483234" h="2956560">
                    <a:moveTo>
                      <a:pt x="0" y="2956013"/>
                    </a:moveTo>
                    <a:lnTo>
                      <a:pt x="482841" y="2956013"/>
                    </a:lnTo>
                    <a:lnTo>
                      <a:pt x="482841" y="0"/>
                    </a:lnTo>
                    <a:lnTo>
                      <a:pt x="0" y="0"/>
                    </a:lnTo>
                    <a:lnTo>
                      <a:pt x="0" y="2956013"/>
                    </a:lnTo>
                    <a:close/>
                  </a:path>
                </a:pathLst>
              </a:custGeom>
              <a:solidFill>
                <a:srgbClr val="ED1C24"/>
              </a:solidFill>
            </p:spPr>
            <p:txBody>
              <a:bodyPr wrap="square" lIns="0" tIns="0" rIns="0" bIns="0" rtlCol="0"/>
              <a:lstStyle/>
              <a:p>
                <a:endParaRPr sz="1200">
                  <a:latin typeface="Arial" panose="020B0604020202020204" pitchFamily="34" charset="0"/>
                </a:endParaRPr>
              </a:p>
            </p:txBody>
          </p:sp>
          <p:sp>
            <p:nvSpPr>
              <p:cNvPr id="23" name="object 12">
                <a:extLst>
                  <a:ext uri="{FF2B5EF4-FFF2-40B4-BE49-F238E27FC236}">
                    <a16:creationId xmlns:a16="http://schemas.microsoft.com/office/drawing/2014/main" xmlns="" id="{903D1384-C8DF-4127-ADC1-34B26C51D7AE}"/>
                  </a:ext>
                </a:extLst>
              </p:cNvPr>
              <p:cNvSpPr/>
              <p:nvPr/>
            </p:nvSpPr>
            <p:spPr>
              <a:xfrm>
                <a:off x="6542802" y="2676082"/>
                <a:ext cx="0" cy="2926080"/>
              </a:xfrm>
              <a:custGeom>
                <a:avLst/>
                <a:gdLst/>
                <a:ahLst/>
                <a:cxnLst/>
                <a:rect l="l" t="t" r="r" b="b"/>
                <a:pathLst>
                  <a:path h="2926079">
                    <a:moveTo>
                      <a:pt x="0" y="0"/>
                    </a:moveTo>
                    <a:lnTo>
                      <a:pt x="0" y="2925648"/>
                    </a:lnTo>
                  </a:path>
                </a:pathLst>
              </a:custGeom>
              <a:ln w="12230">
                <a:solidFill>
                  <a:srgbClr val="231F20"/>
                </a:solidFill>
              </a:ln>
            </p:spPr>
            <p:txBody>
              <a:bodyPr wrap="square" lIns="0" tIns="0" rIns="0" bIns="0" rtlCol="0"/>
              <a:lstStyle/>
              <a:p>
                <a:endParaRPr sz="1200">
                  <a:latin typeface="Arial" panose="020B0604020202020204" pitchFamily="34" charset="0"/>
                </a:endParaRPr>
              </a:p>
            </p:txBody>
          </p:sp>
          <p:sp>
            <p:nvSpPr>
              <p:cNvPr id="24" name="object 13">
                <a:extLst>
                  <a:ext uri="{FF2B5EF4-FFF2-40B4-BE49-F238E27FC236}">
                    <a16:creationId xmlns:a16="http://schemas.microsoft.com/office/drawing/2014/main" xmlns="" id="{F7D92FAD-A947-4803-ACA1-EB42F4750723}"/>
                  </a:ext>
                </a:extLst>
              </p:cNvPr>
              <p:cNvSpPr/>
              <p:nvPr/>
            </p:nvSpPr>
            <p:spPr>
              <a:xfrm>
                <a:off x="6061690" y="2676082"/>
                <a:ext cx="0" cy="2926080"/>
              </a:xfrm>
              <a:custGeom>
                <a:avLst/>
                <a:gdLst/>
                <a:ahLst/>
                <a:cxnLst/>
                <a:rect l="l" t="t" r="r" b="b"/>
                <a:pathLst>
                  <a:path h="2926079">
                    <a:moveTo>
                      <a:pt x="0" y="0"/>
                    </a:moveTo>
                    <a:lnTo>
                      <a:pt x="0" y="2925648"/>
                    </a:lnTo>
                  </a:path>
                </a:pathLst>
              </a:custGeom>
              <a:ln w="12230">
                <a:solidFill>
                  <a:srgbClr val="231F20"/>
                </a:solidFill>
              </a:ln>
            </p:spPr>
            <p:txBody>
              <a:bodyPr wrap="square" lIns="0" tIns="0" rIns="0" bIns="0" rtlCol="0"/>
              <a:lstStyle/>
              <a:p>
                <a:endParaRPr sz="1200">
                  <a:latin typeface="Arial" panose="020B0604020202020204" pitchFamily="34" charset="0"/>
                </a:endParaRPr>
              </a:p>
            </p:txBody>
          </p:sp>
          <p:sp>
            <p:nvSpPr>
              <p:cNvPr id="25" name="object 14">
                <a:extLst>
                  <a:ext uri="{FF2B5EF4-FFF2-40B4-BE49-F238E27FC236}">
                    <a16:creationId xmlns:a16="http://schemas.microsoft.com/office/drawing/2014/main" xmlns="" id="{01EA00A9-713F-4E52-9BFE-C3DC594DAEFD}"/>
                  </a:ext>
                </a:extLst>
              </p:cNvPr>
              <p:cNvSpPr/>
              <p:nvPr/>
            </p:nvSpPr>
            <p:spPr>
              <a:xfrm>
                <a:off x="4915780" y="2677816"/>
                <a:ext cx="0" cy="2924810"/>
              </a:xfrm>
              <a:custGeom>
                <a:avLst/>
                <a:gdLst/>
                <a:ahLst/>
                <a:cxnLst/>
                <a:rect l="l" t="t" r="r" b="b"/>
                <a:pathLst>
                  <a:path h="2924810">
                    <a:moveTo>
                      <a:pt x="0" y="0"/>
                    </a:moveTo>
                    <a:lnTo>
                      <a:pt x="0" y="2924797"/>
                    </a:lnTo>
                  </a:path>
                </a:pathLst>
              </a:custGeom>
              <a:ln w="12230">
                <a:solidFill>
                  <a:srgbClr val="231F20"/>
                </a:solidFill>
              </a:ln>
            </p:spPr>
            <p:txBody>
              <a:bodyPr wrap="square" lIns="0" tIns="0" rIns="0" bIns="0" rtlCol="0"/>
              <a:lstStyle/>
              <a:p>
                <a:endParaRPr sz="1200">
                  <a:latin typeface="Arial" panose="020B0604020202020204" pitchFamily="34" charset="0"/>
                </a:endParaRPr>
              </a:p>
            </p:txBody>
          </p:sp>
          <p:sp>
            <p:nvSpPr>
              <p:cNvPr id="26" name="object 15">
                <a:extLst>
                  <a:ext uri="{FF2B5EF4-FFF2-40B4-BE49-F238E27FC236}">
                    <a16:creationId xmlns:a16="http://schemas.microsoft.com/office/drawing/2014/main" xmlns="" id="{F7C95BEA-E86D-4C85-A287-1ED0A3D5791A}"/>
                  </a:ext>
                </a:extLst>
              </p:cNvPr>
              <p:cNvSpPr/>
              <p:nvPr/>
            </p:nvSpPr>
            <p:spPr>
              <a:xfrm>
                <a:off x="5217511" y="3006467"/>
                <a:ext cx="115697" cy="11570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27" name="object 16">
                <a:extLst>
                  <a:ext uri="{FF2B5EF4-FFF2-40B4-BE49-F238E27FC236}">
                    <a16:creationId xmlns:a16="http://schemas.microsoft.com/office/drawing/2014/main" xmlns="" id="{CE75B243-97FD-4537-8253-B54AEFB114DB}"/>
                  </a:ext>
                </a:extLst>
              </p:cNvPr>
              <p:cNvSpPr/>
              <p:nvPr/>
            </p:nvSpPr>
            <p:spPr>
              <a:xfrm>
                <a:off x="5718859" y="3507828"/>
                <a:ext cx="115697" cy="11570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28" name="object 17">
                <a:extLst>
                  <a:ext uri="{FF2B5EF4-FFF2-40B4-BE49-F238E27FC236}">
                    <a16:creationId xmlns:a16="http://schemas.microsoft.com/office/drawing/2014/main" xmlns="" id="{A515322C-4CF1-49D2-805F-A108489B6EEB}"/>
                  </a:ext>
                </a:extLst>
              </p:cNvPr>
              <p:cNvSpPr/>
              <p:nvPr/>
            </p:nvSpPr>
            <p:spPr>
              <a:xfrm>
                <a:off x="5718859" y="2801282"/>
                <a:ext cx="115697" cy="11570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29" name="object 18">
                <a:extLst>
                  <a:ext uri="{FF2B5EF4-FFF2-40B4-BE49-F238E27FC236}">
                    <a16:creationId xmlns:a16="http://schemas.microsoft.com/office/drawing/2014/main" xmlns="" id="{0FDC675A-1CA7-4E5A-B757-FBB32F36A22B}"/>
                  </a:ext>
                </a:extLst>
              </p:cNvPr>
              <p:cNvSpPr/>
              <p:nvPr/>
            </p:nvSpPr>
            <p:spPr>
              <a:xfrm>
                <a:off x="5429589" y="3334267"/>
                <a:ext cx="115697" cy="11570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0" name="object 19">
                <a:extLst>
                  <a:ext uri="{FF2B5EF4-FFF2-40B4-BE49-F238E27FC236}">
                    <a16:creationId xmlns:a16="http://schemas.microsoft.com/office/drawing/2014/main" xmlns="" id="{ACA65128-E2C2-4F88-BC13-E1189C0F0FFC}"/>
                  </a:ext>
                </a:extLst>
              </p:cNvPr>
              <p:cNvSpPr/>
              <p:nvPr/>
            </p:nvSpPr>
            <p:spPr>
              <a:xfrm>
                <a:off x="5134264" y="3739246"/>
                <a:ext cx="115697" cy="11570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1" name="object 20">
                <a:extLst>
                  <a:ext uri="{FF2B5EF4-FFF2-40B4-BE49-F238E27FC236}">
                    <a16:creationId xmlns:a16="http://schemas.microsoft.com/office/drawing/2014/main" xmlns="" id="{2ABD9D6D-E98C-4494-B776-8DCF46BF5B5B}"/>
                  </a:ext>
                </a:extLst>
              </p:cNvPr>
              <p:cNvSpPr/>
              <p:nvPr/>
            </p:nvSpPr>
            <p:spPr>
              <a:xfrm>
                <a:off x="5603151" y="4028516"/>
                <a:ext cx="115697" cy="11570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2" name="object 21">
                <a:extLst>
                  <a:ext uri="{FF2B5EF4-FFF2-40B4-BE49-F238E27FC236}">
                    <a16:creationId xmlns:a16="http://schemas.microsoft.com/office/drawing/2014/main" xmlns="" id="{9D572258-C1C4-4059-A26A-D6A5E013CC20}"/>
                  </a:ext>
                </a:extLst>
              </p:cNvPr>
              <p:cNvSpPr/>
              <p:nvPr/>
            </p:nvSpPr>
            <p:spPr>
              <a:xfrm>
                <a:off x="5776713" y="4607054"/>
                <a:ext cx="115697" cy="11570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3" name="object 22">
                <a:extLst>
                  <a:ext uri="{FF2B5EF4-FFF2-40B4-BE49-F238E27FC236}">
                    <a16:creationId xmlns:a16="http://schemas.microsoft.com/office/drawing/2014/main" xmlns="" id="{A049F1C5-B205-4EF1-9F28-921114C73062}"/>
                  </a:ext>
                </a:extLst>
              </p:cNvPr>
              <p:cNvSpPr/>
              <p:nvPr/>
            </p:nvSpPr>
            <p:spPr>
              <a:xfrm>
                <a:off x="6325186" y="3102852"/>
                <a:ext cx="115697" cy="11570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4" name="object 23">
                <a:extLst>
                  <a:ext uri="{FF2B5EF4-FFF2-40B4-BE49-F238E27FC236}">
                    <a16:creationId xmlns:a16="http://schemas.microsoft.com/office/drawing/2014/main" xmlns="" id="{79D9FBF8-890F-49FA-B368-9099DEA47746}"/>
                  </a:ext>
                </a:extLst>
              </p:cNvPr>
              <p:cNvSpPr/>
              <p:nvPr/>
            </p:nvSpPr>
            <p:spPr>
              <a:xfrm>
                <a:off x="6200681" y="3392121"/>
                <a:ext cx="115697" cy="11570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5" name="object 24">
                <a:extLst>
                  <a:ext uri="{FF2B5EF4-FFF2-40B4-BE49-F238E27FC236}">
                    <a16:creationId xmlns:a16="http://schemas.microsoft.com/office/drawing/2014/main" xmlns="" id="{032C98E1-A7F0-4C65-9F8B-F90FD67E86DB}"/>
                  </a:ext>
                </a:extLst>
              </p:cNvPr>
              <p:cNvSpPr/>
              <p:nvPr/>
            </p:nvSpPr>
            <p:spPr>
              <a:xfrm>
                <a:off x="6258534" y="3850670"/>
                <a:ext cx="115697" cy="11570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6" name="object 25">
                <a:extLst>
                  <a:ext uri="{FF2B5EF4-FFF2-40B4-BE49-F238E27FC236}">
                    <a16:creationId xmlns:a16="http://schemas.microsoft.com/office/drawing/2014/main" xmlns="" id="{EE10B5A7-B047-423C-82F5-3CC98778AA46}"/>
                  </a:ext>
                </a:extLst>
              </p:cNvPr>
              <p:cNvSpPr/>
              <p:nvPr/>
            </p:nvSpPr>
            <p:spPr>
              <a:xfrm>
                <a:off x="6181689" y="4510481"/>
                <a:ext cx="115697" cy="11570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7" name="object 26">
                <a:extLst>
                  <a:ext uri="{FF2B5EF4-FFF2-40B4-BE49-F238E27FC236}">
                    <a16:creationId xmlns:a16="http://schemas.microsoft.com/office/drawing/2014/main" xmlns="" id="{165DDC8C-82CD-421E-933C-11B8F5829E4B}"/>
                  </a:ext>
                </a:extLst>
              </p:cNvPr>
              <p:cNvSpPr/>
              <p:nvPr/>
            </p:nvSpPr>
            <p:spPr>
              <a:xfrm>
                <a:off x="6355252" y="4896323"/>
                <a:ext cx="115697" cy="11570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8" name="object 27">
                <a:extLst>
                  <a:ext uri="{FF2B5EF4-FFF2-40B4-BE49-F238E27FC236}">
                    <a16:creationId xmlns:a16="http://schemas.microsoft.com/office/drawing/2014/main" xmlns="" id="{C2CB6AE4-6B1B-414C-A37C-C275EC2D53B6}"/>
                  </a:ext>
                </a:extLst>
              </p:cNvPr>
              <p:cNvSpPr/>
              <p:nvPr/>
            </p:nvSpPr>
            <p:spPr>
              <a:xfrm>
                <a:off x="6183303" y="5217482"/>
                <a:ext cx="115697" cy="11570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39" name="object 28">
                <a:extLst>
                  <a:ext uri="{FF2B5EF4-FFF2-40B4-BE49-F238E27FC236}">
                    <a16:creationId xmlns:a16="http://schemas.microsoft.com/office/drawing/2014/main" xmlns="" id="{73B103C5-69E9-45FF-842C-6E1C72E5CD16}"/>
                  </a:ext>
                </a:extLst>
              </p:cNvPr>
              <p:cNvSpPr/>
              <p:nvPr/>
            </p:nvSpPr>
            <p:spPr>
              <a:xfrm>
                <a:off x="6290952" y="2765821"/>
                <a:ext cx="115697" cy="115709"/>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40" name="object 29">
                <a:extLst>
                  <a:ext uri="{FF2B5EF4-FFF2-40B4-BE49-F238E27FC236}">
                    <a16:creationId xmlns:a16="http://schemas.microsoft.com/office/drawing/2014/main" xmlns="" id="{A21DA8DE-354E-4973-850E-41A705C2BEDF}"/>
                  </a:ext>
                </a:extLst>
              </p:cNvPr>
              <p:cNvSpPr/>
              <p:nvPr/>
            </p:nvSpPr>
            <p:spPr>
              <a:xfrm>
                <a:off x="5542269" y="4896323"/>
                <a:ext cx="115697" cy="11570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41" name="object 30">
                <a:extLst>
                  <a:ext uri="{FF2B5EF4-FFF2-40B4-BE49-F238E27FC236}">
                    <a16:creationId xmlns:a16="http://schemas.microsoft.com/office/drawing/2014/main" xmlns="" id="{8E0428F7-5719-4367-B544-17AF5FD77DE6}"/>
                  </a:ext>
                </a:extLst>
              </p:cNvPr>
              <p:cNvSpPr/>
              <p:nvPr/>
            </p:nvSpPr>
            <p:spPr>
              <a:xfrm>
                <a:off x="5545297" y="5359157"/>
                <a:ext cx="115697" cy="11570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42" name="object 31">
                <a:extLst>
                  <a:ext uri="{FF2B5EF4-FFF2-40B4-BE49-F238E27FC236}">
                    <a16:creationId xmlns:a16="http://schemas.microsoft.com/office/drawing/2014/main" xmlns="" id="{BEF5FE3B-691E-41C8-99FD-B3D58F8923EE}"/>
                  </a:ext>
                </a:extLst>
              </p:cNvPr>
              <p:cNvSpPr/>
              <p:nvPr/>
            </p:nvSpPr>
            <p:spPr>
              <a:xfrm>
                <a:off x="5146440" y="5127741"/>
                <a:ext cx="115697" cy="115709"/>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43" name="object 33">
                <a:extLst>
                  <a:ext uri="{FF2B5EF4-FFF2-40B4-BE49-F238E27FC236}">
                    <a16:creationId xmlns:a16="http://schemas.microsoft.com/office/drawing/2014/main" xmlns="" id="{B23688AF-8D58-415F-9777-C2A9DEACCC9D}"/>
                  </a:ext>
                </a:extLst>
              </p:cNvPr>
              <p:cNvSpPr/>
              <p:nvPr/>
            </p:nvSpPr>
            <p:spPr>
              <a:xfrm>
                <a:off x="4756237" y="2677816"/>
                <a:ext cx="0" cy="2924810"/>
              </a:xfrm>
              <a:custGeom>
                <a:avLst/>
                <a:gdLst/>
                <a:ahLst/>
                <a:cxnLst/>
                <a:rect l="l" t="t" r="r" b="b"/>
                <a:pathLst>
                  <a:path h="2924810">
                    <a:moveTo>
                      <a:pt x="0" y="0"/>
                    </a:moveTo>
                    <a:lnTo>
                      <a:pt x="0" y="2924797"/>
                    </a:lnTo>
                  </a:path>
                </a:pathLst>
              </a:custGeom>
              <a:ln w="12230">
                <a:solidFill>
                  <a:srgbClr val="231F20"/>
                </a:solidFill>
              </a:ln>
            </p:spPr>
            <p:txBody>
              <a:bodyPr wrap="square" lIns="0" tIns="0" rIns="0" bIns="0" rtlCol="0"/>
              <a:lstStyle/>
              <a:p>
                <a:endParaRPr sz="1200">
                  <a:latin typeface="Arial" panose="020B0604020202020204" pitchFamily="34" charset="0"/>
                </a:endParaRPr>
              </a:p>
            </p:txBody>
          </p:sp>
          <p:sp>
            <p:nvSpPr>
              <p:cNvPr id="44" name="object 34">
                <a:extLst>
                  <a:ext uri="{FF2B5EF4-FFF2-40B4-BE49-F238E27FC236}">
                    <a16:creationId xmlns:a16="http://schemas.microsoft.com/office/drawing/2014/main" xmlns="" id="{B4F6ABA9-C76E-479B-8E00-4A7A8564E21B}"/>
                  </a:ext>
                </a:extLst>
              </p:cNvPr>
              <p:cNvSpPr/>
              <p:nvPr/>
            </p:nvSpPr>
            <p:spPr>
              <a:xfrm>
                <a:off x="4713719" y="4189348"/>
                <a:ext cx="471982" cy="31508"/>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45" name="object 35">
                <a:extLst>
                  <a:ext uri="{FF2B5EF4-FFF2-40B4-BE49-F238E27FC236}">
                    <a16:creationId xmlns:a16="http://schemas.microsoft.com/office/drawing/2014/main" xmlns="" id="{39AB5A9A-134B-4648-8A59-A88158B2F655}"/>
                  </a:ext>
                </a:extLst>
              </p:cNvPr>
              <p:cNvSpPr/>
              <p:nvPr/>
            </p:nvSpPr>
            <p:spPr>
              <a:xfrm>
                <a:off x="2967043" y="3828492"/>
                <a:ext cx="2062748" cy="313690"/>
              </a:xfrm>
              <a:custGeom>
                <a:avLst/>
                <a:gdLst/>
                <a:ahLst/>
                <a:cxnLst/>
                <a:rect l="l" t="t" r="r" b="b"/>
                <a:pathLst>
                  <a:path w="1980564" h="313689">
                    <a:moveTo>
                      <a:pt x="1980222" y="313601"/>
                    </a:moveTo>
                    <a:lnTo>
                      <a:pt x="1980222" y="0"/>
                    </a:lnTo>
                    <a:lnTo>
                      <a:pt x="0" y="0"/>
                    </a:lnTo>
                  </a:path>
                </a:pathLst>
              </a:custGeom>
              <a:ln w="10883">
                <a:solidFill>
                  <a:srgbClr val="4C4D4F"/>
                </a:solidFill>
              </a:ln>
            </p:spPr>
            <p:txBody>
              <a:bodyPr wrap="square" lIns="0" tIns="0" rIns="0" bIns="0" rtlCol="0"/>
              <a:lstStyle/>
              <a:p>
                <a:endParaRPr sz="1200">
                  <a:latin typeface="Arial" panose="020B0604020202020204" pitchFamily="34" charset="0"/>
                </a:endParaRPr>
              </a:p>
            </p:txBody>
          </p:sp>
          <p:sp>
            <p:nvSpPr>
              <p:cNvPr id="46" name="object 36">
                <a:extLst>
                  <a:ext uri="{FF2B5EF4-FFF2-40B4-BE49-F238E27FC236}">
                    <a16:creationId xmlns:a16="http://schemas.microsoft.com/office/drawing/2014/main" xmlns="" id="{19DF3202-4A4F-4081-9EE4-1585E0B05EFF}"/>
                  </a:ext>
                </a:extLst>
              </p:cNvPr>
              <p:cNvSpPr/>
              <p:nvPr/>
            </p:nvSpPr>
            <p:spPr>
              <a:xfrm>
                <a:off x="5007679" y="4120336"/>
                <a:ext cx="43815" cy="43815"/>
              </a:xfrm>
              <a:custGeom>
                <a:avLst/>
                <a:gdLst/>
                <a:ahLst/>
                <a:cxnLst/>
                <a:rect l="l" t="t" r="r" b="b"/>
                <a:pathLst>
                  <a:path w="43814" h="43814">
                    <a:moveTo>
                      <a:pt x="21767" y="0"/>
                    </a:moveTo>
                    <a:lnTo>
                      <a:pt x="13298" y="1709"/>
                    </a:lnTo>
                    <a:lnTo>
                      <a:pt x="6378" y="6372"/>
                    </a:lnTo>
                    <a:lnTo>
                      <a:pt x="1711" y="13287"/>
                    </a:lnTo>
                    <a:lnTo>
                      <a:pt x="0" y="21755"/>
                    </a:lnTo>
                    <a:lnTo>
                      <a:pt x="1711" y="30224"/>
                    </a:lnTo>
                    <a:lnTo>
                      <a:pt x="6378" y="37144"/>
                    </a:lnTo>
                    <a:lnTo>
                      <a:pt x="13298" y="41811"/>
                    </a:lnTo>
                    <a:lnTo>
                      <a:pt x="21767" y="43522"/>
                    </a:lnTo>
                    <a:lnTo>
                      <a:pt x="30237" y="41811"/>
                    </a:lnTo>
                    <a:lnTo>
                      <a:pt x="37157" y="37144"/>
                    </a:lnTo>
                    <a:lnTo>
                      <a:pt x="41823" y="30224"/>
                    </a:lnTo>
                    <a:lnTo>
                      <a:pt x="43535" y="21755"/>
                    </a:lnTo>
                    <a:lnTo>
                      <a:pt x="41823" y="13287"/>
                    </a:lnTo>
                    <a:lnTo>
                      <a:pt x="37157" y="6372"/>
                    </a:lnTo>
                    <a:lnTo>
                      <a:pt x="30237" y="1709"/>
                    </a:lnTo>
                    <a:lnTo>
                      <a:pt x="21767" y="0"/>
                    </a:lnTo>
                    <a:close/>
                  </a:path>
                </a:pathLst>
              </a:custGeom>
              <a:solidFill>
                <a:srgbClr val="4C4D4F"/>
              </a:solidFill>
            </p:spPr>
            <p:txBody>
              <a:bodyPr wrap="square" lIns="0" tIns="0" rIns="0" bIns="0" rtlCol="0"/>
              <a:lstStyle/>
              <a:p>
                <a:endParaRPr sz="1200">
                  <a:latin typeface="Arial" panose="020B0604020202020204" pitchFamily="34" charset="0"/>
                </a:endParaRPr>
              </a:p>
            </p:txBody>
          </p:sp>
          <p:sp>
            <p:nvSpPr>
              <p:cNvPr id="47" name="object 38">
                <a:extLst>
                  <a:ext uri="{FF2B5EF4-FFF2-40B4-BE49-F238E27FC236}">
                    <a16:creationId xmlns:a16="http://schemas.microsoft.com/office/drawing/2014/main" xmlns="" id="{690B20A8-89A7-4E14-84B0-5A7DC3EF024C}"/>
                  </a:ext>
                </a:extLst>
              </p:cNvPr>
              <p:cNvSpPr/>
              <p:nvPr/>
            </p:nvSpPr>
            <p:spPr>
              <a:xfrm>
                <a:off x="4350509" y="4609460"/>
                <a:ext cx="43815" cy="43815"/>
              </a:xfrm>
              <a:custGeom>
                <a:avLst/>
                <a:gdLst/>
                <a:ahLst/>
                <a:cxnLst/>
                <a:rect l="l" t="t" r="r" b="b"/>
                <a:pathLst>
                  <a:path w="43814" h="43814">
                    <a:moveTo>
                      <a:pt x="21767" y="0"/>
                    </a:moveTo>
                    <a:lnTo>
                      <a:pt x="13298" y="1709"/>
                    </a:lnTo>
                    <a:lnTo>
                      <a:pt x="6378" y="6373"/>
                    </a:lnTo>
                    <a:lnTo>
                      <a:pt x="1711" y="13292"/>
                    </a:lnTo>
                    <a:lnTo>
                      <a:pt x="0" y="21767"/>
                    </a:lnTo>
                    <a:lnTo>
                      <a:pt x="1711" y="30235"/>
                    </a:lnTo>
                    <a:lnTo>
                      <a:pt x="6378" y="37150"/>
                    </a:lnTo>
                    <a:lnTo>
                      <a:pt x="13298" y="41813"/>
                    </a:lnTo>
                    <a:lnTo>
                      <a:pt x="21767" y="43522"/>
                    </a:lnTo>
                    <a:lnTo>
                      <a:pt x="30237" y="41813"/>
                    </a:lnTo>
                    <a:lnTo>
                      <a:pt x="37157" y="37150"/>
                    </a:lnTo>
                    <a:lnTo>
                      <a:pt x="41823" y="30235"/>
                    </a:lnTo>
                    <a:lnTo>
                      <a:pt x="43535" y="21767"/>
                    </a:lnTo>
                    <a:lnTo>
                      <a:pt x="41823" y="13292"/>
                    </a:lnTo>
                    <a:lnTo>
                      <a:pt x="37157" y="6373"/>
                    </a:lnTo>
                    <a:lnTo>
                      <a:pt x="30237" y="1709"/>
                    </a:lnTo>
                    <a:lnTo>
                      <a:pt x="21767" y="0"/>
                    </a:lnTo>
                    <a:close/>
                  </a:path>
                </a:pathLst>
              </a:custGeom>
              <a:solidFill>
                <a:srgbClr val="4C4D4F"/>
              </a:solidFill>
            </p:spPr>
            <p:txBody>
              <a:bodyPr wrap="square" lIns="0" tIns="0" rIns="0" bIns="0" rtlCol="0"/>
              <a:lstStyle/>
              <a:p>
                <a:endParaRPr sz="1200">
                  <a:latin typeface="Arial" panose="020B0604020202020204" pitchFamily="34" charset="0"/>
                </a:endParaRPr>
              </a:p>
            </p:txBody>
          </p:sp>
          <p:sp>
            <p:nvSpPr>
              <p:cNvPr id="48" name="object 39">
                <a:extLst>
                  <a:ext uri="{FF2B5EF4-FFF2-40B4-BE49-F238E27FC236}">
                    <a16:creationId xmlns:a16="http://schemas.microsoft.com/office/drawing/2014/main" xmlns="" id="{B459FFF4-0ABC-4D71-BC8F-732DF188DFF3}"/>
                  </a:ext>
                </a:extLst>
              </p:cNvPr>
              <p:cNvSpPr/>
              <p:nvPr/>
            </p:nvSpPr>
            <p:spPr>
              <a:xfrm flipV="1">
                <a:off x="2967041" y="5428224"/>
                <a:ext cx="1879445" cy="129431"/>
              </a:xfrm>
              <a:custGeom>
                <a:avLst/>
                <a:gdLst/>
                <a:ahLst/>
                <a:cxnLst/>
                <a:rect l="l" t="t" r="r" b="b"/>
                <a:pathLst>
                  <a:path w="1895475">
                    <a:moveTo>
                      <a:pt x="1895030" y="0"/>
                    </a:moveTo>
                    <a:lnTo>
                      <a:pt x="0" y="0"/>
                    </a:lnTo>
                  </a:path>
                </a:pathLst>
              </a:custGeom>
              <a:ln w="11671">
                <a:solidFill>
                  <a:srgbClr val="4C4D4F"/>
                </a:solidFill>
              </a:ln>
            </p:spPr>
            <p:txBody>
              <a:bodyPr wrap="square" lIns="0" tIns="0" rIns="0" bIns="0" rtlCol="0"/>
              <a:lstStyle/>
              <a:p>
                <a:endParaRPr sz="1200">
                  <a:latin typeface="Arial" panose="020B0604020202020204" pitchFamily="34" charset="0"/>
                </a:endParaRPr>
              </a:p>
            </p:txBody>
          </p:sp>
          <p:sp>
            <p:nvSpPr>
              <p:cNvPr id="49" name="object 40">
                <a:extLst>
                  <a:ext uri="{FF2B5EF4-FFF2-40B4-BE49-F238E27FC236}">
                    <a16:creationId xmlns:a16="http://schemas.microsoft.com/office/drawing/2014/main" xmlns="" id="{B217CA5E-6FCB-4073-B1A4-5BE59D6BCAA1}"/>
                  </a:ext>
                </a:extLst>
              </p:cNvPr>
              <p:cNvSpPr/>
              <p:nvPr/>
            </p:nvSpPr>
            <p:spPr>
              <a:xfrm>
                <a:off x="4799498" y="5528406"/>
                <a:ext cx="46989" cy="51687"/>
              </a:xfrm>
              <a:custGeom>
                <a:avLst/>
                <a:gdLst/>
                <a:ahLst/>
                <a:cxnLst/>
                <a:rect l="l" t="t" r="r" b="b"/>
                <a:pathLst>
                  <a:path w="46989" h="46989">
                    <a:moveTo>
                      <a:pt x="23342" y="0"/>
                    </a:moveTo>
                    <a:lnTo>
                      <a:pt x="14257" y="1834"/>
                    </a:lnTo>
                    <a:lnTo>
                      <a:pt x="6837" y="6837"/>
                    </a:lnTo>
                    <a:lnTo>
                      <a:pt x="1834" y="14257"/>
                    </a:lnTo>
                    <a:lnTo>
                      <a:pt x="0" y="23342"/>
                    </a:lnTo>
                    <a:lnTo>
                      <a:pt x="1834" y="32428"/>
                    </a:lnTo>
                    <a:lnTo>
                      <a:pt x="6837" y="39847"/>
                    </a:lnTo>
                    <a:lnTo>
                      <a:pt x="14257" y="44850"/>
                    </a:lnTo>
                    <a:lnTo>
                      <a:pt x="23342" y="46685"/>
                    </a:lnTo>
                    <a:lnTo>
                      <a:pt x="32428" y="44850"/>
                    </a:lnTo>
                    <a:lnTo>
                      <a:pt x="39847" y="39847"/>
                    </a:lnTo>
                    <a:lnTo>
                      <a:pt x="44850" y="32428"/>
                    </a:lnTo>
                    <a:lnTo>
                      <a:pt x="46685" y="23342"/>
                    </a:lnTo>
                    <a:lnTo>
                      <a:pt x="44850" y="14257"/>
                    </a:lnTo>
                    <a:lnTo>
                      <a:pt x="39847" y="6837"/>
                    </a:lnTo>
                    <a:lnTo>
                      <a:pt x="32428" y="1834"/>
                    </a:lnTo>
                    <a:lnTo>
                      <a:pt x="23342" y="0"/>
                    </a:lnTo>
                    <a:close/>
                  </a:path>
                </a:pathLst>
              </a:custGeom>
              <a:solidFill>
                <a:srgbClr val="4C4D4F"/>
              </a:solidFill>
            </p:spPr>
            <p:txBody>
              <a:bodyPr wrap="square" lIns="0" tIns="0" rIns="0" bIns="0" rtlCol="0"/>
              <a:lstStyle/>
              <a:p>
                <a:endParaRPr sz="1200">
                  <a:latin typeface="Arial" panose="020B0604020202020204" pitchFamily="34" charset="0"/>
                </a:endParaRPr>
              </a:p>
            </p:txBody>
          </p:sp>
          <p:sp>
            <p:nvSpPr>
              <p:cNvPr id="50" name="object 41">
                <a:extLst>
                  <a:ext uri="{FF2B5EF4-FFF2-40B4-BE49-F238E27FC236}">
                    <a16:creationId xmlns:a16="http://schemas.microsoft.com/office/drawing/2014/main" xmlns="" id="{AFAA5CAB-BD7A-4C48-86F5-15C41BB30927}"/>
                  </a:ext>
                </a:extLst>
              </p:cNvPr>
              <p:cNvSpPr/>
              <p:nvPr/>
            </p:nvSpPr>
            <p:spPr>
              <a:xfrm>
                <a:off x="6265971" y="5565313"/>
                <a:ext cx="1767899" cy="86962"/>
              </a:xfrm>
              <a:custGeom>
                <a:avLst/>
                <a:gdLst/>
                <a:ahLst/>
                <a:cxnLst/>
                <a:rect l="l" t="t" r="r" b="b"/>
                <a:pathLst>
                  <a:path w="1895475">
                    <a:moveTo>
                      <a:pt x="0" y="0"/>
                    </a:moveTo>
                    <a:lnTo>
                      <a:pt x="1895030" y="0"/>
                    </a:lnTo>
                  </a:path>
                </a:pathLst>
              </a:custGeom>
              <a:ln w="11671">
                <a:solidFill>
                  <a:srgbClr val="4C4D4F"/>
                </a:solidFill>
              </a:ln>
            </p:spPr>
            <p:txBody>
              <a:bodyPr wrap="square" lIns="0" tIns="0" rIns="0" bIns="0" rtlCol="0"/>
              <a:lstStyle/>
              <a:p>
                <a:endParaRPr sz="1200">
                  <a:latin typeface="Arial" panose="020B0604020202020204" pitchFamily="34" charset="0"/>
                </a:endParaRPr>
              </a:p>
            </p:txBody>
          </p:sp>
          <p:sp>
            <p:nvSpPr>
              <p:cNvPr id="51" name="object 42">
                <a:extLst>
                  <a:ext uri="{FF2B5EF4-FFF2-40B4-BE49-F238E27FC236}">
                    <a16:creationId xmlns:a16="http://schemas.microsoft.com/office/drawing/2014/main" xmlns="" id="{467CA257-A299-4182-9C23-51824BE638E4}"/>
                  </a:ext>
                </a:extLst>
              </p:cNvPr>
              <p:cNvSpPr/>
              <p:nvPr/>
            </p:nvSpPr>
            <p:spPr>
              <a:xfrm>
                <a:off x="6242631" y="5541972"/>
                <a:ext cx="46989" cy="46989"/>
              </a:xfrm>
              <a:custGeom>
                <a:avLst/>
                <a:gdLst/>
                <a:ahLst/>
                <a:cxnLst/>
                <a:rect l="l" t="t" r="r" b="b"/>
                <a:pathLst>
                  <a:path w="46989" h="46989">
                    <a:moveTo>
                      <a:pt x="23342" y="0"/>
                    </a:moveTo>
                    <a:lnTo>
                      <a:pt x="14257" y="1834"/>
                    </a:lnTo>
                    <a:lnTo>
                      <a:pt x="6837" y="6837"/>
                    </a:lnTo>
                    <a:lnTo>
                      <a:pt x="1834" y="14257"/>
                    </a:lnTo>
                    <a:lnTo>
                      <a:pt x="0" y="23342"/>
                    </a:lnTo>
                    <a:lnTo>
                      <a:pt x="1834" y="32428"/>
                    </a:lnTo>
                    <a:lnTo>
                      <a:pt x="6837" y="39847"/>
                    </a:lnTo>
                    <a:lnTo>
                      <a:pt x="14257" y="44850"/>
                    </a:lnTo>
                    <a:lnTo>
                      <a:pt x="23342" y="46685"/>
                    </a:lnTo>
                    <a:lnTo>
                      <a:pt x="32428" y="44850"/>
                    </a:lnTo>
                    <a:lnTo>
                      <a:pt x="39847" y="39847"/>
                    </a:lnTo>
                    <a:lnTo>
                      <a:pt x="44850" y="32428"/>
                    </a:lnTo>
                    <a:lnTo>
                      <a:pt x="46685" y="23342"/>
                    </a:lnTo>
                    <a:lnTo>
                      <a:pt x="44850" y="14257"/>
                    </a:lnTo>
                    <a:lnTo>
                      <a:pt x="39847" y="6837"/>
                    </a:lnTo>
                    <a:lnTo>
                      <a:pt x="32428" y="1834"/>
                    </a:lnTo>
                    <a:lnTo>
                      <a:pt x="23342" y="0"/>
                    </a:lnTo>
                    <a:close/>
                  </a:path>
                </a:pathLst>
              </a:custGeom>
              <a:solidFill>
                <a:srgbClr val="4C4D4F"/>
              </a:solidFill>
            </p:spPr>
            <p:txBody>
              <a:bodyPr wrap="square" lIns="0" tIns="0" rIns="0" bIns="0" rtlCol="0"/>
              <a:lstStyle/>
              <a:p>
                <a:endParaRPr sz="1200">
                  <a:latin typeface="Arial" panose="020B0604020202020204" pitchFamily="34" charset="0"/>
                </a:endParaRPr>
              </a:p>
            </p:txBody>
          </p:sp>
          <p:sp>
            <p:nvSpPr>
              <p:cNvPr id="52" name="object 43">
                <a:extLst>
                  <a:ext uri="{FF2B5EF4-FFF2-40B4-BE49-F238E27FC236}">
                    <a16:creationId xmlns:a16="http://schemas.microsoft.com/office/drawing/2014/main" xmlns="" id="{9894C0C3-D513-435C-993A-ABB80288D130}"/>
                  </a:ext>
                </a:extLst>
              </p:cNvPr>
              <p:cNvSpPr/>
              <p:nvPr/>
            </p:nvSpPr>
            <p:spPr>
              <a:xfrm>
                <a:off x="1917421" y="2478275"/>
                <a:ext cx="3362153" cy="443866"/>
              </a:xfrm>
              <a:custGeom>
                <a:avLst/>
                <a:gdLst/>
                <a:ahLst/>
                <a:cxnLst/>
                <a:rect l="l" t="t" r="r" b="b"/>
                <a:pathLst>
                  <a:path w="2217420" h="443864">
                    <a:moveTo>
                      <a:pt x="0" y="0"/>
                    </a:moveTo>
                    <a:lnTo>
                      <a:pt x="2216950" y="0"/>
                    </a:lnTo>
                    <a:lnTo>
                      <a:pt x="2216950" y="443382"/>
                    </a:lnTo>
                  </a:path>
                </a:pathLst>
              </a:custGeom>
              <a:ln w="18427">
                <a:solidFill>
                  <a:srgbClr val="FFDF00"/>
                </a:solidFill>
              </a:ln>
            </p:spPr>
            <p:txBody>
              <a:bodyPr wrap="square" lIns="0" tIns="0" rIns="0" bIns="0" rtlCol="0"/>
              <a:lstStyle/>
              <a:p>
                <a:endParaRPr sz="1200">
                  <a:latin typeface="Arial" panose="020B0604020202020204" pitchFamily="34" charset="0"/>
                </a:endParaRPr>
              </a:p>
            </p:txBody>
          </p:sp>
          <p:sp>
            <p:nvSpPr>
              <p:cNvPr id="53" name="object 44">
                <a:extLst>
                  <a:ext uri="{FF2B5EF4-FFF2-40B4-BE49-F238E27FC236}">
                    <a16:creationId xmlns:a16="http://schemas.microsoft.com/office/drawing/2014/main" xmlns="" id="{CC111308-16DC-40C1-96E4-3C432C2DB0F2}"/>
                  </a:ext>
                </a:extLst>
              </p:cNvPr>
              <p:cNvSpPr/>
              <p:nvPr/>
            </p:nvSpPr>
            <p:spPr>
              <a:xfrm>
                <a:off x="5242260" y="2884802"/>
                <a:ext cx="73685" cy="73698"/>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sp>
            <p:nvSpPr>
              <p:cNvPr id="54" name="object 45">
                <a:extLst>
                  <a:ext uri="{FF2B5EF4-FFF2-40B4-BE49-F238E27FC236}">
                    <a16:creationId xmlns:a16="http://schemas.microsoft.com/office/drawing/2014/main" xmlns="" id="{E4CB5794-A40C-4BBB-967A-0048D87AE9AA}"/>
                  </a:ext>
                </a:extLst>
              </p:cNvPr>
              <p:cNvSpPr/>
              <p:nvPr/>
            </p:nvSpPr>
            <p:spPr>
              <a:xfrm>
                <a:off x="6371343" y="2483580"/>
                <a:ext cx="1662529" cy="222658"/>
              </a:xfrm>
              <a:custGeom>
                <a:avLst/>
                <a:gdLst/>
                <a:ahLst/>
                <a:cxnLst/>
                <a:rect l="l" t="t" r="r" b="b"/>
                <a:pathLst>
                  <a:path w="1783079" h="227964">
                    <a:moveTo>
                      <a:pt x="1782660" y="0"/>
                    </a:moveTo>
                    <a:lnTo>
                      <a:pt x="0" y="0"/>
                    </a:lnTo>
                    <a:lnTo>
                      <a:pt x="0" y="227469"/>
                    </a:lnTo>
                  </a:path>
                </a:pathLst>
              </a:custGeom>
              <a:ln w="18427">
                <a:solidFill>
                  <a:srgbClr val="ED1C24"/>
                </a:solidFill>
              </a:ln>
            </p:spPr>
            <p:txBody>
              <a:bodyPr wrap="square" lIns="0" tIns="0" rIns="0" bIns="0" rtlCol="0"/>
              <a:lstStyle/>
              <a:p>
                <a:endParaRPr sz="1200">
                  <a:latin typeface="Arial" panose="020B0604020202020204" pitchFamily="34" charset="0"/>
                </a:endParaRPr>
              </a:p>
            </p:txBody>
          </p:sp>
          <p:sp>
            <p:nvSpPr>
              <p:cNvPr id="55" name="object 46">
                <a:extLst>
                  <a:ext uri="{FF2B5EF4-FFF2-40B4-BE49-F238E27FC236}">
                    <a16:creationId xmlns:a16="http://schemas.microsoft.com/office/drawing/2014/main" xmlns="" id="{4312CB4C-DF9A-467D-BFA7-01427C49946E}"/>
                  </a:ext>
                </a:extLst>
              </p:cNvPr>
              <p:cNvSpPr/>
              <p:nvPr/>
            </p:nvSpPr>
            <p:spPr>
              <a:xfrm>
                <a:off x="6334497" y="2668889"/>
                <a:ext cx="73685" cy="73698"/>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rial" panose="020B0604020202020204" pitchFamily="34" charset="0"/>
                </a:endParaRPr>
              </a:p>
            </p:txBody>
          </p:sp>
        </p:grpSp>
        <p:sp>
          <p:nvSpPr>
            <p:cNvPr id="13" name="Textfeld 12">
              <a:extLst>
                <a:ext uri="{FF2B5EF4-FFF2-40B4-BE49-F238E27FC236}">
                  <a16:creationId xmlns:a16="http://schemas.microsoft.com/office/drawing/2014/main" xmlns="" id="{997B1D17-8C73-42D3-A038-ACFD1FA0D0EB}"/>
                </a:ext>
              </a:extLst>
            </p:cNvPr>
            <p:cNvSpPr txBox="1"/>
            <p:nvPr/>
          </p:nvSpPr>
          <p:spPr>
            <a:xfrm>
              <a:off x="5208991" y="2595868"/>
              <a:ext cx="777287" cy="276999"/>
            </a:xfrm>
            <a:prstGeom prst="rect">
              <a:avLst/>
            </a:prstGeom>
            <a:noFill/>
          </p:spPr>
          <p:txBody>
            <a:bodyPr wrap="square">
              <a:spAutoFit/>
            </a:bodyPr>
            <a:lstStyle/>
            <a:p>
              <a:pPr marL="8637"/>
              <a:r>
                <a:rPr lang="de-DE" sz="1200" spc="3">
                  <a:solidFill>
                    <a:srgbClr val="000000"/>
                  </a:solidFill>
                  <a:latin typeface="+mj-lt"/>
                  <a:cs typeface="Arial" panose="020B0604020202020204" pitchFamily="34" charset="0"/>
                </a:rPr>
                <a:t>Sensor</a:t>
              </a:r>
              <a:endParaRPr lang="de-DE" sz="1200">
                <a:solidFill>
                  <a:srgbClr val="000000"/>
                </a:solidFill>
                <a:latin typeface="+mj-lt"/>
                <a:cs typeface="Arial" panose="020B0604020202020204" pitchFamily="34" charset="0"/>
              </a:endParaRPr>
            </a:p>
          </p:txBody>
        </p:sp>
        <p:sp>
          <p:nvSpPr>
            <p:cNvPr id="14" name="object 39">
              <a:extLst>
                <a:ext uri="{FF2B5EF4-FFF2-40B4-BE49-F238E27FC236}">
                  <a16:creationId xmlns:a16="http://schemas.microsoft.com/office/drawing/2014/main" xmlns="" id="{1339A301-A708-432A-A893-70EE032E8082}"/>
                </a:ext>
              </a:extLst>
            </p:cNvPr>
            <p:cNvSpPr/>
            <p:nvPr/>
          </p:nvSpPr>
          <p:spPr>
            <a:xfrm flipH="1" flipV="1">
              <a:off x="5049339" y="2773615"/>
              <a:ext cx="741286" cy="64056"/>
            </a:xfrm>
            <a:custGeom>
              <a:avLst/>
              <a:gdLst/>
              <a:ahLst/>
              <a:cxnLst/>
              <a:rect l="l" t="t" r="r" b="b"/>
              <a:pathLst>
                <a:path w="1895475">
                  <a:moveTo>
                    <a:pt x="1895030" y="0"/>
                  </a:moveTo>
                  <a:lnTo>
                    <a:pt x="0" y="0"/>
                  </a:lnTo>
                </a:path>
              </a:pathLst>
            </a:custGeom>
            <a:ln w="11671">
              <a:solidFill>
                <a:srgbClr val="4C4D4F"/>
              </a:solidFill>
            </a:ln>
          </p:spPr>
          <p:txBody>
            <a:bodyPr wrap="square" lIns="0" tIns="0" rIns="0" bIns="0" rtlCol="0"/>
            <a:lstStyle/>
            <a:p>
              <a:endParaRPr sz="1200">
                <a:latin typeface="Arial" panose="020B0604020202020204" pitchFamily="34" charset="0"/>
              </a:endParaRPr>
            </a:p>
          </p:txBody>
        </p:sp>
      </p:grpSp>
      <p:grpSp>
        <p:nvGrpSpPr>
          <p:cNvPr id="56" name="Gruppieren 55">
            <a:extLst>
              <a:ext uri="{FF2B5EF4-FFF2-40B4-BE49-F238E27FC236}">
                <a16:creationId xmlns:a16="http://schemas.microsoft.com/office/drawing/2014/main" xmlns="" id="{B8DB95B7-900B-4EFB-8798-4C1409A340C9}"/>
              </a:ext>
            </a:extLst>
          </p:cNvPr>
          <p:cNvGrpSpPr/>
          <p:nvPr/>
        </p:nvGrpSpPr>
        <p:grpSpPr>
          <a:xfrm>
            <a:off x="2419274" y="3719449"/>
            <a:ext cx="439200" cy="439200"/>
            <a:chOff x="1836881" y="1384461"/>
            <a:chExt cx="682749" cy="682749"/>
          </a:xfrm>
        </p:grpSpPr>
        <p:sp>
          <p:nvSpPr>
            <p:cNvPr id="57" name="Oval 8">
              <a:extLst>
                <a:ext uri="{FF2B5EF4-FFF2-40B4-BE49-F238E27FC236}">
                  <a16:creationId xmlns:a16="http://schemas.microsoft.com/office/drawing/2014/main" xmlns="" id="{76BD3183-4671-425A-B490-BA71015FE628}"/>
                </a:ext>
              </a:extLst>
            </p:cNvPr>
            <p:cNvSpPr/>
            <p:nvPr/>
          </p:nvSpPr>
          <p:spPr>
            <a:xfrm>
              <a:off x="1836881" y="1384461"/>
              <a:ext cx="682749" cy="682749"/>
            </a:xfrm>
            <a:prstGeom prst="ellipse">
              <a:avLst/>
            </a:prstGeom>
            <a:solidFill>
              <a:schemeClr val="bg1"/>
            </a:solidFill>
            <a:ln w="12700">
              <a:solidFill>
                <a:srgbClr val="149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a:extLst>
                <a:ext uri="{FF2B5EF4-FFF2-40B4-BE49-F238E27FC236}">
                  <a16:creationId xmlns:a16="http://schemas.microsoft.com/office/drawing/2014/main" xmlns="" id="{7FD86A8B-CE84-4834-B794-DD179338435B}"/>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1888176" y="1427440"/>
              <a:ext cx="587387" cy="587387"/>
            </a:xfrm>
            <a:prstGeom prst="rect">
              <a:avLst/>
            </a:prstGeom>
          </p:spPr>
        </p:pic>
      </p:grpSp>
      <p:sp>
        <p:nvSpPr>
          <p:cNvPr id="61" name="Datumsplatzhalter 4">
            <a:extLst>
              <a:ext uri="{FF2B5EF4-FFF2-40B4-BE49-F238E27FC236}">
                <a16:creationId xmlns:a16="http://schemas.microsoft.com/office/drawing/2014/main" xmlns="" id="{46727A8B-B615-446D-9422-5A6C257DB17F}"/>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62" name="Foliennummernplatzhalter 1">
            <a:extLst>
              <a:ext uri="{FF2B5EF4-FFF2-40B4-BE49-F238E27FC236}">
                <a16:creationId xmlns:a16="http://schemas.microsoft.com/office/drawing/2014/main" xmlns="" id="{BB0840B9-F9BB-42C6-950C-91BBCE5D1A22}"/>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17</a:t>
            </a:fld>
            <a:endParaRPr lang="en-US"/>
          </a:p>
        </p:txBody>
      </p:sp>
    </p:spTree>
    <p:extLst>
      <p:ext uri="{BB962C8B-B14F-4D97-AF65-F5344CB8AC3E}">
        <p14:creationId xmlns:p14="http://schemas.microsoft.com/office/powerpoint/2010/main" val="61321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334EB9F-5CD3-4295-A93F-9A5978E91DA4}"/>
              </a:ext>
            </a:extLst>
          </p:cNvPr>
          <p:cNvSpPr>
            <a:spLocks noGrp="1"/>
          </p:cNvSpPr>
          <p:nvPr>
            <p:ph type="title"/>
          </p:nvPr>
        </p:nvSpPr>
        <p:spPr/>
        <p:txBody>
          <a:bodyPr/>
          <a:lstStyle/>
          <a:p>
            <a:r>
              <a:rPr lang="de-DE"/>
              <a:t>Blutglukose- und Gewebeglukosemessung – </a:t>
            </a:r>
            <a:br>
              <a:rPr lang="de-DE"/>
            </a:br>
            <a:r>
              <a:rPr lang="de-DE"/>
              <a:t>Worin liegt der Unterschied?</a:t>
            </a:r>
          </a:p>
        </p:txBody>
      </p:sp>
      <p:sp>
        <p:nvSpPr>
          <p:cNvPr id="6" name="Textplatzhalter 5">
            <a:extLst>
              <a:ext uri="{FF2B5EF4-FFF2-40B4-BE49-F238E27FC236}">
                <a16:creationId xmlns:a16="http://schemas.microsoft.com/office/drawing/2014/main" xmlns="" id="{2B526B31-A590-45F0-B464-43D1AFDA56B9}"/>
              </a:ext>
            </a:extLst>
          </p:cNvPr>
          <p:cNvSpPr>
            <a:spLocks noGrp="1"/>
          </p:cNvSpPr>
          <p:nvPr>
            <p:ph type="body" sz="quarter" idx="11"/>
          </p:nvPr>
        </p:nvSpPr>
        <p:spPr/>
        <p:txBody>
          <a:bodyPr/>
          <a:lstStyle/>
          <a:p>
            <a:r>
              <a:rPr lang="en-US" b="1"/>
              <a:t>1. </a:t>
            </a:r>
            <a:r>
              <a:rPr lang="en-US" err="1"/>
              <a:t>Rebrin</a:t>
            </a:r>
            <a:r>
              <a:rPr lang="en-US"/>
              <a:t>, K., et al. Journal of Diabetes Science and Technology. 2010; 5(4): 1087-1098. </a:t>
            </a:r>
            <a:r>
              <a:rPr lang="en-US" b="1"/>
              <a:t>2. </a:t>
            </a:r>
            <a:r>
              <a:rPr lang="de-DE"/>
              <a:t>Eine zusätzliche Prüfung der Glukosewerte mittels eines Blutzucker-Messgeräts ist erforderlich, wenn die Symptome nicht mit den Messwerten oder den Alarmen des Systems übereinstimmen.</a:t>
            </a:r>
          </a:p>
        </p:txBody>
      </p:sp>
      <p:sp>
        <p:nvSpPr>
          <p:cNvPr id="8" name="object 2">
            <a:extLst>
              <a:ext uri="{FF2B5EF4-FFF2-40B4-BE49-F238E27FC236}">
                <a16:creationId xmlns:a16="http://schemas.microsoft.com/office/drawing/2014/main" xmlns="" id="{B7CE45F7-AA12-44D1-BFDC-C3C9EBE2F895}"/>
              </a:ext>
            </a:extLst>
          </p:cNvPr>
          <p:cNvSpPr/>
          <p:nvPr/>
        </p:nvSpPr>
        <p:spPr>
          <a:xfrm>
            <a:off x="2" y="1358923"/>
            <a:ext cx="5878490" cy="288934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554478"/>
            <a:endParaRPr sz="1092">
              <a:solidFill>
                <a:prstClr val="black"/>
              </a:solidFill>
              <a:latin typeface="Arial" panose="020B0604020202020204" pitchFamily="34" charset="0"/>
            </a:endParaRPr>
          </a:p>
        </p:txBody>
      </p:sp>
      <p:sp>
        <p:nvSpPr>
          <p:cNvPr id="9" name="object 4">
            <a:extLst>
              <a:ext uri="{FF2B5EF4-FFF2-40B4-BE49-F238E27FC236}">
                <a16:creationId xmlns:a16="http://schemas.microsoft.com/office/drawing/2014/main" xmlns="" id="{631865A6-EA3A-44B7-8B65-DE460385062A}"/>
              </a:ext>
            </a:extLst>
          </p:cNvPr>
          <p:cNvSpPr/>
          <p:nvPr/>
        </p:nvSpPr>
        <p:spPr>
          <a:xfrm>
            <a:off x="518822" y="1261700"/>
            <a:ext cx="983190" cy="789371"/>
          </a:xfrm>
          <a:custGeom>
            <a:avLst/>
            <a:gdLst/>
            <a:ahLst/>
            <a:cxnLst/>
            <a:rect l="l" t="t" r="r" b="b"/>
            <a:pathLst>
              <a:path w="2125979" h="1706879">
                <a:moveTo>
                  <a:pt x="0" y="1706754"/>
                </a:moveTo>
                <a:lnTo>
                  <a:pt x="2125589" y="1706754"/>
                </a:lnTo>
                <a:lnTo>
                  <a:pt x="2125589" y="0"/>
                </a:lnTo>
                <a:lnTo>
                  <a:pt x="0" y="0"/>
                </a:lnTo>
                <a:lnTo>
                  <a:pt x="0" y="1706754"/>
                </a:lnTo>
                <a:close/>
              </a:path>
            </a:pathLst>
          </a:custGeom>
          <a:solidFill>
            <a:srgbClr val="FFFFFF"/>
          </a:solidFill>
        </p:spPr>
        <p:txBody>
          <a:bodyPr wrap="square" lIns="0" tIns="0" rIns="0" bIns="0" rtlCol="0"/>
          <a:lstStyle/>
          <a:p>
            <a:pPr defTabSz="554478"/>
            <a:endParaRPr sz="1092">
              <a:solidFill>
                <a:prstClr val="black"/>
              </a:solidFill>
              <a:latin typeface="Arial" panose="020B0604020202020204" pitchFamily="34" charset="0"/>
            </a:endParaRPr>
          </a:p>
        </p:txBody>
      </p:sp>
      <p:sp>
        <p:nvSpPr>
          <p:cNvPr id="10" name="object 18">
            <a:extLst>
              <a:ext uri="{FF2B5EF4-FFF2-40B4-BE49-F238E27FC236}">
                <a16:creationId xmlns:a16="http://schemas.microsoft.com/office/drawing/2014/main" xmlns="" id="{37311255-8388-421A-B769-912E9F8F0D02}"/>
              </a:ext>
            </a:extLst>
          </p:cNvPr>
          <p:cNvSpPr txBox="1"/>
          <p:nvPr/>
        </p:nvSpPr>
        <p:spPr>
          <a:xfrm>
            <a:off x="648000" y="1314829"/>
            <a:ext cx="1679858" cy="199826"/>
          </a:xfrm>
          <a:prstGeom prst="rect">
            <a:avLst/>
          </a:prstGeom>
        </p:spPr>
        <p:txBody>
          <a:bodyPr vert="horz" wrap="square" lIns="0" tIns="8472" rIns="0" bIns="0" rtlCol="0">
            <a:spAutoFit/>
          </a:bodyPr>
          <a:lstStyle/>
          <a:p>
            <a:pPr marL="7701" defTabSz="554478">
              <a:spcBef>
                <a:spcPts val="67"/>
              </a:spcBef>
            </a:pPr>
            <a:r>
              <a:rPr sz="1200" spc="3" err="1">
                <a:solidFill>
                  <a:prstClr val="black"/>
                </a:solidFill>
                <a:latin typeface="+mj-lt"/>
                <a:cs typeface="Arial"/>
              </a:rPr>
              <a:t>Gewebeglukosewerte</a:t>
            </a:r>
            <a:endParaRPr sz="1200">
              <a:solidFill>
                <a:prstClr val="black"/>
              </a:solidFill>
              <a:latin typeface="+mj-lt"/>
              <a:cs typeface="Arial"/>
            </a:endParaRPr>
          </a:p>
        </p:txBody>
      </p:sp>
      <p:sp>
        <p:nvSpPr>
          <p:cNvPr id="11" name="object 19">
            <a:extLst>
              <a:ext uri="{FF2B5EF4-FFF2-40B4-BE49-F238E27FC236}">
                <a16:creationId xmlns:a16="http://schemas.microsoft.com/office/drawing/2014/main" xmlns="" id="{1356A6A9-6B9D-4DBE-85ED-5B0C81BEC687}"/>
              </a:ext>
            </a:extLst>
          </p:cNvPr>
          <p:cNvSpPr txBox="1"/>
          <p:nvPr/>
        </p:nvSpPr>
        <p:spPr>
          <a:xfrm>
            <a:off x="648000" y="1475342"/>
            <a:ext cx="1527257" cy="251557"/>
          </a:xfrm>
          <a:prstGeom prst="rect">
            <a:avLst/>
          </a:prstGeom>
        </p:spPr>
        <p:txBody>
          <a:bodyPr vert="horz" wrap="square" lIns="0" tIns="7316" rIns="0" bIns="0" rtlCol="0">
            <a:spAutoFit/>
          </a:bodyPr>
          <a:lstStyle/>
          <a:p>
            <a:pPr marL="7701" marR="3080" defTabSz="554478">
              <a:lnSpc>
                <a:spcPct val="150800"/>
              </a:lnSpc>
              <a:spcBef>
                <a:spcPts val="57"/>
              </a:spcBef>
            </a:pPr>
            <a:r>
              <a:rPr sz="1200" spc="3" err="1">
                <a:solidFill>
                  <a:prstClr val="black"/>
                </a:solidFill>
                <a:latin typeface="+mj-lt"/>
                <a:cs typeface="Arial"/>
              </a:rPr>
              <a:t>Blutglukosewerte</a:t>
            </a:r>
            <a:endParaRPr sz="1200">
              <a:solidFill>
                <a:prstClr val="black"/>
              </a:solidFill>
              <a:latin typeface="+mj-lt"/>
              <a:cs typeface="Arial"/>
            </a:endParaRPr>
          </a:p>
        </p:txBody>
      </p:sp>
      <p:pic>
        <p:nvPicPr>
          <p:cNvPr id="12" name="Grafik 11" descr="Ein Bild, das Spiel, Sport, Basketball enthält.&#10;&#10;Automatisch generierte Beschreibung">
            <a:extLst>
              <a:ext uri="{FF2B5EF4-FFF2-40B4-BE49-F238E27FC236}">
                <a16:creationId xmlns:a16="http://schemas.microsoft.com/office/drawing/2014/main" xmlns="" id="{F12197A7-7A63-4D2E-BD1F-3E08FB5CF6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274" y="2405273"/>
            <a:ext cx="2638484" cy="857129"/>
          </a:xfrm>
          <a:prstGeom prst="ellipse">
            <a:avLst/>
          </a:prstGeom>
        </p:spPr>
      </p:pic>
      <p:grpSp>
        <p:nvGrpSpPr>
          <p:cNvPr id="13" name="Gruppieren 12">
            <a:extLst>
              <a:ext uri="{FF2B5EF4-FFF2-40B4-BE49-F238E27FC236}">
                <a16:creationId xmlns:a16="http://schemas.microsoft.com/office/drawing/2014/main" xmlns="" id="{527D8747-AD34-4308-B936-0EA1BED3F2A2}"/>
              </a:ext>
            </a:extLst>
          </p:cNvPr>
          <p:cNvGrpSpPr/>
          <p:nvPr/>
        </p:nvGrpSpPr>
        <p:grpSpPr>
          <a:xfrm>
            <a:off x="5639197" y="2976856"/>
            <a:ext cx="3020406" cy="1007133"/>
            <a:chOff x="5878493" y="3034648"/>
            <a:chExt cx="3020406" cy="1007133"/>
          </a:xfrm>
        </p:grpSpPr>
        <p:sp>
          <p:nvSpPr>
            <p:cNvPr id="14" name="object 7">
              <a:extLst>
                <a:ext uri="{FF2B5EF4-FFF2-40B4-BE49-F238E27FC236}">
                  <a16:creationId xmlns:a16="http://schemas.microsoft.com/office/drawing/2014/main" xmlns="" id="{5E2B7E6E-76D4-49C2-8A3F-8F143BB875E9}"/>
                </a:ext>
              </a:extLst>
            </p:cNvPr>
            <p:cNvSpPr/>
            <p:nvPr/>
          </p:nvSpPr>
          <p:spPr>
            <a:xfrm>
              <a:off x="5878493" y="3034648"/>
              <a:ext cx="3020406" cy="1007133"/>
            </a:xfrm>
            <a:custGeom>
              <a:avLst/>
              <a:gdLst/>
              <a:ahLst/>
              <a:cxnLst/>
              <a:rect l="l" t="t" r="r" b="b"/>
              <a:pathLst>
                <a:path w="5696584" h="2200909">
                  <a:moveTo>
                    <a:pt x="5444860" y="0"/>
                  </a:moveTo>
                  <a:lnTo>
                    <a:pt x="251301" y="0"/>
                  </a:ln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1949113"/>
                  </a:lnTo>
                  <a:lnTo>
                    <a:pt x="4048" y="1994285"/>
                  </a:lnTo>
                  <a:lnTo>
                    <a:pt x="15721" y="2036801"/>
                  </a:lnTo>
                  <a:lnTo>
                    <a:pt x="34309" y="2075950"/>
                  </a:lnTo>
                  <a:lnTo>
                    <a:pt x="59102" y="2111024"/>
                  </a:lnTo>
                  <a:lnTo>
                    <a:pt x="89390" y="2141312"/>
                  </a:lnTo>
                  <a:lnTo>
                    <a:pt x="124463" y="2166105"/>
                  </a:lnTo>
                  <a:lnTo>
                    <a:pt x="163613" y="2184692"/>
                  </a:lnTo>
                  <a:lnTo>
                    <a:pt x="206129" y="2196365"/>
                  </a:lnTo>
                  <a:lnTo>
                    <a:pt x="251301" y="2200414"/>
                  </a:lnTo>
                  <a:lnTo>
                    <a:pt x="5444860" y="2200414"/>
                  </a:lnTo>
                  <a:lnTo>
                    <a:pt x="5490032" y="2196365"/>
                  </a:lnTo>
                  <a:lnTo>
                    <a:pt x="5532548" y="2184692"/>
                  </a:lnTo>
                  <a:lnTo>
                    <a:pt x="5571697" y="2166105"/>
                  </a:lnTo>
                  <a:lnTo>
                    <a:pt x="5606771" y="2141312"/>
                  </a:lnTo>
                  <a:lnTo>
                    <a:pt x="5637059" y="2111024"/>
                  </a:lnTo>
                  <a:lnTo>
                    <a:pt x="5661852" y="2075950"/>
                  </a:lnTo>
                  <a:lnTo>
                    <a:pt x="5680439" y="2036801"/>
                  </a:lnTo>
                  <a:lnTo>
                    <a:pt x="5692112" y="1994285"/>
                  </a:lnTo>
                  <a:lnTo>
                    <a:pt x="5696161" y="1949113"/>
                  </a:lnTo>
                  <a:lnTo>
                    <a:pt x="5696161" y="251301"/>
                  </a:lnTo>
                  <a:lnTo>
                    <a:pt x="5692112" y="206129"/>
                  </a:lnTo>
                  <a:lnTo>
                    <a:pt x="5680439" y="163613"/>
                  </a:lnTo>
                  <a:lnTo>
                    <a:pt x="5661852" y="124463"/>
                  </a:lnTo>
                  <a:lnTo>
                    <a:pt x="5637059" y="89390"/>
                  </a:lnTo>
                  <a:lnTo>
                    <a:pt x="5606771" y="59102"/>
                  </a:lnTo>
                  <a:lnTo>
                    <a:pt x="5571697" y="34309"/>
                  </a:lnTo>
                  <a:lnTo>
                    <a:pt x="5532548" y="15721"/>
                  </a:lnTo>
                  <a:lnTo>
                    <a:pt x="5490032" y="4048"/>
                  </a:lnTo>
                  <a:lnTo>
                    <a:pt x="5444860" y="0"/>
                  </a:lnTo>
                  <a:close/>
                </a:path>
              </a:pathLst>
            </a:custGeom>
            <a:gradFill>
              <a:gsLst>
                <a:gs pos="50000">
                  <a:srgbClr val="2453A3"/>
                </a:gs>
                <a:gs pos="0">
                  <a:schemeClr val="accent2"/>
                </a:gs>
                <a:gs pos="100000">
                  <a:schemeClr val="accent5"/>
                </a:gs>
              </a:gsLst>
              <a:lin ang="0" scaled="0"/>
            </a:gradFill>
            <a:ln w="12700">
              <a:noFill/>
            </a:ln>
          </p:spPr>
          <p:txBody>
            <a:bodyPr wrap="square" lIns="684000" tIns="135000" rIns="36000" bIns="135000" rtlCol="0" anchor="t">
              <a:spAutoFit/>
            </a:bodyPr>
            <a:lstStyle/>
            <a:p>
              <a:pPr marL="5715" marR="1905" defTabSz="415869">
                <a:lnSpc>
                  <a:spcPct val="101200"/>
                </a:lnSpc>
                <a:spcBef>
                  <a:spcPts val="44"/>
                </a:spcBef>
              </a:pPr>
              <a:r>
                <a:rPr lang="de-DE" sz="1200" spc="2">
                  <a:solidFill>
                    <a:schemeClr val="bg1"/>
                  </a:solidFill>
                  <a:latin typeface="+mj-lt"/>
                  <a:cs typeface="Arial"/>
                </a:rPr>
                <a:t>Anhand der gescannten Gewebeglukosewerte </a:t>
              </a:r>
              <a:br>
                <a:rPr lang="de-DE" sz="1200" spc="2">
                  <a:solidFill>
                    <a:schemeClr val="bg1"/>
                  </a:solidFill>
                  <a:latin typeface="+mj-lt"/>
                  <a:cs typeface="Arial"/>
                </a:rPr>
              </a:br>
              <a:r>
                <a:rPr lang="de-DE" sz="1200" spc="2">
                  <a:solidFill>
                    <a:schemeClr val="bg1"/>
                  </a:solidFill>
                  <a:latin typeface="+mj-lt"/>
                  <a:cs typeface="Arial"/>
                </a:rPr>
                <a:t>können Insulindosierungen anpasst werden!</a:t>
              </a:r>
              <a:r>
                <a:rPr lang="de-DE" sz="1200" spc="2" baseline="30000">
                  <a:solidFill>
                    <a:schemeClr val="bg1"/>
                  </a:solidFill>
                  <a:latin typeface="+mj-lt"/>
                  <a:cs typeface="Arial"/>
                </a:rPr>
                <a:t>2</a:t>
              </a:r>
            </a:p>
          </p:txBody>
        </p:sp>
        <p:grpSp>
          <p:nvGrpSpPr>
            <p:cNvPr id="15" name="Gruppieren 14">
              <a:extLst>
                <a:ext uri="{FF2B5EF4-FFF2-40B4-BE49-F238E27FC236}">
                  <a16:creationId xmlns:a16="http://schemas.microsoft.com/office/drawing/2014/main" xmlns="" id="{F53DB9D7-DF89-4C07-B3F3-86D584C0F40B}"/>
                </a:ext>
              </a:extLst>
            </p:cNvPr>
            <p:cNvGrpSpPr/>
            <p:nvPr/>
          </p:nvGrpSpPr>
          <p:grpSpPr>
            <a:xfrm>
              <a:off x="5975185" y="3199099"/>
              <a:ext cx="443692" cy="443692"/>
              <a:chOff x="2109972" y="1837511"/>
              <a:chExt cx="1021655" cy="1021656"/>
            </a:xfrm>
          </p:grpSpPr>
          <p:pic>
            <p:nvPicPr>
              <p:cNvPr id="16" name="Grafik 15" descr="Glühbirne">
                <a:extLst>
                  <a:ext uri="{FF2B5EF4-FFF2-40B4-BE49-F238E27FC236}">
                    <a16:creationId xmlns:a16="http://schemas.microsoft.com/office/drawing/2014/main" xmlns="" id="{C52159BF-8613-4CDA-83C0-7E8E11C5BD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235796" y="1953945"/>
                <a:ext cx="790550" cy="790551"/>
              </a:xfrm>
              <a:prstGeom prst="rect">
                <a:avLst/>
              </a:prstGeom>
            </p:spPr>
          </p:pic>
          <p:sp>
            <p:nvSpPr>
              <p:cNvPr id="17" name="Oval 33">
                <a:extLst>
                  <a:ext uri="{FF2B5EF4-FFF2-40B4-BE49-F238E27FC236}">
                    <a16:creationId xmlns:a16="http://schemas.microsoft.com/office/drawing/2014/main" xmlns="" id="{3123FEBD-1A45-45AD-B708-54A4D6AD0F53}"/>
                  </a:ext>
                </a:extLst>
              </p:cNvPr>
              <p:cNvSpPr/>
              <p:nvPr/>
            </p:nvSpPr>
            <p:spPr>
              <a:xfrm>
                <a:off x="2109972" y="1837511"/>
                <a:ext cx="1021655" cy="102165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18" name="Gruppieren 17">
            <a:extLst>
              <a:ext uri="{FF2B5EF4-FFF2-40B4-BE49-F238E27FC236}">
                <a16:creationId xmlns:a16="http://schemas.microsoft.com/office/drawing/2014/main" xmlns="" id="{B0584D2B-028E-4919-B412-18C03012630C}"/>
              </a:ext>
            </a:extLst>
          </p:cNvPr>
          <p:cNvGrpSpPr/>
          <p:nvPr/>
        </p:nvGrpSpPr>
        <p:grpSpPr>
          <a:xfrm>
            <a:off x="5630807" y="1362436"/>
            <a:ext cx="3020406" cy="1380825"/>
            <a:chOff x="5878492" y="1418760"/>
            <a:chExt cx="3020406" cy="1380825"/>
          </a:xfrm>
        </p:grpSpPr>
        <p:sp>
          <p:nvSpPr>
            <p:cNvPr id="19" name="object 7">
              <a:extLst>
                <a:ext uri="{FF2B5EF4-FFF2-40B4-BE49-F238E27FC236}">
                  <a16:creationId xmlns:a16="http://schemas.microsoft.com/office/drawing/2014/main" xmlns="" id="{CCD043E1-91C2-4FE2-A18B-AE56EB41D79F}"/>
                </a:ext>
              </a:extLst>
            </p:cNvPr>
            <p:cNvSpPr/>
            <p:nvPr/>
          </p:nvSpPr>
          <p:spPr>
            <a:xfrm>
              <a:off x="5878492" y="1418760"/>
              <a:ext cx="3020406" cy="1380825"/>
            </a:xfrm>
            <a:custGeom>
              <a:avLst/>
              <a:gdLst/>
              <a:ahLst/>
              <a:cxnLst/>
              <a:rect l="l" t="t" r="r" b="b"/>
              <a:pathLst>
                <a:path w="5696584" h="2200909">
                  <a:moveTo>
                    <a:pt x="5444860" y="0"/>
                  </a:moveTo>
                  <a:lnTo>
                    <a:pt x="251301" y="0"/>
                  </a:ln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1949113"/>
                  </a:lnTo>
                  <a:lnTo>
                    <a:pt x="4048" y="1994285"/>
                  </a:lnTo>
                  <a:lnTo>
                    <a:pt x="15721" y="2036801"/>
                  </a:lnTo>
                  <a:lnTo>
                    <a:pt x="34309" y="2075950"/>
                  </a:lnTo>
                  <a:lnTo>
                    <a:pt x="59102" y="2111024"/>
                  </a:lnTo>
                  <a:lnTo>
                    <a:pt x="89390" y="2141312"/>
                  </a:lnTo>
                  <a:lnTo>
                    <a:pt x="124463" y="2166105"/>
                  </a:lnTo>
                  <a:lnTo>
                    <a:pt x="163613" y="2184692"/>
                  </a:lnTo>
                  <a:lnTo>
                    <a:pt x="206129" y="2196365"/>
                  </a:lnTo>
                  <a:lnTo>
                    <a:pt x="251301" y="2200414"/>
                  </a:lnTo>
                  <a:lnTo>
                    <a:pt x="5444860" y="2200414"/>
                  </a:lnTo>
                  <a:lnTo>
                    <a:pt x="5490032" y="2196365"/>
                  </a:lnTo>
                  <a:lnTo>
                    <a:pt x="5532548" y="2184692"/>
                  </a:lnTo>
                  <a:lnTo>
                    <a:pt x="5571697" y="2166105"/>
                  </a:lnTo>
                  <a:lnTo>
                    <a:pt x="5606771" y="2141312"/>
                  </a:lnTo>
                  <a:lnTo>
                    <a:pt x="5637059" y="2111024"/>
                  </a:lnTo>
                  <a:lnTo>
                    <a:pt x="5661852" y="2075950"/>
                  </a:lnTo>
                  <a:lnTo>
                    <a:pt x="5680439" y="2036801"/>
                  </a:lnTo>
                  <a:lnTo>
                    <a:pt x="5692112" y="1994285"/>
                  </a:lnTo>
                  <a:lnTo>
                    <a:pt x="5696161" y="1949113"/>
                  </a:lnTo>
                  <a:lnTo>
                    <a:pt x="5696161" y="251301"/>
                  </a:lnTo>
                  <a:lnTo>
                    <a:pt x="5692112" y="206129"/>
                  </a:lnTo>
                  <a:lnTo>
                    <a:pt x="5680439" y="163613"/>
                  </a:lnTo>
                  <a:lnTo>
                    <a:pt x="5661852" y="124463"/>
                  </a:lnTo>
                  <a:lnTo>
                    <a:pt x="5637059" y="89390"/>
                  </a:lnTo>
                  <a:lnTo>
                    <a:pt x="5606771" y="59102"/>
                  </a:lnTo>
                  <a:lnTo>
                    <a:pt x="5571697" y="34309"/>
                  </a:lnTo>
                  <a:lnTo>
                    <a:pt x="5532548" y="15721"/>
                  </a:lnTo>
                  <a:lnTo>
                    <a:pt x="5490032" y="4048"/>
                  </a:lnTo>
                  <a:lnTo>
                    <a:pt x="5444860" y="0"/>
                  </a:lnTo>
                  <a:close/>
                </a:path>
              </a:pathLst>
            </a:custGeom>
            <a:gradFill>
              <a:gsLst>
                <a:gs pos="50000">
                  <a:srgbClr val="2453A3"/>
                </a:gs>
                <a:gs pos="0">
                  <a:schemeClr val="accent2"/>
                </a:gs>
                <a:gs pos="100000">
                  <a:schemeClr val="accent5"/>
                </a:gs>
              </a:gsLst>
              <a:lin ang="0" scaled="0"/>
            </a:gradFill>
            <a:ln w="12700">
              <a:noFill/>
            </a:ln>
          </p:spPr>
          <p:txBody>
            <a:bodyPr wrap="square" lIns="684000" tIns="135000" rIns="36000" bIns="135000" rtlCol="0" anchor="t">
              <a:spAutoFit/>
            </a:bodyPr>
            <a:lstStyle/>
            <a:p>
              <a:pPr marL="5715" marR="1905" defTabSz="415869">
                <a:lnSpc>
                  <a:spcPct val="101200"/>
                </a:lnSpc>
                <a:spcBef>
                  <a:spcPts val="44"/>
                </a:spcBef>
              </a:pPr>
              <a:r>
                <a:rPr lang="de-DE" sz="1200" spc="2">
                  <a:solidFill>
                    <a:schemeClr val="bg1"/>
                  </a:solidFill>
                  <a:latin typeface="+mj-lt"/>
                  <a:cs typeface="Arial"/>
                </a:rPr>
                <a:t>Physiologisch bedingte Unterschiede zwischen Blutglukose und interstitieller Glukose in dynamischen Phasen (Glukoseanstieg oder -abfall) </a:t>
              </a:r>
              <a:br>
                <a:rPr lang="de-DE" sz="1200" spc="2">
                  <a:solidFill>
                    <a:schemeClr val="bg1"/>
                  </a:solidFill>
                  <a:latin typeface="+mj-lt"/>
                  <a:cs typeface="Arial"/>
                </a:rPr>
              </a:br>
              <a:r>
                <a:rPr lang="de-DE" sz="1200" spc="2">
                  <a:solidFill>
                    <a:schemeClr val="bg1"/>
                  </a:solidFill>
                  <a:latin typeface="+mj-lt"/>
                  <a:cs typeface="Arial"/>
                </a:rPr>
                <a:t>sind möglich.</a:t>
              </a:r>
              <a:r>
                <a:rPr lang="de-DE" sz="1200" spc="2" baseline="30000">
                  <a:solidFill>
                    <a:schemeClr val="bg1"/>
                  </a:solidFill>
                  <a:latin typeface="+mj-lt"/>
                  <a:cs typeface="Arial"/>
                </a:rPr>
                <a:t>1</a:t>
              </a:r>
            </a:p>
          </p:txBody>
        </p:sp>
        <p:grpSp>
          <p:nvGrpSpPr>
            <p:cNvPr id="20" name="Gruppieren 19">
              <a:extLst>
                <a:ext uri="{FF2B5EF4-FFF2-40B4-BE49-F238E27FC236}">
                  <a16:creationId xmlns:a16="http://schemas.microsoft.com/office/drawing/2014/main" xmlns="" id="{E5B611BF-47C2-4E94-AB12-F7C9553E9F44}"/>
                </a:ext>
              </a:extLst>
            </p:cNvPr>
            <p:cNvGrpSpPr/>
            <p:nvPr/>
          </p:nvGrpSpPr>
          <p:grpSpPr>
            <a:xfrm>
              <a:off x="5975185" y="1585601"/>
              <a:ext cx="443692" cy="443692"/>
              <a:chOff x="5975185" y="1585601"/>
              <a:chExt cx="443692" cy="443692"/>
            </a:xfrm>
          </p:grpSpPr>
          <p:pic>
            <p:nvPicPr>
              <p:cNvPr id="21" name="Grafik 20">
                <a:extLst>
                  <a:ext uri="{FF2B5EF4-FFF2-40B4-BE49-F238E27FC236}">
                    <a16:creationId xmlns:a16="http://schemas.microsoft.com/office/drawing/2014/main" xmlns="" id="{3E96269F-47FF-47B1-A3DE-AF8DAA579FFA}"/>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p:blipFill>
            <p:spPr>
              <a:xfrm>
                <a:off x="6042768" y="1614982"/>
                <a:ext cx="299070" cy="378563"/>
              </a:xfrm>
              <a:prstGeom prst="rect">
                <a:avLst/>
              </a:prstGeom>
            </p:spPr>
          </p:pic>
          <p:sp>
            <p:nvSpPr>
              <p:cNvPr id="22" name="Oval 36">
                <a:extLst>
                  <a:ext uri="{FF2B5EF4-FFF2-40B4-BE49-F238E27FC236}">
                    <a16:creationId xmlns:a16="http://schemas.microsoft.com/office/drawing/2014/main" xmlns="" id="{A0869880-03B8-4040-ACB6-D87C5E8AE434}"/>
                  </a:ext>
                </a:extLst>
              </p:cNvPr>
              <p:cNvSpPr/>
              <p:nvPr/>
            </p:nvSpPr>
            <p:spPr>
              <a:xfrm>
                <a:off x="5975185" y="1585601"/>
                <a:ext cx="443692" cy="44369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23" name="Rechteck 22">
            <a:extLst>
              <a:ext uri="{FF2B5EF4-FFF2-40B4-BE49-F238E27FC236}">
                <a16:creationId xmlns:a16="http://schemas.microsoft.com/office/drawing/2014/main" xmlns="" id="{E327E1E9-B5B1-45EE-B3C4-DA60A6C043C0}"/>
              </a:ext>
            </a:extLst>
          </p:cNvPr>
          <p:cNvSpPr/>
          <p:nvPr/>
        </p:nvSpPr>
        <p:spPr>
          <a:xfrm>
            <a:off x="648000" y="1796829"/>
            <a:ext cx="1114023" cy="230832"/>
          </a:xfrm>
          <a:prstGeom prst="rect">
            <a:avLst/>
          </a:prstGeom>
        </p:spPr>
        <p:txBody>
          <a:bodyPr wrap="none" lIns="0" tIns="0">
            <a:spAutoFit/>
          </a:bodyPr>
          <a:lstStyle/>
          <a:p>
            <a:r>
              <a:rPr lang="de-DE" sz="1200" spc="3">
                <a:solidFill>
                  <a:prstClr val="black"/>
                </a:solidFill>
                <a:latin typeface="+mj-lt"/>
                <a:cs typeface="Arial"/>
              </a:rPr>
              <a:t>Glukosespiegel</a:t>
            </a:r>
            <a:endParaRPr lang="de-DE">
              <a:latin typeface="+mj-lt"/>
            </a:endParaRPr>
          </a:p>
        </p:txBody>
      </p:sp>
      <p:sp>
        <p:nvSpPr>
          <p:cNvPr id="24" name="Textfeld 23">
            <a:extLst>
              <a:ext uri="{FF2B5EF4-FFF2-40B4-BE49-F238E27FC236}">
                <a16:creationId xmlns:a16="http://schemas.microsoft.com/office/drawing/2014/main" xmlns="" id="{51D1841F-DD2C-4460-ACC4-5897DE0AD831}"/>
              </a:ext>
            </a:extLst>
          </p:cNvPr>
          <p:cNvSpPr txBox="1"/>
          <p:nvPr/>
        </p:nvSpPr>
        <p:spPr>
          <a:xfrm>
            <a:off x="276955" y="2546832"/>
            <a:ext cx="510073" cy="338554"/>
          </a:xfrm>
          <a:prstGeom prst="rect">
            <a:avLst/>
          </a:prstGeom>
          <a:solidFill>
            <a:schemeClr val="bg1"/>
          </a:solidFill>
        </p:spPr>
        <p:txBody>
          <a:bodyPr wrap="square" rtlCol="0">
            <a:spAutoFit/>
          </a:bodyPr>
          <a:lstStyle/>
          <a:p>
            <a:pPr algn="ctr"/>
            <a:r>
              <a:rPr lang="de-DE" sz="1000" b="1" kern="900">
                <a:solidFill>
                  <a:srgbClr val="FFDF00"/>
                </a:solidFill>
                <a:latin typeface="Arail"/>
              </a:rPr>
              <a:t>6,9</a:t>
            </a:r>
            <a:r>
              <a:rPr lang="de-DE" sz="600" b="1" kern="900">
                <a:solidFill>
                  <a:srgbClr val="FFDF00"/>
                </a:solidFill>
                <a:latin typeface="Arail"/>
              </a:rPr>
              <a:t/>
            </a:r>
            <a:br>
              <a:rPr lang="de-DE" sz="600" b="1" kern="900">
                <a:solidFill>
                  <a:srgbClr val="FFDF00"/>
                </a:solidFill>
                <a:latin typeface="Arail"/>
              </a:rPr>
            </a:br>
            <a:r>
              <a:rPr lang="de-DE" sz="600" b="1" kern="900">
                <a:solidFill>
                  <a:srgbClr val="FFDF00"/>
                </a:solidFill>
                <a:latin typeface="Arail"/>
              </a:rPr>
              <a:t>mmol/L</a:t>
            </a:r>
          </a:p>
        </p:txBody>
      </p:sp>
      <p:sp>
        <p:nvSpPr>
          <p:cNvPr id="25" name="Textfeld 24">
            <a:extLst>
              <a:ext uri="{FF2B5EF4-FFF2-40B4-BE49-F238E27FC236}">
                <a16:creationId xmlns:a16="http://schemas.microsoft.com/office/drawing/2014/main" xmlns="" id="{4E54C92A-1ACD-4E0A-A1DE-4E455D695131}"/>
              </a:ext>
            </a:extLst>
          </p:cNvPr>
          <p:cNvSpPr txBox="1"/>
          <p:nvPr/>
        </p:nvSpPr>
        <p:spPr>
          <a:xfrm>
            <a:off x="1261043" y="2544780"/>
            <a:ext cx="510073" cy="338554"/>
          </a:xfrm>
          <a:prstGeom prst="rect">
            <a:avLst/>
          </a:prstGeom>
          <a:solidFill>
            <a:schemeClr val="bg1"/>
          </a:solidFill>
        </p:spPr>
        <p:txBody>
          <a:bodyPr wrap="square" rtlCol="0">
            <a:spAutoFit/>
          </a:bodyPr>
          <a:lstStyle/>
          <a:p>
            <a:pPr algn="ctr"/>
            <a:r>
              <a:rPr lang="de-DE" sz="1000" b="1" kern="700">
                <a:solidFill>
                  <a:srgbClr val="E95526"/>
                </a:solidFill>
                <a:latin typeface="Arail"/>
              </a:rPr>
              <a:t>7</a:t>
            </a:r>
            <a:r>
              <a:rPr lang="de-DE" sz="600" b="1" kern="700">
                <a:solidFill>
                  <a:srgbClr val="E95526"/>
                </a:solidFill>
                <a:latin typeface="Arail"/>
              </a:rPr>
              <a:t/>
            </a:r>
            <a:br>
              <a:rPr lang="de-DE" sz="600" b="1" kern="700">
                <a:solidFill>
                  <a:srgbClr val="E95526"/>
                </a:solidFill>
                <a:latin typeface="Arail"/>
              </a:rPr>
            </a:br>
            <a:r>
              <a:rPr lang="de-DE" sz="600" b="1" kern="700">
                <a:solidFill>
                  <a:srgbClr val="E95526"/>
                </a:solidFill>
                <a:latin typeface="Arail"/>
              </a:rPr>
              <a:t>mmol/L</a:t>
            </a:r>
          </a:p>
        </p:txBody>
      </p:sp>
      <p:sp>
        <p:nvSpPr>
          <p:cNvPr id="26" name="Textfeld 25">
            <a:extLst>
              <a:ext uri="{FF2B5EF4-FFF2-40B4-BE49-F238E27FC236}">
                <a16:creationId xmlns:a16="http://schemas.microsoft.com/office/drawing/2014/main" xmlns="" id="{53D7ECB5-24EC-46D8-88AB-BF76F93F61DC}"/>
              </a:ext>
            </a:extLst>
          </p:cNvPr>
          <p:cNvSpPr txBox="1"/>
          <p:nvPr/>
        </p:nvSpPr>
        <p:spPr>
          <a:xfrm>
            <a:off x="2116105" y="2369300"/>
            <a:ext cx="510073" cy="246221"/>
          </a:xfrm>
          <a:prstGeom prst="rect">
            <a:avLst/>
          </a:prstGeom>
          <a:solidFill>
            <a:schemeClr val="bg1"/>
          </a:solidFill>
        </p:spPr>
        <p:txBody>
          <a:bodyPr wrap="square" lIns="0" tIns="0" rIns="0" bIns="0" rtlCol="0">
            <a:spAutoFit/>
          </a:bodyPr>
          <a:lstStyle/>
          <a:p>
            <a:pPr algn="ctr"/>
            <a:r>
              <a:rPr lang="de-DE" sz="1000" b="1" kern="900">
                <a:solidFill>
                  <a:srgbClr val="FFDF00"/>
                </a:solidFill>
                <a:latin typeface="Arail"/>
              </a:rPr>
              <a:t>7,2</a:t>
            </a:r>
            <a:r>
              <a:rPr lang="de-DE" sz="600" b="1" kern="900">
                <a:solidFill>
                  <a:srgbClr val="FFDF00"/>
                </a:solidFill>
                <a:latin typeface="Arail"/>
              </a:rPr>
              <a:t/>
            </a:r>
            <a:br>
              <a:rPr lang="de-DE" sz="600" b="1" kern="900">
                <a:solidFill>
                  <a:srgbClr val="FFDF00"/>
                </a:solidFill>
                <a:latin typeface="Arail"/>
              </a:rPr>
            </a:br>
            <a:r>
              <a:rPr lang="de-DE" sz="600" b="1" kern="900">
                <a:solidFill>
                  <a:srgbClr val="FFDF00"/>
                </a:solidFill>
                <a:latin typeface="Arail"/>
              </a:rPr>
              <a:t>mmol/L</a:t>
            </a:r>
          </a:p>
        </p:txBody>
      </p:sp>
      <p:sp>
        <p:nvSpPr>
          <p:cNvPr id="27" name="Textfeld 26">
            <a:extLst>
              <a:ext uri="{FF2B5EF4-FFF2-40B4-BE49-F238E27FC236}">
                <a16:creationId xmlns:a16="http://schemas.microsoft.com/office/drawing/2014/main" xmlns="" id="{2A85426C-B06A-4470-8A6B-F546C0F674A8}"/>
              </a:ext>
            </a:extLst>
          </p:cNvPr>
          <p:cNvSpPr txBox="1"/>
          <p:nvPr/>
        </p:nvSpPr>
        <p:spPr>
          <a:xfrm>
            <a:off x="2458701" y="1543554"/>
            <a:ext cx="510073" cy="338554"/>
          </a:xfrm>
          <a:prstGeom prst="rect">
            <a:avLst/>
          </a:prstGeom>
          <a:solidFill>
            <a:schemeClr val="bg1"/>
          </a:solidFill>
        </p:spPr>
        <p:txBody>
          <a:bodyPr wrap="square" rtlCol="0">
            <a:spAutoFit/>
          </a:bodyPr>
          <a:lstStyle/>
          <a:p>
            <a:pPr algn="ctr"/>
            <a:r>
              <a:rPr lang="de-DE" sz="1000" b="1" kern="700">
                <a:solidFill>
                  <a:srgbClr val="E95526"/>
                </a:solidFill>
                <a:latin typeface="Arail"/>
              </a:rPr>
              <a:t>9,4</a:t>
            </a:r>
            <a:r>
              <a:rPr lang="de-DE" sz="600" b="1" kern="700">
                <a:solidFill>
                  <a:srgbClr val="E95526"/>
                </a:solidFill>
                <a:latin typeface="Arail"/>
              </a:rPr>
              <a:t/>
            </a:r>
            <a:br>
              <a:rPr lang="de-DE" sz="600" b="1" kern="700">
                <a:solidFill>
                  <a:srgbClr val="E95526"/>
                </a:solidFill>
                <a:latin typeface="Arail"/>
              </a:rPr>
            </a:br>
            <a:r>
              <a:rPr lang="de-DE" sz="600" b="1" kern="700">
                <a:solidFill>
                  <a:srgbClr val="E95526"/>
                </a:solidFill>
                <a:latin typeface="Arail"/>
              </a:rPr>
              <a:t>mmol/L</a:t>
            </a:r>
          </a:p>
        </p:txBody>
      </p:sp>
      <p:sp>
        <p:nvSpPr>
          <p:cNvPr id="28" name="Textfeld 27">
            <a:extLst>
              <a:ext uri="{FF2B5EF4-FFF2-40B4-BE49-F238E27FC236}">
                <a16:creationId xmlns:a16="http://schemas.microsoft.com/office/drawing/2014/main" xmlns="" id="{3AEC7175-AF74-4C61-BF21-47B8032329AC}"/>
              </a:ext>
            </a:extLst>
          </p:cNvPr>
          <p:cNvSpPr txBox="1"/>
          <p:nvPr/>
        </p:nvSpPr>
        <p:spPr>
          <a:xfrm>
            <a:off x="4207282" y="1352231"/>
            <a:ext cx="510073" cy="246221"/>
          </a:xfrm>
          <a:prstGeom prst="rect">
            <a:avLst/>
          </a:prstGeom>
          <a:solidFill>
            <a:schemeClr val="bg1"/>
          </a:solidFill>
        </p:spPr>
        <p:txBody>
          <a:bodyPr wrap="square" lIns="0" tIns="0" rIns="0" bIns="0" rtlCol="0">
            <a:spAutoFit/>
          </a:bodyPr>
          <a:lstStyle/>
          <a:p>
            <a:pPr algn="ctr"/>
            <a:r>
              <a:rPr lang="de-DE" sz="1000" b="1" kern="900">
                <a:solidFill>
                  <a:srgbClr val="FFDF00"/>
                </a:solidFill>
                <a:latin typeface="Arail"/>
              </a:rPr>
              <a:t>10</a:t>
            </a:r>
            <a:r>
              <a:rPr lang="de-DE" sz="600" b="1" kern="900">
                <a:solidFill>
                  <a:srgbClr val="FFDF00"/>
                </a:solidFill>
                <a:latin typeface="Arail"/>
              </a:rPr>
              <a:t/>
            </a:r>
            <a:br>
              <a:rPr lang="de-DE" sz="600" b="1" kern="900">
                <a:solidFill>
                  <a:srgbClr val="FFDF00"/>
                </a:solidFill>
                <a:latin typeface="Arail"/>
              </a:rPr>
            </a:br>
            <a:r>
              <a:rPr lang="de-DE" sz="600" b="1" kern="900">
                <a:solidFill>
                  <a:srgbClr val="FFDF00"/>
                </a:solidFill>
                <a:latin typeface="Arail"/>
              </a:rPr>
              <a:t>mmol/L</a:t>
            </a:r>
          </a:p>
        </p:txBody>
      </p:sp>
      <p:sp>
        <p:nvSpPr>
          <p:cNvPr id="29" name="Textfeld 28">
            <a:extLst>
              <a:ext uri="{FF2B5EF4-FFF2-40B4-BE49-F238E27FC236}">
                <a16:creationId xmlns:a16="http://schemas.microsoft.com/office/drawing/2014/main" xmlns="" id="{6BCE8E85-7758-4F68-B9D9-52477C5F342D}"/>
              </a:ext>
            </a:extLst>
          </p:cNvPr>
          <p:cNvSpPr txBox="1"/>
          <p:nvPr/>
        </p:nvSpPr>
        <p:spPr>
          <a:xfrm>
            <a:off x="4778138" y="2120021"/>
            <a:ext cx="510073" cy="338554"/>
          </a:xfrm>
          <a:prstGeom prst="rect">
            <a:avLst/>
          </a:prstGeom>
          <a:solidFill>
            <a:schemeClr val="bg1"/>
          </a:solidFill>
        </p:spPr>
        <p:txBody>
          <a:bodyPr wrap="square" rtlCol="0">
            <a:spAutoFit/>
          </a:bodyPr>
          <a:lstStyle/>
          <a:p>
            <a:pPr algn="ctr"/>
            <a:r>
              <a:rPr lang="de-DE" sz="1000" b="1" kern="700">
                <a:solidFill>
                  <a:srgbClr val="E95526"/>
                </a:solidFill>
                <a:latin typeface="Arail"/>
              </a:rPr>
              <a:t>10,8</a:t>
            </a:r>
            <a:r>
              <a:rPr lang="de-DE" sz="600" b="1" kern="700">
                <a:solidFill>
                  <a:srgbClr val="E95526"/>
                </a:solidFill>
                <a:latin typeface="Arail"/>
              </a:rPr>
              <a:t/>
            </a:r>
            <a:br>
              <a:rPr lang="de-DE" sz="600" b="1" kern="700">
                <a:solidFill>
                  <a:srgbClr val="E95526"/>
                </a:solidFill>
                <a:latin typeface="Arail"/>
              </a:rPr>
            </a:br>
            <a:r>
              <a:rPr lang="de-DE" sz="600" b="1" kern="700">
                <a:solidFill>
                  <a:srgbClr val="E95526"/>
                </a:solidFill>
                <a:latin typeface="Arail"/>
              </a:rPr>
              <a:t>mmol/L</a:t>
            </a:r>
          </a:p>
        </p:txBody>
      </p:sp>
      <p:sp>
        <p:nvSpPr>
          <p:cNvPr id="32" name="Datumsplatzhalter 4">
            <a:extLst>
              <a:ext uri="{FF2B5EF4-FFF2-40B4-BE49-F238E27FC236}">
                <a16:creationId xmlns:a16="http://schemas.microsoft.com/office/drawing/2014/main" xmlns="" id="{400B3FE6-D9CC-4D0D-8CDD-A8C9E9298D7A}"/>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33" name="Foliennummernplatzhalter 1">
            <a:extLst>
              <a:ext uri="{FF2B5EF4-FFF2-40B4-BE49-F238E27FC236}">
                <a16:creationId xmlns:a16="http://schemas.microsoft.com/office/drawing/2014/main" xmlns="" id="{A6429407-5180-4864-850C-49A853773AF4}"/>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18</a:t>
            </a:fld>
            <a:endParaRPr lang="en-US"/>
          </a:p>
        </p:txBody>
      </p:sp>
    </p:spTree>
    <p:extLst>
      <p:ext uri="{BB962C8B-B14F-4D97-AF65-F5344CB8AC3E}">
        <p14:creationId xmlns:p14="http://schemas.microsoft.com/office/powerpoint/2010/main" val="195629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6E703A6-5835-3B41-9F85-E0C36E444183}"/>
              </a:ext>
            </a:extLst>
          </p:cNvPr>
          <p:cNvSpPr>
            <a:spLocks noGrp="1"/>
          </p:cNvSpPr>
          <p:nvPr>
            <p:ph type="title"/>
          </p:nvPr>
        </p:nvSpPr>
        <p:spPr/>
        <p:txBody>
          <a:bodyPr/>
          <a:lstStyle/>
          <a:p>
            <a:r>
              <a:rPr lang="de-DE"/>
              <a:t>Vergleichsmessung: </a:t>
            </a:r>
            <a:br>
              <a:rPr lang="de-DE"/>
            </a:br>
            <a:r>
              <a:rPr lang="de-DE"/>
              <a:t>Gewebeglukose vs. Blutglukose</a:t>
            </a:r>
          </a:p>
        </p:txBody>
      </p:sp>
      <p:sp>
        <p:nvSpPr>
          <p:cNvPr id="10" name="Inhaltsplatzhalter 2">
            <a:extLst>
              <a:ext uri="{FF2B5EF4-FFF2-40B4-BE49-F238E27FC236}">
                <a16:creationId xmlns:a16="http://schemas.microsoft.com/office/drawing/2014/main" xmlns="" id="{8E752388-A7DB-C04E-B383-2CB0D3051374}"/>
              </a:ext>
            </a:extLst>
          </p:cNvPr>
          <p:cNvSpPr txBox="1">
            <a:spLocks/>
          </p:cNvSpPr>
          <p:nvPr/>
        </p:nvSpPr>
        <p:spPr>
          <a:xfrm>
            <a:off x="502920" y="1347788"/>
            <a:ext cx="7941833" cy="634573"/>
          </a:xfrm>
          <a:prstGeom prst="rect">
            <a:avLst/>
          </a:prstGeom>
          <a:noFill/>
        </p:spPr>
        <p:txBody>
          <a:bodyPr lIns="0"/>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de-DE" sz="1400">
                <a:solidFill>
                  <a:schemeClr val="bg1"/>
                </a:solidFill>
                <a:latin typeface="+mj-lt"/>
              </a:rPr>
              <a:t>Bei einer Vergleichsmessung sind die folgenden Punkte zu beachten:</a:t>
            </a:r>
          </a:p>
        </p:txBody>
      </p:sp>
      <p:grpSp>
        <p:nvGrpSpPr>
          <p:cNvPr id="11" name="Gruppieren 10">
            <a:extLst>
              <a:ext uri="{FF2B5EF4-FFF2-40B4-BE49-F238E27FC236}">
                <a16:creationId xmlns:a16="http://schemas.microsoft.com/office/drawing/2014/main" xmlns="" id="{389B45F6-85BA-3B40-9F62-469B24C6629C}"/>
              </a:ext>
            </a:extLst>
          </p:cNvPr>
          <p:cNvGrpSpPr/>
          <p:nvPr/>
        </p:nvGrpSpPr>
        <p:grpSpPr>
          <a:xfrm>
            <a:off x="1613338" y="1879279"/>
            <a:ext cx="439200" cy="439200"/>
            <a:chOff x="558105" y="1494664"/>
            <a:chExt cx="566376" cy="566376"/>
          </a:xfrm>
          <a:solidFill>
            <a:schemeClr val="bg1"/>
          </a:solidFill>
        </p:grpSpPr>
        <p:sp>
          <p:nvSpPr>
            <p:cNvPr id="12" name="Oval 6">
              <a:extLst>
                <a:ext uri="{FF2B5EF4-FFF2-40B4-BE49-F238E27FC236}">
                  <a16:creationId xmlns:a16="http://schemas.microsoft.com/office/drawing/2014/main" xmlns="" id="{A17ABC24-C35C-DA4F-BE51-7A47FFD4C9FB}"/>
                </a:ext>
              </a:extLst>
            </p:cNvPr>
            <p:cNvSpPr/>
            <p:nvPr/>
          </p:nvSpPr>
          <p:spPr>
            <a:xfrm>
              <a:off x="558105" y="1494664"/>
              <a:ext cx="566376" cy="56637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xmlns="" id="{32FDD3F6-BBD2-8B43-92FC-912041F051D1}"/>
                </a:ext>
              </a:extLst>
            </p:cNvPr>
            <p:cNvGrpSpPr/>
            <p:nvPr/>
          </p:nvGrpSpPr>
          <p:grpSpPr>
            <a:xfrm>
              <a:off x="667564" y="1560909"/>
              <a:ext cx="392949" cy="483334"/>
              <a:chOff x="667564" y="1560909"/>
              <a:chExt cx="392949" cy="483334"/>
            </a:xfrm>
            <a:grpFill/>
          </p:grpSpPr>
          <p:pic>
            <p:nvPicPr>
              <p:cNvPr id="14" name="Grafik 13">
                <a:extLst>
                  <a:ext uri="{FF2B5EF4-FFF2-40B4-BE49-F238E27FC236}">
                    <a16:creationId xmlns:a16="http://schemas.microsoft.com/office/drawing/2014/main" xmlns="" id="{7241B029-8C46-094F-9DC8-8605EF391E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25062" y="1708792"/>
                <a:ext cx="335451" cy="335451"/>
              </a:xfrm>
              <a:prstGeom prst="rect">
                <a:avLst/>
              </a:prstGeom>
            </p:spPr>
          </p:pic>
          <p:grpSp>
            <p:nvGrpSpPr>
              <p:cNvPr id="15" name="Grafik 9">
                <a:extLst>
                  <a:ext uri="{FF2B5EF4-FFF2-40B4-BE49-F238E27FC236}">
                    <a16:creationId xmlns:a16="http://schemas.microsoft.com/office/drawing/2014/main" xmlns="" id="{7EF8276E-9C11-D74D-9A11-DC22361493E4}"/>
                  </a:ext>
                </a:extLst>
              </p:cNvPr>
              <p:cNvGrpSpPr/>
              <p:nvPr/>
            </p:nvGrpSpPr>
            <p:grpSpPr>
              <a:xfrm>
                <a:off x="667564" y="1560909"/>
                <a:ext cx="230776" cy="246454"/>
                <a:chOff x="476256" y="1640111"/>
                <a:chExt cx="230776" cy="246454"/>
              </a:xfrm>
              <a:grpFill/>
            </p:grpSpPr>
            <p:sp>
              <p:nvSpPr>
                <p:cNvPr id="16" name="Freihandform: Form 26">
                  <a:extLst>
                    <a:ext uri="{FF2B5EF4-FFF2-40B4-BE49-F238E27FC236}">
                      <a16:creationId xmlns:a16="http://schemas.microsoft.com/office/drawing/2014/main" xmlns="" id="{B46EA2CD-4F49-0747-BBC6-F75253E5853A}"/>
                    </a:ext>
                  </a:extLst>
                </p:cNvPr>
                <p:cNvSpPr/>
                <p:nvPr/>
              </p:nvSpPr>
              <p:spPr>
                <a:xfrm>
                  <a:off x="476256" y="1868585"/>
                  <a:ext cx="207010" cy="17980"/>
                </a:xfrm>
                <a:custGeom>
                  <a:avLst/>
                  <a:gdLst>
                    <a:gd name="connsiteX0" fmla="*/ 203001 w 207010"/>
                    <a:gd name="connsiteY0" fmla="*/ 0 h 17980"/>
                    <a:gd name="connsiteX1" fmla="*/ 3944 w 207010"/>
                    <a:gd name="connsiteY1" fmla="*/ 0 h 17980"/>
                    <a:gd name="connsiteX2" fmla="*/ 3 w 207010"/>
                    <a:gd name="connsiteY2" fmla="*/ 4238 h 17980"/>
                    <a:gd name="connsiteX3" fmla="*/ 1261 w 207010"/>
                    <a:gd name="connsiteY3" fmla="*/ 7044 h 17980"/>
                    <a:gd name="connsiteX4" fmla="*/ 17899 w 207010"/>
                    <a:gd name="connsiteY4" fmla="*/ 17980 h 17980"/>
                    <a:gd name="connsiteX5" fmla="*/ 189113 w 207010"/>
                    <a:gd name="connsiteY5" fmla="*/ 17980 h 17980"/>
                    <a:gd name="connsiteX6" fmla="*/ 205752 w 207010"/>
                    <a:gd name="connsiteY6" fmla="*/ 7044 h 17980"/>
                    <a:gd name="connsiteX7" fmla="*/ 205871 w 207010"/>
                    <a:gd name="connsiteY7" fmla="*/ 1258 h 17980"/>
                    <a:gd name="connsiteX8" fmla="*/ 203001 w 207010"/>
                    <a:gd name="connsiteY8" fmla="*/ 0 h 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10" h="17980">
                      <a:moveTo>
                        <a:pt x="203001" y="0"/>
                      </a:moveTo>
                      <a:lnTo>
                        <a:pt x="3944" y="0"/>
                      </a:lnTo>
                      <a:cubicBezTo>
                        <a:pt x="1686" y="82"/>
                        <a:pt x="-79" y="1979"/>
                        <a:pt x="3" y="4238"/>
                      </a:cubicBezTo>
                      <a:cubicBezTo>
                        <a:pt x="41" y="5301"/>
                        <a:pt x="492" y="6308"/>
                        <a:pt x="1261" y="7044"/>
                      </a:cubicBezTo>
                      <a:cubicBezTo>
                        <a:pt x="6492" y="11148"/>
                        <a:pt x="12057" y="14806"/>
                        <a:pt x="17899" y="17980"/>
                      </a:cubicBezTo>
                      <a:lnTo>
                        <a:pt x="189113" y="17980"/>
                      </a:lnTo>
                      <a:cubicBezTo>
                        <a:pt x="194956" y="14806"/>
                        <a:pt x="200521" y="11148"/>
                        <a:pt x="205752" y="7044"/>
                      </a:cubicBezTo>
                      <a:cubicBezTo>
                        <a:pt x="207383" y="5479"/>
                        <a:pt x="207436" y="2889"/>
                        <a:pt x="205871" y="1258"/>
                      </a:cubicBezTo>
                      <a:cubicBezTo>
                        <a:pt x="205119" y="474"/>
                        <a:pt x="204087" y="22"/>
                        <a:pt x="203001" y="0"/>
                      </a:cubicBezTo>
                      <a:close/>
                    </a:path>
                  </a:pathLst>
                </a:custGeom>
                <a:grpFill/>
                <a:ln w="6667" cap="flat">
                  <a:noFill/>
                  <a:prstDash val="solid"/>
                  <a:miter/>
                </a:ln>
              </p:spPr>
              <p:txBody>
                <a:bodyPr rtlCol="0" anchor="ctr"/>
                <a:lstStyle/>
                <a:p>
                  <a:endParaRPr lang="de-DE"/>
                </a:p>
              </p:txBody>
            </p:sp>
            <p:sp>
              <p:nvSpPr>
                <p:cNvPr id="17" name="Freihandform: Form 27">
                  <a:extLst>
                    <a:ext uri="{FF2B5EF4-FFF2-40B4-BE49-F238E27FC236}">
                      <a16:creationId xmlns:a16="http://schemas.microsoft.com/office/drawing/2014/main" xmlns="" id="{503D4F4D-BFA5-AE40-9E08-AE75DD796DB1}"/>
                    </a:ext>
                  </a:extLst>
                </p:cNvPr>
                <p:cNvSpPr/>
                <p:nvPr/>
              </p:nvSpPr>
              <p:spPr>
                <a:xfrm>
                  <a:off x="544235" y="1640111"/>
                  <a:ext cx="27208" cy="103820"/>
                </a:xfrm>
                <a:custGeom>
                  <a:avLst/>
                  <a:gdLst>
                    <a:gd name="connsiteX0" fmla="*/ 7081 w 27208"/>
                    <a:gd name="connsiteY0" fmla="*/ 103820 h 103820"/>
                    <a:gd name="connsiteX1" fmla="*/ 13790 w 27208"/>
                    <a:gd name="connsiteY1" fmla="*/ 19488 h 103820"/>
                    <a:gd name="connsiteX2" fmla="*/ 27208 w 27208"/>
                    <a:gd name="connsiteY2" fmla="*/ 904 h 103820"/>
                    <a:gd name="connsiteX3" fmla="*/ 5270 w 27208"/>
                    <a:gd name="connsiteY3" fmla="*/ 12443 h 103820"/>
                    <a:gd name="connsiteX4" fmla="*/ 8356 w 27208"/>
                    <a:gd name="connsiteY4" fmla="*/ 76582 h 103820"/>
                    <a:gd name="connsiteX5" fmla="*/ 7081 w 27208"/>
                    <a:gd name="connsiteY5" fmla="*/ 103820 h 10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08" h="103820">
                      <a:moveTo>
                        <a:pt x="7081" y="103820"/>
                      </a:moveTo>
                      <a:cubicBezTo>
                        <a:pt x="34454" y="64573"/>
                        <a:pt x="19761" y="33443"/>
                        <a:pt x="13790" y="19488"/>
                      </a:cubicBezTo>
                      <a:cubicBezTo>
                        <a:pt x="7819" y="5533"/>
                        <a:pt x="27208" y="904"/>
                        <a:pt x="27208" y="904"/>
                      </a:cubicBezTo>
                      <a:cubicBezTo>
                        <a:pt x="27208" y="904"/>
                        <a:pt x="17145" y="-4799"/>
                        <a:pt x="5270" y="12443"/>
                      </a:cubicBezTo>
                      <a:cubicBezTo>
                        <a:pt x="-6605" y="29686"/>
                        <a:pt x="4800" y="59876"/>
                        <a:pt x="8356" y="76582"/>
                      </a:cubicBezTo>
                      <a:cubicBezTo>
                        <a:pt x="10663" y="85584"/>
                        <a:pt x="10219" y="95072"/>
                        <a:pt x="7081" y="103820"/>
                      </a:cubicBezTo>
                      <a:close/>
                    </a:path>
                  </a:pathLst>
                </a:custGeom>
                <a:grpFill/>
                <a:ln w="6667" cap="flat">
                  <a:noFill/>
                  <a:prstDash val="solid"/>
                  <a:miter/>
                </a:ln>
              </p:spPr>
              <p:txBody>
                <a:bodyPr rtlCol="0" anchor="ctr"/>
                <a:lstStyle/>
                <a:p>
                  <a:endParaRPr lang="de-DE"/>
                </a:p>
              </p:txBody>
            </p:sp>
            <p:sp>
              <p:nvSpPr>
                <p:cNvPr id="18" name="Freihandform: Form 28">
                  <a:extLst>
                    <a:ext uri="{FF2B5EF4-FFF2-40B4-BE49-F238E27FC236}">
                      <a16:creationId xmlns:a16="http://schemas.microsoft.com/office/drawing/2014/main" xmlns="" id="{AAC9CF14-7106-5942-B426-B5ED403CE718}"/>
                    </a:ext>
                  </a:extLst>
                </p:cNvPr>
                <p:cNvSpPr/>
                <p:nvPr/>
              </p:nvSpPr>
              <p:spPr>
                <a:xfrm>
                  <a:off x="583158" y="1670281"/>
                  <a:ext cx="16530" cy="66202"/>
                </a:xfrm>
                <a:custGeom>
                  <a:avLst/>
                  <a:gdLst>
                    <a:gd name="connsiteX0" fmla="*/ 4722 w 16530"/>
                    <a:gd name="connsiteY0" fmla="*/ 66203 h 66202"/>
                    <a:gd name="connsiteX1" fmla="*/ 8412 w 16530"/>
                    <a:gd name="connsiteY1" fmla="*/ 12531 h 66202"/>
                    <a:gd name="connsiteX2" fmla="*/ 16530 w 16530"/>
                    <a:gd name="connsiteY2" fmla="*/ 521 h 66202"/>
                    <a:gd name="connsiteX3" fmla="*/ 3112 w 16530"/>
                    <a:gd name="connsiteY3" fmla="*/ 8103 h 66202"/>
                    <a:gd name="connsiteX4" fmla="*/ 5393 w 16530"/>
                    <a:gd name="connsiteY4" fmla="*/ 49028 h 66202"/>
                    <a:gd name="connsiteX5" fmla="*/ 4722 w 16530"/>
                    <a:gd name="connsiteY5" fmla="*/ 66203 h 6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30" h="66202">
                      <a:moveTo>
                        <a:pt x="4722" y="66203"/>
                      </a:moveTo>
                      <a:cubicBezTo>
                        <a:pt x="15951" y="50431"/>
                        <a:pt x="17377" y="29691"/>
                        <a:pt x="8412" y="12531"/>
                      </a:cubicBezTo>
                      <a:cubicBezTo>
                        <a:pt x="4789" y="3608"/>
                        <a:pt x="16530" y="521"/>
                        <a:pt x="16530" y="521"/>
                      </a:cubicBezTo>
                      <a:cubicBezTo>
                        <a:pt x="16530" y="521"/>
                        <a:pt x="10291" y="-2967"/>
                        <a:pt x="3112" y="8103"/>
                      </a:cubicBezTo>
                      <a:cubicBezTo>
                        <a:pt x="-4067" y="19173"/>
                        <a:pt x="3112" y="38360"/>
                        <a:pt x="5393" y="49028"/>
                      </a:cubicBezTo>
                      <a:cubicBezTo>
                        <a:pt x="6808" y="54700"/>
                        <a:pt x="6575" y="60658"/>
                        <a:pt x="4722" y="66203"/>
                      </a:cubicBezTo>
                      <a:close/>
                    </a:path>
                  </a:pathLst>
                </a:custGeom>
                <a:grpFill/>
                <a:ln w="6667" cap="flat">
                  <a:noFill/>
                  <a:prstDash val="solid"/>
                  <a:miter/>
                </a:ln>
              </p:spPr>
              <p:txBody>
                <a:bodyPr rtlCol="0" anchor="ctr"/>
                <a:lstStyle/>
                <a:p>
                  <a:endParaRPr lang="de-DE"/>
                </a:p>
              </p:txBody>
            </p:sp>
            <p:sp>
              <p:nvSpPr>
                <p:cNvPr id="19" name="Freihandform: Form 29">
                  <a:extLst>
                    <a:ext uri="{FF2B5EF4-FFF2-40B4-BE49-F238E27FC236}">
                      <a16:creationId xmlns:a16="http://schemas.microsoft.com/office/drawing/2014/main" xmlns="" id="{0F1C28FD-8C3F-3B43-84A4-6EB308AE3DA4}"/>
                    </a:ext>
                  </a:extLst>
                </p:cNvPr>
                <p:cNvSpPr/>
                <p:nvPr/>
              </p:nvSpPr>
              <p:spPr>
                <a:xfrm>
                  <a:off x="479731" y="1750170"/>
                  <a:ext cx="227301" cy="111102"/>
                </a:xfrm>
                <a:custGeom>
                  <a:avLst/>
                  <a:gdLst>
                    <a:gd name="connsiteX0" fmla="*/ 192884 w 227301"/>
                    <a:gd name="connsiteY0" fmla="*/ 12345 h 111102"/>
                    <a:gd name="connsiteX1" fmla="*/ 187785 w 227301"/>
                    <a:gd name="connsiteY1" fmla="*/ 12345 h 111102"/>
                    <a:gd name="connsiteX2" fmla="*/ 187383 w 227301"/>
                    <a:gd name="connsiteY2" fmla="*/ 3757 h 111102"/>
                    <a:gd name="connsiteX3" fmla="*/ 183290 w 227301"/>
                    <a:gd name="connsiteY3" fmla="*/ 0 h 111102"/>
                    <a:gd name="connsiteX4" fmla="*/ 4495 w 227301"/>
                    <a:gd name="connsiteY4" fmla="*/ 0 h 111102"/>
                    <a:gd name="connsiteX5" fmla="*/ 470 w 227301"/>
                    <a:gd name="connsiteY5" fmla="*/ 3690 h 111102"/>
                    <a:gd name="connsiteX6" fmla="*/ 0 w 227301"/>
                    <a:gd name="connsiteY6" fmla="*/ 14693 h 111102"/>
                    <a:gd name="connsiteX7" fmla="*/ 48640 w 227301"/>
                    <a:gd name="connsiteY7" fmla="*/ 110498 h 111102"/>
                    <a:gd name="connsiteX8" fmla="*/ 50854 w 227301"/>
                    <a:gd name="connsiteY8" fmla="*/ 111101 h 111102"/>
                    <a:gd name="connsiteX9" fmla="*/ 136998 w 227301"/>
                    <a:gd name="connsiteY9" fmla="*/ 111101 h 111102"/>
                    <a:gd name="connsiteX10" fmla="*/ 139212 w 227301"/>
                    <a:gd name="connsiteY10" fmla="*/ 110498 h 111102"/>
                    <a:gd name="connsiteX11" fmla="*/ 168531 w 227301"/>
                    <a:gd name="connsiteY11" fmla="*/ 81045 h 111102"/>
                    <a:gd name="connsiteX12" fmla="*/ 192884 w 227301"/>
                    <a:gd name="connsiteY12" fmla="*/ 72390 h 111102"/>
                    <a:gd name="connsiteX13" fmla="*/ 227302 w 227301"/>
                    <a:gd name="connsiteY13" fmla="*/ 38845 h 111102"/>
                    <a:gd name="connsiteX14" fmla="*/ 192884 w 227301"/>
                    <a:gd name="connsiteY14" fmla="*/ 12345 h 111102"/>
                    <a:gd name="connsiteX15" fmla="*/ 49647 w 227301"/>
                    <a:gd name="connsiteY15" fmla="*/ 86479 h 111102"/>
                    <a:gd name="connsiteX16" fmla="*/ 46695 w 227301"/>
                    <a:gd name="connsiteY16" fmla="*/ 87620 h 111102"/>
                    <a:gd name="connsiteX17" fmla="*/ 43542 w 227301"/>
                    <a:gd name="connsiteY17" fmla="*/ 86211 h 111102"/>
                    <a:gd name="connsiteX18" fmla="*/ 23012 w 227301"/>
                    <a:gd name="connsiteY18" fmla="*/ 25830 h 111102"/>
                    <a:gd name="connsiteX19" fmla="*/ 27507 w 227301"/>
                    <a:gd name="connsiteY19" fmla="*/ 21737 h 111102"/>
                    <a:gd name="connsiteX20" fmla="*/ 31600 w 227301"/>
                    <a:gd name="connsiteY20" fmla="*/ 26223 h 111102"/>
                    <a:gd name="connsiteX21" fmla="*/ 31599 w 227301"/>
                    <a:gd name="connsiteY21" fmla="*/ 26232 h 111102"/>
                    <a:gd name="connsiteX22" fmla="*/ 49915 w 227301"/>
                    <a:gd name="connsiteY22" fmla="*/ 80575 h 111102"/>
                    <a:gd name="connsiteX23" fmla="*/ 49647 w 227301"/>
                    <a:gd name="connsiteY23" fmla="*/ 86479 h 111102"/>
                    <a:gd name="connsiteX24" fmla="*/ 194562 w 227301"/>
                    <a:gd name="connsiteY24" fmla="*/ 60113 h 111102"/>
                    <a:gd name="connsiteX25" fmla="*/ 176850 w 227301"/>
                    <a:gd name="connsiteY25" fmla="*/ 66151 h 111102"/>
                    <a:gd name="connsiteX26" fmla="*/ 187450 w 227301"/>
                    <a:gd name="connsiteY26" fmla="*/ 24890 h 111102"/>
                    <a:gd name="connsiteX27" fmla="*/ 194562 w 227301"/>
                    <a:gd name="connsiteY27" fmla="*/ 24421 h 111102"/>
                    <a:gd name="connsiteX28" fmla="*/ 214689 w 227301"/>
                    <a:gd name="connsiteY28" fmla="*/ 40187 h 111102"/>
                    <a:gd name="connsiteX29" fmla="*/ 194562 w 227301"/>
                    <a:gd name="connsiteY29" fmla="*/ 60113 h 1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7301" h="111102">
                      <a:moveTo>
                        <a:pt x="192884" y="12345"/>
                      </a:moveTo>
                      <a:cubicBezTo>
                        <a:pt x="191274" y="12345"/>
                        <a:pt x="189597" y="12345"/>
                        <a:pt x="187785" y="12345"/>
                      </a:cubicBezTo>
                      <a:cubicBezTo>
                        <a:pt x="187785" y="9460"/>
                        <a:pt x="187785" y="6575"/>
                        <a:pt x="187383" y="3757"/>
                      </a:cubicBezTo>
                      <a:cubicBezTo>
                        <a:pt x="187208" y="1629"/>
                        <a:pt x="185426" y="-7"/>
                        <a:pt x="183290" y="0"/>
                      </a:cubicBezTo>
                      <a:lnTo>
                        <a:pt x="4495" y="0"/>
                      </a:lnTo>
                      <a:cubicBezTo>
                        <a:pt x="2409" y="24"/>
                        <a:pt x="675" y="1614"/>
                        <a:pt x="470" y="3690"/>
                      </a:cubicBezTo>
                      <a:cubicBezTo>
                        <a:pt x="134" y="7313"/>
                        <a:pt x="0" y="11003"/>
                        <a:pt x="0" y="14693"/>
                      </a:cubicBezTo>
                      <a:cubicBezTo>
                        <a:pt x="0" y="55953"/>
                        <a:pt x="19590" y="91847"/>
                        <a:pt x="48640" y="110498"/>
                      </a:cubicBezTo>
                      <a:cubicBezTo>
                        <a:pt x="49304" y="110910"/>
                        <a:pt x="50073" y="111120"/>
                        <a:pt x="50854" y="111101"/>
                      </a:cubicBezTo>
                      <a:lnTo>
                        <a:pt x="136998" y="111101"/>
                      </a:lnTo>
                      <a:cubicBezTo>
                        <a:pt x="137778" y="111108"/>
                        <a:pt x="138544" y="110899"/>
                        <a:pt x="139212" y="110498"/>
                      </a:cubicBezTo>
                      <a:cubicBezTo>
                        <a:pt x="150944" y="102847"/>
                        <a:pt x="160933" y="92812"/>
                        <a:pt x="168531" y="81045"/>
                      </a:cubicBezTo>
                      <a:cubicBezTo>
                        <a:pt x="176799" y="78602"/>
                        <a:pt x="184929" y="75713"/>
                        <a:pt x="192884" y="72390"/>
                      </a:cubicBezTo>
                      <a:cubicBezTo>
                        <a:pt x="213414" y="64071"/>
                        <a:pt x="227302" y="55349"/>
                        <a:pt x="227302" y="38845"/>
                      </a:cubicBezTo>
                      <a:cubicBezTo>
                        <a:pt x="227302" y="22341"/>
                        <a:pt x="215024" y="12345"/>
                        <a:pt x="192884" y="12345"/>
                      </a:cubicBezTo>
                      <a:close/>
                      <a:moveTo>
                        <a:pt x="49647" y="86479"/>
                      </a:moveTo>
                      <a:cubicBezTo>
                        <a:pt x="48834" y="87205"/>
                        <a:pt x="47784" y="87610"/>
                        <a:pt x="46695" y="87620"/>
                      </a:cubicBezTo>
                      <a:cubicBezTo>
                        <a:pt x="45493" y="87612"/>
                        <a:pt x="44349" y="87101"/>
                        <a:pt x="43542" y="86211"/>
                      </a:cubicBezTo>
                      <a:cubicBezTo>
                        <a:pt x="21536" y="62193"/>
                        <a:pt x="22945" y="27172"/>
                        <a:pt x="23012" y="25830"/>
                      </a:cubicBezTo>
                      <a:cubicBezTo>
                        <a:pt x="23221" y="23506"/>
                        <a:pt x="25174" y="21728"/>
                        <a:pt x="27507" y="21737"/>
                      </a:cubicBezTo>
                      <a:cubicBezTo>
                        <a:pt x="29876" y="21846"/>
                        <a:pt x="31708" y="23854"/>
                        <a:pt x="31600" y="26223"/>
                      </a:cubicBezTo>
                      <a:cubicBezTo>
                        <a:pt x="31599" y="26226"/>
                        <a:pt x="31599" y="26229"/>
                        <a:pt x="31599" y="26232"/>
                      </a:cubicBezTo>
                      <a:cubicBezTo>
                        <a:pt x="31599" y="26568"/>
                        <a:pt x="30325" y="59241"/>
                        <a:pt x="49915" y="80575"/>
                      </a:cubicBezTo>
                      <a:cubicBezTo>
                        <a:pt x="51445" y="82290"/>
                        <a:pt x="51326" y="84911"/>
                        <a:pt x="49647" y="86479"/>
                      </a:cubicBezTo>
                      <a:close/>
                      <a:moveTo>
                        <a:pt x="194562" y="60113"/>
                      </a:moveTo>
                      <a:cubicBezTo>
                        <a:pt x="188800" y="62521"/>
                        <a:pt x="182883" y="64538"/>
                        <a:pt x="176850" y="66151"/>
                      </a:cubicBezTo>
                      <a:cubicBezTo>
                        <a:pt x="182749" y="53116"/>
                        <a:pt x="186336" y="39155"/>
                        <a:pt x="187450" y="24890"/>
                      </a:cubicBezTo>
                      <a:cubicBezTo>
                        <a:pt x="189811" y="24613"/>
                        <a:pt x="192185" y="24456"/>
                        <a:pt x="194562" y="24421"/>
                      </a:cubicBezTo>
                      <a:cubicBezTo>
                        <a:pt x="207980" y="24421"/>
                        <a:pt x="214689" y="30325"/>
                        <a:pt x="214689" y="40187"/>
                      </a:cubicBezTo>
                      <a:cubicBezTo>
                        <a:pt x="214689" y="50049"/>
                        <a:pt x="206705" y="55282"/>
                        <a:pt x="194562" y="60113"/>
                      </a:cubicBezTo>
                      <a:close/>
                    </a:path>
                  </a:pathLst>
                </a:custGeom>
                <a:grpFill/>
                <a:ln w="6667" cap="flat">
                  <a:noFill/>
                  <a:prstDash val="solid"/>
                  <a:miter/>
                </a:ln>
              </p:spPr>
              <p:txBody>
                <a:bodyPr rtlCol="0" anchor="ctr"/>
                <a:lstStyle/>
                <a:p>
                  <a:endParaRPr lang="de-DE"/>
                </a:p>
              </p:txBody>
            </p:sp>
          </p:grpSp>
        </p:grpSp>
      </p:grpSp>
      <p:grpSp>
        <p:nvGrpSpPr>
          <p:cNvPr id="20" name="Gruppieren 19">
            <a:extLst>
              <a:ext uri="{FF2B5EF4-FFF2-40B4-BE49-F238E27FC236}">
                <a16:creationId xmlns:a16="http://schemas.microsoft.com/office/drawing/2014/main" xmlns="" id="{98241819-738A-5D48-B0FE-2E09FE864821}"/>
              </a:ext>
            </a:extLst>
          </p:cNvPr>
          <p:cNvGrpSpPr/>
          <p:nvPr/>
        </p:nvGrpSpPr>
        <p:grpSpPr>
          <a:xfrm>
            <a:off x="4352400" y="1879280"/>
            <a:ext cx="439200" cy="439199"/>
            <a:chOff x="366797" y="2400584"/>
            <a:chExt cx="566376" cy="566376"/>
          </a:xfrm>
        </p:grpSpPr>
        <p:sp>
          <p:nvSpPr>
            <p:cNvPr id="21" name="object 10">
              <a:extLst>
                <a:ext uri="{FF2B5EF4-FFF2-40B4-BE49-F238E27FC236}">
                  <a16:creationId xmlns:a16="http://schemas.microsoft.com/office/drawing/2014/main" xmlns="" id="{1D86B607-AF93-E747-9278-841B2D4BA404}"/>
                </a:ext>
              </a:extLst>
            </p:cNvPr>
            <p:cNvSpPr/>
            <p:nvPr/>
          </p:nvSpPr>
          <p:spPr>
            <a:xfrm>
              <a:off x="416996" y="2567209"/>
              <a:ext cx="249644" cy="196793"/>
            </a:xfrm>
            <a:custGeom>
              <a:avLst/>
              <a:gdLst/>
              <a:ahLst/>
              <a:cxnLst/>
              <a:rect l="l" t="t" r="r" b="b"/>
              <a:pathLst>
                <a:path w="368934" h="290829">
                  <a:moveTo>
                    <a:pt x="141182" y="182880"/>
                  </a:moveTo>
                  <a:lnTo>
                    <a:pt x="53098" y="182880"/>
                  </a:lnTo>
                  <a:lnTo>
                    <a:pt x="54927" y="186690"/>
                  </a:lnTo>
                  <a:lnTo>
                    <a:pt x="57886" y="190500"/>
                  </a:lnTo>
                  <a:lnTo>
                    <a:pt x="230809" y="290830"/>
                  </a:lnTo>
                  <a:lnTo>
                    <a:pt x="245605" y="290830"/>
                  </a:lnTo>
                  <a:lnTo>
                    <a:pt x="274204" y="274320"/>
                  </a:lnTo>
                  <a:lnTo>
                    <a:pt x="235851" y="274320"/>
                  </a:lnTo>
                  <a:lnTo>
                    <a:pt x="233933" y="271780"/>
                  </a:lnTo>
                  <a:lnTo>
                    <a:pt x="233933" y="218440"/>
                  </a:lnTo>
                  <a:lnTo>
                    <a:pt x="159359" y="218440"/>
                  </a:lnTo>
                  <a:lnTo>
                    <a:pt x="151612" y="210820"/>
                  </a:lnTo>
                  <a:lnTo>
                    <a:pt x="151612" y="199390"/>
                  </a:lnTo>
                  <a:lnTo>
                    <a:pt x="151764" y="198120"/>
                  </a:lnTo>
                  <a:lnTo>
                    <a:pt x="152603" y="194310"/>
                  </a:lnTo>
                  <a:lnTo>
                    <a:pt x="145046" y="190500"/>
                  </a:lnTo>
                  <a:lnTo>
                    <a:pt x="141490" y="185420"/>
                  </a:lnTo>
                  <a:lnTo>
                    <a:pt x="141182" y="182880"/>
                  </a:lnTo>
                  <a:close/>
                </a:path>
                <a:path w="368934" h="290829">
                  <a:moveTo>
                    <a:pt x="368503" y="132080"/>
                  </a:moveTo>
                  <a:lnTo>
                    <a:pt x="346976" y="132080"/>
                  </a:lnTo>
                  <a:lnTo>
                    <a:pt x="349605" y="133350"/>
                  </a:lnTo>
                  <a:lnTo>
                    <a:pt x="351967" y="137160"/>
                  </a:lnTo>
                  <a:lnTo>
                    <a:pt x="351269" y="139700"/>
                  </a:lnTo>
                  <a:lnTo>
                    <a:pt x="349211" y="140970"/>
                  </a:lnTo>
                  <a:lnTo>
                    <a:pt x="254939" y="195580"/>
                  </a:lnTo>
                  <a:lnTo>
                    <a:pt x="249529" y="199390"/>
                  </a:lnTo>
                  <a:lnTo>
                    <a:pt x="245673" y="204470"/>
                  </a:lnTo>
                  <a:lnTo>
                    <a:pt x="243357" y="210820"/>
                  </a:lnTo>
                  <a:lnTo>
                    <a:pt x="242569" y="217170"/>
                  </a:lnTo>
                  <a:lnTo>
                    <a:pt x="242506" y="271780"/>
                  </a:lnTo>
                  <a:lnTo>
                    <a:pt x="240588" y="274320"/>
                  </a:lnTo>
                  <a:lnTo>
                    <a:pt x="274204" y="274320"/>
                  </a:lnTo>
                  <a:lnTo>
                    <a:pt x="364401" y="222250"/>
                  </a:lnTo>
                  <a:lnTo>
                    <a:pt x="368490" y="214630"/>
                  </a:lnTo>
                  <a:lnTo>
                    <a:pt x="368503" y="132080"/>
                  </a:lnTo>
                  <a:close/>
                </a:path>
                <a:path w="368934" h="290829">
                  <a:moveTo>
                    <a:pt x="314409" y="151130"/>
                  </a:moveTo>
                  <a:lnTo>
                    <a:pt x="185445" y="151130"/>
                  </a:lnTo>
                  <a:lnTo>
                    <a:pt x="195018" y="152400"/>
                  </a:lnTo>
                  <a:lnTo>
                    <a:pt x="202842" y="158750"/>
                  </a:lnTo>
                  <a:lnTo>
                    <a:pt x="208121" y="166370"/>
                  </a:lnTo>
                  <a:lnTo>
                    <a:pt x="210058" y="175260"/>
                  </a:lnTo>
                  <a:lnTo>
                    <a:pt x="210058" y="176530"/>
                  </a:lnTo>
                  <a:lnTo>
                    <a:pt x="186308" y="200660"/>
                  </a:lnTo>
                  <a:lnTo>
                    <a:pt x="185051" y="212090"/>
                  </a:lnTo>
                  <a:lnTo>
                    <a:pt x="177672" y="218440"/>
                  </a:lnTo>
                  <a:lnTo>
                    <a:pt x="233933" y="218440"/>
                  </a:lnTo>
                  <a:lnTo>
                    <a:pt x="212813" y="190500"/>
                  </a:lnTo>
                  <a:lnTo>
                    <a:pt x="214160" y="187960"/>
                  </a:lnTo>
                  <a:lnTo>
                    <a:pt x="215137" y="185420"/>
                  </a:lnTo>
                  <a:lnTo>
                    <a:pt x="215747" y="181610"/>
                  </a:lnTo>
                  <a:lnTo>
                    <a:pt x="262302" y="181610"/>
                  </a:lnTo>
                  <a:lnTo>
                    <a:pt x="314409" y="151130"/>
                  </a:lnTo>
                  <a:close/>
                </a:path>
                <a:path w="368934" h="290829">
                  <a:moveTo>
                    <a:pt x="251421" y="187960"/>
                  </a:moveTo>
                  <a:lnTo>
                    <a:pt x="225158" y="187960"/>
                  </a:lnTo>
                  <a:lnTo>
                    <a:pt x="231740" y="190500"/>
                  </a:lnTo>
                  <a:lnTo>
                    <a:pt x="238290" y="191770"/>
                  </a:lnTo>
                  <a:lnTo>
                    <a:pt x="244839" y="190500"/>
                  </a:lnTo>
                  <a:lnTo>
                    <a:pt x="251421" y="187960"/>
                  </a:lnTo>
                  <a:close/>
                </a:path>
                <a:path w="368934" h="290829">
                  <a:moveTo>
                    <a:pt x="262302" y="181610"/>
                  </a:moveTo>
                  <a:lnTo>
                    <a:pt x="215747" y="181610"/>
                  </a:lnTo>
                  <a:lnTo>
                    <a:pt x="225094" y="187960"/>
                  </a:lnTo>
                  <a:lnTo>
                    <a:pt x="251447" y="187960"/>
                  </a:lnTo>
                  <a:lnTo>
                    <a:pt x="262302" y="181610"/>
                  </a:lnTo>
                  <a:close/>
                </a:path>
                <a:path w="368934" h="290829">
                  <a:moveTo>
                    <a:pt x="54736" y="33020"/>
                  </a:moveTo>
                  <a:lnTo>
                    <a:pt x="46481" y="33020"/>
                  </a:lnTo>
                  <a:lnTo>
                    <a:pt x="28407" y="36830"/>
                  </a:lnTo>
                  <a:lnTo>
                    <a:pt x="13630" y="46990"/>
                  </a:lnTo>
                  <a:lnTo>
                    <a:pt x="3658" y="60960"/>
                  </a:lnTo>
                  <a:lnTo>
                    <a:pt x="0" y="80010"/>
                  </a:lnTo>
                  <a:lnTo>
                    <a:pt x="839" y="87630"/>
                  </a:lnTo>
                  <a:lnTo>
                    <a:pt x="3290" y="96520"/>
                  </a:lnTo>
                  <a:lnTo>
                    <a:pt x="7249" y="104140"/>
                  </a:lnTo>
                  <a:lnTo>
                    <a:pt x="12611" y="111760"/>
                  </a:lnTo>
                  <a:lnTo>
                    <a:pt x="11112" y="114300"/>
                  </a:lnTo>
                  <a:lnTo>
                    <a:pt x="10312" y="119380"/>
                  </a:lnTo>
                  <a:lnTo>
                    <a:pt x="10312" y="129540"/>
                  </a:lnTo>
                  <a:lnTo>
                    <a:pt x="12230" y="134620"/>
                  </a:lnTo>
                  <a:lnTo>
                    <a:pt x="15722" y="139700"/>
                  </a:lnTo>
                  <a:lnTo>
                    <a:pt x="15163" y="142240"/>
                  </a:lnTo>
                  <a:lnTo>
                    <a:pt x="14884" y="144780"/>
                  </a:lnTo>
                  <a:lnTo>
                    <a:pt x="14884" y="146050"/>
                  </a:lnTo>
                  <a:lnTo>
                    <a:pt x="16070" y="153670"/>
                  </a:lnTo>
                  <a:lnTo>
                    <a:pt x="19392" y="160020"/>
                  </a:lnTo>
                  <a:lnTo>
                    <a:pt x="24496" y="165100"/>
                  </a:lnTo>
                  <a:lnTo>
                    <a:pt x="31026" y="167640"/>
                  </a:lnTo>
                  <a:lnTo>
                    <a:pt x="31953" y="176530"/>
                  </a:lnTo>
                  <a:lnTo>
                    <a:pt x="39598" y="184150"/>
                  </a:lnTo>
                  <a:lnTo>
                    <a:pt x="51714" y="184150"/>
                  </a:lnTo>
                  <a:lnTo>
                    <a:pt x="53098" y="182880"/>
                  </a:lnTo>
                  <a:lnTo>
                    <a:pt x="141182" y="182880"/>
                  </a:lnTo>
                  <a:lnTo>
                    <a:pt x="140565" y="177800"/>
                  </a:lnTo>
                  <a:lnTo>
                    <a:pt x="42519" y="177800"/>
                  </a:lnTo>
                  <a:lnTo>
                    <a:pt x="37363" y="172720"/>
                  </a:lnTo>
                  <a:lnTo>
                    <a:pt x="37473" y="163830"/>
                  </a:lnTo>
                  <a:lnTo>
                    <a:pt x="37528" y="162560"/>
                  </a:lnTo>
                  <a:lnTo>
                    <a:pt x="26936" y="161290"/>
                  </a:lnTo>
                  <a:lnTo>
                    <a:pt x="21310" y="153670"/>
                  </a:lnTo>
                  <a:lnTo>
                    <a:pt x="21310" y="144780"/>
                  </a:lnTo>
                  <a:lnTo>
                    <a:pt x="21640" y="142240"/>
                  </a:lnTo>
                  <a:lnTo>
                    <a:pt x="22923" y="139700"/>
                  </a:lnTo>
                  <a:lnTo>
                    <a:pt x="18554" y="133350"/>
                  </a:lnTo>
                  <a:lnTo>
                    <a:pt x="16751" y="128270"/>
                  </a:lnTo>
                  <a:lnTo>
                    <a:pt x="16751" y="119380"/>
                  </a:lnTo>
                  <a:lnTo>
                    <a:pt x="17640" y="115570"/>
                  </a:lnTo>
                  <a:lnTo>
                    <a:pt x="20383" y="110490"/>
                  </a:lnTo>
                  <a:lnTo>
                    <a:pt x="18681" y="107950"/>
                  </a:lnTo>
                  <a:lnTo>
                    <a:pt x="13484" y="101600"/>
                  </a:lnTo>
                  <a:lnTo>
                    <a:pt x="9640" y="95250"/>
                  </a:lnTo>
                  <a:lnTo>
                    <a:pt x="7257" y="87630"/>
                  </a:lnTo>
                  <a:lnTo>
                    <a:pt x="6438" y="80010"/>
                  </a:lnTo>
                  <a:lnTo>
                    <a:pt x="9589" y="63500"/>
                  </a:lnTo>
                  <a:lnTo>
                    <a:pt x="18178" y="50800"/>
                  </a:lnTo>
                  <a:lnTo>
                    <a:pt x="30908" y="41910"/>
                  </a:lnTo>
                  <a:lnTo>
                    <a:pt x="46481" y="39370"/>
                  </a:lnTo>
                  <a:lnTo>
                    <a:pt x="69862" y="39370"/>
                  </a:lnTo>
                  <a:lnTo>
                    <a:pt x="62776" y="35560"/>
                  </a:lnTo>
                  <a:lnTo>
                    <a:pt x="54736" y="33020"/>
                  </a:lnTo>
                  <a:close/>
                </a:path>
                <a:path w="368934" h="290829">
                  <a:moveTo>
                    <a:pt x="85001" y="149860"/>
                  </a:moveTo>
                  <a:lnTo>
                    <a:pt x="80975" y="152400"/>
                  </a:lnTo>
                  <a:lnTo>
                    <a:pt x="79057" y="152400"/>
                  </a:lnTo>
                  <a:lnTo>
                    <a:pt x="75031" y="153670"/>
                  </a:lnTo>
                  <a:lnTo>
                    <a:pt x="74066" y="163830"/>
                  </a:lnTo>
                  <a:lnTo>
                    <a:pt x="68402" y="168910"/>
                  </a:lnTo>
                  <a:lnTo>
                    <a:pt x="59499" y="170180"/>
                  </a:lnTo>
                  <a:lnTo>
                    <a:pt x="57048" y="175260"/>
                  </a:lnTo>
                  <a:lnTo>
                    <a:pt x="54305" y="176530"/>
                  </a:lnTo>
                  <a:lnTo>
                    <a:pt x="51231" y="177800"/>
                  </a:lnTo>
                  <a:lnTo>
                    <a:pt x="140565" y="177800"/>
                  </a:lnTo>
                  <a:lnTo>
                    <a:pt x="140411" y="176530"/>
                  </a:lnTo>
                  <a:lnTo>
                    <a:pt x="130911" y="175260"/>
                  </a:lnTo>
                  <a:lnTo>
                    <a:pt x="125704" y="168910"/>
                  </a:lnTo>
                  <a:lnTo>
                    <a:pt x="125768" y="160020"/>
                  </a:lnTo>
                  <a:lnTo>
                    <a:pt x="98882" y="160020"/>
                  </a:lnTo>
                  <a:lnTo>
                    <a:pt x="91935" y="157480"/>
                  </a:lnTo>
                  <a:lnTo>
                    <a:pt x="85001" y="149860"/>
                  </a:lnTo>
                  <a:close/>
                </a:path>
                <a:path w="368934" h="290829">
                  <a:moveTo>
                    <a:pt x="120954" y="156210"/>
                  </a:moveTo>
                  <a:lnTo>
                    <a:pt x="115239" y="158750"/>
                  </a:lnTo>
                  <a:lnTo>
                    <a:pt x="110794" y="160020"/>
                  </a:lnTo>
                  <a:lnTo>
                    <a:pt x="125768" y="160020"/>
                  </a:lnTo>
                  <a:lnTo>
                    <a:pt x="125831" y="158750"/>
                  </a:lnTo>
                  <a:lnTo>
                    <a:pt x="123659" y="157480"/>
                  </a:lnTo>
                  <a:lnTo>
                    <a:pt x="123126" y="157480"/>
                  </a:lnTo>
                  <a:lnTo>
                    <a:pt x="120954" y="156210"/>
                  </a:lnTo>
                  <a:close/>
                </a:path>
                <a:path w="368934" h="290829">
                  <a:moveTo>
                    <a:pt x="176102" y="7620"/>
                  </a:moveTo>
                  <a:lnTo>
                    <a:pt x="167995" y="7620"/>
                  </a:lnTo>
                  <a:lnTo>
                    <a:pt x="174840" y="12700"/>
                  </a:lnTo>
                  <a:lnTo>
                    <a:pt x="176987" y="21590"/>
                  </a:lnTo>
                  <a:lnTo>
                    <a:pt x="177203" y="22860"/>
                  </a:lnTo>
                  <a:lnTo>
                    <a:pt x="177203" y="34290"/>
                  </a:lnTo>
                  <a:lnTo>
                    <a:pt x="169519" y="41910"/>
                  </a:lnTo>
                  <a:lnTo>
                    <a:pt x="157454" y="41910"/>
                  </a:lnTo>
                  <a:lnTo>
                    <a:pt x="155663" y="52070"/>
                  </a:lnTo>
                  <a:lnTo>
                    <a:pt x="151955" y="58420"/>
                  </a:lnTo>
                  <a:lnTo>
                    <a:pt x="144741" y="64770"/>
                  </a:lnTo>
                  <a:lnTo>
                    <a:pt x="147256" y="69850"/>
                  </a:lnTo>
                  <a:lnTo>
                    <a:pt x="148056" y="73660"/>
                  </a:lnTo>
                  <a:lnTo>
                    <a:pt x="148056" y="82550"/>
                  </a:lnTo>
                  <a:lnTo>
                    <a:pt x="146189" y="87630"/>
                  </a:lnTo>
                  <a:lnTo>
                    <a:pt x="141668" y="93980"/>
                  </a:lnTo>
                  <a:lnTo>
                    <a:pt x="143116" y="97790"/>
                  </a:lnTo>
                  <a:lnTo>
                    <a:pt x="143522" y="99060"/>
                  </a:lnTo>
                  <a:lnTo>
                    <a:pt x="143522" y="104140"/>
                  </a:lnTo>
                  <a:lnTo>
                    <a:pt x="142811" y="107950"/>
                  </a:lnTo>
                  <a:lnTo>
                    <a:pt x="139636" y="113030"/>
                  </a:lnTo>
                  <a:lnTo>
                    <a:pt x="151218" y="116840"/>
                  </a:lnTo>
                  <a:lnTo>
                    <a:pt x="157505" y="123190"/>
                  </a:lnTo>
                  <a:lnTo>
                    <a:pt x="160439" y="132080"/>
                  </a:lnTo>
                  <a:lnTo>
                    <a:pt x="170472" y="133350"/>
                  </a:lnTo>
                  <a:lnTo>
                    <a:pt x="176568" y="140970"/>
                  </a:lnTo>
                  <a:lnTo>
                    <a:pt x="176822" y="152400"/>
                  </a:lnTo>
                  <a:lnTo>
                    <a:pt x="182181" y="151130"/>
                  </a:lnTo>
                  <a:lnTo>
                    <a:pt x="314409" y="151130"/>
                  </a:lnTo>
                  <a:lnTo>
                    <a:pt x="346976" y="132080"/>
                  </a:lnTo>
                  <a:lnTo>
                    <a:pt x="368503" y="132080"/>
                  </a:lnTo>
                  <a:lnTo>
                    <a:pt x="368503" y="129540"/>
                  </a:lnTo>
                  <a:lnTo>
                    <a:pt x="364413" y="121920"/>
                  </a:lnTo>
                  <a:lnTo>
                    <a:pt x="308849" y="90170"/>
                  </a:lnTo>
                  <a:lnTo>
                    <a:pt x="272135" y="90170"/>
                  </a:lnTo>
                  <a:lnTo>
                    <a:pt x="267398" y="86360"/>
                  </a:lnTo>
                  <a:lnTo>
                    <a:pt x="266423" y="83820"/>
                  </a:lnTo>
                  <a:lnTo>
                    <a:pt x="229628" y="83820"/>
                  </a:lnTo>
                  <a:lnTo>
                    <a:pt x="222618" y="76200"/>
                  </a:lnTo>
                  <a:lnTo>
                    <a:pt x="222707" y="66040"/>
                  </a:lnTo>
                  <a:lnTo>
                    <a:pt x="216674" y="62230"/>
                  </a:lnTo>
                  <a:lnTo>
                    <a:pt x="213931" y="57150"/>
                  </a:lnTo>
                  <a:lnTo>
                    <a:pt x="213931" y="45720"/>
                  </a:lnTo>
                  <a:lnTo>
                    <a:pt x="216014" y="41910"/>
                  </a:lnTo>
                  <a:lnTo>
                    <a:pt x="219316" y="38100"/>
                  </a:lnTo>
                  <a:lnTo>
                    <a:pt x="222389" y="35560"/>
                  </a:lnTo>
                  <a:lnTo>
                    <a:pt x="213575" y="35560"/>
                  </a:lnTo>
                  <a:lnTo>
                    <a:pt x="189280" y="21590"/>
                  </a:lnTo>
                  <a:lnTo>
                    <a:pt x="186258" y="20320"/>
                  </a:lnTo>
                  <a:lnTo>
                    <a:pt x="183197" y="20320"/>
                  </a:lnTo>
                  <a:lnTo>
                    <a:pt x="180283" y="12700"/>
                  </a:lnTo>
                  <a:lnTo>
                    <a:pt x="176102" y="7620"/>
                  </a:lnTo>
                  <a:close/>
                </a:path>
                <a:path w="368934" h="290829">
                  <a:moveTo>
                    <a:pt x="282655" y="41910"/>
                  </a:moveTo>
                  <a:lnTo>
                    <a:pt x="264667" y="41910"/>
                  </a:lnTo>
                  <a:lnTo>
                    <a:pt x="272064" y="43180"/>
                  </a:lnTo>
                  <a:lnTo>
                    <a:pt x="278107" y="46990"/>
                  </a:lnTo>
                  <a:lnTo>
                    <a:pt x="282184" y="53340"/>
                  </a:lnTo>
                  <a:lnTo>
                    <a:pt x="283679" y="60960"/>
                  </a:lnTo>
                  <a:lnTo>
                    <a:pt x="283565" y="62230"/>
                  </a:lnTo>
                  <a:lnTo>
                    <a:pt x="282917" y="66040"/>
                  </a:lnTo>
                  <a:lnTo>
                    <a:pt x="287972" y="69850"/>
                  </a:lnTo>
                  <a:lnTo>
                    <a:pt x="289966" y="73660"/>
                  </a:lnTo>
                  <a:lnTo>
                    <a:pt x="289858" y="78740"/>
                  </a:lnTo>
                  <a:lnTo>
                    <a:pt x="289750" y="80010"/>
                  </a:lnTo>
                  <a:lnTo>
                    <a:pt x="288734" y="85090"/>
                  </a:lnTo>
                  <a:lnTo>
                    <a:pt x="283616" y="90170"/>
                  </a:lnTo>
                  <a:lnTo>
                    <a:pt x="308849" y="90170"/>
                  </a:lnTo>
                  <a:lnTo>
                    <a:pt x="295503" y="82550"/>
                  </a:lnTo>
                  <a:lnTo>
                    <a:pt x="296036" y="81280"/>
                  </a:lnTo>
                  <a:lnTo>
                    <a:pt x="296392" y="78740"/>
                  </a:lnTo>
                  <a:lnTo>
                    <a:pt x="296392" y="72390"/>
                  </a:lnTo>
                  <a:lnTo>
                    <a:pt x="294017" y="66040"/>
                  </a:lnTo>
                  <a:lnTo>
                    <a:pt x="289953" y="63500"/>
                  </a:lnTo>
                  <a:lnTo>
                    <a:pt x="290055" y="62230"/>
                  </a:lnTo>
                  <a:lnTo>
                    <a:pt x="290118" y="60960"/>
                  </a:lnTo>
                  <a:lnTo>
                    <a:pt x="288115" y="50800"/>
                  </a:lnTo>
                  <a:lnTo>
                    <a:pt x="282655" y="41910"/>
                  </a:lnTo>
                  <a:close/>
                </a:path>
                <a:path w="368934" h="290829">
                  <a:moveTo>
                    <a:pt x="252475" y="74930"/>
                  </a:moveTo>
                  <a:lnTo>
                    <a:pt x="247789" y="81280"/>
                  </a:lnTo>
                  <a:lnTo>
                    <a:pt x="243116" y="83820"/>
                  </a:lnTo>
                  <a:lnTo>
                    <a:pt x="266423" y="83820"/>
                  </a:lnTo>
                  <a:lnTo>
                    <a:pt x="264960" y="80010"/>
                  </a:lnTo>
                  <a:lnTo>
                    <a:pt x="260159" y="78740"/>
                  </a:lnTo>
                  <a:lnTo>
                    <a:pt x="257403" y="78740"/>
                  </a:lnTo>
                  <a:lnTo>
                    <a:pt x="252475" y="74930"/>
                  </a:lnTo>
                  <a:close/>
                </a:path>
                <a:path w="368934" h="290829">
                  <a:moveTo>
                    <a:pt x="248348" y="34290"/>
                  </a:moveTo>
                  <a:lnTo>
                    <a:pt x="238061" y="34290"/>
                  </a:lnTo>
                  <a:lnTo>
                    <a:pt x="244474" y="38100"/>
                  </a:lnTo>
                  <a:lnTo>
                    <a:pt x="248691" y="49530"/>
                  </a:lnTo>
                  <a:lnTo>
                    <a:pt x="255625" y="43180"/>
                  </a:lnTo>
                  <a:lnTo>
                    <a:pt x="260070" y="41910"/>
                  </a:lnTo>
                  <a:lnTo>
                    <a:pt x="282655" y="41910"/>
                  </a:lnTo>
                  <a:lnTo>
                    <a:pt x="278610" y="39370"/>
                  </a:lnTo>
                  <a:lnTo>
                    <a:pt x="251167" y="39370"/>
                  </a:lnTo>
                  <a:lnTo>
                    <a:pt x="248348" y="34290"/>
                  </a:lnTo>
                  <a:close/>
                </a:path>
                <a:path w="368934" h="290829">
                  <a:moveTo>
                    <a:pt x="132333" y="0"/>
                  </a:moveTo>
                  <a:lnTo>
                    <a:pt x="125094" y="0"/>
                  </a:lnTo>
                  <a:lnTo>
                    <a:pt x="111637" y="2540"/>
                  </a:lnTo>
                  <a:lnTo>
                    <a:pt x="100179" y="8890"/>
                  </a:lnTo>
                  <a:lnTo>
                    <a:pt x="91628" y="19050"/>
                  </a:lnTo>
                  <a:lnTo>
                    <a:pt x="86893" y="31750"/>
                  </a:lnTo>
                  <a:lnTo>
                    <a:pt x="80530" y="33020"/>
                  </a:lnTo>
                  <a:lnTo>
                    <a:pt x="74637" y="35560"/>
                  </a:lnTo>
                  <a:lnTo>
                    <a:pt x="69862" y="39370"/>
                  </a:lnTo>
                  <a:lnTo>
                    <a:pt x="54343" y="39370"/>
                  </a:lnTo>
                  <a:lnTo>
                    <a:pt x="61963" y="41910"/>
                  </a:lnTo>
                  <a:lnTo>
                    <a:pt x="70764" y="46990"/>
                  </a:lnTo>
                  <a:lnTo>
                    <a:pt x="77139" y="40640"/>
                  </a:lnTo>
                  <a:lnTo>
                    <a:pt x="83223" y="38100"/>
                  </a:lnTo>
                  <a:lnTo>
                    <a:pt x="92570" y="38100"/>
                  </a:lnTo>
                  <a:lnTo>
                    <a:pt x="92875" y="35560"/>
                  </a:lnTo>
                  <a:lnTo>
                    <a:pt x="96403" y="24130"/>
                  </a:lnTo>
                  <a:lnTo>
                    <a:pt x="103589" y="15240"/>
                  </a:lnTo>
                  <a:lnTo>
                    <a:pt x="113472" y="8890"/>
                  </a:lnTo>
                  <a:lnTo>
                    <a:pt x="125094" y="6350"/>
                  </a:lnTo>
                  <a:lnTo>
                    <a:pt x="175056" y="6350"/>
                  </a:lnTo>
                  <a:lnTo>
                    <a:pt x="172720" y="5080"/>
                  </a:lnTo>
                  <a:lnTo>
                    <a:pt x="145465" y="5080"/>
                  </a:lnTo>
                  <a:lnTo>
                    <a:pt x="139331" y="1270"/>
                  </a:lnTo>
                  <a:lnTo>
                    <a:pt x="132333" y="0"/>
                  </a:lnTo>
                  <a:close/>
                </a:path>
                <a:path w="368934" h="290829">
                  <a:moveTo>
                    <a:pt x="264667" y="35560"/>
                  </a:moveTo>
                  <a:lnTo>
                    <a:pt x="259867" y="35560"/>
                  </a:lnTo>
                  <a:lnTo>
                    <a:pt x="255206" y="36830"/>
                  </a:lnTo>
                  <a:lnTo>
                    <a:pt x="251167" y="39370"/>
                  </a:lnTo>
                  <a:lnTo>
                    <a:pt x="278610" y="39370"/>
                  </a:lnTo>
                  <a:lnTo>
                    <a:pt x="274565" y="36830"/>
                  </a:lnTo>
                  <a:lnTo>
                    <a:pt x="264667" y="35560"/>
                  </a:lnTo>
                  <a:close/>
                </a:path>
                <a:path w="368934" h="290829">
                  <a:moveTo>
                    <a:pt x="239293" y="27940"/>
                  </a:moveTo>
                  <a:lnTo>
                    <a:pt x="224104" y="27940"/>
                  </a:lnTo>
                  <a:lnTo>
                    <a:pt x="217893" y="30480"/>
                  </a:lnTo>
                  <a:lnTo>
                    <a:pt x="213575" y="35560"/>
                  </a:lnTo>
                  <a:lnTo>
                    <a:pt x="222389" y="35560"/>
                  </a:lnTo>
                  <a:lnTo>
                    <a:pt x="226491" y="34290"/>
                  </a:lnTo>
                  <a:lnTo>
                    <a:pt x="248348" y="34290"/>
                  </a:lnTo>
                  <a:lnTo>
                    <a:pt x="246938" y="31750"/>
                  </a:lnTo>
                  <a:lnTo>
                    <a:pt x="239293" y="27940"/>
                  </a:lnTo>
                  <a:close/>
                </a:path>
                <a:path w="368934" h="290829">
                  <a:moveTo>
                    <a:pt x="175056" y="6350"/>
                  </a:moveTo>
                  <a:lnTo>
                    <a:pt x="131838" y="6350"/>
                  </a:lnTo>
                  <a:lnTo>
                    <a:pt x="138328" y="8890"/>
                  </a:lnTo>
                  <a:lnTo>
                    <a:pt x="145999" y="13970"/>
                  </a:lnTo>
                  <a:lnTo>
                    <a:pt x="151155" y="8890"/>
                  </a:lnTo>
                  <a:lnTo>
                    <a:pt x="155371" y="7620"/>
                  </a:lnTo>
                  <a:lnTo>
                    <a:pt x="176102" y="7620"/>
                  </a:lnTo>
                  <a:lnTo>
                    <a:pt x="175056" y="6350"/>
                  </a:lnTo>
                  <a:close/>
                </a:path>
                <a:path w="368934" h="290829">
                  <a:moveTo>
                    <a:pt x="159791" y="1270"/>
                  </a:moveTo>
                  <a:lnTo>
                    <a:pt x="154571" y="1270"/>
                  </a:lnTo>
                  <a:lnTo>
                    <a:pt x="149580" y="2540"/>
                  </a:lnTo>
                  <a:lnTo>
                    <a:pt x="145465" y="5080"/>
                  </a:lnTo>
                  <a:lnTo>
                    <a:pt x="172720" y="5080"/>
                  </a:lnTo>
                  <a:lnTo>
                    <a:pt x="168049" y="2540"/>
                  </a:lnTo>
                  <a:lnTo>
                    <a:pt x="159791" y="1270"/>
                  </a:lnTo>
                  <a:close/>
                </a:path>
              </a:pathLst>
            </a:custGeom>
            <a:solidFill>
              <a:schemeClr val="bg1"/>
            </a:solidFill>
          </p:spPr>
          <p:txBody>
            <a:bodyPr wrap="square" lIns="0" tIns="0" rIns="0" bIns="0" rtlCol="0"/>
            <a:lstStyle/>
            <a:p>
              <a:pPr defTabSz="124003"/>
              <a:endParaRPr sz="973">
                <a:solidFill>
                  <a:schemeClr val="accent2"/>
                </a:solidFill>
                <a:latin typeface="Arial" panose="020B0604020202020204" pitchFamily="34" charset="0"/>
              </a:endParaRPr>
            </a:p>
          </p:txBody>
        </p:sp>
        <p:sp>
          <p:nvSpPr>
            <p:cNvPr id="22" name="Oval 17">
              <a:extLst>
                <a:ext uri="{FF2B5EF4-FFF2-40B4-BE49-F238E27FC236}">
                  <a16:creationId xmlns:a16="http://schemas.microsoft.com/office/drawing/2014/main" xmlns="" id="{E77E103F-3404-2047-A6C0-5A26B034AEE6}"/>
                </a:ext>
              </a:extLst>
            </p:cNvPr>
            <p:cNvSpPr/>
            <p:nvPr/>
          </p:nvSpPr>
          <p:spPr>
            <a:xfrm>
              <a:off x="366797" y="2400584"/>
              <a:ext cx="566376" cy="56637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rafik 13">
              <a:extLst>
                <a:ext uri="{FF2B5EF4-FFF2-40B4-BE49-F238E27FC236}">
                  <a16:creationId xmlns:a16="http://schemas.microsoft.com/office/drawing/2014/main" xmlns="" id="{77A079C8-514A-3F48-BB53-E1EE046A4222}"/>
                </a:ext>
              </a:extLst>
            </p:cNvPr>
            <p:cNvSpPr/>
            <p:nvPr/>
          </p:nvSpPr>
          <p:spPr>
            <a:xfrm>
              <a:off x="659673" y="2562358"/>
              <a:ext cx="199301" cy="242826"/>
            </a:xfrm>
            <a:custGeom>
              <a:avLst/>
              <a:gdLst>
                <a:gd name="connsiteX0" fmla="*/ 9218 w 199301"/>
                <a:gd name="connsiteY0" fmla="*/ 153359 h 242826"/>
                <a:gd name="connsiteX1" fmla="*/ 45567 w 199301"/>
                <a:gd name="connsiteY1" fmla="*/ 161416 h 242826"/>
                <a:gd name="connsiteX2" fmla="*/ 73672 w 199301"/>
                <a:gd name="connsiteY2" fmla="*/ 160011 h 242826"/>
                <a:gd name="connsiteX3" fmla="*/ 75171 w 199301"/>
                <a:gd name="connsiteY3" fmla="*/ 125535 h 242826"/>
                <a:gd name="connsiteX4" fmla="*/ 67770 w 199301"/>
                <a:gd name="connsiteY4" fmla="*/ 59957 h 242826"/>
                <a:gd name="connsiteX5" fmla="*/ 75733 w 199301"/>
                <a:gd name="connsiteY5" fmla="*/ 15832 h 242826"/>
                <a:gd name="connsiteX6" fmla="*/ 94470 w 199301"/>
                <a:gd name="connsiteY6" fmla="*/ 58552 h 242826"/>
                <a:gd name="connsiteX7" fmla="*/ 106930 w 199301"/>
                <a:gd name="connsiteY7" fmla="*/ 105956 h 242826"/>
                <a:gd name="connsiteX8" fmla="*/ 104494 w 199301"/>
                <a:gd name="connsiteY8" fmla="*/ 53868 h 242826"/>
                <a:gd name="connsiteX9" fmla="*/ 116767 w 199301"/>
                <a:gd name="connsiteY9" fmla="*/ 0 h 242826"/>
                <a:gd name="connsiteX10" fmla="*/ 130351 w 199301"/>
                <a:gd name="connsiteY10" fmla="*/ 53868 h 242826"/>
                <a:gd name="connsiteX11" fmla="*/ 135878 w 199301"/>
                <a:gd name="connsiteY11" fmla="*/ 104082 h 242826"/>
                <a:gd name="connsiteX12" fmla="*/ 140937 w 199301"/>
                <a:gd name="connsiteY12" fmla="*/ 53962 h 242826"/>
                <a:gd name="connsiteX13" fmla="*/ 153771 w 199301"/>
                <a:gd name="connsiteY13" fmla="*/ 8994 h 242826"/>
                <a:gd name="connsiteX14" fmla="*/ 167449 w 199301"/>
                <a:gd name="connsiteY14" fmla="*/ 56866 h 242826"/>
                <a:gd name="connsiteX15" fmla="*/ 172508 w 199301"/>
                <a:gd name="connsiteY15" fmla="*/ 107455 h 242826"/>
                <a:gd name="connsiteX16" fmla="*/ 178504 w 199301"/>
                <a:gd name="connsiteY16" fmla="*/ 64267 h 242826"/>
                <a:gd name="connsiteX17" fmla="*/ 190776 w 199301"/>
                <a:gd name="connsiteY17" fmla="*/ 28667 h 242826"/>
                <a:gd name="connsiteX18" fmla="*/ 199302 w 199301"/>
                <a:gd name="connsiteY18" fmla="*/ 70824 h 242826"/>
                <a:gd name="connsiteX19" fmla="*/ 196210 w 199301"/>
                <a:gd name="connsiteY19" fmla="*/ 163290 h 242826"/>
                <a:gd name="connsiteX20" fmla="*/ 177473 w 199301"/>
                <a:gd name="connsiteY20" fmla="*/ 242827 h 242826"/>
                <a:gd name="connsiteX21" fmla="*/ 96999 w 199301"/>
                <a:gd name="connsiteY21" fmla="*/ 242827 h 242826"/>
                <a:gd name="connsiteX22" fmla="*/ 76108 w 199301"/>
                <a:gd name="connsiteY22" fmla="*/ 220437 h 242826"/>
                <a:gd name="connsiteX23" fmla="*/ 9406 w 199301"/>
                <a:gd name="connsiteY23" fmla="*/ 176031 h 242826"/>
                <a:gd name="connsiteX24" fmla="*/ 9218 w 199301"/>
                <a:gd name="connsiteY24" fmla="*/ 153359 h 24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301" h="242826">
                  <a:moveTo>
                    <a:pt x="9218" y="153359"/>
                  </a:moveTo>
                  <a:cubicBezTo>
                    <a:pt x="22896" y="145115"/>
                    <a:pt x="30672" y="154484"/>
                    <a:pt x="45567" y="161416"/>
                  </a:cubicBezTo>
                  <a:cubicBezTo>
                    <a:pt x="58402" y="167412"/>
                    <a:pt x="72736" y="167506"/>
                    <a:pt x="73672" y="160011"/>
                  </a:cubicBezTo>
                  <a:cubicBezTo>
                    <a:pt x="75256" y="148592"/>
                    <a:pt x="75757" y="137049"/>
                    <a:pt x="75171" y="125535"/>
                  </a:cubicBezTo>
                  <a:cubicBezTo>
                    <a:pt x="73821" y="103565"/>
                    <a:pt x="71351" y="81677"/>
                    <a:pt x="67770" y="59957"/>
                  </a:cubicBezTo>
                  <a:cubicBezTo>
                    <a:pt x="63836" y="32883"/>
                    <a:pt x="62430" y="17144"/>
                    <a:pt x="75733" y="15832"/>
                  </a:cubicBezTo>
                  <a:cubicBezTo>
                    <a:pt x="89036" y="14521"/>
                    <a:pt x="89130" y="21828"/>
                    <a:pt x="94470" y="58552"/>
                  </a:cubicBezTo>
                  <a:cubicBezTo>
                    <a:pt x="98124" y="86657"/>
                    <a:pt x="103838" y="106518"/>
                    <a:pt x="106930" y="105956"/>
                  </a:cubicBezTo>
                  <a:cubicBezTo>
                    <a:pt x="110021" y="105394"/>
                    <a:pt x="105525" y="79912"/>
                    <a:pt x="104494" y="53868"/>
                  </a:cubicBezTo>
                  <a:cubicBezTo>
                    <a:pt x="102527" y="7026"/>
                    <a:pt x="105056" y="0"/>
                    <a:pt x="116767" y="0"/>
                  </a:cubicBezTo>
                  <a:cubicBezTo>
                    <a:pt x="126884" y="0"/>
                    <a:pt x="129039" y="6558"/>
                    <a:pt x="130351" y="53868"/>
                  </a:cubicBezTo>
                  <a:cubicBezTo>
                    <a:pt x="131006" y="78413"/>
                    <a:pt x="133723" y="104082"/>
                    <a:pt x="135878" y="104082"/>
                  </a:cubicBezTo>
                  <a:cubicBezTo>
                    <a:pt x="138033" y="104082"/>
                    <a:pt x="141405" y="80005"/>
                    <a:pt x="140937" y="53962"/>
                  </a:cubicBezTo>
                  <a:cubicBezTo>
                    <a:pt x="140000" y="5340"/>
                    <a:pt x="148619" y="8994"/>
                    <a:pt x="153771" y="8994"/>
                  </a:cubicBezTo>
                  <a:cubicBezTo>
                    <a:pt x="158924" y="8994"/>
                    <a:pt x="167730" y="10493"/>
                    <a:pt x="167449" y="56866"/>
                  </a:cubicBezTo>
                  <a:cubicBezTo>
                    <a:pt x="167449" y="84034"/>
                    <a:pt x="167449" y="107455"/>
                    <a:pt x="172508" y="107455"/>
                  </a:cubicBezTo>
                  <a:cubicBezTo>
                    <a:pt x="174850" y="107455"/>
                    <a:pt x="178504" y="85533"/>
                    <a:pt x="178504" y="64267"/>
                  </a:cubicBezTo>
                  <a:cubicBezTo>
                    <a:pt x="178504" y="28667"/>
                    <a:pt x="185343" y="28667"/>
                    <a:pt x="190776" y="28667"/>
                  </a:cubicBezTo>
                  <a:cubicBezTo>
                    <a:pt x="196210" y="28667"/>
                    <a:pt x="199020" y="35225"/>
                    <a:pt x="199302" y="70824"/>
                  </a:cubicBezTo>
                  <a:cubicBezTo>
                    <a:pt x="199302" y="98929"/>
                    <a:pt x="196210" y="139120"/>
                    <a:pt x="196210" y="163290"/>
                  </a:cubicBezTo>
                  <a:cubicBezTo>
                    <a:pt x="196210" y="222217"/>
                    <a:pt x="177473" y="222872"/>
                    <a:pt x="177473" y="242827"/>
                  </a:cubicBezTo>
                  <a:lnTo>
                    <a:pt x="96999" y="242827"/>
                  </a:lnTo>
                  <a:cubicBezTo>
                    <a:pt x="94657" y="237206"/>
                    <a:pt x="89224" y="233459"/>
                    <a:pt x="76108" y="220437"/>
                  </a:cubicBezTo>
                  <a:cubicBezTo>
                    <a:pt x="62992" y="207415"/>
                    <a:pt x="33014" y="181183"/>
                    <a:pt x="9406" y="176031"/>
                  </a:cubicBezTo>
                  <a:cubicBezTo>
                    <a:pt x="-6427" y="172846"/>
                    <a:pt x="693" y="158418"/>
                    <a:pt x="9218" y="153359"/>
                  </a:cubicBezTo>
                  <a:close/>
                </a:path>
              </a:pathLst>
            </a:custGeom>
            <a:solidFill>
              <a:schemeClr val="bg1"/>
            </a:solidFill>
            <a:ln w="9335" cap="flat">
              <a:noFill/>
              <a:prstDash val="solid"/>
              <a:miter/>
            </a:ln>
          </p:spPr>
          <p:txBody>
            <a:bodyPr rtlCol="0" anchor="ctr"/>
            <a:lstStyle/>
            <a:p>
              <a:endParaRPr lang="de-DE"/>
            </a:p>
          </p:txBody>
        </p:sp>
      </p:grpSp>
      <p:grpSp>
        <p:nvGrpSpPr>
          <p:cNvPr id="24" name="Gruppieren 23">
            <a:extLst>
              <a:ext uri="{FF2B5EF4-FFF2-40B4-BE49-F238E27FC236}">
                <a16:creationId xmlns:a16="http://schemas.microsoft.com/office/drawing/2014/main" xmlns="" id="{16D9471C-566A-A448-A29F-00549FF7E194}"/>
              </a:ext>
            </a:extLst>
          </p:cNvPr>
          <p:cNvGrpSpPr/>
          <p:nvPr/>
        </p:nvGrpSpPr>
        <p:grpSpPr>
          <a:xfrm>
            <a:off x="7042158" y="1879279"/>
            <a:ext cx="439199" cy="439200"/>
            <a:chOff x="366797" y="3133585"/>
            <a:chExt cx="566376" cy="572410"/>
          </a:xfrm>
        </p:grpSpPr>
        <p:grpSp>
          <p:nvGrpSpPr>
            <p:cNvPr id="25" name="Gruppieren 24">
              <a:extLst>
                <a:ext uri="{FF2B5EF4-FFF2-40B4-BE49-F238E27FC236}">
                  <a16:creationId xmlns:a16="http://schemas.microsoft.com/office/drawing/2014/main" xmlns="" id="{128F56D2-D9F6-8140-96F6-51111A1CADA6}"/>
                </a:ext>
              </a:extLst>
            </p:cNvPr>
            <p:cNvGrpSpPr/>
            <p:nvPr/>
          </p:nvGrpSpPr>
          <p:grpSpPr>
            <a:xfrm>
              <a:off x="524036" y="3133585"/>
              <a:ext cx="291848" cy="566440"/>
              <a:chOff x="468112" y="2904778"/>
              <a:chExt cx="543692" cy="1055236"/>
            </a:xfrm>
          </p:grpSpPr>
          <p:pic>
            <p:nvPicPr>
              <p:cNvPr id="27" name="Grafik 26">
                <a:extLst>
                  <a:ext uri="{FF2B5EF4-FFF2-40B4-BE49-F238E27FC236}">
                    <a16:creationId xmlns:a16="http://schemas.microsoft.com/office/drawing/2014/main" xmlns="" id="{D2546DFD-F132-DB43-840F-7F9A6820F038}"/>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468112" y="2904778"/>
                <a:ext cx="543692" cy="1055236"/>
              </a:xfrm>
              <a:prstGeom prst="rect">
                <a:avLst/>
              </a:prstGeom>
            </p:spPr>
          </p:pic>
          <p:sp>
            <p:nvSpPr>
              <p:cNvPr id="28" name="Rechteck 27">
                <a:extLst>
                  <a:ext uri="{FF2B5EF4-FFF2-40B4-BE49-F238E27FC236}">
                    <a16:creationId xmlns:a16="http://schemas.microsoft.com/office/drawing/2014/main" xmlns="" id="{066D6214-D4FF-6345-9B81-8C5E5E0651BD}"/>
                  </a:ext>
                </a:extLst>
              </p:cNvPr>
              <p:cNvSpPr/>
              <p:nvPr/>
            </p:nvSpPr>
            <p:spPr>
              <a:xfrm>
                <a:off x="573802" y="3228109"/>
                <a:ext cx="238998" cy="28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6" name="Oval 24">
              <a:extLst>
                <a:ext uri="{FF2B5EF4-FFF2-40B4-BE49-F238E27FC236}">
                  <a16:creationId xmlns:a16="http://schemas.microsoft.com/office/drawing/2014/main" xmlns="" id="{588DBBED-4523-154B-A7B8-F91827FB2ECA}"/>
                </a:ext>
              </a:extLst>
            </p:cNvPr>
            <p:cNvSpPr/>
            <p:nvPr/>
          </p:nvSpPr>
          <p:spPr>
            <a:xfrm>
              <a:off x="366797" y="3139619"/>
              <a:ext cx="566376" cy="56637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9" name="Abgerundetes Rechteck 10">
            <a:extLst>
              <a:ext uri="{FF2B5EF4-FFF2-40B4-BE49-F238E27FC236}">
                <a16:creationId xmlns:a16="http://schemas.microsoft.com/office/drawing/2014/main" xmlns="" id="{46191F0B-0DD3-C44F-B3DC-32E0C448DA83}"/>
              </a:ext>
            </a:extLst>
          </p:cNvPr>
          <p:cNvSpPr/>
          <p:nvPr/>
        </p:nvSpPr>
        <p:spPr>
          <a:xfrm>
            <a:off x="503239" y="3899647"/>
            <a:ext cx="8137524" cy="622513"/>
          </a:xfrm>
          <a:prstGeom prst="roundRect">
            <a:avLst>
              <a:gd name="adj" fmla="val 29929"/>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pPr marL="12700" marR="5080" lvl="0">
              <a:spcBef>
                <a:spcPts val="100"/>
              </a:spcBef>
            </a:pPr>
            <a:r>
              <a:rPr lang="de-DE" sz="1200" spc="-10">
                <a:solidFill>
                  <a:schemeClr val="bg1"/>
                </a:solidFill>
                <a:latin typeface="+mj-lt"/>
                <a:cs typeface="Arial" panose="020B0604020202020204" pitchFamily="34" charset="0"/>
              </a:rPr>
              <a:t>Es kann länger dauern, bis sich der Glukosegehalt im Gewebe verändert.</a:t>
            </a:r>
            <a:r>
              <a:rPr lang="de-DE" sz="1200" spc="-10" baseline="30000">
                <a:solidFill>
                  <a:schemeClr val="bg1"/>
                </a:solidFill>
                <a:latin typeface="+mj-lt"/>
                <a:cs typeface="Arial" panose="020B0604020202020204" pitchFamily="34" charset="0"/>
              </a:rPr>
              <a:t>1</a:t>
            </a:r>
            <a:r>
              <a:rPr lang="de-DE" sz="1200" spc="-10">
                <a:solidFill>
                  <a:schemeClr val="bg1"/>
                </a:solidFill>
                <a:latin typeface="+mj-lt"/>
                <a:cs typeface="Arial" panose="020B0604020202020204" pitchFamily="34" charset="0"/>
              </a:rPr>
              <a:t> Überkorrekturen sind daher zu vermeiden. Die Trendpfeile helfen einzuschätzen, wie schnell und wohin sich der Glukosewert verändert.</a:t>
            </a:r>
          </a:p>
        </p:txBody>
      </p:sp>
      <p:pic>
        <p:nvPicPr>
          <p:cNvPr id="30" name="Grafik 29">
            <a:extLst>
              <a:ext uri="{FF2B5EF4-FFF2-40B4-BE49-F238E27FC236}">
                <a16:creationId xmlns:a16="http://schemas.microsoft.com/office/drawing/2014/main" xmlns="" id="{001F5298-DCB2-7440-8F92-53F69831514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69144" y="3987240"/>
            <a:ext cx="346731" cy="422578"/>
          </a:xfrm>
          <a:prstGeom prst="rect">
            <a:avLst/>
          </a:prstGeom>
        </p:spPr>
      </p:pic>
      <p:sp>
        <p:nvSpPr>
          <p:cNvPr id="33" name="Textfeld 32">
            <a:extLst>
              <a:ext uri="{FF2B5EF4-FFF2-40B4-BE49-F238E27FC236}">
                <a16:creationId xmlns:a16="http://schemas.microsoft.com/office/drawing/2014/main" xmlns="" id="{533AB477-22E5-B84A-B80E-951F19F9E649}"/>
              </a:ext>
            </a:extLst>
          </p:cNvPr>
          <p:cNvSpPr txBox="1"/>
          <p:nvPr/>
        </p:nvSpPr>
        <p:spPr>
          <a:xfrm>
            <a:off x="420653" y="2472819"/>
            <a:ext cx="2824570" cy="1200329"/>
          </a:xfrm>
          <a:prstGeom prst="rect">
            <a:avLst/>
          </a:prstGeom>
          <a:noFill/>
        </p:spPr>
        <p:txBody>
          <a:bodyPr wrap="square" rtlCol="0">
            <a:spAutoFit/>
          </a:bodyPr>
          <a:lstStyle/>
          <a:p>
            <a:r>
              <a:rPr lang="de-DE" sz="1200">
                <a:solidFill>
                  <a:schemeClr val="bg1"/>
                </a:solidFill>
              </a:rPr>
              <a:t>Glukosewerte sollten genau dann verglichen werden, wenn sie am stabilsten sind, z. B. nach dem Aufstehen und vor dem Frühstück. Es ist wichtig, dass die Trendpfeile von </a:t>
            </a:r>
            <a:r>
              <a:rPr lang="de-DE" sz="1200" err="1">
                <a:solidFill>
                  <a:schemeClr val="bg1"/>
                </a:solidFill>
              </a:rPr>
              <a:t>FreeStyle</a:t>
            </a:r>
            <a:r>
              <a:rPr lang="de-DE" sz="1200">
                <a:solidFill>
                  <a:schemeClr val="bg1"/>
                </a:solidFill>
              </a:rPr>
              <a:t> Libre dabei waagerecht sind.</a:t>
            </a:r>
          </a:p>
        </p:txBody>
      </p:sp>
      <p:sp>
        <p:nvSpPr>
          <p:cNvPr id="34" name="Textfeld 33">
            <a:extLst>
              <a:ext uri="{FF2B5EF4-FFF2-40B4-BE49-F238E27FC236}">
                <a16:creationId xmlns:a16="http://schemas.microsoft.com/office/drawing/2014/main" xmlns="" id="{7EE2EEA2-8DBB-8A4E-B1D7-EB75BCEE652D}"/>
              </a:ext>
            </a:extLst>
          </p:cNvPr>
          <p:cNvSpPr txBox="1"/>
          <p:nvPr/>
        </p:nvSpPr>
        <p:spPr>
          <a:xfrm>
            <a:off x="3523817" y="2472819"/>
            <a:ext cx="2096366" cy="830997"/>
          </a:xfrm>
          <a:prstGeom prst="rect">
            <a:avLst/>
          </a:prstGeom>
          <a:noFill/>
        </p:spPr>
        <p:txBody>
          <a:bodyPr wrap="square" rtlCol="0">
            <a:spAutoFit/>
          </a:bodyPr>
          <a:lstStyle/>
          <a:p>
            <a:r>
              <a:rPr lang="de-DE" sz="1200">
                <a:solidFill>
                  <a:schemeClr val="bg1"/>
                </a:solidFill>
              </a:rPr>
              <a:t>Vor der Blutzuckermessung sollten die Hände gründlich mit Seife gewaschen und abgetrocknet werden.</a:t>
            </a:r>
          </a:p>
        </p:txBody>
      </p:sp>
      <p:sp>
        <p:nvSpPr>
          <p:cNvPr id="35" name="Textfeld 34">
            <a:extLst>
              <a:ext uri="{FF2B5EF4-FFF2-40B4-BE49-F238E27FC236}">
                <a16:creationId xmlns:a16="http://schemas.microsoft.com/office/drawing/2014/main" xmlns="" id="{361D4A79-565C-4B4C-AF66-C860772F7A83}"/>
              </a:ext>
            </a:extLst>
          </p:cNvPr>
          <p:cNvSpPr txBox="1"/>
          <p:nvPr/>
        </p:nvSpPr>
        <p:spPr>
          <a:xfrm>
            <a:off x="5800167" y="2472819"/>
            <a:ext cx="2923180" cy="1015663"/>
          </a:xfrm>
          <a:prstGeom prst="rect">
            <a:avLst/>
          </a:prstGeom>
          <a:noFill/>
        </p:spPr>
        <p:txBody>
          <a:bodyPr wrap="square" rtlCol="0">
            <a:spAutoFit/>
          </a:bodyPr>
          <a:lstStyle/>
          <a:p>
            <a:r>
              <a:rPr lang="de-DE" sz="1200">
                <a:solidFill>
                  <a:schemeClr val="bg1"/>
                </a:solidFill>
              </a:rPr>
              <a:t>Am besten wird das </a:t>
            </a:r>
            <a:r>
              <a:rPr lang="de-DE" sz="1200" err="1">
                <a:solidFill>
                  <a:schemeClr val="bg1"/>
                </a:solidFill>
              </a:rPr>
              <a:t>FreeStyle</a:t>
            </a:r>
            <a:r>
              <a:rPr lang="de-DE" sz="1200">
                <a:solidFill>
                  <a:schemeClr val="bg1"/>
                </a:solidFill>
              </a:rPr>
              <a:t> Libre 2 Lesegerät mit </a:t>
            </a:r>
            <a:r>
              <a:rPr lang="de-DE" sz="1200" err="1">
                <a:solidFill>
                  <a:schemeClr val="bg1"/>
                </a:solidFill>
              </a:rPr>
              <a:t>FreeStyle</a:t>
            </a:r>
            <a:r>
              <a:rPr lang="de-DE" sz="1200">
                <a:solidFill>
                  <a:schemeClr val="bg1"/>
                </a:solidFill>
              </a:rPr>
              <a:t> Precision Blutzucker-Teststreifen genutzt, um die Blutglukosewerte mit gescannten Gewebeglukosewerten zu vergleichen.</a:t>
            </a:r>
          </a:p>
        </p:txBody>
      </p:sp>
      <p:cxnSp>
        <p:nvCxnSpPr>
          <p:cNvPr id="37" name="Gerade Verbindung 35">
            <a:extLst>
              <a:ext uri="{FF2B5EF4-FFF2-40B4-BE49-F238E27FC236}">
                <a16:creationId xmlns:a16="http://schemas.microsoft.com/office/drawing/2014/main" xmlns="" id="{6D769526-DF31-0E42-8CE2-02E115228ECC}"/>
              </a:ext>
            </a:extLst>
          </p:cNvPr>
          <p:cNvCxnSpPr>
            <a:cxnSpLocks/>
          </p:cNvCxnSpPr>
          <p:nvPr/>
        </p:nvCxnSpPr>
        <p:spPr>
          <a:xfrm>
            <a:off x="502919" y="2450122"/>
            <a:ext cx="2742304" cy="0"/>
          </a:xfrm>
          <a:prstGeom prst="line">
            <a:avLst/>
          </a:prstGeom>
          <a:solidFill>
            <a:schemeClr val="bg1">
              <a:alpha val="25000"/>
            </a:schemeClr>
          </a:solidFill>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xmlns="" id="{69C174D8-304B-EB44-9976-F9C25689DF79}"/>
              </a:ext>
            </a:extLst>
          </p:cNvPr>
          <p:cNvCxnSpPr>
            <a:cxnSpLocks/>
          </p:cNvCxnSpPr>
          <p:nvPr/>
        </p:nvCxnSpPr>
        <p:spPr>
          <a:xfrm>
            <a:off x="5881742" y="2450122"/>
            <a:ext cx="2742304" cy="0"/>
          </a:xfrm>
          <a:prstGeom prst="line">
            <a:avLst/>
          </a:prstGeom>
          <a:solidFill>
            <a:schemeClr val="bg1">
              <a:alpha val="25000"/>
            </a:schemeClr>
          </a:solidFill>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xmlns="" id="{1541F60F-8DED-7C42-9E6D-D7B33B4C6710}"/>
              </a:ext>
            </a:extLst>
          </p:cNvPr>
          <p:cNvCxnSpPr>
            <a:cxnSpLocks/>
          </p:cNvCxnSpPr>
          <p:nvPr/>
        </p:nvCxnSpPr>
        <p:spPr>
          <a:xfrm>
            <a:off x="3554953" y="2450122"/>
            <a:ext cx="2034094" cy="0"/>
          </a:xfrm>
          <a:prstGeom prst="line">
            <a:avLst/>
          </a:prstGeom>
          <a:solidFill>
            <a:schemeClr val="bg1">
              <a:alpha val="25000"/>
            </a:schemeClr>
          </a:solidFill>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platzhalter 5">
            <a:extLst>
              <a:ext uri="{FF2B5EF4-FFF2-40B4-BE49-F238E27FC236}">
                <a16:creationId xmlns:a16="http://schemas.microsoft.com/office/drawing/2014/main" xmlns="" id="{6C48F643-0341-4C66-A9DF-D8D09534FA4E}"/>
              </a:ext>
            </a:extLst>
          </p:cNvPr>
          <p:cNvSpPr>
            <a:spLocks noGrp="1"/>
          </p:cNvSpPr>
          <p:nvPr>
            <p:ph type="body" sz="quarter" idx="11"/>
          </p:nvPr>
        </p:nvSpPr>
        <p:spPr>
          <a:xfrm>
            <a:off x="503238" y="4244573"/>
            <a:ext cx="8395660" cy="529675"/>
          </a:xfrm>
        </p:spPr>
        <p:txBody>
          <a:bodyPr/>
          <a:lstStyle/>
          <a:p>
            <a:r>
              <a:rPr lang="en-US" b="1">
                <a:solidFill>
                  <a:schemeClr val="bg1"/>
                </a:solidFill>
              </a:rPr>
              <a:t>1. </a:t>
            </a:r>
            <a:r>
              <a:rPr lang="en-US" err="1">
                <a:solidFill>
                  <a:schemeClr val="bg1"/>
                </a:solidFill>
              </a:rPr>
              <a:t>Rebrin</a:t>
            </a:r>
            <a:r>
              <a:rPr lang="en-US">
                <a:solidFill>
                  <a:schemeClr val="bg1"/>
                </a:solidFill>
              </a:rPr>
              <a:t>, K., et al. Journal of Diabetes Science and Technology. 2010; 5(4): 1087-1098. </a:t>
            </a:r>
            <a:endParaRPr lang="de-DE">
              <a:solidFill>
                <a:schemeClr val="bg1"/>
              </a:solidFill>
            </a:endParaRPr>
          </a:p>
        </p:txBody>
      </p:sp>
      <p:sp>
        <p:nvSpPr>
          <p:cNvPr id="41" name="Datumsplatzhalter 4">
            <a:extLst>
              <a:ext uri="{FF2B5EF4-FFF2-40B4-BE49-F238E27FC236}">
                <a16:creationId xmlns:a16="http://schemas.microsoft.com/office/drawing/2014/main" xmlns="" id="{620C36A2-E919-4C2F-9D16-48E1381EF2B4}"/>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42" name="Foliennummernplatzhalter 1">
            <a:extLst>
              <a:ext uri="{FF2B5EF4-FFF2-40B4-BE49-F238E27FC236}">
                <a16:creationId xmlns:a16="http://schemas.microsoft.com/office/drawing/2014/main" xmlns="" id="{B7DB3E30-A952-4C82-82AE-13B259ED9EA4}"/>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19</a:t>
            </a:fld>
            <a:endParaRPr lang="en-US"/>
          </a:p>
        </p:txBody>
      </p:sp>
    </p:spTree>
    <p:extLst>
      <p:ext uri="{BB962C8B-B14F-4D97-AF65-F5344CB8AC3E}">
        <p14:creationId xmlns:p14="http://schemas.microsoft.com/office/powerpoint/2010/main" val="295341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xmlns="" id="{281D4435-E6FD-40F3-81CC-7FC8440DD982}"/>
              </a:ext>
            </a:extLst>
          </p:cNvPr>
          <p:cNvSpPr>
            <a:spLocks noGrp="1"/>
          </p:cNvSpPr>
          <p:nvPr>
            <p:ph type="title"/>
          </p:nvPr>
        </p:nvSpPr>
        <p:spPr/>
        <p:txBody>
          <a:bodyPr/>
          <a:lstStyle/>
          <a:p>
            <a:r>
              <a:rPr lang="de-DE" err="1">
                <a:solidFill>
                  <a:srgbClr val="009CDE"/>
                </a:solidFill>
              </a:rPr>
              <a:t>FreeStyle</a:t>
            </a:r>
            <a:r>
              <a:rPr lang="de-DE">
                <a:solidFill>
                  <a:srgbClr val="009CDE"/>
                </a:solidFill>
              </a:rPr>
              <a:t> Libre 2 Produkteinführung</a:t>
            </a:r>
          </a:p>
        </p:txBody>
      </p:sp>
      <p:sp>
        <p:nvSpPr>
          <p:cNvPr id="6" name="Inhaltsplatzhalter 5">
            <a:extLst>
              <a:ext uri="{FF2B5EF4-FFF2-40B4-BE49-F238E27FC236}">
                <a16:creationId xmlns:a16="http://schemas.microsoft.com/office/drawing/2014/main" xmlns="" id="{1F6DB758-7F76-45A5-90AB-06B5389AFD38}"/>
              </a:ext>
            </a:extLst>
          </p:cNvPr>
          <p:cNvSpPr>
            <a:spLocks noGrp="1"/>
          </p:cNvSpPr>
          <p:nvPr>
            <p:ph idx="1"/>
          </p:nvPr>
        </p:nvSpPr>
        <p:spPr/>
        <p:txBody>
          <a:bodyPr/>
          <a:lstStyle/>
          <a:p>
            <a:endParaRPr lang="de-DE"/>
          </a:p>
        </p:txBody>
      </p:sp>
      <p:sp>
        <p:nvSpPr>
          <p:cNvPr id="10" name="Textplatzhalter 9">
            <a:extLst>
              <a:ext uri="{FF2B5EF4-FFF2-40B4-BE49-F238E27FC236}">
                <a16:creationId xmlns:a16="http://schemas.microsoft.com/office/drawing/2014/main" xmlns="" id="{02BEADC4-2E70-4F07-8484-9A429B21590C}"/>
              </a:ext>
            </a:extLst>
          </p:cNvPr>
          <p:cNvSpPr>
            <a:spLocks noGrp="1"/>
          </p:cNvSpPr>
          <p:nvPr>
            <p:ph type="body" sz="quarter" idx="11"/>
          </p:nvPr>
        </p:nvSpPr>
        <p:spPr/>
        <p:txBody>
          <a:bodyPr/>
          <a:lstStyle/>
          <a:p>
            <a:r>
              <a:rPr lang="de-DE" b="1"/>
              <a:t>1. </a:t>
            </a:r>
            <a:r>
              <a:rPr lang="de-DE"/>
              <a:t>Die Nutzung von </a:t>
            </a:r>
            <a:r>
              <a:rPr lang="de-DE" err="1"/>
              <a:t>FreeStyle</a:t>
            </a:r>
            <a:r>
              <a:rPr lang="de-DE"/>
              <a:t> </a:t>
            </a:r>
            <a:r>
              <a:rPr lang="de-DE" err="1"/>
              <a:t>LibreLink</a:t>
            </a:r>
            <a:r>
              <a:rPr lang="de-DE"/>
              <a:t> erfordert eine Registrierung bei </a:t>
            </a:r>
            <a:r>
              <a:rPr lang="de-DE" err="1"/>
              <a:t>LibreView</a:t>
            </a:r>
            <a:r>
              <a:rPr lang="de-DE"/>
              <a:t>, einem Dienst von Abbott und </a:t>
            </a:r>
            <a:r>
              <a:rPr lang="de-DE" err="1"/>
              <a:t>Newyu</a:t>
            </a:r>
            <a:r>
              <a:rPr lang="de-DE"/>
              <a:t>, Inc. </a:t>
            </a:r>
            <a:r>
              <a:rPr lang="de-DE" b="1"/>
              <a:t>2. </a:t>
            </a:r>
            <a:r>
              <a:rPr lang="de-DE"/>
              <a:t>Die </a:t>
            </a:r>
            <a:r>
              <a:rPr lang="de-DE" err="1"/>
              <a:t>FreeStyle</a:t>
            </a:r>
            <a:r>
              <a:rPr lang="de-DE"/>
              <a:t> </a:t>
            </a:r>
            <a:r>
              <a:rPr lang="de-DE" err="1"/>
              <a:t>LibreLink</a:t>
            </a:r>
            <a:r>
              <a:rPr lang="de-DE"/>
              <a:t> App ist nur mit bestimmten Mobilgeräten und Betriebssystemen kompatibel. Bevor Sie die App nutzen möchten, besuchen Sie bitte die Webseite www.FreeStyleLibre.de, um mehr Informationen zur Gerätekompatibilität zu erhalten. </a:t>
            </a:r>
            <a:r>
              <a:rPr lang="de-DE" b="1"/>
              <a:t>3.</a:t>
            </a:r>
            <a:r>
              <a:rPr lang="de-DE"/>
              <a:t> Die Übertragung der Daten zwischen </a:t>
            </a:r>
            <a:r>
              <a:rPr lang="de-DE" err="1"/>
              <a:t>FreeStyle</a:t>
            </a:r>
            <a:r>
              <a:rPr lang="de-DE"/>
              <a:t> </a:t>
            </a:r>
            <a:r>
              <a:rPr lang="de-DE" err="1"/>
              <a:t>LibreLink</a:t>
            </a:r>
            <a:r>
              <a:rPr lang="de-DE"/>
              <a:t>, </a:t>
            </a:r>
            <a:r>
              <a:rPr lang="de-DE" err="1"/>
              <a:t>LibreLinkUp</a:t>
            </a:r>
            <a:r>
              <a:rPr lang="de-DE"/>
              <a:t> und </a:t>
            </a:r>
            <a:r>
              <a:rPr lang="de-DE" err="1"/>
              <a:t>LibreView</a:t>
            </a:r>
            <a:r>
              <a:rPr lang="de-DE"/>
              <a:t> erfordert eine Internetverbindung. </a:t>
            </a:r>
            <a:r>
              <a:rPr lang="de-DE" b="1"/>
              <a:t>4.</a:t>
            </a:r>
            <a:r>
              <a:rPr lang="de-DE"/>
              <a:t> </a:t>
            </a:r>
            <a:r>
              <a:rPr lang="de-DE" err="1"/>
              <a:t>LibreView</a:t>
            </a:r>
            <a:r>
              <a:rPr lang="de-DE"/>
              <a:t> ist eine cloudbasierte Anwendung, die von </a:t>
            </a:r>
            <a:r>
              <a:rPr lang="de-DE" err="1"/>
              <a:t>Newyu</a:t>
            </a:r>
            <a:r>
              <a:rPr lang="de-DE"/>
              <a:t>, Inc. bereitgestellt wird. </a:t>
            </a:r>
            <a:r>
              <a:rPr lang="de-DE" b="1"/>
              <a:t>5.</a:t>
            </a:r>
            <a:r>
              <a:rPr lang="de-DE"/>
              <a:t> </a:t>
            </a:r>
            <a:r>
              <a:rPr lang="de-DE" err="1"/>
              <a:t>FreeStyle</a:t>
            </a:r>
            <a:r>
              <a:rPr lang="de-DE"/>
              <a:t> plus Ich ersetzt nicht die therapeutische Beratung durch das Diabetesteam. </a:t>
            </a:r>
            <a:br>
              <a:rPr lang="de-DE"/>
            </a:br>
            <a:r>
              <a:rPr lang="de-DE" b="1"/>
              <a:t>6. </a:t>
            </a:r>
            <a:r>
              <a:rPr lang="de-DE" err="1"/>
              <a:t>LibreLinkUp</a:t>
            </a:r>
            <a:r>
              <a:rPr lang="de-DE"/>
              <a:t> ist eine mobile Applikation, die von </a:t>
            </a:r>
            <a:r>
              <a:rPr lang="de-DE" err="1"/>
              <a:t>Newyu</a:t>
            </a:r>
            <a:r>
              <a:rPr lang="de-DE"/>
              <a:t>, Inc. bereitgestellt wird. Die Nutzung von </a:t>
            </a:r>
            <a:r>
              <a:rPr lang="de-DE" err="1"/>
              <a:t>LibreLinkUp</a:t>
            </a:r>
            <a:r>
              <a:rPr lang="de-DE"/>
              <a:t> erfordert eine Registrierung bei </a:t>
            </a:r>
            <a:r>
              <a:rPr lang="de-DE" err="1"/>
              <a:t>LibreView</a:t>
            </a:r>
            <a:r>
              <a:rPr lang="de-DE"/>
              <a:t>, einem Dienst von Abbott und </a:t>
            </a:r>
            <a:r>
              <a:rPr lang="de-DE" err="1"/>
              <a:t>Newyu</a:t>
            </a:r>
            <a:r>
              <a:rPr lang="de-DE"/>
              <a:t>, Inc.</a:t>
            </a:r>
          </a:p>
        </p:txBody>
      </p:sp>
      <p:sp>
        <p:nvSpPr>
          <p:cNvPr id="11" name="Abgerundetes Rechteck 7">
            <a:extLst>
              <a:ext uri="{FF2B5EF4-FFF2-40B4-BE49-F238E27FC236}">
                <a16:creationId xmlns:a16="http://schemas.microsoft.com/office/drawing/2014/main" xmlns="" id="{33182837-B479-4699-9C4A-836EBDBFE90E}"/>
              </a:ext>
            </a:extLst>
          </p:cNvPr>
          <p:cNvSpPr/>
          <p:nvPr/>
        </p:nvSpPr>
        <p:spPr>
          <a:xfrm>
            <a:off x="503238" y="1023937"/>
            <a:ext cx="4033116" cy="1512133"/>
          </a:xfrm>
          <a:prstGeom prst="roundRect">
            <a:avLst>
              <a:gd name="adj" fmla="val 3820"/>
            </a:avLst>
          </a:prstGeom>
          <a:solidFill>
            <a:schemeClr val="bg1"/>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Abgerundetes Rechteck 7">
            <a:extLst>
              <a:ext uri="{FF2B5EF4-FFF2-40B4-BE49-F238E27FC236}">
                <a16:creationId xmlns:a16="http://schemas.microsoft.com/office/drawing/2014/main" xmlns="" id="{E38FB04C-F602-442C-9FFD-437AACA871A2}"/>
              </a:ext>
            </a:extLst>
          </p:cNvPr>
          <p:cNvSpPr/>
          <p:nvPr/>
        </p:nvSpPr>
        <p:spPr>
          <a:xfrm>
            <a:off x="502920" y="2630713"/>
            <a:ext cx="4033434" cy="1507318"/>
          </a:xfrm>
          <a:prstGeom prst="roundRect">
            <a:avLst>
              <a:gd name="adj" fmla="val 3820"/>
            </a:avLst>
          </a:prstGeom>
          <a:solidFill>
            <a:srgbClr val="E4E4E3"/>
          </a:solidFill>
          <a:ln>
            <a:solidFill>
              <a:srgbClr val="E4E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bgerundetes Rechteck 7">
            <a:extLst>
              <a:ext uri="{FF2B5EF4-FFF2-40B4-BE49-F238E27FC236}">
                <a16:creationId xmlns:a16="http://schemas.microsoft.com/office/drawing/2014/main" xmlns="" id="{FD41C2B5-7A68-4357-9BEC-648E5074CC59}"/>
              </a:ext>
            </a:extLst>
          </p:cNvPr>
          <p:cNvSpPr/>
          <p:nvPr/>
        </p:nvSpPr>
        <p:spPr>
          <a:xfrm>
            <a:off x="4637458" y="1025946"/>
            <a:ext cx="4003621" cy="1518762"/>
          </a:xfrm>
          <a:prstGeom prst="roundRect">
            <a:avLst>
              <a:gd name="adj" fmla="val 3820"/>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Abgerundetes Rechteck 7">
            <a:extLst>
              <a:ext uri="{FF2B5EF4-FFF2-40B4-BE49-F238E27FC236}">
                <a16:creationId xmlns:a16="http://schemas.microsoft.com/office/drawing/2014/main" xmlns="" id="{7C946A68-B132-4737-9AB9-3652EFFAB088}"/>
              </a:ext>
            </a:extLst>
          </p:cNvPr>
          <p:cNvSpPr/>
          <p:nvPr/>
        </p:nvSpPr>
        <p:spPr>
          <a:xfrm>
            <a:off x="4637458" y="2619269"/>
            <a:ext cx="4003620" cy="1518762"/>
          </a:xfrm>
          <a:prstGeom prst="roundRect">
            <a:avLst>
              <a:gd name="adj" fmla="val 3820"/>
            </a:avLst>
          </a:prstGeom>
          <a:solidFill>
            <a:srgbClr val="E95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Ein Bild, das Wurm enthält.&#10;&#10;Automatisch generierte Beschreibung">
            <a:extLst>
              <a:ext uri="{FF2B5EF4-FFF2-40B4-BE49-F238E27FC236}">
                <a16:creationId xmlns:a16="http://schemas.microsoft.com/office/drawing/2014/main" xmlns="" id="{12742379-3E75-4D45-94AB-36DC525F5C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6269" y="1369832"/>
            <a:ext cx="4791739" cy="816181"/>
          </a:xfrm>
          <a:prstGeom prst="rect">
            <a:avLst/>
          </a:prstGeom>
        </p:spPr>
      </p:pic>
      <p:pic>
        <p:nvPicPr>
          <p:cNvPr id="16" name="Grafik 15" descr="Ein Bild, das Zeichnung enthält.&#10;&#10;Automatisch generierte Beschreibung">
            <a:extLst>
              <a:ext uri="{FF2B5EF4-FFF2-40B4-BE49-F238E27FC236}">
                <a16:creationId xmlns:a16="http://schemas.microsoft.com/office/drawing/2014/main" xmlns="" id="{62C71F94-8C07-47EF-9A3E-1842218EC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1065" y="2170404"/>
            <a:ext cx="1050576" cy="740064"/>
          </a:xfrm>
          <a:prstGeom prst="rect">
            <a:avLst/>
          </a:prstGeom>
        </p:spPr>
      </p:pic>
      <p:pic>
        <p:nvPicPr>
          <p:cNvPr id="17" name="Grafik 16" descr="Ein Bild, das Gebäude, sitzend, orange, Schild enthält.&#10;&#10;Automatisch generierte Beschreibung">
            <a:extLst>
              <a:ext uri="{FF2B5EF4-FFF2-40B4-BE49-F238E27FC236}">
                <a16:creationId xmlns:a16="http://schemas.microsoft.com/office/drawing/2014/main" xmlns="" id="{657F5169-BEA8-41DE-8CE2-614A011595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1122" y="2072701"/>
            <a:ext cx="322213" cy="343695"/>
          </a:xfrm>
          <a:prstGeom prst="rect">
            <a:avLst/>
          </a:prstGeom>
        </p:spPr>
      </p:pic>
      <p:pic>
        <p:nvPicPr>
          <p:cNvPr id="18" name="Grafik 17" descr="Ein Bild, das Zeichnung enthält.&#10;&#10;Automatisch generierte Beschreibung">
            <a:extLst>
              <a:ext uri="{FF2B5EF4-FFF2-40B4-BE49-F238E27FC236}">
                <a16:creationId xmlns:a16="http://schemas.microsoft.com/office/drawing/2014/main" xmlns="" id="{66666AF2-379A-42B2-A79D-6A84020591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3971607" y="1975705"/>
            <a:ext cx="343695" cy="343695"/>
          </a:xfrm>
          <a:prstGeom prst="rect">
            <a:avLst/>
          </a:prstGeom>
        </p:spPr>
      </p:pic>
      <p:pic>
        <p:nvPicPr>
          <p:cNvPr id="19" name="Grafik 18" descr="Ein Bild, das Zeichnung enthält.&#10;&#10;Automatisch generierte Beschreibung">
            <a:extLst>
              <a:ext uri="{FF2B5EF4-FFF2-40B4-BE49-F238E27FC236}">
                <a16:creationId xmlns:a16="http://schemas.microsoft.com/office/drawing/2014/main" xmlns="" id="{C834F990-DD01-4188-9ABF-39CF8EC2A3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1519" y="1828564"/>
            <a:ext cx="426635" cy="463732"/>
          </a:xfrm>
          <a:prstGeom prst="rect">
            <a:avLst/>
          </a:prstGeom>
        </p:spPr>
      </p:pic>
      <p:pic>
        <p:nvPicPr>
          <p:cNvPr id="20" name="Grafik 19">
            <a:extLst>
              <a:ext uri="{FF2B5EF4-FFF2-40B4-BE49-F238E27FC236}">
                <a16:creationId xmlns:a16="http://schemas.microsoft.com/office/drawing/2014/main" xmlns="" id="{47A14228-A00C-4029-8785-66E8081ACC94}"/>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335403" y="2736333"/>
            <a:ext cx="730596" cy="1284633"/>
          </a:xfrm>
          <a:prstGeom prst="rect">
            <a:avLst/>
          </a:prstGeom>
        </p:spPr>
      </p:pic>
      <p:pic>
        <p:nvPicPr>
          <p:cNvPr id="21" name="Grafik 20" descr="Ein Bild, das Zeichnung, Essen enthält.&#10;&#10;Automatisch generierte Beschreibung">
            <a:extLst>
              <a:ext uri="{FF2B5EF4-FFF2-40B4-BE49-F238E27FC236}">
                <a16:creationId xmlns:a16="http://schemas.microsoft.com/office/drawing/2014/main" xmlns="" id="{2E0D8452-1027-4915-8806-72E20C7806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56446" y="2959348"/>
            <a:ext cx="363196" cy="363196"/>
          </a:xfrm>
          <a:prstGeom prst="rect">
            <a:avLst/>
          </a:prstGeom>
        </p:spPr>
      </p:pic>
      <p:pic>
        <p:nvPicPr>
          <p:cNvPr id="22" name="Grafik 21" descr="Ein Bild, das Licht, Uhr enthält.&#10;&#10;Automatisch generierte Beschreibung">
            <a:extLst>
              <a:ext uri="{FF2B5EF4-FFF2-40B4-BE49-F238E27FC236}">
                <a16:creationId xmlns:a16="http://schemas.microsoft.com/office/drawing/2014/main" xmlns="" id="{A488A83A-2056-4AB6-94F0-5B3CDDCB8F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94434" y="3673183"/>
            <a:ext cx="261065" cy="338993"/>
          </a:xfrm>
          <a:prstGeom prst="rect">
            <a:avLst/>
          </a:prstGeom>
        </p:spPr>
      </p:pic>
      <p:pic>
        <p:nvPicPr>
          <p:cNvPr id="23" name="Grafik 22" descr="Ein Bild, das Zeichnung enthält.&#10;&#10;Automatisch generierte Beschreibung">
            <a:extLst>
              <a:ext uri="{FF2B5EF4-FFF2-40B4-BE49-F238E27FC236}">
                <a16:creationId xmlns:a16="http://schemas.microsoft.com/office/drawing/2014/main" xmlns="" id="{1AE641FB-B65F-47B0-8037-A10E9972461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89371" y="2117834"/>
            <a:ext cx="471193" cy="309440"/>
          </a:xfrm>
          <a:prstGeom prst="rect">
            <a:avLst/>
          </a:prstGeom>
        </p:spPr>
      </p:pic>
      <p:pic>
        <p:nvPicPr>
          <p:cNvPr id="24" name="Grafik 23">
            <a:extLst>
              <a:ext uri="{FF2B5EF4-FFF2-40B4-BE49-F238E27FC236}">
                <a16:creationId xmlns:a16="http://schemas.microsoft.com/office/drawing/2014/main" xmlns="" id="{777D1124-7E35-4650-BCD4-75FC3206E576}"/>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1964663" y="1157661"/>
            <a:ext cx="1260312" cy="1260312"/>
          </a:xfrm>
          <a:prstGeom prst="rect">
            <a:avLst/>
          </a:prstGeom>
        </p:spPr>
      </p:pic>
      <p:pic>
        <p:nvPicPr>
          <p:cNvPr id="25" name="Grafik 24" descr="Ein Bild, das Screenshot enthält.&#10;&#10;Automatisch generierte Beschreibung">
            <a:extLst>
              <a:ext uri="{FF2B5EF4-FFF2-40B4-BE49-F238E27FC236}">
                <a16:creationId xmlns:a16="http://schemas.microsoft.com/office/drawing/2014/main" xmlns="" id="{AEC55536-CED3-4F47-BEEC-C682F9B29C0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37492" y="1194443"/>
            <a:ext cx="1557996" cy="1377396"/>
          </a:xfrm>
          <a:prstGeom prst="rect">
            <a:avLst/>
          </a:prstGeom>
        </p:spPr>
      </p:pic>
      <p:sp>
        <p:nvSpPr>
          <p:cNvPr id="26" name="Textfeld 25">
            <a:extLst>
              <a:ext uri="{FF2B5EF4-FFF2-40B4-BE49-F238E27FC236}">
                <a16:creationId xmlns:a16="http://schemas.microsoft.com/office/drawing/2014/main" xmlns="" id="{C8281C40-CCA8-4CA0-ACF5-4DD3C4C04FD2}"/>
              </a:ext>
            </a:extLst>
          </p:cNvPr>
          <p:cNvSpPr txBox="1"/>
          <p:nvPr/>
        </p:nvSpPr>
        <p:spPr>
          <a:xfrm>
            <a:off x="8244789" y="2753366"/>
            <a:ext cx="388958" cy="176330"/>
          </a:xfrm>
          <a:prstGeom prst="rect">
            <a:avLst/>
          </a:prstGeom>
          <a:noFill/>
          <a:ln>
            <a:noFill/>
          </a:ln>
        </p:spPr>
        <p:txBody>
          <a:bodyPr wrap="square" rtlCol="0">
            <a:spAutoFit/>
          </a:bodyPr>
          <a:lstStyle/>
          <a:p>
            <a:r>
              <a:rPr lang="de-DE" sz="546">
                <a:solidFill>
                  <a:schemeClr val="bg1"/>
                </a:solidFill>
                <a:latin typeface="Arial" panose="020B0604020202020204" pitchFamily="34" charset="0"/>
                <a:cs typeface="Arial" panose="020B0604020202020204" pitchFamily="34" charset="0"/>
              </a:rPr>
              <a:t>3,6</a:t>
            </a:r>
          </a:p>
        </p:txBody>
      </p:sp>
      <p:grpSp>
        <p:nvGrpSpPr>
          <p:cNvPr id="4" name="Gruppieren 3">
            <a:extLst>
              <a:ext uri="{FF2B5EF4-FFF2-40B4-BE49-F238E27FC236}">
                <a16:creationId xmlns:a16="http://schemas.microsoft.com/office/drawing/2014/main" xmlns="" id="{7E53D05F-6F61-4632-9C51-6679CC2089C4}"/>
              </a:ext>
            </a:extLst>
          </p:cNvPr>
          <p:cNvGrpSpPr/>
          <p:nvPr/>
        </p:nvGrpSpPr>
        <p:grpSpPr>
          <a:xfrm>
            <a:off x="7759741" y="1169956"/>
            <a:ext cx="826531" cy="176330"/>
            <a:chOff x="7759741" y="1141604"/>
            <a:chExt cx="826531" cy="176330"/>
          </a:xfrm>
        </p:grpSpPr>
        <p:sp>
          <p:nvSpPr>
            <p:cNvPr id="27" name="Textfeld 26">
              <a:extLst>
                <a:ext uri="{FF2B5EF4-FFF2-40B4-BE49-F238E27FC236}">
                  <a16:creationId xmlns:a16="http://schemas.microsoft.com/office/drawing/2014/main" xmlns="" id="{0713A949-81EA-4D0E-B26A-4A485D508C5A}"/>
                </a:ext>
              </a:extLst>
            </p:cNvPr>
            <p:cNvSpPr txBox="1"/>
            <p:nvPr/>
          </p:nvSpPr>
          <p:spPr>
            <a:xfrm>
              <a:off x="8268817" y="1141604"/>
              <a:ext cx="317455" cy="176330"/>
            </a:xfrm>
            <a:prstGeom prst="rect">
              <a:avLst/>
            </a:prstGeom>
            <a:noFill/>
            <a:ln>
              <a:noFill/>
            </a:ln>
          </p:spPr>
          <p:txBody>
            <a:bodyPr wrap="square" rtlCol="0">
              <a:spAutoFit/>
            </a:bodyPr>
            <a:lstStyle/>
            <a:p>
              <a:r>
                <a:rPr lang="de-DE" sz="546">
                  <a:solidFill>
                    <a:schemeClr val="bg1"/>
                  </a:solidFill>
                  <a:latin typeface="Arial" panose="020B0604020202020204" pitchFamily="34" charset="0"/>
                  <a:cs typeface="Arial" panose="020B0604020202020204" pitchFamily="34" charset="0"/>
                </a:rPr>
                <a:t>3,4</a:t>
              </a:r>
            </a:p>
          </p:txBody>
        </p:sp>
        <p:pic>
          <p:nvPicPr>
            <p:cNvPr id="29" name="Grafik 28">
              <a:extLst>
                <a:ext uri="{FF2B5EF4-FFF2-40B4-BE49-F238E27FC236}">
                  <a16:creationId xmlns:a16="http://schemas.microsoft.com/office/drawing/2014/main" xmlns="" id="{5B71F757-C13C-44DC-8009-F7F1DCB6745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59741" y="1215061"/>
              <a:ext cx="593564" cy="96749"/>
            </a:xfrm>
            <a:prstGeom prst="rect">
              <a:avLst/>
            </a:prstGeom>
          </p:spPr>
        </p:pic>
      </p:grpSp>
      <p:pic>
        <p:nvPicPr>
          <p:cNvPr id="30" name="Grafik 29">
            <a:extLst>
              <a:ext uri="{FF2B5EF4-FFF2-40B4-BE49-F238E27FC236}">
                <a16:creationId xmlns:a16="http://schemas.microsoft.com/office/drawing/2014/main" xmlns="" id="{064D5678-CBDE-4FB1-B3A3-AE5E35CB6F5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74173" y="2820496"/>
            <a:ext cx="736766" cy="138852"/>
          </a:xfrm>
          <a:prstGeom prst="rect">
            <a:avLst/>
          </a:prstGeom>
        </p:spPr>
      </p:pic>
      <p:pic>
        <p:nvPicPr>
          <p:cNvPr id="31" name="Grafik 30" descr="Ein Bild, das Zeichnung, Essen enthält.&#10;&#10;Automatisch generierte Beschreibung">
            <a:extLst>
              <a:ext uri="{FF2B5EF4-FFF2-40B4-BE49-F238E27FC236}">
                <a16:creationId xmlns:a16="http://schemas.microsoft.com/office/drawing/2014/main" xmlns="" id="{409CFAA6-DE1E-4C54-A463-64CA752B12D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73550" y="3707840"/>
            <a:ext cx="505025" cy="323215"/>
          </a:xfrm>
          <a:prstGeom prst="rect">
            <a:avLst/>
          </a:prstGeom>
        </p:spPr>
      </p:pic>
      <p:grpSp>
        <p:nvGrpSpPr>
          <p:cNvPr id="32" name="Gruppieren 31">
            <a:extLst>
              <a:ext uri="{FF2B5EF4-FFF2-40B4-BE49-F238E27FC236}">
                <a16:creationId xmlns:a16="http://schemas.microsoft.com/office/drawing/2014/main" xmlns="" id="{C4443B9D-5FE9-44C7-8E88-890397DE8D9B}"/>
              </a:ext>
            </a:extLst>
          </p:cNvPr>
          <p:cNvGrpSpPr/>
          <p:nvPr/>
        </p:nvGrpSpPr>
        <p:grpSpPr>
          <a:xfrm>
            <a:off x="1758990" y="2736333"/>
            <a:ext cx="1671660" cy="1477882"/>
            <a:chOff x="2695086" y="2965701"/>
            <a:chExt cx="1434669" cy="1268363"/>
          </a:xfrm>
        </p:grpSpPr>
        <p:pic>
          <p:nvPicPr>
            <p:cNvPr id="33" name="Grafik 32" descr="Ein Bild, das Screenshot enthält.&#10;&#10;Automatisch generierte Beschreibung">
              <a:extLst>
                <a:ext uri="{FF2B5EF4-FFF2-40B4-BE49-F238E27FC236}">
                  <a16:creationId xmlns:a16="http://schemas.microsoft.com/office/drawing/2014/main" xmlns="" id="{1275FBE3-5A23-49CA-A8D5-C37A232F775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695086" y="2965701"/>
              <a:ext cx="1434669" cy="1268363"/>
            </a:xfrm>
            <a:prstGeom prst="rect">
              <a:avLst/>
            </a:prstGeom>
          </p:spPr>
        </p:pic>
        <p:pic>
          <p:nvPicPr>
            <p:cNvPr id="34" name="Grafik 33">
              <a:extLst>
                <a:ext uri="{FF2B5EF4-FFF2-40B4-BE49-F238E27FC236}">
                  <a16:creationId xmlns:a16="http://schemas.microsoft.com/office/drawing/2014/main" xmlns="" id="{1BEFBAEE-8A01-4F35-AA45-639D3E79801C}"/>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819437" y="3029396"/>
              <a:ext cx="1195499" cy="713929"/>
            </a:xfrm>
            <a:prstGeom prst="rect">
              <a:avLst/>
            </a:prstGeom>
          </p:spPr>
        </p:pic>
      </p:grpSp>
      <p:pic>
        <p:nvPicPr>
          <p:cNvPr id="35" name="Grafik 34">
            <a:extLst>
              <a:ext uri="{FF2B5EF4-FFF2-40B4-BE49-F238E27FC236}">
                <a16:creationId xmlns:a16="http://schemas.microsoft.com/office/drawing/2014/main" xmlns="" id="{0E50AFAE-F04E-4717-AD0E-6DACE096C2D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48729" y="1147399"/>
            <a:ext cx="598032" cy="424864"/>
          </a:xfrm>
          <a:prstGeom prst="rect">
            <a:avLst/>
          </a:prstGeom>
        </p:spPr>
      </p:pic>
      <p:grpSp>
        <p:nvGrpSpPr>
          <p:cNvPr id="5" name="Gruppieren 4">
            <a:extLst>
              <a:ext uri="{FF2B5EF4-FFF2-40B4-BE49-F238E27FC236}">
                <a16:creationId xmlns:a16="http://schemas.microsoft.com/office/drawing/2014/main" xmlns="" id="{6EF1C436-7708-4ED9-A0B3-BE365D9A8E0A}"/>
              </a:ext>
            </a:extLst>
          </p:cNvPr>
          <p:cNvGrpSpPr/>
          <p:nvPr/>
        </p:nvGrpSpPr>
        <p:grpSpPr>
          <a:xfrm>
            <a:off x="3502283" y="1157661"/>
            <a:ext cx="924511" cy="424275"/>
            <a:chOff x="3502283" y="1157661"/>
            <a:chExt cx="924511" cy="424275"/>
          </a:xfrm>
        </p:grpSpPr>
        <p:sp>
          <p:nvSpPr>
            <p:cNvPr id="28" name="Textfeld 27">
              <a:extLst>
                <a:ext uri="{FF2B5EF4-FFF2-40B4-BE49-F238E27FC236}">
                  <a16:creationId xmlns:a16="http://schemas.microsoft.com/office/drawing/2014/main" xmlns="" id="{B545505B-1D02-48AD-A2CC-3E47B0DE2D9B}"/>
                </a:ext>
              </a:extLst>
            </p:cNvPr>
            <p:cNvSpPr txBox="1"/>
            <p:nvPr/>
          </p:nvSpPr>
          <p:spPr>
            <a:xfrm>
              <a:off x="4033368" y="1399766"/>
              <a:ext cx="393426" cy="182170"/>
            </a:xfrm>
            <a:prstGeom prst="rect">
              <a:avLst/>
            </a:prstGeom>
            <a:noFill/>
            <a:ln>
              <a:noFill/>
            </a:ln>
          </p:spPr>
          <p:txBody>
            <a:bodyPr wrap="square" rtlCol="0">
              <a:spAutoFit/>
            </a:bodyPr>
            <a:lstStyle/>
            <a:p>
              <a:r>
                <a:rPr lang="de-DE" sz="546">
                  <a:latin typeface="Arial" panose="020B0604020202020204" pitchFamily="34" charset="0"/>
                  <a:cs typeface="Arial" panose="020B0604020202020204" pitchFamily="34" charset="0"/>
                </a:rPr>
                <a:t>1-3</a:t>
              </a:r>
            </a:p>
          </p:txBody>
        </p:sp>
        <p:pic>
          <p:nvPicPr>
            <p:cNvPr id="36" name="Grafik 35">
              <a:extLst>
                <a:ext uri="{FF2B5EF4-FFF2-40B4-BE49-F238E27FC236}">
                  <a16:creationId xmlns:a16="http://schemas.microsoft.com/office/drawing/2014/main" xmlns="" id="{C8688EE9-D482-4D00-AD22-4C9040DEF142}"/>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502283" y="1157661"/>
              <a:ext cx="604201" cy="399322"/>
            </a:xfrm>
            <a:prstGeom prst="rect">
              <a:avLst/>
            </a:prstGeom>
          </p:spPr>
        </p:pic>
      </p:grpSp>
      <p:pic>
        <p:nvPicPr>
          <p:cNvPr id="37" name="Grafik 36">
            <a:extLst>
              <a:ext uri="{FF2B5EF4-FFF2-40B4-BE49-F238E27FC236}">
                <a16:creationId xmlns:a16="http://schemas.microsoft.com/office/drawing/2014/main" xmlns="" id="{7BAB9697-27A0-4AFD-8B29-FE504DE03E3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73550" y="2716884"/>
            <a:ext cx="669764" cy="494350"/>
          </a:xfrm>
          <a:prstGeom prst="rect">
            <a:avLst/>
          </a:prstGeom>
        </p:spPr>
      </p:pic>
      <p:sp>
        <p:nvSpPr>
          <p:cNvPr id="38" name="Textfeld 37">
            <a:extLst>
              <a:ext uri="{FF2B5EF4-FFF2-40B4-BE49-F238E27FC236}">
                <a16:creationId xmlns:a16="http://schemas.microsoft.com/office/drawing/2014/main" xmlns="" id="{CB29048B-4E20-4F50-AB31-6E8B1F21B2A4}"/>
              </a:ext>
            </a:extLst>
          </p:cNvPr>
          <p:cNvSpPr txBox="1"/>
          <p:nvPr/>
        </p:nvSpPr>
        <p:spPr>
          <a:xfrm>
            <a:off x="1156623" y="3021026"/>
            <a:ext cx="388958" cy="176330"/>
          </a:xfrm>
          <a:prstGeom prst="rect">
            <a:avLst/>
          </a:prstGeom>
          <a:noFill/>
          <a:ln>
            <a:noFill/>
          </a:ln>
        </p:spPr>
        <p:txBody>
          <a:bodyPr wrap="square" rtlCol="0">
            <a:spAutoFit/>
          </a:bodyPr>
          <a:lstStyle/>
          <a:p>
            <a:r>
              <a:rPr lang="de-DE" sz="546">
                <a:latin typeface="Arial" panose="020B0604020202020204" pitchFamily="34" charset="0"/>
                <a:cs typeface="Arial" panose="020B0604020202020204" pitchFamily="34" charset="0"/>
              </a:rPr>
              <a:t>5</a:t>
            </a:r>
          </a:p>
        </p:txBody>
      </p:sp>
      <p:sp>
        <p:nvSpPr>
          <p:cNvPr id="41" name="Datumsplatzhalter 4">
            <a:extLst>
              <a:ext uri="{FF2B5EF4-FFF2-40B4-BE49-F238E27FC236}">
                <a16:creationId xmlns:a16="http://schemas.microsoft.com/office/drawing/2014/main" xmlns="" id="{420F0CD9-5A27-4A67-9F4E-DE0AAEEB31F1}"/>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42" name="Foliennummernplatzhalter 1">
            <a:extLst>
              <a:ext uri="{FF2B5EF4-FFF2-40B4-BE49-F238E27FC236}">
                <a16:creationId xmlns:a16="http://schemas.microsoft.com/office/drawing/2014/main" xmlns="" id="{A0881876-AC36-48B7-904E-6C0D2E8E9338}"/>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2</a:t>
            </a:fld>
            <a:endParaRPr lang="en-US"/>
          </a:p>
        </p:txBody>
      </p:sp>
    </p:spTree>
    <p:extLst>
      <p:ext uri="{BB962C8B-B14F-4D97-AF65-F5344CB8AC3E}">
        <p14:creationId xmlns:p14="http://schemas.microsoft.com/office/powerpoint/2010/main" val="29071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ldplatzhalter 15">
            <a:extLst>
              <a:ext uri="{FF2B5EF4-FFF2-40B4-BE49-F238E27FC236}">
                <a16:creationId xmlns:a16="http://schemas.microsoft.com/office/drawing/2014/main" xmlns="" id="{6BCF537E-CBB2-4F77-AD70-48825E35049B}"/>
              </a:ext>
            </a:extLst>
          </p:cNvPr>
          <p:cNvPicPr preferRelativeResize="0">
            <a:picLocks noGrp="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4818890" y="0"/>
            <a:ext cx="4325110" cy="5143500"/>
          </a:xfrm>
        </p:spPr>
      </p:pic>
      <p:sp>
        <p:nvSpPr>
          <p:cNvPr id="14" name="Titel 6">
            <a:extLst>
              <a:ext uri="{FF2B5EF4-FFF2-40B4-BE49-F238E27FC236}">
                <a16:creationId xmlns:a16="http://schemas.microsoft.com/office/drawing/2014/main" xmlns="" id="{E6C96731-2E19-4D7A-B7FE-CF8862FBE593}"/>
              </a:ext>
            </a:extLst>
          </p:cNvPr>
          <p:cNvSpPr>
            <a:spLocks noGrp="1"/>
          </p:cNvSpPr>
          <p:nvPr>
            <p:ph type="title"/>
          </p:nvPr>
        </p:nvSpPr>
        <p:spPr>
          <a:xfrm>
            <a:off x="502919" y="274320"/>
            <a:ext cx="4462781" cy="685800"/>
          </a:xfrm>
        </p:spPr>
        <p:txBody>
          <a:bodyPr vert="horz" lIns="0" tIns="0" rIns="182880" bIns="45720" rtlCol="0" anchor="t" anchorCtr="0">
            <a:noAutofit/>
          </a:bodyPr>
          <a:lstStyle/>
          <a:p>
            <a:r>
              <a:rPr lang="de-DE" b="0" kern="1200" cap="none" spc="0" baseline="0">
                <a:solidFill>
                  <a:schemeClr val="accent5"/>
                </a:solidFill>
                <a:latin typeface="+mn-lt"/>
                <a:ea typeface="+mj-ea"/>
                <a:cs typeface="+mj-cs"/>
              </a:rPr>
              <a:t>Wichtige Hinweise vor </a:t>
            </a:r>
            <a:br>
              <a:rPr lang="de-DE" b="0" kern="1200" cap="none" spc="0" baseline="0">
                <a:solidFill>
                  <a:schemeClr val="accent5"/>
                </a:solidFill>
                <a:latin typeface="+mn-lt"/>
                <a:ea typeface="+mj-ea"/>
                <a:cs typeface="+mj-cs"/>
              </a:rPr>
            </a:br>
            <a:r>
              <a:rPr lang="de-DE" b="0" kern="1200" cap="none" spc="0" baseline="0">
                <a:solidFill>
                  <a:schemeClr val="accent5"/>
                </a:solidFill>
                <a:latin typeface="+mn-lt"/>
                <a:ea typeface="+mj-ea"/>
                <a:cs typeface="+mj-cs"/>
              </a:rPr>
              <a:t>der Verwendung des </a:t>
            </a:r>
            <a:br>
              <a:rPr lang="de-DE" b="0" kern="1200" cap="none" spc="0" baseline="0">
                <a:solidFill>
                  <a:schemeClr val="accent5"/>
                </a:solidFill>
                <a:latin typeface="+mn-lt"/>
                <a:ea typeface="+mj-ea"/>
                <a:cs typeface="+mj-cs"/>
              </a:rPr>
            </a:br>
            <a:r>
              <a:rPr lang="de-DE" b="0" kern="1200" cap="none" baseline="0" err="1">
                <a:solidFill>
                  <a:schemeClr val="accent5"/>
                </a:solidFill>
                <a:latin typeface="+mn-lt"/>
                <a:ea typeface="+mj-ea"/>
                <a:cs typeface="+mj-cs"/>
              </a:rPr>
              <a:t>FreeStyle</a:t>
            </a:r>
            <a:r>
              <a:rPr lang="de-DE" b="0" kern="1200" cap="none" baseline="0">
                <a:solidFill>
                  <a:schemeClr val="accent5"/>
                </a:solidFill>
                <a:latin typeface="+mn-lt"/>
                <a:ea typeface="+mj-ea"/>
                <a:cs typeface="+mj-cs"/>
              </a:rPr>
              <a:t> Libre </a:t>
            </a:r>
            <a:r>
              <a:rPr lang="de-DE" b="0" kern="1200" cap="none" spc="-150" baseline="0">
                <a:solidFill>
                  <a:schemeClr val="accent5"/>
                </a:solidFill>
                <a:latin typeface="+mn-lt"/>
                <a:ea typeface="+mj-ea"/>
                <a:cs typeface="+mj-cs"/>
              </a:rPr>
              <a:t>Messsystems</a:t>
            </a:r>
            <a:endParaRPr lang="en-US" b="0" kern="1200" cap="none" spc="-150" baseline="0">
              <a:solidFill>
                <a:schemeClr val="accent5"/>
              </a:solidFill>
              <a:latin typeface="+mn-lt"/>
              <a:ea typeface="+mj-ea"/>
              <a:cs typeface="+mj-cs"/>
            </a:endParaRPr>
          </a:p>
        </p:txBody>
      </p:sp>
      <p:sp>
        <p:nvSpPr>
          <p:cNvPr id="21" name="Textplatzhalter 20">
            <a:extLst>
              <a:ext uri="{FF2B5EF4-FFF2-40B4-BE49-F238E27FC236}">
                <a16:creationId xmlns:a16="http://schemas.microsoft.com/office/drawing/2014/main" xmlns="" id="{28BA4ABE-ED68-A243-A126-826492937A57}"/>
              </a:ext>
            </a:extLst>
          </p:cNvPr>
          <p:cNvSpPr>
            <a:spLocks noGrp="1"/>
          </p:cNvSpPr>
          <p:nvPr>
            <p:ph type="body" sz="quarter" idx="11"/>
          </p:nvPr>
        </p:nvSpPr>
        <p:spPr/>
        <p:txBody>
          <a:bodyPr/>
          <a:lstStyle/>
          <a:p>
            <a:endParaRPr lang="de-DE"/>
          </a:p>
        </p:txBody>
      </p:sp>
      <p:sp>
        <p:nvSpPr>
          <p:cNvPr id="11" name="Inhaltsplatzhalter 2">
            <a:extLst>
              <a:ext uri="{FF2B5EF4-FFF2-40B4-BE49-F238E27FC236}">
                <a16:creationId xmlns:a16="http://schemas.microsoft.com/office/drawing/2014/main" xmlns="" id="{F3D84DD9-2CED-4CD4-A79D-586E37B7FFD8}"/>
              </a:ext>
            </a:extLst>
          </p:cNvPr>
          <p:cNvSpPr txBox="1">
            <a:spLocks/>
          </p:cNvSpPr>
          <p:nvPr/>
        </p:nvSpPr>
        <p:spPr>
          <a:xfrm>
            <a:off x="503238" y="1620000"/>
            <a:ext cx="4068762" cy="2736850"/>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000"/>
              </a:spcAft>
              <a:buClr>
                <a:srgbClr val="FFDF00"/>
              </a:buClr>
            </a:pPr>
            <a:r>
              <a:rPr lang="de-DE" sz="1200" b="0">
                <a:solidFill>
                  <a:schemeClr val="tx1"/>
                </a:solidFill>
                <a:latin typeface="+mj-lt"/>
              </a:rPr>
              <a:t>Das System wurde noch nicht für die gleichzeitige Verwendung mit anderen implantierten Medizinprodukten wie Herzschrittmachern beurteilt. </a:t>
            </a:r>
          </a:p>
          <a:p>
            <a:pPr>
              <a:spcAft>
                <a:spcPts val="1000"/>
              </a:spcAft>
              <a:buClr>
                <a:srgbClr val="FFDF00"/>
              </a:buClr>
            </a:pPr>
            <a:r>
              <a:rPr lang="de-DE" sz="1200" b="0">
                <a:solidFill>
                  <a:schemeClr val="tx1"/>
                </a:solidFill>
                <a:latin typeface="+mj-lt"/>
              </a:rPr>
              <a:t>Das System wurde noch nicht für die Verwendung bei Dialysepatienten oder Personen unter 4 Jahren beurteilt.</a:t>
            </a:r>
          </a:p>
          <a:p>
            <a:pPr>
              <a:spcAft>
                <a:spcPts val="1000"/>
              </a:spcAft>
              <a:buClr>
                <a:srgbClr val="FFDF00"/>
              </a:buClr>
            </a:pPr>
            <a:r>
              <a:rPr lang="de-DE" sz="1200" b="0">
                <a:solidFill>
                  <a:schemeClr val="tx1"/>
                </a:solidFill>
                <a:latin typeface="+mj-lt"/>
              </a:rPr>
              <a:t>Manche Personen reagieren möglicherweise empfindlich auf die Klebefolie, die den Sensor an der Haut fixiert. Werden erhebliche Hautreizungen um oder unter dem Sensor bemerkt, müssen der Sensor entfernt und der Gebrauch des Systems eingestellt werden. Bevor der Gebrauch des Systems fortgesetzt wird, sollte medizinisches Fachpersonal kontaktiert werden.</a:t>
            </a:r>
            <a:endParaRPr lang="de-DE" sz="1200">
              <a:solidFill>
                <a:schemeClr val="tx1"/>
              </a:solidFill>
              <a:latin typeface="+mj-lt"/>
            </a:endParaRPr>
          </a:p>
        </p:txBody>
      </p:sp>
      <p:sp>
        <p:nvSpPr>
          <p:cNvPr id="13" name="Textplatzhalter 10">
            <a:extLst>
              <a:ext uri="{FF2B5EF4-FFF2-40B4-BE49-F238E27FC236}">
                <a16:creationId xmlns:a16="http://schemas.microsoft.com/office/drawing/2014/main" xmlns="" id="{BEFE79D7-325B-4BE6-B6DF-F5300B8B2D8B}"/>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85000"/>
                  </a:schemeClr>
                </a:solidFill>
                <a:latin typeface="Calibri" panose="020F0502020204030204" pitchFamily="34" charset="0"/>
                <a:cs typeface="Calibri" panose="020F0502020204030204" pitchFamily="34" charset="0"/>
              </a:rPr>
              <a:t>Agenturfoto. Mit Model gestellt.</a:t>
            </a:r>
          </a:p>
        </p:txBody>
      </p:sp>
      <p:cxnSp>
        <p:nvCxnSpPr>
          <p:cNvPr id="18" name="Gerade Verbindung 35">
            <a:extLst>
              <a:ext uri="{FF2B5EF4-FFF2-40B4-BE49-F238E27FC236}">
                <a16:creationId xmlns:a16="http://schemas.microsoft.com/office/drawing/2014/main" xmlns="" id="{5DB0AC50-546E-054C-9A12-50BCCD31CF9E}"/>
              </a:ext>
            </a:extLst>
          </p:cNvPr>
          <p:cNvCxnSpPr>
            <a:cxnSpLocks/>
          </p:cNvCxnSpPr>
          <p:nvPr/>
        </p:nvCxnSpPr>
        <p:spPr>
          <a:xfrm>
            <a:off x="502919" y="1593105"/>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xmlns="" id="{C5048E64-18AB-3640-8D3C-42C7EA42049D}"/>
              </a:ext>
            </a:extLst>
          </p:cNvPr>
          <p:cNvCxnSpPr>
            <a:cxnSpLocks/>
          </p:cNvCxnSpPr>
          <p:nvPr/>
        </p:nvCxnSpPr>
        <p:spPr>
          <a:xfrm>
            <a:off x="502919" y="2328211"/>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0" name="Gerade Verbindung 35">
            <a:extLst>
              <a:ext uri="{FF2B5EF4-FFF2-40B4-BE49-F238E27FC236}">
                <a16:creationId xmlns:a16="http://schemas.microsoft.com/office/drawing/2014/main" xmlns="" id="{2FA5A554-79A9-C944-8DE5-D52538CF391F}"/>
              </a:ext>
            </a:extLst>
          </p:cNvPr>
          <p:cNvCxnSpPr>
            <a:cxnSpLocks/>
          </p:cNvCxnSpPr>
          <p:nvPr/>
        </p:nvCxnSpPr>
        <p:spPr>
          <a:xfrm>
            <a:off x="502919" y="2892987"/>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7" name="Datumsplatzhalter 4">
            <a:extLst>
              <a:ext uri="{FF2B5EF4-FFF2-40B4-BE49-F238E27FC236}">
                <a16:creationId xmlns:a16="http://schemas.microsoft.com/office/drawing/2014/main" xmlns="" id="{88EC5FB1-9FA5-41CA-9635-112F9FA10287}"/>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2" name="Foliennummernplatzhalter 1">
            <a:extLst>
              <a:ext uri="{FF2B5EF4-FFF2-40B4-BE49-F238E27FC236}">
                <a16:creationId xmlns:a16="http://schemas.microsoft.com/office/drawing/2014/main" xmlns="" id="{CABC2F83-0F38-4D05-BF81-C44F6A1D8859}"/>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20</a:t>
            </a:fld>
            <a:endParaRPr lang="en-US"/>
          </a:p>
        </p:txBody>
      </p:sp>
    </p:spTree>
    <p:extLst>
      <p:ext uri="{BB962C8B-B14F-4D97-AF65-F5344CB8AC3E}">
        <p14:creationId xmlns:p14="http://schemas.microsoft.com/office/powerpoint/2010/main" val="79650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platzhalter 21" descr="Ein Bild, das Text, drinnen, Person, Wand enthält.&#10;&#10;Automatisch generierte Beschreibung">
            <a:extLst>
              <a:ext uri="{FF2B5EF4-FFF2-40B4-BE49-F238E27FC236}">
                <a16:creationId xmlns:a16="http://schemas.microsoft.com/office/drawing/2014/main" xmlns="" id="{9B718BA6-1A72-495D-9649-91FFD418D57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4818890" y="0"/>
            <a:ext cx="4325110" cy="5143500"/>
          </a:xfrm>
          <a:noFill/>
        </p:spPr>
      </p:pic>
      <p:sp>
        <p:nvSpPr>
          <p:cNvPr id="7" name="Titel 6">
            <a:extLst>
              <a:ext uri="{FF2B5EF4-FFF2-40B4-BE49-F238E27FC236}">
                <a16:creationId xmlns:a16="http://schemas.microsoft.com/office/drawing/2014/main" xmlns="" id="{C665E92B-CA83-4CA5-8D1C-6CF6EA82C806}"/>
              </a:ext>
            </a:extLst>
          </p:cNvPr>
          <p:cNvSpPr>
            <a:spLocks noGrp="1"/>
          </p:cNvSpPr>
          <p:nvPr>
            <p:ph type="title"/>
          </p:nvPr>
        </p:nvSpPr>
        <p:spPr>
          <a:xfrm>
            <a:off x="502918" y="274320"/>
            <a:ext cx="4500881" cy="685800"/>
          </a:xfrm>
        </p:spPr>
        <p:txBody>
          <a:bodyPr vert="horz" lIns="0" tIns="0" rIns="182880" bIns="45720" rtlCol="0" anchor="t" anchorCtr="0">
            <a:noAutofit/>
          </a:bodyPr>
          <a:lstStyle/>
          <a:p>
            <a:r>
              <a:rPr lang="de-DE" b="0" kern="1200" cap="none" spc="0" baseline="0">
                <a:solidFill>
                  <a:schemeClr val="accent5"/>
                </a:solidFill>
                <a:latin typeface="+mn-lt"/>
                <a:ea typeface="+mj-ea"/>
                <a:cs typeface="+mj-cs"/>
              </a:rPr>
              <a:t>Wichtige Hinweise vor </a:t>
            </a:r>
            <a:br>
              <a:rPr lang="de-DE" b="0" kern="1200" cap="none" spc="0" baseline="0">
                <a:solidFill>
                  <a:schemeClr val="accent5"/>
                </a:solidFill>
                <a:latin typeface="+mn-lt"/>
                <a:ea typeface="+mj-ea"/>
                <a:cs typeface="+mj-cs"/>
              </a:rPr>
            </a:br>
            <a:r>
              <a:rPr lang="de-DE" b="0" kern="1200" cap="none" spc="0" baseline="0">
                <a:solidFill>
                  <a:schemeClr val="accent5"/>
                </a:solidFill>
                <a:latin typeface="+mn-lt"/>
                <a:ea typeface="+mj-ea"/>
                <a:cs typeface="+mj-cs"/>
              </a:rPr>
              <a:t>der Verwendung des </a:t>
            </a:r>
            <a:br>
              <a:rPr lang="de-DE" b="0" kern="1200" cap="none" spc="0" baseline="0">
                <a:solidFill>
                  <a:schemeClr val="accent5"/>
                </a:solidFill>
                <a:latin typeface="+mn-lt"/>
                <a:ea typeface="+mj-ea"/>
                <a:cs typeface="+mj-cs"/>
              </a:rPr>
            </a:br>
            <a:r>
              <a:rPr lang="de-DE" b="0" kern="1200" cap="none" baseline="0" err="1">
                <a:solidFill>
                  <a:schemeClr val="accent5"/>
                </a:solidFill>
                <a:latin typeface="+mn-lt"/>
                <a:ea typeface="+mj-ea"/>
                <a:cs typeface="+mj-cs"/>
              </a:rPr>
              <a:t>FreeStyle</a:t>
            </a:r>
            <a:r>
              <a:rPr lang="de-DE" b="0" kern="1200" cap="none" baseline="0">
                <a:solidFill>
                  <a:schemeClr val="accent5"/>
                </a:solidFill>
                <a:latin typeface="+mn-lt"/>
                <a:ea typeface="+mj-ea"/>
                <a:cs typeface="+mj-cs"/>
              </a:rPr>
              <a:t> Libre </a:t>
            </a:r>
            <a:r>
              <a:rPr lang="de-DE" b="0" kern="1200" cap="none" spc="-150" baseline="0">
                <a:solidFill>
                  <a:schemeClr val="accent5"/>
                </a:solidFill>
                <a:latin typeface="+mn-lt"/>
                <a:ea typeface="+mj-ea"/>
                <a:cs typeface="+mj-cs"/>
              </a:rPr>
              <a:t>Messsystems</a:t>
            </a:r>
          </a:p>
        </p:txBody>
      </p:sp>
      <p:sp>
        <p:nvSpPr>
          <p:cNvPr id="6" name="Textplatzhalter 5">
            <a:extLst>
              <a:ext uri="{FF2B5EF4-FFF2-40B4-BE49-F238E27FC236}">
                <a16:creationId xmlns:a16="http://schemas.microsoft.com/office/drawing/2014/main" xmlns="" id="{5ED1A9BF-A409-154D-B8B8-62C616609FE7}"/>
              </a:ext>
            </a:extLst>
          </p:cNvPr>
          <p:cNvSpPr>
            <a:spLocks noGrp="1"/>
          </p:cNvSpPr>
          <p:nvPr>
            <p:ph type="body" sz="quarter" idx="11"/>
          </p:nvPr>
        </p:nvSpPr>
        <p:spPr/>
        <p:txBody>
          <a:bodyPr/>
          <a:lstStyle/>
          <a:p>
            <a:endParaRPr lang="de-DE"/>
          </a:p>
        </p:txBody>
      </p:sp>
      <p:sp>
        <p:nvSpPr>
          <p:cNvPr id="11" name="Inhaltsplatzhalter 2">
            <a:extLst>
              <a:ext uri="{FF2B5EF4-FFF2-40B4-BE49-F238E27FC236}">
                <a16:creationId xmlns:a16="http://schemas.microsoft.com/office/drawing/2014/main" xmlns="" id="{F3D84DD9-2CED-4CD4-A79D-586E37B7FFD8}"/>
              </a:ext>
            </a:extLst>
          </p:cNvPr>
          <p:cNvSpPr txBox="1">
            <a:spLocks/>
          </p:cNvSpPr>
          <p:nvPr/>
        </p:nvSpPr>
        <p:spPr>
          <a:xfrm>
            <a:off x="502920" y="1637930"/>
            <a:ext cx="4069080" cy="3044900"/>
          </a:xfrm>
          <a:prstGeom prst="rect">
            <a:avLst/>
          </a:prstGeom>
        </p:spPr>
        <p:txBody>
          <a:bodyPr vert="horz" lIns="0" tIns="0" rIns="182880" bIns="45720" rtlCol="0">
            <a:normAutofit/>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000"/>
              </a:spcAft>
              <a:buClr>
                <a:srgbClr val="FFDF00"/>
              </a:buClr>
            </a:pPr>
            <a:r>
              <a:rPr lang="de-DE" sz="1200" b="0">
                <a:solidFill>
                  <a:schemeClr val="tx1"/>
                </a:solidFill>
                <a:latin typeface="+mj-lt"/>
              </a:rPr>
              <a:t>Es sollten keine Symptome, die möglicherweise Folge eines niedrigen oder hohen Blutzuckers sind, ignoriert werden. Wenn die Symptome nicht mit dem gemessenen Sensorglukosewert übereinstimmen oder der Verdacht entsteht, dass der Messwert ungenau ist, sollte die Messung überprüft werden, indem mit einem Blutzuckermessgerät ein Blutzuckertest an der Fingerbeere durchgeführt wird. Wenn der Patient Symptome hat, die nicht mit den Glukosemesswerten übereinstimmen, sollte das medizinische Fachpersonal kontaktiert werden.</a:t>
            </a:r>
          </a:p>
          <a:p>
            <a:pPr>
              <a:spcAft>
                <a:spcPts val="1000"/>
              </a:spcAft>
              <a:buClr>
                <a:srgbClr val="FFDF00"/>
              </a:buClr>
            </a:pPr>
            <a:r>
              <a:rPr lang="de-DE" sz="1200" b="0">
                <a:solidFill>
                  <a:schemeClr val="tx1"/>
                </a:solidFill>
                <a:latin typeface="+mj-lt"/>
              </a:rPr>
              <a:t>Die Einnahme von Ascorbinsäure (Vitamin C) während des Tragens des Sensors kann zu falsch hohen Sensorglukosewerten führen. </a:t>
            </a:r>
          </a:p>
          <a:p>
            <a:pPr>
              <a:spcAft>
                <a:spcPts val="1000"/>
              </a:spcAft>
              <a:buClr>
                <a:srgbClr val="FFDF00"/>
              </a:buClr>
            </a:pPr>
            <a:endParaRPr lang="de-DE" sz="1200" b="0">
              <a:solidFill>
                <a:schemeClr val="tx1"/>
              </a:solidFill>
              <a:latin typeface="+mj-lt"/>
            </a:endParaRPr>
          </a:p>
        </p:txBody>
      </p:sp>
      <p:cxnSp>
        <p:nvCxnSpPr>
          <p:cNvPr id="9" name="Gerade Verbindung 35">
            <a:extLst>
              <a:ext uri="{FF2B5EF4-FFF2-40B4-BE49-F238E27FC236}">
                <a16:creationId xmlns:a16="http://schemas.microsoft.com/office/drawing/2014/main" xmlns="" id="{01375C09-8D8A-2C40-ABDC-E7A4AB2727CD}"/>
              </a:ext>
            </a:extLst>
          </p:cNvPr>
          <p:cNvCxnSpPr>
            <a:cxnSpLocks/>
          </p:cNvCxnSpPr>
          <p:nvPr/>
        </p:nvCxnSpPr>
        <p:spPr>
          <a:xfrm>
            <a:off x="502919" y="1593105"/>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xmlns="" id="{820D9EA2-FDFB-F74D-8D43-62F24AAB5892}"/>
              </a:ext>
            </a:extLst>
          </p:cNvPr>
          <p:cNvCxnSpPr>
            <a:cxnSpLocks/>
          </p:cNvCxnSpPr>
          <p:nvPr/>
        </p:nvCxnSpPr>
        <p:spPr>
          <a:xfrm>
            <a:off x="502919" y="3834282"/>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Textplatzhalter 10">
            <a:extLst>
              <a:ext uri="{FF2B5EF4-FFF2-40B4-BE49-F238E27FC236}">
                <a16:creationId xmlns:a16="http://schemas.microsoft.com/office/drawing/2014/main" xmlns="" id="{70963B4B-5285-C942-A602-C0B1614FC8D2}"/>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85000"/>
                  </a:schemeClr>
                </a:solidFill>
                <a:latin typeface="Calibri" panose="020F0502020204030204" pitchFamily="34" charset="0"/>
                <a:cs typeface="Calibri" panose="020F0502020204030204" pitchFamily="34" charset="0"/>
              </a:rPr>
              <a:t>Agenturfoto. Mit Model gestellt.</a:t>
            </a:r>
          </a:p>
        </p:txBody>
      </p:sp>
      <p:sp>
        <p:nvSpPr>
          <p:cNvPr id="16" name="Datumsplatzhalter 4">
            <a:extLst>
              <a:ext uri="{FF2B5EF4-FFF2-40B4-BE49-F238E27FC236}">
                <a16:creationId xmlns:a16="http://schemas.microsoft.com/office/drawing/2014/main" xmlns="" id="{67ED8383-CE08-487B-8D3E-D66477D34682}"/>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17" name="Foliennummernplatzhalter 1">
            <a:extLst>
              <a:ext uri="{FF2B5EF4-FFF2-40B4-BE49-F238E27FC236}">
                <a16:creationId xmlns:a16="http://schemas.microsoft.com/office/drawing/2014/main" xmlns="" id="{2563AAF3-AE75-42AD-BAFB-B025DD3FA8C9}"/>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21</a:t>
            </a:fld>
            <a:endParaRPr lang="en-US">
              <a:solidFill>
                <a:schemeClr val="bg1"/>
              </a:solidFill>
            </a:endParaRPr>
          </a:p>
        </p:txBody>
      </p:sp>
    </p:spTree>
    <p:extLst>
      <p:ext uri="{BB962C8B-B14F-4D97-AF65-F5344CB8AC3E}">
        <p14:creationId xmlns:p14="http://schemas.microsoft.com/office/powerpoint/2010/main" val="212105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xmlns="" id="{80AC38F2-D39A-484F-9A04-B36244528147}"/>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4818890" y="0"/>
            <a:ext cx="4325110" cy="5143500"/>
          </a:xfrm>
          <a:noFill/>
        </p:spPr>
      </p:pic>
      <p:sp>
        <p:nvSpPr>
          <p:cNvPr id="7" name="Titel 6">
            <a:extLst>
              <a:ext uri="{FF2B5EF4-FFF2-40B4-BE49-F238E27FC236}">
                <a16:creationId xmlns:a16="http://schemas.microsoft.com/office/drawing/2014/main" xmlns="" id="{C665E92B-CA83-4CA5-8D1C-6CF6EA82C806}"/>
              </a:ext>
            </a:extLst>
          </p:cNvPr>
          <p:cNvSpPr>
            <a:spLocks noGrp="1"/>
          </p:cNvSpPr>
          <p:nvPr>
            <p:ph type="title"/>
          </p:nvPr>
        </p:nvSpPr>
        <p:spPr>
          <a:xfrm>
            <a:off x="502919" y="274320"/>
            <a:ext cx="4577081" cy="685800"/>
          </a:xfrm>
        </p:spPr>
        <p:txBody>
          <a:bodyPr vert="horz" lIns="0" tIns="0" rIns="182880" bIns="45720" rtlCol="0" anchor="t" anchorCtr="0">
            <a:noAutofit/>
          </a:bodyPr>
          <a:lstStyle/>
          <a:p>
            <a:r>
              <a:rPr lang="de-DE" b="0" kern="1200" cap="none" spc="0" baseline="0">
                <a:solidFill>
                  <a:schemeClr val="accent5"/>
                </a:solidFill>
                <a:latin typeface="+mn-lt"/>
                <a:ea typeface="+mj-ea"/>
                <a:cs typeface="+mj-cs"/>
              </a:rPr>
              <a:t>Wichtige Hinweise vor </a:t>
            </a:r>
            <a:br>
              <a:rPr lang="de-DE" b="0" kern="1200" cap="none" spc="0" baseline="0">
                <a:solidFill>
                  <a:schemeClr val="accent5"/>
                </a:solidFill>
                <a:latin typeface="+mn-lt"/>
                <a:ea typeface="+mj-ea"/>
                <a:cs typeface="+mj-cs"/>
              </a:rPr>
            </a:br>
            <a:r>
              <a:rPr lang="de-DE" b="0" kern="1200" cap="none" spc="0" baseline="0">
                <a:solidFill>
                  <a:schemeClr val="accent5"/>
                </a:solidFill>
                <a:latin typeface="+mn-lt"/>
                <a:ea typeface="+mj-ea"/>
                <a:cs typeface="+mj-cs"/>
              </a:rPr>
              <a:t>der Verwendung des </a:t>
            </a:r>
            <a:br>
              <a:rPr lang="de-DE" b="0" kern="1200" cap="none" spc="0" baseline="0">
                <a:solidFill>
                  <a:schemeClr val="accent5"/>
                </a:solidFill>
                <a:latin typeface="+mn-lt"/>
                <a:ea typeface="+mj-ea"/>
                <a:cs typeface="+mj-cs"/>
              </a:rPr>
            </a:br>
            <a:r>
              <a:rPr lang="de-DE" b="0" kern="1200" cap="none" baseline="0" err="1">
                <a:solidFill>
                  <a:schemeClr val="accent5"/>
                </a:solidFill>
                <a:latin typeface="+mn-lt"/>
                <a:ea typeface="+mj-ea"/>
                <a:cs typeface="+mj-cs"/>
              </a:rPr>
              <a:t>FreeStyle</a:t>
            </a:r>
            <a:r>
              <a:rPr lang="de-DE" b="0" kern="1200" cap="none" baseline="0">
                <a:solidFill>
                  <a:schemeClr val="accent5"/>
                </a:solidFill>
                <a:latin typeface="+mn-lt"/>
                <a:ea typeface="+mj-ea"/>
                <a:cs typeface="+mj-cs"/>
              </a:rPr>
              <a:t> Libre </a:t>
            </a:r>
            <a:r>
              <a:rPr lang="de-DE" b="0" kern="1200" cap="none" spc="-150" baseline="0">
                <a:solidFill>
                  <a:schemeClr val="accent5"/>
                </a:solidFill>
                <a:latin typeface="+mn-lt"/>
                <a:ea typeface="+mj-ea"/>
                <a:cs typeface="+mj-cs"/>
              </a:rPr>
              <a:t>Messsystems</a:t>
            </a:r>
            <a:endParaRPr lang="de-DE" b="0" kern="1200" cap="none" spc="-150" baseline="0">
              <a:latin typeface="+mn-lt"/>
              <a:ea typeface="+mj-ea"/>
              <a:cs typeface="+mj-cs"/>
            </a:endParaRPr>
          </a:p>
        </p:txBody>
      </p:sp>
      <p:sp>
        <p:nvSpPr>
          <p:cNvPr id="8" name="Textplatzhalter 7">
            <a:extLst>
              <a:ext uri="{FF2B5EF4-FFF2-40B4-BE49-F238E27FC236}">
                <a16:creationId xmlns:a16="http://schemas.microsoft.com/office/drawing/2014/main" xmlns="" id="{24A3BBFB-070E-4B45-BBB3-52DC67FFFF02}"/>
              </a:ext>
            </a:extLst>
          </p:cNvPr>
          <p:cNvSpPr>
            <a:spLocks noGrp="1"/>
          </p:cNvSpPr>
          <p:nvPr>
            <p:ph type="body" sz="quarter" idx="11"/>
          </p:nvPr>
        </p:nvSpPr>
        <p:spPr/>
        <p:txBody>
          <a:bodyPr/>
          <a:lstStyle/>
          <a:p>
            <a:endParaRPr lang="de-DE"/>
          </a:p>
        </p:txBody>
      </p:sp>
      <p:sp>
        <p:nvSpPr>
          <p:cNvPr id="11" name="Inhaltsplatzhalter 2">
            <a:extLst>
              <a:ext uri="{FF2B5EF4-FFF2-40B4-BE49-F238E27FC236}">
                <a16:creationId xmlns:a16="http://schemas.microsoft.com/office/drawing/2014/main" xmlns="" id="{F3D84DD9-2CED-4CD4-A79D-586E37B7FFD8}"/>
              </a:ext>
            </a:extLst>
          </p:cNvPr>
          <p:cNvSpPr txBox="1">
            <a:spLocks/>
          </p:cNvSpPr>
          <p:nvPr/>
        </p:nvSpPr>
        <p:spPr>
          <a:xfrm>
            <a:off x="502919" y="1620000"/>
            <a:ext cx="4069081" cy="3044900"/>
          </a:xfrm>
          <a:prstGeom prst="rect">
            <a:avLst/>
          </a:prstGeom>
        </p:spPr>
        <p:txBody>
          <a:bodyPr vert="horz" lIns="0" tIns="0" rIns="182880" bIns="45720" rtlCol="0">
            <a:normAutofit/>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000"/>
              </a:spcAft>
              <a:buClr>
                <a:srgbClr val="FFDF00"/>
              </a:buClr>
            </a:pPr>
            <a:r>
              <a:rPr lang="de-DE" sz="1200" b="0">
                <a:solidFill>
                  <a:schemeClr val="tx1"/>
                </a:solidFill>
                <a:latin typeface="+mj-lt"/>
              </a:rPr>
              <a:t>Die Einnahme von Salicylsäure (verwendet in einigen Schmerzmitteln wie Aspirin und manchen Hautpflege-produkten) kann die Sensorglukosewerte geringfügig senken. Der Grad der Ungenauigkeit ist abhängig von der Menge der im Körper wirkenden Störsubstanz.</a:t>
            </a:r>
            <a:br>
              <a:rPr lang="de-DE" sz="1200" b="0">
                <a:solidFill>
                  <a:schemeClr val="tx1"/>
                </a:solidFill>
                <a:latin typeface="+mj-lt"/>
              </a:rPr>
            </a:br>
            <a:endParaRPr lang="de-DE" sz="1200" b="0">
              <a:solidFill>
                <a:schemeClr val="tx1"/>
              </a:solidFill>
              <a:latin typeface="+mj-lt"/>
            </a:endParaRPr>
          </a:p>
          <a:p>
            <a:pPr>
              <a:spcAft>
                <a:spcPts val="1000"/>
              </a:spcAft>
              <a:buClr>
                <a:srgbClr val="FFDF00"/>
              </a:buClr>
            </a:pPr>
            <a:r>
              <a:rPr lang="de-DE" sz="1200" b="0">
                <a:solidFill>
                  <a:schemeClr val="tx1"/>
                </a:solidFill>
                <a:latin typeface="+mj-lt"/>
              </a:rPr>
              <a:t>Schwere Dehydratation und exzessiver Flüssigkeitsverlust können zu ungenauen Ergebnissen führen. Wenn der Patient dehydriert zu sein scheint, sollte umgehend das medizinische Fachpersonal kontaktiert werden.</a:t>
            </a:r>
          </a:p>
        </p:txBody>
      </p:sp>
      <p:cxnSp>
        <p:nvCxnSpPr>
          <p:cNvPr id="12" name="Gerade Verbindung 35">
            <a:extLst>
              <a:ext uri="{FF2B5EF4-FFF2-40B4-BE49-F238E27FC236}">
                <a16:creationId xmlns:a16="http://schemas.microsoft.com/office/drawing/2014/main" xmlns="" id="{4EF750E8-0C5B-4F43-9CAF-BAC134820C46}"/>
              </a:ext>
            </a:extLst>
          </p:cNvPr>
          <p:cNvCxnSpPr>
            <a:cxnSpLocks/>
          </p:cNvCxnSpPr>
          <p:nvPr/>
        </p:nvCxnSpPr>
        <p:spPr>
          <a:xfrm>
            <a:off x="502919" y="1593105"/>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4" name="Textplatzhalter 10">
            <a:extLst>
              <a:ext uri="{FF2B5EF4-FFF2-40B4-BE49-F238E27FC236}">
                <a16:creationId xmlns:a16="http://schemas.microsoft.com/office/drawing/2014/main" xmlns="" id="{773B1815-1D72-FB4D-851C-113A3D8AAFA7}"/>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cxnSp>
        <p:nvCxnSpPr>
          <p:cNvPr id="15" name="Gerade Verbindung 35">
            <a:extLst>
              <a:ext uri="{FF2B5EF4-FFF2-40B4-BE49-F238E27FC236}">
                <a16:creationId xmlns:a16="http://schemas.microsoft.com/office/drawing/2014/main" xmlns="" id="{50E063CA-40C4-CF42-B754-64A63B52A934}"/>
              </a:ext>
            </a:extLst>
          </p:cNvPr>
          <p:cNvCxnSpPr>
            <a:cxnSpLocks/>
          </p:cNvCxnSpPr>
          <p:nvPr/>
        </p:nvCxnSpPr>
        <p:spPr>
          <a:xfrm>
            <a:off x="502919" y="2892987"/>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7" name="Datumsplatzhalter 4">
            <a:extLst>
              <a:ext uri="{FF2B5EF4-FFF2-40B4-BE49-F238E27FC236}">
                <a16:creationId xmlns:a16="http://schemas.microsoft.com/office/drawing/2014/main" xmlns="" id="{F5D1238E-A0C9-4494-BE0A-17F9775DB19E}"/>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8" name="Foliennummernplatzhalter 1">
            <a:extLst>
              <a:ext uri="{FF2B5EF4-FFF2-40B4-BE49-F238E27FC236}">
                <a16:creationId xmlns:a16="http://schemas.microsoft.com/office/drawing/2014/main" xmlns="" id="{7424BDA2-D6D1-4C61-B150-2763D559202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22</a:t>
            </a:fld>
            <a:endParaRPr lang="en-US"/>
          </a:p>
        </p:txBody>
      </p:sp>
    </p:spTree>
    <p:extLst>
      <p:ext uri="{BB962C8B-B14F-4D97-AF65-F5344CB8AC3E}">
        <p14:creationId xmlns:p14="http://schemas.microsoft.com/office/powerpoint/2010/main" val="126010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Bildplatzhalter 19">
            <a:extLst>
              <a:ext uri="{FF2B5EF4-FFF2-40B4-BE49-F238E27FC236}">
                <a16:creationId xmlns:a16="http://schemas.microsoft.com/office/drawing/2014/main" xmlns="" id="{1DD3E6F0-71A5-7B45-8DA5-4609E071A91B}"/>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b="-1"/>
          <a:stretch/>
        </p:blipFill>
        <p:spPr>
          <a:xfrm>
            <a:off x="4818890" y="0"/>
            <a:ext cx="4325110" cy="5143500"/>
          </a:xfrm>
        </p:spPr>
      </p:pic>
      <p:sp>
        <p:nvSpPr>
          <p:cNvPr id="7" name="Titel 6">
            <a:extLst>
              <a:ext uri="{FF2B5EF4-FFF2-40B4-BE49-F238E27FC236}">
                <a16:creationId xmlns:a16="http://schemas.microsoft.com/office/drawing/2014/main" xmlns="" id="{C665E92B-CA83-4CA5-8D1C-6CF6EA82C806}"/>
              </a:ext>
            </a:extLst>
          </p:cNvPr>
          <p:cNvSpPr>
            <a:spLocks noGrp="1"/>
          </p:cNvSpPr>
          <p:nvPr>
            <p:ph type="title"/>
          </p:nvPr>
        </p:nvSpPr>
        <p:spPr/>
        <p:txBody>
          <a:bodyPr/>
          <a:lstStyle/>
          <a:p>
            <a:r>
              <a:rPr lang="de-DE"/>
              <a:t>Informationen für die Testproduktabgabe</a:t>
            </a:r>
          </a:p>
        </p:txBody>
      </p:sp>
      <p:sp>
        <p:nvSpPr>
          <p:cNvPr id="11" name="Inhaltsplatzhalter 2">
            <a:extLst>
              <a:ext uri="{FF2B5EF4-FFF2-40B4-BE49-F238E27FC236}">
                <a16:creationId xmlns:a16="http://schemas.microsoft.com/office/drawing/2014/main" xmlns="" id="{F3D84DD9-2CED-4CD4-A79D-586E37B7FFD8}"/>
              </a:ext>
            </a:extLst>
          </p:cNvPr>
          <p:cNvSpPr txBox="1">
            <a:spLocks/>
          </p:cNvSpPr>
          <p:nvPr/>
        </p:nvSpPr>
        <p:spPr>
          <a:xfrm>
            <a:off x="504000" y="1368000"/>
            <a:ext cx="4068000" cy="2736850"/>
          </a:xfrm>
          <a:prstGeom prst="rect">
            <a:avLst/>
          </a:prstGeom>
        </p:spPr>
        <p:txBody>
          <a:bodyPr lIns="0" tIns="0" r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1000"/>
              </a:spcAft>
              <a:buClr>
                <a:srgbClr val="000000"/>
              </a:buClr>
              <a:buSzTx/>
              <a:buFont typeface="Arial" panose="020B0604020202020204" pitchFamily="34" charset="0"/>
              <a:buNone/>
              <a:tabLst/>
              <a:defRPr/>
            </a:pPr>
            <a:r>
              <a:rPr kumimoji="0" lang="de-DE" sz="1400" b="1" i="0" u="none" strike="noStrike" kern="1200" cap="none" spc="0" normalizeH="0" baseline="0" noProof="0">
                <a:ln>
                  <a:noFill/>
                </a:ln>
                <a:solidFill>
                  <a:srgbClr val="000000"/>
                </a:solidFill>
                <a:effectLst/>
                <a:uLnTx/>
                <a:uFillTx/>
                <a:latin typeface="Georgia"/>
                <a:ea typeface="+mn-ea"/>
                <a:cs typeface="Calibri" panose="020F0502020204030204" pitchFamily="34" charset="0"/>
              </a:rPr>
              <a:t>Die folgenden Unterlagen liegen aus und können bei Bedarf eingesehen sowie mit nach Hause genommen werden:</a:t>
            </a:r>
          </a:p>
          <a:p>
            <a:pPr marL="0" marR="0" lvl="0" indent="0" algn="l" defTabSz="914400" rtl="0" eaLnBrk="1" fontAlgn="auto" latinLnBrk="0" hangingPunct="1">
              <a:lnSpc>
                <a:spcPct val="100000"/>
              </a:lnSpc>
              <a:spcBef>
                <a:spcPts val="600"/>
              </a:spcBef>
              <a:spcAft>
                <a:spcPts val="1000"/>
              </a:spcAft>
              <a:buClr>
                <a:srgbClr val="FFDF00"/>
              </a:buClr>
              <a:buSzTx/>
              <a:buFont typeface="Arial" panose="020B0604020202020204" pitchFamily="34" charset="0"/>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Calibri" panose="020F0502020204030204" pitchFamily="34" charset="0"/>
              </a:rPr>
              <a:t/>
            </a:r>
            <a:br>
              <a:rPr kumimoji="0" lang="de-DE" sz="1200" b="0" i="0" u="none" strike="noStrike" kern="1200" cap="none" spc="0" normalizeH="0" baseline="0" noProof="0">
                <a:ln>
                  <a:noFill/>
                </a:ln>
                <a:solidFill>
                  <a:srgbClr val="000000"/>
                </a:solidFill>
                <a:effectLst/>
                <a:uLnTx/>
                <a:uFillTx/>
                <a:latin typeface="Georgia"/>
                <a:ea typeface="+mn-ea"/>
                <a:cs typeface="Calibri" panose="020F0502020204030204" pitchFamily="34" charset="0"/>
              </a:rPr>
            </a:br>
            <a:r>
              <a:rPr kumimoji="0" lang="de-DE" sz="1200" b="0" i="0" u="none" strike="noStrike" kern="1200" cap="none" spc="0" normalizeH="0" baseline="0" noProof="0">
                <a:ln>
                  <a:noFill/>
                </a:ln>
                <a:solidFill>
                  <a:srgbClr val="000000"/>
                </a:solidFill>
                <a:effectLst/>
                <a:uLnTx/>
                <a:uFillTx/>
                <a:latin typeface="Georgia"/>
                <a:ea typeface="+mn-ea"/>
                <a:cs typeface="Calibri" panose="020F0502020204030204" pitchFamily="34" charset="0"/>
              </a:rPr>
              <a:t>Datenschutzvereinbarung </a:t>
            </a:r>
          </a:p>
          <a:p>
            <a:pPr marL="0" marR="0" lvl="0" indent="0" algn="l" defTabSz="914400" rtl="0" eaLnBrk="1" fontAlgn="auto" latinLnBrk="0" hangingPunct="1">
              <a:lnSpc>
                <a:spcPct val="100000"/>
              </a:lnSpc>
              <a:spcBef>
                <a:spcPts val="600"/>
              </a:spcBef>
              <a:spcAft>
                <a:spcPts val="1000"/>
              </a:spcAft>
              <a:buClr>
                <a:srgbClr val="FFDF00"/>
              </a:buClr>
              <a:buSzTx/>
              <a:buFont typeface="Arial" panose="020B0604020202020204" pitchFamily="34" charset="0"/>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Calibri" panose="020F0502020204030204" pitchFamily="34" charset="0"/>
              </a:rPr>
              <a:t>Allgemeine Geschäftsbedingungen </a:t>
            </a:r>
            <a:br>
              <a:rPr kumimoji="0" lang="de-DE" sz="1200" b="0" i="0" u="none" strike="noStrike" kern="1200" cap="none" spc="0" normalizeH="0" baseline="0" noProof="0">
                <a:ln>
                  <a:noFill/>
                </a:ln>
                <a:solidFill>
                  <a:srgbClr val="000000"/>
                </a:solidFill>
                <a:effectLst/>
                <a:uLnTx/>
                <a:uFillTx/>
                <a:latin typeface="Georgia"/>
                <a:ea typeface="+mn-ea"/>
                <a:cs typeface="Calibri" panose="020F0502020204030204" pitchFamily="34" charset="0"/>
              </a:rPr>
            </a:br>
            <a:r>
              <a:rPr kumimoji="0" lang="de-DE" sz="1200" b="0" i="0" u="none" strike="noStrike" kern="1200" cap="none" spc="0" normalizeH="0" baseline="0" noProof="0">
                <a:ln>
                  <a:noFill/>
                </a:ln>
                <a:solidFill>
                  <a:srgbClr val="000000"/>
                </a:solidFill>
                <a:effectLst/>
                <a:uLnTx/>
                <a:uFillTx/>
                <a:latin typeface="Georgia"/>
                <a:ea typeface="+mn-ea"/>
                <a:cs typeface="Calibri" panose="020F0502020204030204" pitchFamily="34" charset="0"/>
              </a:rPr>
              <a:t>zur Nutzung des Webshops</a:t>
            </a:r>
          </a:p>
          <a:p>
            <a:pPr marL="0" marR="0" lvl="0" indent="0" algn="l" defTabSz="914400" rtl="0" eaLnBrk="1" fontAlgn="auto" latinLnBrk="0" hangingPunct="1">
              <a:lnSpc>
                <a:spcPct val="100000"/>
              </a:lnSpc>
              <a:spcBef>
                <a:spcPts val="600"/>
              </a:spcBef>
              <a:spcAft>
                <a:spcPts val="1000"/>
              </a:spcAft>
              <a:buClr>
                <a:srgbClr val="FFDF00"/>
              </a:buClr>
              <a:buSzTx/>
              <a:buFont typeface="Arial" panose="020B0604020202020204" pitchFamily="34" charset="0"/>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Calibri" panose="020F0502020204030204" pitchFamily="34" charset="0"/>
              </a:rPr>
              <a:t>Teilnahmebedingungen Testproduktabgabe</a:t>
            </a:r>
          </a:p>
          <a:p>
            <a:pPr marL="182563" marR="0" lvl="0" indent="-182563" algn="l" defTabSz="914400" rtl="0" eaLnBrk="1" fontAlgn="auto" latinLnBrk="0" hangingPunct="1">
              <a:lnSpc>
                <a:spcPct val="100000"/>
              </a:lnSpc>
              <a:spcBef>
                <a:spcPts val="600"/>
              </a:spcBef>
              <a:spcAft>
                <a:spcPts val="1000"/>
              </a:spcAft>
              <a:buClr>
                <a:srgbClr val="000000"/>
              </a:buClr>
              <a:buSzTx/>
              <a:buFont typeface="Arial" panose="020B0604020202020204" pitchFamily="34" charset="0"/>
              <a:buChar char="•"/>
              <a:tabLst/>
              <a:defRPr/>
            </a:pPr>
            <a:endParaRPr kumimoji="0" lang="de-DE" sz="1200" b="0" i="0" u="none" strike="noStrike" kern="1200" cap="none" spc="0" normalizeH="0" baseline="0" noProof="0">
              <a:ln>
                <a:noFill/>
              </a:ln>
              <a:solidFill>
                <a:srgbClr val="000000"/>
              </a:solidFill>
              <a:effectLst/>
              <a:uLnTx/>
              <a:uFillTx/>
              <a:latin typeface="Georgia"/>
              <a:ea typeface="+mn-ea"/>
              <a:cs typeface="Calibri" panose="020F0502020204030204" pitchFamily="34" charset="0"/>
            </a:endParaRPr>
          </a:p>
        </p:txBody>
      </p:sp>
      <p:sp>
        <p:nvSpPr>
          <p:cNvPr id="13" name="Textplatzhalter 10">
            <a:extLst>
              <a:ext uri="{FF2B5EF4-FFF2-40B4-BE49-F238E27FC236}">
                <a16:creationId xmlns:a16="http://schemas.microsoft.com/office/drawing/2014/main" xmlns="" id="{BEFE79D7-325B-4BE6-B6DF-F5300B8B2D8B}"/>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700" b="0"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Calibri" panose="020F0502020204030204" pitchFamily="34" charset="0"/>
              </a:rPr>
              <a:t>Agenturfoto. Mit Model gestellt.</a:t>
            </a:r>
          </a:p>
        </p:txBody>
      </p:sp>
      <p:cxnSp>
        <p:nvCxnSpPr>
          <p:cNvPr id="12" name="Gerade Verbindung 35">
            <a:extLst>
              <a:ext uri="{FF2B5EF4-FFF2-40B4-BE49-F238E27FC236}">
                <a16:creationId xmlns:a16="http://schemas.microsoft.com/office/drawing/2014/main" xmlns="" id="{1265720D-9734-5747-B2A0-2CB3219DC2E8}"/>
              </a:ext>
            </a:extLst>
          </p:cNvPr>
          <p:cNvCxnSpPr>
            <a:cxnSpLocks/>
          </p:cNvCxnSpPr>
          <p:nvPr/>
        </p:nvCxnSpPr>
        <p:spPr>
          <a:xfrm>
            <a:off x="502919" y="2348139"/>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4" name="Gerade Verbindung 35">
            <a:extLst>
              <a:ext uri="{FF2B5EF4-FFF2-40B4-BE49-F238E27FC236}">
                <a16:creationId xmlns:a16="http://schemas.microsoft.com/office/drawing/2014/main" xmlns="" id="{2C25BA98-1780-A34B-ACAC-05FD4F83793A}"/>
              </a:ext>
            </a:extLst>
          </p:cNvPr>
          <p:cNvCxnSpPr>
            <a:cxnSpLocks/>
          </p:cNvCxnSpPr>
          <p:nvPr/>
        </p:nvCxnSpPr>
        <p:spPr>
          <a:xfrm>
            <a:off x="502919" y="2724656"/>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5" name="Gerade Verbindung 35">
            <a:extLst>
              <a:ext uri="{FF2B5EF4-FFF2-40B4-BE49-F238E27FC236}">
                <a16:creationId xmlns:a16="http://schemas.microsoft.com/office/drawing/2014/main" xmlns="" id="{D0A97513-0845-4D48-8A57-F1FE8E221AA9}"/>
              </a:ext>
            </a:extLst>
          </p:cNvPr>
          <p:cNvCxnSpPr>
            <a:cxnSpLocks/>
          </p:cNvCxnSpPr>
          <p:nvPr/>
        </p:nvCxnSpPr>
        <p:spPr>
          <a:xfrm>
            <a:off x="502919" y="3289432"/>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8" name="Datumsplatzhalter 4">
            <a:extLst>
              <a:ext uri="{FF2B5EF4-FFF2-40B4-BE49-F238E27FC236}">
                <a16:creationId xmlns:a16="http://schemas.microsoft.com/office/drawing/2014/main" xmlns="" id="{24A1DD13-7303-4B05-8647-4F15B9D6AB76}"/>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9" name="Foliennummernplatzhalter 1">
            <a:extLst>
              <a:ext uri="{FF2B5EF4-FFF2-40B4-BE49-F238E27FC236}">
                <a16:creationId xmlns:a16="http://schemas.microsoft.com/office/drawing/2014/main" xmlns="" id="{39401E9A-D942-4493-9350-7D52E0CEF1E0}"/>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23</a:t>
            </a:fld>
            <a:endParaRPr lang="en-US"/>
          </a:p>
        </p:txBody>
      </p:sp>
    </p:spTree>
    <p:extLst>
      <p:ext uri="{BB962C8B-B14F-4D97-AF65-F5344CB8AC3E}">
        <p14:creationId xmlns:p14="http://schemas.microsoft.com/office/powerpoint/2010/main" val="31779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Bildplatzhalter 16">
            <a:extLst>
              <a:ext uri="{FF2B5EF4-FFF2-40B4-BE49-F238E27FC236}">
                <a16:creationId xmlns:a16="http://schemas.microsoft.com/office/drawing/2014/main" xmlns="" id="{6D80120E-D5AE-824C-9000-82FB390DD29D}"/>
              </a:ext>
            </a:extLst>
          </p:cNvPr>
          <p:cNvPicPr>
            <a:picLocks noGrp="1" noChangeAspect="1"/>
          </p:cNvPicPr>
          <p:nvPr>
            <p:ph type="pic" sz="quarter" idx="4294967295"/>
          </p:nvPr>
        </p:nvPicPr>
        <p:blipFill rotWithShape="1">
          <a:blip r:embed="rId4" cstate="screen">
            <a:extLst>
              <a:ext uri="{28A0092B-C50C-407E-A947-70E740481C1C}">
                <a14:useLocalDpi xmlns:a14="http://schemas.microsoft.com/office/drawing/2010/main"/>
              </a:ext>
            </a:extLst>
          </a:blip>
          <a:srcRect/>
          <a:stretch/>
        </p:blipFill>
        <p:spPr>
          <a:xfrm>
            <a:off x="4818890" y="0"/>
            <a:ext cx="4325110" cy="5143500"/>
          </a:xfrm>
        </p:spPr>
      </p:pic>
      <p:sp>
        <p:nvSpPr>
          <p:cNvPr id="8" name="Titel 7">
            <a:extLst>
              <a:ext uri="{FF2B5EF4-FFF2-40B4-BE49-F238E27FC236}">
                <a16:creationId xmlns:a16="http://schemas.microsoft.com/office/drawing/2014/main" xmlns="" id="{C130701D-9750-434F-A319-3D7D5D2EAB9C}"/>
              </a:ext>
            </a:extLst>
          </p:cNvPr>
          <p:cNvSpPr>
            <a:spLocks noGrp="1"/>
          </p:cNvSpPr>
          <p:nvPr>
            <p:ph type="title"/>
          </p:nvPr>
        </p:nvSpPr>
        <p:spPr/>
        <p:txBody>
          <a:bodyPr/>
          <a:lstStyle/>
          <a:p>
            <a:r>
              <a:rPr lang="de-DE">
                <a:solidFill>
                  <a:schemeClr val="bg1"/>
                </a:solidFill>
              </a:rPr>
              <a:t>Sensorapplikation und Ersteinrichtung</a:t>
            </a:r>
          </a:p>
        </p:txBody>
      </p:sp>
      <p:sp>
        <p:nvSpPr>
          <p:cNvPr id="2" name="Textplatzhalter 10">
            <a:extLst>
              <a:ext uri="{FF2B5EF4-FFF2-40B4-BE49-F238E27FC236}">
                <a16:creationId xmlns:a16="http://schemas.microsoft.com/office/drawing/2014/main" xmlns="" id="{5D5E2D88-3791-4A04-AEA1-532D45CD83E1}"/>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85000"/>
                  </a:schemeClr>
                </a:solidFill>
                <a:latin typeface="Calibri" panose="020F0502020204030204" pitchFamily="34" charset="0"/>
                <a:cs typeface="Calibri" panose="020F0502020204030204" pitchFamily="34" charset="0"/>
              </a:rPr>
              <a:t>Agenturfoto. Mit Model gestellt.</a:t>
            </a:r>
          </a:p>
        </p:txBody>
      </p:sp>
      <p:pic>
        <p:nvPicPr>
          <p:cNvPr id="7" name="Grafik 6">
            <a:extLst>
              <a:ext uri="{FF2B5EF4-FFF2-40B4-BE49-F238E27FC236}">
                <a16:creationId xmlns:a16="http://schemas.microsoft.com/office/drawing/2014/main" xmlns="" id="{154B74B7-EFE0-4485-AF72-498C3248F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5766" y="2598154"/>
            <a:ext cx="2845973" cy="2134478"/>
          </a:xfrm>
          <a:prstGeom prst="rect">
            <a:avLst/>
          </a:prstGeom>
        </p:spPr>
      </p:pic>
      <p:pic>
        <p:nvPicPr>
          <p:cNvPr id="9" name="Grafik 8">
            <a:extLst>
              <a:ext uri="{FF2B5EF4-FFF2-40B4-BE49-F238E27FC236}">
                <a16:creationId xmlns:a16="http://schemas.microsoft.com/office/drawing/2014/main" xmlns="" id="{20925AEC-3345-4311-AE84-56B387C2D38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20906" y="1045041"/>
            <a:ext cx="2076128" cy="3633224"/>
          </a:xfrm>
          <a:prstGeom prst="rect">
            <a:avLst/>
          </a:prstGeom>
        </p:spPr>
      </p:pic>
      <p:sp>
        <p:nvSpPr>
          <p:cNvPr id="10" name="Datumsplatzhalter 4">
            <a:extLst>
              <a:ext uri="{FF2B5EF4-FFF2-40B4-BE49-F238E27FC236}">
                <a16:creationId xmlns:a16="http://schemas.microsoft.com/office/drawing/2014/main" xmlns="" id="{6B847ACB-B909-4AD9-BF76-45B0A732F52B}"/>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11" name="Foliennummernplatzhalter 1">
            <a:extLst>
              <a:ext uri="{FF2B5EF4-FFF2-40B4-BE49-F238E27FC236}">
                <a16:creationId xmlns:a16="http://schemas.microsoft.com/office/drawing/2014/main" xmlns="" id="{803020B9-71E2-4C1D-9F50-2116C1ACA0A3}"/>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24</a:t>
            </a:fld>
            <a:endParaRPr lang="en-US">
              <a:solidFill>
                <a:schemeClr val="bg1"/>
              </a:solidFill>
            </a:endParaRPr>
          </a:p>
        </p:txBody>
      </p:sp>
    </p:spTree>
    <p:extLst>
      <p:ext uri="{BB962C8B-B14F-4D97-AF65-F5344CB8AC3E}">
        <p14:creationId xmlns:p14="http://schemas.microsoft.com/office/powerpoint/2010/main" val="16348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8F73CC9-2E75-44F9-AA13-D172571E5981}"/>
              </a:ext>
            </a:extLst>
          </p:cNvPr>
          <p:cNvSpPr>
            <a:spLocks noGrp="1"/>
          </p:cNvSpPr>
          <p:nvPr>
            <p:ph type="title"/>
          </p:nvPr>
        </p:nvSpPr>
        <p:spPr/>
        <p:txBody>
          <a:bodyPr/>
          <a:lstStyle/>
          <a:p>
            <a:r>
              <a:rPr lang="de-DE"/>
              <a:t>Sensoranbringung? So geht‘s:</a:t>
            </a:r>
          </a:p>
        </p:txBody>
      </p:sp>
      <p:sp>
        <p:nvSpPr>
          <p:cNvPr id="6" name="Textplatzhalter 5">
            <a:extLst>
              <a:ext uri="{FF2B5EF4-FFF2-40B4-BE49-F238E27FC236}">
                <a16:creationId xmlns:a16="http://schemas.microsoft.com/office/drawing/2014/main" xmlns="" id="{6E31D4FF-97DA-40E6-95DA-C4D0339F2E88}"/>
              </a:ext>
            </a:extLst>
          </p:cNvPr>
          <p:cNvSpPr>
            <a:spLocks noGrp="1"/>
          </p:cNvSpPr>
          <p:nvPr>
            <p:ph type="body" sz="quarter" idx="11"/>
          </p:nvPr>
        </p:nvSpPr>
        <p:spPr/>
        <p:txBody>
          <a:bodyPr lIns="0"/>
          <a:lstStyle/>
          <a:p>
            <a:r>
              <a:rPr lang="de-DE"/>
              <a:t>Agenturfotos. Mit Models gestellt.</a:t>
            </a:r>
          </a:p>
        </p:txBody>
      </p:sp>
      <p:sp>
        <p:nvSpPr>
          <p:cNvPr id="8" name="Abgerundetes Rechteck 10">
            <a:extLst>
              <a:ext uri="{FF2B5EF4-FFF2-40B4-BE49-F238E27FC236}">
                <a16:creationId xmlns:a16="http://schemas.microsoft.com/office/drawing/2014/main" xmlns="" id="{9DDB35C0-EC09-494F-B925-7A399FEC7F61}"/>
              </a:ext>
            </a:extLst>
          </p:cNvPr>
          <p:cNvSpPr/>
          <p:nvPr/>
        </p:nvSpPr>
        <p:spPr>
          <a:xfrm>
            <a:off x="1264350" y="4051196"/>
            <a:ext cx="6615301" cy="426668"/>
          </a:xfrm>
          <a:prstGeom prst="roundRect">
            <a:avLst>
              <a:gd name="adj" fmla="val 24556"/>
            </a:avLst>
          </a:prstGeom>
          <a:gradFill>
            <a:gsLst>
              <a:gs pos="50000">
                <a:srgbClr val="2453A3"/>
              </a:gs>
              <a:gs pos="0">
                <a:schemeClr val="accent2"/>
              </a:gs>
              <a:gs pos="100000">
                <a:schemeClr val="accent5"/>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90000" bIns="90000" rtlCol="0" anchor="ctr">
            <a:spAutoFit/>
          </a:bodyPr>
          <a:lstStyle/>
          <a:p>
            <a:pPr marL="11516" marR="65066" defTabSz="1219170">
              <a:spcBef>
                <a:spcPts val="91"/>
              </a:spcBef>
              <a:spcAft>
                <a:spcPts val="400"/>
              </a:spcAft>
              <a:buClr>
                <a:srgbClr val="E65620"/>
              </a:buClr>
              <a:buSzPct val="100000"/>
              <a:tabLst>
                <a:tab pos="109979" algn="l"/>
              </a:tabLst>
            </a:pPr>
            <a:r>
              <a:rPr lang="de-DE" sz="1200">
                <a:solidFill>
                  <a:schemeClr val="bg1"/>
                </a:solidFill>
                <a:latin typeface="+mj-lt"/>
                <a:cs typeface="Arial" panose="020B0604020202020204" pitchFamily="34" charset="0"/>
              </a:rPr>
              <a:t>Die Sensorpackung sollte beim Herunterdrücken auf einer festen, glatten Oberfläche stehen.</a:t>
            </a:r>
          </a:p>
        </p:txBody>
      </p:sp>
      <p:sp>
        <p:nvSpPr>
          <p:cNvPr id="7" name="Inhaltsplatzhalter 2">
            <a:extLst>
              <a:ext uri="{FF2B5EF4-FFF2-40B4-BE49-F238E27FC236}">
                <a16:creationId xmlns:a16="http://schemas.microsoft.com/office/drawing/2014/main" xmlns="" id="{594AEBF0-F19F-4501-870B-0C154F480476}"/>
              </a:ext>
            </a:extLst>
          </p:cNvPr>
          <p:cNvSpPr txBox="1">
            <a:spLocks/>
          </p:cNvSpPr>
          <p:nvPr/>
        </p:nvSpPr>
        <p:spPr>
          <a:xfrm>
            <a:off x="1874061" y="1118503"/>
            <a:ext cx="2694699" cy="109288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a:solidFill>
                  <a:schemeClr val="tx1"/>
                </a:solidFill>
                <a:latin typeface="+mj-lt"/>
              </a:rPr>
              <a:t>Arm vorbereiten</a:t>
            </a:r>
          </a:p>
          <a:p>
            <a:r>
              <a:rPr lang="de-DE" sz="1200" b="0">
                <a:solidFill>
                  <a:schemeClr val="tx1"/>
                </a:solidFill>
                <a:latin typeface="+mj-lt"/>
              </a:rPr>
              <a:t>Anwendungsstelle mit einer einfachen Seife waschen, trocknen und anschließend mit einem Alkoholtuch reinigen. </a:t>
            </a:r>
          </a:p>
        </p:txBody>
      </p:sp>
      <p:sp>
        <p:nvSpPr>
          <p:cNvPr id="9" name="Inhaltsplatzhalter 3">
            <a:extLst>
              <a:ext uri="{FF2B5EF4-FFF2-40B4-BE49-F238E27FC236}">
                <a16:creationId xmlns:a16="http://schemas.microsoft.com/office/drawing/2014/main" xmlns="" id="{7489CADF-A45D-40FB-BA86-98699A77E3EB}"/>
              </a:ext>
            </a:extLst>
          </p:cNvPr>
          <p:cNvSpPr txBox="1">
            <a:spLocks/>
          </p:cNvSpPr>
          <p:nvPr/>
        </p:nvSpPr>
        <p:spPr>
          <a:xfrm>
            <a:off x="6108437" y="1118503"/>
            <a:ext cx="2704260" cy="109288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a:solidFill>
                  <a:schemeClr val="tx1"/>
                </a:solidFill>
                <a:latin typeface="+mj-lt"/>
              </a:rPr>
              <a:t>Sensor und </a:t>
            </a:r>
            <a:r>
              <a:rPr lang="de-DE" sz="1200" err="1">
                <a:solidFill>
                  <a:schemeClr val="tx1"/>
                </a:solidFill>
                <a:latin typeface="+mj-lt"/>
              </a:rPr>
              <a:t>Sensorapplikator</a:t>
            </a:r>
            <a:r>
              <a:rPr lang="de-DE" sz="1200">
                <a:solidFill>
                  <a:schemeClr val="tx1"/>
                </a:solidFill>
                <a:latin typeface="+mj-lt"/>
              </a:rPr>
              <a:t> zusammenstecken</a:t>
            </a:r>
          </a:p>
          <a:p>
            <a:r>
              <a:rPr lang="de-DE" sz="1200" b="0">
                <a:solidFill>
                  <a:schemeClr val="tx1"/>
                </a:solidFill>
                <a:latin typeface="+mj-lt"/>
              </a:rPr>
              <a:t>Applikator fest in die Packung drücken, sodass die dunklen Markierungen aufeinander zeigen.</a:t>
            </a:r>
          </a:p>
          <a:p>
            <a:endParaRPr lang="de-DE" sz="1200">
              <a:solidFill>
                <a:schemeClr val="tx1"/>
              </a:solidFill>
              <a:latin typeface="+mj-lt"/>
            </a:endParaRPr>
          </a:p>
        </p:txBody>
      </p:sp>
      <p:sp>
        <p:nvSpPr>
          <p:cNvPr id="10" name="Inhaltsplatzhalter 4">
            <a:extLst>
              <a:ext uri="{FF2B5EF4-FFF2-40B4-BE49-F238E27FC236}">
                <a16:creationId xmlns:a16="http://schemas.microsoft.com/office/drawing/2014/main" xmlns="" id="{C93CB93D-986C-4508-9637-5E0F2E11D810}"/>
              </a:ext>
            </a:extLst>
          </p:cNvPr>
          <p:cNvSpPr txBox="1">
            <a:spLocks/>
          </p:cNvSpPr>
          <p:nvPr/>
        </p:nvSpPr>
        <p:spPr>
          <a:xfrm>
            <a:off x="1882119" y="2725342"/>
            <a:ext cx="2667695" cy="87434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a:solidFill>
                  <a:schemeClr val="tx1"/>
                </a:solidFill>
                <a:latin typeface="+mj-lt"/>
              </a:rPr>
              <a:t>Sensor anbringen</a:t>
            </a:r>
          </a:p>
          <a:p>
            <a:r>
              <a:rPr lang="de-DE" sz="1200" b="0">
                <a:solidFill>
                  <a:schemeClr val="tx1"/>
                </a:solidFill>
                <a:latin typeface="+mj-lt"/>
              </a:rPr>
              <a:t>Applikator aus der Packung ziehen und mit dem Sensor fest auf die Haut drücken.</a:t>
            </a:r>
          </a:p>
        </p:txBody>
      </p:sp>
      <p:sp>
        <p:nvSpPr>
          <p:cNvPr id="11" name="Inhaltsplatzhalter 5">
            <a:extLst>
              <a:ext uri="{FF2B5EF4-FFF2-40B4-BE49-F238E27FC236}">
                <a16:creationId xmlns:a16="http://schemas.microsoft.com/office/drawing/2014/main" xmlns="" id="{22DD1847-DC6A-423C-94A9-5915310E4EC2}"/>
              </a:ext>
            </a:extLst>
          </p:cNvPr>
          <p:cNvSpPr txBox="1">
            <a:spLocks/>
          </p:cNvSpPr>
          <p:nvPr/>
        </p:nvSpPr>
        <p:spPr>
          <a:xfrm>
            <a:off x="6120486" y="2726012"/>
            <a:ext cx="2625932" cy="873004"/>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a:solidFill>
                  <a:schemeClr val="tx1"/>
                </a:solidFill>
                <a:latin typeface="+mj-lt"/>
              </a:rPr>
              <a:t>Prüfen, dass alles sitzt</a:t>
            </a:r>
          </a:p>
          <a:p>
            <a:r>
              <a:rPr lang="de-DE" sz="1200" b="0" err="1">
                <a:solidFill>
                  <a:schemeClr val="tx1"/>
                </a:solidFill>
                <a:latin typeface="+mj-lt"/>
              </a:rPr>
              <a:t>Sensorapplikator</a:t>
            </a:r>
            <a:r>
              <a:rPr lang="de-DE" sz="1200" b="0">
                <a:solidFill>
                  <a:schemeClr val="tx1"/>
                </a:solidFill>
                <a:latin typeface="+mj-lt"/>
              </a:rPr>
              <a:t> vom Arm wegziehen und prüfen, ob der Sensor fest sitzt.</a:t>
            </a:r>
          </a:p>
        </p:txBody>
      </p:sp>
      <p:pic>
        <p:nvPicPr>
          <p:cNvPr id="12" name="Grafik 11" descr="Ein Bild, das Person, drinnen, Tisch, sitzend enthält.&#10;&#10;Automatisch generierte Beschreibung">
            <a:extLst>
              <a:ext uri="{FF2B5EF4-FFF2-40B4-BE49-F238E27FC236}">
                <a16:creationId xmlns:a16="http://schemas.microsoft.com/office/drawing/2014/main" xmlns="" id="{9A42D362-8D4D-4225-8F29-C516E8B7224C}"/>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528638" y="1011524"/>
            <a:ext cx="1263600" cy="1252800"/>
          </a:xfrm>
          <a:prstGeom prst="roundRect">
            <a:avLst>
              <a:gd name="adj" fmla="val 13377"/>
            </a:avLst>
          </a:prstGeom>
          <a:ln w="19050">
            <a:noFill/>
          </a:ln>
        </p:spPr>
      </p:pic>
      <p:pic>
        <p:nvPicPr>
          <p:cNvPr id="13" name="Grafik 12" descr="Ein Bild, das Person, Tisch, drinnen, Essen enthält.&#10;&#10;Automatisch generierte Beschreibung">
            <a:extLst>
              <a:ext uri="{FF2B5EF4-FFF2-40B4-BE49-F238E27FC236}">
                <a16:creationId xmlns:a16="http://schemas.microsoft.com/office/drawing/2014/main" xmlns="" id="{4474C71F-21D6-4F98-B1B8-9A39B6CBB66B}"/>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4791546" y="1015804"/>
            <a:ext cx="1263600" cy="1252800"/>
          </a:xfrm>
          <a:prstGeom prst="roundRect">
            <a:avLst>
              <a:gd name="adj" fmla="val 14372"/>
            </a:avLst>
          </a:prstGeom>
          <a:ln w="19050">
            <a:noFill/>
          </a:ln>
        </p:spPr>
      </p:pic>
      <p:pic>
        <p:nvPicPr>
          <p:cNvPr id="14" name="Grafik 13" descr="Ein Bild, das Person, drinnen, haltend, Mann enthält.&#10;&#10;Automatisch generierte Beschreibung">
            <a:extLst>
              <a:ext uri="{FF2B5EF4-FFF2-40B4-BE49-F238E27FC236}">
                <a16:creationId xmlns:a16="http://schemas.microsoft.com/office/drawing/2014/main" xmlns="" id="{423A8439-086F-48BE-8AEC-37D84F89D6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20605" y="2532825"/>
            <a:ext cx="1262307" cy="1255906"/>
          </a:xfrm>
          <a:prstGeom prst="roundRect">
            <a:avLst>
              <a:gd name="adj" fmla="val 12691"/>
            </a:avLst>
          </a:prstGeom>
          <a:ln w="19050">
            <a:noFill/>
          </a:ln>
        </p:spPr>
      </p:pic>
      <p:pic>
        <p:nvPicPr>
          <p:cNvPr id="15" name="Grafik 14" descr="Ein Bild, das Person, sitzend, Fenster, Mann enthält.&#10;&#10;Automatisch generierte Beschreibung">
            <a:extLst>
              <a:ext uri="{FF2B5EF4-FFF2-40B4-BE49-F238E27FC236}">
                <a16:creationId xmlns:a16="http://schemas.microsoft.com/office/drawing/2014/main" xmlns="" id="{0984FD87-6261-4820-A636-64A1B2D54CF9}"/>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4791546" y="2532823"/>
            <a:ext cx="1263600" cy="1255908"/>
          </a:xfrm>
          <a:prstGeom prst="roundRect">
            <a:avLst>
              <a:gd name="adj" fmla="val 15057"/>
            </a:avLst>
          </a:prstGeom>
          <a:ln w="19050">
            <a:noFill/>
          </a:ln>
        </p:spPr>
      </p:pic>
      <p:grpSp>
        <p:nvGrpSpPr>
          <p:cNvPr id="16" name="Gruppieren 15">
            <a:extLst>
              <a:ext uri="{FF2B5EF4-FFF2-40B4-BE49-F238E27FC236}">
                <a16:creationId xmlns:a16="http://schemas.microsoft.com/office/drawing/2014/main" xmlns="" id="{BE8590ED-EFA6-424E-8D24-02B463E52706}"/>
              </a:ext>
            </a:extLst>
          </p:cNvPr>
          <p:cNvGrpSpPr/>
          <p:nvPr/>
        </p:nvGrpSpPr>
        <p:grpSpPr>
          <a:xfrm>
            <a:off x="434942" y="897461"/>
            <a:ext cx="361049" cy="361049"/>
            <a:chOff x="2329872" y="4589795"/>
            <a:chExt cx="327660" cy="327660"/>
          </a:xfrm>
          <a:solidFill>
            <a:schemeClr val="bg1"/>
          </a:solidFill>
        </p:grpSpPr>
        <p:sp>
          <p:nvSpPr>
            <p:cNvPr id="17" name="object 16">
              <a:extLst>
                <a:ext uri="{FF2B5EF4-FFF2-40B4-BE49-F238E27FC236}">
                  <a16:creationId xmlns:a16="http://schemas.microsoft.com/office/drawing/2014/main" xmlns="" id="{1C4CCA68-B841-4FA2-B63B-6C97BF21B486}"/>
                </a:ext>
              </a:extLst>
            </p:cNvPr>
            <p:cNvSpPr/>
            <p:nvPr/>
          </p:nvSpPr>
          <p:spPr>
            <a:xfrm>
              <a:off x="2329872" y="4589795"/>
              <a:ext cx="327660" cy="327660"/>
            </a:xfrm>
            <a:custGeom>
              <a:avLst/>
              <a:gdLst/>
              <a:ahLst/>
              <a:cxnLst/>
              <a:rect l="l" t="t" r="r" b="b"/>
              <a:pathLst>
                <a:path w="327660" h="327660">
                  <a:moveTo>
                    <a:pt x="163804" y="0"/>
                  </a:moveTo>
                  <a:lnTo>
                    <a:pt x="120260" y="5850"/>
                  </a:lnTo>
                  <a:lnTo>
                    <a:pt x="81131" y="22361"/>
                  </a:lnTo>
                  <a:lnTo>
                    <a:pt x="47979" y="47972"/>
                  </a:lnTo>
                  <a:lnTo>
                    <a:pt x="22365" y="81121"/>
                  </a:lnTo>
                  <a:lnTo>
                    <a:pt x="5851" y="120248"/>
                  </a:lnTo>
                  <a:lnTo>
                    <a:pt x="0" y="163791"/>
                  </a:lnTo>
                  <a:lnTo>
                    <a:pt x="5851" y="207336"/>
                  </a:lnTo>
                  <a:lnTo>
                    <a:pt x="22365" y="246465"/>
                  </a:lnTo>
                  <a:lnTo>
                    <a:pt x="47979" y="279617"/>
                  </a:lnTo>
                  <a:lnTo>
                    <a:pt x="81131" y="305231"/>
                  </a:lnTo>
                  <a:lnTo>
                    <a:pt x="120260" y="321744"/>
                  </a:lnTo>
                  <a:lnTo>
                    <a:pt x="163804" y="327596"/>
                  </a:lnTo>
                  <a:lnTo>
                    <a:pt x="207348" y="321744"/>
                  </a:lnTo>
                  <a:lnTo>
                    <a:pt x="246477" y="305231"/>
                  </a:lnTo>
                  <a:lnTo>
                    <a:pt x="279630" y="279617"/>
                  </a:lnTo>
                  <a:lnTo>
                    <a:pt x="305244" y="246465"/>
                  </a:lnTo>
                  <a:lnTo>
                    <a:pt x="321757" y="207336"/>
                  </a:lnTo>
                  <a:lnTo>
                    <a:pt x="327609" y="163791"/>
                  </a:lnTo>
                  <a:lnTo>
                    <a:pt x="321757" y="120248"/>
                  </a:lnTo>
                  <a:lnTo>
                    <a:pt x="305244" y="81121"/>
                  </a:lnTo>
                  <a:lnTo>
                    <a:pt x="279630" y="47972"/>
                  </a:lnTo>
                  <a:lnTo>
                    <a:pt x="246477" y="22361"/>
                  </a:lnTo>
                  <a:lnTo>
                    <a:pt x="207348" y="5850"/>
                  </a:lnTo>
                  <a:lnTo>
                    <a:pt x="163804" y="0"/>
                  </a:lnTo>
                  <a:close/>
                </a:path>
              </a:pathLst>
            </a:custGeom>
            <a:solidFill>
              <a:schemeClr val="accent4"/>
            </a:solidFill>
            <a:ln>
              <a:solidFill>
                <a:schemeClr val="accent4"/>
              </a:solidFill>
            </a:ln>
          </p:spPr>
          <p:txBody>
            <a:bodyPr wrap="square" lIns="0" tIns="0" rIns="0" bIns="0" rtlCol="0"/>
            <a:lstStyle/>
            <a:p>
              <a:pPr defTabSz="1219170"/>
              <a:endParaRPr sz="1467">
                <a:solidFill>
                  <a:srgbClr val="000000"/>
                </a:solidFill>
                <a:latin typeface="Arial" panose="020B0604020202020204" pitchFamily="34" charset="0"/>
              </a:endParaRPr>
            </a:p>
          </p:txBody>
        </p:sp>
        <p:sp>
          <p:nvSpPr>
            <p:cNvPr id="18" name="object 24">
              <a:extLst>
                <a:ext uri="{FF2B5EF4-FFF2-40B4-BE49-F238E27FC236}">
                  <a16:creationId xmlns:a16="http://schemas.microsoft.com/office/drawing/2014/main" xmlns="" id="{38BFA03A-A430-47D5-9E59-37E8EF32D104}"/>
                </a:ext>
              </a:extLst>
            </p:cNvPr>
            <p:cNvSpPr txBox="1"/>
            <p:nvPr/>
          </p:nvSpPr>
          <p:spPr>
            <a:xfrm>
              <a:off x="2443949" y="4610402"/>
              <a:ext cx="144145" cy="243623"/>
            </a:xfrm>
            <a:prstGeom prst="rect">
              <a:avLst/>
            </a:prstGeom>
            <a:noFill/>
            <a:ln>
              <a:noFill/>
            </a:ln>
          </p:spPr>
          <p:txBody>
            <a:bodyPr vert="horz" wrap="square" lIns="0" tIns="22013" rIns="0" bIns="0" rtlCol="0" anchor="t">
              <a:spAutoFit/>
            </a:bodyPr>
            <a:lstStyle/>
            <a:p>
              <a:pPr marL="16933" defTabSz="1219170">
                <a:spcBef>
                  <a:spcPts val="173"/>
                </a:spcBef>
              </a:pPr>
              <a:r>
                <a:rPr lang="de-DE" sz="1600" spc="20">
                  <a:latin typeface="+mj-lt"/>
                  <a:cs typeface="Arial" panose="020B0604020202020204" pitchFamily="34" charset="0"/>
                </a:rPr>
                <a:t>1</a:t>
              </a:r>
              <a:endParaRPr sz="1600">
                <a:latin typeface="+mj-lt"/>
                <a:cs typeface="Arial" panose="020B0604020202020204" pitchFamily="34" charset="0"/>
              </a:endParaRPr>
            </a:p>
          </p:txBody>
        </p:sp>
      </p:grpSp>
      <p:grpSp>
        <p:nvGrpSpPr>
          <p:cNvPr id="31" name="Gruppieren 30">
            <a:extLst>
              <a:ext uri="{FF2B5EF4-FFF2-40B4-BE49-F238E27FC236}">
                <a16:creationId xmlns:a16="http://schemas.microsoft.com/office/drawing/2014/main" xmlns="" id="{8AFC85CD-C2AA-5242-A6BC-147078E02421}"/>
              </a:ext>
            </a:extLst>
          </p:cNvPr>
          <p:cNvGrpSpPr/>
          <p:nvPr/>
        </p:nvGrpSpPr>
        <p:grpSpPr>
          <a:xfrm>
            <a:off x="4675248" y="897461"/>
            <a:ext cx="361049" cy="361049"/>
            <a:chOff x="2329872" y="4589795"/>
            <a:chExt cx="327660" cy="327660"/>
          </a:xfrm>
          <a:solidFill>
            <a:schemeClr val="bg1"/>
          </a:solidFill>
        </p:grpSpPr>
        <p:sp>
          <p:nvSpPr>
            <p:cNvPr id="32" name="object 16">
              <a:extLst>
                <a:ext uri="{FF2B5EF4-FFF2-40B4-BE49-F238E27FC236}">
                  <a16:creationId xmlns:a16="http://schemas.microsoft.com/office/drawing/2014/main" xmlns="" id="{4623014C-41FE-2247-A2E4-3308F88E0119}"/>
                </a:ext>
              </a:extLst>
            </p:cNvPr>
            <p:cNvSpPr/>
            <p:nvPr/>
          </p:nvSpPr>
          <p:spPr>
            <a:xfrm>
              <a:off x="2329872" y="4589795"/>
              <a:ext cx="327660" cy="327660"/>
            </a:xfrm>
            <a:custGeom>
              <a:avLst/>
              <a:gdLst/>
              <a:ahLst/>
              <a:cxnLst/>
              <a:rect l="l" t="t" r="r" b="b"/>
              <a:pathLst>
                <a:path w="327660" h="327660">
                  <a:moveTo>
                    <a:pt x="163804" y="0"/>
                  </a:moveTo>
                  <a:lnTo>
                    <a:pt x="120260" y="5850"/>
                  </a:lnTo>
                  <a:lnTo>
                    <a:pt x="81131" y="22361"/>
                  </a:lnTo>
                  <a:lnTo>
                    <a:pt x="47979" y="47972"/>
                  </a:lnTo>
                  <a:lnTo>
                    <a:pt x="22365" y="81121"/>
                  </a:lnTo>
                  <a:lnTo>
                    <a:pt x="5851" y="120248"/>
                  </a:lnTo>
                  <a:lnTo>
                    <a:pt x="0" y="163791"/>
                  </a:lnTo>
                  <a:lnTo>
                    <a:pt x="5851" y="207336"/>
                  </a:lnTo>
                  <a:lnTo>
                    <a:pt x="22365" y="246465"/>
                  </a:lnTo>
                  <a:lnTo>
                    <a:pt x="47979" y="279617"/>
                  </a:lnTo>
                  <a:lnTo>
                    <a:pt x="81131" y="305231"/>
                  </a:lnTo>
                  <a:lnTo>
                    <a:pt x="120260" y="321744"/>
                  </a:lnTo>
                  <a:lnTo>
                    <a:pt x="163804" y="327596"/>
                  </a:lnTo>
                  <a:lnTo>
                    <a:pt x="207348" y="321744"/>
                  </a:lnTo>
                  <a:lnTo>
                    <a:pt x="246477" y="305231"/>
                  </a:lnTo>
                  <a:lnTo>
                    <a:pt x="279630" y="279617"/>
                  </a:lnTo>
                  <a:lnTo>
                    <a:pt x="305244" y="246465"/>
                  </a:lnTo>
                  <a:lnTo>
                    <a:pt x="321757" y="207336"/>
                  </a:lnTo>
                  <a:lnTo>
                    <a:pt x="327609" y="163791"/>
                  </a:lnTo>
                  <a:lnTo>
                    <a:pt x="321757" y="120248"/>
                  </a:lnTo>
                  <a:lnTo>
                    <a:pt x="305244" y="81121"/>
                  </a:lnTo>
                  <a:lnTo>
                    <a:pt x="279630" y="47972"/>
                  </a:lnTo>
                  <a:lnTo>
                    <a:pt x="246477" y="22361"/>
                  </a:lnTo>
                  <a:lnTo>
                    <a:pt x="207348" y="5850"/>
                  </a:lnTo>
                  <a:lnTo>
                    <a:pt x="163804" y="0"/>
                  </a:lnTo>
                  <a:close/>
                </a:path>
              </a:pathLst>
            </a:custGeom>
            <a:solidFill>
              <a:schemeClr val="accent4"/>
            </a:solidFill>
            <a:ln>
              <a:solidFill>
                <a:schemeClr val="accent4"/>
              </a:solidFill>
            </a:ln>
          </p:spPr>
          <p:txBody>
            <a:bodyPr wrap="square" lIns="0" tIns="0" rIns="0" bIns="0" rtlCol="0"/>
            <a:lstStyle/>
            <a:p>
              <a:pPr defTabSz="1219170"/>
              <a:endParaRPr sz="1467">
                <a:solidFill>
                  <a:srgbClr val="000000"/>
                </a:solidFill>
                <a:latin typeface="Arial" panose="020B0604020202020204" pitchFamily="34" charset="0"/>
              </a:endParaRPr>
            </a:p>
          </p:txBody>
        </p:sp>
        <p:sp>
          <p:nvSpPr>
            <p:cNvPr id="33" name="object 24">
              <a:extLst>
                <a:ext uri="{FF2B5EF4-FFF2-40B4-BE49-F238E27FC236}">
                  <a16:creationId xmlns:a16="http://schemas.microsoft.com/office/drawing/2014/main" xmlns="" id="{CC803325-19E9-E542-9E32-9E318FDD6672}"/>
                </a:ext>
              </a:extLst>
            </p:cNvPr>
            <p:cNvSpPr txBox="1"/>
            <p:nvPr/>
          </p:nvSpPr>
          <p:spPr>
            <a:xfrm>
              <a:off x="2443949" y="4610402"/>
              <a:ext cx="144145" cy="243623"/>
            </a:xfrm>
            <a:prstGeom prst="rect">
              <a:avLst/>
            </a:prstGeom>
            <a:noFill/>
            <a:ln>
              <a:noFill/>
            </a:ln>
          </p:spPr>
          <p:txBody>
            <a:bodyPr vert="horz" wrap="square" lIns="0" tIns="22013" rIns="0" bIns="0" rtlCol="0" anchor="t">
              <a:spAutoFit/>
            </a:bodyPr>
            <a:lstStyle/>
            <a:p>
              <a:pPr marL="16933" defTabSz="1219170">
                <a:spcBef>
                  <a:spcPts val="173"/>
                </a:spcBef>
              </a:pPr>
              <a:r>
                <a:rPr lang="de-DE" sz="1600" spc="20">
                  <a:latin typeface="+mj-lt"/>
                  <a:cs typeface="Arial" panose="020B0604020202020204" pitchFamily="34" charset="0"/>
                </a:rPr>
                <a:t>2</a:t>
              </a:r>
              <a:endParaRPr sz="1600">
                <a:latin typeface="+mj-lt"/>
                <a:cs typeface="Arial" panose="020B0604020202020204" pitchFamily="34" charset="0"/>
              </a:endParaRPr>
            </a:p>
          </p:txBody>
        </p:sp>
      </p:grpSp>
      <p:grpSp>
        <p:nvGrpSpPr>
          <p:cNvPr id="40" name="Gruppieren 39">
            <a:extLst>
              <a:ext uri="{FF2B5EF4-FFF2-40B4-BE49-F238E27FC236}">
                <a16:creationId xmlns:a16="http://schemas.microsoft.com/office/drawing/2014/main" xmlns="" id="{9B70A541-536B-3F4F-942A-BA100F0A1BBC}"/>
              </a:ext>
            </a:extLst>
          </p:cNvPr>
          <p:cNvGrpSpPr/>
          <p:nvPr/>
        </p:nvGrpSpPr>
        <p:grpSpPr>
          <a:xfrm>
            <a:off x="434942" y="2439391"/>
            <a:ext cx="361049" cy="361049"/>
            <a:chOff x="2329872" y="4589795"/>
            <a:chExt cx="327660" cy="327660"/>
          </a:xfrm>
          <a:solidFill>
            <a:schemeClr val="bg1"/>
          </a:solidFill>
        </p:grpSpPr>
        <p:sp>
          <p:nvSpPr>
            <p:cNvPr id="41" name="object 16">
              <a:extLst>
                <a:ext uri="{FF2B5EF4-FFF2-40B4-BE49-F238E27FC236}">
                  <a16:creationId xmlns:a16="http://schemas.microsoft.com/office/drawing/2014/main" xmlns="" id="{E07B6264-8F34-6348-87C7-5F8154F8293F}"/>
                </a:ext>
              </a:extLst>
            </p:cNvPr>
            <p:cNvSpPr/>
            <p:nvPr/>
          </p:nvSpPr>
          <p:spPr>
            <a:xfrm>
              <a:off x="2329872" y="4589795"/>
              <a:ext cx="327660" cy="327660"/>
            </a:xfrm>
            <a:custGeom>
              <a:avLst/>
              <a:gdLst/>
              <a:ahLst/>
              <a:cxnLst/>
              <a:rect l="l" t="t" r="r" b="b"/>
              <a:pathLst>
                <a:path w="327660" h="327660">
                  <a:moveTo>
                    <a:pt x="163804" y="0"/>
                  </a:moveTo>
                  <a:lnTo>
                    <a:pt x="120260" y="5850"/>
                  </a:lnTo>
                  <a:lnTo>
                    <a:pt x="81131" y="22361"/>
                  </a:lnTo>
                  <a:lnTo>
                    <a:pt x="47979" y="47972"/>
                  </a:lnTo>
                  <a:lnTo>
                    <a:pt x="22365" y="81121"/>
                  </a:lnTo>
                  <a:lnTo>
                    <a:pt x="5851" y="120248"/>
                  </a:lnTo>
                  <a:lnTo>
                    <a:pt x="0" y="163791"/>
                  </a:lnTo>
                  <a:lnTo>
                    <a:pt x="5851" y="207336"/>
                  </a:lnTo>
                  <a:lnTo>
                    <a:pt x="22365" y="246465"/>
                  </a:lnTo>
                  <a:lnTo>
                    <a:pt x="47979" y="279617"/>
                  </a:lnTo>
                  <a:lnTo>
                    <a:pt x="81131" y="305231"/>
                  </a:lnTo>
                  <a:lnTo>
                    <a:pt x="120260" y="321744"/>
                  </a:lnTo>
                  <a:lnTo>
                    <a:pt x="163804" y="327596"/>
                  </a:lnTo>
                  <a:lnTo>
                    <a:pt x="207348" y="321744"/>
                  </a:lnTo>
                  <a:lnTo>
                    <a:pt x="246477" y="305231"/>
                  </a:lnTo>
                  <a:lnTo>
                    <a:pt x="279630" y="279617"/>
                  </a:lnTo>
                  <a:lnTo>
                    <a:pt x="305244" y="246465"/>
                  </a:lnTo>
                  <a:lnTo>
                    <a:pt x="321757" y="207336"/>
                  </a:lnTo>
                  <a:lnTo>
                    <a:pt x="327609" y="163791"/>
                  </a:lnTo>
                  <a:lnTo>
                    <a:pt x="321757" y="120248"/>
                  </a:lnTo>
                  <a:lnTo>
                    <a:pt x="305244" y="81121"/>
                  </a:lnTo>
                  <a:lnTo>
                    <a:pt x="279630" y="47972"/>
                  </a:lnTo>
                  <a:lnTo>
                    <a:pt x="246477" y="22361"/>
                  </a:lnTo>
                  <a:lnTo>
                    <a:pt x="207348" y="5850"/>
                  </a:lnTo>
                  <a:lnTo>
                    <a:pt x="163804" y="0"/>
                  </a:lnTo>
                  <a:close/>
                </a:path>
              </a:pathLst>
            </a:custGeom>
            <a:solidFill>
              <a:schemeClr val="accent4"/>
            </a:solidFill>
            <a:ln>
              <a:solidFill>
                <a:schemeClr val="accent4"/>
              </a:solidFill>
            </a:ln>
          </p:spPr>
          <p:txBody>
            <a:bodyPr wrap="square" lIns="0" tIns="0" rIns="0" bIns="0" rtlCol="0"/>
            <a:lstStyle/>
            <a:p>
              <a:pPr defTabSz="1219170"/>
              <a:endParaRPr sz="1467">
                <a:solidFill>
                  <a:srgbClr val="000000"/>
                </a:solidFill>
                <a:latin typeface="Arial" panose="020B0604020202020204" pitchFamily="34" charset="0"/>
              </a:endParaRPr>
            </a:p>
          </p:txBody>
        </p:sp>
        <p:sp>
          <p:nvSpPr>
            <p:cNvPr id="42" name="object 24">
              <a:extLst>
                <a:ext uri="{FF2B5EF4-FFF2-40B4-BE49-F238E27FC236}">
                  <a16:creationId xmlns:a16="http://schemas.microsoft.com/office/drawing/2014/main" xmlns="" id="{D4DAC601-70E7-F34F-B7C1-25B3B45F1B04}"/>
                </a:ext>
              </a:extLst>
            </p:cNvPr>
            <p:cNvSpPr txBox="1"/>
            <p:nvPr/>
          </p:nvSpPr>
          <p:spPr>
            <a:xfrm>
              <a:off x="2443949" y="4610402"/>
              <a:ext cx="144145" cy="243623"/>
            </a:xfrm>
            <a:prstGeom prst="rect">
              <a:avLst/>
            </a:prstGeom>
            <a:noFill/>
            <a:ln>
              <a:noFill/>
            </a:ln>
          </p:spPr>
          <p:txBody>
            <a:bodyPr vert="horz" wrap="square" lIns="0" tIns="22013" rIns="0" bIns="0" rtlCol="0" anchor="t">
              <a:spAutoFit/>
            </a:bodyPr>
            <a:lstStyle/>
            <a:p>
              <a:pPr marL="16933" defTabSz="1219170">
                <a:spcBef>
                  <a:spcPts val="173"/>
                </a:spcBef>
              </a:pPr>
              <a:r>
                <a:rPr lang="de-DE" sz="1600" spc="20">
                  <a:latin typeface="+mj-lt"/>
                  <a:cs typeface="Arial" panose="020B0604020202020204" pitchFamily="34" charset="0"/>
                </a:rPr>
                <a:t>3</a:t>
              </a:r>
              <a:endParaRPr sz="1600">
                <a:latin typeface="+mj-lt"/>
                <a:cs typeface="Arial" panose="020B0604020202020204" pitchFamily="34" charset="0"/>
              </a:endParaRPr>
            </a:p>
          </p:txBody>
        </p:sp>
      </p:grpSp>
      <p:grpSp>
        <p:nvGrpSpPr>
          <p:cNvPr id="43" name="Gruppieren 42">
            <a:extLst>
              <a:ext uri="{FF2B5EF4-FFF2-40B4-BE49-F238E27FC236}">
                <a16:creationId xmlns:a16="http://schemas.microsoft.com/office/drawing/2014/main" xmlns="" id="{23020F41-935D-D34A-92D9-7DDE4D6DF752}"/>
              </a:ext>
            </a:extLst>
          </p:cNvPr>
          <p:cNvGrpSpPr/>
          <p:nvPr/>
        </p:nvGrpSpPr>
        <p:grpSpPr>
          <a:xfrm>
            <a:off x="4675248" y="2439391"/>
            <a:ext cx="361049" cy="361049"/>
            <a:chOff x="2329872" y="4589795"/>
            <a:chExt cx="327660" cy="327660"/>
          </a:xfrm>
          <a:solidFill>
            <a:schemeClr val="bg1"/>
          </a:solidFill>
        </p:grpSpPr>
        <p:sp>
          <p:nvSpPr>
            <p:cNvPr id="44" name="object 16">
              <a:extLst>
                <a:ext uri="{FF2B5EF4-FFF2-40B4-BE49-F238E27FC236}">
                  <a16:creationId xmlns:a16="http://schemas.microsoft.com/office/drawing/2014/main" xmlns="" id="{F8F4ECA4-A4F9-5143-9A5C-F26A8AF69859}"/>
                </a:ext>
              </a:extLst>
            </p:cNvPr>
            <p:cNvSpPr/>
            <p:nvPr/>
          </p:nvSpPr>
          <p:spPr>
            <a:xfrm>
              <a:off x="2329872" y="4589795"/>
              <a:ext cx="327660" cy="327660"/>
            </a:xfrm>
            <a:custGeom>
              <a:avLst/>
              <a:gdLst/>
              <a:ahLst/>
              <a:cxnLst/>
              <a:rect l="l" t="t" r="r" b="b"/>
              <a:pathLst>
                <a:path w="327660" h="327660">
                  <a:moveTo>
                    <a:pt x="163804" y="0"/>
                  </a:moveTo>
                  <a:lnTo>
                    <a:pt x="120260" y="5850"/>
                  </a:lnTo>
                  <a:lnTo>
                    <a:pt x="81131" y="22361"/>
                  </a:lnTo>
                  <a:lnTo>
                    <a:pt x="47979" y="47972"/>
                  </a:lnTo>
                  <a:lnTo>
                    <a:pt x="22365" y="81121"/>
                  </a:lnTo>
                  <a:lnTo>
                    <a:pt x="5851" y="120248"/>
                  </a:lnTo>
                  <a:lnTo>
                    <a:pt x="0" y="163791"/>
                  </a:lnTo>
                  <a:lnTo>
                    <a:pt x="5851" y="207336"/>
                  </a:lnTo>
                  <a:lnTo>
                    <a:pt x="22365" y="246465"/>
                  </a:lnTo>
                  <a:lnTo>
                    <a:pt x="47979" y="279617"/>
                  </a:lnTo>
                  <a:lnTo>
                    <a:pt x="81131" y="305231"/>
                  </a:lnTo>
                  <a:lnTo>
                    <a:pt x="120260" y="321744"/>
                  </a:lnTo>
                  <a:lnTo>
                    <a:pt x="163804" y="327596"/>
                  </a:lnTo>
                  <a:lnTo>
                    <a:pt x="207348" y="321744"/>
                  </a:lnTo>
                  <a:lnTo>
                    <a:pt x="246477" y="305231"/>
                  </a:lnTo>
                  <a:lnTo>
                    <a:pt x="279630" y="279617"/>
                  </a:lnTo>
                  <a:lnTo>
                    <a:pt x="305244" y="246465"/>
                  </a:lnTo>
                  <a:lnTo>
                    <a:pt x="321757" y="207336"/>
                  </a:lnTo>
                  <a:lnTo>
                    <a:pt x="327609" y="163791"/>
                  </a:lnTo>
                  <a:lnTo>
                    <a:pt x="321757" y="120248"/>
                  </a:lnTo>
                  <a:lnTo>
                    <a:pt x="305244" y="81121"/>
                  </a:lnTo>
                  <a:lnTo>
                    <a:pt x="279630" y="47972"/>
                  </a:lnTo>
                  <a:lnTo>
                    <a:pt x="246477" y="22361"/>
                  </a:lnTo>
                  <a:lnTo>
                    <a:pt x="207348" y="5850"/>
                  </a:lnTo>
                  <a:lnTo>
                    <a:pt x="163804" y="0"/>
                  </a:lnTo>
                  <a:close/>
                </a:path>
              </a:pathLst>
            </a:custGeom>
            <a:solidFill>
              <a:schemeClr val="accent4"/>
            </a:solidFill>
            <a:ln>
              <a:solidFill>
                <a:schemeClr val="accent4"/>
              </a:solidFill>
            </a:ln>
          </p:spPr>
          <p:txBody>
            <a:bodyPr wrap="square" lIns="0" tIns="0" rIns="0" bIns="0" rtlCol="0"/>
            <a:lstStyle/>
            <a:p>
              <a:pPr defTabSz="1219170"/>
              <a:endParaRPr sz="1467">
                <a:solidFill>
                  <a:srgbClr val="000000"/>
                </a:solidFill>
                <a:latin typeface="Arial" panose="020B0604020202020204" pitchFamily="34" charset="0"/>
              </a:endParaRPr>
            </a:p>
          </p:txBody>
        </p:sp>
        <p:sp>
          <p:nvSpPr>
            <p:cNvPr id="45" name="object 24">
              <a:extLst>
                <a:ext uri="{FF2B5EF4-FFF2-40B4-BE49-F238E27FC236}">
                  <a16:creationId xmlns:a16="http://schemas.microsoft.com/office/drawing/2014/main" xmlns="" id="{869932D5-0D13-6843-8DC4-63DA8387A086}"/>
                </a:ext>
              </a:extLst>
            </p:cNvPr>
            <p:cNvSpPr txBox="1"/>
            <p:nvPr/>
          </p:nvSpPr>
          <p:spPr>
            <a:xfrm>
              <a:off x="2443949" y="4610402"/>
              <a:ext cx="144145" cy="243623"/>
            </a:xfrm>
            <a:prstGeom prst="rect">
              <a:avLst/>
            </a:prstGeom>
            <a:noFill/>
            <a:ln>
              <a:noFill/>
            </a:ln>
          </p:spPr>
          <p:txBody>
            <a:bodyPr vert="horz" wrap="square" lIns="0" tIns="22013" rIns="0" bIns="0" rtlCol="0" anchor="t">
              <a:spAutoFit/>
            </a:bodyPr>
            <a:lstStyle/>
            <a:p>
              <a:pPr marL="16933" defTabSz="1219170">
                <a:spcBef>
                  <a:spcPts val="173"/>
                </a:spcBef>
              </a:pPr>
              <a:r>
                <a:rPr lang="de-DE" sz="1600" spc="20">
                  <a:latin typeface="+mj-lt"/>
                  <a:cs typeface="Arial" panose="020B0604020202020204" pitchFamily="34" charset="0"/>
                </a:rPr>
                <a:t>4</a:t>
              </a:r>
              <a:endParaRPr sz="1600">
                <a:latin typeface="+mj-lt"/>
                <a:cs typeface="Arial" panose="020B0604020202020204" pitchFamily="34" charset="0"/>
              </a:endParaRPr>
            </a:p>
          </p:txBody>
        </p:sp>
      </p:grpSp>
      <p:sp>
        <p:nvSpPr>
          <p:cNvPr id="27" name="Datumsplatzhalter 4">
            <a:extLst>
              <a:ext uri="{FF2B5EF4-FFF2-40B4-BE49-F238E27FC236}">
                <a16:creationId xmlns:a16="http://schemas.microsoft.com/office/drawing/2014/main" xmlns="" id="{6D80A8CA-DF82-4841-9E88-74568E66974C}"/>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8" name="Foliennummernplatzhalter 1">
            <a:extLst>
              <a:ext uri="{FF2B5EF4-FFF2-40B4-BE49-F238E27FC236}">
                <a16:creationId xmlns:a16="http://schemas.microsoft.com/office/drawing/2014/main" xmlns="" id="{CD7D26FC-0DCE-4D38-88FA-E3996859C907}"/>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25</a:t>
            </a:fld>
            <a:endParaRPr lang="en-US"/>
          </a:p>
        </p:txBody>
      </p:sp>
    </p:spTree>
    <p:extLst>
      <p:ext uri="{BB962C8B-B14F-4D97-AF65-F5344CB8AC3E}">
        <p14:creationId xmlns:p14="http://schemas.microsoft.com/office/powerpoint/2010/main" val="185061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D13BC06-70F1-4728-9EE7-9D6F78A2629C}"/>
              </a:ext>
            </a:extLst>
          </p:cNvPr>
          <p:cNvSpPr>
            <a:spLocks noGrp="1"/>
          </p:cNvSpPr>
          <p:nvPr>
            <p:ph type="title"/>
          </p:nvPr>
        </p:nvSpPr>
        <p:spPr/>
        <p:txBody>
          <a:bodyPr/>
          <a:lstStyle/>
          <a:p>
            <a:r>
              <a:rPr lang="de-DE">
                <a:solidFill>
                  <a:srgbClr val="1494D3"/>
                </a:solidFill>
              </a:rPr>
              <a:t>Ersteinrichtung der </a:t>
            </a:r>
            <a:r>
              <a:rPr lang="de-DE" err="1">
                <a:solidFill>
                  <a:srgbClr val="1494D3"/>
                </a:solidFill>
              </a:rPr>
              <a:t>FreeStyle</a:t>
            </a:r>
            <a:r>
              <a:rPr lang="de-DE">
                <a:solidFill>
                  <a:srgbClr val="1494D3"/>
                </a:solidFill>
              </a:rPr>
              <a:t> </a:t>
            </a:r>
            <a:r>
              <a:rPr lang="de-DE" err="1">
                <a:solidFill>
                  <a:srgbClr val="1494D3"/>
                </a:solidFill>
              </a:rPr>
              <a:t>LibreLink</a:t>
            </a:r>
            <a:r>
              <a:rPr lang="de-DE">
                <a:solidFill>
                  <a:srgbClr val="1494D3"/>
                </a:solidFill>
              </a:rPr>
              <a:t> App</a:t>
            </a:r>
            <a:r>
              <a:rPr lang="de-DE" baseline="30000">
                <a:solidFill>
                  <a:srgbClr val="1494D3"/>
                </a:solidFill>
              </a:rPr>
              <a:t>1,2</a:t>
            </a:r>
          </a:p>
        </p:txBody>
      </p:sp>
      <p:sp>
        <p:nvSpPr>
          <p:cNvPr id="6" name="Textplatzhalter 5">
            <a:extLst>
              <a:ext uri="{FF2B5EF4-FFF2-40B4-BE49-F238E27FC236}">
                <a16:creationId xmlns:a16="http://schemas.microsoft.com/office/drawing/2014/main" xmlns="" id="{BB104102-7842-4A05-BAAF-88D3BE66769B}"/>
              </a:ext>
            </a:extLst>
          </p:cNvPr>
          <p:cNvSpPr>
            <a:spLocks noGrp="1"/>
          </p:cNvSpPr>
          <p:nvPr>
            <p:ph type="body" sz="quarter" idx="11"/>
          </p:nvPr>
        </p:nvSpPr>
        <p:spPr/>
        <p:txBody>
          <a:bodyPr/>
          <a:lstStyle/>
          <a:p>
            <a:r>
              <a:rPr lang="de-DE" b="1">
                <a:solidFill>
                  <a:srgbClr val="000000"/>
                </a:solidFill>
              </a:rPr>
              <a:t>1.</a:t>
            </a:r>
            <a:r>
              <a:rPr lang="de-DE">
                <a:solidFill>
                  <a:srgbClr val="000000"/>
                </a:solidFill>
              </a:rPr>
              <a:t> Die Nutzung von </a:t>
            </a:r>
            <a:r>
              <a:rPr lang="de-DE" err="1">
                <a:solidFill>
                  <a:srgbClr val="000000"/>
                </a:solidFill>
              </a:rPr>
              <a:t>FreeStyle</a:t>
            </a:r>
            <a:r>
              <a:rPr lang="de-DE">
                <a:solidFill>
                  <a:srgbClr val="000000"/>
                </a:solidFill>
              </a:rPr>
              <a:t> </a:t>
            </a:r>
            <a:r>
              <a:rPr lang="de-DE" err="1">
                <a:solidFill>
                  <a:srgbClr val="000000"/>
                </a:solidFill>
              </a:rPr>
              <a:t>LibreLink</a:t>
            </a:r>
            <a:r>
              <a:rPr lang="de-DE">
                <a:solidFill>
                  <a:srgbClr val="000000"/>
                </a:solidFill>
              </a:rPr>
              <a:t> erfordert eine Registrierung bei </a:t>
            </a:r>
            <a:r>
              <a:rPr lang="de-DE" err="1">
                <a:solidFill>
                  <a:srgbClr val="000000"/>
                </a:solidFill>
              </a:rPr>
              <a:t>LibreView</a:t>
            </a:r>
            <a:r>
              <a:rPr lang="de-DE">
                <a:solidFill>
                  <a:srgbClr val="000000"/>
                </a:solidFill>
              </a:rPr>
              <a:t>, einem Dienst von Abbott und </a:t>
            </a:r>
            <a:r>
              <a:rPr lang="de-DE" err="1">
                <a:solidFill>
                  <a:srgbClr val="000000"/>
                </a:solidFill>
              </a:rPr>
              <a:t>Newyu</a:t>
            </a:r>
            <a:r>
              <a:rPr lang="de-DE">
                <a:solidFill>
                  <a:srgbClr val="000000"/>
                </a:solidFill>
              </a:rPr>
              <a:t>, Inc. </a:t>
            </a:r>
            <a:r>
              <a:rPr lang="de-DE" b="1">
                <a:solidFill>
                  <a:srgbClr val="000000"/>
                </a:solidFill>
              </a:rPr>
              <a:t>2.</a:t>
            </a:r>
            <a:r>
              <a:rPr lang="de-DE">
                <a:solidFill>
                  <a:srgbClr val="000000"/>
                </a:solidFill>
              </a:rPr>
              <a:t> Die </a:t>
            </a:r>
            <a:r>
              <a:rPr lang="de-DE" err="1">
                <a:solidFill>
                  <a:srgbClr val="000000"/>
                </a:solidFill>
              </a:rPr>
              <a:t>FreeStyle</a:t>
            </a:r>
            <a:r>
              <a:rPr lang="de-DE">
                <a:solidFill>
                  <a:srgbClr val="000000"/>
                </a:solidFill>
              </a:rPr>
              <a:t> </a:t>
            </a:r>
            <a:r>
              <a:rPr lang="de-DE" err="1">
                <a:solidFill>
                  <a:srgbClr val="000000"/>
                </a:solidFill>
              </a:rPr>
              <a:t>LibreLink</a:t>
            </a:r>
            <a:r>
              <a:rPr lang="de-DE">
                <a:solidFill>
                  <a:srgbClr val="000000"/>
                </a:solidFill>
              </a:rPr>
              <a:t> App ist nur mit bestimmten Mobilgeräten und Betriebssystemen kompatibel. Bevor Sie die App nutzen möchten, besuchen Sie bitte die Webseite www.FreeStyleLibre.de, um mehr Informationen zur Gerätekompatibilität zu erhalten. </a:t>
            </a:r>
            <a:r>
              <a:rPr lang="de-DE" b="1">
                <a:solidFill>
                  <a:srgbClr val="000000"/>
                </a:solidFill>
              </a:rPr>
              <a:t>3. </a:t>
            </a:r>
            <a:r>
              <a:rPr lang="de-DE" err="1">
                <a:solidFill>
                  <a:srgbClr val="000000"/>
                </a:solidFill>
              </a:rPr>
              <a:t>LibreView</a:t>
            </a:r>
            <a:r>
              <a:rPr lang="de-DE">
                <a:solidFill>
                  <a:srgbClr val="000000"/>
                </a:solidFill>
              </a:rPr>
              <a:t> ist eine cloudbasierte Anwendung, die von </a:t>
            </a:r>
            <a:r>
              <a:rPr lang="de-DE" err="1">
                <a:solidFill>
                  <a:srgbClr val="000000"/>
                </a:solidFill>
              </a:rPr>
              <a:t>Newyu</a:t>
            </a:r>
            <a:r>
              <a:rPr lang="de-DE">
                <a:solidFill>
                  <a:srgbClr val="000000"/>
                </a:solidFill>
              </a:rPr>
              <a:t>, Inc. bereitgestellt wird. </a:t>
            </a:r>
            <a:r>
              <a:rPr lang="de-DE" b="1">
                <a:solidFill>
                  <a:srgbClr val="000000"/>
                </a:solidFill>
              </a:rPr>
              <a:t>4. </a:t>
            </a:r>
            <a:r>
              <a:rPr lang="de-DE">
                <a:solidFill>
                  <a:srgbClr val="000000"/>
                </a:solidFill>
              </a:rPr>
              <a:t>Der Sensor ist 60 Minuten nach der Aktivierung </a:t>
            </a:r>
            <a:r>
              <a:rPr lang="de-DE" err="1">
                <a:solidFill>
                  <a:srgbClr val="000000"/>
                </a:solidFill>
              </a:rPr>
              <a:t>für</a:t>
            </a:r>
            <a:r>
              <a:rPr lang="de-DE">
                <a:solidFill>
                  <a:srgbClr val="000000"/>
                </a:solidFill>
              </a:rPr>
              <a:t> die Glukosemessung bereit. </a:t>
            </a:r>
            <a:r>
              <a:rPr lang="de-DE" b="1">
                <a:solidFill>
                  <a:srgbClr val="000000"/>
                </a:solidFill>
              </a:rPr>
              <a:t>5.</a:t>
            </a:r>
            <a:r>
              <a:rPr lang="de-DE">
                <a:solidFill>
                  <a:srgbClr val="000000"/>
                </a:solidFill>
              </a:rPr>
              <a:t> </a:t>
            </a:r>
            <a:r>
              <a:rPr lang="de-DE" sz="700">
                <a:solidFill>
                  <a:srgbClr val="222731"/>
                </a:solidFill>
                <a:ea typeface="ＭＳ Ｐゴシック" pitchFamily="34" charset="-128"/>
              </a:rPr>
              <a:t>Alarme sind standardgemäß ausgeschaltet und müssen eingeschaltet werden. </a:t>
            </a:r>
            <a:r>
              <a:rPr lang="de-DE" sz="700" b="1">
                <a:solidFill>
                  <a:srgbClr val="222731"/>
                </a:solidFill>
                <a:ea typeface="ＭＳ Ｐゴシック" pitchFamily="34" charset="-128"/>
              </a:rPr>
              <a:t>6. </a:t>
            </a:r>
            <a:r>
              <a:rPr lang="de-DE" sz="700">
                <a:solidFill>
                  <a:srgbClr val="222731"/>
                </a:solidFill>
                <a:ea typeface="ＭＳ Ｐゴシック" pitchFamily="34" charset="-128"/>
              </a:rPr>
              <a:t>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kann nur </a:t>
            </a:r>
            <a:br>
              <a:rPr lang="de-DE" sz="700">
                <a:solidFill>
                  <a:srgbClr val="222731"/>
                </a:solidFill>
                <a:ea typeface="ＭＳ Ｐゴシック" pitchFamily="34" charset="-128"/>
              </a:rPr>
            </a:br>
            <a:r>
              <a:rPr lang="de-DE" sz="700">
                <a:solidFill>
                  <a:srgbClr val="222731"/>
                </a:solidFill>
                <a:ea typeface="ＭＳ Ｐゴシック" pitchFamily="34" charset="-128"/>
              </a:rPr>
              <a:t>Alarme ausgeben, wenn der Sensor nicht zuvor mit dem Lesegerät gestartet wurde. Wenn 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und das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gleichzeitig verwendet werden sollen, muss der Sensor zuerst mit dem </a:t>
            </a:r>
            <a:br>
              <a:rPr lang="de-DE" sz="700">
                <a:solidFill>
                  <a:srgbClr val="222731"/>
                </a:solidFill>
                <a:ea typeface="ＭＳ Ｐゴシック" pitchFamily="34" charset="-128"/>
              </a:rPr>
            </a:b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gescannt werden. In diesem Fall kann nur das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die Alarme ausgeben. </a:t>
            </a:r>
            <a:r>
              <a:rPr lang="de-DE" sz="700" b="1">
                <a:solidFill>
                  <a:srgbClr val="222731"/>
                </a:solidFill>
                <a:ea typeface="ＭＳ Ｐゴシック" pitchFamily="34" charset="-128"/>
              </a:rPr>
              <a:t>7.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Sensoren können sowohl mit dem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Lesegerät, als auch mit der </a:t>
            </a:r>
            <a:br>
              <a:rPr lang="de-DE" sz="700">
                <a:solidFill>
                  <a:srgbClr val="222731"/>
                </a:solidFill>
                <a:ea typeface="ＭＳ Ｐゴシック" pitchFamily="34" charset="-128"/>
              </a:rPr>
            </a:b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ausgelesen werden. Um beide Geräte parallel verwenden zu können, muss ein neuer Sensor zuerst mit dem Lesegerät aktiviert und dann nochmals mit der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gescannt werden.</a:t>
            </a:r>
            <a:endParaRPr lang="de-DE">
              <a:solidFill>
                <a:srgbClr val="000000"/>
              </a:solidFill>
            </a:endParaRPr>
          </a:p>
        </p:txBody>
      </p:sp>
      <p:grpSp>
        <p:nvGrpSpPr>
          <p:cNvPr id="18" name="Gruppieren 17">
            <a:extLst>
              <a:ext uri="{FF2B5EF4-FFF2-40B4-BE49-F238E27FC236}">
                <a16:creationId xmlns:a16="http://schemas.microsoft.com/office/drawing/2014/main" xmlns="" id="{0AD1DFE3-DA81-495C-9784-88C2F3C36FF6}"/>
              </a:ext>
            </a:extLst>
          </p:cNvPr>
          <p:cNvGrpSpPr/>
          <p:nvPr/>
        </p:nvGrpSpPr>
        <p:grpSpPr>
          <a:xfrm>
            <a:off x="0" y="867601"/>
            <a:ext cx="11072303" cy="2574000"/>
            <a:chOff x="0" y="867600"/>
            <a:chExt cx="11072303" cy="2700337"/>
          </a:xfrm>
          <a:gradFill>
            <a:gsLst>
              <a:gs pos="0">
                <a:schemeClr val="accent2"/>
              </a:gs>
              <a:gs pos="94000">
                <a:srgbClr val="FFDF00"/>
              </a:gs>
              <a:gs pos="35000">
                <a:srgbClr val="1494D3"/>
              </a:gs>
            </a:gsLst>
            <a:lin ang="0" scaled="0"/>
          </a:gradFill>
        </p:grpSpPr>
        <p:sp>
          <p:nvSpPr>
            <p:cNvPr id="40" name="Pfeil: Chevron 39">
              <a:extLst>
                <a:ext uri="{FF2B5EF4-FFF2-40B4-BE49-F238E27FC236}">
                  <a16:creationId xmlns:a16="http://schemas.microsoft.com/office/drawing/2014/main" xmlns="" id="{F07A1AB9-117F-4454-9856-485D13EE423C}"/>
                </a:ext>
              </a:extLst>
            </p:cNvPr>
            <p:cNvSpPr/>
            <p:nvPr/>
          </p:nvSpPr>
          <p:spPr>
            <a:xfrm>
              <a:off x="5406893" y="867600"/>
              <a:ext cx="1678837" cy="2700337"/>
            </a:xfrm>
            <a:prstGeom prst="chevron">
              <a:avLst>
                <a:gd name="adj" fmla="val 1858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sp>
          <p:nvSpPr>
            <p:cNvPr id="37" name="Pfeil: Chevron 36">
              <a:extLst>
                <a:ext uri="{FF2B5EF4-FFF2-40B4-BE49-F238E27FC236}">
                  <a16:creationId xmlns:a16="http://schemas.microsoft.com/office/drawing/2014/main" xmlns="" id="{26F59ED1-F73D-4742-B819-00B8F2A6DFC3}"/>
                </a:ext>
              </a:extLst>
            </p:cNvPr>
            <p:cNvSpPr/>
            <p:nvPr/>
          </p:nvSpPr>
          <p:spPr>
            <a:xfrm>
              <a:off x="3925548" y="867600"/>
              <a:ext cx="1678837" cy="2700337"/>
            </a:xfrm>
            <a:prstGeom prst="chevron">
              <a:avLst>
                <a:gd name="adj" fmla="val 1858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sp>
          <p:nvSpPr>
            <p:cNvPr id="38" name="Pfeil: Chevron 37">
              <a:extLst>
                <a:ext uri="{FF2B5EF4-FFF2-40B4-BE49-F238E27FC236}">
                  <a16:creationId xmlns:a16="http://schemas.microsoft.com/office/drawing/2014/main" xmlns="" id="{3BB71604-646C-4D45-9AC4-145809A50F56}"/>
                </a:ext>
              </a:extLst>
            </p:cNvPr>
            <p:cNvSpPr/>
            <p:nvPr/>
          </p:nvSpPr>
          <p:spPr>
            <a:xfrm>
              <a:off x="8804347" y="867600"/>
              <a:ext cx="2267956" cy="2700337"/>
            </a:xfrm>
            <a:prstGeom prst="chevron">
              <a:avLst>
                <a:gd name="adj" fmla="val 1262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sp>
          <p:nvSpPr>
            <p:cNvPr id="36" name="Pfeil: Chevron 35">
              <a:extLst>
                <a:ext uri="{FF2B5EF4-FFF2-40B4-BE49-F238E27FC236}">
                  <a16:creationId xmlns:a16="http://schemas.microsoft.com/office/drawing/2014/main" xmlns="" id="{80D317A8-FBDA-4926-9BE2-34FB823EDE79}"/>
                </a:ext>
              </a:extLst>
            </p:cNvPr>
            <p:cNvSpPr/>
            <p:nvPr/>
          </p:nvSpPr>
          <p:spPr>
            <a:xfrm>
              <a:off x="6888238" y="867600"/>
              <a:ext cx="2093053" cy="2700337"/>
            </a:xfrm>
            <a:prstGeom prst="chevron">
              <a:avLst>
                <a:gd name="adj" fmla="val 146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sp>
          <p:nvSpPr>
            <p:cNvPr id="7" name="Pfeil: Fünfeck 6">
              <a:extLst>
                <a:ext uri="{FF2B5EF4-FFF2-40B4-BE49-F238E27FC236}">
                  <a16:creationId xmlns:a16="http://schemas.microsoft.com/office/drawing/2014/main" xmlns="" id="{DFFA3EB9-A219-40B3-8FC3-733C415A205E}"/>
                </a:ext>
              </a:extLst>
            </p:cNvPr>
            <p:cNvSpPr/>
            <p:nvPr/>
          </p:nvSpPr>
          <p:spPr>
            <a:xfrm>
              <a:off x="0" y="867600"/>
              <a:ext cx="2117476" cy="2700337"/>
            </a:xfrm>
            <a:prstGeom prst="homePlate">
              <a:avLst>
                <a:gd name="adj" fmla="val 148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Pfeil: Chevron 7">
              <a:extLst>
                <a:ext uri="{FF2B5EF4-FFF2-40B4-BE49-F238E27FC236}">
                  <a16:creationId xmlns:a16="http://schemas.microsoft.com/office/drawing/2014/main" xmlns="" id="{A6336F9D-00B8-4CA1-8DFB-779F1F830BAD}"/>
                </a:ext>
              </a:extLst>
            </p:cNvPr>
            <p:cNvSpPr/>
            <p:nvPr/>
          </p:nvSpPr>
          <p:spPr>
            <a:xfrm>
              <a:off x="1919984" y="867600"/>
              <a:ext cx="2203056" cy="2700337"/>
            </a:xfrm>
            <a:prstGeom prst="chevron">
              <a:avLst>
                <a:gd name="adj" fmla="val 147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grpSp>
      <p:sp>
        <p:nvSpPr>
          <p:cNvPr id="30" name="Textfeld 29">
            <a:extLst>
              <a:ext uri="{FF2B5EF4-FFF2-40B4-BE49-F238E27FC236}">
                <a16:creationId xmlns:a16="http://schemas.microsoft.com/office/drawing/2014/main" xmlns="" id="{19B3B58A-DF1C-4419-9E65-607862B939B8}"/>
              </a:ext>
            </a:extLst>
          </p:cNvPr>
          <p:cNvSpPr txBox="1"/>
          <p:nvPr/>
        </p:nvSpPr>
        <p:spPr>
          <a:xfrm>
            <a:off x="222803" y="2668005"/>
            <a:ext cx="13794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App </a:t>
            </a:r>
            <a:r>
              <a:rPr kumimoji="0" lang="de-DE" sz="1000" b="1" i="0" u="none" strike="noStrike" kern="1200" cap="none" spc="0" normalizeH="0" baseline="0" noProof="0">
                <a:ln>
                  <a:noFill/>
                </a:ln>
                <a:solidFill>
                  <a:prstClr val="white"/>
                </a:solidFill>
                <a:effectLst/>
                <a:uLnTx/>
                <a:uFillTx/>
                <a:latin typeface="Georgia" panose="02040502050405020303" pitchFamily="18" charset="0"/>
                <a:ea typeface="+mn-ea"/>
                <a:cs typeface="+mn-cs"/>
              </a:rPr>
              <a:t>herunterladen</a:t>
            </a:r>
          </a:p>
        </p:txBody>
      </p:sp>
      <p:sp>
        <p:nvSpPr>
          <p:cNvPr id="31" name="Textfeld 30">
            <a:extLst>
              <a:ext uri="{FF2B5EF4-FFF2-40B4-BE49-F238E27FC236}">
                <a16:creationId xmlns:a16="http://schemas.microsoft.com/office/drawing/2014/main" xmlns="" id="{6DA23457-15C5-42D0-B5C2-C9F457163457}"/>
              </a:ext>
            </a:extLst>
          </p:cNvPr>
          <p:cNvSpPr txBox="1"/>
          <p:nvPr/>
        </p:nvSpPr>
        <p:spPr>
          <a:xfrm>
            <a:off x="2186263" y="2668005"/>
            <a:ext cx="16944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Neues </a:t>
            </a:r>
            <a:r>
              <a:rPr kumimoji="0" lang="de-DE" sz="1000" b="1" i="0" u="none" strike="noStrike" kern="1200" cap="none" spc="0" normalizeH="0" baseline="0" noProof="0">
                <a:ln>
                  <a:noFill/>
                </a:ln>
                <a:solidFill>
                  <a:prstClr val="white"/>
                </a:solidFill>
                <a:effectLst/>
                <a:uLnTx/>
                <a:uFillTx/>
                <a:latin typeface="Georgia" panose="02040502050405020303" pitchFamily="18" charset="0"/>
                <a:ea typeface="+mn-ea"/>
                <a:cs typeface="+mn-cs"/>
              </a:rPr>
              <a:t>Konto erstellen </a:t>
            </a: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oder mit LibreView</a:t>
            </a:r>
            <a:r>
              <a:rPr kumimoji="0" lang="de-DE" sz="1000" b="0" i="0" u="none" strike="noStrike" kern="1200" cap="none" spc="0" normalizeH="0" baseline="30000" noProof="0">
                <a:ln>
                  <a:noFill/>
                </a:ln>
                <a:solidFill>
                  <a:prstClr val="white"/>
                </a:solidFill>
                <a:effectLst/>
                <a:uLnTx/>
                <a:uFillTx/>
                <a:latin typeface="Georgia" panose="02040502050405020303" pitchFamily="18" charset="0"/>
                <a:ea typeface="+mn-ea"/>
                <a:cs typeface="+mn-cs"/>
              </a:rPr>
              <a:t>3</a:t>
            </a: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-Zugangsdaten </a:t>
            </a:r>
            <a:b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br>
            <a:r>
              <a:rPr kumimoji="0" lang="de-DE" sz="1000" b="1" i="0" u="none" strike="noStrike" kern="1200" cap="none" spc="0" normalizeH="0" baseline="0" noProof="0">
                <a:ln>
                  <a:noFill/>
                </a:ln>
                <a:solidFill>
                  <a:prstClr val="white"/>
                </a:solidFill>
                <a:effectLst/>
                <a:uLnTx/>
                <a:uFillTx/>
                <a:latin typeface="Georgia" panose="02040502050405020303" pitchFamily="18" charset="0"/>
                <a:ea typeface="+mn-ea"/>
                <a:cs typeface="+mn-cs"/>
              </a:rPr>
              <a:t>anmelden</a:t>
            </a:r>
          </a:p>
        </p:txBody>
      </p:sp>
      <p:sp>
        <p:nvSpPr>
          <p:cNvPr id="32" name="Textfeld 31">
            <a:extLst>
              <a:ext uri="{FF2B5EF4-FFF2-40B4-BE49-F238E27FC236}">
                <a16:creationId xmlns:a16="http://schemas.microsoft.com/office/drawing/2014/main" xmlns="" id="{5629F1A2-DF00-47C3-836A-F3E2A6F0E5A6}"/>
              </a:ext>
            </a:extLst>
          </p:cNvPr>
          <p:cNvSpPr txBox="1"/>
          <p:nvPr/>
        </p:nvSpPr>
        <p:spPr>
          <a:xfrm>
            <a:off x="4299051" y="2668005"/>
            <a:ext cx="100442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Georgia" panose="02040502050405020303" pitchFamily="18" charset="0"/>
                <a:ea typeface="+mn-ea"/>
                <a:cs typeface="+mn-cs"/>
              </a:rPr>
              <a:t>Maßeinheit</a:t>
            </a: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 </a:t>
            </a:r>
            <a:b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b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wählen</a:t>
            </a:r>
          </a:p>
        </p:txBody>
      </p:sp>
      <p:sp>
        <p:nvSpPr>
          <p:cNvPr id="33" name="Textfeld 32">
            <a:extLst>
              <a:ext uri="{FF2B5EF4-FFF2-40B4-BE49-F238E27FC236}">
                <a16:creationId xmlns:a16="http://schemas.microsoft.com/office/drawing/2014/main" xmlns="" id="{A3CD0193-D284-47DE-A4EB-74A3F7CA6CB3}"/>
              </a:ext>
            </a:extLst>
          </p:cNvPr>
          <p:cNvSpPr txBox="1"/>
          <p:nvPr/>
        </p:nvSpPr>
        <p:spPr>
          <a:xfrm>
            <a:off x="5773410" y="2668005"/>
            <a:ext cx="99677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Sensor scannen oder</a:t>
            </a:r>
            <a:b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br>
            <a:r>
              <a:rPr kumimoji="0" lang="de-DE" sz="1000" b="1" i="0" u="none" strike="noStrike" kern="1200" cap="none" spc="0" normalizeH="0" baseline="0" noProof="0">
                <a:ln>
                  <a:noFill/>
                </a:ln>
                <a:solidFill>
                  <a:prstClr val="white"/>
                </a:solidFill>
                <a:effectLst/>
                <a:uLnTx/>
                <a:uFillTx/>
                <a:latin typeface="Georgia" panose="02040502050405020303" pitchFamily="18" charset="0"/>
                <a:ea typeface="+mn-ea"/>
                <a:cs typeface="+mn-cs"/>
              </a:rPr>
              <a:t>aktivieren</a:t>
            </a:r>
            <a:r>
              <a:rPr kumimoji="0" lang="de-DE" sz="1000" b="0" i="0" u="none" strike="noStrike" kern="1200" cap="none" spc="0" normalizeH="0" baseline="30000" noProof="0">
                <a:ln>
                  <a:noFill/>
                </a:ln>
                <a:solidFill>
                  <a:prstClr val="white"/>
                </a:solidFill>
                <a:effectLst/>
                <a:uLnTx/>
                <a:uFillTx/>
                <a:latin typeface="Georgia" panose="02040502050405020303" pitchFamily="18" charset="0"/>
                <a:ea typeface="+mn-ea"/>
                <a:cs typeface="+mn-cs"/>
              </a:rPr>
              <a:t>4</a:t>
            </a:r>
          </a:p>
        </p:txBody>
      </p:sp>
      <p:sp>
        <p:nvSpPr>
          <p:cNvPr id="34" name="Textfeld 33">
            <a:extLst>
              <a:ext uri="{FF2B5EF4-FFF2-40B4-BE49-F238E27FC236}">
                <a16:creationId xmlns:a16="http://schemas.microsoft.com/office/drawing/2014/main" xmlns="" id="{AA6524DF-C96D-4B45-949B-B9BCC9F52D8B}"/>
              </a:ext>
            </a:extLst>
          </p:cNvPr>
          <p:cNvSpPr txBox="1"/>
          <p:nvPr/>
        </p:nvSpPr>
        <p:spPr>
          <a:xfrm>
            <a:off x="6891161" y="2668005"/>
            <a:ext cx="1947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Laufender Sensor ist </a:t>
            </a:r>
            <a:b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b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sofort einsatzbereit. </a:t>
            </a:r>
            <a:b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b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Neuer Sensor ist nach </a:t>
            </a:r>
            <a:b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br>
            <a:r>
              <a:rPr kumimoji="0" lang="de-DE" sz="1000" b="0" i="0" u="none" strike="noStrike" kern="1200" cap="none" spc="0" normalizeH="0" baseline="0" noProof="0">
                <a:ln>
                  <a:noFill/>
                </a:ln>
                <a:solidFill>
                  <a:prstClr val="white"/>
                </a:solidFill>
                <a:effectLst/>
                <a:uLnTx/>
                <a:uFillTx/>
                <a:latin typeface="Georgia" panose="02040502050405020303" pitchFamily="18" charset="0"/>
                <a:ea typeface="+mn-ea"/>
                <a:cs typeface="+mn-cs"/>
              </a:rPr>
              <a:t>60 Minuten </a:t>
            </a:r>
            <a:r>
              <a:rPr kumimoji="0" lang="de-DE" sz="1000" b="1" i="0" u="none" strike="noStrike" kern="1200" cap="none" spc="0" normalizeH="0" baseline="0" noProof="0">
                <a:ln>
                  <a:noFill/>
                </a:ln>
                <a:solidFill>
                  <a:prstClr val="white"/>
                </a:solidFill>
                <a:effectLst/>
                <a:uLnTx/>
                <a:uFillTx/>
                <a:latin typeface="Georgia" panose="02040502050405020303" pitchFamily="18" charset="0"/>
                <a:ea typeface="+mn-ea"/>
                <a:cs typeface="+mn-cs"/>
              </a:rPr>
              <a:t>einsatzbereit</a:t>
            </a:r>
          </a:p>
        </p:txBody>
      </p:sp>
      <p:pic>
        <p:nvPicPr>
          <p:cNvPr id="13" name="Grafik 12">
            <a:extLst>
              <a:ext uri="{FF2B5EF4-FFF2-40B4-BE49-F238E27FC236}">
                <a16:creationId xmlns:a16="http://schemas.microsoft.com/office/drawing/2014/main" xmlns="" id="{18CA9601-1230-42D3-B8DB-47AEB24B81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7698" y="879844"/>
            <a:ext cx="1036322" cy="1813564"/>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xmlns="" id="{255A65CB-871E-432A-BBBC-46128180B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811" y="887539"/>
            <a:ext cx="1036322" cy="1813564"/>
          </a:xfrm>
          <a:prstGeom prst="rect">
            <a:avLst/>
          </a:prstGeom>
        </p:spPr>
      </p:pic>
      <p:pic>
        <p:nvPicPr>
          <p:cNvPr id="17" name="Grafik 16" descr="Ein Bild, das Text, iPod, Screenshot enthält.&#10;&#10;Automatisch generierte Beschreibung">
            <a:extLst>
              <a:ext uri="{FF2B5EF4-FFF2-40B4-BE49-F238E27FC236}">
                <a16:creationId xmlns:a16="http://schemas.microsoft.com/office/drawing/2014/main" xmlns="" id="{D5E6AE1C-81DB-4B41-8830-8D63E1EEC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7553" y="879844"/>
            <a:ext cx="1036322" cy="1813564"/>
          </a:xfrm>
          <a:prstGeom prst="rect">
            <a:avLst/>
          </a:prstGeom>
        </p:spPr>
      </p:pic>
      <p:pic>
        <p:nvPicPr>
          <p:cNvPr id="19" name="Grafik 18">
            <a:extLst>
              <a:ext uri="{FF2B5EF4-FFF2-40B4-BE49-F238E27FC236}">
                <a16:creationId xmlns:a16="http://schemas.microsoft.com/office/drawing/2014/main" xmlns="" id="{5407DBAB-B726-405D-AEEB-5C44ED60F6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1524" y="879844"/>
            <a:ext cx="1325883" cy="1813564"/>
          </a:xfrm>
          <a:prstGeom prst="rect">
            <a:avLst/>
          </a:prstGeom>
        </p:spPr>
      </p:pic>
      <p:sp>
        <p:nvSpPr>
          <p:cNvPr id="10" name="Abgerundetes Rechteck 100">
            <a:extLst>
              <a:ext uri="{FF2B5EF4-FFF2-40B4-BE49-F238E27FC236}">
                <a16:creationId xmlns:a16="http://schemas.microsoft.com/office/drawing/2014/main" xmlns="" id="{A1A633B7-3383-4998-A42B-28095BB59484}"/>
              </a:ext>
            </a:extLst>
          </p:cNvPr>
          <p:cNvSpPr/>
          <p:nvPr/>
        </p:nvSpPr>
        <p:spPr>
          <a:xfrm>
            <a:off x="504000" y="3550249"/>
            <a:ext cx="8136763" cy="500811"/>
          </a:xfrm>
          <a:prstGeom prst="roundRect">
            <a:avLst>
              <a:gd name="adj" fmla="val 13285"/>
            </a:avLst>
          </a:prstGeom>
          <a:gradFill>
            <a:gsLst>
              <a:gs pos="0">
                <a:schemeClr val="accent2"/>
              </a:gs>
              <a:gs pos="100000">
                <a:srgbClr val="1494D3"/>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075" marR="0" lvl="0" indent="0" algn="l" defTabSz="914400" rtl="0" eaLnBrk="1" fontAlgn="auto" latinLnBrk="0" hangingPunct="1">
              <a:lnSpc>
                <a:spcPct val="100000"/>
              </a:lnSpc>
              <a:spcBef>
                <a:spcPts val="301"/>
              </a:spcBef>
              <a:spcAft>
                <a:spcPts val="0"/>
              </a:spcAft>
              <a:buClrTx/>
              <a:buSzTx/>
              <a:buFontTx/>
              <a:buNone/>
              <a:tabLst/>
              <a:defRPr/>
            </a:pPr>
            <a:r>
              <a:rPr kumimoji="0" lang="de-DE" sz="1200" b="0" i="0" u="none" strike="noStrike" kern="1200" cap="none" spc="-12" normalizeH="0" baseline="0" noProof="0">
                <a:ln>
                  <a:noFill/>
                </a:ln>
                <a:solidFill>
                  <a:prstClr val="white"/>
                </a:solidFill>
                <a:effectLst/>
                <a:uLnTx/>
                <a:uFillTx/>
                <a:latin typeface="Georgia"/>
                <a:ea typeface="+mn-ea"/>
                <a:cs typeface="Arial"/>
              </a:rPr>
              <a:t>Die </a:t>
            </a:r>
            <a:r>
              <a:rPr kumimoji="0" lang="de-DE" sz="1200" b="0" i="0" u="none" strike="noStrike" kern="1200" cap="none" spc="-4" normalizeH="0" baseline="0" noProof="0" err="1">
                <a:ln>
                  <a:noFill/>
                </a:ln>
                <a:solidFill>
                  <a:prstClr val="white"/>
                </a:solidFill>
                <a:effectLst/>
                <a:uLnTx/>
                <a:uFillTx/>
                <a:latin typeface="Georgia"/>
                <a:ea typeface="+mn-ea"/>
                <a:cs typeface="Arial"/>
              </a:rPr>
              <a:t>FreeStyle</a:t>
            </a:r>
            <a:r>
              <a:rPr kumimoji="0" lang="de-DE" sz="1200" b="0" i="0" u="none" strike="noStrike" kern="1200" cap="none" spc="-4" normalizeH="0" baseline="0" noProof="0">
                <a:ln>
                  <a:noFill/>
                </a:ln>
                <a:solidFill>
                  <a:prstClr val="white"/>
                </a:solidFill>
                <a:effectLst/>
                <a:uLnTx/>
                <a:uFillTx/>
                <a:latin typeface="Georgia"/>
                <a:ea typeface="+mn-ea"/>
                <a:cs typeface="Arial"/>
              </a:rPr>
              <a:t> </a:t>
            </a:r>
            <a:r>
              <a:rPr kumimoji="0" lang="de-DE" sz="1200" b="0" i="0" u="none" strike="noStrike" kern="1200" cap="none" spc="-4" normalizeH="0" baseline="0" noProof="0" err="1">
                <a:ln>
                  <a:noFill/>
                </a:ln>
                <a:solidFill>
                  <a:prstClr val="white"/>
                </a:solidFill>
                <a:effectLst/>
                <a:uLnTx/>
                <a:uFillTx/>
                <a:latin typeface="Georgia"/>
                <a:ea typeface="+mn-ea"/>
                <a:cs typeface="Arial"/>
              </a:rPr>
              <a:t>LibreLink</a:t>
            </a:r>
            <a:r>
              <a:rPr kumimoji="0" lang="de-DE" sz="1200" b="0" i="0" u="none" strike="noStrike" kern="1200" cap="none" spc="-4" normalizeH="0" baseline="0" noProof="0">
                <a:ln>
                  <a:noFill/>
                </a:ln>
                <a:solidFill>
                  <a:prstClr val="white"/>
                </a:solidFill>
                <a:effectLst/>
                <a:uLnTx/>
                <a:uFillTx/>
                <a:latin typeface="Georgia"/>
                <a:ea typeface="+mn-ea"/>
                <a:cs typeface="Arial"/>
              </a:rPr>
              <a:t> App kann nur Alarme</a:t>
            </a:r>
            <a:r>
              <a:rPr kumimoji="0" lang="de-DE" sz="1200" b="0" i="0" u="none" strike="noStrike" kern="1200" cap="none" spc="-4" normalizeH="0" baseline="30000" noProof="0">
                <a:ln>
                  <a:noFill/>
                </a:ln>
                <a:solidFill>
                  <a:prstClr val="white"/>
                </a:solidFill>
                <a:effectLst/>
                <a:uLnTx/>
                <a:uFillTx/>
                <a:latin typeface="Georgia"/>
                <a:ea typeface="+mn-ea"/>
                <a:cs typeface="Arial"/>
              </a:rPr>
              <a:t>5,6</a:t>
            </a:r>
            <a:r>
              <a:rPr kumimoji="0" lang="de-DE" sz="1200" b="0" i="0" u="none" strike="noStrike" kern="1200" cap="none" spc="-4" normalizeH="0" baseline="0" noProof="0">
                <a:ln>
                  <a:noFill/>
                </a:ln>
                <a:solidFill>
                  <a:prstClr val="white"/>
                </a:solidFill>
                <a:effectLst/>
                <a:uLnTx/>
                <a:uFillTx/>
                <a:latin typeface="Georgia"/>
                <a:ea typeface="+mn-ea"/>
                <a:cs typeface="Arial"/>
              </a:rPr>
              <a:t> ausgeben, wenn der Sensor damit gestartet wurde. </a:t>
            </a:r>
            <a:br>
              <a:rPr kumimoji="0" lang="de-DE" sz="1200" b="0" i="0" u="none" strike="noStrike" kern="1200" cap="none" spc="-4" normalizeH="0" baseline="0" noProof="0">
                <a:ln>
                  <a:noFill/>
                </a:ln>
                <a:solidFill>
                  <a:prstClr val="white"/>
                </a:solidFill>
                <a:effectLst/>
                <a:uLnTx/>
                <a:uFillTx/>
                <a:latin typeface="Georgia"/>
                <a:ea typeface="+mn-ea"/>
                <a:cs typeface="Arial"/>
              </a:rPr>
            </a:br>
            <a:r>
              <a:rPr kumimoji="0" lang="de-DE" sz="1200" b="0" i="0" u="none" strike="noStrike" kern="1200" cap="none" spc="-4" normalizeH="0" baseline="0" noProof="0">
                <a:ln>
                  <a:noFill/>
                </a:ln>
                <a:solidFill>
                  <a:prstClr val="white"/>
                </a:solidFill>
                <a:effectLst/>
                <a:uLnTx/>
                <a:uFillTx/>
                <a:latin typeface="Georgia"/>
                <a:ea typeface="+mn-ea"/>
                <a:cs typeface="Arial"/>
              </a:rPr>
              <a:t>Das </a:t>
            </a:r>
            <a:r>
              <a:rPr kumimoji="0" lang="de-DE" sz="1200" b="0" i="0" u="none" strike="noStrike" kern="1200" cap="none" spc="-4" normalizeH="0" baseline="0" noProof="0" err="1">
                <a:ln>
                  <a:noFill/>
                </a:ln>
                <a:solidFill>
                  <a:prstClr val="white"/>
                </a:solidFill>
                <a:effectLst/>
                <a:uLnTx/>
                <a:uFillTx/>
                <a:latin typeface="Georgia"/>
                <a:ea typeface="+mn-ea"/>
                <a:cs typeface="Arial"/>
              </a:rPr>
              <a:t>FreeStyle</a:t>
            </a:r>
            <a:r>
              <a:rPr kumimoji="0" lang="de-DE" sz="1200" b="0" i="0" u="none" strike="noStrike" kern="1200" cap="none" spc="-4" normalizeH="0" baseline="0" noProof="0">
                <a:ln>
                  <a:noFill/>
                </a:ln>
                <a:solidFill>
                  <a:prstClr val="white"/>
                </a:solidFill>
                <a:effectLst/>
                <a:uLnTx/>
                <a:uFillTx/>
                <a:latin typeface="Georgia"/>
                <a:ea typeface="+mn-ea"/>
                <a:cs typeface="Arial"/>
              </a:rPr>
              <a:t> Libre 2 Lesegerät kann in diesem Fall nicht mehr genutzt werden.</a:t>
            </a:r>
            <a:r>
              <a:rPr kumimoji="0" lang="de-DE" sz="1200" b="0" i="0" u="none" strike="noStrike" kern="1200" cap="none" spc="-4" normalizeH="0" baseline="30000" noProof="0">
                <a:ln>
                  <a:noFill/>
                </a:ln>
                <a:solidFill>
                  <a:prstClr val="white"/>
                </a:solidFill>
                <a:effectLst/>
                <a:uLnTx/>
                <a:uFillTx/>
                <a:latin typeface="Georgia"/>
                <a:ea typeface="+mn-ea"/>
                <a:cs typeface="Arial"/>
              </a:rPr>
              <a:t>7</a:t>
            </a:r>
            <a:r>
              <a:rPr kumimoji="0" lang="de-DE" sz="1200" b="0" i="0" u="none" strike="noStrike" kern="1200" cap="none" spc="-4" normalizeH="0" baseline="0" noProof="0">
                <a:ln>
                  <a:noFill/>
                </a:ln>
                <a:solidFill>
                  <a:prstClr val="white"/>
                </a:solidFill>
                <a:effectLst/>
                <a:uLnTx/>
                <a:uFillTx/>
                <a:latin typeface="Georgia"/>
                <a:ea typeface="+mn-ea"/>
                <a:cs typeface="Arial"/>
              </a:rPr>
              <a:t> </a:t>
            </a:r>
            <a:endParaRPr kumimoji="0" lang="de-DE" sz="1200" b="0" i="0" u="none" strike="noStrike" kern="1200" cap="none" spc="0" normalizeH="0" baseline="0" noProof="0">
              <a:ln>
                <a:noFill/>
              </a:ln>
              <a:solidFill>
                <a:prstClr val="white"/>
              </a:solidFill>
              <a:effectLst/>
              <a:uLnTx/>
              <a:uFillTx/>
              <a:latin typeface="Georgia"/>
              <a:ea typeface="+mn-ea"/>
              <a:cs typeface="Arial"/>
            </a:endParaRPr>
          </a:p>
        </p:txBody>
      </p:sp>
      <p:pic>
        <p:nvPicPr>
          <p:cNvPr id="41" name="Grafik 40">
            <a:extLst>
              <a:ext uri="{FF2B5EF4-FFF2-40B4-BE49-F238E27FC236}">
                <a16:creationId xmlns:a16="http://schemas.microsoft.com/office/drawing/2014/main" xmlns="" id="{5B61CCF2-1ED4-47D2-B8A1-8B227586C1D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58560" y="879844"/>
            <a:ext cx="1036322" cy="1813562"/>
          </a:xfrm>
          <a:prstGeom prst="rect">
            <a:avLst/>
          </a:prstGeom>
        </p:spPr>
      </p:pic>
      <p:pic>
        <p:nvPicPr>
          <p:cNvPr id="21" name="Grafik 20" descr="Ein Bild, das Text enthält.&#10;&#10;Automatisch generierte Beschreibung">
            <a:extLst>
              <a:ext uri="{FF2B5EF4-FFF2-40B4-BE49-F238E27FC236}">
                <a16:creationId xmlns:a16="http://schemas.microsoft.com/office/drawing/2014/main" xmlns="" id="{5F467517-B3FA-48AE-8513-31F0A3312C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9773" y="2009191"/>
            <a:ext cx="597409" cy="198120"/>
          </a:xfrm>
          <a:prstGeom prst="rect">
            <a:avLst/>
          </a:prstGeom>
        </p:spPr>
      </p:pic>
      <p:pic>
        <p:nvPicPr>
          <p:cNvPr id="23" name="Grafik 22">
            <a:extLst>
              <a:ext uri="{FF2B5EF4-FFF2-40B4-BE49-F238E27FC236}">
                <a16:creationId xmlns:a16="http://schemas.microsoft.com/office/drawing/2014/main" xmlns="" id="{31BFAF62-F6D9-4EB1-8574-3A03390972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1812" y="2206267"/>
            <a:ext cx="691897" cy="268225"/>
          </a:xfrm>
          <a:prstGeom prst="rect">
            <a:avLst/>
          </a:prstGeom>
        </p:spPr>
      </p:pic>
      <p:pic>
        <p:nvPicPr>
          <p:cNvPr id="3" name="Grafik 2">
            <a:extLst>
              <a:ext uri="{FF2B5EF4-FFF2-40B4-BE49-F238E27FC236}">
                <a16:creationId xmlns:a16="http://schemas.microsoft.com/office/drawing/2014/main" xmlns="" id="{5A688677-4FAA-4C5F-8851-1F106305636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1479" y="1361905"/>
            <a:ext cx="149085" cy="62083"/>
          </a:xfrm>
          <a:prstGeom prst="rect">
            <a:avLst/>
          </a:prstGeom>
        </p:spPr>
      </p:pic>
      <p:sp>
        <p:nvSpPr>
          <p:cNvPr id="27" name="Datumsplatzhalter 4">
            <a:extLst>
              <a:ext uri="{FF2B5EF4-FFF2-40B4-BE49-F238E27FC236}">
                <a16:creationId xmlns:a16="http://schemas.microsoft.com/office/drawing/2014/main" xmlns="" id="{E32C7FD4-E938-4E41-A109-3500B5F37755}"/>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8" name="Foliennummernplatzhalter 1">
            <a:extLst>
              <a:ext uri="{FF2B5EF4-FFF2-40B4-BE49-F238E27FC236}">
                <a16:creationId xmlns:a16="http://schemas.microsoft.com/office/drawing/2014/main" xmlns="" id="{24F74E50-0A94-49AE-8B1C-A4A51B141B3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26</a:t>
            </a:fld>
            <a:endParaRPr lang="en-US"/>
          </a:p>
        </p:txBody>
      </p:sp>
    </p:spTree>
    <p:extLst>
      <p:ext uri="{BB962C8B-B14F-4D97-AF65-F5344CB8AC3E}">
        <p14:creationId xmlns:p14="http://schemas.microsoft.com/office/powerpoint/2010/main" val="108981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xmlns="" id="{3B6E8C50-C453-4EDC-A9DA-FF7E1EFF0E23}"/>
              </a:ext>
            </a:extLst>
          </p:cNvPr>
          <p:cNvGrpSpPr/>
          <p:nvPr/>
        </p:nvGrpSpPr>
        <p:grpSpPr>
          <a:xfrm>
            <a:off x="-173006" y="1347785"/>
            <a:ext cx="9813839" cy="2700340"/>
            <a:chOff x="-839982" y="1347785"/>
            <a:chExt cx="9813839" cy="3095590"/>
          </a:xfrm>
          <a:gradFill>
            <a:gsLst>
              <a:gs pos="0">
                <a:schemeClr val="accent2"/>
              </a:gs>
              <a:gs pos="94000">
                <a:srgbClr val="FFDF00"/>
              </a:gs>
              <a:gs pos="35000">
                <a:srgbClr val="1494D3"/>
              </a:gs>
            </a:gsLst>
            <a:lin ang="0" scaled="0"/>
          </a:gradFill>
        </p:grpSpPr>
        <p:sp>
          <p:nvSpPr>
            <p:cNvPr id="23" name="Pfeil: Fünfeck 22">
              <a:extLst>
                <a:ext uri="{FF2B5EF4-FFF2-40B4-BE49-F238E27FC236}">
                  <a16:creationId xmlns:a16="http://schemas.microsoft.com/office/drawing/2014/main" xmlns="" id="{EF0CA5F1-37B4-4B19-8FB7-3294E08432F1}"/>
                </a:ext>
              </a:extLst>
            </p:cNvPr>
            <p:cNvSpPr/>
            <p:nvPr/>
          </p:nvSpPr>
          <p:spPr>
            <a:xfrm>
              <a:off x="-839982" y="1347785"/>
              <a:ext cx="3378590" cy="3095590"/>
            </a:xfrm>
            <a:prstGeom prst="homePlate">
              <a:avLst>
                <a:gd name="adj" fmla="val 129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Chevron 23">
              <a:extLst>
                <a:ext uri="{FF2B5EF4-FFF2-40B4-BE49-F238E27FC236}">
                  <a16:creationId xmlns:a16="http://schemas.microsoft.com/office/drawing/2014/main" xmlns="" id="{7CCA8D59-769E-49AF-A474-693DB8154EF9}"/>
                </a:ext>
              </a:extLst>
            </p:cNvPr>
            <p:cNvSpPr/>
            <p:nvPr/>
          </p:nvSpPr>
          <p:spPr>
            <a:xfrm>
              <a:off x="2262662" y="1347785"/>
              <a:ext cx="3175564" cy="3095590"/>
            </a:xfrm>
            <a:prstGeom prst="chevron">
              <a:avLst>
                <a:gd name="adj" fmla="val 138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5" name="Pfeil: Chevron 24">
              <a:extLst>
                <a:ext uri="{FF2B5EF4-FFF2-40B4-BE49-F238E27FC236}">
                  <a16:creationId xmlns:a16="http://schemas.microsoft.com/office/drawing/2014/main" xmlns="" id="{874B9792-3191-4D9A-AB6A-384CFE83D879}"/>
                </a:ext>
              </a:extLst>
            </p:cNvPr>
            <p:cNvSpPr/>
            <p:nvPr/>
          </p:nvSpPr>
          <p:spPr>
            <a:xfrm>
              <a:off x="5144357" y="1347785"/>
              <a:ext cx="3829500" cy="3095590"/>
            </a:xfrm>
            <a:prstGeom prst="chevron">
              <a:avLst>
                <a:gd name="adj" fmla="val 143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7" name="Titel 6">
            <a:extLst>
              <a:ext uri="{FF2B5EF4-FFF2-40B4-BE49-F238E27FC236}">
                <a16:creationId xmlns:a16="http://schemas.microsoft.com/office/drawing/2014/main" xmlns="" id="{D6286853-753F-4FD9-9F2E-ACCE17FB660D}"/>
              </a:ext>
            </a:extLst>
          </p:cNvPr>
          <p:cNvSpPr>
            <a:spLocks noGrp="1"/>
          </p:cNvSpPr>
          <p:nvPr>
            <p:ph type="title"/>
          </p:nvPr>
        </p:nvSpPr>
        <p:spPr>
          <a:xfrm>
            <a:off x="502920" y="271463"/>
            <a:ext cx="8641080" cy="685800"/>
          </a:xfrm>
        </p:spPr>
        <p:txBody>
          <a:bodyPr/>
          <a:lstStyle/>
          <a:p>
            <a:r>
              <a:rPr lang="de-DE"/>
              <a:t>Einfach schnell Glukosewerte testen </a:t>
            </a:r>
            <a:br>
              <a:rPr lang="de-DE"/>
            </a:br>
            <a:r>
              <a:rPr lang="de-DE"/>
              <a:t>mit der </a:t>
            </a:r>
            <a:r>
              <a:rPr lang="de-DE" err="1"/>
              <a:t>FreeStyle</a:t>
            </a:r>
            <a:r>
              <a:rPr lang="de-DE"/>
              <a:t> </a:t>
            </a:r>
            <a:r>
              <a:rPr lang="de-DE" err="1"/>
              <a:t>LibreLink</a:t>
            </a:r>
            <a:r>
              <a:rPr lang="de-DE"/>
              <a:t> App</a:t>
            </a:r>
            <a:r>
              <a:rPr lang="de-DE" baseline="30000"/>
              <a:t>1,2</a:t>
            </a:r>
          </a:p>
        </p:txBody>
      </p:sp>
      <p:sp>
        <p:nvSpPr>
          <p:cNvPr id="9" name="Textplatzhalter 8">
            <a:extLst>
              <a:ext uri="{FF2B5EF4-FFF2-40B4-BE49-F238E27FC236}">
                <a16:creationId xmlns:a16="http://schemas.microsoft.com/office/drawing/2014/main" xmlns="" id="{7ED85B80-4E81-43FA-880F-85BBBA8720BC}"/>
              </a:ext>
            </a:extLst>
          </p:cNvPr>
          <p:cNvSpPr>
            <a:spLocks noGrp="1"/>
          </p:cNvSpPr>
          <p:nvPr>
            <p:ph type="body" sz="quarter" idx="11"/>
          </p:nvPr>
        </p:nvSpPr>
        <p:spPr/>
        <p:txBody>
          <a:bodyPr/>
          <a:lstStyle/>
          <a:p>
            <a:r>
              <a:rPr lang="de-DE" b="1"/>
              <a:t>1. </a:t>
            </a:r>
            <a:r>
              <a:rPr lang="de-DE"/>
              <a:t>Die Nutzung von </a:t>
            </a:r>
            <a:r>
              <a:rPr lang="de-DE" err="1"/>
              <a:t>FreeStyle</a:t>
            </a:r>
            <a:r>
              <a:rPr lang="de-DE"/>
              <a:t> </a:t>
            </a:r>
            <a:r>
              <a:rPr lang="de-DE" err="1"/>
              <a:t>LibreLink</a:t>
            </a:r>
            <a:r>
              <a:rPr lang="de-DE"/>
              <a:t> erfordert eine Registrierung bei </a:t>
            </a:r>
            <a:r>
              <a:rPr lang="de-DE" err="1"/>
              <a:t>LibreView</a:t>
            </a:r>
            <a:r>
              <a:rPr lang="de-DE"/>
              <a:t>, einem Dienst von Abbott und </a:t>
            </a:r>
            <a:r>
              <a:rPr lang="de-DE" err="1"/>
              <a:t>Newyu</a:t>
            </a:r>
            <a:r>
              <a:rPr lang="de-DE"/>
              <a:t>, Inc. </a:t>
            </a:r>
            <a:r>
              <a:rPr lang="de-DE" b="1"/>
              <a:t>2. </a:t>
            </a:r>
            <a:r>
              <a:rPr lang="de-DE"/>
              <a:t>Die </a:t>
            </a:r>
            <a:r>
              <a:rPr lang="de-DE" err="1"/>
              <a:t>FreeStyle</a:t>
            </a:r>
            <a:r>
              <a:rPr lang="de-DE"/>
              <a:t> </a:t>
            </a:r>
            <a:r>
              <a:rPr lang="de-DE" err="1"/>
              <a:t>LibreLink</a:t>
            </a:r>
            <a:r>
              <a:rPr lang="de-DE"/>
              <a:t> App ist nur mit bestimmten Mobilgeräten und Betriebssystemen kompatibel. Bevor Sie die App nutzen möchten, besuchen Sie bitte die Webseite www.FreeStyleLibre.de, um mehr Informationen zur Gerätekompatibilität zu erhalten. </a:t>
            </a:r>
          </a:p>
        </p:txBody>
      </p:sp>
      <p:sp>
        <p:nvSpPr>
          <p:cNvPr id="16" name="object 50">
            <a:extLst>
              <a:ext uri="{FF2B5EF4-FFF2-40B4-BE49-F238E27FC236}">
                <a16:creationId xmlns:a16="http://schemas.microsoft.com/office/drawing/2014/main" xmlns="" id="{3FF0ABEF-B49D-4FAD-A652-FBAC925E1F36}"/>
              </a:ext>
            </a:extLst>
          </p:cNvPr>
          <p:cNvSpPr/>
          <p:nvPr/>
        </p:nvSpPr>
        <p:spPr>
          <a:xfrm>
            <a:off x="535174" y="1478116"/>
            <a:ext cx="161257" cy="354965"/>
          </a:xfrm>
          <a:custGeom>
            <a:avLst/>
            <a:gdLst/>
            <a:ahLst/>
            <a:cxnLst/>
            <a:rect l="l" t="t" r="r" b="b"/>
            <a:pathLst>
              <a:path w="208279" h="458469">
                <a:moveTo>
                  <a:pt x="208026" y="0"/>
                </a:moveTo>
                <a:lnTo>
                  <a:pt x="134099" y="0"/>
                </a:lnTo>
                <a:lnTo>
                  <a:pt x="117839" y="44010"/>
                </a:lnTo>
                <a:lnTo>
                  <a:pt x="87414" y="72445"/>
                </a:lnTo>
                <a:lnTo>
                  <a:pt x="46806" y="87391"/>
                </a:lnTo>
                <a:lnTo>
                  <a:pt x="0" y="90932"/>
                </a:lnTo>
                <a:lnTo>
                  <a:pt x="0" y="160921"/>
                </a:lnTo>
                <a:lnTo>
                  <a:pt x="115138" y="160921"/>
                </a:lnTo>
                <a:lnTo>
                  <a:pt x="115138" y="457911"/>
                </a:lnTo>
                <a:lnTo>
                  <a:pt x="208026" y="457911"/>
                </a:lnTo>
                <a:lnTo>
                  <a:pt x="208026" y="0"/>
                </a:lnTo>
                <a:close/>
              </a:path>
            </a:pathLst>
          </a:custGeom>
          <a:solidFill>
            <a:schemeClr val="bg1"/>
          </a:solidFill>
        </p:spPr>
        <p:txBody>
          <a:bodyPr wrap="square" lIns="0" tIns="0" rIns="0" bIns="0" rtlCol="0"/>
          <a:lstStyle/>
          <a:p>
            <a:endParaRPr>
              <a:latin typeface="Arial" panose="020B0604020202020204" pitchFamily="34" charset="0"/>
            </a:endParaRPr>
          </a:p>
        </p:txBody>
      </p:sp>
      <p:sp>
        <p:nvSpPr>
          <p:cNvPr id="26" name="object 51">
            <a:extLst>
              <a:ext uri="{FF2B5EF4-FFF2-40B4-BE49-F238E27FC236}">
                <a16:creationId xmlns:a16="http://schemas.microsoft.com/office/drawing/2014/main" xmlns="" id="{C5295BB2-8313-4673-8390-653DFCD0B5D6}"/>
              </a:ext>
            </a:extLst>
          </p:cNvPr>
          <p:cNvSpPr/>
          <p:nvPr/>
        </p:nvSpPr>
        <p:spPr>
          <a:xfrm>
            <a:off x="3356107" y="1471234"/>
            <a:ext cx="260570" cy="361847"/>
          </a:xfrm>
          <a:custGeom>
            <a:avLst/>
            <a:gdLst/>
            <a:ahLst/>
            <a:cxnLst/>
            <a:rect l="l" t="t" r="r" b="b"/>
            <a:pathLst>
              <a:path w="336550" h="467360">
                <a:moveTo>
                  <a:pt x="317211" y="79806"/>
                </a:moveTo>
                <a:lnTo>
                  <a:pt x="172034" y="79806"/>
                </a:lnTo>
                <a:lnTo>
                  <a:pt x="199607" y="84682"/>
                </a:lnTo>
                <a:lnTo>
                  <a:pt x="221349" y="98696"/>
                </a:lnTo>
                <a:lnTo>
                  <a:pt x="235608" y="120928"/>
                </a:lnTo>
                <a:lnTo>
                  <a:pt x="240728" y="150456"/>
                </a:lnTo>
                <a:lnTo>
                  <a:pt x="231314" y="187714"/>
                </a:lnTo>
                <a:lnTo>
                  <a:pt x="207610" y="216936"/>
                </a:lnTo>
                <a:lnTo>
                  <a:pt x="176424" y="240884"/>
                </a:lnTo>
                <a:lnTo>
                  <a:pt x="144564" y="262318"/>
                </a:lnTo>
                <a:lnTo>
                  <a:pt x="106374" y="288931"/>
                </a:lnTo>
                <a:lnTo>
                  <a:pt x="71908" y="315836"/>
                </a:lnTo>
                <a:lnTo>
                  <a:pt x="42602" y="345066"/>
                </a:lnTo>
                <a:lnTo>
                  <a:pt x="19891" y="378658"/>
                </a:lnTo>
                <a:lnTo>
                  <a:pt x="5212" y="418647"/>
                </a:lnTo>
                <a:lnTo>
                  <a:pt x="0" y="467067"/>
                </a:lnTo>
                <a:lnTo>
                  <a:pt x="336232" y="467067"/>
                </a:lnTo>
                <a:lnTo>
                  <a:pt x="336232" y="387261"/>
                </a:lnTo>
                <a:lnTo>
                  <a:pt x="119710" y="387261"/>
                </a:lnTo>
                <a:lnTo>
                  <a:pt x="148059" y="355420"/>
                </a:lnTo>
                <a:lnTo>
                  <a:pt x="181282" y="328898"/>
                </a:lnTo>
                <a:lnTo>
                  <a:pt x="251685" y="281941"/>
                </a:lnTo>
                <a:lnTo>
                  <a:pt x="283528" y="256569"/>
                </a:lnTo>
                <a:lnTo>
                  <a:pt x="309576" y="226642"/>
                </a:lnTo>
                <a:lnTo>
                  <a:pt x="327161" y="189694"/>
                </a:lnTo>
                <a:lnTo>
                  <a:pt x="333616" y="143255"/>
                </a:lnTo>
                <a:lnTo>
                  <a:pt x="325326" y="93946"/>
                </a:lnTo>
                <a:lnTo>
                  <a:pt x="317211" y="79806"/>
                </a:lnTo>
                <a:close/>
              </a:path>
              <a:path w="336550" h="467360">
                <a:moveTo>
                  <a:pt x="176618" y="0"/>
                </a:moveTo>
                <a:lnTo>
                  <a:pt x="125926" y="6445"/>
                </a:lnTo>
                <a:lnTo>
                  <a:pt x="83972" y="24738"/>
                </a:lnTo>
                <a:lnTo>
                  <a:pt x="51103" y="53316"/>
                </a:lnTo>
                <a:lnTo>
                  <a:pt x="27664" y="90615"/>
                </a:lnTo>
                <a:lnTo>
                  <a:pt x="14003" y="135074"/>
                </a:lnTo>
                <a:lnTo>
                  <a:pt x="10464" y="185127"/>
                </a:lnTo>
                <a:lnTo>
                  <a:pt x="99428" y="185127"/>
                </a:lnTo>
                <a:lnTo>
                  <a:pt x="103047" y="148247"/>
                </a:lnTo>
                <a:lnTo>
                  <a:pt x="115128" y="114312"/>
                </a:lnTo>
                <a:lnTo>
                  <a:pt x="137511" y="89455"/>
                </a:lnTo>
                <a:lnTo>
                  <a:pt x="172034" y="79806"/>
                </a:lnTo>
                <a:lnTo>
                  <a:pt x="317211" y="79806"/>
                </a:lnTo>
                <a:lnTo>
                  <a:pt x="302467" y="54117"/>
                </a:lnTo>
                <a:lnTo>
                  <a:pt x="268053" y="24618"/>
                </a:lnTo>
                <a:lnTo>
                  <a:pt x="225099" y="6295"/>
                </a:lnTo>
                <a:lnTo>
                  <a:pt x="176618" y="0"/>
                </a:lnTo>
                <a:close/>
              </a:path>
            </a:pathLst>
          </a:custGeom>
          <a:solidFill>
            <a:schemeClr val="bg1"/>
          </a:solidFill>
        </p:spPr>
        <p:txBody>
          <a:bodyPr wrap="square" lIns="0" tIns="0" rIns="0" bIns="0" rtlCol="0"/>
          <a:lstStyle/>
          <a:p>
            <a:endParaRPr>
              <a:solidFill>
                <a:schemeClr val="accent2"/>
              </a:solidFill>
              <a:latin typeface="Arial" panose="020B0604020202020204" pitchFamily="34" charset="0"/>
            </a:endParaRPr>
          </a:p>
        </p:txBody>
      </p:sp>
      <p:sp>
        <p:nvSpPr>
          <p:cNvPr id="42" name="object 52">
            <a:extLst>
              <a:ext uri="{FF2B5EF4-FFF2-40B4-BE49-F238E27FC236}">
                <a16:creationId xmlns:a16="http://schemas.microsoft.com/office/drawing/2014/main" xmlns="" id="{8A56F412-4631-4B9F-9E5A-F9443EF9E3BD}"/>
              </a:ext>
            </a:extLst>
          </p:cNvPr>
          <p:cNvSpPr/>
          <p:nvPr/>
        </p:nvSpPr>
        <p:spPr>
          <a:xfrm>
            <a:off x="6230104" y="1475319"/>
            <a:ext cx="263519" cy="368730"/>
          </a:xfrm>
          <a:custGeom>
            <a:avLst/>
            <a:gdLst/>
            <a:ahLst/>
            <a:cxnLst/>
            <a:rect l="l" t="t" r="r" b="b"/>
            <a:pathLst>
              <a:path w="340360" h="476250">
                <a:moveTo>
                  <a:pt x="88315" y="309422"/>
                </a:moveTo>
                <a:lnTo>
                  <a:pt x="0" y="309422"/>
                </a:lnTo>
                <a:lnTo>
                  <a:pt x="4787" y="358348"/>
                </a:lnTo>
                <a:lnTo>
                  <a:pt x="20404" y="399477"/>
                </a:lnTo>
                <a:lnTo>
                  <a:pt x="45796" y="432319"/>
                </a:lnTo>
                <a:lnTo>
                  <a:pt x="79908" y="456384"/>
                </a:lnTo>
                <a:lnTo>
                  <a:pt x="121687" y="471182"/>
                </a:lnTo>
                <a:lnTo>
                  <a:pt x="170078" y="476224"/>
                </a:lnTo>
                <a:lnTo>
                  <a:pt x="213572" y="471757"/>
                </a:lnTo>
                <a:lnTo>
                  <a:pt x="253721" y="458587"/>
                </a:lnTo>
                <a:lnTo>
                  <a:pt x="288490" y="437057"/>
                </a:lnTo>
                <a:lnTo>
                  <a:pt x="315844" y="407514"/>
                </a:lnTo>
                <a:lnTo>
                  <a:pt x="319607" y="399694"/>
                </a:lnTo>
                <a:lnTo>
                  <a:pt x="168770" y="399694"/>
                </a:lnTo>
                <a:lnTo>
                  <a:pt x="133848" y="392579"/>
                </a:lnTo>
                <a:lnTo>
                  <a:pt x="109164" y="373199"/>
                </a:lnTo>
                <a:lnTo>
                  <a:pt x="94169" y="344498"/>
                </a:lnTo>
                <a:lnTo>
                  <a:pt x="88315" y="309422"/>
                </a:lnTo>
                <a:close/>
              </a:path>
              <a:path w="340360" h="476250">
                <a:moveTo>
                  <a:pt x="310280" y="76530"/>
                </a:moveTo>
                <a:lnTo>
                  <a:pt x="170078" y="76530"/>
                </a:lnTo>
                <a:lnTo>
                  <a:pt x="194552" y="80517"/>
                </a:lnTo>
                <a:lnTo>
                  <a:pt x="215222" y="92232"/>
                </a:lnTo>
                <a:lnTo>
                  <a:pt x="229512" y="111307"/>
                </a:lnTo>
                <a:lnTo>
                  <a:pt x="234848" y="137375"/>
                </a:lnTo>
                <a:lnTo>
                  <a:pt x="225229" y="168808"/>
                </a:lnTo>
                <a:lnTo>
                  <a:pt x="201075" y="186685"/>
                </a:lnTo>
                <a:lnTo>
                  <a:pt x="169440" y="194134"/>
                </a:lnTo>
                <a:lnTo>
                  <a:pt x="137375" y="194284"/>
                </a:lnTo>
                <a:lnTo>
                  <a:pt x="137375" y="259702"/>
                </a:lnTo>
                <a:lnTo>
                  <a:pt x="172975" y="260581"/>
                </a:lnTo>
                <a:lnTo>
                  <a:pt x="207286" y="267716"/>
                </a:lnTo>
                <a:lnTo>
                  <a:pt x="233134" y="287852"/>
                </a:lnTo>
                <a:lnTo>
                  <a:pt x="243344" y="327736"/>
                </a:lnTo>
                <a:lnTo>
                  <a:pt x="237580" y="357469"/>
                </a:lnTo>
                <a:lnTo>
                  <a:pt x="221759" y="380150"/>
                </a:lnTo>
                <a:lnTo>
                  <a:pt x="198087" y="394614"/>
                </a:lnTo>
                <a:lnTo>
                  <a:pt x="168770" y="399694"/>
                </a:lnTo>
                <a:lnTo>
                  <a:pt x="319607" y="399694"/>
                </a:lnTo>
                <a:lnTo>
                  <a:pt x="333749" y="370303"/>
                </a:lnTo>
                <a:lnTo>
                  <a:pt x="340169" y="325767"/>
                </a:lnTo>
                <a:lnTo>
                  <a:pt x="334578" y="289279"/>
                </a:lnTo>
                <a:lnTo>
                  <a:pt x="318500" y="258554"/>
                </a:lnTo>
                <a:lnTo>
                  <a:pt x="292977" y="235433"/>
                </a:lnTo>
                <a:lnTo>
                  <a:pt x="259054" y="221754"/>
                </a:lnTo>
                <a:lnTo>
                  <a:pt x="259054" y="220446"/>
                </a:lnTo>
                <a:lnTo>
                  <a:pt x="287009" y="206755"/>
                </a:lnTo>
                <a:lnTo>
                  <a:pt x="307054" y="185456"/>
                </a:lnTo>
                <a:lnTo>
                  <a:pt x="319126" y="158269"/>
                </a:lnTo>
                <a:lnTo>
                  <a:pt x="323164" y="126911"/>
                </a:lnTo>
                <a:lnTo>
                  <a:pt x="314209" y="82310"/>
                </a:lnTo>
                <a:lnTo>
                  <a:pt x="310280" y="76530"/>
                </a:lnTo>
                <a:close/>
              </a:path>
              <a:path w="340360" h="476250">
                <a:moveTo>
                  <a:pt x="169430" y="0"/>
                </a:moveTo>
                <a:lnTo>
                  <a:pt x="116855" y="7420"/>
                </a:lnTo>
                <a:lnTo>
                  <a:pt x="73669" y="28595"/>
                </a:lnTo>
                <a:lnTo>
                  <a:pt x="40940" y="61889"/>
                </a:lnTo>
                <a:lnTo>
                  <a:pt x="19736" y="105670"/>
                </a:lnTo>
                <a:lnTo>
                  <a:pt x="11125" y="158305"/>
                </a:lnTo>
                <a:lnTo>
                  <a:pt x="99428" y="158305"/>
                </a:lnTo>
                <a:lnTo>
                  <a:pt x="103571" y="125655"/>
                </a:lnTo>
                <a:lnTo>
                  <a:pt x="116851" y="99753"/>
                </a:lnTo>
                <a:lnTo>
                  <a:pt x="139081" y="82683"/>
                </a:lnTo>
                <a:lnTo>
                  <a:pt x="170078" y="76530"/>
                </a:lnTo>
                <a:lnTo>
                  <a:pt x="310280" y="76530"/>
                </a:lnTo>
                <a:lnTo>
                  <a:pt x="290150" y="46911"/>
                </a:lnTo>
                <a:lnTo>
                  <a:pt x="255195" y="21121"/>
                </a:lnTo>
                <a:lnTo>
                  <a:pt x="213553" y="5348"/>
                </a:lnTo>
                <a:lnTo>
                  <a:pt x="169430" y="0"/>
                </a:lnTo>
                <a:close/>
              </a:path>
            </a:pathLst>
          </a:custGeom>
          <a:solidFill>
            <a:schemeClr val="bg1"/>
          </a:solidFill>
        </p:spPr>
        <p:txBody>
          <a:bodyPr wrap="square" lIns="0" tIns="0" rIns="0" bIns="0" rtlCol="0"/>
          <a:lstStyle/>
          <a:p>
            <a:endParaRPr>
              <a:solidFill>
                <a:schemeClr val="accent2"/>
              </a:solidFill>
              <a:latin typeface="Arial" panose="020B0604020202020204" pitchFamily="34" charset="0"/>
            </a:endParaRPr>
          </a:p>
        </p:txBody>
      </p:sp>
      <p:pic>
        <p:nvPicPr>
          <p:cNvPr id="3" name="Grafik 2">
            <a:extLst>
              <a:ext uri="{FF2B5EF4-FFF2-40B4-BE49-F238E27FC236}">
                <a16:creationId xmlns:a16="http://schemas.microsoft.com/office/drawing/2014/main" xmlns="" id="{59BB4AC3-0D8A-4636-857E-7A2FB401051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75996" y="1342502"/>
            <a:ext cx="1509968" cy="2642445"/>
          </a:xfrm>
          <a:prstGeom prst="rect">
            <a:avLst/>
          </a:prstGeom>
        </p:spPr>
      </p:pic>
      <p:sp>
        <p:nvSpPr>
          <p:cNvPr id="8" name="object 33">
            <a:extLst>
              <a:ext uri="{FF2B5EF4-FFF2-40B4-BE49-F238E27FC236}">
                <a16:creationId xmlns:a16="http://schemas.microsoft.com/office/drawing/2014/main" xmlns="" id="{33ACEA7D-E57D-48B2-BF9B-B755008564F7}"/>
              </a:ext>
            </a:extLst>
          </p:cNvPr>
          <p:cNvSpPr txBox="1"/>
          <p:nvPr/>
        </p:nvSpPr>
        <p:spPr>
          <a:xfrm>
            <a:off x="2180012" y="2643188"/>
            <a:ext cx="1221947" cy="320601"/>
          </a:xfrm>
          <a:prstGeom prst="rect">
            <a:avLst/>
          </a:prstGeom>
        </p:spPr>
        <p:txBody>
          <a:bodyPr vert="horz" wrap="square" lIns="0" tIns="12700" rIns="0" bIns="0" rtlCol="0">
            <a:spAutoFit/>
          </a:bodyPr>
          <a:lstStyle/>
          <a:p>
            <a:pPr marL="0" lvl="1">
              <a:buClr>
                <a:schemeClr val="tx1">
                  <a:lumMod val="50000"/>
                  <a:lumOff val="50000"/>
                </a:schemeClr>
              </a:buClr>
              <a:tabLst>
                <a:tab pos="92075" algn="l"/>
              </a:tabLst>
              <a:defRPr/>
            </a:pPr>
            <a:r>
              <a:rPr lang="de-DE" sz="1000">
                <a:solidFill>
                  <a:schemeClr val="bg1"/>
                </a:solidFill>
                <a:cs typeface="Arial" pitchFamily="34" charset="0"/>
              </a:rPr>
              <a:t>Scan-Icon </a:t>
            </a:r>
            <a:br>
              <a:rPr lang="de-DE" sz="1000">
                <a:solidFill>
                  <a:schemeClr val="bg1"/>
                </a:solidFill>
                <a:cs typeface="Arial" pitchFamily="34" charset="0"/>
              </a:rPr>
            </a:br>
            <a:r>
              <a:rPr lang="de-DE" sz="1000">
                <a:solidFill>
                  <a:schemeClr val="bg1"/>
                </a:solidFill>
                <a:cs typeface="Arial" pitchFamily="34" charset="0"/>
              </a:rPr>
              <a:t>antippen</a:t>
            </a:r>
            <a:endParaRPr lang="de-DE" sz="1000" baseline="30000">
              <a:solidFill>
                <a:schemeClr val="bg1"/>
              </a:solidFill>
              <a:cs typeface="Arial" pitchFamily="34" charset="0"/>
            </a:endParaRPr>
          </a:p>
        </p:txBody>
      </p:sp>
      <p:sp>
        <p:nvSpPr>
          <p:cNvPr id="68" name="object 33">
            <a:extLst>
              <a:ext uri="{FF2B5EF4-FFF2-40B4-BE49-F238E27FC236}">
                <a16:creationId xmlns:a16="http://schemas.microsoft.com/office/drawing/2014/main" xmlns="" id="{D2CC4679-5CDD-4EEB-8FC0-45592858802F}"/>
              </a:ext>
            </a:extLst>
          </p:cNvPr>
          <p:cNvSpPr txBox="1"/>
          <p:nvPr/>
        </p:nvSpPr>
        <p:spPr>
          <a:xfrm>
            <a:off x="5021987" y="2643188"/>
            <a:ext cx="1221947" cy="474489"/>
          </a:xfrm>
          <a:prstGeom prst="rect">
            <a:avLst/>
          </a:prstGeom>
        </p:spPr>
        <p:txBody>
          <a:bodyPr vert="horz" wrap="square" lIns="0" tIns="12700" rIns="0" bIns="0" rtlCol="0">
            <a:spAutoFit/>
          </a:bodyPr>
          <a:lstStyle/>
          <a:p>
            <a:pPr marL="0" lvl="1">
              <a:buClr>
                <a:schemeClr val="tx1">
                  <a:lumMod val="50000"/>
                  <a:lumOff val="50000"/>
                </a:schemeClr>
              </a:buClr>
              <a:tabLst>
                <a:tab pos="92075" algn="l"/>
              </a:tabLst>
              <a:defRPr/>
            </a:pPr>
            <a:r>
              <a:rPr lang="de-DE" sz="1000">
                <a:solidFill>
                  <a:schemeClr val="bg1"/>
                </a:solidFill>
                <a:cs typeface="Arial" pitchFamily="34" charset="0"/>
              </a:rPr>
              <a:t>Smartphone </a:t>
            </a:r>
            <a:br>
              <a:rPr lang="de-DE" sz="1000">
                <a:solidFill>
                  <a:schemeClr val="bg1"/>
                </a:solidFill>
                <a:cs typeface="Arial" pitchFamily="34" charset="0"/>
              </a:rPr>
            </a:br>
            <a:r>
              <a:rPr lang="de-DE" sz="1000">
                <a:solidFill>
                  <a:schemeClr val="bg1"/>
                </a:solidFill>
                <a:cs typeface="Arial" pitchFamily="34" charset="0"/>
              </a:rPr>
              <a:t>nahe an Sensor halten</a:t>
            </a:r>
            <a:endParaRPr lang="de-DE" sz="1000" baseline="30000">
              <a:solidFill>
                <a:schemeClr val="bg1"/>
              </a:solidFill>
              <a:cs typeface="Arial" pitchFamily="34" charset="0"/>
            </a:endParaRPr>
          </a:p>
        </p:txBody>
      </p:sp>
      <p:sp>
        <p:nvSpPr>
          <p:cNvPr id="69" name="object 33">
            <a:extLst>
              <a:ext uri="{FF2B5EF4-FFF2-40B4-BE49-F238E27FC236}">
                <a16:creationId xmlns:a16="http://schemas.microsoft.com/office/drawing/2014/main" xmlns="" id="{A6B0C212-363F-4290-8E12-EE3C7BD16C80}"/>
              </a:ext>
            </a:extLst>
          </p:cNvPr>
          <p:cNvSpPr txBox="1"/>
          <p:nvPr/>
        </p:nvSpPr>
        <p:spPr>
          <a:xfrm>
            <a:off x="7905082" y="2181523"/>
            <a:ext cx="1205203" cy="936154"/>
          </a:xfrm>
          <a:prstGeom prst="rect">
            <a:avLst/>
          </a:prstGeom>
        </p:spPr>
        <p:txBody>
          <a:bodyPr vert="horz" wrap="square" lIns="0" tIns="12700" rIns="0" bIns="0" rtlCol="0">
            <a:spAutoFit/>
          </a:bodyPr>
          <a:lstStyle/>
          <a:p>
            <a:pPr marL="0" lvl="1">
              <a:buClr>
                <a:schemeClr val="tx1">
                  <a:lumMod val="50000"/>
                  <a:lumOff val="50000"/>
                </a:schemeClr>
              </a:buClr>
              <a:tabLst>
                <a:tab pos="92075" algn="l"/>
              </a:tabLst>
              <a:defRPr/>
            </a:pPr>
            <a:r>
              <a:rPr lang="de-DE" sz="1000">
                <a:cs typeface="Arial" pitchFamily="34" charset="0"/>
              </a:rPr>
              <a:t>Smartphone </a:t>
            </a:r>
            <a:br>
              <a:rPr lang="de-DE" sz="1000">
                <a:cs typeface="Arial" pitchFamily="34" charset="0"/>
              </a:rPr>
            </a:br>
            <a:r>
              <a:rPr lang="de-DE" sz="1000">
                <a:cs typeface="Arial" pitchFamily="34" charset="0"/>
              </a:rPr>
              <a:t>vibriert, gibt </a:t>
            </a:r>
            <a:br>
              <a:rPr lang="de-DE" sz="1000">
                <a:cs typeface="Arial" pitchFamily="34" charset="0"/>
              </a:rPr>
            </a:br>
            <a:r>
              <a:rPr lang="de-DE" sz="1000">
                <a:cs typeface="Arial" pitchFamily="34" charset="0"/>
              </a:rPr>
              <a:t>einen Ton ab </a:t>
            </a:r>
            <a:br>
              <a:rPr lang="de-DE" sz="1000">
                <a:cs typeface="Arial" pitchFamily="34" charset="0"/>
              </a:rPr>
            </a:br>
            <a:r>
              <a:rPr lang="de-DE" sz="1000">
                <a:cs typeface="Arial" pitchFamily="34" charset="0"/>
              </a:rPr>
              <a:t>(sofern aktiviert) </a:t>
            </a:r>
            <a:br>
              <a:rPr lang="de-DE" sz="1000">
                <a:cs typeface="Arial" pitchFamily="34" charset="0"/>
              </a:rPr>
            </a:br>
            <a:r>
              <a:rPr lang="de-DE" sz="1000">
                <a:cs typeface="Arial" pitchFamily="34" charset="0"/>
              </a:rPr>
              <a:t>und zeigt neuen Glukosewert</a:t>
            </a:r>
            <a:endParaRPr lang="de-DE" sz="1000" baseline="30000">
              <a:cs typeface="Arial" pitchFamily="34" charset="0"/>
            </a:endParaRPr>
          </a:p>
        </p:txBody>
      </p:sp>
      <p:pic>
        <p:nvPicPr>
          <p:cNvPr id="70" name="Grafik 69">
            <a:extLst>
              <a:ext uri="{FF2B5EF4-FFF2-40B4-BE49-F238E27FC236}">
                <a16:creationId xmlns:a16="http://schemas.microsoft.com/office/drawing/2014/main" xmlns="" id="{3295BAC2-4400-40EF-8E78-25D618AB13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64890" y="1342502"/>
            <a:ext cx="1502667" cy="2629668"/>
          </a:xfrm>
          <a:prstGeom prst="rect">
            <a:avLst/>
          </a:prstGeom>
        </p:spPr>
      </p:pic>
      <p:pic>
        <p:nvPicPr>
          <p:cNvPr id="32" name="Grafik 31">
            <a:extLst>
              <a:ext uri="{FF2B5EF4-FFF2-40B4-BE49-F238E27FC236}">
                <a16:creationId xmlns:a16="http://schemas.microsoft.com/office/drawing/2014/main" xmlns="" id="{7D5DE75D-EFC2-40EB-82AD-54DA5641AA0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01576" y="1342502"/>
            <a:ext cx="1498358" cy="2625248"/>
          </a:xfrm>
          <a:prstGeom prst="rect">
            <a:avLst/>
          </a:prstGeom>
        </p:spPr>
      </p:pic>
      <p:pic>
        <p:nvPicPr>
          <p:cNvPr id="19" name="Grafik 18">
            <a:extLst>
              <a:ext uri="{FF2B5EF4-FFF2-40B4-BE49-F238E27FC236}">
                <a16:creationId xmlns:a16="http://schemas.microsoft.com/office/drawing/2014/main" xmlns="" id="{2563E858-A534-493C-965E-4635FA41140A}"/>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7829926" y="1523636"/>
            <a:ext cx="236081" cy="394900"/>
          </a:xfrm>
          <a:prstGeom prst="rect">
            <a:avLst/>
          </a:prstGeom>
        </p:spPr>
      </p:pic>
      <p:sp>
        <p:nvSpPr>
          <p:cNvPr id="45" name="object 43">
            <a:extLst>
              <a:ext uri="{FF2B5EF4-FFF2-40B4-BE49-F238E27FC236}">
                <a16:creationId xmlns:a16="http://schemas.microsoft.com/office/drawing/2014/main" xmlns="" id="{3004C8E6-5E58-47F2-90CD-8EC64940A784}"/>
              </a:ext>
            </a:extLst>
          </p:cNvPr>
          <p:cNvSpPr/>
          <p:nvPr/>
        </p:nvSpPr>
        <p:spPr>
          <a:xfrm rot="20503772">
            <a:off x="1947986" y="1666190"/>
            <a:ext cx="477858" cy="580031"/>
          </a:xfrm>
          <a:custGeom>
            <a:avLst/>
            <a:gdLst/>
            <a:ahLst/>
            <a:cxnLst/>
            <a:rect l="l" t="t" r="r" b="b"/>
            <a:pathLst>
              <a:path w="386080" h="468629">
                <a:moveTo>
                  <a:pt x="165834" y="265366"/>
                </a:moveTo>
                <a:lnTo>
                  <a:pt x="142303" y="265366"/>
                </a:lnTo>
                <a:lnTo>
                  <a:pt x="258698" y="437921"/>
                </a:lnTo>
                <a:lnTo>
                  <a:pt x="269714" y="450582"/>
                </a:lnTo>
                <a:lnTo>
                  <a:pt x="283260" y="460049"/>
                </a:lnTo>
                <a:lnTo>
                  <a:pt x="298693" y="465980"/>
                </a:lnTo>
                <a:lnTo>
                  <a:pt x="315366" y="468033"/>
                </a:lnTo>
                <a:lnTo>
                  <a:pt x="325474" y="467282"/>
                </a:lnTo>
                <a:lnTo>
                  <a:pt x="335286" y="465058"/>
                </a:lnTo>
                <a:lnTo>
                  <a:pt x="344670" y="461400"/>
                </a:lnTo>
                <a:lnTo>
                  <a:pt x="353491" y="456349"/>
                </a:lnTo>
                <a:lnTo>
                  <a:pt x="361194" y="448525"/>
                </a:lnTo>
                <a:lnTo>
                  <a:pt x="315366" y="448525"/>
                </a:lnTo>
                <a:lnTo>
                  <a:pt x="303751" y="447128"/>
                </a:lnTo>
                <a:lnTo>
                  <a:pt x="292773" y="443007"/>
                </a:lnTo>
                <a:lnTo>
                  <a:pt x="282965" y="436267"/>
                </a:lnTo>
                <a:lnTo>
                  <a:pt x="274866" y="427012"/>
                </a:lnTo>
                <a:lnTo>
                  <a:pt x="165834" y="265366"/>
                </a:lnTo>
                <a:close/>
              </a:path>
              <a:path w="386080" h="468629">
                <a:moveTo>
                  <a:pt x="211607" y="158750"/>
                </a:moveTo>
                <a:lnTo>
                  <a:pt x="355752" y="372465"/>
                </a:lnTo>
                <a:lnTo>
                  <a:pt x="363190" y="390345"/>
                </a:lnTo>
                <a:lnTo>
                  <a:pt x="363193" y="409043"/>
                </a:lnTo>
                <a:lnTo>
                  <a:pt x="356182" y="426381"/>
                </a:lnTo>
                <a:lnTo>
                  <a:pt x="322403" y="448015"/>
                </a:lnTo>
                <a:lnTo>
                  <a:pt x="315366" y="448525"/>
                </a:lnTo>
                <a:lnTo>
                  <a:pt x="361194" y="448525"/>
                </a:lnTo>
                <a:lnTo>
                  <a:pt x="372507" y="437036"/>
                </a:lnTo>
                <a:lnTo>
                  <a:pt x="382314" y="412751"/>
                </a:lnTo>
                <a:lnTo>
                  <a:pt x="382320" y="386563"/>
                </a:lnTo>
                <a:lnTo>
                  <a:pt x="371932" y="361543"/>
                </a:lnTo>
                <a:lnTo>
                  <a:pt x="255536" y="188988"/>
                </a:lnTo>
                <a:lnTo>
                  <a:pt x="355947" y="188988"/>
                </a:lnTo>
                <a:lnTo>
                  <a:pt x="359898" y="186799"/>
                </a:lnTo>
                <a:lnTo>
                  <a:pt x="364161" y="182054"/>
                </a:lnTo>
                <a:lnTo>
                  <a:pt x="313778" y="182054"/>
                </a:lnTo>
                <a:lnTo>
                  <a:pt x="310032" y="181635"/>
                </a:lnTo>
                <a:lnTo>
                  <a:pt x="211607" y="158750"/>
                </a:lnTo>
                <a:close/>
              </a:path>
              <a:path w="386080" h="468629">
                <a:moveTo>
                  <a:pt x="45707" y="0"/>
                </a:moveTo>
                <a:lnTo>
                  <a:pt x="0" y="291185"/>
                </a:lnTo>
                <a:lnTo>
                  <a:pt x="1197" y="318260"/>
                </a:lnTo>
                <a:lnTo>
                  <a:pt x="12306" y="341980"/>
                </a:lnTo>
                <a:lnTo>
                  <a:pt x="31482" y="359817"/>
                </a:lnTo>
                <a:lnTo>
                  <a:pt x="56883" y="369239"/>
                </a:lnTo>
                <a:lnTo>
                  <a:pt x="60439" y="369798"/>
                </a:lnTo>
                <a:lnTo>
                  <a:pt x="64007" y="370078"/>
                </a:lnTo>
                <a:lnTo>
                  <a:pt x="67525" y="370078"/>
                </a:lnTo>
                <a:lnTo>
                  <a:pt x="91581" y="365763"/>
                </a:lnTo>
                <a:lnTo>
                  <a:pt x="111936" y="353763"/>
                </a:lnTo>
                <a:lnTo>
                  <a:pt x="114557" y="350570"/>
                </a:lnTo>
                <a:lnTo>
                  <a:pt x="65011" y="350570"/>
                </a:lnTo>
                <a:lnTo>
                  <a:pt x="62471" y="350367"/>
                </a:lnTo>
                <a:lnTo>
                  <a:pt x="28052" y="330504"/>
                </a:lnTo>
                <a:lnTo>
                  <a:pt x="19278" y="294208"/>
                </a:lnTo>
                <a:lnTo>
                  <a:pt x="61721" y="23749"/>
                </a:lnTo>
                <a:lnTo>
                  <a:pt x="147885" y="23749"/>
                </a:lnTo>
                <a:lnTo>
                  <a:pt x="45707" y="0"/>
                </a:lnTo>
                <a:close/>
              </a:path>
              <a:path w="386080" h="468629">
                <a:moveTo>
                  <a:pt x="130721" y="213309"/>
                </a:moveTo>
                <a:lnTo>
                  <a:pt x="115658" y="309346"/>
                </a:lnTo>
                <a:lnTo>
                  <a:pt x="84476" y="347510"/>
                </a:lnTo>
                <a:lnTo>
                  <a:pt x="67525" y="350570"/>
                </a:lnTo>
                <a:lnTo>
                  <a:pt x="114557" y="350570"/>
                </a:lnTo>
                <a:lnTo>
                  <a:pt x="126935" y="335493"/>
                </a:lnTo>
                <a:lnTo>
                  <a:pt x="134924" y="312369"/>
                </a:lnTo>
                <a:lnTo>
                  <a:pt x="142303" y="265366"/>
                </a:lnTo>
                <a:lnTo>
                  <a:pt x="165834" y="265366"/>
                </a:lnTo>
                <a:lnTo>
                  <a:pt x="130721" y="213309"/>
                </a:lnTo>
                <a:close/>
              </a:path>
              <a:path w="386080" h="468629">
                <a:moveTo>
                  <a:pt x="355947" y="188988"/>
                </a:moveTo>
                <a:lnTo>
                  <a:pt x="255536" y="188988"/>
                </a:lnTo>
                <a:lnTo>
                  <a:pt x="306984" y="200952"/>
                </a:lnTo>
                <a:lnTo>
                  <a:pt x="312229" y="201561"/>
                </a:lnTo>
                <a:lnTo>
                  <a:pt x="317461" y="201561"/>
                </a:lnTo>
                <a:lnTo>
                  <a:pt x="340262" y="197678"/>
                </a:lnTo>
                <a:lnTo>
                  <a:pt x="355947" y="188988"/>
                </a:lnTo>
                <a:close/>
              </a:path>
              <a:path w="386080" h="468629">
                <a:moveTo>
                  <a:pt x="147885" y="23749"/>
                </a:moveTo>
                <a:lnTo>
                  <a:pt x="61721" y="23749"/>
                </a:lnTo>
                <a:lnTo>
                  <a:pt x="328371" y="85737"/>
                </a:lnTo>
                <a:lnTo>
                  <a:pt x="345996" y="93767"/>
                </a:lnTo>
                <a:lnTo>
                  <a:pt x="358733" y="107457"/>
                </a:lnTo>
                <a:lnTo>
                  <a:pt x="365407" y="124924"/>
                </a:lnTo>
                <a:lnTo>
                  <a:pt x="364845" y="144284"/>
                </a:lnTo>
                <a:lnTo>
                  <a:pt x="358361" y="159680"/>
                </a:lnTo>
                <a:lnTo>
                  <a:pt x="347521" y="171608"/>
                </a:lnTo>
                <a:lnTo>
                  <a:pt x="333497" y="179317"/>
                </a:lnTo>
                <a:lnTo>
                  <a:pt x="317461" y="182054"/>
                </a:lnTo>
                <a:lnTo>
                  <a:pt x="364161" y="182054"/>
                </a:lnTo>
                <a:lnTo>
                  <a:pt x="374915" y="170084"/>
                </a:lnTo>
                <a:lnTo>
                  <a:pt x="383857" y="148691"/>
                </a:lnTo>
                <a:lnTo>
                  <a:pt x="385611" y="135323"/>
                </a:lnTo>
                <a:lnTo>
                  <a:pt x="384735" y="122064"/>
                </a:lnTo>
                <a:lnTo>
                  <a:pt x="367087" y="86438"/>
                </a:lnTo>
                <a:lnTo>
                  <a:pt x="332790" y="66725"/>
                </a:lnTo>
                <a:lnTo>
                  <a:pt x="147885" y="23749"/>
                </a:lnTo>
                <a:close/>
              </a:path>
            </a:pathLst>
          </a:custGeom>
          <a:solidFill>
            <a:schemeClr val="bg1"/>
          </a:solidFill>
          <a:ln>
            <a:solidFill>
              <a:schemeClr val="bg1"/>
            </a:solidFill>
          </a:ln>
        </p:spPr>
        <p:txBody>
          <a:bodyPr wrap="square" lIns="0" tIns="0" rIns="0" bIns="0" rtlCol="0"/>
          <a:lstStyle/>
          <a:p>
            <a:endParaRPr>
              <a:latin typeface="Arial" panose="020B0604020202020204" pitchFamily="34" charset="0"/>
            </a:endParaRPr>
          </a:p>
        </p:txBody>
      </p:sp>
      <p:pic>
        <p:nvPicPr>
          <p:cNvPr id="6" name="Grafik 5">
            <a:extLst>
              <a:ext uri="{FF2B5EF4-FFF2-40B4-BE49-F238E27FC236}">
                <a16:creationId xmlns:a16="http://schemas.microsoft.com/office/drawing/2014/main" xmlns="" id="{EE13E321-369A-456B-9F12-BC19DECA3F8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021987" y="2074293"/>
            <a:ext cx="745813" cy="464425"/>
          </a:xfrm>
          <a:prstGeom prst="rect">
            <a:avLst/>
          </a:prstGeom>
        </p:spPr>
      </p:pic>
      <p:sp>
        <p:nvSpPr>
          <p:cNvPr id="22" name="Datumsplatzhalter 4">
            <a:extLst>
              <a:ext uri="{FF2B5EF4-FFF2-40B4-BE49-F238E27FC236}">
                <a16:creationId xmlns:a16="http://schemas.microsoft.com/office/drawing/2014/main" xmlns="" id="{1674D5FB-5C73-42AC-953F-C981B9B2C0BE}"/>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7" name="Foliennummernplatzhalter 1">
            <a:extLst>
              <a:ext uri="{FF2B5EF4-FFF2-40B4-BE49-F238E27FC236}">
                <a16:creationId xmlns:a16="http://schemas.microsoft.com/office/drawing/2014/main" xmlns="" id="{63090DC6-026C-4EC4-8694-730F235E9D28}"/>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27</a:t>
            </a:fld>
            <a:endParaRPr lang="en-US"/>
          </a:p>
        </p:txBody>
      </p:sp>
    </p:spTree>
    <p:extLst>
      <p:ext uri="{BB962C8B-B14F-4D97-AF65-F5344CB8AC3E}">
        <p14:creationId xmlns:p14="http://schemas.microsoft.com/office/powerpoint/2010/main" val="48248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xmlns="" id="{5C6D11DA-4185-4F3B-9CBD-D9BD0E7015AC}"/>
              </a:ext>
            </a:extLst>
          </p:cNvPr>
          <p:cNvGrpSpPr/>
          <p:nvPr/>
        </p:nvGrpSpPr>
        <p:grpSpPr>
          <a:xfrm>
            <a:off x="492400" y="1182058"/>
            <a:ext cx="1840292" cy="3279691"/>
            <a:chOff x="487759" y="1270149"/>
            <a:chExt cx="1840292" cy="3279691"/>
          </a:xfrm>
        </p:grpSpPr>
        <p:pic>
          <p:nvPicPr>
            <p:cNvPr id="29" name="Grafik 28">
              <a:extLst>
                <a:ext uri="{FF2B5EF4-FFF2-40B4-BE49-F238E27FC236}">
                  <a16:creationId xmlns:a16="http://schemas.microsoft.com/office/drawing/2014/main" xmlns="" id="{81149593-33CC-45A3-82AA-A0657CD0F9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759" y="1270149"/>
              <a:ext cx="1840292" cy="3274795"/>
            </a:xfrm>
            <a:prstGeom prst="rect">
              <a:avLst/>
            </a:prstGeom>
            <a:ln>
              <a:noFill/>
            </a:ln>
            <a:effectLst>
              <a:outerShdw blurRad="101600" algn="t" rotWithShape="0">
                <a:prstClr val="black">
                  <a:alpha val="40000"/>
                </a:prstClr>
              </a:outerShdw>
            </a:effectLst>
          </p:spPr>
        </p:pic>
        <p:pic>
          <p:nvPicPr>
            <p:cNvPr id="30" name="1B2F4674-1E19-4E5E-BC72-9E363581E589" descr="1B2F4674-1E19-4E5E-BC72-9E363581E589">
              <a:extLst>
                <a:ext uri="{FF2B5EF4-FFF2-40B4-BE49-F238E27FC236}">
                  <a16:creationId xmlns:a16="http://schemas.microsoft.com/office/drawing/2014/main" xmlns="" id="{F53F8562-CD68-43FC-9465-10E7AD77B8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5351" y="1407337"/>
              <a:ext cx="1832700" cy="314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Bildplatzhalter 6">
            <a:extLst>
              <a:ext uri="{FF2B5EF4-FFF2-40B4-BE49-F238E27FC236}">
                <a16:creationId xmlns:a16="http://schemas.microsoft.com/office/drawing/2014/main" xmlns="" id="{6EEB99CC-FD57-4C96-990B-F343EEAFF71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6872288" y="0"/>
            <a:ext cx="2271711" cy="5143500"/>
          </a:xfrm>
        </p:spPr>
      </p:pic>
      <p:sp>
        <p:nvSpPr>
          <p:cNvPr id="8" name="Titel 7">
            <a:extLst>
              <a:ext uri="{FF2B5EF4-FFF2-40B4-BE49-F238E27FC236}">
                <a16:creationId xmlns:a16="http://schemas.microsoft.com/office/drawing/2014/main" xmlns="" id="{548AC679-7279-4BA0-8B06-1D656E6EC21E}"/>
              </a:ext>
            </a:extLst>
          </p:cNvPr>
          <p:cNvSpPr>
            <a:spLocks noGrp="1"/>
          </p:cNvSpPr>
          <p:nvPr>
            <p:ph type="title"/>
          </p:nvPr>
        </p:nvSpPr>
        <p:spPr/>
        <p:txBody>
          <a:bodyPr/>
          <a:lstStyle/>
          <a:p>
            <a:r>
              <a:rPr lang="de-DE"/>
              <a:t>Einstellung des Zielbereichs</a:t>
            </a:r>
          </a:p>
        </p:txBody>
      </p:sp>
      <p:sp>
        <p:nvSpPr>
          <p:cNvPr id="10" name="Textplatzhalter 9">
            <a:extLst>
              <a:ext uri="{FF2B5EF4-FFF2-40B4-BE49-F238E27FC236}">
                <a16:creationId xmlns:a16="http://schemas.microsoft.com/office/drawing/2014/main" xmlns="" id="{7C5DBDFD-4C9B-4256-AE63-1050F085BCE5}"/>
              </a:ext>
            </a:extLst>
          </p:cNvPr>
          <p:cNvSpPr>
            <a:spLocks noGrp="1"/>
          </p:cNvSpPr>
          <p:nvPr>
            <p:ph type="body" sz="quarter" idx="11"/>
          </p:nvPr>
        </p:nvSpPr>
        <p:spPr/>
        <p:txBody>
          <a:bodyPr/>
          <a:lstStyle/>
          <a:p>
            <a:r>
              <a:rPr lang="de-DE" sz="700" b="1">
                <a:solidFill>
                  <a:srgbClr val="222731"/>
                </a:solidFill>
                <a:ea typeface="ＭＳ Ｐゴシック" pitchFamily="34" charset="-128"/>
              </a:rPr>
              <a:t>1. </a:t>
            </a:r>
            <a:r>
              <a:rPr lang="de-DE" sz="700" err="1">
                <a:solidFill>
                  <a:srgbClr val="222731"/>
                </a:solidFill>
                <a:ea typeface="ＭＳ Ｐゴシック" pitchFamily="34" charset="-128"/>
              </a:rPr>
              <a:t>Danne</a:t>
            </a:r>
            <a:r>
              <a:rPr lang="de-DE" sz="700">
                <a:solidFill>
                  <a:srgbClr val="222731"/>
                </a:solidFill>
                <a:ea typeface="ＭＳ Ｐゴシック" pitchFamily="34" charset="-128"/>
              </a:rPr>
              <a:t>, T., et al. Diabetes Care. 2017; 40(12): 1631-1640.</a:t>
            </a:r>
          </a:p>
        </p:txBody>
      </p:sp>
      <p:sp>
        <p:nvSpPr>
          <p:cNvPr id="11" name="Inhaltsplatzhalter 2">
            <a:extLst>
              <a:ext uri="{FF2B5EF4-FFF2-40B4-BE49-F238E27FC236}">
                <a16:creationId xmlns:a16="http://schemas.microsoft.com/office/drawing/2014/main" xmlns="" id="{D4079778-1C7D-411E-AD13-1A6F4619B00F}"/>
              </a:ext>
            </a:extLst>
          </p:cNvPr>
          <p:cNvSpPr txBox="1">
            <a:spLocks/>
          </p:cNvSpPr>
          <p:nvPr/>
        </p:nvSpPr>
        <p:spPr>
          <a:xfrm>
            <a:off x="4825590" y="1336745"/>
            <a:ext cx="1984692" cy="1167207"/>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a:solidFill>
                  <a:schemeClr val="tx1"/>
                </a:solidFill>
                <a:latin typeface="+mj-lt"/>
              </a:rPr>
              <a:t>Der Glukose-Zielbereich </a:t>
            </a:r>
            <a:r>
              <a:rPr lang="de-DE" sz="1200" b="0">
                <a:solidFill>
                  <a:schemeClr val="tx1"/>
                </a:solidFill>
                <a:latin typeface="+mj-lt"/>
              </a:rPr>
              <a:t>ist voreingestellt auf </a:t>
            </a:r>
            <a:br>
              <a:rPr lang="de-DE" sz="1200" b="0">
                <a:solidFill>
                  <a:schemeClr val="tx1"/>
                </a:solidFill>
                <a:latin typeface="+mj-lt"/>
              </a:rPr>
            </a:br>
            <a:r>
              <a:rPr lang="de-DE" sz="1200" b="0">
                <a:solidFill>
                  <a:schemeClr val="tx1"/>
                </a:solidFill>
                <a:latin typeface="+mj-lt"/>
              </a:rPr>
              <a:t>3,9 bis 10,0 mmol/L.</a:t>
            </a:r>
            <a:r>
              <a:rPr lang="de-DE" sz="1200" b="0" baseline="30000">
                <a:solidFill>
                  <a:schemeClr val="tx1"/>
                </a:solidFill>
                <a:latin typeface="+mj-lt"/>
              </a:rPr>
              <a:t>1</a:t>
            </a:r>
          </a:p>
          <a:p>
            <a:r>
              <a:rPr lang="de-DE" sz="1200" b="0" dirty="0">
                <a:solidFill>
                  <a:schemeClr val="tx1"/>
                </a:solidFill>
                <a:latin typeface="+mj-lt"/>
              </a:rPr>
              <a:t>Der Glukose-Zielbereich kann einfach in den App-Einstellungen unter </a:t>
            </a:r>
            <a:r>
              <a:rPr lang="de-DE" sz="1200" dirty="0">
                <a:solidFill>
                  <a:schemeClr val="tx1"/>
                </a:solidFill>
                <a:latin typeface="+mj-lt"/>
              </a:rPr>
              <a:t>„</a:t>
            </a:r>
            <a:r>
              <a:rPr lang="de-DE" sz="1200" dirty="0" err="1">
                <a:solidFill>
                  <a:schemeClr val="tx1"/>
                </a:solidFill>
                <a:latin typeface="+mj-lt"/>
              </a:rPr>
              <a:t>Berichtseinstellungen“</a:t>
            </a:r>
            <a:r>
              <a:rPr lang="de-DE" sz="1200" b="0" dirty="0" err="1">
                <a:solidFill>
                  <a:schemeClr val="tx1"/>
                </a:solidFill>
                <a:latin typeface="+mj-lt"/>
              </a:rPr>
              <a:t>geändert</a:t>
            </a:r>
            <a:r>
              <a:rPr lang="de-DE" sz="1200" b="0" dirty="0">
                <a:solidFill>
                  <a:schemeClr val="tx1"/>
                </a:solidFill>
                <a:latin typeface="+mj-lt"/>
              </a:rPr>
              <a:t> werden.</a:t>
            </a:r>
            <a:endParaRPr lang="de-DE" sz="1200" b="0" baseline="30000" dirty="0">
              <a:solidFill>
                <a:schemeClr val="tx1"/>
              </a:solidFill>
              <a:latin typeface="+mj-lt"/>
            </a:endParaRPr>
          </a:p>
          <a:p>
            <a:endParaRPr lang="de-DE" sz="1200" b="0" baseline="30000" dirty="0">
              <a:solidFill>
                <a:schemeClr val="tx1"/>
              </a:solidFill>
              <a:latin typeface="+mj-lt"/>
            </a:endParaRPr>
          </a:p>
        </p:txBody>
      </p:sp>
      <p:grpSp>
        <p:nvGrpSpPr>
          <p:cNvPr id="21" name="Gruppieren 20">
            <a:extLst>
              <a:ext uri="{FF2B5EF4-FFF2-40B4-BE49-F238E27FC236}">
                <a16:creationId xmlns:a16="http://schemas.microsoft.com/office/drawing/2014/main" xmlns="" id="{840A9165-7B63-4272-A288-7133BCF5C74C}"/>
              </a:ext>
            </a:extLst>
          </p:cNvPr>
          <p:cNvGrpSpPr/>
          <p:nvPr/>
        </p:nvGrpSpPr>
        <p:grpSpPr>
          <a:xfrm>
            <a:off x="523192" y="1011600"/>
            <a:ext cx="4056266" cy="3274795"/>
            <a:chOff x="10107350" y="5330825"/>
            <a:chExt cx="8918151" cy="7200000"/>
          </a:xfrm>
        </p:grpSpPr>
        <p:pic>
          <p:nvPicPr>
            <p:cNvPr id="22" name="Grafik 21">
              <a:extLst>
                <a:ext uri="{FF2B5EF4-FFF2-40B4-BE49-F238E27FC236}">
                  <a16:creationId xmlns:a16="http://schemas.microsoft.com/office/drawing/2014/main" xmlns="" id="{FCBA028A-E910-4B65-A074-3E8653C98D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77524" y="5330825"/>
              <a:ext cx="4047977" cy="7200000"/>
            </a:xfrm>
            <a:prstGeom prst="rect">
              <a:avLst/>
            </a:prstGeom>
            <a:ln w="12700">
              <a:solidFill>
                <a:schemeClr val="accent3"/>
              </a:solidFill>
            </a:ln>
            <a:effectLst>
              <a:outerShdw blurRad="101600" algn="ctr" rotWithShape="0">
                <a:prstClr val="black">
                  <a:alpha val="40000"/>
                </a:prstClr>
              </a:outerShdw>
            </a:effectLst>
          </p:spPr>
        </p:pic>
        <p:cxnSp>
          <p:nvCxnSpPr>
            <p:cNvPr id="23" name="Gerader Verbinder 32">
              <a:extLst>
                <a:ext uri="{FF2B5EF4-FFF2-40B4-BE49-F238E27FC236}">
                  <a16:creationId xmlns:a16="http://schemas.microsoft.com/office/drawing/2014/main" xmlns="" id="{7EB8CC7B-BD65-4F92-9007-1B25AEA5FADC}"/>
                </a:ext>
              </a:extLst>
            </p:cNvPr>
            <p:cNvCxnSpPr>
              <a:cxnSpLocks/>
            </p:cNvCxnSpPr>
            <p:nvPr/>
          </p:nvCxnSpPr>
          <p:spPr>
            <a:xfrm flipV="1">
              <a:off x="12047400" y="5330825"/>
              <a:ext cx="2930124" cy="2499379"/>
            </a:xfrm>
            <a:prstGeom prst="line">
              <a:avLst/>
            </a:prstGeom>
            <a:ln w="12700">
              <a:solidFill>
                <a:srgbClr val="001388"/>
              </a:solidFill>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xmlns="" id="{D7525C8D-885E-4A56-ACB3-504F944D2E00}"/>
                </a:ext>
              </a:extLst>
            </p:cNvPr>
            <p:cNvSpPr/>
            <p:nvPr/>
          </p:nvSpPr>
          <p:spPr>
            <a:xfrm>
              <a:off x="10107350" y="7870350"/>
              <a:ext cx="1940050" cy="460402"/>
            </a:xfrm>
            <a:prstGeom prst="rect">
              <a:avLst/>
            </a:prstGeom>
            <a:noFill/>
            <a:ln w="12700">
              <a:solidFill>
                <a:srgbClr val="001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72"/>
            </a:p>
          </p:txBody>
        </p:sp>
        <p:cxnSp>
          <p:nvCxnSpPr>
            <p:cNvPr id="25" name="Gerader Verbinder 34">
              <a:extLst>
                <a:ext uri="{FF2B5EF4-FFF2-40B4-BE49-F238E27FC236}">
                  <a16:creationId xmlns:a16="http://schemas.microsoft.com/office/drawing/2014/main" xmlns="" id="{C2B90A97-BB96-4C7A-BD1F-9EE4892F0EFF}"/>
                </a:ext>
              </a:extLst>
            </p:cNvPr>
            <p:cNvCxnSpPr>
              <a:cxnSpLocks/>
            </p:cNvCxnSpPr>
            <p:nvPr/>
          </p:nvCxnSpPr>
          <p:spPr>
            <a:xfrm>
              <a:off x="12047400" y="8330753"/>
              <a:ext cx="2930124" cy="4200072"/>
            </a:xfrm>
            <a:prstGeom prst="line">
              <a:avLst/>
            </a:prstGeom>
            <a:ln w="12700">
              <a:solidFill>
                <a:srgbClr val="001388"/>
              </a:solidFill>
            </a:ln>
          </p:spPr>
          <p:style>
            <a:lnRef idx="1">
              <a:schemeClr val="accent1"/>
            </a:lnRef>
            <a:fillRef idx="0">
              <a:schemeClr val="accent1"/>
            </a:fillRef>
            <a:effectRef idx="0">
              <a:schemeClr val="accent1"/>
            </a:effectRef>
            <a:fontRef idx="minor">
              <a:schemeClr val="tx1"/>
            </a:fontRef>
          </p:style>
        </p:cxnSp>
      </p:grpSp>
      <p:pic>
        <p:nvPicPr>
          <p:cNvPr id="26" name="Grafik 25" descr="Ein Bild, das Screenshot enthält.&#10;&#10;Automatisch generierte Beschreibung">
            <a:extLst>
              <a:ext uri="{FF2B5EF4-FFF2-40B4-BE49-F238E27FC236}">
                <a16:creationId xmlns:a16="http://schemas.microsoft.com/office/drawing/2014/main" xmlns="" id="{766ABF03-AB6A-4BDB-A05E-2EBEA339A9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35146" y="1011600"/>
            <a:ext cx="1840292" cy="3274795"/>
          </a:xfrm>
          <a:prstGeom prst="rect">
            <a:avLst/>
          </a:prstGeom>
          <a:ln w="12700">
            <a:solidFill>
              <a:srgbClr val="001388"/>
            </a:solidFill>
          </a:ln>
        </p:spPr>
      </p:pic>
      <p:sp>
        <p:nvSpPr>
          <p:cNvPr id="27" name="Rechteck 26">
            <a:extLst>
              <a:ext uri="{FF2B5EF4-FFF2-40B4-BE49-F238E27FC236}">
                <a16:creationId xmlns:a16="http://schemas.microsoft.com/office/drawing/2014/main" xmlns="" id="{949D696D-870D-42B4-A1D6-4DBD2E95C515}"/>
              </a:ext>
            </a:extLst>
          </p:cNvPr>
          <p:cNvSpPr/>
          <p:nvPr/>
        </p:nvSpPr>
        <p:spPr>
          <a:xfrm>
            <a:off x="2779997" y="1011600"/>
            <a:ext cx="1737455" cy="433867"/>
          </a:xfrm>
          <a:prstGeom prst="rect">
            <a:avLst/>
          </a:prstGeom>
          <a:ln w="12700">
            <a:solidFill>
              <a:srgbClr val="0013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372"/>
          </a:p>
        </p:txBody>
      </p:sp>
      <p:sp>
        <p:nvSpPr>
          <p:cNvPr id="28" name="Textplatzhalter 10">
            <a:extLst>
              <a:ext uri="{FF2B5EF4-FFF2-40B4-BE49-F238E27FC236}">
                <a16:creationId xmlns:a16="http://schemas.microsoft.com/office/drawing/2014/main" xmlns="" id="{27E7C7EE-0277-4379-A6EE-F47438242BF0}"/>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85000"/>
                  </a:schemeClr>
                </a:solidFill>
                <a:latin typeface="Calibri" panose="020F0502020204030204" pitchFamily="34" charset="0"/>
                <a:cs typeface="Calibri" panose="020F0502020204030204" pitchFamily="34" charset="0"/>
              </a:rPr>
              <a:t>Agenturfoto. Mit Model gestellt.</a:t>
            </a:r>
          </a:p>
        </p:txBody>
      </p:sp>
      <p:sp>
        <p:nvSpPr>
          <p:cNvPr id="17" name="Datumsplatzhalter 4">
            <a:extLst>
              <a:ext uri="{FF2B5EF4-FFF2-40B4-BE49-F238E27FC236}">
                <a16:creationId xmlns:a16="http://schemas.microsoft.com/office/drawing/2014/main" xmlns="" id="{50829C86-FF1A-4B9C-9653-25F3F93468EB}"/>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18" name="Foliennummernplatzhalter 1">
            <a:extLst>
              <a:ext uri="{FF2B5EF4-FFF2-40B4-BE49-F238E27FC236}">
                <a16:creationId xmlns:a16="http://schemas.microsoft.com/office/drawing/2014/main" xmlns="" id="{2D217CFB-7FCD-4748-B17F-A9E37988F322}"/>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28</a:t>
            </a:fld>
            <a:endParaRPr lang="en-US">
              <a:solidFill>
                <a:schemeClr val="bg1"/>
              </a:solidFill>
            </a:endParaRPr>
          </a:p>
        </p:txBody>
      </p:sp>
    </p:spTree>
    <p:extLst>
      <p:ext uri="{BB962C8B-B14F-4D97-AF65-F5344CB8AC3E}">
        <p14:creationId xmlns:p14="http://schemas.microsoft.com/office/powerpoint/2010/main" val="419263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xmlns="" id="{77EA2014-9B38-4AA6-B75D-76007EE4DF30}"/>
              </a:ext>
            </a:extLst>
          </p:cNvPr>
          <p:cNvSpPr>
            <a:spLocks noGrp="1"/>
          </p:cNvSpPr>
          <p:nvPr>
            <p:ph type="title"/>
          </p:nvPr>
        </p:nvSpPr>
        <p:spPr/>
        <p:txBody>
          <a:bodyPr/>
          <a:lstStyle/>
          <a:p>
            <a:r>
              <a:rPr lang="de-DE"/>
              <a:t>Nützliche Tipps für das Tragen des Sensors</a:t>
            </a:r>
          </a:p>
        </p:txBody>
      </p:sp>
      <p:sp>
        <p:nvSpPr>
          <p:cNvPr id="13" name="object 5">
            <a:extLst>
              <a:ext uri="{FF2B5EF4-FFF2-40B4-BE49-F238E27FC236}">
                <a16:creationId xmlns:a16="http://schemas.microsoft.com/office/drawing/2014/main" xmlns="" id="{0C83C327-206E-43D2-9701-7393843B1BBB}"/>
              </a:ext>
            </a:extLst>
          </p:cNvPr>
          <p:cNvSpPr txBox="1"/>
          <p:nvPr/>
        </p:nvSpPr>
        <p:spPr>
          <a:xfrm>
            <a:off x="502918" y="859102"/>
            <a:ext cx="8138159" cy="444451"/>
          </a:xfrm>
          <a:prstGeom prst="rect">
            <a:avLst/>
          </a:prstGeom>
        </p:spPr>
        <p:txBody>
          <a:bodyPr vert="horz" wrap="square" lIns="0" tIns="13433" rIns="0" bIns="0" rtlCol="0">
            <a:spAutoFit/>
          </a:bodyPr>
          <a:lstStyle/>
          <a:p>
            <a:pPr marL="13433" marR="5373" defTabSz="1219170">
              <a:spcBef>
                <a:spcPts val="105"/>
              </a:spcBef>
            </a:pPr>
            <a:r>
              <a:rPr lang="de-DE" sz="1400" b="1" spc="-5">
                <a:latin typeface="+mj-lt"/>
                <a:cs typeface="Arial"/>
              </a:rPr>
              <a:t>Die Sensorhaftung wird verbessert, wenn vor Anbringen des Sensors die Haut gewaschen, gesäubert und vollständig getrocknet ist.</a:t>
            </a:r>
          </a:p>
        </p:txBody>
      </p:sp>
      <p:sp>
        <p:nvSpPr>
          <p:cNvPr id="15" name="object 7">
            <a:extLst>
              <a:ext uri="{FF2B5EF4-FFF2-40B4-BE49-F238E27FC236}">
                <a16:creationId xmlns:a16="http://schemas.microsoft.com/office/drawing/2014/main" xmlns="" id="{89A69736-A622-4225-853E-211F20D96284}"/>
              </a:ext>
            </a:extLst>
          </p:cNvPr>
          <p:cNvSpPr/>
          <p:nvPr/>
        </p:nvSpPr>
        <p:spPr>
          <a:xfrm>
            <a:off x="485085" y="1614306"/>
            <a:ext cx="8155991" cy="1879828"/>
          </a:xfrm>
          <a:custGeom>
            <a:avLst/>
            <a:gdLst/>
            <a:ahLst/>
            <a:cxnLst/>
            <a:rect l="l" t="t" r="r" b="b"/>
            <a:pathLst>
              <a:path w="7592695" h="2350135">
                <a:moveTo>
                  <a:pt x="144005" y="0"/>
                </a:moveTo>
                <a:lnTo>
                  <a:pt x="98490" y="7341"/>
                </a:lnTo>
                <a:lnTo>
                  <a:pt x="58959" y="27785"/>
                </a:lnTo>
                <a:lnTo>
                  <a:pt x="27785" y="58959"/>
                </a:lnTo>
                <a:lnTo>
                  <a:pt x="7341" y="98490"/>
                </a:lnTo>
                <a:lnTo>
                  <a:pt x="0" y="144005"/>
                </a:lnTo>
                <a:lnTo>
                  <a:pt x="0" y="2205748"/>
                </a:lnTo>
                <a:lnTo>
                  <a:pt x="7341" y="2251263"/>
                </a:lnTo>
                <a:lnTo>
                  <a:pt x="27785" y="2290794"/>
                </a:lnTo>
                <a:lnTo>
                  <a:pt x="58959" y="2321968"/>
                </a:lnTo>
                <a:lnTo>
                  <a:pt x="98490" y="2342412"/>
                </a:lnTo>
                <a:lnTo>
                  <a:pt x="144005" y="2349754"/>
                </a:lnTo>
                <a:lnTo>
                  <a:pt x="7448384" y="2349754"/>
                </a:lnTo>
                <a:lnTo>
                  <a:pt x="7493898" y="2342412"/>
                </a:lnTo>
                <a:lnTo>
                  <a:pt x="7533426" y="2321968"/>
                </a:lnTo>
                <a:lnTo>
                  <a:pt x="7564595" y="2290794"/>
                </a:lnTo>
                <a:lnTo>
                  <a:pt x="7585036" y="2251263"/>
                </a:lnTo>
                <a:lnTo>
                  <a:pt x="7592377" y="2205748"/>
                </a:lnTo>
                <a:lnTo>
                  <a:pt x="7592377" y="144005"/>
                </a:lnTo>
                <a:lnTo>
                  <a:pt x="7585036" y="98490"/>
                </a:lnTo>
                <a:lnTo>
                  <a:pt x="7564595" y="58959"/>
                </a:lnTo>
                <a:lnTo>
                  <a:pt x="7533426" y="27785"/>
                </a:lnTo>
                <a:lnTo>
                  <a:pt x="7493898" y="7341"/>
                </a:lnTo>
                <a:lnTo>
                  <a:pt x="7448384" y="0"/>
                </a:lnTo>
                <a:lnTo>
                  <a:pt x="144005" y="0"/>
                </a:lnTo>
                <a:close/>
              </a:path>
            </a:pathLst>
          </a:custGeom>
          <a:gradFill>
            <a:gsLst>
              <a:gs pos="50000">
                <a:srgbClr val="2453A3"/>
              </a:gs>
              <a:gs pos="0">
                <a:schemeClr val="accent2"/>
              </a:gs>
              <a:gs pos="100000">
                <a:schemeClr val="accent5"/>
              </a:gs>
            </a:gsLst>
            <a:lin ang="0" scaled="0"/>
          </a:gradFill>
          <a:ln w="19050">
            <a:noFill/>
          </a:ln>
        </p:spPr>
        <p:txBody>
          <a:bodyPr wrap="square" lIns="0" tIns="0" rIns="0" bIns="0" rtlCol="0"/>
          <a:lstStyle/>
          <a:p>
            <a:pPr defTabSz="1219170"/>
            <a:endParaRPr lang="de-DE" sz="1904">
              <a:solidFill>
                <a:srgbClr val="000000"/>
              </a:solidFill>
              <a:latin typeface="Arial" panose="020B0604020202020204"/>
            </a:endParaRPr>
          </a:p>
        </p:txBody>
      </p:sp>
      <p:sp>
        <p:nvSpPr>
          <p:cNvPr id="16" name="object 8">
            <a:extLst>
              <a:ext uri="{FF2B5EF4-FFF2-40B4-BE49-F238E27FC236}">
                <a16:creationId xmlns:a16="http://schemas.microsoft.com/office/drawing/2014/main" xmlns="" id="{12CAFAFC-74AF-4025-994B-895BC9E79095}"/>
              </a:ext>
            </a:extLst>
          </p:cNvPr>
          <p:cNvSpPr txBox="1"/>
          <p:nvPr/>
        </p:nvSpPr>
        <p:spPr>
          <a:xfrm>
            <a:off x="765717" y="2321614"/>
            <a:ext cx="2820310" cy="1000525"/>
          </a:xfrm>
          <a:prstGeom prst="rect">
            <a:avLst/>
          </a:prstGeom>
        </p:spPr>
        <p:txBody>
          <a:bodyPr vert="horz" wrap="square" lIns="0" tIns="51049" rIns="0" bIns="0" rtlCol="0">
            <a:spAutoFit/>
          </a:bodyPr>
          <a:lstStyle/>
          <a:p>
            <a:pPr marL="13433" defTabSz="1219170">
              <a:spcBef>
                <a:spcPts val="401"/>
              </a:spcBef>
              <a:spcAft>
                <a:spcPts val="800"/>
              </a:spcAft>
            </a:pPr>
            <a:r>
              <a:rPr lang="de-DE" sz="1050" b="1" spc="-5">
                <a:solidFill>
                  <a:schemeClr val="bg1"/>
                </a:solidFill>
                <a:latin typeface="+mj-lt"/>
                <a:cs typeface="Arial"/>
              </a:rPr>
              <a:t>1.</a:t>
            </a:r>
            <a:r>
              <a:rPr lang="de-DE" sz="1050" b="1" spc="-11">
                <a:solidFill>
                  <a:schemeClr val="bg1"/>
                </a:solidFill>
                <a:latin typeface="+mj-lt"/>
                <a:cs typeface="Arial"/>
              </a:rPr>
              <a:t> </a:t>
            </a:r>
            <a:r>
              <a:rPr lang="de-DE" sz="1050" b="1" spc="-16">
                <a:solidFill>
                  <a:schemeClr val="bg1"/>
                </a:solidFill>
                <a:latin typeface="+mj-lt"/>
                <a:cs typeface="Arial"/>
              </a:rPr>
              <a:t>Waschen</a:t>
            </a:r>
            <a:endParaRPr lang="de-DE" sz="1050">
              <a:solidFill>
                <a:schemeClr val="bg1"/>
              </a:solidFill>
              <a:latin typeface="+mj-lt"/>
              <a:cs typeface="Arial"/>
            </a:endParaRPr>
          </a:p>
          <a:p>
            <a:pPr marL="13433" marR="5373" defTabSz="1219170">
              <a:spcBef>
                <a:spcPts val="301"/>
              </a:spcBef>
              <a:spcAft>
                <a:spcPts val="800"/>
              </a:spcAft>
            </a:pPr>
            <a:r>
              <a:rPr lang="de-DE" sz="1050" spc="-16">
                <a:solidFill>
                  <a:schemeClr val="bg1"/>
                </a:solidFill>
                <a:latin typeface="+mj-lt"/>
                <a:cs typeface="Arial"/>
              </a:rPr>
              <a:t>Patienten sollten ausschließlich </a:t>
            </a:r>
            <a:r>
              <a:rPr lang="de-DE" sz="1050" b="1" spc="-16">
                <a:solidFill>
                  <a:schemeClr val="bg1"/>
                </a:solidFill>
                <a:latin typeface="+mj-lt"/>
                <a:cs typeface="Arial"/>
              </a:rPr>
              <a:t>nicht-feuchtigkeitsspendende</a:t>
            </a:r>
            <a:r>
              <a:rPr lang="de-DE" sz="1050" spc="-16">
                <a:solidFill>
                  <a:schemeClr val="bg1"/>
                </a:solidFill>
                <a:latin typeface="+mj-lt"/>
                <a:cs typeface="Arial"/>
              </a:rPr>
              <a:t> </a:t>
            </a:r>
            <a:r>
              <a:rPr lang="de-DE" sz="1050" b="1" spc="-16">
                <a:solidFill>
                  <a:schemeClr val="bg1"/>
                </a:solidFill>
                <a:latin typeface="+mj-lt"/>
                <a:cs typeface="Arial"/>
              </a:rPr>
              <a:t>und parfümfreie </a:t>
            </a:r>
            <a:r>
              <a:rPr lang="de-DE" sz="1050" spc="-16">
                <a:solidFill>
                  <a:schemeClr val="bg1"/>
                </a:solidFill>
                <a:latin typeface="+mj-lt"/>
                <a:cs typeface="Arial"/>
              </a:rPr>
              <a:t>Seife zum Waschen der Stelle verwenden, an der sie den Sensor anbringen möchten.</a:t>
            </a:r>
          </a:p>
        </p:txBody>
      </p:sp>
      <p:sp>
        <p:nvSpPr>
          <p:cNvPr id="17" name="object 9">
            <a:extLst>
              <a:ext uri="{FF2B5EF4-FFF2-40B4-BE49-F238E27FC236}">
                <a16:creationId xmlns:a16="http://schemas.microsoft.com/office/drawing/2014/main" xmlns="" id="{5D57263B-C8AD-424F-B9B6-473B84AC4101}"/>
              </a:ext>
            </a:extLst>
          </p:cNvPr>
          <p:cNvSpPr txBox="1"/>
          <p:nvPr/>
        </p:nvSpPr>
        <p:spPr>
          <a:xfrm>
            <a:off x="3816244" y="2321614"/>
            <a:ext cx="1638065" cy="838943"/>
          </a:xfrm>
          <a:prstGeom prst="rect">
            <a:avLst/>
          </a:prstGeom>
        </p:spPr>
        <p:txBody>
          <a:bodyPr vert="horz" wrap="square" lIns="0" tIns="51049" rIns="0" bIns="0" rtlCol="0">
            <a:spAutoFit/>
          </a:bodyPr>
          <a:lstStyle/>
          <a:p>
            <a:pPr marL="13433" defTabSz="1219170">
              <a:spcBef>
                <a:spcPts val="401"/>
              </a:spcBef>
              <a:spcAft>
                <a:spcPts val="800"/>
              </a:spcAft>
            </a:pPr>
            <a:r>
              <a:rPr lang="de-DE" sz="1050" b="1" spc="-5">
                <a:solidFill>
                  <a:schemeClr val="bg1"/>
                </a:solidFill>
                <a:latin typeface="+mj-lt"/>
                <a:cs typeface="Arial"/>
              </a:rPr>
              <a:t>2.</a:t>
            </a:r>
            <a:r>
              <a:rPr lang="de-DE" sz="1050" b="1" spc="-11">
                <a:solidFill>
                  <a:schemeClr val="bg1"/>
                </a:solidFill>
                <a:latin typeface="+mj-lt"/>
                <a:cs typeface="Arial"/>
              </a:rPr>
              <a:t> </a:t>
            </a:r>
            <a:r>
              <a:rPr lang="de-DE" sz="1050" b="1">
                <a:solidFill>
                  <a:schemeClr val="bg1"/>
                </a:solidFill>
                <a:latin typeface="+mj-lt"/>
                <a:cs typeface="Arial"/>
              </a:rPr>
              <a:t>Säubern</a:t>
            </a:r>
            <a:endParaRPr lang="de-DE" sz="1050">
              <a:solidFill>
                <a:schemeClr val="bg1"/>
              </a:solidFill>
              <a:latin typeface="+mj-lt"/>
              <a:cs typeface="Arial"/>
            </a:endParaRPr>
          </a:p>
          <a:p>
            <a:pPr marL="13433" marR="5373" defTabSz="1219170">
              <a:spcBef>
                <a:spcPts val="301"/>
              </a:spcBef>
              <a:spcAft>
                <a:spcPts val="800"/>
              </a:spcAft>
            </a:pPr>
            <a:r>
              <a:rPr lang="de-DE" sz="1050" spc="-16">
                <a:solidFill>
                  <a:schemeClr val="bg1"/>
                </a:solidFill>
                <a:latin typeface="+mj-lt"/>
                <a:cs typeface="Arial"/>
              </a:rPr>
              <a:t>Mit einem Alkoholtuch sollten alle </a:t>
            </a:r>
            <a:r>
              <a:rPr lang="de-DE" sz="1050" b="1" spc="-16">
                <a:solidFill>
                  <a:schemeClr val="bg1"/>
                </a:solidFill>
                <a:latin typeface="+mj-lt"/>
                <a:cs typeface="Arial"/>
              </a:rPr>
              <a:t>Ölrückstände entfernt</a:t>
            </a:r>
            <a:r>
              <a:rPr lang="de-DE" sz="1050" spc="-16">
                <a:solidFill>
                  <a:schemeClr val="bg1"/>
                </a:solidFill>
                <a:latin typeface="+mj-lt"/>
                <a:cs typeface="Arial"/>
              </a:rPr>
              <a:t> werden.</a:t>
            </a:r>
          </a:p>
        </p:txBody>
      </p:sp>
      <p:sp>
        <p:nvSpPr>
          <p:cNvPr id="18" name="object 10">
            <a:extLst>
              <a:ext uri="{FF2B5EF4-FFF2-40B4-BE49-F238E27FC236}">
                <a16:creationId xmlns:a16="http://schemas.microsoft.com/office/drawing/2014/main" xmlns="" id="{C0AE5485-E920-4548-9BD6-D12F25F9CEAB}"/>
              </a:ext>
            </a:extLst>
          </p:cNvPr>
          <p:cNvSpPr txBox="1"/>
          <p:nvPr/>
        </p:nvSpPr>
        <p:spPr>
          <a:xfrm>
            <a:off x="5711393" y="2321614"/>
            <a:ext cx="2838672" cy="1000525"/>
          </a:xfrm>
          <a:prstGeom prst="rect">
            <a:avLst/>
          </a:prstGeom>
        </p:spPr>
        <p:txBody>
          <a:bodyPr vert="horz" wrap="square" lIns="0" tIns="51049" rIns="0" bIns="0" rtlCol="0">
            <a:spAutoFit/>
          </a:bodyPr>
          <a:lstStyle/>
          <a:p>
            <a:pPr marL="13433" defTabSz="1219170">
              <a:spcBef>
                <a:spcPts val="401"/>
              </a:spcBef>
              <a:spcAft>
                <a:spcPts val="800"/>
              </a:spcAft>
            </a:pPr>
            <a:r>
              <a:rPr lang="de-DE" sz="1050" b="1" spc="-5">
                <a:solidFill>
                  <a:schemeClr val="bg1"/>
                </a:solidFill>
                <a:latin typeface="+mj-lt"/>
                <a:cs typeface="Arial"/>
              </a:rPr>
              <a:t>3.</a:t>
            </a:r>
            <a:r>
              <a:rPr lang="de-DE" sz="1050" b="1" spc="-11">
                <a:solidFill>
                  <a:schemeClr val="bg1"/>
                </a:solidFill>
                <a:latin typeface="+mj-lt"/>
                <a:cs typeface="Arial"/>
              </a:rPr>
              <a:t> </a:t>
            </a:r>
            <a:r>
              <a:rPr lang="de-DE" sz="1050" b="1" spc="-16">
                <a:solidFill>
                  <a:schemeClr val="bg1"/>
                </a:solidFill>
                <a:latin typeface="+mj-lt"/>
                <a:cs typeface="Arial"/>
              </a:rPr>
              <a:t>Trocknen</a:t>
            </a:r>
            <a:endParaRPr lang="de-DE" sz="1050">
              <a:solidFill>
                <a:schemeClr val="bg1"/>
              </a:solidFill>
              <a:latin typeface="+mj-lt"/>
              <a:cs typeface="Arial"/>
            </a:endParaRPr>
          </a:p>
          <a:p>
            <a:pPr marL="13433" marR="5373" defTabSz="1219170">
              <a:spcBef>
                <a:spcPts val="301"/>
              </a:spcBef>
              <a:spcAft>
                <a:spcPts val="800"/>
              </a:spcAft>
            </a:pPr>
            <a:r>
              <a:rPr lang="de-DE" sz="1050" spc="-16">
                <a:solidFill>
                  <a:schemeClr val="bg1"/>
                </a:solidFill>
                <a:latin typeface="+mj-lt"/>
                <a:cs typeface="Arial"/>
              </a:rPr>
              <a:t>Die </a:t>
            </a:r>
            <a:r>
              <a:rPr lang="de-DE" sz="1050" b="1" spc="-16">
                <a:solidFill>
                  <a:schemeClr val="bg1"/>
                </a:solidFill>
                <a:latin typeface="+mj-lt"/>
                <a:cs typeface="Arial"/>
              </a:rPr>
              <a:t>Haut muss vollständig trocknen</a:t>
            </a:r>
            <a:r>
              <a:rPr lang="de-DE" sz="1050" spc="-16">
                <a:solidFill>
                  <a:schemeClr val="bg1"/>
                </a:solidFill>
                <a:latin typeface="+mj-lt"/>
                <a:cs typeface="Arial"/>
              </a:rPr>
              <a:t>, bevor der Sensor angebracht wird: Das ist besonders wichtig, wenn der Sensor nach dem Duschen oder Schwimmen angebracht werden soll.</a:t>
            </a:r>
          </a:p>
        </p:txBody>
      </p:sp>
      <p:grpSp>
        <p:nvGrpSpPr>
          <p:cNvPr id="21" name="Gruppieren 20">
            <a:extLst>
              <a:ext uri="{FF2B5EF4-FFF2-40B4-BE49-F238E27FC236}">
                <a16:creationId xmlns:a16="http://schemas.microsoft.com/office/drawing/2014/main" xmlns="" id="{1AB0CF44-D276-40E0-B4B4-1446205D3D1D}"/>
              </a:ext>
            </a:extLst>
          </p:cNvPr>
          <p:cNvGrpSpPr/>
          <p:nvPr/>
        </p:nvGrpSpPr>
        <p:grpSpPr>
          <a:xfrm>
            <a:off x="1831095" y="1741758"/>
            <a:ext cx="462208" cy="453144"/>
            <a:chOff x="766855" y="1915350"/>
            <a:chExt cx="662785" cy="662787"/>
          </a:xfrm>
        </p:grpSpPr>
        <p:grpSp>
          <p:nvGrpSpPr>
            <p:cNvPr id="32" name="Gruppieren 31">
              <a:extLst>
                <a:ext uri="{FF2B5EF4-FFF2-40B4-BE49-F238E27FC236}">
                  <a16:creationId xmlns:a16="http://schemas.microsoft.com/office/drawing/2014/main" xmlns="" id="{6140D858-701C-412E-9357-73A9FF4286C6}"/>
                </a:ext>
              </a:extLst>
            </p:cNvPr>
            <p:cNvGrpSpPr/>
            <p:nvPr/>
          </p:nvGrpSpPr>
          <p:grpSpPr>
            <a:xfrm>
              <a:off x="841886" y="2089303"/>
              <a:ext cx="526911" cy="319708"/>
              <a:chOff x="4462074" y="2651902"/>
              <a:chExt cx="352344" cy="213789"/>
            </a:xfrm>
          </p:grpSpPr>
          <p:sp>
            <p:nvSpPr>
              <p:cNvPr id="34" name="object 10">
                <a:extLst>
                  <a:ext uri="{FF2B5EF4-FFF2-40B4-BE49-F238E27FC236}">
                    <a16:creationId xmlns:a16="http://schemas.microsoft.com/office/drawing/2014/main" xmlns="" id="{F545095F-00CF-43F9-8817-F9F0C24834AE}"/>
                  </a:ext>
                </a:extLst>
              </p:cNvPr>
              <p:cNvSpPr/>
              <p:nvPr/>
            </p:nvSpPr>
            <p:spPr>
              <a:xfrm>
                <a:off x="4462074" y="2651902"/>
                <a:ext cx="208419" cy="164296"/>
              </a:xfrm>
              <a:custGeom>
                <a:avLst/>
                <a:gdLst/>
                <a:ahLst/>
                <a:cxnLst/>
                <a:rect l="l" t="t" r="r" b="b"/>
                <a:pathLst>
                  <a:path w="368934" h="290829">
                    <a:moveTo>
                      <a:pt x="141182" y="182880"/>
                    </a:moveTo>
                    <a:lnTo>
                      <a:pt x="53098" y="182880"/>
                    </a:lnTo>
                    <a:lnTo>
                      <a:pt x="54927" y="186690"/>
                    </a:lnTo>
                    <a:lnTo>
                      <a:pt x="57886" y="190500"/>
                    </a:lnTo>
                    <a:lnTo>
                      <a:pt x="230809" y="290830"/>
                    </a:lnTo>
                    <a:lnTo>
                      <a:pt x="245605" y="290830"/>
                    </a:lnTo>
                    <a:lnTo>
                      <a:pt x="274204" y="274320"/>
                    </a:lnTo>
                    <a:lnTo>
                      <a:pt x="235851" y="274320"/>
                    </a:lnTo>
                    <a:lnTo>
                      <a:pt x="233933" y="271780"/>
                    </a:lnTo>
                    <a:lnTo>
                      <a:pt x="233933" y="218440"/>
                    </a:lnTo>
                    <a:lnTo>
                      <a:pt x="159359" y="218440"/>
                    </a:lnTo>
                    <a:lnTo>
                      <a:pt x="151612" y="210820"/>
                    </a:lnTo>
                    <a:lnTo>
                      <a:pt x="151612" y="199390"/>
                    </a:lnTo>
                    <a:lnTo>
                      <a:pt x="151764" y="198120"/>
                    </a:lnTo>
                    <a:lnTo>
                      <a:pt x="152603" y="194310"/>
                    </a:lnTo>
                    <a:lnTo>
                      <a:pt x="145046" y="190500"/>
                    </a:lnTo>
                    <a:lnTo>
                      <a:pt x="141490" y="185420"/>
                    </a:lnTo>
                    <a:lnTo>
                      <a:pt x="141182" y="182880"/>
                    </a:lnTo>
                    <a:close/>
                  </a:path>
                  <a:path w="368934" h="290829">
                    <a:moveTo>
                      <a:pt x="368503" y="132080"/>
                    </a:moveTo>
                    <a:lnTo>
                      <a:pt x="346976" y="132080"/>
                    </a:lnTo>
                    <a:lnTo>
                      <a:pt x="349605" y="133350"/>
                    </a:lnTo>
                    <a:lnTo>
                      <a:pt x="351967" y="137160"/>
                    </a:lnTo>
                    <a:lnTo>
                      <a:pt x="351269" y="139700"/>
                    </a:lnTo>
                    <a:lnTo>
                      <a:pt x="349211" y="140970"/>
                    </a:lnTo>
                    <a:lnTo>
                      <a:pt x="254939" y="195580"/>
                    </a:lnTo>
                    <a:lnTo>
                      <a:pt x="249529" y="199390"/>
                    </a:lnTo>
                    <a:lnTo>
                      <a:pt x="245673" y="204470"/>
                    </a:lnTo>
                    <a:lnTo>
                      <a:pt x="243357" y="210820"/>
                    </a:lnTo>
                    <a:lnTo>
                      <a:pt x="242569" y="217170"/>
                    </a:lnTo>
                    <a:lnTo>
                      <a:pt x="242506" y="271780"/>
                    </a:lnTo>
                    <a:lnTo>
                      <a:pt x="240588" y="274320"/>
                    </a:lnTo>
                    <a:lnTo>
                      <a:pt x="274204" y="274320"/>
                    </a:lnTo>
                    <a:lnTo>
                      <a:pt x="364401" y="222250"/>
                    </a:lnTo>
                    <a:lnTo>
                      <a:pt x="368490" y="214630"/>
                    </a:lnTo>
                    <a:lnTo>
                      <a:pt x="368503" y="132080"/>
                    </a:lnTo>
                    <a:close/>
                  </a:path>
                  <a:path w="368934" h="290829">
                    <a:moveTo>
                      <a:pt x="314409" y="151130"/>
                    </a:moveTo>
                    <a:lnTo>
                      <a:pt x="185445" y="151130"/>
                    </a:lnTo>
                    <a:lnTo>
                      <a:pt x="195018" y="152400"/>
                    </a:lnTo>
                    <a:lnTo>
                      <a:pt x="202842" y="158750"/>
                    </a:lnTo>
                    <a:lnTo>
                      <a:pt x="208121" y="166370"/>
                    </a:lnTo>
                    <a:lnTo>
                      <a:pt x="210058" y="175260"/>
                    </a:lnTo>
                    <a:lnTo>
                      <a:pt x="210058" y="176530"/>
                    </a:lnTo>
                    <a:lnTo>
                      <a:pt x="186308" y="200660"/>
                    </a:lnTo>
                    <a:lnTo>
                      <a:pt x="185051" y="212090"/>
                    </a:lnTo>
                    <a:lnTo>
                      <a:pt x="177672" y="218440"/>
                    </a:lnTo>
                    <a:lnTo>
                      <a:pt x="233933" y="218440"/>
                    </a:lnTo>
                    <a:lnTo>
                      <a:pt x="212813" y="190500"/>
                    </a:lnTo>
                    <a:lnTo>
                      <a:pt x="214160" y="187960"/>
                    </a:lnTo>
                    <a:lnTo>
                      <a:pt x="215137" y="185420"/>
                    </a:lnTo>
                    <a:lnTo>
                      <a:pt x="215747" y="181610"/>
                    </a:lnTo>
                    <a:lnTo>
                      <a:pt x="262302" y="181610"/>
                    </a:lnTo>
                    <a:lnTo>
                      <a:pt x="314409" y="151130"/>
                    </a:lnTo>
                    <a:close/>
                  </a:path>
                  <a:path w="368934" h="290829">
                    <a:moveTo>
                      <a:pt x="251421" y="187960"/>
                    </a:moveTo>
                    <a:lnTo>
                      <a:pt x="225158" y="187960"/>
                    </a:lnTo>
                    <a:lnTo>
                      <a:pt x="231740" y="190500"/>
                    </a:lnTo>
                    <a:lnTo>
                      <a:pt x="238290" y="191770"/>
                    </a:lnTo>
                    <a:lnTo>
                      <a:pt x="244839" y="190500"/>
                    </a:lnTo>
                    <a:lnTo>
                      <a:pt x="251421" y="187960"/>
                    </a:lnTo>
                    <a:close/>
                  </a:path>
                  <a:path w="368934" h="290829">
                    <a:moveTo>
                      <a:pt x="262302" y="181610"/>
                    </a:moveTo>
                    <a:lnTo>
                      <a:pt x="215747" y="181610"/>
                    </a:lnTo>
                    <a:lnTo>
                      <a:pt x="225094" y="187960"/>
                    </a:lnTo>
                    <a:lnTo>
                      <a:pt x="251447" y="187960"/>
                    </a:lnTo>
                    <a:lnTo>
                      <a:pt x="262302" y="181610"/>
                    </a:lnTo>
                    <a:close/>
                  </a:path>
                  <a:path w="368934" h="290829">
                    <a:moveTo>
                      <a:pt x="54736" y="33020"/>
                    </a:moveTo>
                    <a:lnTo>
                      <a:pt x="46481" y="33020"/>
                    </a:lnTo>
                    <a:lnTo>
                      <a:pt x="28407" y="36830"/>
                    </a:lnTo>
                    <a:lnTo>
                      <a:pt x="13630" y="46990"/>
                    </a:lnTo>
                    <a:lnTo>
                      <a:pt x="3658" y="60960"/>
                    </a:lnTo>
                    <a:lnTo>
                      <a:pt x="0" y="80010"/>
                    </a:lnTo>
                    <a:lnTo>
                      <a:pt x="839" y="87630"/>
                    </a:lnTo>
                    <a:lnTo>
                      <a:pt x="3290" y="96520"/>
                    </a:lnTo>
                    <a:lnTo>
                      <a:pt x="7249" y="104140"/>
                    </a:lnTo>
                    <a:lnTo>
                      <a:pt x="12611" y="111760"/>
                    </a:lnTo>
                    <a:lnTo>
                      <a:pt x="11112" y="114300"/>
                    </a:lnTo>
                    <a:lnTo>
                      <a:pt x="10312" y="119380"/>
                    </a:lnTo>
                    <a:lnTo>
                      <a:pt x="10312" y="129540"/>
                    </a:lnTo>
                    <a:lnTo>
                      <a:pt x="12230" y="134620"/>
                    </a:lnTo>
                    <a:lnTo>
                      <a:pt x="15722" y="139700"/>
                    </a:lnTo>
                    <a:lnTo>
                      <a:pt x="15163" y="142240"/>
                    </a:lnTo>
                    <a:lnTo>
                      <a:pt x="14884" y="144780"/>
                    </a:lnTo>
                    <a:lnTo>
                      <a:pt x="14884" y="146050"/>
                    </a:lnTo>
                    <a:lnTo>
                      <a:pt x="16070" y="153670"/>
                    </a:lnTo>
                    <a:lnTo>
                      <a:pt x="19392" y="160020"/>
                    </a:lnTo>
                    <a:lnTo>
                      <a:pt x="24496" y="165100"/>
                    </a:lnTo>
                    <a:lnTo>
                      <a:pt x="31026" y="167640"/>
                    </a:lnTo>
                    <a:lnTo>
                      <a:pt x="31953" y="176530"/>
                    </a:lnTo>
                    <a:lnTo>
                      <a:pt x="39598" y="184150"/>
                    </a:lnTo>
                    <a:lnTo>
                      <a:pt x="51714" y="184150"/>
                    </a:lnTo>
                    <a:lnTo>
                      <a:pt x="53098" y="182880"/>
                    </a:lnTo>
                    <a:lnTo>
                      <a:pt x="141182" y="182880"/>
                    </a:lnTo>
                    <a:lnTo>
                      <a:pt x="140565" y="177800"/>
                    </a:lnTo>
                    <a:lnTo>
                      <a:pt x="42519" y="177800"/>
                    </a:lnTo>
                    <a:lnTo>
                      <a:pt x="37363" y="172720"/>
                    </a:lnTo>
                    <a:lnTo>
                      <a:pt x="37473" y="163830"/>
                    </a:lnTo>
                    <a:lnTo>
                      <a:pt x="37528" y="162560"/>
                    </a:lnTo>
                    <a:lnTo>
                      <a:pt x="26936" y="161290"/>
                    </a:lnTo>
                    <a:lnTo>
                      <a:pt x="21310" y="153670"/>
                    </a:lnTo>
                    <a:lnTo>
                      <a:pt x="21310" y="144780"/>
                    </a:lnTo>
                    <a:lnTo>
                      <a:pt x="21640" y="142240"/>
                    </a:lnTo>
                    <a:lnTo>
                      <a:pt x="22923" y="139700"/>
                    </a:lnTo>
                    <a:lnTo>
                      <a:pt x="18554" y="133350"/>
                    </a:lnTo>
                    <a:lnTo>
                      <a:pt x="16751" y="128270"/>
                    </a:lnTo>
                    <a:lnTo>
                      <a:pt x="16751" y="119380"/>
                    </a:lnTo>
                    <a:lnTo>
                      <a:pt x="17640" y="115570"/>
                    </a:lnTo>
                    <a:lnTo>
                      <a:pt x="20383" y="110490"/>
                    </a:lnTo>
                    <a:lnTo>
                      <a:pt x="18681" y="107950"/>
                    </a:lnTo>
                    <a:lnTo>
                      <a:pt x="13484" y="101600"/>
                    </a:lnTo>
                    <a:lnTo>
                      <a:pt x="9640" y="95250"/>
                    </a:lnTo>
                    <a:lnTo>
                      <a:pt x="7257" y="87630"/>
                    </a:lnTo>
                    <a:lnTo>
                      <a:pt x="6438" y="80010"/>
                    </a:lnTo>
                    <a:lnTo>
                      <a:pt x="9589" y="63500"/>
                    </a:lnTo>
                    <a:lnTo>
                      <a:pt x="18178" y="50800"/>
                    </a:lnTo>
                    <a:lnTo>
                      <a:pt x="30908" y="41910"/>
                    </a:lnTo>
                    <a:lnTo>
                      <a:pt x="46481" y="39370"/>
                    </a:lnTo>
                    <a:lnTo>
                      <a:pt x="69862" y="39370"/>
                    </a:lnTo>
                    <a:lnTo>
                      <a:pt x="62776" y="35560"/>
                    </a:lnTo>
                    <a:lnTo>
                      <a:pt x="54736" y="33020"/>
                    </a:lnTo>
                    <a:close/>
                  </a:path>
                  <a:path w="368934" h="290829">
                    <a:moveTo>
                      <a:pt x="85001" y="149860"/>
                    </a:moveTo>
                    <a:lnTo>
                      <a:pt x="80975" y="152400"/>
                    </a:lnTo>
                    <a:lnTo>
                      <a:pt x="79057" y="152400"/>
                    </a:lnTo>
                    <a:lnTo>
                      <a:pt x="75031" y="153670"/>
                    </a:lnTo>
                    <a:lnTo>
                      <a:pt x="74066" y="163830"/>
                    </a:lnTo>
                    <a:lnTo>
                      <a:pt x="68402" y="168910"/>
                    </a:lnTo>
                    <a:lnTo>
                      <a:pt x="59499" y="170180"/>
                    </a:lnTo>
                    <a:lnTo>
                      <a:pt x="57048" y="175260"/>
                    </a:lnTo>
                    <a:lnTo>
                      <a:pt x="54305" y="176530"/>
                    </a:lnTo>
                    <a:lnTo>
                      <a:pt x="51231" y="177800"/>
                    </a:lnTo>
                    <a:lnTo>
                      <a:pt x="140565" y="177800"/>
                    </a:lnTo>
                    <a:lnTo>
                      <a:pt x="140411" y="176530"/>
                    </a:lnTo>
                    <a:lnTo>
                      <a:pt x="130911" y="175260"/>
                    </a:lnTo>
                    <a:lnTo>
                      <a:pt x="125704" y="168910"/>
                    </a:lnTo>
                    <a:lnTo>
                      <a:pt x="125768" y="160020"/>
                    </a:lnTo>
                    <a:lnTo>
                      <a:pt x="98882" y="160020"/>
                    </a:lnTo>
                    <a:lnTo>
                      <a:pt x="91935" y="157480"/>
                    </a:lnTo>
                    <a:lnTo>
                      <a:pt x="85001" y="149860"/>
                    </a:lnTo>
                    <a:close/>
                  </a:path>
                  <a:path w="368934" h="290829">
                    <a:moveTo>
                      <a:pt x="120954" y="156210"/>
                    </a:moveTo>
                    <a:lnTo>
                      <a:pt x="115239" y="158750"/>
                    </a:lnTo>
                    <a:lnTo>
                      <a:pt x="110794" y="160020"/>
                    </a:lnTo>
                    <a:lnTo>
                      <a:pt x="125768" y="160020"/>
                    </a:lnTo>
                    <a:lnTo>
                      <a:pt x="125831" y="158750"/>
                    </a:lnTo>
                    <a:lnTo>
                      <a:pt x="123659" y="157480"/>
                    </a:lnTo>
                    <a:lnTo>
                      <a:pt x="123126" y="157480"/>
                    </a:lnTo>
                    <a:lnTo>
                      <a:pt x="120954" y="156210"/>
                    </a:lnTo>
                    <a:close/>
                  </a:path>
                  <a:path w="368934" h="290829">
                    <a:moveTo>
                      <a:pt x="176102" y="7620"/>
                    </a:moveTo>
                    <a:lnTo>
                      <a:pt x="167995" y="7620"/>
                    </a:lnTo>
                    <a:lnTo>
                      <a:pt x="174840" y="12700"/>
                    </a:lnTo>
                    <a:lnTo>
                      <a:pt x="176987" y="21590"/>
                    </a:lnTo>
                    <a:lnTo>
                      <a:pt x="177203" y="22860"/>
                    </a:lnTo>
                    <a:lnTo>
                      <a:pt x="177203" y="34290"/>
                    </a:lnTo>
                    <a:lnTo>
                      <a:pt x="169519" y="41910"/>
                    </a:lnTo>
                    <a:lnTo>
                      <a:pt x="157454" y="41910"/>
                    </a:lnTo>
                    <a:lnTo>
                      <a:pt x="155663" y="52070"/>
                    </a:lnTo>
                    <a:lnTo>
                      <a:pt x="151955" y="58420"/>
                    </a:lnTo>
                    <a:lnTo>
                      <a:pt x="144741" y="64770"/>
                    </a:lnTo>
                    <a:lnTo>
                      <a:pt x="147256" y="69850"/>
                    </a:lnTo>
                    <a:lnTo>
                      <a:pt x="148056" y="73660"/>
                    </a:lnTo>
                    <a:lnTo>
                      <a:pt x="148056" y="82550"/>
                    </a:lnTo>
                    <a:lnTo>
                      <a:pt x="146189" y="87630"/>
                    </a:lnTo>
                    <a:lnTo>
                      <a:pt x="141668" y="93980"/>
                    </a:lnTo>
                    <a:lnTo>
                      <a:pt x="143116" y="97790"/>
                    </a:lnTo>
                    <a:lnTo>
                      <a:pt x="143522" y="99060"/>
                    </a:lnTo>
                    <a:lnTo>
                      <a:pt x="143522" y="104140"/>
                    </a:lnTo>
                    <a:lnTo>
                      <a:pt x="142811" y="107950"/>
                    </a:lnTo>
                    <a:lnTo>
                      <a:pt x="139636" y="113030"/>
                    </a:lnTo>
                    <a:lnTo>
                      <a:pt x="151218" y="116840"/>
                    </a:lnTo>
                    <a:lnTo>
                      <a:pt x="157505" y="123190"/>
                    </a:lnTo>
                    <a:lnTo>
                      <a:pt x="160439" y="132080"/>
                    </a:lnTo>
                    <a:lnTo>
                      <a:pt x="170472" y="133350"/>
                    </a:lnTo>
                    <a:lnTo>
                      <a:pt x="176568" y="140970"/>
                    </a:lnTo>
                    <a:lnTo>
                      <a:pt x="176822" y="152400"/>
                    </a:lnTo>
                    <a:lnTo>
                      <a:pt x="182181" y="151130"/>
                    </a:lnTo>
                    <a:lnTo>
                      <a:pt x="314409" y="151130"/>
                    </a:lnTo>
                    <a:lnTo>
                      <a:pt x="346976" y="132080"/>
                    </a:lnTo>
                    <a:lnTo>
                      <a:pt x="368503" y="132080"/>
                    </a:lnTo>
                    <a:lnTo>
                      <a:pt x="368503" y="129540"/>
                    </a:lnTo>
                    <a:lnTo>
                      <a:pt x="364413" y="121920"/>
                    </a:lnTo>
                    <a:lnTo>
                      <a:pt x="308849" y="90170"/>
                    </a:lnTo>
                    <a:lnTo>
                      <a:pt x="272135" y="90170"/>
                    </a:lnTo>
                    <a:lnTo>
                      <a:pt x="267398" y="86360"/>
                    </a:lnTo>
                    <a:lnTo>
                      <a:pt x="266423" y="83820"/>
                    </a:lnTo>
                    <a:lnTo>
                      <a:pt x="229628" y="83820"/>
                    </a:lnTo>
                    <a:lnTo>
                      <a:pt x="222618" y="76200"/>
                    </a:lnTo>
                    <a:lnTo>
                      <a:pt x="222707" y="66040"/>
                    </a:lnTo>
                    <a:lnTo>
                      <a:pt x="216674" y="62230"/>
                    </a:lnTo>
                    <a:lnTo>
                      <a:pt x="213931" y="57150"/>
                    </a:lnTo>
                    <a:lnTo>
                      <a:pt x="213931" y="45720"/>
                    </a:lnTo>
                    <a:lnTo>
                      <a:pt x="216014" y="41910"/>
                    </a:lnTo>
                    <a:lnTo>
                      <a:pt x="219316" y="38100"/>
                    </a:lnTo>
                    <a:lnTo>
                      <a:pt x="222389" y="35560"/>
                    </a:lnTo>
                    <a:lnTo>
                      <a:pt x="213575" y="35560"/>
                    </a:lnTo>
                    <a:lnTo>
                      <a:pt x="189280" y="21590"/>
                    </a:lnTo>
                    <a:lnTo>
                      <a:pt x="186258" y="20320"/>
                    </a:lnTo>
                    <a:lnTo>
                      <a:pt x="183197" y="20320"/>
                    </a:lnTo>
                    <a:lnTo>
                      <a:pt x="180283" y="12700"/>
                    </a:lnTo>
                    <a:lnTo>
                      <a:pt x="176102" y="7620"/>
                    </a:lnTo>
                    <a:close/>
                  </a:path>
                  <a:path w="368934" h="290829">
                    <a:moveTo>
                      <a:pt x="282655" y="41910"/>
                    </a:moveTo>
                    <a:lnTo>
                      <a:pt x="264667" y="41910"/>
                    </a:lnTo>
                    <a:lnTo>
                      <a:pt x="272064" y="43180"/>
                    </a:lnTo>
                    <a:lnTo>
                      <a:pt x="278107" y="46990"/>
                    </a:lnTo>
                    <a:lnTo>
                      <a:pt x="282184" y="53340"/>
                    </a:lnTo>
                    <a:lnTo>
                      <a:pt x="283679" y="60960"/>
                    </a:lnTo>
                    <a:lnTo>
                      <a:pt x="283565" y="62230"/>
                    </a:lnTo>
                    <a:lnTo>
                      <a:pt x="282917" y="66040"/>
                    </a:lnTo>
                    <a:lnTo>
                      <a:pt x="287972" y="69850"/>
                    </a:lnTo>
                    <a:lnTo>
                      <a:pt x="289966" y="73660"/>
                    </a:lnTo>
                    <a:lnTo>
                      <a:pt x="289858" y="78740"/>
                    </a:lnTo>
                    <a:lnTo>
                      <a:pt x="289750" y="80010"/>
                    </a:lnTo>
                    <a:lnTo>
                      <a:pt x="288734" y="85090"/>
                    </a:lnTo>
                    <a:lnTo>
                      <a:pt x="283616" y="90170"/>
                    </a:lnTo>
                    <a:lnTo>
                      <a:pt x="308849" y="90170"/>
                    </a:lnTo>
                    <a:lnTo>
                      <a:pt x="295503" y="82550"/>
                    </a:lnTo>
                    <a:lnTo>
                      <a:pt x="296036" y="81280"/>
                    </a:lnTo>
                    <a:lnTo>
                      <a:pt x="296392" y="78740"/>
                    </a:lnTo>
                    <a:lnTo>
                      <a:pt x="296392" y="72390"/>
                    </a:lnTo>
                    <a:lnTo>
                      <a:pt x="294017" y="66040"/>
                    </a:lnTo>
                    <a:lnTo>
                      <a:pt x="289953" y="63500"/>
                    </a:lnTo>
                    <a:lnTo>
                      <a:pt x="290055" y="62230"/>
                    </a:lnTo>
                    <a:lnTo>
                      <a:pt x="290118" y="60960"/>
                    </a:lnTo>
                    <a:lnTo>
                      <a:pt x="288115" y="50800"/>
                    </a:lnTo>
                    <a:lnTo>
                      <a:pt x="282655" y="41910"/>
                    </a:lnTo>
                    <a:close/>
                  </a:path>
                  <a:path w="368934" h="290829">
                    <a:moveTo>
                      <a:pt x="252475" y="74930"/>
                    </a:moveTo>
                    <a:lnTo>
                      <a:pt x="247789" y="81280"/>
                    </a:lnTo>
                    <a:lnTo>
                      <a:pt x="243116" y="83820"/>
                    </a:lnTo>
                    <a:lnTo>
                      <a:pt x="266423" y="83820"/>
                    </a:lnTo>
                    <a:lnTo>
                      <a:pt x="264960" y="80010"/>
                    </a:lnTo>
                    <a:lnTo>
                      <a:pt x="260159" y="78740"/>
                    </a:lnTo>
                    <a:lnTo>
                      <a:pt x="257403" y="78740"/>
                    </a:lnTo>
                    <a:lnTo>
                      <a:pt x="252475" y="74930"/>
                    </a:lnTo>
                    <a:close/>
                  </a:path>
                  <a:path w="368934" h="290829">
                    <a:moveTo>
                      <a:pt x="248348" y="34290"/>
                    </a:moveTo>
                    <a:lnTo>
                      <a:pt x="238061" y="34290"/>
                    </a:lnTo>
                    <a:lnTo>
                      <a:pt x="244474" y="38100"/>
                    </a:lnTo>
                    <a:lnTo>
                      <a:pt x="248691" y="49530"/>
                    </a:lnTo>
                    <a:lnTo>
                      <a:pt x="255625" y="43180"/>
                    </a:lnTo>
                    <a:lnTo>
                      <a:pt x="260070" y="41910"/>
                    </a:lnTo>
                    <a:lnTo>
                      <a:pt x="282655" y="41910"/>
                    </a:lnTo>
                    <a:lnTo>
                      <a:pt x="278610" y="39370"/>
                    </a:lnTo>
                    <a:lnTo>
                      <a:pt x="251167" y="39370"/>
                    </a:lnTo>
                    <a:lnTo>
                      <a:pt x="248348" y="34290"/>
                    </a:lnTo>
                    <a:close/>
                  </a:path>
                  <a:path w="368934" h="290829">
                    <a:moveTo>
                      <a:pt x="132333" y="0"/>
                    </a:moveTo>
                    <a:lnTo>
                      <a:pt x="125094" y="0"/>
                    </a:lnTo>
                    <a:lnTo>
                      <a:pt x="111637" y="2540"/>
                    </a:lnTo>
                    <a:lnTo>
                      <a:pt x="100179" y="8890"/>
                    </a:lnTo>
                    <a:lnTo>
                      <a:pt x="91628" y="19050"/>
                    </a:lnTo>
                    <a:lnTo>
                      <a:pt x="86893" y="31750"/>
                    </a:lnTo>
                    <a:lnTo>
                      <a:pt x="80530" y="33020"/>
                    </a:lnTo>
                    <a:lnTo>
                      <a:pt x="74637" y="35560"/>
                    </a:lnTo>
                    <a:lnTo>
                      <a:pt x="69862" y="39370"/>
                    </a:lnTo>
                    <a:lnTo>
                      <a:pt x="54343" y="39370"/>
                    </a:lnTo>
                    <a:lnTo>
                      <a:pt x="61963" y="41910"/>
                    </a:lnTo>
                    <a:lnTo>
                      <a:pt x="70764" y="46990"/>
                    </a:lnTo>
                    <a:lnTo>
                      <a:pt x="77139" y="40640"/>
                    </a:lnTo>
                    <a:lnTo>
                      <a:pt x="83223" y="38100"/>
                    </a:lnTo>
                    <a:lnTo>
                      <a:pt x="92570" y="38100"/>
                    </a:lnTo>
                    <a:lnTo>
                      <a:pt x="92875" y="35560"/>
                    </a:lnTo>
                    <a:lnTo>
                      <a:pt x="96403" y="24130"/>
                    </a:lnTo>
                    <a:lnTo>
                      <a:pt x="103589" y="15240"/>
                    </a:lnTo>
                    <a:lnTo>
                      <a:pt x="113472" y="8890"/>
                    </a:lnTo>
                    <a:lnTo>
                      <a:pt x="125094" y="6350"/>
                    </a:lnTo>
                    <a:lnTo>
                      <a:pt x="175056" y="6350"/>
                    </a:lnTo>
                    <a:lnTo>
                      <a:pt x="172720" y="5080"/>
                    </a:lnTo>
                    <a:lnTo>
                      <a:pt x="145465" y="5080"/>
                    </a:lnTo>
                    <a:lnTo>
                      <a:pt x="139331" y="1270"/>
                    </a:lnTo>
                    <a:lnTo>
                      <a:pt x="132333" y="0"/>
                    </a:lnTo>
                    <a:close/>
                  </a:path>
                  <a:path w="368934" h="290829">
                    <a:moveTo>
                      <a:pt x="264667" y="35560"/>
                    </a:moveTo>
                    <a:lnTo>
                      <a:pt x="259867" y="35560"/>
                    </a:lnTo>
                    <a:lnTo>
                      <a:pt x="255206" y="36830"/>
                    </a:lnTo>
                    <a:lnTo>
                      <a:pt x="251167" y="39370"/>
                    </a:lnTo>
                    <a:lnTo>
                      <a:pt x="278610" y="39370"/>
                    </a:lnTo>
                    <a:lnTo>
                      <a:pt x="274565" y="36830"/>
                    </a:lnTo>
                    <a:lnTo>
                      <a:pt x="264667" y="35560"/>
                    </a:lnTo>
                    <a:close/>
                  </a:path>
                  <a:path w="368934" h="290829">
                    <a:moveTo>
                      <a:pt x="239293" y="27940"/>
                    </a:moveTo>
                    <a:lnTo>
                      <a:pt x="224104" y="27940"/>
                    </a:lnTo>
                    <a:lnTo>
                      <a:pt x="217893" y="30480"/>
                    </a:lnTo>
                    <a:lnTo>
                      <a:pt x="213575" y="35560"/>
                    </a:lnTo>
                    <a:lnTo>
                      <a:pt x="222389" y="35560"/>
                    </a:lnTo>
                    <a:lnTo>
                      <a:pt x="226491" y="34290"/>
                    </a:lnTo>
                    <a:lnTo>
                      <a:pt x="248348" y="34290"/>
                    </a:lnTo>
                    <a:lnTo>
                      <a:pt x="246938" y="31750"/>
                    </a:lnTo>
                    <a:lnTo>
                      <a:pt x="239293" y="27940"/>
                    </a:lnTo>
                    <a:close/>
                  </a:path>
                  <a:path w="368934" h="290829">
                    <a:moveTo>
                      <a:pt x="175056" y="6350"/>
                    </a:moveTo>
                    <a:lnTo>
                      <a:pt x="131838" y="6350"/>
                    </a:lnTo>
                    <a:lnTo>
                      <a:pt x="138328" y="8890"/>
                    </a:lnTo>
                    <a:lnTo>
                      <a:pt x="145999" y="13970"/>
                    </a:lnTo>
                    <a:lnTo>
                      <a:pt x="151155" y="8890"/>
                    </a:lnTo>
                    <a:lnTo>
                      <a:pt x="155371" y="7620"/>
                    </a:lnTo>
                    <a:lnTo>
                      <a:pt x="176102" y="7620"/>
                    </a:lnTo>
                    <a:lnTo>
                      <a:pt x="175056" y="6350"/>
                    </a:lnTo>
                    <a:close/>
                  </a:path>
                  <a:path w="368934" h="290829">
                    <a:moveTo>
                      <a:pt x="159791" y="1270"/>
                    </a:moveTo>
                    <a:lnTo>
                      <a:pt x="154571" y="1270"/>
                    </a:lnTo>
                    <a:lnTo>
                      <a:pt x="149580" y="2540"/>
                    </a:lnTo>
                    <a:lnTo>
                      <a:pt x="145465" y="5080"/>
                    </a:lnTo>
                    <a:lnTo>
                      <a:pt x="172720" y="5080"/>
                    </a:lnTo>
                    <a:lnTo>
                      <a:pt x="168049" y="2540"/>
                    </a:lnTo>
                    <a:lnTo>
                      <a:pt x="159791" y="1270"/>
                    </a:lnTo>
                    <a:close/>
                  </a:path>
                </a:pathLst>
              </a:custGeom>
              <a:solidFill>
                <a:schemeClr val="bg1"/>
              </a:solidFill>
              <a:ln>
                <a:noFill/>
              </a:ln>
            </p:spPr>
            <p:txBody>
              <a:bodyPr wrap="square" lIns="0" tIns="0" rIns="0" bIns="0" rtlCol="0"/>
              <a:lstStyle/>
              <a:p>
                <a:pPr defTabSz="165333"/>
                <a:endParaRPr sz="1297">
                  <a:solidFill>
                    <a:srgbClr val="222730"/>
                  </a:solidFill>
                  <a:latin typeface="Arial" panose="020B0604020202020204" pitchFamily="34" charset="0"/>
                </a:endParaRPr>
              </a:p>
            </p:txBody>
          </p:sp>
          <p:sp>
            <p:nvSpPr>
              <p:cNvPr id="36" name="Grafik 34">
                <a:extLst>
                  <a:ext uri="{FF2B5EF4-FFF2-40B4-BE49-F238E27FC236}">
                    <a16:creationId xmlns:a16="http://schemas.microsoft.com/office/drawing/2014/main" xmlns="" id="{ACF108F9-1A1A-4F05-827B-13579810D206}"/>
                  </a:ext>
                </a:extLst>
              </p:cNvPr>
              <p:cNvSpPr/>
              <p:nvPr/>
            </p:nvSpPr>
            <p:spPr>
              <a:xfrm>
                <a:off x="4648028" y="2662963"/>
                <a:ext cx="166390" cy="202728"/>
              </a:xfrm>
              <a:custGeom>
                <a:avLst/>
                <a:gdLst>
                  <a:gd name="connsiteX0" fmla="*/ 7696 w 166390"/>
                  <a:gd name="connsiteY0" fmla="*/ 128035 h 202728"/>
                  <a:gd name="connsiteX1" fmla="*/ 38043 w 166390"/>
                  <a:gd name="connsiteY1" fmla="*/ 134761 h 202728"/>
                  <a:gd name="connsiteX2" fmla="*/ 61507 w 166390"/>
                  <a:gd name="connsiteY2" fmla="*/ 133588 h 202728"/>
                  <a:gd name="connsiteX3" fmla="*/ 62758 w 166390"/>
                  <a:gd name="connsiteY3" fmla="*/ 104806 h 202728"/>
                  <a:gd name="connsiteX4" fmla="*/ 56579 w 166390"/>
                  <a:gd name="connsiteY4" fmla="*/ 50056 h 202728"/>
                  <a:gd name="connsiteX5" fmla="*/ 63227 w 166390"/>
                  <a:gd name="connsiteY5" fmla="*/ 13218 h 202728"/>
                  <a:gd name="connsiteX6" fmla="*/ 78870 w 166390"/>
                  <a:gd name="connsiteY6" fmla="*/ 48883 h 202728"/>
                  <a:gd name="connsiteX7" fmla="*/ 89272 w 166390"/>
                  <a:gd name="connsiteY7" fmla="*/ 88459 h 202728"/>
                  <a:gd name="connsiteX8" fmla="*/ 87239 w 166390"/>
                  <a:gd name="connsiteY8" fmla="*/ 44973 h 202728"/>
                  <a:gd name="connsiteX9" fmla="*/ 97485 w 166390"/>
                  <a:gd name="connsiteY9" fmla="*/ 0 h 202728"/>
                  <a:gd name="connsiteX10" fmla="*/ 108826 w 166390"/>
                  <a:gd name="connsiteY10" fmla="*/ 44973 h 202728"/>
                  <a:gd name="connsiteX11" fmla="*/ 113440 w 166390"/>
                  <a:gd name="connsiteY11" fmla="*/ 86895 h 202728"/>
                  <a:gd name="connsiteX12" fmla="*/ 117664 w 166390"/>
                  <a:gd name="connsiteY12" fmla="*/ 45051 h 202728"/>
                  <a:gd name="connsiteX13" fmla="*/ 128379 w 166390"/>
                  <a:gd name="connsiteY13" fmla="*/ 7508 h 202728"/>
                  <a:gd name="connsiteX14" fmla="*/ 139798 w 166390"/>
                  <a:gd name="connsiteY14" fmla="*/ 47475 h 202728"/>
                  <a:gd name="connsiteX15" fmla="*/ 144022 w 166390"/>
                  <a:gd name="connsiteY15" fmla="*/ 89711 h 202728"/>
                  <a:gd name="connsiteX16" fmla="*/ 149027 w 166390"/>
                  <a:gd name="connsiteY16" fmla="*/ 53654 h 202728"/>
                  <a:gd name="connsiteX17" fmla="*/ 159273 w 166390"/>
                  <a:gd name="connsiteY17" fmla="*/ 23933 h 202728"/>
                  <a:gd name="connsiteX18" fmla="*/ 166391 w 166390"/>
                  <a:gd name="connsiteY18" fmla="*/ 59129 h 202728"/>
                  <a:gd name="connsiteX19" fmla="*/ 163810 w 166390"/>
                  <a:gd name="connsiteY19" fmla="*/ 136326 h 202728"/>
                  <a:gd name="connsiteX20" fmla="*/ 148167 w 166390"/>
                  <a:gd name="connsiteY20" fmla="*/ 202729 h 202728"/>
                  <a:gd name="connsiteX21" fmla="*/ 80982 w 166390"/>
                  <a:gd name="connsiteY21" fmla="*/ 202729 h 202728"/>
                  <a:gd name="connsiteX22" fmla="*/ 63540 w 166390"/>
                  <a:gd name="connsiteY22" fmla="*/ 184036 h 202728"/>
                  <a:gd name="connsiteX23" fmla="*/ 7852 w 166390"/>
                  <a:gd name="connsiteY23" fmla="*/ 146963 h 202728"/>
                  <a:gd name="connsiteX24" fmla="*/ 7696 w 166390"/>
                  <a:gd name="connsiteY24" fmla="*/ 128035 h 20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390" h="202728">
                    <a:moveTo>
                      <a:pt x="7696" y="128035"/>
                    </a:moveTo>
                    <a:cubicBezTo>
                      <a:pt x="19115" y="121152"/>
                      <a:pt x="25607" y="128974"/>
                      <a:pt x="38043" y="134761"/>
                    </a:cubicBezTo>
                    <a:cubicBezTo>
                      <a:pt x="48758" y="139767"/>
                      <a:pt x="60725" y="139845"/>
                      <a:pt x="61507" y="133588"/>
                    </a:cubicBezTo>
                    <a:cubicBezTo>
                      <a:pt x="62829" y="124055"/>
                      <a:pt x="63247" y="114418"/>
                      <a:pt x="62758" y="104806"/>
                    </a:cubicBezTo>
                    <a:cubicBezTo>
                      <a:pt x="61631" y="86463"/>
                      <a:pt x="59569" y="68189"/>
                      <a:pt x="56579" y="50056"/>
                    </a:cubicBezTo>
                    <a:cubicBezTo>
                      <a:pt x="53294" y="27453"/>
                      <a:pt x="52121" y="14313"/>
                      <a:pt x="63227" y="13218"/>
                    </a:cubicBezTo>
                    <a:cubicBezTo>
                      <a:pt x="74334" y="12123"/>
                      <a:pt x="74412" y="18224"/>
                      <a:pt x="78870" y="48883"/>
                    </a:cubicBezTo>
                    <a:cubicBezTo>
                      <a:pt x="81920" y="72347"/>
                      <a:pt x="86691" y="88928"/>
                      <a:pt x="89272" y="88459"/>
                    </a:cubicBezTo>
                    <a:cubicBezTo>
                      <a:pt x="91853" y="87990"/>
                      <a:pt x="88099" y="66716"/>
                      <a:pt x="87239" y="44973"/>
                    </a:cubicBezTo>
                    <a:cubicBezTo>
                      <a:pt x="85596" y="5866"/>
                      <a:pt x="87708" y="0"/>
                      <a:pt x="97485" y="0"/>
                    </a:cubicBezTo>
                    <a:cubicBezTo>
                      <a:pt x="105932" y="0"/>
                      <a:pt x="107731" y="5475"/>
                      <a:pt x="108826" y="44973"/>
                    </a:cubicBezTo>
                    <a:cubicBezTo>
                      <a:pt x="109373" y="65464"/>
                      <a:pt x="111641" y="86895"/>
                      <a:pt x="113440" y="86895"/>
                    </a:cubicBezTo>
                    <a:cubicBezTo>
                      <a:pt x="115239" y="86895"/>
                      <a:pt x="118055" y="66794"/>
                      <a:pt x="117664" y="45051"/>
                    </a:cubicBezTo>
                    <a:cubicBezTo>
                      <a:pt x="116882" y="4458"/>
                      <a:pt x="124077" y="7508"/>
                      <a:pt x="128379" y="7508"/>
                    </a:cubicBezTo>
                    <a:cubicBezTo>
                      <a:pt x="132681" y="7508"/>
                      <a:pt x="140033" y="8760"/>
                      <a:pt x="139798" y="47475"/>
                    </a:cubicBezTo>
                    <a:cubicBezTo>
                      <a:pt x="139798" y="70157"/>
                      <a:pt x="139798" y="89711"/>
                      <a:pt x="144022" y="89711"/>
                    </a:cubicBezTo>
                    <a:cubicBezTo>
                      <a:pt x="145977" y="89711"/>
                      <a:pt x="149027" y="71409"/>
                      <a:pt x="149027" y="53654"/>
                    </a:cubicBezTo>
                    <a:cubicBezTo>
                      <a:pt x="149027" y="23933"/>
                      <a:pt x="154737" y="23933"/>
                      <a:pt x="159273" y="23933"/>
                    </a:cubicBezTo>
                    <a:cubicBezTo>
                      <a:pt x="163810" y="23933"/>
                      <a:pt x="166156" y="29408"/>
                      <a:pt x="166391" y="59129"/>
                    </a:cubicBezTo>
                    <a:cubicBezTo>
                      <a:pt x="166391" y="82593"/>
                      <a:pt x="163810" y="116147"/>
                      <a:pt x="163810" y="136326"/>
                    </a:cubicBezTo>
                    <a:cubicBezTo>
                      <a:pt x="163810" y="185522"/>
                      <a:pt x="148167" y="186069"/>
                      <a:pt x="148167" y="202729"/>
                    </a:cubicBezTo>
                    <a:lnTo>
                      <a:pt x="80982" y="202729"/>
                    </a:lnTo>
                    <a:cubicBezTo>
                      <a:pt x="79027" y="198036"/>
                      <a:pt x="74490" y="194907"/>
                      <a:pt x="63540" y="184036"/>
                    </a:cubicBezTo>
                    <a:cubicBezTo>
                      <a:pt x="52590" y="173164"/>
                      <a:pt x="27562" y="151264"/>
                      <a:pt x="7852" y="146963"/>
                    </a:cubicBezTo>
                    <a:cubicBezTo>
                      <a:pt x="-5366" y="144303"/>
                      <a:pt x="579" y="132259"/>
                      <a:pt x="7696" y="128035"/>
                    </a:cubicBezTo>
                    <a:close/>
                  </a:path>
                </a:pathLst>
              </a:custGeom>
              <a:solidFill>
                <a:schemeClr val="bg1"/>
              </a:solidFill>
              <a:ln w="9525" cap="flat">
                <a:noFill/>
                <a:prstDash val="solid"/>
                <a:miter/>
              </a:ln>
            </p:spPr>
            <p:txBody>
              <a:bodyPr rtlCol="0" anchor="ctr"/>
              <a:lstStyle/>
              <a:p>
                <a:endParaRPr lang="de-DE"/>
              </a:p>
            </p:txBody>
          </p:sp>
        </p:grpSp>
        <p:sp>
          <p:nvSpPr>
            <p:cNvPr id="33" name="Oval 7">
              <a:extLst>
                <a:ext uri="{FF2B5EF4-FFF2-40B4-BE49-F238E27FC236}">
                  <a16:creationId xmlns:a16="http://schemas.microsoft.com/office/drawing/2014/main" xmlns="" id="{E7184DB2-1893-4CFB-B410-F7C902A47ABA}"/>
                </a:ext>
              </a:extLst>
            </p:cNvPr>
            <p:cNvSpPr/>
            <p:nvPr/>
          </p:nvSpPr>
          <p:spPr>
            <a:xfrm>
              <a:off x="766855" y="1915350"/>
              <a:ext cx="662785" cy="66278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a:solidFill>
                  <a:srgbClr val="FFFFFF"/>
                </a:solidFill>
                <a:latin typeface="Arial" panose="020B0604020202020204"/>
              </a:endParaRPr>
            </a:p>
          </p:txBody>
        </p:sp>
      </p:grpSp>
      <p:grpSp>
        <p:nvGrpSpPr>
          <p:cNvPr id="22" name="Gruppieren 21">
            <a:extLst>
              <a:ext uri="{FF2B5EF4-FFF2-40B4-BE49-F238E27FC236}">
                <a16:creationId xmlns:a16="http://schemas.microsoft.com/office/drawing/2014/main" xmlns="" id="{5B580DA0-C4FB-49B6-B0B8-CE47755A2895}"/>
              </a:ext>
            </a:extLst>
          </p:cNvPr>
          <p:cNvGrpSpPr/>
          <p:nvPr/>
        </p:nvGrpSpPr>
        <p:grpSpPr>
          <a:xfrm>
            <a:off x="4348835" y="1741758"/>
            <a:ext cx="462204" cy="453144"/>
            <a:chOff x="3003607" y="1526127"/>
            <a:chExt cx="662785" cy="662785"/>
          </a:xfrm>
        </p:grpSpPr>
        <p:sp>
          <p:nvSpPr>
            <p:cNvPr id="30" name="object 14">
              <a:extLst>
                <a:ext uri="{FF2B5EF4-FFF2-40B4-BE49-F238E27FC236}">
                  <a16:creationId xmlns:a16="http://schemas.microsoft.com/office/drawing/2014/main" xmlns="" id="{541D874A-DB6D-4825-BE70-24FC0C7345F3}"/>
                </a:ext>
              </a:extLst>
            </p:cNvPr>
            <p:cNvSpPr/>
            <p:nvPr/>
          </p:nvSpPr>
          <p:spPr>
            <a:xfrm>
              <a:off x="3128590" y="1703552"/>
              <a:ext cx="425905" cy="356518"/>
            </a:xfrm>
            <a:custGeom>
              <a:avLst/>
              <a:gdLst/>
              <a:ahLst/>
              <a:cxnLst/>
              <a:rect l="l" t="t" r="r" b="b"/>
              <a:pathLst>
                <a:path w="705485" h="590550">
                  <a:moveTo>
                    <a:pt x="566470" y="0"/>
                  </a:moveTo>
                  <a:lnTo>
                    <a:pt x="173977" y="0"/>
                  </a:lnTo>
                  <a:lnTo>
                    <a:pt x="169418" y="2540"/>
                  </a:lnTo>
                  <a:lnTo>
                    <a:pt x="165684" y="3810"/>
                  </a:lnTo>
                  <a:lnTo>
                    <a:pt x="163182" y="7620"/>
                  </a:lnTo>
                  <a:lnTo>
                    <a:pt x="162255" y="12700"/>
                  </a:lnTo>
                  <a:lnTo>
                    <a:pt x="162255" y="44450"/>
                  </a:lnTo>
                  <a:lnTo>
                    <a:pt x="153212" y="48260"/>
                  </a:lnTo>
                  <a:lnTo>
                    <a:pt x="132918" y="66040"/>
                  </a:lnTo>
                  <a:lnTo>
                    <a:pt x="124917" y="85090"/>
                  </a:lnTo>
                  <a:lnTo>
                    <a:pt x="123444" y="87630"/>
                  </a:lnTo>
                  <a:lnTo>
                    <a:pt x="115849" y="96520"/>
                  </a:lnTo>
                  <a:lnTo>
                    <a:pt x="105359" y="102870"/>
                  </a:lnTo>
                  <a:lnTo>
                    <a:pt x="92583" y="106680"/>
                  </a:lnTo>
                  <a:lnTo>
                    <a:pt x="78143" y="110490"/>
                  </a:lnTo>
                  <a:lnTo>
                    <a:pt x="48742" y="119380"/>
                  </a:lnTo>
                  <a:lnTo>
                    <a:pt x="24879" y="134620"/>
                  </a:lnTo>
                  <a:lnTo>
                    <a:pt x="4889" y="165100"/>
                  </a:lnTo>
                  <a:lnTo>
                    <a:pt x="0" y="203200"/>
                  </a:lnTo>
                  <a:lnTo>
                    <a:pt x="3860" y="222250"/>
                  </a:lnTo>
                  <a:lnTo>
                    <a:pt x="23101" y="252730"/>
                  </a:lnTo>
                  <a:lnTo>
                    <a:pt x="45605" y="267970"/>
                  </a:lnTo>
                  <a:lnTo>
                    <a:pt x="54571" y="274320"/>
                  </a:lnTo>
                  <a:lnTo>
                    <a:pt x="73139" y="294640"/>
                  </a:lnTo>
                  <a:lnTo>
                    <a:pt x="76784" y="318770"/>
                  </a:lnTo>
                  <a:lnTo>
                    <a:pt x="77647" y="325120"/>
                  </a:lnTo>
                  <a:lnTo>
                    <a:pt x="86804" y="347980"/>
                  </a:lnTo>
                  <a:lnTo>
                    <a:pt x="111175" y="365760"/>
                  </a:lnTo>
                  <a:lnTo>
                    <a:pt x="112826" y="382270"/>
                  </a:lnTo>
                  <a:lnTo>
                    <a:pt x="116166" y="400050"/>
                  </a:lnTo>
                  <a:lnTo>
                    <a:pt x="122631" y="420370"/>
                  </a:lnTo>
                  <a:lnTo>
                    <a:pt x="132194" y="440690"/>
                  </a:lnTo>
                  <a:lnTo>
                    <a:pt x="144868" y="463550"/>
                  </a:lnTo>
                  <a:lnTo>
                    <a:pt x="130492" y="491490"/>
                  </a:lnTo>
                  <a:lnTo>
                    <a:pt x="127863" y="500380"/>
                  </a:lnTo>
                  <a:lnTo>
                    <a:pt x="128866" y="509270"/>
                  </a:lnTo>
                  <a:lnTo>
                    <a:pt x="133197" y="516890"/>
                  </a:lnTo>
                  <a:lnTo>
                    <a:pt x="140525" y="523240"/>
                  </a:lnTo>
                  <a:lnTo>
                    <a:pt x="268998" y="590550"/>
                  </a:lnTo>
                  <a:lnTo>
                    <a:pt x="276466" y="590550"/>
                  </a:lnTo>
                  <a:lnTo>
                    <a:pt x="297573" y="579120"/>
                  </a:lnTo>
                  <a:lnTo>
                    <a:pt x="303491" y="567690"/>
                  </a:lnTo>
                  <a:lnTo>
                    <a:pt x="276517" y="567690"/>
                  </a:lnTo>
                  <a:lnTo>
                    <a:pt x="151257" y="502920"/>
                  </a:lnTo>
                  <a:lnTo>
                    <a:pt x="151193" y="501650"/>
                  </a:lnTo>
                  <a:lnTo>
                    <a:pt x="165620" y="474980"/>
                  </a:lnTo>
                  <a:lnTo>
                    <a:pt x="167728" y="468630"/>
                  </a:lnTo>
                  <a:lnTo>
                    <a:pt x="168287" y="462280"/>
                  </a:lnTo>
                  <a:lnTo>
                    <a:pt x="167335" y="457200"/>
                  </a:lnTo>
                  <a:lnTo>
                    <a:pt x="164846" y="452120"/>
                  </a:lnTo>
                  <a:lnTo>
                    <a:pt x="153466" y="431800"/>
                  </a:lnTo>
                  <a:lnTo>
                    <a:pt x="144881" y="412750"/>
                  </a:lnTo>
                  <a:lnTo>
                    <a:pt x="139103" y="394970"/>
                  </a:lnTo>
                  <a:lnTo>
                    <a:pt x="136182" y="379730"/>
                  </a:lnTo>
                  <a:lnTo>
                    <a:pt x="131801" y="336550"/>
                  </a:lnTo>
                  <a:lnTo>
                    <a:pt x="108204" y="336550"/>
                  </a:lnTo>
                  <a:lnTo>
                    <a:pt x="100050" y="314960"/>
                  </a:lnTo>
                  <a:lnTo>
                    <a:pt x="99098" y="304800"/>
                  </a:lnTo>
                  <a:lnTo>
                    <a:pt x="98298" y="298450"/>
                  </a:lnTo>
                  <a:lnTo>
                    <a:pt x="88163" y="273050"/>
                  </a:lnTo>
                  <a:lnTo>
                    <a:pt x="68808" y="256540"/>
                  </a:lnTo>
                  <a:lnTo>
                    <a:pt x="58191" y="248920"/>
                  </a:lnTo>
                  <a:lnTo>
                    <a:pt x="52971" y="245110"/>
                  </a:lnTo>
                  <a:lnTo>
                    <a:pt x="31165" y="224790"/>
                  </a:lnTo>
                  <a:lnTo>
                    <a:pt x="23304" y="201930"/>
                  </a:lnTo>
                  <a:lnTo>
                    <a:pt x="23596" y="187960"/>
                  </a:lnTo>
                  <a:lnTo>
                    <a:pt x="32524" y="161290"/>
                  </a:lnTo>
                  <a:lnTo>
                    <a:pt x="50469" y="144780"/>
                  </a:lnTo>
                  <a:lnTo>
                    <a:pt x="74726" y="135890"/>
                  </a:lnTo>
                  <a:lnTo>
                    <a:pt x="83731" y="134620"/>
                  </a:lnTo>
                  <a:lnTo>
                    <a:pt x="100647" y="129540"/>
                  </a:lnTo>
                  <a:lnTo>
                    <a:pt x="132130" y="114300"/>
                  </a:lnTo>
                  <a:lnTo>
                    <a:pt x="146202" y="95250"/>
                  </a:lnTo>
                  <a:lnTo>
                    <a:pt x="151790" y="81280"/>
                  </a:lnTo>
                  <a:lnTo>
                    <a:pt x="155282" y="74930"/>
                  </a:lnTo>
                  <a:lnTo>
                    <a:pt x="158432" y="72390"/>
                  </a:lnTo>
                  <a:lnTo>
                    <a:pt x="162255" y="69850"/>
                  </a:lnTo>
                  <a:lnTo>
                    <a:pt x="185712" y="69850"/>
                  </a:lnTo>
                  <a:lnTo>
                    <a:pt x="185712" y="24130"/>
                  </a:lnTo>
                  <a:lnTo>
                    <a:pt x="578205" y="24130"/>
                  </a:lnTo>
                  <a:lnTo>
                    <a:pt x="578205" y="12700"/>
                  </a:lnTo>
                  <a:lnTo>
                    <a:pt x="577278" y="7620"/>
                  </a:lnTo>
                  <a:lnTo>
                    <a:pt x="574763" y="3810"/>
                  </a:lnTo>
                  <a:lnTo>
                    <a:pt x="571042" y="2540"/>
                  </a:lnTo>
                  <a:lnTo>
                    <a:pt x="566470" y="0"/>
                  </a:lnTo>
                  <a:close/>
                </a:path>
                <a:path w="705485" h="590550">
                  <a:moveTo>
                    <a:pt x="476422" y="287020"/>
                  </a:moveTo>
                  <a:lnTo>
                    <a:pt x="448246" y="287020"/>
                  </a:lnTo>
                  <a:lnTo>
                    <a:pt x="452805" y="288290"/>
                  </a:lnTo>
                  <a:lnTo>
                    <a:pt x="453491" y="290830"/>
                  </a:lnTo>
                  <a:lnTo>
                    <a:pt x="454025" y="292100"/>
                  </a:lnTo>
                  <a:lnTo>
                    <a:pt x="454317" y="294640"/>
                  </a:lnTo>
                  <a:lnTo>
                    <a:pt x="379768" y="436880"/>
                  </a:lnTo>
                  <a:lnTo>
                    <a:pt x="360718" y="464820"/>
                  </a:lnTo>
                  <a:lnTo>
                    <a:pt x="336067" y="488950"/>
                  </a:lnTo>
                  <a:lnTo>
                    <a:pt x="309333" y="510540"/>
                  </a:lnTo>
                  <a:lnTo>
                    <a:pt x="306692" y="511810"/>
                  </a:lnTo>
                  <a:lnTo>
                    <a:pt x="304558" y="514350"/>
                  </a:lnTo>
                  <a:lnTo>
                    <a:pt x="302996" y="518160"/>
                  </a:lnTo>
                  <a:lnTo>
                    <a:pt x="276707" y="567690"/>
                  </a:lnTo>
                  <a:lnTo>
                    <a:pt x="303491" y="567690"/>
                  </a:lnTo>
                  <a:lnTo>
                    <a:pt x="323875" y="528320"/>
                  </a:lnTo>
                  <a:lnTo>
                    <a:pt x="352336" y="506730"/>
                  </a:lnTo>
                  <a:lnTo>
                    <a:pt x="353860" y="504190"/>
                  </a:lnTo>
                  <a:lnTo>
                    <a:pt x="406839" y="504190"/>
                  </a:lnTo>
                  <a:lnTo>
                    <a:pt x="382333" y="492760"/>
                  </a:lnTo>
                  <a:lnTo>
                    <a:pt x="379044" y="491490"/>
                  </a:lnTo>
                  <a:lnTo>
                    <a:pt x="372745" y="486410"/>
                  </a:lnTo>
                  <a:lnTo>
                    <a:pt x="400545" y="447040"/>
                  </a:lnTo>
                  <a:lnTo>
                    <a:pt x="416534" y="416560"/>
                  </a:lnTo>
                  <a:lnTo>
                    <a:pt x="571030" y="416560"/>
                  </a:lnTo>
                  <a:lnTo>
                    <a:pt x="574751" y="412750"/>
                  </a:lnTo>
                  <a:lnTo>
                    <a:pt x="577265" y="408940"/>
                  </a:lnTo>
                  <a:lnTo>
                    <a:pt x="578192" y="405130"/>
                  </a:lnTo>
                  <a:lnTo>
                    <a:pt x="578192" y="393700"/>
                  </a:lnTo>
                  <a:lnTo>
                    <a:pt x="428828" y="393700"/>
                  </a:lnTo>
                  <a:lnTo>
                    <a:pt x="474167" y="306070"/>
                  </a:lnTo>
                  <a:lnTo>
                    <a:pt x="477380" y="295910"/>
                  </a:lnTo>
                  <a:lnTo>
                    <a:pt x="476422" y="287020"/>
                  </a:lnTo>
                  <a:close/>
                </a:path>
                <a:path w="705485" h="590550">
                  <a:moveTo>
                    <a:pt x="406839" y="504190"/>
                  </a:moveTo>
                  <a:lnTo>
                    <a:pt x="355536" y="504190"/>
                  </a:lnTo>
                  <a:lnTo>
                    <a:pt x="359130" y="505460"/>
                  </a:lnTo>
                  <a:lnTo>
                    <a:pt x="362788" y="509270"/>
                  </a:lnTo>
                  <a:lnTo>
                    <a:pt x="389191" y="521970"/>
                  </a:lnTo>
                  <a:lnTo>
                    <a:pt x="428307" y="534670"/>
                  </a:lnTo>
                  <a:lnTo>
                    <a:pt x="447814" y="535940"/>
                  </a:lnTo>
                  <a:lnTo>
                    <a:pt x="461302" y="534670"/>
                  </a:lnTo>
                  <a:lnTo>
                    <a:pt x="486981" y="529590"/>
                  </a:lnTo>
                  <a:lnTo>
                    <a:pt x="512025" y="516890"/>
                  </a:lnTo>
                  <a:lnTo>
                    <a:pt x="518026" y="511810"/>
                  </a:lnTo>
                  <a:lnTo>
                    <a:pt x="437324" y="511810"/>
                  </a:lnTo>
                  <a:lnTo>
                    <a:pt x="409562" y="505460"/>
                  </a:lnTo>
                  <a:lnTo>
                    <a:pt x="406839" y="504190"/>
                  </a:lnTo>
                  <a:close/>
                </a:path>
                <a:path w="705485" h="590550">
                  <a:moveTo>
                    <a:pt x="620636" y="176530"/>
                  </a:moveTo>
                  <a:lnTo>
                    <a:pt x="578192" y="176530"/>
                  </a:lnTo>
                  <a:lnTo>
                    <a:pt x="592683" y="185420"/>
                  </a:lnTo>
                  <a:lnTo>
                    <a:pt x="632307" y="217170"/>
                  </a:lnTo>
                  <a:lnTo>
                    <a:pt x="656145" y="243840"/>
                  </a:lnTo>
                  <a:lnTo>
                    <a:pt x="670991" y="269240"/>
                  </a:lnTo>
                  <a:lnTo>
                    <a:pt x="678916" y="290830"/>
                  </a:lnTo>
                  <a:lnTo>
                    <a:pt x="681964" y="307340"/>
                  </a:lnTo>
                  <a:lnTo>
                    <a:pt x="680212" y="337820"/>
                  </a:lnTo>
                  <a:lnTo>
                    <a:pt x="670280" y="365760"/>
                  </a:lnTo>
                  <a:lnTo>
                    <a:pt x="653211" y="391160"/>
                  </a:lnTo>
                  <a:lnTo>
                    <a:pt x="629970" y="410210"/>
                  </a:lnTo>
                  <a:lnTo>
                    <a:pt x="616115" y="416560"/>
                  </a:lnTo>
                  <a:lnTo>
                    <a:pt x="608812" y="420370"/>
                  </a:lnTo>
                  <a:lnTo>
                    <a:pt x="584631" y="430530"/>
                  </a:lnTo>
                  <a:lnTo>
                    <a:pt x="557796" y="447040"/>
                  </a:lnTo>
                  <a:lnTo>
                    <a:pt x="538797" y="462280"/>
                  </a:lnTo>
                  <a:lnTo>
                    <a:pt x="529869" y="471170"/>
                  </a:lnTo>
                  <a:lnTo>
                    <a:pt x="509828" y="488950"/>
                  </a:lnTo>
                  <a:lnTo>
                    <a:pt x="488467" y="502920"/>
                  </a:lnTo>
                  <a:lnTo>
                    <a:pt x="464121" y="510540"/>
                  </a:lnTo>
                  <a:lnTo>
                    <a:pt x="437324" y="511810"/>
                  </a:lnTo>
                  <a:lnTo>
                    <a:pt x="518026" y="511810"/>
                  </a:lnTo>
                  <a:lnTo>
                    <a:pt x="524027" y="506730"/>
                  </a:lnTo>
                  <a:lnTo>
                    <a:pt x="535241" y="497840"/>
                  </a:lnTo>
                  <a:lnTo>
                    <a:pt x="545973" y="487680"/>
                  </a:lnTo>
                  <a:lnTo>
                    <a:pt x="554443" y="480060"/>
                  </a:lnTo>
                  <a:lnTo>
                    <a:pt x="571487" y="466090"/>
                  </a:lnTo>
                  <a:lnTo>
                    <a:pt x="594868" y="452120"/>
                  </a:lnTo>
                  <a:lnTo>
                    <a:pt x="618286" y="441960"/>
                  </a:lnTo>
                  <a:lnTo>
                    <a:pt x="634199" y="434340"/>
                  </a:lnTo>
                  <a:lnTo>
                    <a:pt x="683780" y="389890"/>
                  </a:lnTo>
                  <a:lnTo>
                    <a:pt x="704469" y="335280"/>
                  </a:lnTo>
                  <a:lnTo>
                    <a:pt x="705332" y="306070"/>
                  </a:lnTo>
                  <a:lnTo>
                    <a:pt x="698550" y="274320"/>
                  </a:lnTo>
                  <a:lnTo>
                    <a:pt x="685457" y="246380"/>
                  </a:lnTo>
                  <a:lnTo>
                    <a:pt x="668083" y="220980"/>
                  </a:lnTo>
                  <a:lnTo>
                    <a:pt x="648474" y="199390"/>
                  </a:lnTo>
                  <a:lnTo>
                    <a:pt x="628650" y="182880"/>
                  </a:lnTo>
                  <a:lnTo>
                    <a:pt x="620636" y="176530"/>
                  </a:lnTo>
                  <a:close/>
                </a:path>
                <a:path w="705485" h="590550">
                  <a:moveTo>
                    <a:pt x="453847" y="203200"/>
                  </a:moveTo>
                  <a:lnTo>
                    <a:pt x="426212" y="203200"/>
                  </a:lnTo>
                  <a:lnTo>
                    <a:pt x="429310" y="204470"/>
                  </a:lnTo>
                  <a:lnTo>
                    <a:pt x="430441" y="207010"/>
                  </a:lnTo>
                  <a:lnTo>
                    <a:pt x="431482" y="209550"/>
                  </a:lnTo>
                  <a:lnTo>
                    <a:pt x="431317" y="212090"/>
                  </a:lnTo>
                  <a:lnTo>
                    <a:pt x="430517" y="213360"/>
                  </a:lnTo>
                  <a:lnTo>
                    <a:pt x="352971" y="360680"/>
                  </a:lnTo>
                  <a:lnTo>
                    <a:pt x="351205" y="364490"/>
                  </a:lnTo>
                  <a:lnTo>
                    <a:pt x="350342" y="369570"/>
                  </a:lnTo>
                  <a:lnTo>
                    <a:pt x="350380" y="374650"/>
                  </a:lnTo>
                  <a:lnTo>
                    <a:pt x="363004" y="392430"/>
                  </a:lnTo>
                  <a:lnTo>
                    <a:pt x="372071" y="394970"/>
                  </a:lnTo>
                  <a:lnTo>
                    <a:pt x="381127" y="394970"/>
                  </a:lnTo>
                  <a:lnTo>
                    <a:pt x="389153" y="389890"/>
                  </a:lnTo>
                  <a:lnTo>
                    <a:pt x="395097" y="383540"/>
                  </a:lnTo>
                  <a:lnTo>
                    <a:pt x="401064" y="372110"/>
                  </a:lnTo>
                  <a:lnTo>
                    <a:pt x="373684" y="372110"/>
                  </a:lnTo>
                  <a:lnTo>
                    <a:pt x="373761" y="370840"/>
                  </a:lnTo>
                  <a:lnTo>
                    <a:pt x="451307" y="223520"/>
                  </a:lnTo>
                  <a:lnTo>
                    <a:pt x="453529" y="218440"/>
                  </a:lnTo>
                  <a:lnTo>
                    <a:pt x="454621" y="212090"/>
                  </a:lnTo>
                  <a:lnTo>
                    <a:pt x="454571" y="207010"/>
                  </a:lnTo>
                  <a:lnTo>
                    <a:pt x="453847" y="203200"/>
                  </a:lnTo>
                  <a:close/>
                </a:path>
                <a:path w="705485" h="590550">
                  <a:moveTo>
                    <a:pt x="578205" y="24130"/>
                  </a:moveTo>
                  <a:lnTo>
                    <a:pt x="554748" y="24130"/>
                  </a:lnTo>
                  <a:lnTo>
                    <a:pt x="554748" y="393700"/>
                  </a:lnTo>
                  <a:lnTo>
                    <a:pt x="578192" y="393700"/>
                  </a:lnTo>
                  <a:lnTo>
                    <a:pt x="578192" y="176530"/>
                  </a:lnTo>
                  <a:lnTo>
                    <a:pt x="620636" y="176530"/>
                  </a:lnTo>
                  <a:lnTo>
                    <a:pt x="594677" y="158750"/>
                  </a:lnTo>
                  <a:lnTo>
                    <a:pt x="578205" y="149860"/>
                  </a:lnTo>
                  <a:lnTo>
                    <a:pt x="578205" y="24130"/>
                  </a:lnTo>
                  <a:close/>
                </a:path>
                <a:path w="705485" h="590550">
                  <a:moveTo>
                    <a:pt x="450799" y="264160"/>
                  </a:moveTo>
                  <a:lnTo>
                    <a:pt x="439712" y="265430"/>
                  </a:lnTo>
                  <a:lnTo>
                    <a:pt x="429882" y="270510"/>
                  </a:lnTo>
                  <a:lnTo>
                    <a:pt x="422605" y="279400"/>
                  </a:lnTo>
                  <a:lnTo>
                    <a:pt x="374307" y="372110"/>
                  </a:lnTo>
                  <a:lnTo>
                    <a:pt x="401064" y="372110"/>
                  </a:lnTo>
                  <a:lnTo>
                    <a:pt x="444830" y="288290"/>
                  </a:lnTo>
                  <a:lnTo>
                    <a:pt x="448246" y="287020"/>
                  </a:lnTo>
                  <a:lnTo>
                    <a:pt x="476422" y="287020"/>
                  </a:lnTo>
                  <a:lnTo>
                    <a:pt x="476148" y="284480"/>
                  </a:lnTo>
                  <a:lnTo>
                    <a:pt x="470839" y="275590"/>
                  </a:lnTo>
                  <a:lnTo>
                    <a:pt x="461886" y="267970"/>
                  </a:lnTo>
                  <a:lnTo>
                    <a:pt x="450799" y="264160"/>
                  </a:lnTo>
                  <a:close/>
                </a:path>
                <a:path w="705485" h="590550">
                  <a:moveTo>
                    <a:pt x="412632" y="140970"/>
                  </a:moveTo>
                  <a:lnTo>
                    <a:pt x="384390" y="140970"/>
                  </a:lnTo>
                  <a:lnTo>
                    <a:pt x="387985" y="143510"/>
                  </a:lnTo>
                  <a:lnTo>
                    <a:pt x="389318" y="144780"/>
                  </a:lnTo>
                  <a:lnTo>
                    <a:pt x="390537" y="148590"/>
                  </a:lnTo>
                  <a:lnTo>
                    <a:pt x="390359" y="149860"/>
                  </a:lnTo>
                  <a:lnTo>
                    <a:pt x="389407" y="152400"/>
                  </a:lnTo>
                  <a:lnTo>
                    <a:pt x="301612" y="320040"/>
                  </a:lnTo>
                  <a:lnTo>
                    <a:pt x="299847" y="323850"/>
                  </a:lnTo>
                  <a:lnTo>
                    <a:pt x="298983" y="328930"/>
                  </a:lnTo>
                  <a:lnTo>
                    <a:pt x="299021" y="334010"/>
                  </a:lnTo>
                  <a:lnTo>
                    <a:pt x="299974" y="337820"/>
                  </a:lnTo>
                  <a:lnTo>
                    <a:pt x="301815" y="341630"/>
                  </a:lnTo>
                  <a:lnTo>
                    <a:pt x="304419" y="345440"/>
                  </a:lnTo>
                  <a:lnTo>
                    <a:pt x="307721" y="349250"/>
                  </a:lnTo>
                  <a:lnTo>
                    <a:pt x="311645" y="351790"/>
                  </a:lnTo>
                  <a:lnTo>
                    <a:pt x="315137" y="354330"/>
                  </a:lnTo>
                  <a:lnTo>
                    <a:pt x="319493" y="355600"/>
                  </a:lnTo>
                  <a:lnTo>
                    <a:pt x="328663" y="355600"/>
                  </a:lnTo>
                  <a:lnTo>
                    <a:pt x="347243" y="344170"/>
                  </a:lnTo>
                  <a:lnTo>
                    <a:pt x="353178" y="332740"/>
                  </a:lnTo>
                  <a:lnTo>
                    <a:pt x="326148" y="332740"/>
                  </a:lnTo>
                  <a:lnTo>
                    <a:pt x="322402" y="331470"/>
                  </a:lnTo>
                  <a:lnTo>
                    <a:pt x="322402" y="330200"/>
                  </a:lnTo>
                  <a:lnTo>
                    <a:pt x="410197" y="163830"/>
                  </a:lnTo>
                  <a:lnTo>
                    <a:pt x="412496" y="157480"/>
                  </a:lnTo>
                  <a:lnTo>
                    <a:pt x="413639" y="151130"/>
                  </a:lnTo>
                  <a:lnTo>
                    <a:pt x="413575" y="144780"/>
                  </a:lnTo>
                  <a:lnTo>
                    <a:pt x="412632" y="140970"/>
                  </a:lnTo>
                  <a:close/>
                </a:path>
                <a:path w="705485" h="590550">
                  <a:moveTo>
                    <a:pt x="185712" y="267970"/>
                  </a:moveTo>
                  <a:lnTo>
                    <a:pt x="142659" y="267970"/>
                  </a:lnTo>
                  <a:lnTo>
                    <a:pt x="145351" y="269240"/>
                  </a:lnTo>
                  <a:lnTo>
                    <a:pt x="150685" y="273050"/>
                  </a:lnTo>
                  <a:lnTo>
                    <a:pt x="152666" y="276860"/>
                  </a:lnTo>
                  <a:lnTo>
                    <a:pt x="160299" y="326390"/>
                  </a:lnTo>
                  <a:lnTo>
                    <a:pt x="162560" y="334010"/>
                  </a:lnTo>
                  <a:lnTo>
                    <a:pt x="166801" y="340360"/>
                  </a:lnTo>
                  <a:lnTo>
                    <a:pt x="172681" y="344170"/>
                  </a:lnTo>
                  <a:lnTo>
                    <a:pt x="179870" y="346710"/>
                  </a:lnTo>
                  <a:lnTo>
                    <a:pt x="187464" y="346710"/>
                  </a:lnTo>
                  <a:lnTo>
                    <a:pt x="194437" y="345440"/>
                  </a:lnTo>
                  <a:lnTo>
                    <a:pt x="200380" y="340360"/>
                  </a:lnTo>
                  <a:lnTo>
                    <a:pt x="204876" y="335280"/>
                  </a:lnTo>
                  <a:lnTo>
                    <a:pt x="212818" y="320040"/>
                  </a:lnTo>
                  <a:lnTo>
                    <a:pt x="185712" y="320040"/>
                  </a:lnTo>
                  <a:lnTo>
                    <a:pt x="185712" y="267970"/>
                  </a:lnTo>
                  <a:close/>
                </a:path>
                <a:path w="705485" h="590550">
                  <a:moveTo>
                    <a:pt x="140385" y="245110"/>
                  </a:moveTo>
                  <a:lnTo>
                    <a:pt x="110134" y="259080"/>
                  </a:lnTo>
                  <a:lnTo>
                    <a:pt x="103060" y="285750"/>
                  </a:lnTo>
                  <a:lnTo>
                    <a:pt x="108204" y="336550"/>
                  </a:lnTo>
                  <a:lnTo>
                    <a:pt x="131801" y="336550"/>
                  </a:lnTo>
                  <a:lnTo>
                    <a:pt x="126390" y="283210"/>
                  </a:lnTo>
                  <a:lnTo>
                    <a:pt x="126822" y="278130"/>
                  </a:lnTo>
                  <a:lnTo>
                    <a:pt x="128981" y="273050"/>
                  </a:lnTo>
                  <a:lnTo>
                    <a:pt x="132575" y="270510"/>
                  </a:lnTo>
                  <a:lnTo>
                    <a:pt x="137312" y="267970"/>
                  </a:lnTo>
                  <a:lnTo>
                    <a:pt x="185712" y="267970"/>
                  </a:lnTo>
                  <a:lnTo>
                    <a:pt x="185712" y="252730"/>
                  </a:lnTo>
                  <a:lnTo>
                    <a:pt x="161899" y="252730"/>
                  </a:lnTo>
                  <a:lnTo>
                    <a:pt x="161607" y="251460"/>
                  </a:lnTo>
                  <a:lnTo>
                    <a:pt x="161239" y="251460"/>
                  </a:lnTo>
                  <a:lnTo>
                    <a:pt x="154724" y="247650"/>
                  </a:lnTo>
                  <a:lnTo>
                    <a:pt x="140385" y="245110"/>
                  </a:lnTo>
                  <a:close/>
                </a:path>
                <a:path w="705485" h="590550">
                  <a:moveTo>
                    <a:pt x="433158" y="180340"/>
                  </a:moveTo>
                  <a:lnTo>
                    <a:pt x="415810" y="180340"/>
                  </a:lnTo>
                  <a:lnTo>
                    <a:pt x="398195" y="195580"/>
                  </a:lnTo>
                  <a:lnTo>
                    <a:pt x="326377" y="332740"/>
                  </a:lnTo>
                  <a:lnTo>
                    <a:pt x="353178" y="332740"/>
                  </a:lnTo>
                  <a:lnTo>
                    <a:pt x="419785" y="204470"/>
                  </a:lnTo>
                  <a:lnTo>
                    <a:pt x="421144" y="204470"/>
                  </a:lnTo>
                  <a:lnTo>
                    <a:pt x="424459" y="203200"/>
                  </a:lnTo>
                  <a:lnTo>
                    <a:pt x="453847" y="203200"/>
                  </a:lnTo>
                  <a:lnTo>
                    <a:pt x="453364" y="200660"/>
                  </a:lnTo>
                  <a:lnTo>
                    <a:pt x="438658" y="182880"/>
                  </a:lnTo>
                  <a:lnTo>
                    <a:pt x="433158" y="180340"/>
                  </a:lnTo>
                  <a:close/>
                </a:path>
                <a:path w="705485" h="590550">
                  <a:moveTo>
                    <a:pt x="344836" y="133350"/>
                  </a:moveTo>
                  <a:lnTo>
                    <a:pt x="316585" y="133350"/>
                  </a:lnTo>
                  <a:lnTo>
                    <a:pt x="322300" y="135890"/>
                  </a:lnTo>
                  <a:lnTo>
                    <a:pt x="323799" y="140970"/>
                  </a:lnTo>
                  <a:lnTo>
                    <a:pt x="243255" y="295910"/>
                  </a:lnTo>
                  <a:lnTo>
                    <a:pt x="240626" y="304800"/>
                  </a:lnTo>
                  <a:lnTo>
                    <a:pt x="241642" y="313690"/>
                  </a:lnTo>
                  <a:lnTo>
                    <a:pt x="245973" y="321310"/>
                  </a:lnTo>
                  <a:lnTo>
                    <a:pt x="253276" y="327660"/>
                  </a:lnTo>
                  <a:lnTo>
                    <a:pt x="253568" y="327660"/>
                  </a:lnTo>
                  <a:lnTo>
                    <a:pt x="262623" y="330200"/>
                  </a:lnTo>
                  <a:lnTo>
                    <a:pt x="271678" y="328930"/>
                  </a:lnTo>
                  <a:lnTo>
                    <a:pt x="279704" y="325120"/>
                  </a:lnTo>
                  <a:lnTo>
                    <a:pt x="285648" y="317500"/>
                  </a:lnTo>
                  <a:lnTo>
                    <a:pt x="291639" y="306070"/>
                  </a:lnTo>
                  <a:lnTo>
                    <a:pt x="263969" y="306070"/>
                  </a:lnTo>
                  <a:lnTo>
                    <a:pt x="342569" y="156210"/>
                  </a:lnTo>
                  <a:lnTo>
                    <a:pt x="346036" y="144780"/>
                  </a:lnTo>
                  <a:lnTo>
                    <a:pt x="344836" y="133350"/>
                  </a:lnTo>
                  <a:close/>
                </a:path>
                <a:path w="705485" h="590550">
                  <a:moveTo>
                    <a:pt x="317601" y="110490"/>
                  </a:moveTo>
                  <a:lnTo>
                    <a:pt x="294690" y="116840"/>
                  </a:lnTo>
                  <a:lnTo>
                    <a:pt x="185712" y="320040"/>
                  </a:lnTo>
                  <a:lnTo>
                    <a:pt x="212818" y="320040"/>
                  </a:lnTo>
                  <a:lnTo>
                    <a:pt x="308787" y="135890"/>
                  </a:lnTo>
                  <a:lnTo>
                    <a:pt x="310438" y="134620"/>
                  </a:lnTo>
                  <a:lnTo>
                    <a:pt x="314452" y="133350"/>
                  </a:lnTo>
                  <a:lnTo>
                    <a:pt x="344836" y="133350"/>
                  </a:lnTo>
                  <a:lnTo>
                    <a:pt x="344703" y="132080"/>
                  </a:lnTo>
                  <a:lnTo>
                    <a:pt x="339001" y="121920"/>
                  </a:lnTo>
                  <a:lnTo>
                    <a:pt x="329336" y="114300"/>
                  </a:lnTo>
                  <a:lnTo>
                    <a:pt x="323596" y="111760"/>
                  </a:lnTo>
                  <a:lnTo>
                    <a:pt x="317601" y="110490"/>
                  </a:lnTo>
                  <a:close/>
                </a:path>
                <a:path w="705485" h="590550">
                  <a:moveTo>
                    <a:pt x="385432" y="116840"/>
                  </a:moveTo>
                  <a:lnTo>
                    <a:pt x="379387" y="116840"/>
                  </a:lnTo>
                  <a:lnTo>
                    <a:pt x="373380" y="119380"/>
                  </a:lnTo>
                  <a:lnTo>
                    <a:pt x="355117" y="134620"/>
                  </a:lnTo>
                  <a:lnTo>
                    <a:pt x="264795" y="306070"/>
                  </a:lnTo>
                  <a:lnTo>
                    <a:pt x="291639" y="306070"/>
                  </a:lnTo>
                  <a:lnTo>
                    <a:pt x="376847" y="143510"/>
                  </a:lnTo>
                  <a:lnTo>
                    <a:pt x="378447" y="142240"/>
                  </a:lnTo>
                  <a:lnTo>
                    <a:pt x="382333" y="140970"/>
                  </a:lnTo>
                  <a:lnTo>
                    <a:pt x="412632" y="140970"/>
                  </a:lnTo>
                  <a:lnTo>
                    <a:pt x="412318" y="139700"/>
                  </a:lnTo>
                  <a:lnTo>
                    <a:pt x="397065" y="120650"/>
                  </a:lnTo>
                  <a:lnTo>
                    <a:pt x="391375" y="119380"/>
                  </a:lnTo>
                  <a:lnTo>
                    <a:pt x="385432" y="116840"/>
                  </a:lnTo>
                  <a:close/>
                </a:path>
                <a:path w="705485" h="590550">
                  <a:moveTo>
                    <a:pt x="185712" y="69850"/>
                  </a:moveTo>
                  <a:lnTo>
                    <a:pt x="162255" y="69850"/>
                  </a:lnTo>
                  <a:lnTo>
                    <a:pt x="162255" y="252730"/>
                  </a:lnTo>
                  <a:lnTo>
                    <a:pt x="185712" y="252730"/>
                  </a:lnTo>
                  <a:lnTo>
                    <a:pt x="185712" y="69850"/>
                  </a:lnTo>
                  <a:close/>
                </a:path>
              </a:pathLst>
            </a:custGeom>
            <a:solidFill>
              <a:schemeClr val="bg1"/>
            </a:solidFill>
            <a:ln>
              <a:noFill/>
            </a:ln>
          </p:spPr>
          <p:txBody>
            <a:bodyPr wrap="square" lIns="0" tIns="0" rIns="0" bIns="0" rtlCol="0"/>
            <a:lstStyle/>
            <a:p>
              <a:pPr defTabSz="1219170"/>
              <a:endParaRPr lang="de-DE" sz="1904">
                <a:solidFill>
                  <a:srgbClr val="000000"/>
                </a:solidFill>
                <a:latin typeface="Arial" panose="020B0604020202020204"/>
              </a:endParaRPr>
            </a:p>
          </p:txBody>
        </p:sp>
        <p:sp>
          <p:nvSpPr>
            <p:cNvPr id="31" name="Oval 29">
              <a:extLst>
                <a:ext uri="{FF2B5EF4-FFF2-40B4-BE49-F238E27FC236}">
                  <a16:creationId xmlns:a16="http://schemas.microsoft.com/office/drawing/2014/main" xmlns="" id="{90610949-3CF3-4CEE-BA73-C5CB042AA4D9}"/>
                </a:ext>
              </a:extLst>
            </p:cNvPr>
            <p:cNvSpPr/>
            <p:nvPr/>
          </p:nvSpPr>
          <p:spPr>
            <a:xfrm>
              <a:off x="3003607" y="1526127"/>
              <a:ext cx="662785" cy="66278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a:solidFill>
                  <a:srgbClr val="FFFFFF"/>
                </a:solidFill>
                <a:latin typeface="Arial" panose="020B0604020202020204"/>
              </a:endParaRPr>
            </a:p>
          </p:txBody>
        </p:sp>
      </p:grpSp>
      <p:grpSp>
        <p:nvGrpSpPr>
          <p:cNvPr id="23" name="Gruppieren 22">
            <a:extLst>
              <a:ext uri="{FF2B5EF4-FFF2-40B4-BE49-F238E27FC236}">
                <a16:creationId xmlns:a16="http://schemas.microsoft.com/office/drawing/2014/main" xmlns="" id="{4A26FF76-4BD1-4D63-A4F7-CA5D34C4C9DB}"/>
              </a:ext>
            </a:extLst>
          </p:cNvPr>
          <p:cNvGrpSpPr/>
          <p:nvPr/>
        </p:nvGrpSpPr>
        <p:grpSpPr>
          <a:xfrm>
            <a:off x="6849540" y="1741759"/>
            <a:ext cx="462205" cy="453143"/>
            <a:chOff x="5055564" y="1526127"/>
            <a:chExt cx="662785" cy="662785"/>
          </a:xfrm>
        </p:grpSpPr>
        <p:grpSp>
          <p:nvGrpSpPr>
            <p:cNvPr id="24" name="Gruppieren 23">
              <a:extLst>
                <a:ext uri="{FF2B5EF4-FFF2-40B4-BE49-F238E27FC236}">
                  <a16:creationId xmlns:a16="http://schemas.microsoft.com/office/drawing/2014/main" xmlns="" id="{F473A4A7-969A-44BE-B541-558E8E68CAA5}"/>
                </a:ext>
              </a:extLst>
            </p:cNvPr>
            <p:cNvGrpSpPr/>
            <p:nvPr/>
          </p:nvGrpSpPr>
          <p:grpSpPr>
            <a:xfrm>
              <a:off x="5166671" y="1724734"/>
              <a:ext cx="443893" cy="275379"/>
              <a:chOff x="5153961" y="1845210"/>
              <a:chExt cx="559699" cy="347222"/>
            </a:xfrm>
          </p:grpSpPr>
          <p:sp>
            <p:nvSpPr>
              <p:cNvPr id="26" name="object 15">
                <a:extLst>
                  <a:ext uri="{FF2B5EF4-FFF2-40B4-BE49-F238E27FC236}">
                    <a16:creationId xmlns:a16="http://schemas.microsoft.com/office/drawing/2014/main" xmlns="" id="{B498BAB0-DAC0-42DD-BA2E-26C9388A309D}"/>
                  </a:ext>
                </a:extLst>
              </p:cNvPr>
              <p:cNvSpPr/>
              <p:nvPr/>
            </p:nvSpPr>
            <p:spPr>
              <a:xfrm>
                <a:off x="5153972" y="1937571"/>
                <a:ext cx="559688" cy="72040"/>
              </a:xfrm>
              <a:custGeom>
                <a:avLst/>
                <a:gdLst/>
                <a:ahLst/>
                <a:cxnLst/>
                <a:rect l="l" t="t" r="r" b="b"/>
                <a:pathLst>
                  <a:path w="705484" h="90805">
                    <a:moveTo>
                      <a:pt x="158667" y="24396"/>
                    </a:moveTo>
                    <a:lnTo>
                      <a:pt x="87045" y="24396"/>
                    </a:lnTo>
                    <a:lnTo>
                      <a:pt x="105435" y="26022"/>
                    </a:lnTo>
                    <a:lnTo>
                      <a:pt x="123532" y="31915"/>
                    </a:lnTo>
                    <a:lnTo>
                      <a:pt x="141325" y="42062"/>
                    </a:lnTo>
                    <a:lnTo>
                      <a:pt x="178409" y="72529"/>
                    </a:lnTo>
                    <a:lnTo>
                      <a:pt x="196862" y="83096"/>
                    </a:lnTo>
                    <a:lnTo>
                      <a:pt x="214134" y="88874"/>
                    </a:lnTo>
                    <a:lnTo>
                      <a:pt x="230162" y="90639"/>
                    </a:lnTo>
                    <a:lnTo>
                      <a:pt x="253326" y="86880"/>
                    </a:lnTo>
                    <a:lnTo>
                      <a:pt x="272770" y="77762"/>
                    </a:lnTo>
                    <a:lnTo>
                      <a:pt x="288188" y="66535"/>
                    </a:lnTo>
                    <a:lnTo>
                      <a:pt x="288593" y="66166"/>
                    </a:lnTo>
                    <a:lnTo>
                      <a:pt x="226872" y="66166"/>
                    </a:lnTo>
                    <a:lnTo>
                      <a:pt x="203733" y="59143"/>
                    </a:lnTo>
                    <a:lnTo>
                      <a:pt x="176885" y="39128"/>
                    </a:lnTo>
                    <a:lnTo>
                      <a:pt x="158667" y="24396"/>
                    </a:lnTo>
                    <a:close/>
                  </a:path>
                  <a:path w="705484" h="90805">
                    <a:moveTo>
                      <a:pt x="427523" y="26339"/>
                    </a:moveTo>
                    <a:lnTo>
                      <a:pt x="363423" y="26339"/>
                    </a:lnTo>
                    <a:lnTo>
                      <a:pt x="378764" y="28320"/>
                    </a:lnTo>
                    <a:lnTo>
                      <a:pt x="394068" y="33997"/>
                    </a:lnTo>
                    <a:lnTo>
                      <a:pt x="409282" y="43319"/>
                    </a:lnTo>
                    <a:lnTo>
                      <a:pt x="424522" y="56426"/>
                    </a:lnTo>
                    <a:lnTo>
                      <a:pt x="441642" y="70980"/>
                    </a:lnTo>
                    <a:lnTo>
                      <a:pt x="459435" y="81572"/>
                    </a:lnTo>
                    <a:lnTo>
                      <a:pt x="477672" y="88010"/>
                    </a:lnTo>
                    <a:lnTo>
                      <a:pt x="496303" y="90271"/>
                    </a:lnTo>
                    <a:lnTo>
                      <a:pt x="496938" y="90271"/>
                    </a:lnTo>
                    <a:lnTo>
                      <a:pt x="515886" y="88099"/>
                    </a:lnTo>
                    <a:lnTo>
                      <a:pt x="534708" y="81648"/>
                    </a:lnTo>
                    <a:lnTo>
                      <a:pt x="553161" y="71056"/>
                    </a:lnTo>
                    <a:lnTo>
                      <a:pt x="559500" y="65849"/>
                    </a:lnTo>
                    <a:lnTo>
                      <a:pt x="496519" y="65849"/>
                    </a:lnTo>
                    <a:lnTo>
                      <a:pt x="483044" y="64096"/>
                    </a:lnTo>
                    <a:lnTo>
                      <a:pt x="469557" y="59080"/>
                    </a:lnTo>
                    <a:lnTo>
                      <a:pt x="456120" y="50799"/>
                    </a:lnTo>
                    <a:lnTo>
                      <a:pt x="442556" y="39128"/>
                    </a:lnTo>
                    <a:lnTo>
                      <a:pt x="427523" y="26339"/>
                    </a:lnTo>
                    <a:close/>
                  </a:path>
                  <a:path w="705484" h="90805">
                    <a:moveTo>
                      <a:pt x="363626" y="1943"/>
                    </a:moveTo>
                    <a:lnTo>
                      <a:pt x="338213" y="4940"/>
                    </a:lnTo>
                    <a:lnTo>
                      <a:pt x="315772" y="13754"/>
                    </a:lnTo>
                    <a:lnTo>
                      <a:pt x="281216" y="39154"/>
                    </a:lnTo>
                    <a:lnTo>
                      <a:pt x="264883" y="53200"/>
                    </a:lnTo>
                    <a:lnTo>
                      <a:pt x="247015" y="63195"/>
                    </a:lnTo>
                    <a:lnTo>
                      <a:pt x="226872" y="66166"/>
                    </a:lnTo>
                    <a:lnTo>
                      <a:pt x="288593" y="66166"/>
                    </a:lnTo>
                    <a:lnTo>
                      <a:pt x="299339" y="56400"/>
                    </a:lnTo>
                    <a:lnTo>
                      <a:pt x="311632" y="45910"/>
                    </a:lnTo>
                    <a:lnTo>
                      <a:pt x="326605" y="36220"/>
                    </a:lnTo>
                    <a:lnTo>
                      <a:pt x="343827" y="29108"/>
                    </a:lnTo>
                    <a:lnTo>
                      <a:pt x="362902" y="26339"/>
                    </a:lnTo>
                    <a:lnTo>
                      <a:pt x="427523" y="26339"/>
                    </a:lnTo>
                    <a:lnTo>
                      <a:pt x="423760" y="23139"/>
                    </a:lnTo>
                    <a:lnTo>
                      <a:pt x="404202" y="11493"/>
                    </a:lnTo>
                    <a:lnTo>
                      <a:pt x="384136" y="4419"/>
                    </a:lnTo>
                    <a:lnTo>
                      <a:pt x="363626" y="1943"/>
                    </a:lnTo>
                    <a:close/>
                  </a:path>
                  <a:path w="705484" h="90805">
                    <a:moveTo>
                      <a:pt x="635381" y="711"/>
                    </a:moveTo>
                    <a:lnTo>
                      <a:pt x="594448" y="7899"/>
                    </a:lnTo>
                    <a:lnTo>
                      <a:pt x="564273" y="28600"/>
                    </a:lnTo>
                    <a:lnTo>
                      <a:pt x="552894" y="39154"/>
                    </a:lnTo>
                    <a:lnTo>
                      <a:pt x="541769" y="48526"/>
                    </a:lnTo>
                    <a:lnTo>
                      <a:pt x="528205" y="57162"/>
                    </a:lnTo>
                    <a:lnTo>
                      <a:pt x="512889" y="63461"/>
                    </a:lnTo>
                    <a:lnTo>
                      <a:pt x="496519" y="65849"/>
                    </a:lnTo>
                    <a:lnTo>
                      <a:pt x="559500" y="65849"/>
                    </a:lnTo>
                    <a:lnTo>
                      <a:pt x="571004" y="56400"/>
                    </a:lnTo>
                    <a:lnTo>
                      <a:pt x="582256" y="46037"/>
                    </a:lnTo>
                    <a:lnTo>
                      <a:pt x="593725" y="36918"/>
                    </a:lnTo>
                    <a:lnTo>
                      <a:pt x="605650" y="29819"/>
                    </a:lnTo>
                    <a:lnTo>
                      <a:pt x="618261" y="25565"/>
                    </a:lnTo>
                    <a:lnTo>
                      <a:pt x="633996" y="25222"/>
                    </a:lnTo>
                    <a:lnTo>
                      <a:pt x="688422" y="25222"/>
                    </a:lnTo>
                    <a:lnTo>
                      <a:pt x="681342" y="19392"/>
                    </a:lnTo>
                    <a:lnTo>
                      <a:pt x="658075" y="6603"/>
                    </a:lnTo>
                    <a:lnTo>
                      <a:pt x="635381" y="711"/>
                    </a:lnTo>
                    <a:close/>
                  </a:path>
                  <a:path w="705484" h="90805">
                    <a:moveTo>
                      <a:pt x="688422" y="25222"/>
                    </a:moveTo>
                    <a:lnTo>
                      <a:pt x="633996" y="25222"/>
                    </a:lnTo>
                    <a:lnTo>
                      <a:pt x="650646" y="30200"/>
                    </a:lnTo>
                    <a:lnTo>
                      <a:pt x="668350" y="40576"/>
                    </a:lnTo>
                    <a:lnTo>
                      <a:pt x="687222" y="56400"/>
                    </a:lnTo>
                    <a:lnTo>
                      <a:pt x="705345" y="39154"/>
                    </a:lnTo>
                    <a:lnTo>
                      <a:pt x="688422" y="25222"/>
                    </a:lnTo>
                    <a:close/>
                  </a:path>
                  <a:path w="705484" h="90805">
                    <a:moveTo>
                      <a:pt x="85991" y="0"/>
                    </a:moveTo>
                    <a:lnTo>
                      <a:pt x="51549" y="6667"/>
                    </a:lnTo>
                    <a:lnTo>
                      <a:pt x="24676" y="19875"/>
                    </a:lnTo>
                    <a:lnTo>
                      <a:pt x="6972" y="33083"/>
                    </a:lnTo>
                    <a:lnTo>
                      <a:pt x="0" y="39712"/>
                    </a:lnTo>
                    <a:lnTo>
                      <a:pt x="19202" y="55854"/>
                    </a:lnTo>
                    <a:lnTo>
                      <a:pt x="24422" y="50977"/>
                    </a:lnTo>
                    <a:lnTo>
                      <a:pt x="38569" y="40436"/>
                    </a:lnTo>
                    <a:lnTo>
                      <a:pt x="59982" y="29743"/>
                    </a:lnTo>
                    <a:lnTo>
                      <a:pt x="87045" y="24396"/>
                    </a:lnTo>
                    <a:lnTo>
                      <a:pt x="158667" y="24396"/>
                    </a:lnTo>
                    <a:lnTo>
                      <a:pt x="155181" y="21577"/>
                    </a:lnTo>
                    <a:lnTo>
                      <a:pt x="132715" y="9270"/>
                    </a:lnTo>
                    <a:lnTo>
                      <a:pt x="109613" y="2120"/>
                    </a:lnTo>
                    <a:lnTo>
                      <a:pt x="85991" y="0"/>
                    </a:lnTo>
                    <a:close/>
                  </a:path>
                </a:pathLst>
              </a:custGeom>
              <a:solidFill>
                <a:schemeClr val="accent5"/>
              </a:solidFill>
              <a:ln>
                <a:solidFill>
                  <a:schemeClr val="bg1"/>
                </a:solidFill>
              </a:ln>
            </p:spPr>
            <p:txBody>
              <a:bodyPr wrap="square" lIns="0" tIns="0" rIns="0" bIns="0" rtlCol="0"/>
              <a:lstStyle/>
              <a:p>
                <a:pPr defTabSz="1219170"/>
                <a:endParaRPr lang="de-DE" sz="1904">
                  <a:solidFill>
                    <a:srgbClr val="000000"/>
                  </a:solidFill>
                  <a:latin typeface="Arial" panose="020B0604020202020204"/>
                </a:endParaRPr>
              </a:p>
            </p:txBody>
          </p:sp>
          <p:sp>
            <p:nvSpPr>
              <p:cNvPr id="27" name="object 16">
                <a:extLst>
                  <a:ext uri="{FF2B5EF4-FFF2-40B4-BE49-F238E27FC236}">
                    <a16:creationId xmlns:a16="http://schemas.microsoft.com/office/drawing/2014/main" xmlns="" id="{39617086-574E-4BC5-9B15-CD837410347C}"/>
                  </a:ext>
                </a:extLst>
              </p:cNvPr>
              <p:cNvSpPr/>
              <p:nvPr/>
            </p:nvSpPr>
            <p:spPr>
              <a:xfrm>
                <a:off x="5153961" y="2028481"/>
                <a:ext cx="559688" cy="72040"/>
              </a:xfrm>
              <a:custGeom>
                <a:avLst/>
                <a:gdLst/>
                <a:ahLst/>
                <a:cxnLst/>
                <a:rect l="l" t="t" r="r" b="b"/>
                <a:pathLst>
                  <a:path w="705484" h="90805">
                    <a:moveTo>
                      <a:pt x="158746" y="24409"/>
                    </a:moveTo>
                    <a:lnTo>
                      <a:pt x="87045" y="24409"/>
                    </a:lnTo>
                    <a:lnTo>
                      <a:pt x="105422" y="26212"/>
                    </a:lnTo>
                    <a:lnTo>
                      <a:pt x="123520" y="32092"/>
                    </a:lnTo>
                    <a:lnTo>
                      <a:pt x="141325" y="42125"/>
                    </a:lnTo>
                    <a:lnTo>
                      <a:pt x="162131" y="59143"/>
                    </a:lnTo>
                    <a:lnTo>
                      <a:pt x="178409" y="72529"/>
                    </a:lnTo>
                    <a:lnTo>
                      <a:pt x="196862" y="83096"/>
                    </a:lnTo>
                    <a:lnTo>
                      <a:pt x="214134" y="88874"/>
                    </a:lnTo>
                    <a:lnTo>
                      <a:pt x="230162" y="90639"/>
                    </a:lnTo>
                    <a:lnTo>
                      <a:pt x="253326" y="86880"/>
                    </a:lnTo>
                    <a:lnTo>
                      <a:pt x="272757" y="77774"/>
                    </a:lnTo>
                    <a:lnTo>
                      <a:pt x="288188" y="66535"/>
                    </a:lnTo>
                    <a:lnTo>
                      <a:pt x="288579" y="66179"/>
                    </a:lnTo>
                    <a:lnTo>
                      <a:pt x="226872" y="66179"/>
                    </a:lnTo>
                    <a:lnTo>
                      <a:pt x="203733" y="59143"/>
                    </a:lnTo>
                    <a:lnTo>
                      <a:pt x="176885" y="39141"/>
                    </a:lnTo>
                    <a:lnTo>
                      <a:pt x="158746" y="24409"/>
                    </a:lnTo>
                    <a:close/>
                  </a:path>
                  <a:path w="705484" h="90805">
                    <a:moveTo>
                      <a:pt x="427532" y="26352"/>
                    </a:moveTo>
                    <a:lnTo>
                      <a:pt x="363410" y="26352"/>
                    </a:lnTo>
                    <a:lnTo>
                      <a:pt x="378764" y="28333"/>
                    </a:lnTo>
                    <a:lnTo>
                      <a:pt x="394068" y="33997"/>
                    </a:lnTo>
                    <a:lnTo>
                      <a:pt x="409282" y="43319"/>
                    </a:lnTo>
                    <a:lnTo>
                      <a:pt x="424522" y="56426"/>
                    </a:lnTo>
                    <a:lnTo>
                      <a:pt x="441629" y="70993"/>
                    </a:lnTo>
                    <a:lnTo>
                      <a:pt x="459435" y="81572"/>
                    </a:lnTo>
                    <a:lnTo>
                      <a:pt x="477672" y="88011"/>
                    </a:lnTo>
                    <a:lnTo>
                      <a:pt x="496290" y="90271"/>
                    </a:lnTo>
                    <a:lnTo>
                      <a:pt x="515213" y="87972"/>
                    </a:lnTo>
                    <a:lnTo>
                      <a:pt x="534238" y="81572"/>
                    </a:lnTo>
                    <a:lnTo>
                      <a:pt x="552945" y="71081"/>
                    </a:lnTo>
                    <a:lnTo>
                      <a:pt x="559382" y="65849"/>
                    </a:lnTo>
                    <a:lnTo>
                      <a:pt x="496519" y="65849"/>
                    </a:lnTo>
                    <a:lnTo>
                      <a:pt x="483031" y="64109"/>
                    </a:lnTo>
                    <a:lnTo>
                      <a:pt x="469557" y="59080"/>
                    </a:lnTo>
                    <a:lnTo>
                      <a:pt x="456107" y="50812"/>
                    </a:lnTo>
                    <a:lnTo>
                      <a:pt x="442544" y="39141"/>
                    </a:lnTo>
                    <a:lnTo>
                      <a:pt x="427532" y="26352"/>
                    </a:lnTo>
                    <a:close/>
                  </a:path>
                  <a:path w="705484" h="90805">
                    <a:moveTo>
                      <a:pt x="363626" y="1943"/>
                    </a:moveTo>
                    <a:lnTo>
                      <a:pt x="362902" y="1943"/>
                    </a:lnTo>
                    <a:lnTo>
                      <a:pt x="337794" y="5372"/>
                    </a:lnTo>
                    <a:lnTo>
                      <a:pt x="315544" y="14173"/>
                    </a:lnTo>
                    <a:lnTo>
                      <a:pt x="296497" y="26212"/>
                    </a:lnTo>
                    <a:lnTo>
                      <a:pt x="281216" y="39154"/>
                    </a:lnTo>
                    <a:lnTo>
                      <a:pt x="264883" y="53213"/>
                    </a:lnTo>
                    <a:lnTo>
                      <a:pt x="247015" y="63207"/>
                    </a:lnTo>
                    <a:lnTo>
                      <a:pt x="226872" y="66179"/>
                    </a:lnTo>
                    <a:lnTo>
                      <a:pt x="288579" y="66179"/>
                    </a:lnTo>
                    <a:lnTo>
                      <a:pt x="299326" y="56413"/>
                    </a:lnTo>
                    <a:lnTo>
                      <a:pt x="311619" y="45910"/>
                    </a:lnTo>
                    <a:lnTo>
                      <a:pt x="326593" y="36233"/>
                    </a:lnTo>
                    <a:lnTo>
                      <a:pt x="343827" y="29108"/>
                    </a:lnTo>
                    <a:lnTo>
                      <a:pt x="362902" y="26352"/>
                    </a:lnTo>
                    <a:lnTo>
                      <a:pt x="427532" y="26352"/>
                    </a:lnTo>
                    <a:lnTo>
                      <a:pt x="423760" y="23139"/>
                    </a:lnTo>
                    <a:lnTo>
                      <a:pt x="404202" y="11493"/>
                    </a:lnTo>
                    <a:lnTo>
                      <a:pt x="384136" y="4419"/>
                    </a:lnTo>
                    <a:lnTo>
                      <a:pt x="363626" y="1943"/>
                    </a:lnTo>
                    <a:close/>
                  </a:path>
                  <a:path w="705484" h="90805">
                    <a:moveTo>
                      <a:pt x="635381" y="698"/>
                    </a:moveTo>
                    <a:lnTo>
                      <a:pt x="594448" y="7912"/>
                    </a:lnTo>
                    <a:lnTo>
                      <a:pt x="564273" y="28600"/>
                    </a:lnTo>
                    <a:lnTo>
                      <a:pt x="552894" y="39154"/>
                    </a:lnTo>
                    <a:lnTo>
                      <a:pt x="541985" y="48475"/>
                    </a:lnTo>
                    <a:lnTo>
                      <a:pt x="528764" y="57073"/>
                    </a:lnTo>
                    <a:lnTo>
                      <a:pt x="513613" y="63398"/>
                    </a:lnTo>
                    <a:lnTo>
                      <a:pt x="496938" y="65849"/>
                    </a:lnTo>
                    <a:lnTo>
                      <a:pt x="559382" y="65849"/>
                    </a:lnTo>
                    <a:lnTo>
                      <a:pt x="570992" y="56413"/>
                    </a:lnTo>
                    <a:lnTo>
                      <a:pt x="582256" y="46050"/>
                    </a:lnTo>
                    <a:lnTo>
                      <a:pt x="593725" y="36918"/>
                    </a:lnTo>
                    <a:lnTo>
                      <a:pt x="605650" y="29832"/>
                    </a:lnTo>
                    <a:lnTo>
                      <a:pt x="618261" y="25565"/>
                    </a:lnTo>
                    <a:lnTo>
                      <a:pt x="633996" y="25222"/>
                    </a:lnTo>
                    <a:lnTo>
                      <a:pt x="688433" y="25222"/>
                    </a:lnTo>
                    <a:lnTo>
                      <a:pt x="681342" y="19380"/>
                    </a:lnTo>
                    <a:lnTo>
                      <a:pt x="658075" y="6578"/>
                    </a:lnTo>
                    <a:lnTo>
                      <a:pt x="635381" y="698"/>
                    </a:lnTo>
                    <a:close/>
                  </a:path>
                  <a:path w="705484" h="90805">
                    <a:moveTo>
                      <a:pt x="688433" y="25222"/>
                    </a:moveTo>
                    <a:lnTo>
                      <a:pt x="633996" y="25222"/>
                    </a:lnTo>
                    <a:lnTo>
                      <a:pt x="650646" y="30200"/>
                    </a:lnTo>
                    <a:lnTo>
                      <a:pt x="668350" y="40576"/>
                    </a:lnTo>
                    <a:lnTo>
                      <a:pt x="687222" y="56413"/>
                    </a:lnTo>
                    <a:lnTo>
                      <a:pt x="705345" y="39154"/>
                    </a:lnTo>
                    <a:lnTo>
                      <a:pt x="688433" y="25222"/>
                    </a:lnTo>
                    <a:close/>
                  </a:path>
                  <a:path w="705484" h="90805">
                    <a:moveTo>
                      <a:pt x="85991" y="0"/>
                    </a:moveTo>
                    <a:lnTo>
                      <a:pt x="51549" y="6667"/>
                    </a:lnTo>
                    <a:lnTo>
                      <a:pt x="24676" y="19875"/>
                    </a:lnTo>
                    <a:lnTo>
                      <a:pt x="6972" y="33083"/>
                    </a:lnTo>
                    <a:lnTo>
                      <a:pt x="0" y="39725"/>
                    </a:lnTo>
                    <a:lnTo>
                      <a:pt x="19202" y="55867"/>
                    </a:lnTo>
                    <a:lnTo>
                      <a:pt x="24422" y="50977"/>
                    </a:lnTo>
                    <a:lnTo>
                      <a:pt x="38557" y="40449"/>
                    </a:lnTo>
                    <a:lnTo>
                      <a:pt x="59982" y="29756"/>
                    </a:lnTo>
                    <a:lnTo>
                      <a:pt x="87045" y="24409"/>
                    </a:lnTo>
                    <a:lnTo>
                      <a:pt x="158746" y="24409"/>
                    </a:lnTo>
                    <a:lnTo>
                      <a:pt x="155181" y="21513"/>
                    </a:lnTo>
                    <a:lnTo>
                      <a:pt x="132715" y="9118"/>
                    </a:lnTo>
                    <a:lnTo>
                      <a:pt x="109613" y="1943"/>
                    </a:lnTo>
                    <a:lnTo>
                      <a:pt x="85991" y="0"/>
                    </a:lnTo>
                    <a:close/>
                  </a:path>
                </a:pathLst>
              </a:custGeom>
              <a:solidFill>
                <a:schemeClr val="accent5"/>
              </a:solidFill>
              <a:ln>
                <a:solidFill>
                  <a:schemeClr val="bg1"/>
                </a:solidFill>
              </a:ln>
            </p:spPr>
            <p:txBody>
              <a:bodyPr wrap="square" lIns="0" tIns="0" rIns="0" bIns="0" rtlCol="0"/>
              <a:lstStyle/>
              <a:p>
                <a:pPr defTabSz="1219170"/>
                <a:endParaRPr lang="de-DE" sz="1904">
                  <a:solidFill>
                    <a:srgbClr val="000000"/>
                  </a:solidFill>
                  <a:latin typeface="Arial" panose="020B0604020202020204"/>
                </a:endParaRPr>
              </a:p>
            </p:txBody>
          </p:sp>
          <p:sp>
            <p:nvSpPr>
              <p:cNvPr id="28" name="object 17">
                <a:extLst>
                  <a:ext uri="{FF2B5EF4-FFF2-40B4-BE49-F238E27FC236}">
                    <a16:creationId xmlns:a16="http://schemas.microsoft.com/office/drawing/2014/main" xmlns="" id="{39A76AAD-B741-4F03-A502-A7468B9C2AF5}"/>
                  </a:ext>
                </a:extLst>
              </p:cNvPr>
              <p:cNvSpPr/>
              <p:nvPr/>
            </p:nvSpPr>
            <p:spPr>
              <a:xfrm>
                <a:off x="5153961" y="2119385"/>
                <a:ext cx="559688" cy="73047"/>
              </a:xfrm>
              <a:custGeom>
                <a:avLst/>
                <a:gdLst/>
                <a:ahLst/>
                <a:cxnLst/>
                <a:rect l="l" t="t" r="r" b="b"/>
                <a:pathLst>
                  <a:path w="705484" h="92075">
                    <a:moveTo>
                      <a:pt x="158716" y="24650"/>
                    </a:moveTo>
                    <a:lnTo>
                      <a:pt x="87045" y="24650"/>
                    </a:lnTo>
                    <a:lnTo>
                      <a:pt x="105422" y="26352"/>
                    </a:lnTo>
                    <a:lnTo>
                      <a:pt x="123520" y="32296"/>
                    </a:lnTo>
                    <a:lnTo>
                      <a:pt x="141325" y="42494"/>
                    </a:lnTo>
                    <a:lnTo>
                      <a:pt x="178409" y="73266"/>
                    </a:lnTo>
                    <a:lnTo>
                      <a:pt x="196862" y="83934"/>
                    </a:lnTo>
                    <a:lnTo>
                      <a:pt x="214134" y="89776"/>
                    </a:lnTo>
                    <a:lnTo>
                      <a:pt x="230162" y="91554"/>
                    </a:lnTo>
                    <a:lnTo>
                      <a:pt x="253326" y="87756"/>
                    </a:lnTo>
                    <a:lnTo>
                      <a:pt x="272770" y="78549"/>
                    </a:lnTo>
                    <a:lnTo>
                      <a:pt x="288188" y="67208"/>
                    </a:lnTo>
                    <a:lnTo>
                      <a:pt x="288589" y="66840"/>
                    </a:lnTo>
                    <a:lnTo>
                      <a:pt x="226872" y="66840"/>
                    </a:lnTo>
                    <a:lnTo>
                      <a:pt x="203733" y="59740"/>
                    </a:lnTo>
                    <a:lnTo>
                      <a:pt x="176885" y="39535"/>
                    </a:lnTo>
                    <a:lnTo>
                      <a:pt x="158716" y="24650"/>
                    </a:lnTo>
                    <a:close/>
                  </a:path>
                  <a:path w="705484" h="92075">
                    <a:moveTo>
                      <a:pt x="427538" y="26619"/>
                    </a:moveTo>
                    <a:lnTo>
                      <a:pt x="363397" y="26619"/>
                    </a:lnTo>
                    <a:lnTo>
                      <a:pt x="378752" y="28600"/>
                    </a:lnTo>
                    <a:lnTo>
                      <a:pt x="394055" y="34328"/>
                    </a:lnTo>
                    <a:lnTo>
                      <a:pt x="409270" y="43738"/>
                    </a:lnTo>
                    <a:lnTo>
                      <a:pt x="424522" y="56997"/>
                    </a:lnTo>
                    <a:lnTo>
                      <a:pt x="441629" y="71704"/>
                    </a:lnTo>
                    <a:lnTo>
                      <a:pt x="459435" y="82397"/>
                    </a:lnTo>
                    <a:lnTo>
                      <a:pt x="477672" y="88899"/>
                    </a:lnTo>
                    <a:lnTo>
                      <a:pt x="496290" y="91173"/>
                    </a:lnTo>
                    <a:lnTo>
                      <a:pt x="515213" y="89242"/>
                    </a:lnTo>
                    <a:lnTo>
                      <a:pt x="534225" y="82753"/>
                    </a:lnTo>
                    <a:lnTo>
                      <a:pt x="552945" y="71920"/>
                    </a:lnTo>
                    <a:lnTo>
                      <a:pt x="559461" y="66522"/>
                    </a:lnTo>
                    <a:lnTo>
                      <a:pt x="496519" y="66522"/>
                    </a:lnTo>
                    <a:lnTo>
                      <a:pt x="483031" y="64757"/>
                    </a:lnTo>
                    <a:lnTo>
                      <a:pt x="469557" y="59677"/>
                    </a:lnTo>
                    <a:lnTo>
                      <a:pt x="456107" y="51320"/>
                    </a:lnTo>
                    <a:lnTo>
                      <a:pt x="442544" y="39535"/>
                    </a:lnTo>
                    <a:lnTo>
                      <a:pt x="427538" y="26619"/>
                    </a:lnTo>
                    <a:close/>
                  </a:path>
                  <a:path w="705484" h="92075">
                    <a:moveTo>
                      <a:pt x="363372" y="1955"/>
                    </a:moveTo>
                    <a:lnTo>
                      <a:pt x="315531" y="14300"/>
                    </a:lnTo>
                    <a:lnTo>
                      <a:pt x="281216" y="39560"/>
                    </a:lnTo>
                    <a:lnTo>
                      <a:pt x="264883" y="53733"/>
                    </a:lnTo>
                    <a:lnTo>
                      <a:pt x="247015" y="63830"/>
                    </a:lnTo>
                    <a:lnTo>
                      <a:pt x="226872" y="66840"/>
                    </a:lnTo>
                    <a:lnTo>
                      <a:pt x="288589" y="66840"/>
                    </a:lnTo>
                    <a:lnTo>
                      <a:pt x="299326" y="56972"/>
                    </a:lnTo>
                    <a:lnTo>
                      <a:pt x="311619" y="46380"/>
                    </a:lnTo>
                    <a:lnTo>
                      <a:pt x="326580" y="36588"/>
                    </a:lnTo>
                    <a:lnTo>
                      <a:pt x="343814" y="29413"/>
                    </a:lnTo>
                    <a:lnTo>
                      <a:pt x="362877" y="26619"/>
                    </a:lnTo>
                    <a:lnTo>
                      <a:pt x="427538" y="26619"/>
                    </a:lnTo>
                    <a:lnTo>
                      <a:pt x="423760" y="23367"/>
                    </a:lnTo>
                    <a:lnTo>
                      <a:pt x="404190" y="11607"/>
                    </a:lnTo>
                    <a:lnTo>
                      <a:pt x="384111" y="4470"/>
                    </a:lnTo>
                    <a:lnTo>
                      <a:pt x="363613" y="1968"/>
                    </a:lnTo>
                    <a:lnTo>
                      <a:pt x="363372" y="1955"/>
                    </a:lnTo>
                    <a:close/>
                  </a:path>
                  <a:path w="705484" h="92075">
                    <a:moveTo>
                      <a:pt x="635381" y="723"/>
                    </a:moveTo>
                    <a:lnTo>
                      <a:pt x="594448" y="7988"/>
                    </a:lnTo>
                    <a:lnTo>
                      <a:pt x="564273" y="28905"/>
                    </a:lnTo>
                    <a:lnTo>
                      <a:pt x="552894" y="39560"/>
                    </a:lnTo>
                    <a:lnTo>
                      <a:pt x="541769" y="49072"/>
                    </a:lnTo>
                    <a:lnTo>
                      <a:pt x="528193" y="57861"/>
                    </a:lnTo>
                    <a:lnTo>
                      <a:pt x="512876" y="64249"/>
                    </a:lnTo>
                    <a:lnTo>
                      <a:pt x="496519" y="66522"/>
                    </a:lnTo>
                    <a:lnTo>
                      <a:pt x="559461" y="66522"/>
                    </a:lnTo>
                    <a:lnTo>
                      <a:pt x="570992" y="56972"/>
                    </a:lnTo>
                    <a:lnTo>
                      <a:pt x="582256" y="46507"/>
                    </a:lnTo>
                    <a:lnTo>
                      <a:pt x="593725" y="37287"/>
                    </a:lnTo>
                    <a:lnTo>
                      <a:pt x="605650" y="30124"/>
                    </a:lnTo>
                    <a:lnTo>
                      <a:pt x="618261" y="25831"/>
                    </a:lnTo>
                    <a:lnTo>
                      <a:pt x="633996" y="25488"/>
                    </a:lnTo>
                    <a:lnTo>
                      <a:pt x="688437" y="25488"/>
                    </a:lnTo>
                    <a:lnTo>
                      <a:pt x="681342" y="19583"/>
                    </a:lnTo>
                    <a:lnTo>
                      <a:pt x="658075" y="6654"/>
                    </a:lnTo>
                    <a:lnTo>
                      <a:pt x="635381" y="723"/>
                    </a:lnTo>
                    <a:close/>
                  </a:path>
                  <a:path w="705484" h="92075">
                    <a:moveTo>
                      <a:pt x="688437" y="25488"/>
                    </a:moveTo>
                    <a:lnTo>
                      <a:pt x="633996" y="25488"/>
                    </a:lnTo>
                    <a:lnTo>
                      <a:pt x="650646" y="30530"/>
                    </a:lnTo>
                    <a:lnTo>
                      <a:pt x="668350" y="40995"/>
                    </a:lnTo>
                    <a:lnTo>
                      <a:pt x="687222" y="56972"/>
                    </a:lnTo>
                    <a:lnTo>
                      <a:pt x="705345" y="39560"/>
                    </a:lnTo>
                    <a:lnTo>
                      <a:pt x="688437" y="25488"/>
                    </a:lnTo>
                    <a:close/>
                  </a:path>
                  <a:path w="705484" h="92075">
                    <a:moveTo>
                      <a:pt x="85991" y="0"/>
                    </a:moveTo>
                    <a:lnTo>
                      <a:pt x="51549" y="6730"/>
                    </a:lnTo>
                    <a:lnTo>
                      <a:pt x="24676" y="20078"/>
                    </a:lnTo>
                    <a:lnTo>
                      <a:pt x="6972" y="33426"/>
                    </a:lnTo>
                    <a:lnTo>
                      <a:pt x="0" y="40119"/>
                    </a:lnTo>
                    <a:lnTo>
                      <a:pt x="19202" y="56426"/>
                    </a:lnTo>
                    <a:lnTo>
                      <a:pt x="24422" y="51498"/>
                    </a:lnTo>
                    <a:lnTo>
                      <a:pt x="38557" y="40855"/>
                    </a:lnTo>
                    <a:lnTo>
                      <a:pt x="59982" y="30048"/>
                    </a:lnTo>
                    <a:lnTo>
                      <a:pt x="87045" y="24650"/>
                    </a:lnTo>
                    <a:lnTo>
                      <a:pt x="158716" y="24650"/>
                    </a:lnTo>
                    <a:lnTo>
                      <a:pt x="155181" y="21755"/>
                    </a:lnTo>
                    <a:lnTo>
                      <a:pt x="132715" y="9283"/>
                    </a:lnTo>
                    <a:lnTo>
                      <a:pt x="109613" y="2057"/>
                    </a:lnTo>
                    <a:lnTo>
                      <a:pt x="85991" y="0"/>
                    </a:lnTo>
                    <a:close/>
                  </a:path>
                </a:pathLst>
              </a:custGeom>
              <a:solidFill>
                <a:schemeClr val="accent5"/>
              </a:solidFill>
              <a:ln>
                <a:solidFill>
                  <a:schemeClr val="bg1"/>
                </a:solidFill>
              </a:ln>
            </p:spPr>
            <p:txBody>
              <a:bodyPr wrap="square" lIns="0" tIns="0" rIns="0" bIns="0" rtlCol="0"/>
              <a:lstStyle/>
              <a:p>
                <a:pPr defTabSz="1219170"/>
                <a:endParaRPr lang="de-DE" sz="1904">
                  <a:solidFill>
                    <a:srgbClr val="000000"/>
                  </a:solidFill>
                  <a:latin typeface="Arial" panose="020B0604020202020204"/>
                </a:endParaRPr>
              </a:p>
            </p:txBody>
          </p:sp>
          <p:sp>
            <p:nvSpPr>
              <p:cNvPr id="29" name="object 18">
                <a:extLst>
                  <a:ext uri="{FF2B5EF4-FFF2-40B4-BE49-F238E27FC236}">
                    <a16:creationId xmlns:a16="http://schemas.microsoft.com/office/drawing/2014/main" xmlns="" id="{60E20D33-38AC-4039-81DC-84F1942F5029}"/>
                  </a:ext>
                </a:extLst>
              </p:cNvPr>
              <p:cNvSpPr/>
              <p:nvPr/>
            </p:nvSpPr>
            <p:spPr>
              <a:xfrm>
                <a:off x="5153972" y="1845210"/>
                <a:ext cx="559688" cy="73047"/>
              </a:xfrm>
              <a:custGeom>
                <a:avLst/>
                <a:gdLst/>
                <a:ahLst/>
                <a:cxnLst/>
                <a:rect l="l" t="t" r="r" b="b"/>
                <a:pathLst>
                  <a:path w="705484" h="92075">
                    <a:moveTo>
                      <a:pt x="158668" y="24650"/>
                    </a:moveTo>
                    <a:lnTo>
                      <a:pt x="87045" y="24650"/>
                    </a:lnTo>
                    <a:lnTo>
                      <a:pt x="105422" y="26288"/>
                    </a:lnTo>
                    <a:lnTo>
                      <a:pt x="123520" y="32245"/>
                    </a:lnTo>
                    <a:lnTo>
                      <a:pt x="141325" y="42481"/>
                    </a:lnTo>
                    <a:lnTo>
                      <a:pt x="178396" y="73253"/>
                    </a:lnTo>
                    <a:lnTo>
                      <a:pt x="196862" y="83921"/>
                    </a:lnTo>
                    <a:lnTo>
                      <a:pt x="214134" y="89763"/>
                    </a:lnTo>
                    <a:lnTo>
                      <a:pt x="230162" y="91541"/>
                    </a:lnTo>
                    <a:lnTo>
                      <a:pt x="253326" y="87756"/>
                    </a:lnTo>
                    <a:lnTo>
                      <a:pt x="272757" y="78549"/>
                    </a:lnTo>
                    <a:lnTo>
                      <a:pt x="288188" y="67195"/>
                    </a:lnTo>
                    <a:lnTo>
                      <a:pt x="288589" y="66827"/>
                    </a:lnTo>
                    <a:lnTo>
                      <a:pt x="226860" y="66827"/>
                    </a:lnTo>
                    <a:lnTo>
                      <a:pt x="203733" y="59728"/>
                    </a:lnTo>
                    <a:lnTo>
                      <a:pt x="176885" y="39522"/>
                    </a:lnTo>
                    <a:lnTo>
                      <a:pt x="158668" y="24650"/>
                    </a:lnTo>
                    <a:close/>
                  </a:path>
                  <a:path w="705484" h="92075">
                    <a:moveTo>
                      <a:pt x="427526" y="26606"/>
                    </a:moveTo>
                    <a:lnTo>
                      <a:pt x="363423" y="26606"/>
                    </a:lnTo>
                    <a:lnTo>
                      <a:pt x="378764" y="28613"/>
                    </a:lnTo>
                    <a:lnTo>
                      <a:pt x="394068" y="34340"/>
                    </a:lnTo>
                    <a:lnTo>
                      <a:pt x="409282" y="43751"/>
                    </a:lnTo>
                    <a:lnTo>
                      <a:pt x="424522" y="56984"/>
                    </a:lnTo>
                    <a:lnTo>
                      <a:pt x="441629" y="71691"/>
                    </a:lnTo>
                    <a:lnTo>
                      <a:pt x="459435" y="82384"/>
                    </a:lnTo>
                    <a:lnTo>
                      <a:pt x="477672" y="88887"/>
                    </a:lnTo>
                    <a:lnTo>
                      <a:pt x="496303" y="91173"/>
                    </a:lnTo>
                    <a:lnTo>
                      <a:pt x="496938" y="91173"/>
                    </a:lnTo>
                    <a:lnTo>
                      <a:pt x="515874" y="88976"/>
                    </a:lnTo>
                    <a:lnTo>
                      <a:pt x="534695" y="82473"/>
                    </a:lnTo>
                    <a:lnTo>
                      <a:pt x="553161" y="71767"/>
                    </a:lnTo>
                    <a:lnTo>
                      <a:pt x="559497" y="66509"/>
                    </a:lnTo>
                    <a:lnTo>
                      <a:pt x="496506" y="66509"/>
                    </a:lnTo>
                    <a:lnTo>
                      <a:pt x="483031" y="64744"/>
                    </a:lnTo>
                    <a:lnTo>
                      <a:pt x="469557" y="59677"/>
                    </a:lnTo>
                    <a:lnTo>
                      <a:pt x="456107" y="51307"/>
                    </a:lnTo>
                    <a:lnTo>
                      <a:pt x="442544" y="39522"/>
                    </a:lnTo>
                    <a:lnTo>
                      <a:pt x="427526" y="26606"/>
                    </a:lnTo>
                    <a:close/>
                  </a:path>
                  <a:path w="705484" h="92075">
                    <a:moveTo>
                      <a:pt x="363626" y="1968"/>
                    </a:moveTo>
                    <a:lnTo>
                      <a:pt x="338201" y="4991"/>
                    </a:lnTo>
                    <a:lnTo>
                      <a:pt x="315772" y="13893"/>
                    </a:lnTo>
                    <a:lnTo>
                      <a:pt x="281216" y="39547"/>
                    </a:lnTo>
                    <a:lnTo>
                      <a:pt x="264883" y="53733"/>
                    </a:lnTo>
                    <a:lnTo>
                      <a:pt x="247002" y="63830"/>
                    </a:lnTo>
                    <a:lnTo>
                      <a:pt x="226860" y="66827"/>
                    </a:lnTo>
                    <a:lnTo>
                      <a:pt x="288589" y="66827"/>
                    </a:lnTo>
                    <a:lnTo>
                      <a:pt x="299326" y="56972"/>
                    </a:lnTo>
                    <a:lnTo>
                      <a:pt x="311619" y="46367"/>
                    </a:lnTo>
                    <a:lnTo>
                      <a:pt x="326593" y="36588"/>
                    </a:lnTo>
                    <a:lnTo>
                      <a:pt x="343827" y="29400"/>
                    </a:lnTo>
                    <a:lnTo>
                      <a:pt x="362889" y="26606"/>
                    </a:lnTo>
                    <a:lnTo>
                      <a:pt x="427526" y="26606"/>
                    </a:lnTo>
                    <a:lnTo>
                      <a:pt x="423760" y="23367"/>
                    </a:lnTo>
                    <a:lnTo>
                      <a:pt x="404202" y="11607"/>
                    </a:lnTo>
                    <a:lnTo>
                      <a:pt x="384124" y="4457"/>
                    </a:lnTo>
                    <a:lnTo>
                      <a:pt x="363626" y="1968"/>
                    </a:lnTo>
                    <a:close/>
                  </a:path>
                  <a:path w="705484" h="92075">
                    <a:moveTo>
                      <a:pt x="635381" y="723"/>
                    </a:moveTo>
                    <a:lnTo>
                      <a:pt x="594436" y="7988"/>
                    </a:lnTo>
                    <a:lnTo>
                      <a:pt x="564273" y="28892"/>
                    </a:lnTo>
                    <a:lnTo>
                      <a:pt x="552894" y="39547"/>
                    </a:lnTo>
                    <a:lnTo>
                      <a:pt x="541769" y="49021"/>
                    </a:lnTo>
                    <a:lnTo>
                      <a:pt x="528193" y="57734"/>
                    </a:lnTo>
                    <a:lnTo>
                      <a:pt x="512876" y="64109"/>
                    </a:lnTo>
                    <a:lnTo>
                      <a:pt x="496506" y="66509"/>
                    </a:lnTo>
                    <a:lnTo>
                      <a:pt x="559497" y="66509"/>
                    </a:lnTo>
                    <a:lnTo>
                      <a:pt x="570992" y="56972"/>
                    </a:lnTo>
                    <a:lnTo>
                      <a:pt x="582244" y="46507"/>
                    </a:lnTo>
                    <a:lnTo>
                      <a:pt x="593712" y="37287"/>
                    </a:lnTo>
                    <a:lnTo>
                      <a:pt x="605637" y="30124"/>
                    </a:lnTo>
                    <a:lnTo>
                      <a:pt x="618261" y="25819"/>
                    </a:lnTo>
                    <a:lnTo>
                      <a:pt x="633984" y="25476"/>
                    </a:lnTo>
                    <a:lnTo>
                      <a:pt x="688423" y="25476"/>
                    </a:lnTo>
                    <a:lnTo>
                      <a:pt x="681342" y="19583"/>
                    </a:lnTo>
                    <a:lnTo>
                      <a:pt x="658075" y="6667"/>
                    </a:lnTo>
                    <a:lnTo>
                      <a:pt x="635381" y="723"/>
                    </a:lnTo>
                    <a:close/>
                  </a:path>
                  <a:path w="705484" h="92075">
                    <a:moveTo>
                      <a:pt x="688423" y="25476"/>
                    </a:moveTo>
                    <a:lnTo>
                      <a:pt x="633984" y="25476"/>
                    </a:lnTo>
                    <a:lnTo>
                      <a:pt x="650646" y="30505"/>
                    </a:lnTo>
                    <a:lnTo>
                      <a:pt x="668350" y="40982"/>
                    </a:lnTo>
                    <a:lnTo>
                      <a:pt x="687222" y="56972"/>
                    </a:lnTo>
                    <a:lnTo>
                      <a:pt x="705332" y="39547"/>
                    </a:lnTo>
                    <a:lnTo>
                      <a:pt x="688423" y="25476"/>
                    </a:lnTo>
                    <a:close/>
                  </a:path>
                  <a:path w="705484" h="92075">
                    <a:moveTo>
                      <a:pt x="85991" y="0"/>
                    </a:moveTo>
                    <a:lnTo>
                      <a:pt x="51549" y="6730"/>
                    </a:lnTo>
                    <a:lnTo>
                      <a:pt x="24676" y="20078"/>
                    </a:lnTo>
                    <a:lnTo>
                      <a:pt x="6972" y="33413"/>
                    </a:lnTo>
                    <a:lnTo>
                      <a:pt x="0" y="40119"/>
                    </a:lnTo>
                    <a:lnTo>
                      <a:pt x="19202" y="56426"/>
                    </a:lnTo>
                    <a:lnTo>
                      <a:pt x="24422" y="51485"/>
                    </a:lnTo>
                    <a:lnTo>
                      <a:pt x="38557" y="40843"/>
                    </a:lnTo>
                    <a:lnTo>
                      <a:pt x="59982" y="30048"/>
                    </a:lnTo>
                    <a:lnTo>
                      <a:pt x="87045" y="24650"/>
                    </a:lnTo>
                    <a:lnTo>
                      <a:pt x="158668" y="24650"/>
                    </a:lnTo>
                    <a:lnTo>
                      <a:pt x="155168" y="21793"/>
                    </a:lnTo>
                    <a:lnTo>
                      <a:pt x="132715" y="9372"/>
                    </a:lnTo>
                    <a:lnTo>
                      <a:pt x="109613" y="2146"/>
                    </a:lnTo>
                    <a:lnTo>
                      <a:pt x="85991" y="0"/>
                    </a:lnTo>
                    <a:close/>
                  </a:path>
                </a:pathLst>
              </a:custGeom>
              <a:solidFill>
                <a:schemeClr val="accent5"/>
              </a:solidFill>
              <a:ln>
                <a:solidFill>
                  <a:schemeClr val="bg1"/>
                </a:solidFill>
              </a:ln>
            </p:spPr>
            <p:txBody>
              <a:bodyPr wrap="square" lIns="0" tIns="0" rIns="0" bIns="0" rtlCol="0"/>
              <a:lstStyle/>
              <a:p>
                <a:pPr defTabSz="1219170"/>
                <a:endParaRPr lang="de-DE" sz="1904">
                  <a:solidFill>
                    <a:srgbClr val="000000"/>
                  </a:solidFill>
                  <a:latin typeface="Arial" panose="020B0604020202020204"/>
                </a:endParaRPr>
              </a:p>
            </p:txBody>
          </p:sp>
        </p:grpSp>
        <p:sp>
          <p:nvSpPr>
            <p:cNvPr id="25" name="Oval 30">
              <a:extLst>
                <a:ext uri="{FF2B5EF4-FFF2-40B4-BE49-F238E27FC236}">
                  <a16:creationId xmlns:a16="http://schemas.microsoft.com/office/drawing/2014/main" xmlns="" id="{3164C4CA-DB81-4C12-BFAB-5E6DD89760BD}"/>
                </a:ext>
              </a:extLst>
            </p:cNvPr>
            <p:cNvSpPr/>
            <p:nvPr/>
          </p:nvSpPr>
          <p:spPr>
            <a:xfrm>
              <a:off x="5055564" y="1526127"/>
              <a:ext cx="662785" cy="66278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a:solidFill>
                  <a:srgbClr val="FFFFFF"/>
                </a:solidFill>
                <a:latin typeface="Arial" panose="020B0604020202020204"/>
              </a:endParaRPr>
            </a:p>
          </p:txBody>
        </p:sp>
      </p:grpSp>
      <p:sp>
        <p:nvSpPr>
          <p:cNvPr id="38" name="object 6">
            <a:extLst>
              <a:ext uri="{FF2B5EF4-FFF2-40B4-BE49-F238E27FC236}">
                <a16:creationId xmlns:a16="http://schemas.microsoft.com/office/drawing/2014/main" xmlns="" id="{31A9CBF4-0E91-4405-8B7F-48007C47AECD}"/>
              </a:ext>
            </a:extLst>
          </p:cNvPr>
          <p:cNvSpPr txBox="1"/>
          <p:nvPr/>
        </p:nvSpPr>
        <p:spPr>
          <a:xfrm>
            <a:off x="519113" y="3537047"/>
            <a:ext cx="8121649" cy="1090482"/>
          </a:xfrm>
          <a:prstGeom prst="rect">
            <a:avLst/>
          </a:prstGeom>
        </p:spPr>
        <p:txBody>
          <a:bodyPr vert="horz" wrap="square" lIns="0" tIns="89336" rIns="0" bIns="0" rtlCol="0">
            <a:spAutoFit/>
          </a:bodyPr>
          <a:lstStyle/>
          <a:p>
            <a:pPr marL="13433" defTabSz="1219170">
              <a:spcBef>
                <a:spcPts val="704"/>
              </a:spcBef>
              <a:buClr>
                <a:srgbClr val="1494D3"/>
              </a:buClr>
            </a:pPr>
            <a:r>
              <a:rPr lang="de-DE" sz="1000" b="1" spc="-5">
                <a:solidFill>
                  <a:srgbClr val="212730"/>
                </a:solidFill>
                <a:latin typeface="+mj-lt"/>
                <a:cs typeface="Arial"/>
              </a:rPr>
              <a:t>Bevor Patienten den Sensor anbringen:</a:t>
            </a:r>
          </a:p>
          <a:p>
            <a:pPr marL="184150" indent="-171450" defTabSz="1219170">
              <a:spcBef>
                <a:spcPts val="600"/>
              </a:spcBef>
              <a:buClr>
                <a:srgbClr val="1494D3"/>
              </a:buClr>
              <a:buFont typeface="Arial" panose="020B0604020202020204" pitchFamily="34" charset="0"/>
              <a:buChar char="•"/>
              <a:tabLst>
                <a:tab pos="126997" algn="l"/>
              </a:tabLst>
            </a:pPr>
            <a:r>
              <a:rPr lang="de-DE" sz="1000">
                <a:solidFill>
                  <a:srgbClr val="212730"/>
                </a:solidFill>
                <a:latin typeface="+mj-lt"/>
                <a:cs typeface="Arial"/>
              </a:rPr>
              <a:t>Sicherstellen, dass der Sensor nur an der zugelassenen Rückseite des Oberarms angebracht wird.</a:t>
            </a:r>
          </a:p>
          <a:p>
            <a:pPr marL="184150" indent="-171450" defTabSz="1219170">
              <a:spcBef>
                <a:spcPts val="600"/>
              </a:spcBef>
              <a:buClr>
                <a:srgbClr val="1494D3"/>
              </a:buClr>
              <a:buFont typeface="Arial" panose="020B0604020202020204" pitchFamily="34" charset="0"/>
              <a:buChar char="•"/>
              <a:tabLst>
                <a:tab pos="126997" algn="l"/>
              </a:tabLst>
            </a:pPr>
            <a:r>
              <a:rPr lang="de-DE" sz="1000">
                <a:solidFill>
                  <a:srgbClr val="212730"/>
                </a:solidFill>
                <a:latin typeface="+mj-lt"/>
                <a:cs typeface="Arial"/>
              </a:rPr>
              <a:t>Keine Körperlotion oder Creme an der Stelle verwenden, an der der Sensor angebracht werden soll, da sie ölige Rückstände auf der Haut hinterlassen können.</a:t>
            </a:r>
          </a:p>
          <a:p>
            <a:pPr marL="184150" indent="-171450" defTabSz="1219170">
              <a:spcBef>
                <a:spcPts val="600"/>
              </a:spcBef>
              <a:buClr>
                <a:srgbClr val="1494D3"/>
              </a:buClr>
              <a:buFont typeface="Arial" panose="020B0604020202020204" pitchFamily="34" charset="0"/>
              <a:buChar char="•"/>
              <a:tabLst>
                <a:tab pos="126997" algn="l"/>
              </a:tabLst>
            </a:pPr>
            <a:r>
              <a:rPr lang="de-DE" sz="1000">
                <a:solidFill>
                  <a:srgbClr val="212730"/>
                </a:solidFill>
                <a:latin typeface="+mj-lt"/>
                <a:cs typeface="Arial"/>
              </a:rPr>
              <a:t>Überschüssiges </a:t>
            </a:r>
            <a:r>
              <a:rPr lang="de-DE" sz="1000" err="1">
                <a:solidFill>
                  <a:srgbClr val="212730"/>
                </a:solidFill>
                <a:latin typeface="+mj-lt"/>
                <a:cs typeface="Arial"/>
              </a:rPr>
              <a:t>Armhaar</a:t>
            </a:r>
            <a:r>
              <a:rPr lang="de-DE" sz="1000">
                <a:solidFill>
                  <a:srgbClr val="212730"/>
                </a:solidFill>
                <a:latin typeface="+mj-lt"/>
                <a:cs typeface="Arial"/>
              </a:rPr>
              <a:t> rasieren, da es sich zwischen Sensorkleber und Haut verfangen kann.</a:t>
            </a:r>
          </a:p>
        </p:txBody>
      </p:sp>
      <p:cxnSp>
        <p:nvCxnSpPr>
          <p:cNvPr id="51" name="Gerade Verbindung 50">
            <a:extLst>
              <a:ext uri="{FF2B5EF4-FFF2-40B4-BE49-F238E27FC236}">
                <a16:creationId xmlns:a16="http://schemas.microsoft.com/office/drawing/2014/main" xmlns="" id="{42A42950-5CC5-824D-87F8-CC89DC0815A9}"/>
              </a:ext>
            </a:extLst>
          </p:cNvPr>
          <p:cNvCxnSpPr>
            <a:cxnSpLocks/>
          </p:cNvCxnSpPr>
          <p:nvPr/>
        </p:nvCxnSpPr>
        <p:spPr>
          <a:xfrm>
            <a:off x="3658215" y="1506955"/>
            <a:ext cx="0" cy="212958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xmlns="" id="{324425C6-0EA2-CE4E-9BAE-0759269A685D}"/>
              </a:ext>
            </a:extLst>
          </p:cNvPr>
          <p:cNvCxnSpPr>
            <a:cxnSpLocks/>
          </p:cNvCxnSpPr>
          <p:nvPr/>
        </p:nvCxnSpPr>
        <p:spPr>
          <a:xfrm>
            <a:off x="5547174" y="1506955"/>
            <a:ext cx="0" cy="212958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Datumsplatzhalter 4">
            <a:extLst>
              <a:ext uri="{FF2B5EF4-FFF2-40B4-BE49-F238E27FC236}">
                <a16:creationId xmlns:a16="http://schemas.microsoft.com/office/drawing/2014/main" xmlns="" id="{03AD6101-3603-4429-878A-9F91516B9350}"/>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37" name="Foliennummernplatzhalter 1">
            <a:extLst>
              <a:ext uri="{FF2B5EF4-FFF2-40B4-BE49-F238E27FC236}">
                <a16:creationId xmlns:a16="http://schemas.microsoft.com/office/drawing/2014/main" xmlns="" id="{19198A5B-EB4B-4006-8C96-267798D5DFD5}"/>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29</a:t>
            </a:fld>
            <a:endParaRPr lang="en-US"/>
          </a:p>
        </p:txBody>
      </p:sp>
    </p:spTree>
    <p:extLst>
      <p:ext uri="{BB962C8B-B14F-4D97-AF65-F5344CB8AC3E}">
        <p14:creationId xmlns:p14="http://schemas.microsoft.com/office/powerpoint/2010/main" val="100507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xmlns="" id="{C808E253-A31F-4E5F-8408-D5BCBDC03164}"/>
              </a:ext>
            </a:extLst>
          </p:cNvPr>
          <p:cNvGrpSpPr/>
          <p:nvPr/>
        </p:nvGrpSpPr>
        <p:grpSpPr>
          <a:xfrm>
            <a:off x="4701068" y="1065562"/>
            <a:ext cx="3071695" cy="2179278"/>
            <a:chOff x="4106333" y="1081664"/>
            <a:chExt cx="3149600" cy="2234549"/>
          </a:xfrm>
        </p:grpSpPr>
        <p:pic>
          <p:nvPicPr>
            <p:cNvPr id="13" name="Picture 3" descr="C:\Users\Raguosx\Pictures\visual3.gif">
              <a:extLst>
                <a:ext uri="{FF2B5EF4-FFF2-40B4-BE49-F238E27FC236}">
                  <a16:creationId xmlns:a16="http://schemas.microsoft.com/office/drawing/2014/main" xmlns="" id="{8994ED89-4489-43AC-9832-48F96253ECDC}"/>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200152" y="1152801"/>
              <a:ext cx="2961965" cy="2078572"/>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abgerundete Ecken 1">
              <a:extLst>
                <a:ext uri="{FF2B5EF4-FFF2-40B4-BE49-F238E27FC236}">
                  <a16:creationId xmlns:a16="http://schemas.microsoft.com/office/drawing/2014/main" xmlns="" id="{404BF2EC-6DF0-42B1-80B1-6E3FAA6F5448}"/>
                </a:ext>
              </a:extLst>
            </p:cNvPr>
            <p:cNvSpPr/>
            <p:nvPr/>
          </p:nvSpPr>
          <p:spPr>
            <a:xfrm>
              <a:off x="4106333" y="1081664"/>
              <a:ext cx="3149600" cy="2234549"/>
            </a:xfrm>
            <a:prstGeom prst="roundRect">
              <a:avLst>
                <a:gd name="adj" fmla="val 12664"/>
              </a:avLst>
            </a:prstGeom>
            <a:noFill/>
            <a:ln w="209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Titel 8">
            <a:extLst>
              <a:ext uri="{FF2B5EF4-FFF2-40B4-BE49-F238E27FC236}">
                <a16:creationId xmlns:a16="http://schemas.microsoft.com/office/drawing/2014/main" xmlns="" id="{0D17BA49-FCE7-4684-9876-47A98DFFC129}"/>
              </a:ext>
            </a:extLst>
          </p:cNvPr>
          <p:cNvSpPr>
            <a:spLocks noGrp="1"/>
          </p:cNvSpPr>
          <p:nvPr>
            <p:ph type="title"/>
          </p:nvPr>
        </p:nvSpPr>
        <p:spPr/>
        <p:txBody>
          <a:bodyPr/>
          <a:lstStyle/>
          <a:p>
            <a:r>
              <a:rPr lang="de-DE"/>
              <a:t>Mit dem </a:t>
            </a:r>
            <a:r>
              <a:rPr lang="de-DE" err="1"/>
              <a:t>FreeStyle</a:t>
            </a:r>
            <a:r>
              <a:rPr lang="de-DE"/>
              <a:t> Libre Messsystem den vollständigen Glukoseverlauf sehen</a:t>
            </a:r>
            <a:r>
              <a:rPr lang="de-DE" baseline="30000"/>
              <a:t>1</a:t>
            </a:r>
          </a:p>
        </p:txBody>
      </p:sp>
      <p:pic>
        <p:nvPicPr>
          <p:cNvPr id="12" name="Picture 2">
            <a:extLst>
              <a:ext uri="{FF2B5EF4-FFF2-40B4-BE49-F238E27FC236}">
                <a16:creationId xmlns:a16="http://schemas.microsoft.com/office/drawing/2014/main" xmlns="" id="{8B8F1C06-C470-4F39-A9AC-E3926F216EA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bwMode="auto">
          <a:xfrm>
            <a:off x="502920" y="1176829"/>
            <a:ext cx="2743619" cy="1926659"/>
          </a:xfrm>
          <a:prstGeom prst="roundRect">
            <a:avLst>
              <a:gd name="adj" fmla="val 8814"/>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abgerundete Ecken 16">
            <a:extLst>
              <a:ext uri="{FF2B5EF4-FFF2-40B4-BE49-F238E27FC236}">
                <a16:creationId xmlns:a16="http://schemas.microsoft.com/office/drawing/2014/main" xmlns="" id="{A1FBF7C6-BC7D-48BA-B979-E41F7B77E014}"/>
              </a:ext>
            </a:extLst>
          </p:cNvPr>
          <p:cNvSpPr/>
          <p:nvPr/>
        </p:nvSpPr>
        <p:spPr>
          <a:xfrm>
            <a:off x="3652432" y="3304402"/>
            <a:ext cx="4988330" cy="1229752"/>
          </a:xfrm>
          <a:prstGeom prst="roundRect">
            <a:avLst>
              <a:gd name="adj" fmla="val 13523"/>
            </a:avLst>
          </a:prstGeom>
          <a:gradFill>
            <a:gsLst>
              <a:gs pos="0">
                <a:schemeClr val="accent2"/>
              </a:gs>
              <a:gs pos="100000">
                <a:schemeClr val="accent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r>
              <a:rPr lang="de-DE" sz="1200" b="1">
                <a:solidFill>
                  <a:schemeClr val="bg1"/>
                </a:solidFill>
              </a:rPr>
              <a:t>Scannen mit dem </a:t>
            </a:r>
            <a:r>
              <a:rPr lang="de-DE" sz="1200" b="1" err="1">
                <a:solidFill>
                  <a:schemeClr val="bg1"/>
                </a:solidFill>
              </a:rPr>
              <a:t>FreeStyle</a:t>
            </a:r>
            <a:r>
              <a:rPr lang="de-DE" sz="1200" b="1">
                <a:solidFill>
                  <a:schemeClr val="bg1"/>
                </a:solidFill>
              </a:rPr>
              <a:t> Libre Messsystem</a:t>
            </a:r>
          </a:p>
          <a:p>
            <a:endParaRPr lang="de-DE" sz="1200">
              <a:solidFill>
                <a:schemeClr val="bg1"/>
              </a:solidFill>
            </a:endParaRPr>
          </a:p>
          <a:p>
            <a:r>
              <a:rPr lang="de-DE" sz="1200">
                <a:solidFill>
                  <a:schemeClr val="bg1"/>
                </a:solidFill>
              </a:rPr>
              <a:t>liefert ein vollständiges Bild der sich verändernden Glukosewerte. Die Auswirkungen von Nahrungsmitteln, körperlicher Aktivität und Insulin können noch besser nachvollzogen und verstanden werden.</a:t>
            </a:r>
          </a:p>
        </p:txBody>
      </p:sp>
      <p:pic>
        <p:nvPicPr>
          <p:cNvPr id="18" name="Grafik 17">
            <a:extLst>
              <a:ext uri="{FF2B5EF4-FFF2-40B4-BE49-F238E27FC236}">
                <a16:creationId xmlns:a16="http://schemas.microsoft.com/office/drawing/2014/main" xmlns="" id="{AB41169C-F6C7-44A1-8F08-39350B704E4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51053" y="3395396"/>
            <a:ext cx="291002" cy="460752"/>
          </a:xfrm>
          <a:prstGeom prst="rect">
            <a:avLst/>
          </a:prstGeom>
        </p:spPr>
      </p:pic>
      <p:sp>
        <p:nvSpPr>
          <p:cNvPr id="24" name="Textfeld 23">
            <a:extLst>
              <a:ext uri="{FF2B5EF4-FFF2-40B4-BE49-F238E27FC236}">
                <a16:creationId xmlns:a16="http://schemas.microsoft.com/office/drawing/2014/main" xmlns="" id="{328E0BDA-4DEE-412F-A272-EE5303703807}"/>
              </a:ext>
            </a:extLst>
          </p:cNvPr>
          <p:cNvSpPr txBox="1"/>
          <p:nvPr/>
        </p:nvSpPr>
        <p:spPr>
          <a:xfrm>
            <a:off x="501907" y="3429211"/>
            <a:ext cx="2954227" cy="1015663"/>
          </a:xfrm>
          <a:prstGeom prst="rect">
            <a:avLst/>
          </a:prstGeom>
          <a:noFill/>
        </p:spPr>
        <p:txBody>
          <a:bodyPr wrap="square">
            <a:spAutoFit/>
          </a:bodyPr>
          <a:lstStyle/>
          <a:p>
            <a:pPr marL="355600"/>
            <a:r>
              <a:rPr lang="de-DE" sz="1200" b="1">
                <a:solidFill>
                  <a:schemeClr val="tx1">
                    <a:lumMod val="65000"/>
                    <a:lumOff val="35000"/>
                  </a:schemeClr>
                </a:solidFill>
              </a:rPr>
              <a:t>Die </a:t>
            </a:r>
            <a:r>
              <a:rPr lang="de-DE" sz="1200" b="1" dirty="0">
                <a:solidFill>
                  <a:schemeClr val="tx1">
                    <a:lumMod val="65000"/>
                    <a:lumOff val="35000"/>
                  </a:schemeClr>
                </a:solidFill>
              </a:rPr>
              <a:t>Blutglukosemessung</a:t>
            </a:r>
            <a:r>
              <a:rPr lang="de-DE" sz="1200" b="1">
                <a:solidFill>
                  <a:schemeClr val="tx1">
                    <a:lumMod val="65000"/>
                    <a:lumOff val="35000"/>
                  </a:schemeClr>
                </a:solidFill>
              </a:rPr>
              <a:t> </a:t>
            </a:r>
            <a:br>
              <a:rPr lang="de-DE" sz="1200" b="1">
                <a:solidFill>
                  <a:schemeClr val="tx1">
                    <a:lumMod val="65000"/>
                    <a:lumOff val="35000"/>
                  </a:schemeClr>
                </a:solidFill>
              </a:rPr>
            </a:br>
            <a:r>
              <a:rPr lang="de-DE" sz="1200" b="1">
                <a:solidFill>
                  <a:schemeClr val="tx1">
                    <a:lumMod val="65000"/>
                    <a:lumOff val="35000"/>
                  </a:schemeClr>
                </a:solidFill>
              </a:rPr>
              <a:t>durch Fingerstechen </a:t>
            </a:r>
          </a:p>
          <a:p>
            <a:endParaRPr lang="de-DE" sz="1200">
              <a:solidFill>
                <a:schemeClr val="tx1">
                  <a:lumMod val="65000"/>
                  <a:lumOff val="35000"/>
                </a:schemeClr>
              </a:solidFill>
            </a:endParaRPr>
          </a:p>
          <a:p>
            <a:r>
              <a:rPr lang="de-DE" sz="1200">
                <a:solidFill>
                  <a:schemeClr val="tx1">
                    <a:lumMod val="65000"/>
                    <a:lumOff val="35000"/>
                  </a:schemeClr>
                </a:solidFill>
              </a:rPr>
              <a:t>liefert nur den aktuellen Glukosewert, also eine Momentaufnahme. </a:t>
            </a:r>
          </a:p>
        </p:txBody>
      </p:sp>
      <p:grpSp>
        <p:nvGrpSpPr>
          <p:cNvPr id="7" name="Gruppieren 6">
            <a:extLst>
              <a:ext uri="{FF2B5EF4-FFF2-40B4-BE49-F238E27FC236}">
                <a16:creationId xmlns:a16="http://schemas.microsoft.com/office/drawing/2014/main" xmlns="" id="{B72E6B1A-AD4D-4C6E-8B24-504958358207}"/>
              </a:ext>
            </a:extLst>
          </p:cNvPr>
          <p:cNvGrpSpPr/>
          <p:nvPr/>
        </p:nvGrpSpPr>
        <p:grpSpPr>
          <a:xfrm>
            <a:off x="3843761" y="2024409"/>
            <a:ext cx="322507" cy="248218"/>
            <a:chOff x="3754193" y="1831430"/>
            <a:chExt cx="322507" cy="248218"/>
          </a:xfrm>
        </p:grpSpPr>
        <p:cxnSp>
          <p:nvCxnSpPr>
            <p:cNvPr id="5" name="Gerader Verbinder 4">
              <a:extLst>
                <a:ext uri="{FF2B5EF4-FFF2-40B4-BE49-F238E27FC236}">
                  <a16:creationId xmlns:a16="http://schemas.microsoft.com/office/drawing/2014/main" xmlns="" id="{15E88C6D-C1AC-4D41-81E6-2F2339CADA21}"/>
                </a:ext>
              </a:extLst>
            </p:cNvPr>
            <p:cNvCxnSpPr/>
            <p:nvPr/>
          </p:nvCxnSpPr>
          <p:spPr>
            <a:xfrm>
              <a:off x="3754193" y="1920875"/>
              <a:ext cx="322507"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xmlns="" id="{B0092D9A-BF94-4E0C-8708-680962EDFFC5}"/>
                </a:ext>
              </a:extLst>
            </p:cNvPr>
            <p:cNvCxnSpPr/>
            <p:nvPr/>
          </p:nvCxnSpPr>
          <p:spPr>
            <a:xfrm>
              <a:off x="3754193" y="2003425"/>
              <a:ext cx="322507"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xmlns="" id="{93E5B191-1222-40A3-8A74-67C3BF6D89D2}"/>
                </a:ext>
              </a:extLst>
            </p:cNvPr>
            <p:cNvCxnSpPr>
              <a:cxnSpLocks/>
            </p:cNvCxnSpPr>
            <p:nvPr/>
          </p:nvCxnSpPr>
          <p:spPr>
            <a:xfrm flipV="1">
              <a:off x="3829256" y="1831430"/>
              <a:ext cx="144036" cy="248218"/>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1" name="Textplatzhalter 9">
            <a:extLst>
              <a:ext uri="{FF2B5EF4-FFF2-40B4-BE49-F238E27FC236}">
                <a16:creationId xmlns:a16="http://schemas.microsoft.com/office/drawing/2014/main" xmlns="" id="{6016728C-8D20-45B0-89C4-A3470562D3A6}"/>
              </a:ext>
            </a:extLst>
          </p:cNvPr>
          <p:cNvSpPr>
            <a:spLocks noGrp="1"/>
          </p:cNvSpPr>
          <p:nvPr>
            <p:ph type="body" sz="quarter" idx="11"/>
          </p:nvPr>
        </p:nvSpPr>
        <p:spPr>
          <a:xfrm>
            <a:off x="503238" y="4475355"/>
            <a:ext cx="8395660" cy="298893"/>
          </a:xfrm>
        </p:spPr>
        <p:txBody>
          <a:bodyPr/>
          <a:lstStyle/>
          <a:p>
            <a:r>
              <a:rPr lang="de-DE" b="1"/>
              <a:t>1. </a:t>
            </a:r>
            <a:r>
              <a:rPr lang="de-DE"/>
              <a:t>Für ein vollständiges glykämisches Profil muss der Sensor mindestens einmal alle 8 Stunden gescannt und alle 14 Tage ersetzt werden.</a:t>
            </a:r>
          </a:p>
        </p:txBody>
      </p:sp>
      <p:pic>
        <p:nvPicPr>
          <p:cNvPr id="22" name="Grafik 21" descr="Ein Bild, das sitzend, dunkel, klein, Papier enthält.&#10;&#10;Automatisch generierte Beschreibung">
            <a:extLst>
              <a:ext uri="{FF2B5EF4-FFF2-40B4-BE49-F238E27FC236}">
                <a16:creationId xmlns:a16="http://schemas.microsoft.com/office/drawing/2014/main" xmlns="" id="{F029B964-5014-4FA2-8F90-5136C0436C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97284" y="2646744"/>
            <a:ext cx="1044809" cy="1044809"/>
          </a:xfrm>
          <a:prstGeom prst="rect">
            <a:avLst/>
          </a:prstGeom>
        </p:spPr>
      </p:pic>
      <p:sp>
        <p:nvSpPr>
          <p:cNvPr id="23" name="Datumsplatzhalter 4">
            <a:extLst>
              <a:ext uri="{FF2B5EF4-FFF2-40B4-BE49-F238E27FC236}">
                <a16:creationId xmlns:a16="http://schemas.microsoft.com/office/drawing/2014/main" xmlns="" id="{E78AA012-9064-47BA-BE95-804574160583}"/>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5" name="Foliennummernplatzhalter 1">
            <a:extLst>
              <a:ext uri="{FF2B5EF4-FFF2-40B4-BE49-F238E27FC236}">
                <a16:creationId xmlns:a16="http://schemas.microsoft.com/office/drawing/2014/main" xmlns="" id="{25362CC5-CF38-4E38-A1A8-4274C38AFB94}"/>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a:t>
            </a:fld>
            <a:endParaRPr lang="en-US"/>
          </a:p>
        </p:txBody>
      </p:sp>
    </p:spTree>
    <p:extLst>
      <p:ext uri="{BB962C8B-B14F-4D97-AF65-F5344CB8AC3E}">
        <p14:creationId xmlns:p14="http://schemas.microsoft.com/office/powerpoint/2010/main" val="40998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xmlns="" id="{6E2868DD-EADB-42C7-B0F2-85193A4020B0}"/>
              </a:ext>
            </a:extLst>
          </p:cNvPr>
          <p:cNvSpPr>
            <a:spLocks noGrp="1"/>
          </p:cNvSpPr>
          <p:nvPr>
            <p:ph type="title"/>
          </p:nvPr>
        </p:nvSpPr>
        <p:spPr/>
        <p:txBody>
          <a:bodyPr/>
          <a:lstStyle/>
          <a:p>
            <a:r>
              <a:rPr lang="de-DE">
                <a:solidFill>
                  <a:schemeClr val="bg1"/>
                </a:solidFill>
              </a:rPr>
              <a:t>Tipps, um den Sensor an Ort und Stelle zu halten</a:t>
            </a:r>
          </a:p>
        </p:txBody>
      </p:sp>
      <p:sp>
        <p:nvSpPr>
          <p:cNvPr id="16" name="object 5">
            <a:extLst>
              <a:ext uri="{FF2B5EF4-FFF2-40B4-BE49-F238E27FC236}">
                <a16:creationId xmlns:a16="http://schemas.microsoft.com/office/drawing/2014/main" xmlns="" id="{76ACE992-B569-44A6-B964-EC8A0A764474}"/>
              </a:ext>
            </a:extLst>
          </p:cNvPr>
          <p:cNvSpPr txBox="1"/>
          <p:nvPr/>
        </p:nvSpPr>
        <p:spPr>
          <a:xfrm>
            <a:off x="892803" y="1323584"/>
            <a:ext cx="3241047" cy="992737"/>
          </a:xfrm>
          <a:prstGeom prst="rect">
            <a:avLst/>
          </a:prstGeom>
        </p:spPr>
        <p:txBody>
          <a:bodyPr vert="horz" wrap="square" lIns="0" tIns="12856" rIns="0" bIns="0" rtlCol="0">
            <a:spAutoFit/>
          </a:bodyPr>
          <a:lstStyle/>
          <a:p>
            <a:pPr marL="16933" defTabSz="1219170">
              <a:spcBef>
                <a:spcPts val="180"/>
              </a:spcBef>
              <a:defRPr/>
            </a:pPr>
            <a:r>
              <a:rPr lang="de-DE" sz="1400" cap="all" spc="27">
                <a:solidFill>
                  <a:schemeClr val="bg1"/>
                </a:solidFill>
                <a:latin typeface="Calibri" panose="020F0502020204030204" pitchFamily="34" charset="0"/>
                <a:cs typeface="Arial"/>
              </a:rPr>
              <a:t>Immer sachte</a:t>
            </a:r>
          </a:p>
          <a:p>
            <a:pPr marL="16933" defTabSz="1219170">
              <a:spcBef>
                <a:spcPts val="180"/>
              </a:spcBef>
              <a:defRPr/>
            </a:pPr>
            <a:r>
              <a:rPr lang="de-DE" sz="1200" spc="27">
                <a:solidFill>
                  <a:schemeClr val="bg1"/>
                </a:solidFill>
                <a:latin typeface="+mj-lt"/>
                <a:cs typeface="Arial"/>
              </a:rPr>
              <a:t>Patienten sollten darauf achten, mit ihrem Sensor nicht am Türrahmen, der Autotür, einem Sicherheitsgurt oder einer Möbelkante hängen zu bleiben.</a:t>
            </a:r>
          </a:p>
        </p:txBody>
      </p:sp>
      <p:sp>
        <p:nvSpPr>
          <p:cNvPr id="18" name="Oval 2">
            <a:extLst>
              <a:ext uri="{FF2B5EF4-FFF2-40B4-BE49-F238E27FC236}">
                <a16:creationId xmlns:a16="http://schemas.microsoft.com/office/drawing/2014/main" xmlns="" id="{7995A934-430A-4A94-B1D2-EBB8C4873C07}"/>
              </a:ext>
            </a:extLst>
          </p:cNvPr>
          <p:cNvSpPr/>
          <p:nvPr/>
        </p:nvSpPr>
        <p:spPr>
          <a:xfrm>
            <a:off x="534022" y="1356519"/>
            <a:ext cx="262303" cy="262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200">
              <a:solidFill>
                <a:srgbClr val="FFFFFF"/>
              </a:solidFill>
              <a:latin typeface="Arial" panose="020B0604020202020204"/>
            </a:endParaRPr>
          </a:p>
        </p:txBody>
      </p:sp>
      <p:sp>
        <p:nvSpPr>
          <p:cNvPr id="21" name="object 7">
            <a:extLst>
              <a:ext uri="{FF2B5EF4-FFF2-40B4-BE49-F238E27FC236}">
                <a16:creationId xmlns:a16="http://schemas.microsoft.com/office/drawing/2014/main" xmlns="" id="{DE2E4CE8-CB20-4EAB-BA8F-76D38971AB74}"/>
              </a:ext>
            </a:extLst>
          </p:cNvPr>
          <p:cNvSpPr txBox="1"/>
          <p:nvPr/>
        </p:nvSpPr>
        <p:spPr>
          <a:xfrm>
            <a:off x="892803" y="2580679"/>
            <a:ext cx="3730095" cy="808071"/>
          </a:xfrm>
          <a:prstGeom prst="rect">
            <a:avLst/>
          </a:prstGeom>
        </p:spPr>
        <p:txBody>
          <a:bodyPr vert="horz" wrap="square" lIns="0" tIns="12856" rIns="0" bIns="0" rtlCol="0">
            <a:spAutoFit/>
          </a:bodyPr>
          <a:lstStyle/>
          <a:p>
            <a:pPr marL="16933" defTabSz="1219170">
              <a:spcBef>
                <a:spcPts val="180"/>
              </a:spcBef>
              <a:defRPr/>
            </a:pPr>
            <a:r>
              <a:rPr lang="de-DE" sz="1400" cap="all" spc="-7">
                <a:solidFill>
                  <a:schemeClr val="bg1"/>
                </a:solidFill>
                <a:latin typeface="Calibri" panose="020F0502020204030204" pitchFamily="34" charset="0"/>
                <a:cs typeface="Arial"/>
              </a:rPr>
              <a:t>Trocken tupfen</a:t>
            </a:r>
          </a:p>
          <a:p>
            <a:pPr marL="16933" defTabSz="1219170">
              <a:spcBef>
                <a:spcPts val="180"/>
              </a:spcBef>
              <a:defRPr/>
            </a:pPr>
            <a:r>
              <a:rPr lang="de-DE" sz="1200" spc="-7">
                <a:solidFill>
                  <a:schemeClr val="bg1"/>
                </a:solidFill>
                <a:latin typeface="+mj-lt"/>
                <a:cs typeface="Arial"/>
              </a:rPr>
              <a:t>Beim Abtrocknen nach dem Duschen oder Schwimmen sollten sie besonders Rücksicht nehmen, um ein Einhaken oder Abreißen des Sensors zu vermeiden.</a:t>
            </a:r>
          </a:p>
        </p:txBody>
      </p:sp>
      <p:sp>
        <p:nvSpPr>
          <p:cNvPr id="24" name="Oval 31">
            <a:extLst>
              <a:ext uri="{FF2B5EF4-FFF2-40B4-BE49-F238E27FC236}">
                <a16:creationId xmlns:a16="http://schemas.microsoft.com/office/drawing/2014/main" xmlns="" id="{B7FC488A-7B43-45EA-AF11-73DFE54BABEA}"/>
              </a:ext>
            </a:extLst>
          </p:cNvPr>
          <p:cNvSpPr/>
          <p:nvPr/>
        </p:nvSpPr>
        <p:spPr>
          <a:xfrm>
            <a:off x="534022" y="2616989"/>
            <a:ext cx="262303" cy="26230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200">
              <a:solidFill>
                <a:srgbClr val="FFFFFF"/>
              </a:solidFill>
              <a:latin typeface="Arial" panose="020B0604020202020204"/>
            </a:endParaRPr>
          </a:p>
        </p:txBody>
      </p:sp>
      <p:sp>
        <p:nvSpPr>
          <p:cNvPr id="27" name="object 9">
            <a:extLst>
              <a:ext uri="{FF2B5EF4-FFF2-40B4-BE49-F238E27FC236}">
                <a16:creationId xmlns:a16="http://schemas.microsoft.com/office/drawing/2014/main" xmlns="" id="{622C49BF-9FC4-4FEA-9751-367B332431D6}"/>
              </a:ext>
            </a:extLst>
          </p:cNvPr>
          <p:cNvSpPr txBox="1"/>
          <p:nvPr/>
        </p:nvSpPr>
        <p:spPr>
          <a:xfrm>
            <a:off x="892803" y="3661711"/>
            <a:ext cx="3450596" cy="808071"/>
          </a:xfrm>
          <a:prstGeom prst="rect">
            <a:avLst/>
          </a:prstGeom>
        </p:spPr>
        <p:txBody>
          <a:bodyPr vert="horz" wrap="square" lIns="0" tIns="12856" rIns="0" bIns="0" rtlCol="0">
            <a:spAutoFit/>
          </a:bodyPr>
          <a:lstStyle/>
          <a:p>
            <a:pPr marL="16933" defTabSz="1219170">
              <a:spcBef>
                <a:spcPts val="180"/>
              </a:spcBef>
              <a:defRPr/>
            </a:pPr>
            <a:r>
              <a:rPr lang="de-DE" sz="1400" cap="all" spc="20">
                <a:solidFill>
                  <a:schemeClr val="bg1"/>
                </a:solidFill>
                <a:latin typeface="Calibri" panose="020F0502020204030204" pitchFamily="34" charset="0"/>
                <a:cs typeface="Arial"/>
              </a:rPr>
              <a:t>Der Sensor mag es luftig</a:t>
            </a:r>
          </a:p>
          <a:p>
            <a:pPr marL="16933" defTabSz="1219170">
              <a:spcBef>
                <a:spcPts val="180"/>
              </a:spcBef>
              <a:defRPr/>
            </a:pPr>
            <a:r>
              <a:rPr lang="de-DE" sz="1200" spc="20">
                <a:solidFill>
                  <a:schemeClr val="bg1"/>
                </a:solidFill>
                <a:latin typeface="+mj-lt"/>
                <a:cs typeface="Arial"/>
              </a:rPr>
              <a:t>Durch locker sitzende Kleidung und leichtes Material können Patienten versuchen, ihrem Sensor „Raum zum Atmen“ zu geben.</a:t>
            </a:r>
          </a:p>
        </p:txBody>
      </p:sp>
      <p:sp>
        <p:nvSpPr>
          <p:cNvPr id="30" name="Oval 32">
            <a:extLst>
              <a:ext uri="{FF2B5EF4-FFF2-40B4-BE49-F238E27FC236}">
                <a16:creationId xmlns:a16="http://schemas.microsoft.com/office/drawing/2014/main" xmlns="" id="{90D91724-22A3-4E7D-BDE8-8DD166AECA80}"/>
              </a:ext>
            </a:extLst>
          </p:cNvPr>
          <p:cNvSpPr/>
          <p:nvPr/>
        </p:nvSpPr>
        <p:spPr>
          <a:xfrm>
            <a:off x="534022" y="3704763"/>
            <a:ext cx="262303" cy="262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200">
              <a:solidFill>
                <a:srgbClr val="FFFFFF"/>
              </a:solidFill>
              <a:latin typeface="Arial" panose="020B0604020202020204"/>
            </a:endParaRPr>
          </a:p>
        </p:txBody>
      </p:sp>
      <p:sp>
        <p:nvSpPr>
          <p:cNvPr id="33" name="object 11">
            <a:extLst>
              <a:ext uri="{FF2B5EF4-FFF2-40B4-BE49-F238E27FC236}">
                <a16:creationId xmlns:a16="http://schemas.microsoft.com/office/drawing/2014/main" xmlns="" id="{4B1154AA-BE2D-4B83-B9BD-46FE98A28CA7}"/>
              </a:ext>
            </a:extLst>
          </p:cNvPr>
          <p:cNvSpPr txBox="1"/>
          <p:nvPr/>
        </p:nvSpPr>
        <p:spPr>
          <a:xfrm>
            <a:off x="5199605" y="1323584"/>
            <a:ext cx="3717935" cy="992737"/>
          </a:xfrm>
          <a:prstGeom prst="rect">
            <a:avLst/>
          </a:prstGeom>
        </p:spPr>
        <p:txBody>
          <a:bodyPr vert="horz" wrap="square" lIns="0" tIns="12856" rIns="0" bIns="0" rtlCol="0">
            <a:spAutoFit/>
          </a:bodyPr>
          <a:lstStyle/>
          <a:p>
            <a:pPr marL="16933" defTabSz="1219170">
              <a:spcBef>
                <a:spcPts val="180"/>
              </a:spcBef>
              <a:defRPr/>
            </a:pPr>
            <a:r>
              <a:rPr lang="de-DE" sz="1400" cap="all" spc="13">
                <a:solidFill>
                  <a:schemeClr val="bg1"/>
                </a:solidFill>
                <a:latin typeface="Calibri" panose="020F0502020204030204" pitchFamily="34" charset="0"/>
                <a:cs typeface="Arial"/>
              </a:rPr>
              <a:t>Kontaktsport</a:t>
            </a:r>
          </a:p>
          <a:p>
            <a:pPr marL="16933" defTabSz="1219170">
              <a:spcBef>
                <a:spcPts val="180"/>
              </a:spcBef>
              <a:defRPr/>
            </a:pPr>
            <a:r>
              <a:rPr lang="de-DE" sz="1200" spc="13">
                <a:solidFill>
                  <a:schemeClr val="bg1"/>
                </a:solidFill>
                <a:latin typeface="+mj-lt"/>
                <a:cs typeface="Arial"/>
              </a:rPr>
              <a:t>Patienten sollten sicherstellen, dass der Sensor auf der Rückseite des Oberarms sitzt und somit das Risiko des Abschlagens minimiert ist. Sie sollten </a:t>
            </a:r>
            <a:br>
              <a:rPr lang="de-DE" sz="1200" spc="13">
                <a:solidFill>
                  <a:schemeClr val="bg1"/>
                </a:solidFill>
                <a:latin typeface="+mj-lt"/>
                <a:cs typeface="Arial"/>
              </a:rPr>
            </a:br>
            <a:r>
              <a:rPr lang="de-DE" sz="1200" spc="13">
                <a:solidFill>
                  <a:schemeClr val="bg1"/>
                </a:solidFill>
                <a:latin typeface="+mj-lt"/>
                <a:cs typeface="Arial"/>
              </a:rPr>
              <a:t>die Verwendung einer Überbandage</a:t>
            </a:r>
            <a:r>
              <a:rPr lang="de-DE" sz="1200" spc="13" baseline="30000">
                <a:solidFill>
                  <a:schemeClr val="bg1"/>
                </a:solidFill>
                <a:latin typeface="+mj-lt"/>
                <a:cs typeface="Arial"/>
              </a:rPr>
              <a:t>1</a:t>
            </a:r>
            <a:r>
              <a:rPr lang="de-DE" sz="1200" spc="13">
                <a:solidFill>
                  <a:schemeClr val="bg1"/>
                </a:solidFill>
                <a:latin typeface="+mj-lt"/>
                <a:cs typeface="Arial"/>
              </a:rPr>
              <a:t> erwägen.</a:t>
            </a:r>
          </a:p>
        </p:txBody>
      </p:sp>
      <p:sp>
        <p:nvSpPr>
          <p:cNvPr id="36" name="Oval 42">
            <a:extLst>
              <a:ext uri="{FF2B5EF4-FFF2-40B4-BE49-F238E27FC236}">
                <a16:creationId xmlns:a16="http://schemas.microsoft.com/office/drawing/2014/main" xmlns="" id="{CF173B2E-0028-4FFD-ACA6-2D02E72CAD0C}"/>
              </a:ext>
            </a:extLst>
          </p:cNvPr>
          <p:cNvSpPr/>
          <p:nvPr/>
        </p:nvSpPr>
        <p:spPr>
          <a:xfrm>
            <a:off x="4828327" y="1374655"/>
            <a:ext cx="262303" cy="262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200">
              <a:solidFill>
                <a:srgbClr val="FFFFFF"/>
              </a:solidFill>
              <a:latin typeface="Arial" panose="020B0604020202020204"/>
            </a:endParaRPr>
          </a:p>
        </p:txBody>
      </p:sp>
      <p:sp>
        <p:nvSpPr>
          <p:cNvPr id="39" name="object 13">
            <a:extLst>
              <a:ext uri="{FF2B5EF4-FFF2-40B4-BE49-F238E27FC236}">
                <a16:creationId xmlns:a16="http://schemas.microsoft.com/office/drawing/2014/main" xmlns="" id="{8CCCCC5B-4407-4729-97B3-3E2CE38C4F0B}"/>
              </a:ext>
            </a:extLst>
          </p:cNvPr>
          <p:cNvSpPr txBox="1"/>
          <p:nvPr/>
        </p:nvSpPr>
        <p:spPr>
          <a:xfrm>
            <a:off x="5199607" y="2590920"/>
            <a:ext cx="3295431" cy="808071"/>
          </a:xfrm>
          <a:prstGeom prst="rect">
            <a:avLst/>
          </a:prstGeom>
        </p:spPr>
        <p:txBody>
          <a:bodyPr vert="horz" wrap="square" lIns="0" tIns="12856" rIns="0" bIns="0" rtlCol="0">
            <a:spAutoFit/>
          </a:bodyPr>
          <a:lstStyle/>
          <a:p>
            <a:pPr marL="16933" defTabSz="1219170">
              <a:spcBef>
                <a:spcPts val="180"/>
              </a:spcBef>
              <a:defRPr/>
            </a:pPr>
            <a:r>
              <a:rPr lang="de-DE" sz="1400" cap="all" spc="-27">
                <a:solidFill>
                  <a:schemeClr val="bg1"/>
                </a:solidFill>
                <a:latin typeface="Calibri" panose="020F0502020204030204" pitchFamily="34" charset="0"/>
                <a:cs typeface="Arial"/>
              </a:rPr>
              <a:t>Tempo runter</a:t>
            </a:r>
          </a:p>
          <a:p>
            <a:pPr marL="16933" defTabSz="1219170">
              <a:spcBef>
                <a:spcPts val="180"/>
              </a:spcBef>
              <a:defRPr/>
            </a:pPr>
            <a:r>
              <a:rPr lang="de-DE" sz="1200" spc="-27">
                <a:solidFill>
                  <a:schemeClr val="bg1"/>
                </a:solidFill>
                <a:latin typeface="+mj-lt"/>
                <a:cs typeface="Arial"/>
              </a:rPr>
              <a:t>Beim An- und Ausziehen sollten sie vorsichtig </a:t>
            </a:r>
            <a:br>
              <a:rPr lang="de-DE" sz="1200" spc="-27">
                <a:solidFill>
                  <a:schemeClr val="bg1"/>
                </a:solidFill>
                <a:latin typeface="+mj-lt"/>
                <a:cs typeface="Arial"/>
              </a:rPr>
            </a:br>
            <a:r>
              <a:rPr lang="de-DE" sz="1200" spc="-27">
                <a:solidFill>
                  <a:schemeClr val="bg1"/>
                </a:solidFill>
                <a:latin typeface="+mj-lt"/>
                <a:cs typeface="Arial"/>
              </a:rPr>
              <a:t>sein, sodass sie mit der Kleidung nicht am Sensor hängen bleiben.</a:t>
            </a:r>
          </a:p>
        </p:txBody>
      </p:sp>
      <p:sp>
        <p:nvSpPr>
          <p:cNvPr id="42" name="Oval 47">
            <a:extLst>
              <a:ext uri="{FF2B5EF4-FFF2-40B4-BE49-F238E27FC236}">
                <a16:creationId xmlns:a16="http://schemas.microsoft.com/office/drawing/2014/main" xmlns="" id="{E37B247C-DAB4-4EED-9CEC-1364FA569A1D}"/>
              </a:ext>
            </a:extLst>
          </p:cNvPr>
          <p:cNvSpPr/>
          <p:nvPr/>
        </p:nvSpPr>
        <p:spPr>
          <a:xfrm>
            <a:off x="4828327" y="2628773"/>
            <a:ext cx="262303" cy="262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200">
              <a:solidFill>
                <a:srgbClr val="FFFFFF"/>
              </a:solidFill>
              <a:latin typeface="Arial" panose="020B0604020202020204"/>
            </a:endParaRPr>
          </a:p>
        </p:txBody>
      </p:sp>
      <p:sp>
        <p:nvSpPr>
          <p:cNvPr id="45" name="object 15">
            <a:extLst>
              <a:ext uri="{FF2B5EF4-FFF2-40B4-BE49-F238E27FC236}">
                <a16:creationId xmlns:a16="http://schemas.microsoft.com/office/drawing/2014/main" xmlns="" id="{90CE4462-F88A-4679-86CE-ED06BD72B595}"/>
              </a:ext>
            </a:extLst>
          </p:cNvPr>
          <p:cNvSpPr txBox="1"/>
          <p:nvPr/>
        </p:nvSpPr>
        <p:spPr>
          <a:xfrm>
            <a:off x="5199606" y="3664886"/>
            <a:ext cx="3450597" cy="623405"/>
          </a:xfrm>
          <a:prstGeom prst="rect">
            <a:avLst/>
          </a:prstGeom>
        </p:spPr>
        <p:txBody>
          <a:bodyPr vert="horz" wrap="square" lIns="0" tIns="12856" rIns="0" bIns="0" rtlCol="0">
            <a:spAutoFit/>
          </a:bodyPr>
          <a:lstStyle/>
          <a:p>
            <a:pPr marL="16933" defTabSz="1219170">
              <a:spcBef>
                <a:spcPts val="180"/>
              </a:spcBef>
              <a:defRPr/>
            </a:pPr>
            <a:r>
              <a:rPr lang="de-DE" sz="1400" cap="all" spc="20">
                <a:solidFill>
                  <a:schemeClr val="bg1"/>
                </a:solidFill>
                <a:latin typeface="Calibri" panose="020F0502020204030204" pitchFamily="34" charset="0"/>
                <a:cs typeface="Arial"/>
              </a:rPr>
              <a:t>Finger weg</a:t>
            </a:r>
          </a:p>
          <a:p>
            <a:pPr marL="16933" defTabSz="1219170">
              <a:spcBef>
                <a:spcPts val="180"/>
              </a:spcBef>
              <a:defRPr/>
            </a:pPr>
            <a:r>
              <a:rPr lang="de-DE" sz="1200" spc="20">
                <a:solidFill>
                  <a:schemeClr val="bg1"/>
                </a:solidFill>
                <a:latin typeface="+mj-lt"/>
                <a:cs typeface="Arial"/>
              </a:rPr>
              <a:t>Patienten sollten während des Tragens nicht an ihrem Sensor spielen, ziehen oder ihn berühren.</a:t>
            </a:r>
          </a:p>
        </p:txBody>
      </p:sp>
      <p:sp>
        <p:nvSpPr>
          <p:cNvPr id="50" name="Oval 49">
            <a:extLst>
              <a:ext uri="{FF2B5EF4-FFF2-40B4-BE49-F238E27FC236}">
                <a16:creationId xmlns:a16="http://schemas.microsoft.com/office/drawing/2014/main" xmlns="" id="{A7EE1C41-BA19-4174-9D5E-76AD33C7BE5F}"/>
              </a:ext>
            </a:extLst>
          </p:cNvPr>
          <p:cNvSpPr/>
          <p:nvPr/>
        </p:nvSpPr>
        <p:spPr>
          <a:xfrm>
            <a:off x="4828327" y="3706892"/>
            <a:ext cx="262303" cy="262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1200">
              <a:solidFill>
                <a:srgbClr val="FFFFFF"/>
              </a:solidFill>
              <a:latin typeface="Arial" panose="020B0604020202020204"/>
            </a:endParaRPr>
          </a:p>
        </p:txBody>
      </p:sp>
      <p:cxnSp>
        <p:nvCxnSpPr>
          <p:cNvPr id="49" name="Gerade Verbindung 57">
            <a:extLst>
              <a:ext uri="{FF2B5EF4-FFF2-40B4-BE49-F238E27FC236}">
                <a16:creationId xmlns:a16="http://schemas.microsoft.com/office/drawing/2014/main" xmlns="" id="{3DEFF20D-16BC-4E69-8577-9C432599C8AF}"/>
              </a:ext>
            </a:extLst>
          </p:cNvPr>
          <p:cNvCxnSpPr>
            <a:cxnSpLocks/>
            <a:stCxn id="50" idx="7"/>
            <a:endCxn id="50" idx="3"/>
          </p:cNvCxnSpPr>
          <p:nvPr/>
        </p:nvCxnSpPr>
        <p:spPr>
          <a:xfrm flipH="1">
            <a:off x="4866740" y="3745305"/>
            <a:ext cx="185477" cy="185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Gerade Verbindung 25">
            <a:extLst>
              <a:ext uri="{FF2B5EF4-FFF2-40B4-BE49-F238E27FC236}">
                <a16:creationId xmlns:a16="http://schemas.microsoft.com/office/drawing/2014/main" xmlns="" id="{0F34550C-8BFB-4A6F-8E47-7185CE17F63F}"/>
              </a:ext>
            </a:extLst>
          </p:cNvPr>
          <p:cNvCxnSpPr>
            <a:cxnSpLocks/>
          </p:cNvCxnSpPr>
          <p:nvPr/>
        </p:nvCxnSpPr>
        <p:spPr>
          <a:xfrm>
            <a:off x="4816800" y="1188000"/>
            <a:ext cx="3960993" cy="0"/>
          </a:xfrm>
          <a:prstGeom prst="line">
            <a:avLst/>
          </a:prstGeom>
          <a:ln w="12700" cap="rnd">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Gerade Verbindung 25">
            <a:extLst>
              <a:ext uri="{FF2B5EF4-FFF2-40B4-BE49-F238E27FC236}">
                <a16:creationId xmlns:a16="http://schemas.microsoft.com/office/drawing/2014/main" xmlns="" id="{9F84ECE4-9682-4CB7-AFEC-A1105A4CA5B1}"/>
              </a:ext>
            </a:extLst>
          </p:cNvPr>
          <p:cNvCxnSpPr>
            <a:cxnSpLocks/>
          </p:cNvCxnSpPr>
          <p:nvPr/>
        </p:nvCxnSpPr>
        <p:spPr>
          <a:xfrm>
            <a:off x="519113" y="2417662"/>
            <a:ext cx="3862387" cy="0"/>
          </a:xfrm>
          <a:prstGeom prst="line">
            <a:avLst/>
          </a:prstGeom>
          <a:ln w="12700" cap="rnd">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xmlns="" id="{4774CB6B-7A79-4DA1-A532-902E3EF55051}"/>
              </a:ext>
            </a:extLst>
          </p:cNvPr>
          <p:cNvCxnSpPr>
            <a:cxnSpLocks/>
          </p:cNvCxnSpPr>
          <p:nvPr/>
        </p:nvCxnSpPr>
        <p:spPr>
          <a:xfrm>
            <a:off x="519113" y="3506289"/>
            <a:ext cx="3857625" cy="0"/>
          </a:xfrm>
          <a:prstGeom prst="line">
            <a:avLst/>
          </a:prstGeom>
          <a:ln w="12700" cap="rnd">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25">
            <a:extLst>
              <a:ext uri="{FF2B5EF4-FFF2-40B4-BE49-F238E27FC236}">
                <a16:creationId xmlns:a16="http://schemas.microsoft.com/office/drawing/2014/main" xmlns="" id="{96433C92-68EF-4A84-BFC1-3B6F712B87DA}"/>
              </a:ext>
            </a:extLst>
          </p:cNvPr>
          <p:cNvCxnSpPr>
            <a:cxnSpLocks/>
          </p:cNvCxnSpPr>
          <p:nvPr/>
        </p:nvCxnSpPr>
        <p:spPr>
          <a:xfrm>
            <a:off x="519113" y="1188000"/>
            <a:ext cx="3824286" cy="0"/>
          </a:xfrm>
          <a:prstGeom prst="line">
            <a:avLst/>
          </a:prstGeom>
          <a:ln w="12700" cap="rnd">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Gerade Verbindung 25">
            <a:extLst>
              <a:ext uri="{FF2B5EF4-FFF2-40B4-BE49-F238E27FC236}">
                <a16:creationId xmlns:a16="http://schemas.microsoft.com/office/drawing/2014/main" xmlns="" id="{C9D1ABDD-69D6-4FE8-A21C-FD664B308AE0}"/>
              </a:ext>
            </a:extLst>
          </p:cNvPr>
          <p:cNvCxnSpPr>
            <a:cxnSpLocks/>
          </p:cNvCxnSpPr>
          <p:nvPr/>
        </p:nvCxnSpPr>
        <p:spPr>
          <a:xfrm>
            <a:off x="4815842" y="2417662"/>
            <a:ext cx="3862387" cy="0"/>
          </a:xfrm>
          <a:prstGeom prst="line">
            <a:avLst/>
          </a:prstGeom>
          <a:ln w="12700" cap="rnd">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xmlns="" id="{A6DD789C-F954-4C5B-8B8A-FFEFB2FC6A11}"/>
              </a:ext>
            </a:extLst>
          </p:cNvPr>
          <p:cNvCxnSpPr>
            <a:cxnSpLocks/>
          </p:cNvCxnSpPr>
          <p:nvPr/>
        </p:nvCxnSpPr>
        <p:spPr>
          <a:xfrm>
            <a:off x="4815842" y="3506289"/>
            <a:ext cx="3857625" cy="0"/>
          </a:xfrm>
          <a:prstGeom prst="line">
            <a:avLst/>
          </a:prstGeom>
          <a:ln w="12700" cap="rnd">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3" name="Grafik 18">
            <a:extLst>
              <a:ext uri="{FF2B5EF4-FFF2-40B4-BE49-F238E27FC236}">
                <a16:creationId xmlns:a16="http://schemas.microsoft.com/office/drawing/2014/main" xmlns="" id="{8FC5686A-E2D6-4CA3-B920-D8885E4E7D54}"/>
              </a:ext>
            </a:extLst>
          </p:cNvPr>
          <p:cNvSpPr/>
          <p:nvPr/>
        </p:nvSpPr>
        <p:spPr>
          <a:xfrm>
            <a:off x="580625" y="1412576"/>
            <a:ext cx="156869" cy="165407"/>
          </a:xfrm>
          <a:custGeom>
            <a:avLst/>
            <a:gdLst>
              <a:gd name="connsiteX0" fmla="*/ 45824 w 156869"/>
              <a:gd name="connsiteY0" fmla="*/ 0 h 165407"/>
              <a:gd name="connsiteX1" fmla="*/ 152221 w 156869"/>
              <a:gd name="connsiteY1" fmla="*/ 0 h 165407"/>
              <a:gd name="connsiteX2" fmla="*/ 156869 w 156869"/>
              <a:gd name="connsiteY2" fmla="*/ 0 h 165407"/>
              <a:gd name="connsiteX3" fmla="*/ 156869 w 156869"/>
              <a:gd name="connsiteY3" fmla="*/ 4656 h 165407"/>
              <a:gd name="connsiteX4" fmla="*/ 156869 w 156869"/>
              <a:gd name="connsiteY4" fmla="*/ 165407 h 165407"/>
              <a:gd name="connsiteX5" fmla="*/ 93708 w 156869"/>
              <a:gd name="connsiteY5" fmla="*/ 165407 h 165407"/>
              <a:gd name="connsiteX6" fmla="*/ 93708 w 156869"/>
              <a:gd name="connsiteY6" fmla="*/ 156096 h 165407"/>
              <a:gd name="connsiteX7" fmla="*/ 147557 w 156869"/>
              <a:gd name="connsiteY7" fmla="*/ 156096 h 165407"/>
              <a:gd name="connsiteX8" fmla="*/ 147557 w 156869"/>
              <a:gd name="connsiteY8" fmla="*/ 9312 h 165407"/>
              <a:gd name="connsiteX9" fmla="*/ 50480 w 156869"/>
              <a:gd name="connsiteY9" fmla="*/ 9312 h 165407"/>
              <a:gd name="connsiteX10" fmla="*/ 50480 w 156869"/>
              <a:gd name="connsiteY10" fmla="*/ 43228 h 165407"/>
              <a:gd name="connsiteX11" fmla="*/ 41168 w 156869"/>
              <a:gd name="connsiteY11" fmla="*/ 43228 h 165407"/>
              <a:gd name="connsiteX12" fmla="*/ 41168 w 156869"/>
              <a:gd name="connsiteY12" fmla="*/ 4656 h 165407"/>
              <a:gd name="connsiteX13" fmla="*/ 41168 w 156869"/>
              <a:gd name="connsiteY13" fmla="*/ 0 h 165407"/>
              <a:gd name="connsiteX14" fmla="*/ 45824 w 156869"/>
              <a:gd name="connsiteY14" fmla="*/ 0 h 165407"/>
              <a:gd name="connsiteX15" fmla="*/ 45824 w 156869"/>
              <a:gd name="connsiteY15" fmla="*/ 0 h 165407"/>
              <a:gd name="connsiteX16" fmla="*/ 12429 w 156869"/>
              <a:gd name="connsiteY16" fmla="*/ 75842 h 165407"/>
              <a:gd name="connsiteX17" fmla="*/ 24076 w 156869"/>
              <a:gd name="connsiteY17" fmla="*/ 83868 h 165407"/>
              <a:gd name="connsiteX18" fmla="*/ 39353 w 156869"/>
              <a:gd name="connsiteY18" fmla="*/ 61086 h 165407"/>
              <a:gd name="connsiteX19" fmla="*/ 62395 w 156869"/>
              <a:gd name="connsiteY19" fmla="*/ 61086 h 165407"/>
              <a:gd name="connsiteX20" fmla="*/ 35218 w 156869"/>
              <a:gd name="connsiteY20" fmla="*/ 98877 h 165407"/>
              <a:gd name="connsiteX21" fmla="*/ 35218 w 156869"/>
              <a:gd name="connsiteY21" fmla="*/ 127616 h 165407"/>
              <a:gd name="connsiteX22" fmla="*/ 0 w 156869"/>
              <a:gd name="connsiteY22" fmla="*/ 127616 h 165407"/>
              <a:gd name="connsiteX23" fmla="*/ 0 w 156869"/>
              <a:gd name="connsiteY23" fmla="*/ 141331 h 165407"/>
              <a:gd name="connsiteX24" fmla="*/ 48665 w 156869"/>
              <a:gd name="connsiteY24" fmla="*/ 141331 h 165407"/>
              <a:gd name="connsiteX25" fmla="*/ 48665 w 156869"/>
              <a:gd name="connsiteY25" fmla="*/ 111045 h 165407"/>
              <a:gd name="connsiteX26" fmla="*/ 75069 w 156869"/>
              <a:gd name="connsiteY26" fmla="*/ 127616 h 165407"/>
              <a:gd name="connsiteX27" fmla="*/ 75069 w 156869"/>
              <a:gd name="connsiteY27" fmla="*/ 162038 h 165407"/>
              <a:gd name="connsiteX28" fmla="*/ 89052 w 156869"/>
              <a:gd name="connsiteY28" fmla="*/ 161785 h 165407"/>
              <a:gd name="connsiteX29" fmla="*/ 89052 w 156869"/>
              <a:gd name="connsiteY29" fmla="*/ 120625 h 165407"/>
              <a:gd name="connsiteX30" fmla="*/ 64455 w 156869"/>
              <a:gd name="connsiteY30" fmla="*/ 104574 h 165407"/>
              <a:gd name="connsiteX31" fmla="*/ 79985 w 156869"/>
              <a:gd name="connsiteY31" fmla="*/ 82053 h 165407"/>
              <a:gd name="connsiteX32" fmla="*/ 79985 w 156869"/>
              <a:gd name="connsiteY32" fmla="*/ 95507 h 165407"/>
              <a:gd name="connsiteX33" fmla="*/ 118297 w 156869"/>
              <a:gd name="connsiteY33" fmla="*/ 95507 h 165407"/>
              <a:gd name="connsiteX34" fmla="*/ 118297 w 156869"/>
              <a:gd name="connsiteY34" fmla="*/ 83860 h 165407"/>
              <a:gd name="connsiteX35" fmla="*/ 90338 w 156869"/>
              <a:gd name="connsiteY35" fmla="*/ 83860 h 165407"/>
              <a:gd name="connsiteX36" fmla="*/ 90338 w 156869"/>
              <a:gd name="connsiteY36" fmla="*/ 61346 h 165407"/>
              <a:gd name="connsiteX37" fmla="*/ 71447 w 156869"/>
              <a:gd name="connsiteY37" fmla="*/ 47884 h 165407"/>
              <a:gd name="connsiteX38" fmla="*/ 32622 w 156869"/>
              <a:gd name="connsiteY38" fmla="*/ 47884 h 165407"/>
              <a:gd name="connsiteX39" fmla="*/ 12429 w 156869"/>
              <a:gd name="connsiteY39" fmla="*/ 75842 h 165407"/>
              <a:gd name="connsiteX40" fmla="*/ 12429 w 156869"/>
              <a:gd name="connsiteY40" fmla="*/ 75842 h 165407"/>
              <a:gd name="connsiteX41" fmla="*/ 93723 w 156869"/>
              <a:gd name="connsiteY41" fmla="*/ 23280 h 165407"/>
              <a:gd name="connsiteX42" fmla="*/ 77933 w 156869"/>
              <a:gd name="connsiteY42" fmla="*/ 39070 h 165407"/>
              <a:gd name="connsiteX43" fmla="*/ 93723 w 156869"/>
              <a:gd name="connsiteY43" fmla="*/ 54860 h 165407"/>
              <a:gd name="connsiteX44" fmla="*/ 109521 w 156869"/>
              <a:gd name="connsiteY44" fmla="*/ 39070 h 165407"/>
              <a:gd name="connsiteX45" fmla="*/ 93723 w 156869"/>
              <a:gd name="connsiteY45" fmla="*/ 23280 h 165407"/>
              <a:gd name="connsiteX46" fmla="*/ 93723 w 156869"/>
              <a:gd name="connsiteY46" fmla="*/ 23280 h 165407"/>
              <a:gd name="connsiteX47" fmla="*/ 70421 w 156869"/>
              <a:gd name="connsiteY47" fmla="*/ 165407 h 165407"/>
              <a:gd name="connsiteX48" fmla="*/ 70421 w 156869"/>
              <a:gd name="connsiteY48" fmla="*/ 156096 h 165407"/>
              <a:gd name="connsiteX49" fmla="*/ 50480 w 156869"/>
              <a:gd name="connsiteY49" fmla="*/ 156096 h 165407"/>
              <a:gd name="connsiteX50" fmla="*/ 50480 w 156869"/>
              <a:gd name="connsiteY50" fmla="*/ 145995 h 165407"/>
              <a:gd name="connsiteX51" fmla="*/ 41168 w 156869"/>
              <a:gd name="connsiteY51" fmla="*/ 145995 h 165407"/>
              <a:gd name="connsiteX52" fmla="*/ 41168 w 156869"/>
              <a:gd name="connsiteY52" fmla="*/ 160751 h 165407"/>
              <a:gd name="connsiteX53" fmla="*/ 41168 w 156869"/>
              <a:gd name="connsiteY53" fmla="*/ 165407 h 165407"/>
              <a:gd name="connsiteX54" fmla="*/ 45824 w 156869"/>
              <a:gd name="connsiteY54" fmla="*/ 165407 h 165407"/>
              <a:gd name="connsiteX55" fmla="*/ 70421 w 156869"/>
              <a:gd name="connsiteY55" fmla="*/ 165407 h 165407"/>
              <a:gd name="connsiteX56" fmla="*/ 70421 w 156869"/>
              <a:gd name="connsiteY56" fmla="*/ 165407 h 165407"/>
              <a:gd name="connsiteX57" fmla="*/ 41168 w 156869"/>
              <a:gd name="connsiteY57" fmla="*/ 82619 h 165407"/>
              <a:gd name="connsiteX58" fmla="*/ 50480 w 156869"/>
              <a:gd name="connsiteY58" fmla="*/ 69670 h 165407"/>
              <a:gd name="connsiteX59" fmla="*/ 50480 w 156869"/>
              <a:gd name="connsiteY59" fmla="*/ 65749 h 165407"/>
              <a:gd name="connsiteX60" fmla="*/ 41834 w 156869"/>
              <a:gd name="connsiteY60" fmla="*/ 65749 h 165407"/>
              <a:gd name="connsiteX61" fmla="*/ 41168 w 156869"/>
              <a:gd name="connsiteY61" fmla="*/ 66745 h 165407"/>
              <a:gd name="connsiteX62" fmla="*/ 41168 w 156869"/>
              <a:gd name="connsiteY62" fmla="*/ 82619 h 16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6869" h="165407">
                <a:moveTo>
                  <a:pt x="45824" y="0"/>
                </a:moveTo>
                <a:lnTo>
                  <a:pt x="152221" y="0"/>
                </a:lnTo>
                <a:lnTo>
                  <a:pt x="156869" y="0"/>
                </a:lnTo>
                <a:lnTo>
                  <a:pt x="156869" y="4656"/>
                </a:lnTo>
                <a:cubicBezTo>
                  <a:pt x="156869" y="58245"/>
                  <a:pt x="156869" y="111826"/>
                  <a:pt x="156869" y="165407"/>
                </a:cubicBezTo>
                <a:cubicBezTo>
                  <a:pt x="135818" y="165407"/>
                  <a:pt x="114767" y="165407"/>
                  <a:pt x="93708" y="165407"/>
                </a:cubicBezTo>
                <a:lnTo>
                  <a:pt x="93708" y="156096"/>
                </a:lnTo>
                <a:lnTo>
                  <a:pt x="147557" y="156096"/>
                </a:lnTo>
                <a:cubicBezTo>
                  <a:pt x="147557" y="107163"/>
                  <a:pt x="147557" y="58237"/>
                  <a:pt x="147557" y="9312"/>
                </a:cubicBezTo>
                <a:lnTo>
                  <a:pt x="50480" y="9312"/>
                </a:lnTo>
                <a:lnTo>
                  <a:pt x="50480" y="43228"/>
                </a:lnTo>
                <a:lnTo>
                  <a:pt x="41168" y="43228"/>
                </a:lnTo>
                <a:lnTo>
                  <a:pt x="41168" y="4656"/>
                </a:lnTo>
                <a:lnTo>
                  <a:pt x="41168" y="0"/>
                </a:lnTo>
                <a:lnTo>
                  <a:pt x="45824" y="0"/>
                </a:lnTo>
                <a:lnTo>
                  <a:pt x="45824" y="0"/>
                </a:lnTo>
                <a:close/>
                <a:moveTo>
                  <a:pt x="12429" y="75842"/>
                </a:moveTo>
                <a:lnTo>
                  <a:pt x="24076" y="83868"/>
                </a:lnTo>
                <a:lnTo>
                  <a:pt x="39353" y="61086"/>
                </a:lnTo>
                <a:lnTo>
                  <a:pt x="62395" y="61086"/>
                </a:lnTo>
                <a:lnTo>
                  <a:pt x="35218" y="98877"/>
                </a:lnTo>
                <a:lnTo>
                  <a:pt x="35218" y="127616"/>
                </a:lnTo>
                <a:lnTo>
                  <a:pt x="0" y="127616"/>
                </a:lnTo>
                <a:lnTo>
                  <a:pt x="0" y="141331"/>
                </a:lnTo>
                <a:lnTo>
                  <a:pt x="48665" y="141331"/>
                </a:lnTo>
                <a:lnTo>
                  <a:pt x="48665" y="111045"/>
                </a:lnTo>
                <a:lnTo>
                  <a:pt x="75069" y="127616"/>
                </a:lnTo>
                <a:lnTo>
                  <a:pt x="75069" y="162038"/>
                </a:lnTo>
                <a:lnTo>
                  <a:pt x="89052" y="161785"/>
                </a:lnTo>
                <a:lnTo>
                  <a:pt x="89052" y="120625"/>
                </a:lnTo>
                <a:lnTo>
                  <a:pt x="64455" y="104574"/>
                </a:lnTo>
                <a:lnTo>
                  <a:pt x="79985" y="82053"/>
                </a:lnTo>
                <a:lnTo>
                  <a:pt x="79985" y="95507"/>
                </a:lnTo>
                <a:lnTo>
                  <a:pt x="118297" y="95507"/>
                </a:lnTo>
                <a:lnTo>
                  <a:pt x="118297" y="83860"/>
                </a:lnTo>
                <a:lnTo>
                  <a:pt x="90338" y="83860"/>
                </a:lnTo>
                <a:lnTo>
                  <a:pt x="90338" y="61346"/>
                </a:lnTo>
                <a:lnTo>
                  <a:pt x="71447" y="47884"/>
                </a:lnTo>
                <a:lnTo>
                  <a:pt x="32622" y="47884"/>
                </a:lnTo>
                <a:lnTo>
                  <a:pt x="12429" y="75842"/>
                </a:lnTo>
                <a:lnTo>
                  <a:pt x="12429" y="75842"/>
                </a:lnTo>
                <a:close/>
                <a:moveTo>
                  <a:pt x="93723" y="23280"/>
                </a:moveTo>
                <a:cubicBezTo>
                  <a:pt x="85001" y="23280"/>
                  <a:pt x="77933" y="30348"/>
                  <a:pt x="77933" y="39070"/>
                </a:cubicBezTo>
                <a:cubicBezTo>
                  <a:pt x="77933" y="47792"/>
                  <a:pt x="85001" y="54860"/>
                  <a:pt x="93723" y="54860"/>
                </a:cubicBezTo>
                <a:cubicBezTo>
                  <a:pt x="102445" y="54860"/>
                  <a:pt x="109521" y="47792"/>
                  <a:pt x="109521" y="39070"/>
                </a:cubicBezTo>
                <a:cubicBezTo>
                  <a:pt x="109521" y="30348"/>
                  <a:pt x="102445" y="23280"/>
                  <a:pt x="93723" y="23280"/>
                </a:cubicBezTo>
                <a:lnTo>
                  <a:pt x="93723" y="23280"/>
                </a:lnTo>
                <a:close/>
                <a:moveTo>
                  <a:pt x="70421" y="165407"/>
                </a:moveTo>
                <a:lnTo>
                  <a:pt x="70421" y="156096"/>
                </a:lnTo>
                <a:lnTo>
                  <a:pt x="50480" y="156096"/>
                </a:lnTo>
                <a:lnTo>
                  <a:pt x="50480" y="145995"/>
                </a:lnTo>
                <a:lnTo>
                  <a:pt x="41168" y="145995"/>
                </a:lnTo>
                <a:lnTo>
                  <a:pt x="41168" y="160751"/>
                </a:lnTo>
                <a:lnTo>
                  <a:pt x="41168" y="165407"/>
                </a:lnTo>
                <a:lnTo>
                  <a:pt x="45824" y="165407"/>
                </a:lnTo>
                <a:lnTo>
                  <a:pt x="70421" y="165407"/>
                </a:lnTo>
                <a:lnTo>
                  <a:pt x="70421" y="165407"/>
                </a:lnTo>
                <a:close/>
                <a:moveTo>
                  <a:pt x="41168" y="82619"/>
                </a:moveTo>
                <a:lnTo>
                  <a:pt x="50480" y="69670"/>
                </a:lnTo>
                <a:lnTo>
                  <a:pt x="50480" y="65749"/>
                </a:lnTo>
                <a:lnTo>
                  <a:pt x="41834" y="65749"/>
                </a:lnTo>
                <a:lnTo>
                  <a:pt x="41168" y="66745"/>
                </a:lnTo>
                <a:lnTo>
                  <a:pt x="41168" y="82619"/>
                </a:lnTo>
                <a:close/>
              </a:path>
            </a:pathLst>
          </a:custGeom>
          <a:solidFill>
            <a:schemeClr val="bg1"/>
          </a:solidFill>
          <a:ln w="7541" cap="flat">
            <a:noFill/>
            <a:prstDash val="solid"/>
            <a:miter/>
          </a:ln>
        </p:spPr>
        <p:txBody>
          <a:bodyPr rtlCol="0" anchor="ctr"/>
          <a:lstStyle/>
          <a:p>
            <a:endParaRPr lang="de-DE"/>
          </a:p>
        </p:txBody>
      </p:sp>
      <p:grpSp>
        <p:nvGrpSpPr>
          <p:cNvPr id="74" name="Grafik 24">
            <a:extLst>
              <a:ext uri="{FF2B5EF4-FFF2-40B4-BE49-F238E27FC236}">
                <a16:creationId xmlns:a16="http://schemas.microsoft.com/office/drawing/2014/main" xmlns="" id="{9EE2D99A-D196-44D5-A295-DD5468E25B81}"/>
              </a:ext>
            </a:extLst>
          </p:cNvPr>
          <p:cNvGrpSpPr/>
          <p:nvPr/>
        </p:nvGrpSpPr>
        <p:grpSpPr>
          <a:xfrm>
            <a:off x="561312" y="2682061"/>
            <a:ext cx="207722" cy="165703"/>
            <a:chOff x="561312" y="2682061"/>
            <a:chExt cx="207722" cy="165703"/>
          </a:xfrm>
          <a:solidFill>
            <a:schemeClr val="bg1"/>
          </a:solidFill>
        </p:grpSpPr>
        <p:sp>
          <p:nvSpPr>
            <p:cNvPr id="75" name="Freihandform: Form 74">
              <a:extLst>
                <a:ext uri="{FF2B5EF4-FFF2-40B4-BE49-F238E27FC236}">
                  <a16:creationId xmlns:a16="http://schemas.microsoft.com/office/drawing/2014/main" xmlns="" id="{4F906CBB-F836-44AC-91DB-85E5DEAE0D21}"/>
                </a:ext>
              </a:extLst>
            </p:cNvPr>
            <p:cNvSpPr/>
            <p:nvPr/>
          </p:nvSpPr>
          <p:spPr>
            <a:xfrm>
              <a:off x="630151" y="2701274"/>
              <a:ext cx="77648" cy="77651"/>
            </a:xfrm>
            <a:custGeom>
              <a:avLst/>
              <a:gdLst>
                <a:gd name="connsiteX0" fmla="*/ 10199 w 77648"/>
                <a:gd name="connsiteY0" fmla="*/ 1753 h 77651"/>
                <a:gd name="connsiteX1" fmla="*/ 1747 w 77648"/>
                <a:gd name="connsiteY1" fmla="*/ 1753 h 77651"/>
                <a:gd name="connsiteX2" fmla="*/ 1753 w 77648"/>
                <a:gd name="connsiteY2" fmla="*/ 10204 h 77651"/>
                <a:gd name="connsiteX3" fmla="*/ 67453 w 77648"/>
                <a:gd name="connsiteY3" fmla="*/ 75904 h 77651"/>
                <a:gd name="connsiteX4" fmla="*/ 75898 w 77648"/>
                <a:gd name="connsiteY4" fmla="*/ 75904 h 77651"/>
                <a:gd name="connsiteX5" fmla="*/ 75898 w 77648"/>
                <a:gd name="connsiteY5" fmla="*/ 67452 h 77651"/>
                <a:gd name="connsiteX6" fmla="*/ 10199 w 77648"/>
                <a:gd name="connsiteY6" fmla="*/ 1753 h 7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48" h="77651">
                  <a:moveTo>
                    <a:pt x="10199" y="1753"/>
                  </a:moveTo>
                  <a:cubicBezTo>
                    <a:pt x="7868" y="-584"/>
                    <a:pt x="4090" y="-584"/>
                    <a:pt x="1747" y="1753"/>
                  </a:cubicBezTo>
                  <a:cubicBezTo>
                    <a:pt x="-583" y="4083"/>
                    <a:pt x="-583" y="7868"/>
                    <a:pt x="1753" y="10204"/>
                  </a:cubicBezTo>
                  <a:lnTo>
                    <a:pt x="67453" y="75904"/>
                  </a:lnTo>
                  <a:cubicBezTo>
                    <a:pt x="69783" y="78234"/>
                    <a:pt x="73561" y="78234"/>
                    <a:pt x="75898" y="75904"/>
                  </a:cubicBezTo>
                  <a:cubicBezTo>
                    <a:pt x="78235" y="73573"/>
                    <a:pt x="78228" y="69789"/>
                    <a:pt x="75898" y="67452"/>
                  </a:cubicBezTo>
                  <a:lnTo>
                    <a:pt x="10199" y="1753"/>
                  </a:lnTo>
                  <a:close/>
                </a:path>
              </a:pathLst>
            </a:custGeom>
            <a:grpFill/>
            <a:ln w="6350"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xmlns="" id="{86BB95BB-03D7-4C6F-94E0-733B319505CD}"/>
                </a:ext>
              </a:extLst>
            </p:cNvPr>
            <p:cNvSpPr/>
            <p:nvPr/>
          </p:nvSpPr>
          <p:spPr>
            <a:xfrm>
              <a:off x="646950" y="2750882"/>
              <a:ext cx="11242" cy="11246"/>
            </a:xfrm>
            <a:custGeom>
              <a:avLst/>
              <a:gdLst>
                <a:gd name="connsiteX0" fmla="*/ 8434 w 11242"/>
                <a:gd name="connsiteY0" fmla="*/ 9450 h 11246"/>
                <a:gd name="connsiteX1" fmla="*/ 10985 w 11242"/>
                <a:gd name="connsiteY1" fmla="*/ 259 h 11246"/>
                <a:gd name="connsiteX2" fmla="*/ 1793 w 11242"/>
                <a:gd name="connsiteY2" fmla="*/ 2810 h 11246"/>
                <a:gd name="connsiteX3" fmla="*/ 1540 w 11242"/>
                <a:gd name="connsiteY3" fmla="*/ 9710 h 11246"/>
                <a:gd name="connsiteX4" fmla="*/ 8434 w 11242"/>
                <a:gd name="connsiteY4" fmla="*/ 9450 h 1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 h="11246">
                  <a:moveTo>
                    <a:pt x="8434" y="9450"/>
                  </a:moveTo>
                  <a:cubicBezTo>
                    <a:pt x="11037" y="6841"/>
                    <a:pt x="11673" y="947"/>
                    <a:pt x="10985" y="259"/>
                  </a:cubicBezTo>
                  <a:cubicBezTo>
                    <a:pt x="10297" y="-429"/>
                    <a:pt x="4403" y="200"/>
                    <a:pt x="1793" y="2810"/>
                  </a:cubicBezTo>
                  <a:cubicBezTo>
                    <a:pt x="-810" y="5419"/>
                    <a:pt x="-297" y="7873"/>
                    <a:pt x="1540" y="9710"/>
                  </a:cubicBezTo>
                  <a:cubicBezTo>
                    <a:pt x="3370" y="11541"/>
                    <a:pt x="5824" y="12060"/>
                    <a:pt x="8434" y="9450"/>
                  </a:cubicBezTo>
                  <a:close/>
                </a:path>
              </a:pathLst>
            </a:custGeom>
            <a:grpFill/>
            <a:ln w="6350"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xmlns="" id="{7CDE0288-803D-4A28-B319-AEB2BEFF8738}"/>
                </a:ext>
              </a:extLst>
            </p:cNvPr>
            <p:cNvSpPr/>
            <p:nvPr/>
          </p:nvSpPr>
          <p:spPr>
            <a:xfrm>
              <a:off x="632107" y="2765727"/>
              <a:ext cx="11243" cy="11252"/>
            </a:xfrm>
            <a:custGeom>
              <a:avLst/>
              <a:gdLst>
                <a:gd name="connsiteX0" fmla="*/ 10982 w 11243"/>
                <a:gd name="connsiteY0" fmla="*/ 259 h 11252"/>
                <a:gd name="connsiteX1" fmla="*/ 1791 w 11243"/>
                <a:gd name="connsiteY1" fmla="*/ 2816 h 11252"/>
                <a:gd name="connsiteX2" fmla="*/ 1538 w 11243"/>
                <a:gd name="connsiteY2" fmla="*/ 9710 h 11252"/>
                <a:gd name="connsiteX3" fmla="*/ 8438 w 11243"/>
                <a:gd name="connsiteY3" fmla="*/ 9457 h 11252"/>
                <a:gd name="connsiteX4" fmla="*/ 10982 w 11243"/>
                <a:gd name="connsiteY4" fmla="*/ 259 h 11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3" h="11252">
                  <a:moveTo>
                    <a:pt x="10982" y="259"/>
                  </a:moveTo>
                  <a:cubicBezTo>
                    <a:pt x="10294" y="-429"/>
                    <a:pt x="4400" y="200"/>
                    <a:pt x="1791" y="2816"/>
                  </a:cubicBezTo>
                  <a:cubicBezTo>
                    <a:pt x="-812" y="5419"/>
                    <a:pt x="-293" y="7879"/>
                    <a:pt x="1538" y="9710"/>
                  </a:cubicBezTo>
                  <a:cubicBezTo>
                    <a:pt x="3375" y="11547"/>
                    <a:pt x="5822" y="12066"/>
                    <a:pt x="8438" y="9457"/>
                  </a:cubicBezTo>
                  <a:cubicBezTo>
                    <a:pt x="11041" y="6841"/>
                    <a:pt x="11677" y="953"/>
                    <a:pt x="10982" y="259"/>
                  </a:cubicBezTo>
                  <a:close/>
                </a:path>
              </a:pathLst>
            </a:custGeom>
            <a:grpFill/>
            <a:ln w="6350"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xmlns="" id="{A118A432-D360-4CDE-99F9-45916DCDCF5F}"/>
                </a:ext>
              </a:extLst>
            </p:cNvPr>
            <p:cNvSpPr/>
            <p:nvPr/>
          </p:nvSpPr>
          <p:spPr>
            <a:xfrm>
              <a:off x="617267" y="2780570"/>
              <a:ext cx="11242" cy="11252"/>
            </a:xfrm>
            <a:custGeom>
              <a:avLst/>
              <a:gdLst>
                <a:gd name="connsiteX0" fmla="*/ 10983 w 11242"/>
                <a:gd name="connsiteY0" fmla="*/ 261 h 11252"/>
                <a:gd name="connsiteX1" fmla="*/ 1791 w 11242"/>
                <a:gd name="connsiteY1" fmla="*/ 2813 h 11252"/>
                <a:gd name="connsiteX2" fmla="*/ 1532 w 11242"/>
                <a:gd name="connsiteY2" fmla="*/ 9713 h 11252"/>
                <a:gd name="connsiteX3" fmla="*/ 8432 w 11242"/>
                <a:gd name="connsiteY3" fmla="*/ 9460 h 11252"/>
                <a:gd name="connsiteX4" fmla="*/ 10983 w 11242"/>
                <a:gd name="connsiteY4" fmla="*/ 261 h 11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 h="11252">
                  <a:moveTo>
                    <a:pt x="10983" y="261"/>
                  </a:moveTo>
                  <a:cubicBezTo>
                    <a:pt x="10295" y="-433"/>
                    <a:pt x="4394" y="203"/>
                    <a:pt x="1791" y="2813"/>
                  </a:cubicBezTo>
                  <a:cubicBezTo>
                    <a:pt x="-812" y="5422"/>
                    <a:pt x="-292" y="7876"/>
                    <a:pt x="1532" y="9713"/>
                  </a:cubicBezTo>
                  <a:cubicBezTo>
                    <a:pt x="3369" y="11543"/>
                    <a:pt x="5816" y="12069"/>
                    <a:pt x="8432" y="9460"/>
                  </a:cubicBezTo>
                  <a:cubicBezTo>
                    <a:pt x="11048" y="6850"/>
                    <a:pt x="11671" y="950"/>
                    <a:pt x="10983" y="261"/>
                  </a:cubicBezTo>
                  <a:close/>
                </a:path>
              </a:pathLst>
            </a:custGeom>
            <a:grpFill/>
            <a:ln w="6350"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xmlns="" id="{5FD13598-D3D0-4567-A553-77821AD498C7}"/>
                </a:ext>
              </a:extLst>
            </p:cNvPr>
            <p:cNvSpPr/>
            <p:nvPr/>
          </p:nvSpPr>
          <p:spPr>
            <a:xfrm>
              <a:off x="602416" y="2795413"/>
              <a:ext cx="11245" cy="11249"/>
            </a:xfrm>
            <a:custGeom>
              <a:avLst/>
              <a:gdLst>
                <a:gd name="connsiteX0" fmla="*/ 1796 w 11245"/>
                <a:gd name="connsiteY0" fmla="*/ 2809 h 11249"/>
                <a:gd name="connsiteX1" fmla="*/ 1537 w 11245"/>
                <a:gd name="connsiteY1" fmla="*/ 9709 h 11249"/>
                <a:gd name="connsiteX2" fmla="*/ 8430 w 11245"/>
                <a:gd name="connsiteY2" fmla="*/ 9456 h 11249"/>
                <a:gd name="connsiteX3" fmla="*/ 10988 w 11245"/>
                <a:gd name="connsiteY3" fmla="*/ 264 h 11249"/>
                <a:gd name="connsiteX4" fmla="*/ 1796 w 11245"/>
                <a:gd name="connsiteY4" fmla="*/ 2809 h 1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5" h="11249">
                  <a:moveTo>
                    <a:pt x="1796" y="2809"/>
                  </a:moveTo>
                  <a:cubicBezTo>
                    <a:pt x="-813" y="5418"/>
                    <a:pt x="-294" y="7872"/>
                    <a:pt x="1537" y="9709"/>
                  </a:cubicBezTo>
                  <a:cubicBezTo>
                    <a:pt x="3367" y="11546"/>
                    <a:pt x="5821" y="12059"/>
                    <a:pt x="8430" y="9456"/>
                  </a:cubicBezTo>
                  <a:cubicBezTo>
                    <a:pt x="11040" y="6847"/>
                    <a:pt x="11676" y="946"/>
                    <a:pt x="10988" y="264"/>
                  </a:cubicBezTo>
                  <a:cubicBezTo>
                    <a:pt x="10293" y="-437"/>
                    <a:pt x="4406" y="206"/>
                    <a:pt x="1796" y="2809"/>
                  </a:cubicBezTo>
                  <a:close/>
                </a:path>
              </a:pathLst>
            </a:custGeom>
            <a:grpFill/>
            <a:ln w="6350" cap="flat">
              <a:noFill/>
              <a:prstDash val="solid"/>
              <a:miter/>
            </a:ln>
          </p:spPr>
          <p:txBody>
            <a:bodyPr rtlCol="0" anchor="ctr"/>
            <a:lstStyle/>
            <a:p>
              <a:endParaRPr lang="de-DE"/>
            </a:p>
          </p:txBody>
        </p:sp>
        <p:sp>
          <p:nvSpPr>
            <p:cNvPr id="80" name="Freihandform: Form 79">
              <a:extLst>
                <a:ext uri="{FF2B5EF4-FFF2-40B4-BE49-F238E27FC236}">
                  <a16:creationId xmlns:a16="http://schemas.microsoft.com/office/drawing/2014/main" xmlns="" id="{6A9C17AD-D971-4445-B507-8BE175CB3AA0}"/>
                </a:ext>
              </a:extLst>
            </p:cNvPr>
            <p:cNvSpPr/>
            <p:nvPr/>
          </p:nvSpPr>
          <p:spPr>
            <a:xfrm>
              <a:off x="633409" y="2737959"/>
              <a:ext cx="12125" cy="10375"/>
            </a:xfrm>
            <a:custGeom>
              <a:avLst/>
              <a:gdLst>
                <a:gd name="connsiteX0" fmla="*/ 7785 w 12125"/>
                <a:gd name="connsiteY0" fmla="*/ 9235 h 10375"/>
                <a:gd name="connsiteX1" fmla="*/ 12024 w 12125"/>
                <a:gd name="connsiteY1" fmla="*/ 692 h 10375"/>
                <a:gd name="connsiteX2" fmla="*/ 2514 w 12125"/>
                <a:gd name="connsiteY2" fmla="*/ 1465 h 10375"/>
                <a:gd name="connsiteX3" fmla="*/ 969 w 12125"/>
                <a:gd name="connsiteY3" fmla="*/ 8183 h 10375"/>
                <a:gd name="connsiteX4" fmla="*/ 7785 w 12125"/>
                <a:gd name="connsiteY4" fmla="*/ 9235 h 1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 h="10375">
                  <a:moveTo>
                    <a:pt x="7785" y="9235"/>
                  </a:moveTo>
                  <a:cubicBezTo>
                    <a:pt x="10842" y="7171"/>
                    <a:pt x="12576" y="1510"/>
                    <a:pt x="12024" y="692"/>
                  </a:cubicBezTo>
                  <a:cubicBezTo>
                    <a:pt x="11479" y="-113"/>
                    <a:pt x="5571" y="-599"/>
                    <a:pt x="2514" y="1465"/>
                  </a:cubicBezTo>
                  <a:cubicBezTo>
                    <a:pt x="-543" y="3529"/>
                    <a:pt x="-492" y="6041"/>
                    <a:pt x="969" y="8183"/>
                  </a:cubicBezTo>
                  <a:cubicBezTo>
                    <a:pt x="2417" y="10326"/>
                    <a:pt x="4728" y="11299"/>
                    <a:pt x="7785" y="9235"/>
                  </a:cubicBezTo>
                  <a:close/>
                </a:path>
              </a:pathLst>
            </a:custGeom>
            <a:grpFill/>
            <a:ln w="6350"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xmlns="" id="{F6D13B40-7BC3-4AB4-9421-2E0FCDF72CC2}"/>
                </a:ext>
              </a:extLst>
            </p:cNvPr>
            <p:cNvSpPr/>
            <p:nvPr/>
          </p:nvSpPr>
          <p:spPr>
            <a:xfrm>
              <a:off x="616026" y="2749719"/>
              <a:ext cx="12124" cy="10386"/>
            </a:xfrm>
            <a:custGeom>
              <a:avLst/>
              <a:gdLst>
                <a:gd name="connsiteX0" fmla="*/ 7778 w 12124"/>
                <a:gd name="connsiteY0" fmla="*/ 9244 h 10386"/>
                <a:gd name="connsiteX1" fmla="*/ 12023 w 12124"/>
                <a:gd name="connsiteY1" fmla="*/ 701 h 10386"/>
                <a:gd name="connsiteX2" fmla="*/ 2513 w 12124"/>
                <a:gd name="connsiteY2" fmla="*/ 1460 h 10386"/>
                <a:gd name="connsiteX3" fmla="*/ 962 w 12124"/>
                <a:gd name="connsiteY3" fmla="*/ 8186 h 10386"/>
                <a:gd name="connsiteX4" fmla="*/ 7778 w 12124"/>
                <a:gd name="connsiteY4" fmla="*/ 9244 h 1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 h="10386">
                  <a:moveTo>
                    <a:pt x="7778" y="9244"/>
                  </a:moveTo>
                  <a:cubicBezTo>
                    <a:pt x="10835" y="7173"/>
                    <a:pt x="12575" y="1512"/>
                    <a:pt x="12023" y="701"/>
                  </a:cubicBezTo>
                  <a:cubicBezTo>
                    <a:pt x="11478" y="-110"/>
                    <a:pt x="5571" y="-604"/>
                    <a:pt x="2513" y="1460"/>
                  </a:cubicBezTo>
                  <a:cubicBezTo>
                    <a:pt x="-538" y="3531"/>
                    <a:pt x="-492" y="6037"/>
                    <a:pt x="962" y="8186"/>
                  </a:cubicBezTo>
                  <a:cubicBezTo>
                    <a:pt x="2416" y="10334"/>
                    <a:pt x="4720" y="11314"/>
                    <a:pt x="7778" y="9244"/>
                  </a:cubicBezTo>
                  <a:close/>
                </a:path>
              </a:pathLst>
            </a:custGeom>
            <a:grpFill/>
            <a:ln w="6350"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xmlns="" id="{B6D8731E-B718-4D36-B7B3-C738270D00CE}"/>
                </a:ext>
              </a:extLst>
            </p:cNvPr>
            <p:cNvSpPr/>
            <p:nvPr/>
          </p:nvSpPr>
          <p:spPr>
            <a:xfrm>
              <a:off x="598636" y="2761491"/>
              <a:ext cx="12128" cy="10380"/>
            </a:xfrm>
            <a:custGeom>
              <a:avLst/>
              <a:gdLst>
                <a:gd name="connsiteX0" fmla="*/ 7784 w 12128"/>
                <a:gd name="connsiteY0" fmla="*/ 9241 h 10380"/>
                <a:gd name="connsiteX1" fmla="*/ 12029 w 12128"/>
                <a:gd name="connsiteY1" fmla="*/ 698 h 10380"/>
                <a:gd name="connsiteX2" fmla="*/ 2519 w 12128"/>
                <a:gd name="connsiteY2" fmla="*/ 1464 h 10380"/>
                <a:gd name="connsiteX3" fmla="*/ 961 w 12128"/>
                <a:gd name="connsiteY3" fmla="*/ 8183 h 10380"/>
                <a:gd name="connsiteX4" fmla="*/ 7784 w 12128"/>
                <a:gd name="connsiteY4" fmla="*/ 9241 h 1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 h="10380">
                  <a:moveTo>
                    <a:pt x="7784" y="9241"/>
                  </a:moveTo>
                  <a:cubicBezTo>
                    <a:pt x="10841" y="7170"/>
                    <a:pt x="12574" y="1509"/>
                    <a:pt x="12029" y="698"/>
                  </a:cubicBezTo>
                  <a:cubicBezTo>
                    <a:pt x="11477" y="-113"/>
                    <a:pt x="5577" y="-600"/>
                    <a:pt x="2519" y="1464"/>
                  </a:cubicBezTo>
                  <a:cubicBezTo>
                    <a:pt x="-538" y="3528"/>
                    <a:pt x="-493" y="6040"/>
                    <a:pt x="961" y="8183"/>
                  </a:cubicBezTo>
                  <a:cubicBezTo>
                    <a:pt x="2422" y="10331"/>
                    <a:pt x="4733" y="11305"/>
                    <a:pt x="7784" y="9241"/>
                  </a:cubicBezTo>
                  <a:close/>
                </a:path>
              </a:pathLst>
            </a:custGeom>
            <a:grpFill/>
            <a:ln w="6350"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xmlns="" id="{3B0080FC-3AA9-4148-96BE-76C8F3D5536F}"/>
                </a:ext>
              </a:extLst>
            </p:cNvPr>
            <p:cNvSpPr/>
            <p:nvPr/>
          </p:nvSpPr>
          <p:spPr>
            <a:xfrm>
              <a:off x="581258" y="2773253"/>
              <a:ext cx="12128" cy="10378"/>
            </a:xfrm>
            <a:custGeom>
              <a:avLst/>
              <a:gdLst>
                <a:gd name="connsiteX0" fmla="*/ 2519 w 12128"/>
                <a:gd name="connsiteY0" fmla="*/ 1464 h 10378"/>
                <a:gd name="connsiteX1" fmla="*/ 961 w 12128"/>
                <a:gd name="connsiteY1" fmla="*/ 8183 h 10378"/>
                <a:gd name="connsiteX2" fmla="*/ 7784 w 12128"/>
                <a:gd name="connsiteY2" fmla="*/ 9234 h 10378"/>
                <a:gd name="connsiteX3" fmla="*/ 12029 w 12128"/>
                <a:gd name="connsiteY3" fmla="*/ 698 h 10378"/>
                <a:gd name="connsiteX4" fmla="*/ 2519 w 12128"/>
                <a:gd name="connsiteY4" fmla="*/ 1464 h 1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 h="10378">
                  <a:moveTo>
                    <a:pt x="2519" y="1464"/>
                  </a:moveTo>
                  <a:cubicBezTo>
                    <a:pt x="-538" y="3528"/>
                    <a:pt x="-493" y="6040"/>
                    <a:pt x="961" y="8183"/>
                  </a:cubicBezTo>
                  <a:cubicBezTo>
                    <a:pt x="2422" y="10331"/>
                    <a:pt x="4726" y="11305"/>
                    <a:pt x="7784" y="9234"/>
                  </a:cubicBezTo>
                  <a:cubicBezTo>
                    <a:pt x="10841" y="7170"/>
                    <a:pt x="12574" y="1509"/>
                    <a:pt x="12029" y="698"/>
                  </a:cubicBezTo>
                  <a:cubicBezTo>
                    <a:pt x="11477" y="-113"/>
                    <a:pt x="5577" y="-600"/>
                    <a:pt x="2519" y="1464"/>
                  </a:cubicBezTo>
                  <a:close/>
                </a:path>
              </a:pathLst>
            </a:custGeom>
            <a:grpFill/>
            <a:ln w="6350"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xmlns="" id="{7EBE9AE7-152A-416A-B9AC-61737CD73DFF}"/>
                </a:ext>
              </a:extLst>
            </p:cNvPr>
            <p:cNvSpPr/>
            <p:nvPr/>
          </p:nvSpPr>
          <p:spPr>
            <a:xfrm>
              <a:off x="660735" y="2763535"/>
              <a:ext cx="10379" cy="12127"/>
            </a:xfrm>
            <a:custGeom>
              <a:avLst/>
              <a:gdLst>
                <a:gd name="connsiteX0" fmla="*/ 2192 w 10379"/>
                <a:gd name="connsiteY0" fmla="*/ 11163 h 12127"/>
                <a:gd name="connsiteX1" fmla="*/ 8910 w 10379"/>
                <a:gd name="connsiteY1" fmla="*/ 9611 h 12127"/>
                <a:gd name="connsiteX2" fmla="*/ 9683 w 10379"/>
                <a:gd name="connsiteY2" fmla="*/ 101 h 12127"/>
                <a:gd name="connsiteX3" fmla="*/ 1140 w 10379"/>
                <a:gd name="connsiteY3" fmla="*/ 4347 h 12127"/>
                <a:gd name="connsiteX4" fmla="*/ 2192 w 10379"/>
                <a:gd name="connsiteY4" fmla="*/ 11163 h 12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 h="12127">
                  <a:moveTo>
                    <a:pt x="2192" y="11163"/>
                  </a:moveTo>
                  <a:cubicBezTo>
                    <a:pt x="4340" y="12623"/>
                    <a:pt x="6846" y="12662"/>
                    <a:pt x="8910" y="9611"/>
                  </a:cubicBezTo>
                  <a:cubicBezTo>
                    <a:pt x="10981" y="6554"/>
                    <a:pt x="10494" y="647"/>
                    <a:pt x="9683" y="101"/>
                  </a:cubicBezTo>
                  <a:cubicBezTo>
                    <a:pt x="8871" y="-450"/>
                    <a:pt x="3211" y="1289"/>
                    <a:pt x="1140" y="4347"/>
                  </a:cubicBezTo>
                  <a:cubicBezTo>
                    <a:pt x="-924" y="7404"/>
                    <a:pt x="49" y="9715"/>
                    <a:pt x="2192" y="11163"/>
                  </a:cubicBezTo>
                  <a:close/>
                </a:path>
              </a:pathLst>
            </a:custGeom>
            <a:grpFill/>
            <a:ln w="6350"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xmlns="" id="{529ABCAE-D270-42A2-BB28-08BA27FA4C70}"/>
                </a:ext>
              </a:extLst>
            </p:cNvPr>
            <p:cNvSpPr/>
            <p:nvPr/>
          </p:nvSpPr>
          <p:spPr>
            <a:xfrm>
              <a:off x="648973" y="2780921"/>
              <a:ext cx="10382" cy="12128"/>
            </a:xfrm>
            <a:custGeom>
              <a:avLst/>
              <a:gdLst>
                <a:gd name="connsiteX0" fmla="*/ 8917 w 10382"/>
                <a:gd name="connsiteY0" fmla="*/ 9609 h 12128"/>
                <a:gd name="connsiteX1" fmla="*/ 9683 w 10382"/>
                <a:gd name="connsiteY1" fmla="*/ 99 h 12128"/>
                <a:gd name="connsiteX2" fmla="*/ 1140 w 10382"/>
                <a:gd name="connsiteY2" fmla="*/ 4345 h 12128"/>
                <a:gd name="connsiteX3" fmla="*/ 2192 w 10382"/>
                <a:gd name="connsiteY3" fmla="*/ 11167 h 12128"/>
                <a:gd name="connsiteX4" fmla="*/ 8917 w 10382"/>
                <a:gd name="connsiteY4" fmla="*/ 9609 h 1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2128">
                  <a:moveTo>
                    <a:pt x="8917" y="9609"/>
                  </a:moveTo>
                  <a:cubicBezTo>
                    <a:pt x="10987" y="6552"/>
                    <a:pt x="10494" y="651"/>
                    <a:pt x="9683" y="99"/>
                  </a:cubicBezTo>
                  <a:cubicBezTo>
                    <a:pt x="8871" y="-446"/>
                    <a:pt x="3204" y="1294"/>
                    <a:pt x="1140" y="4345"/>
                  </a:cubicBezTo>
                  <a:cubicBezTo>
                    <a:pt x="-924" y="7396"/>
                    <a:pt x="49" y="9707"/>
                    <a:pt x="2192" y="11167"/>
                  </a:cubicBezTo>
                  <a:cubicBezTo>
                    <a:pt x="4340" y="12621"/>
                    <a:pt x="6852" y="12667"/>
                    <a:pt x="8917" y="9609"/>
                  </a:cubicBezTo>
                  <a:close/>
                </a:path>
              </a:pathLst>
            </a:custGeom>
            <a:grpFill/>
            <a:ln w="6350"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xmlns="" id="{1AC48EFD-AC9D-496E-A3AF-E3F15FFB6770}"/>
                </a:ext>
              </a:extLst>
            </p:cNvPr>
            <p:cNvSpPr/>
            <p:nvPr/>
          </p:nvSpPr>
          <p:spPr>
            <a:xfrm>
              <a:off x="637204" y="2798304"/>
              <a:ext cx="10378" cy="12132"/>
            </a:xfrm>
            <a:custGeom>
              <a:avLst/>
              <a:gdLst>
                <a:gd name="connsiteX0" fmla="*/ 1140 w 10378"/>
                <a:gd name="connsiteY0" fmla="*/ 4345 h 12132"/>
                <a:gd name="connsiteX1" fmla="*/ 2192 w 10378"/>
                <a:gd name="connsiteY1" fmla="*/ 11167 h 12132"/>
                <a:gd name="connsiteX2" fmla="*/ 8917 w 10378"/>
                <a:gd name="connsiteY2" fmla="*/ 9616 h 12132"/>
                <a:gd name="connsiteX3" fmla="*/ 9683 w 10378"/>
                <a:gd name="connsiteY3" fmla="*/ 100 h 12132"/>
                <a:gd name="connsiteX4" fmla="*/ 1140 w 10378"/>
                <a:gd name="connsiteY4" fmla="*/ 4345 h 1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8" h="12132">
                  <a:moveTo>
                    <a:pt x="1140" y="4345"/>
                  </a:moveTo>
                  <a:cubicBezTo>
                    <a:pt x="-924" y="7402"/>
                    <a:pt x="49" y="9713"/>
                    <a:pt x="2192" y="11167"/>
                  </a:cubicBezTo>
                  <a:cubicBezTo>
                    <a:pt x="4340" y="12628"/>
                    <a:pt x="6846" y="12667"/>
                    <a:pt x="8917" y="9616"/>
                  </a:cubicBezTo>
                  <a:cubicBezTo>
                    <a:pt x="10974" y="6558"/>
                    <a:pt x="10494" y="651"/>
                    <a:pt x="9683" y="100"/>
                  </a:cubicBezTo>
                  <a:cubicBezTo>
                    <a:pt x="8878" y="-446"/>
                    <a:pt x="3211" y="1287"/>
                    <a:pt x="1140" y="4345"/>
                  </a:cubicBezTo>
                  <a:close/>
                </a:path>
              </a:pathLst>
            </a:custGeom>
            <a:grpFill/>
            <a:ln w="6350"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xmlns="" id="{CD01087A-6BA0-4457-ADAD-08C8ADAAE33C}"/>
                </a:ext>
              </a:extLst>
            </p:cNvPr>
            <p:cNvSpPr/>
            <p:nvPr/>
          </p:nvSpPr>
          <p:spPr>
            <a:xfrm>
              <a:off x="625442" y="2815695"/>
              <a:ext cx="10379" cy="12125"/>
            </a:xfrm>
            <a:custGeom>
              <a:avLst/>
              <a:gdLst>
                <a:gd name="connsiteX0" fmla="*/ 1140 w 10379"/>
                <a:gd name="connsiteY0" fmla="*/ 4338 h 12125"/>
                <a:gd name="connsiteX1" fmla="*/ 2192 w 10379"/>
                <a:gd name="connsiteY1" fmla="*/ 11161 h 12125"/>
                <a:gd name="connsiteX2" fmla="*/ 8910 w 10379"/>
                <a:gd name="connsiteY2" fmla="*/ 9609 h 12125"/>
                <a:gd name="connsiteX3" fmla="*/ 9683 w 10379"/>
                <a:gd name="connsiteY3" fmla="*/ 100 h 12125"/>
                <a:gd name="connsiteX4" fmla="*/ 1140 w 10379"/>
                <a:gd name="connsiteY4" fmla="*/ 4338 h 1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 h="12125">
                  <a:moveTo>
                    <a:pt x="1140" y="4338"/>
                  </a:moveTo>
                  <a:cubicBezTo>
                    <a:pt x="-924" y="7396"/>
                    <a:pt x="49" y="9707"/>
                    <a:pt x="2192" y="11161"/>
                  </a:cubicBezTo>
                  <a:cubicBezTo>
                    <a:pt x="4334" y="12621"/>
                    <a:pt x="6846" y="12660"/>
                    <a:pt x="8910" y="9609"/>
                  </a:cubicBezTo>
                  <a:cubicBezTo>
                    <a:pt x="10981" y="6552"/>
                    <a:pt x="10494" y="645"/>
                    <a:pt x="9683" y="100"/>
                  </a:cubicBezTo>
                  <a:cubicBezTo>
                    <a:pt x="8871" y="-446"/>
                    <a:pt x="3204" y="1288"/>
                    <a:pt x="1140" y="4338"/>
                  </a:cubicBezTo>
                  <a:close/>
                </a:path>
              </a:pathLst>
            </a:custGeom>
            <a:grpFill/>
            <a:ln w="6350"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xmlns="" id="{9EBEA183-F659-4280-992D-129BCF8F7B9E}"/>
                </a:ext>
              </a:extLst>
            </p:cNvPr>
            <p:cNvSpPr/>
            <p:nvPr/>
          </p:nvSpPr>
          <p:spPr>
            <a:xfrm>
              <a:off x="620603" y="2724793"/>
              <a:ext cx="12961" cy="9684"/>
            </a:xfrm>
            <a:custGeom>
              <a:avLst/>
              <a:gdLst>
                <a:gd name="connsiteX0" fmla="*/ 6699 w 12961"/>
                <a:gd name="connsiteY0" fmla="*/ 9242 h 9684"/>
                <a:gd name="connsiteX1" fmla="*/ 12937 w 12961"/>
                <a:gd name="connsiteY1" fmla="*/ 2024 h 9684"/>
                <a:gd name="connsiteX2" fmla="*/ 3538 w 12961"/>
                <a:gd name="connsiteY2" fmla="*/ 401 h 9684"/>
                <a:gd name="connsiteX3" fmla="*/ 364 w 12961"/>
                <a:gd name="connsiteY3" fmla="*/ 6522 h 9684"/>
                <a:gd name="connsiteX4" fmla="*/ 6699 w 12961"/>
                <a:gd name="connsiteY4" fmla="*/ 9242 h 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1" h="9684">
                  <a:moveTo>
                    <a:pt x="6699" y="9242"/>
                  </a:moveTo>
                  <a:cubicBezTo>
                    <a:pt x="10172" y="8002"/>
                    <a:pt x="13268" y="2939"/>
                    <a:pt x="12937" y="2024"/>
                  </a:cubicBezTo>
                  <a:cubicBezTo>
                    <a:pt x="12606" y="1109"/>
                    <a:pt x="7017" y="-839"/>
                    <a:pt x="3538" y="401"/>
                  </a:cubicBezTo>
                  <a:cubicBezTo>
                    <a:pt x="65" y="1647"/>
                    <a:pt x="-513" y="4082"/>
                    <a:pt x="364" y="6522"/>
                  </a:cubicBezTo>
                  <a:cubicBezTo>
                    <a:pt x="1233" y="8970"/>
                    <a:pt x="3226" y="10482"/>
                    <a:pt x="6699" y="9242"/>
                  </a:cubicBezTo>
                  <a:close/>
                </a:path>
              </a:pathLst>
            </a:custGeom>
            <a:grpFill/>
            <a:ln w="6350"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xmlns="" id="{DAFC60B1-5512-4937-BCF5-3DEE08260F85}"/>
                </a:ext>
              </a:extLst>
            </p:cNvPr>
            <p:cNvSpPr/>
            <p:nvPr/>
          </p:nvSpPr>
          <p:spPr>
            <a:xfrm>
              <a:off x="600838" y="2731868"/>
              <a:ext cx="12967" cy="9684"/>
            </a:xfrm>
            <a:custGeom>
              <a:avLst/>
              <a:gdLst>
                <a:gd name="connsiteX0" fmla="*/ 3543 w 12967"/>
                <a:gd name="connsiteY0" fmla="*/ 402 h 9684"/>
                <a:gd name="connsiteX1" fmla="*/ 362 w 12967"/>
                <a:gd name="connsiteY1" fmla="*/ 6523 h 9684"/>
                <a:gd name="connsiteX2" fmla="*/ 6704 w 12967"/>
                <a:gd name="connsiteY2" fmla="*/ 9243 h 9684"/>
                <a:gd name="connsiteX3" fmla="*/ 12943 w 12967"/>
                <a:gd name="connsiteY3" fmla="*/ 2018 h 9684"/>
                <a:gd name="connsiteX4" fmla="*/ 3543 w 12967"/>
                <a:gd name="connsiteY4" fmla="*/ 402 h 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7" h="9684">
                  <a:moveTo>
                    <a:pt x="3543" y="402"/>
                  </a:moveTo>
                  <a:cubicBezTo>
                    <a:pt x="70" y="1642"/>
                    <a:pt x="-514" y="4082"/>
                    <a:pt x="362" y="6523"/>
                  </a:cubicBezTo>
                  <a:cubicBezTo>
                    <a:pt x="1239" y="8964"/>
                    <a:pt x="3232" y="10483"/>
                    <a:pt x="6704" y="9243"/>
                  </a:cubicBezTo>
                  <a:cubicBezTo>
                    <a:pt x="10184" y="7997"/>
                    <a:pt x="13274" y="2940"/>
                    <a:pt x="12943" y="2018"/>
                  </a:cubicBezTo>
                  <a:cubicBezTo>
                    <a:pt x="12605" y="1103"/>
                    <a:pt x="7016" y="-838"/>
                    <a:pt x="3543" y="402"/>
                  </a:cubicBezTo>
                  <a:close/>
                </a:path>
              </a:pathLst>
            </a:custGeom>
            <a:grpFill/>
            <a:ln w="6350"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xmlns="" id="{8FFB08A7-1678-423F-A7B5-79D8654E2820}"/>
                </a:ext>
              </a:extLst>
            </p:cNvPr>
            <p:cNvSpPr/>
            <p:nvPr/>
          </p:nvSpPr>
          <p:spPr>
            <a:xfrm>
              <a:off x="581077" y="2738947"/>
              <a:ext cx="12968" cy="9685"/>
            </a:xfrm>
            <a:custGeom>
              <a:avLst/>
              <a:gdLst>
                <a:gd name="connsiteX0" fmla="*/ 3538 w 12968"/>
                <a:gd name="connsiteY0" fmla="*/ 405 h 9685"/>
                <a:gd name="connsiteX1" fmla="*/ 364 w 12968"/>
                <a:gd name="connsiteY1" fmla="*/ 6527 h 9685"/>
                <a:gd name="connsiteX2" fmla="*/ 6712 w 12968"/>
                <a:gd name="connsiteY2" fmla="*/ 9240 h 9685"/>
                <a:gd name="connsiteX3" fmla="*/ 12944 w 12968"/>
                <a:gd name="connsiteY3" fmla="*/ 2022 h 9685"/>
                <a:gd name="connsiteX4" fmla="*/ 3538 w 12968"/>
                <a:gd name="connsiteY4" fmla="*/ 405 h 9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8" h="9685">
                  <a:moveTo>
                    <a:pt x="3538" y="405"/>
                  </a:moveTo>
                  <a:cubicBezTo>
                    <a:pt x="65" y="1652"/>
                    <a:pt x="-513" y="4086"/>
                    <a:pt x="364" y="6527"/>
                  </a:cubicBezTo>
                  <a:cubicBezTo>
                    <a:pt x="1240" y="8967"/>
                    <a:pt x="3233" y="10486"/>
                    <a:pt x="6712" y="9240"/>
                  </a:cubicBezTo>
                  <a:cubicBezTo>
                    <a:pt x="10185" y="8000"/>
                    <a:pt x="13275" y="2943"/>
                    <a:pt x="12944" y="2022"/>
                  </a:cubicBezTo>
                  <a:cubicBezTo>
                    <a:pt x="12613" y="1100"/>
                    <a:pt x="7011" y="-841"/>
                    <a:pt x="3538" y="405"/>
                  </a:cubicBezTo>
                  <a:close/>
                </a:path>
              </a:pathLst>
            </a:custGeom>
            <a:grpFill/>
            <a:ln w="6350"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xmlns="" id="{36F72688-E856-4CAB-B0F2-FC7675B052F4}"/>
                </a:ext>
              </a:extLst>
            </p:cNvPr>
            <p:cNvSpPr/>
            <p:nvPr/>
          </p:nvSpPr>
          <p:spPr>
            <a:xfrm>
              <a:off x="561312" y="2746028"/>
              <a:ext cx="51158" cy="45719"/>
            </a:xfrm>
            <a:custGeom>
              <a:avLst/>
              <a:gdLst>
                <a:gd name="connsiteX0" fmla="*/ 3537 w 12967"/>
                <a:gd name="connsiteY0" fmla="*/ 406 h 9683"/>
                <a:gd name="connsiteX1" fmla="*/ 363 w 12967"/>
                <a:gd name="connsiteY1" fmla="*/ 6527 h 9683"/>
                <a:gd name="connsiteX2" fmla="*/ 6705 w 12967"/>
                <a:gd name="connsiteY2" fmla="*/ 9241 h 9683"/>
                <a:gd name="connsiteX3" fmla="*/ 12943 w 12967"/>
                <a:gd name="connsiteY3" fmla="*/ 2022 h 9683"/>
                <a:gd name="connsiteX4" fmla="*/ 3537 w 12967"/>
                <a:gd name="connsiteY4" fmla="*/ 406 h 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7" h="9683">
                  <a:moveTo>
                    <a:pt x="3537" y="406"/>
                  </a:moveTo>
                  <a:cubicBezTo>
                    <a:pt x="70" y="1646"/>
                    <a:pt x="-514" y="4087"/>
                    <a:pt x="363" y="6527"/>
                  </a:cubicBezTo>
                  <a:cubicBezTo>
                    <a:pt x="1239" y="8968"/>
                    <a:pt x="3232" y="10481"/>
                    <a:pt x="6705" y="9241"/>
                  </a:cubicBezTo>
                  <a:cubicBezTo>
                    <a:pt x="10177" y="8001"/>
                    <a:pt x="13274" y="2938"/>
                    <a:pt x="12943" y="2022"/>
                  </a:cubicBezTo>
                  <a:cubicBezTo>
                    <a:pt x="12612" y="1094"/>
                    <a:pt x="7010" y="-840"/>
                    <a:pt x="3537" y="406"/>
                  </a:cubicBezTo>
                  <a:close/>
                </a:path>
              </a:pathLst>
            </a:custGeom>
            <a:grpFill/>
            <a:ln w="6350" cap="flat">
              <a:no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xmlns="" id="{CB605314-9998-46E6-B857-6706730714EE}"/>
                </a:ext>
              </a:extLst>
            </p:cNvPr>
            <p:cNvSpPr/>
            <p:nvPr/>
          </p:nvSpPr>
          <p:spPr>
            <a:xfrm>
              <a:off x="674601" y="2775510"/>
              <a:ext cx="9687" cy="12962"/>
            </a:xfrm>
            <a:custGeom>
              <a:avLst/>
              <a:gdLst>
                <a:gd name="connsiteX0" fmla="*/ 7664 w 9687"/>
                <a:gd name="connsiteY0" fmla="*/ 25 h 12962"/>
                <a:gd name="connsiteX1" fmla="*/ 445 w 9687"/>
                <a:gd name="connsiteY1" fmla="*/ 6257 h 12962"/>
                <a:gd name="connsiteX2" fmla="*/ 3165 w 9687"/>
                <a:gd name="connsiteY2" fmla="*/ 12599 h 12962"/>
                <a:gd name="connsiteX3" fmla="*/ 9286 w 9687"/>
                <a:gd name="connsiteY3" fmla="*/ 9425 h 12962"/>
                <a:gd name="connsiteX4" fmla="*/ 7664 w 9687"/>
                <a:gd name="connsiteY4" fmla="*/ 25 h 1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7" h="12962">
                  <a:moveTo>
                    <a:pt x="7664" y="25"/>
                  </a:moveTo>
                  <a:cubicBezTo>
                    <a:pt x="6735" y="-312"/>
                    <a:pt x="1685" y="2784"/>
                    <a:pt x="445" y="6257"/>
                  </a:cubicBezTo>
                  <a:cubicBezTo>
                    <a:pt x="-801" y="9730"/>
                    <a:pt x="718" y="11729"/>
                    <a:pt x="3165" y="12599"/>
                  </a:cubicBezTo>
                  <a:cubicBezTo>
                    <a:pt x="5599" y="13475"/>
                    <a:pt x="8040" y="12898"/>
                    <a:pt x="9286" y="9425"/>
                  </a:cubicBezTo>
                  <a:cubicBezTo>
                    <a:pt x="10526" y="5945"/>
                    <a:pt x="8579" y="356"/>
                    <a:pt x="7664" y="25"/>
                  </a:cubicBezTo>
                  <a:close/>
                </a:path>
              </a:pathLst>
            </a:custGeom>
            <a:grpFill/>
            <a:ln w="6350" cap="flat">
              <a:no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xmlns="" id="{613A0D5E-72E5-421E-8771-AC28556ACD3E}"/>
                </a:ext>
              </a:extLst>
            </p:cNvPr>
            <p:cNvSpPr/>
            <p:nvPr/>
          </p:nvSpPr>
          <p:spPr>
            <a:xfrm>
              <a:off x="667523" y="2795270"/>
              <a:ext cx="9681" cy="12968"/>
            </a:xfrm>
            <a:custGeom>
              <a:avLst/>
              <a:gdLst>
                <a:gd name="connsiteX0" fmla="*/ 7666 w 9681"/>
                <a:gd name="connsiteY0" fmla="*/ 24 h 12968"/>
                <a:gd name="connsiteX1" fmla="*/ 442 w 9681"/>
                <a:gd name="connsiteY1" fmla="*/ 6263 h 12968"/>
                <a:gd name="connsiteX2" fmla="*/ 3155 w 9681"/>
                <a:gd name="connsiteY2" fmla="*/ 12605 h 12968"/>
                <a:gd name="connsiteX3" fmla="*/ 9276 w 9681"/>
                <a:gd name="connsiteY3" fmla="*/ 9430 h 12968"/>
                <a:gd name="connsiteX4" fmla="*/ 7666 w 9681"/>
                <a:gd name="connsiteY4" fmla="*/ 24 h 1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 h="12968">
                  <a:moveTo>
                    <a:pt x="7666" y="24"/>
                  </a:moveTo>
                  <a:cubicBezTo>
                    <a:pt x="6738" y="-307"/>
                    <a:pt x="1681" y="2790"/>
                    <a:pt x="442" y="6263"/>
                  </a:cubicBezTo>
                  <a:cubicBezTo>
                    <a:pt x="-798" y="9735"/>
                    <a:pt x="721" y="11728"/>
                    <a:pt x="3155" y="12605"/>
                  </a:cubicBezTo>
                  <a:cubicBezTo>
                    <a:pt x="5602" y="13481"/>
                    <a:pt x="8037" y="12903"/>
                    <a:pt x="9276" y="9430"/>
                  </a:cubicBezTo>
                  <a:cubicBezTo>
                    <a:pt x="10523" y="5951"/>
                    <a:pt x="8582" y="355"/>
                    <a:pt x="7666" y="24"/>
                  </a:cubicBezTo>
                  <a:close/>
                </a:path>
              </a:pathLst>
            </a:custGeom>
            <a:grpFill/>
            <a:ln w="6350"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xmlns="" id="{7B75D72F-6F22-424E-92C3-A78D878DA5AC}"/>
                </a:ext>
              </a:extLst>
            </p:cNvPr>
            <p:cNvSpPr/>
            <p:nvPr/>
          </p:nvSpPr>
          <p:spPr>
            <a:xfrm>
              <a:off x="660443" y="2815036"/>
              <a:ext cx="9686" cy="12968"/>
            </a:xfrm>
            <a:custGeom>
              <a:avLst/>
              <a:gdLst>
                <a:gd name="connsiteX0" fmla="*/ 7658 w 9686"/>
                <a:gd name="connsiteY0" fmla="*/ 24 h 12968"/>
                <a:gd name="connsiteX1" fmla="*/ 446 w 9686"/>
                <a:gd name="connsiteY1" fmla="*/ 6256 h 12968"/>
                <a:gd name="connsiteX2" fmla="*/ 3159 w 9686"/>
                <a:gd name="connsiteY2" fmla="*/ 12605 h 12968"/>
                <a:gd name="connsiteX3" fmla="*/ 9281 w 9686"/>
                <a:gd name="connsiteY3" fmla="*/ 9424 h 12968"/>
                <a:gd name="connsiteX4" fmla="*/ 7658 w 9686"/>
                <a:gd name="connsiteY4" fmla="*/ 24 h 1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 h="12968">
                  <a:moveTo>
                    <a:pt x="7658" y="24"/>
                  </a:moveTo>
                  <a:cubicBezTo>
                    <a:pt x="6736" y="-307"/>
                    <a:pt x="1686" y="2783"/>
                    <a:pt x="446" y="6256"/>
                  </a:cubicBezTo>
                  <a:cubicBezTo>
                    <a:pt x="-800" y="9729"/>
                    <a:pt x="712" y="11728"/>
                    <a:pt x="3159" y="12605"/>
                  </a:cubicBezTo>
                  <a:cubicBezTo>
                    <a:pt x="5594" y="13481"/>
                    <a:pt x="8041" y="12903"/>
                    <a:pt x="9281" y="9424"/>
                  </a:cubicBezTo>
                  <a:cubicBezTo>
                    <a:pt x="10527" y="5945"/>
                    <a:pt x="8586" y="355"/>
                    <a:pt x="7658" y="24"/>
                  </a:cubicBezTo>
                  <a:close/>
                </a:path>
              </a:pathLst>
            </a:custGeom>
            <a:grpFill/>
            <a:ln w="6350"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xmlns="" id="{50AB197F-1960-4E7C-ABC9-A88EA076850A}"/>
                </a:ext>
              </a:extLst>
            </p:cNvPr>
            <p:cNvSpPr/>
            <p:nvPr/>
          </p:nvSpPr>
          <p:spPr>
            <a:xfrm>
              <a:off x="653359" y="2834796"/>
              <a:ext cx="9688" cy="12968"/>
            </a:xfrm>
            <a:custGeom>
              <a:avLst/>
              <a:gdLst>
                <a:gd name="connsiteX0" fmla="*/ 7666 w 9688"/>
                <a:gd name="connsiteY0" fmla="*/ 24 h 12968"/>
                <a:gd name="connsiteX1" fmla="*/ 442 w 9688"/>
                <a:gd name="connsiteY1" fmla="*/ 6263 h 12968"/>
                <a:gd name="connsiteX2" fmla="*/ 3155 w 9688"/>
                <a:gd name="connsiteY2" fmla="*/ 12605 h 12968"/>
                <a:gd name="connsiteX3" fmla="*/ 9283 w 9688"/>
                <a:gd name="connsiteY3" fmla="*/ 9430 h 12968"/>
                <a:gd name="connsiteX4" fmla="*/ 7666 w 9688"/>
                <a:gd name="connsiteY4" fmla="*/ 24 h 1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 h="12968">
                  <a:moveTo>
                    <a:pt x="7666" y="24"/>
                  </a:moveTo>
                  <a:cubicBezTo>
                    <a:pt x="6738" y="-307"/>
                    <a:pt x="1688" y="2790"/>
                    <a:pt x="442" y="6263"/>
                  </a:cubicBezTo>
                  <a:cubicBezTo>
                    <a:pt x="-798" y="9729"/>
                    <a:pt x="721" y="11728"/>
                    <a:pt x="3155" y="12605"/>
                  </a:cubicBezTo>
                  <a:cubicBezTo>
                    <a:pt x="5602" y="13481"/>
                    <a:pt x="8037" y="12903"/>
                    <a:pt x="9283" y="9430"/>
                  </a:cubicBezTo>
                  <a:cubicBezTo>
                    <a:pt x="10529" y="5951"/>
                    <a:pt x="8588" y="355"/>
                    <a:pt x="7666" y="24"/>
                  </a:cubicBezTo>
                  <a:close/>
                </a:path>
              </a:pathLst>
            </a:custGeom>
            <a:grpFill/>
            <a:ln w="6350" cap="flat">
              <a:no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xmlns="" id="{5DF39CEA-F98A-4998-98A4-A2598A0CCD8D}"/>
                </a:ext>
              </a:extLst>
            </p:cNvPr>
            <p:cNvSpPr/>
            <p:nvPr/>
          </p:nvSpPr>
          <p:spPr>
            <a:xfrm>
              <a:off x="645056" y="2682061"/>
              <a:ext cx="123978" cy="81958"/>
            </a:xfrm>
            <a:custGeom>
              <a:avLst/>
              <a:gdLst>
                <a:gd name="connsiteX0" fmla="*/ 99772 w 123978"/>
                <a:gd name="connsiteY0" fmla="*/ 3919 h 81958"/>
                <a:gd name="connsiteX1" fmla="*/ 93657 w 123978"/>
                <a:gd name="connsiteY1" fmla="*/ 2355 h 81958"/>
                <a:gd name="connsiteX2" fmla="*/ 67614 w 123978"/>
                <a:gd name="connsiteY2" fmla="*/ 8216 h 81958"/>
                <a:gd name="connsiteX3" fmla="*/ 62109 w 123978"/>
                <a:gd name="connsiteY3" fmla="*/ 2712 h 81958"/>
                <a:gd name="connsiteX4" fmla="*/ 49016 w 123978"/>
                <a:gd name="connsiteY4" fmla="*/ 2712 h 81958"/>
                <a:gd name="connsiteX5" fmla="*/ 43453 w 123978"/>
                <a:gd name="connsiteY5" fmla="*/ 8275 h 81958"/>
                <a:gd name="connsiteX6" fmla="*/ 0 w 123978"/>
                <a:gd name="connsiteY6" fmla="*/ 16934 h 81958"/>
                <a:gd name="connsiteX7" fmla="*/ 65017 w 123978"/>
                <a:gd name="connsiteY7" fmla="*/ 81958 h 81958"/>
                <a:gd name="connsiteX8" fmla="*/ 73677 w 123978"/>
                <a:gd name="connsiteY8" fmla="*/ 38505 h 81958"/>
                <a:gd name="connsiteX9" fmla="*/ 79247 w 123978"/>
                <a:gd name="connsiteY9" fmla="*/ 32942 h 81958"/>
                <a:gd name="connsiteX10" fmla="*/ 79247 w 123978"/>
                <a:gd name="connsiteY10" fmla="*/ 19855 h 81958"/>
                <a:gd name="connsiteX11" fmla="*/ 79221 w 123978"/>
                <a:gd name="connsiteY11" fmla="*/ 19829 h 81958"/>
                <a:gd name="connsiteX12" fmla="*/ 93248 w 123978"/>
                <a:gd name="connsiteY12" fmla="*/ 16675 h 81958"/>
                <a:gd name="connsiteX13" fmla="*/ 123979 w 123978"/>
                <a:gd name="connsiteY13" fmla="*/ 43465 h 81958"/>
                <a:gd name="connsiteX14" fmla="*/ 123979 w 123978"/>
                <a:gd name="connsiteY14" fmla="*/ 25036 h 81958"/>
                <a:gd name="connsiteX15" fmla="*/ 99772 w 123978"/>
                <a:gd name="connsiteY15" fmla="*/ 3919 h 8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978" h="81958">
                  <a:moveTo>
                    <a:pt x="99772" y="3919"/>
                  </a:moveTo>
                  <a:cubicBezTo>
                    <a:pt x="98104" y="2446"/>
                    <a:pt x="95826" y="1868"/>
                    <a:pt x="93657" y="2355"/>
                  </a:cubicBezTo>
                  <a:lnTo>
                    <a:pt x="67614" y="8216"/>
                  </a:lnTo>
                  <a:lnTo>
                    <a:pt x="62109" y="2712"/>
                  </a:lnTo>
                  <a:cubicBezTo>
                    <a:pt x="58494" y="-904"/>
                    <a:pt x="52632" y="-904"/>
                    <a:pt x="49016" y="2712"/>
                  </a:cubicBezTo>
                  <a:lnTo>
                    <a:pt x="43453" y="8275"/>
                  </a:lnTo>
                  <a:cubicBezTo>
                    <a:pt x="28179" y="2868"/>
                    <a:pt x="11321" y="5620"/>
                    <a:pt x="0" y="16934"/>
                  </a:cubicBezTo>
                  <a:lnTo>
                    <a:pt x="65017" y="81958"/>
                  </a:lnTo>
                  <a:cubicBezTo>
                    <a:pt x="76338" y="70637"/>
                    <a:pt x="79091" y="53766"/>
                    <a:pt x="73677" y="38505"/>
                  </a:cubicBezTo>
                  <a:lnTo>
                    <a:pt x="79247" y="32942"/>
                  </a:lnTo>
                  <a:cubicBezTo>
                    <a:pt x="82862" y="29326"/>
                    <a:pt x="82862" y="23465"/>
                    <a:pt x="79247" y="19855"/>
                  </a:cubicBezTo>
                  <a:lnTo>
                    <a:pt x="79221" y="19829"/>
                  </a:lnTo>
                  <a:lnTo>
                    <a:pt x="93248" y="16675"/>
                  </a:lnTo>
                  <a:lnTo>
                    <a:pt x="123979" y="43465"/>
                  </a:lnTo>
                  <a:lnTo>
                    <a:pt x="123979" y="25036"/>
                  </a:lnTo>
                  <a:lnTo>
                    <a:pt x="99772" y="3919"/>
                  </a:lnTo>
                  <a:close/>
                </a:path>
              </a:pathLst>
            </a:custGeom>
            <a:grpFill/>
            <a:ln w="6350" cap="flat">
              <a:noFill/>
              <a:prstDash val="solid"/>
              <a:miter/>
            </a:ln>
          </p:spPr>
          <p:txBody>
            <a:bodyPr rtlCol="0" anchor="ctr"/>
            <a:lstStyle/>
            <a:p>
              <a:endParaRPr lang="de-DE"/>
            </a:p>
          </p:txBody>
        </p:sp>
      </p:grpSp>
      <p:sp>
        <p:nvSpPr>
          <p:cNvPr id="97" name="Grafik 30">
            <a:extLst>
              <a:ext uri="{FF2B5EF4-FFF2-40B4-BE49-F238E27FC236}">
                <a16:creationId xmlns:a16="http://schemas.microsoft.com/office/drawing/2014/main" xmlns="" id="{13B2A5F6-0731-4F1A-87A8-2F13BB4D3C0B}"/>
              </a:ext>
            </a:extLst>
          </p:cNvPr>
          <p:cNvSpPr/>
          <p:nvPr/>
        </p:nvSpPr>
        <p:spPr>
          <a:xfrm>
            <a:off x="581227" y="3768915"/>
            <a:ext cx="173604" cy="150569"/>
          </a:xfrm>
          <a:custGeom>
            <a:avLst/>
            <a:gdLst>
              <a:gd name="connsiteX0" fmla="*/ 173577 w 173604"/>
              <a:gd name="connsiteY0" fmla="*/ 47496 h 150569"/>
              <a:gd name="connsiteX1" fmla="*/ 173102 w 173604"/>
              <a:gd name="connsiteY1" fmla="*/ 45612 h 150569"/>
              <a:gd name="connsiteX2" fmla="*/ 144236 w 173604"/>
              <a:gd name="connsiteY2" fmla="*/ 11124 h 150569"/>
              <a:gd name="connsiteX3" fmla="*/ 109565 w 173604"/>
              <a:gd name="connsiteY3" fmla="*/ 50 h 150569"/>
              <a:gd name="connsiteX4" fmla="*/ 106833 w 173604"/>
              <a:gd name="connsiteY4" fmla="*/ 93 h 150569"/>
              <a:gd name="connsiteX5" fmla="*/ 104667 w 173604"/>
              <a:gd name="connsiteY5" fmla="*/ 2442 h 150569"/>
              <a:gd name="connsiteX6" fmla="*/ 86800 w 173604"/>
              <a:gd name="connsiteY6" fmla="*/ 16550 h 150569"/>
              <a:gd name="connsiteX7" fmla="*/ 68937 w 173604"/>
              <a:gd name="connsiteY7" fmla="*/ 2442 h 150569"/>
              <a:gd name="connsiteX8" fmla="*/ 66772 w 173604"/>
              <a:gd name="connsiteY8" fmla="*/ 93 h 150569"/>
              <a:gd name="connsiteX9" fmla="*/ 64042 w 173604"/>
              <a:gd name="connsiteY9" fmla="*/ 50 h 150569"/>
              <a:gd name="connsiteX10" fmla="*/ 29364 w 173604"/>
              <a:gd name="connsiteY10" fmla="*/ 11124 h 150569"/>
              <a:gd name="connsiteX11" fmla="*/ 502 w 173604"/>
              <a:gd name="connsiteY11" fmla="*/ 45612 h 150569"/>
              <a:gd name="connsiteX12" fmla="*/ 27 w 173604"/>
              <a:gd name="connsiteY12" fmla="*/ 47496 h 150569"/>
              <a:gd name="connsiteX13" fmla="*/ 1033 w 173604"/>
              <a:gd name="connsiteY13" fmla="*/ 49118 h 150569"/>
              <a:gd name="connsiteX14" fmla="*/ 39161 w 173604"/>
              <a:gd name="connsiteY14" fmla="*/ 74491 h 150569"/>
              <a:gd name="connsiteX15" fmla="*/ 39161 w 173604"/>
              <a:gd name="connsiteY15" fmla="*/ 145865 h 150569"/>
              <a:gd name="connsiteX16" fmla="*/ 43489 w 173604"/>
              <a:gd name="connsiteY16" fmla="*/ 150570 h 150569"/>
              <a:gd name="connsiteX17" fmla="*/ 130112 w 173604"/>
              <a:gd name="connsiteY17" fmla="*/ 150570 h 150569"/>
              <a:gd name="connsiteX18" fmla="*/ 134443 w 173604"/>
              <a:gd name="connsiteY18" fmla="*/ 145865 h 150569"/>
              <a:gd name="connsiteX19" fmla="*/ 134443 w 173604"/>
              <a:gd name="connsiteY19" fmla="*/ 74491 h 150569"/>
              <a:gd name="connsiteX20" fmla="*/ 172568 w 173604"/>
              <a:gd name="connsiteY20" fmla="*/ 49118 h 150569"/>
              <a:gd name="connsiteX21" fmla="*/ 173577 w 173604"/>
              <a:gd name="connsiteY21" fmla="*/ 47496 h 150569"/>
              <a:gd name="connsiteX22" fmla="*/ 134446 w 173604"/>
              <a:gd name="connsiteY22" fmla="*/ 68973 h 150569"/>
              <a:gd name="connsiteX23" fmla="*/ 134446 w 173604"/>
              <a:gd name="connsiteY23" fmla="*/ 28303 h 150569"/>
              <a:gd name="connsiteX24" fmla="*/ 130115 w 173604"/>
              <a:gd name="connsiteY24" fmla="*/ 28303 h 150569"/>
              <a:gd name="connsiteX25" fmla="*/ 130115 w 173604"/>
              <a:gd name="connsiteY25" fmla="*/ 145865 h 150569"/>
              <a:gd name="connsiteX26" fmla="*/ 43492 w 173604"/>
              <a:gd name="connsiteY26" fmla="*/ 145865 h 150569"/>
              <a:gd name="connsiteX27" fmla="*/ 43492 w 173604"/>
              <a:gd name="connsiteY27" fmla="*/ 28303 h 150569"/>
              <a:gd name="connsiteX28" fmla="*/ 39164 w 173604"/>
              <a:gd name="connsiteY28" fmla="*/ 28303 h 150569"/>
              <a:gd name="connsiteX29" fmla="*/ 39164 w 173604"/>
              <a:gd name="connsiteY29" fmla="*/ 68973 h 150569"/>
              <a:gd name="connsiteX30" fmla="*/ 5446 w 173604"/>
              <a:gd name="connsiteY30" fmla="*/ 46533 h 150569"/>
              <a:gd name="connsiteX31" fmla="*/ 32359 w 173604"/>
              <a:gd name="connsiteY31" fmla="*/ 14519 h 150569"/>
              <a:gd name="connsiteX32" fmla="*/ 63964 w 173604"/>
              <a:gd name="connsiteY32" fmla="*/ 4745 h 150569"/>
              <a:gd name="connsiteX33" fmla="*/ 64779 w 173604"/>
              <a:gd name="connsiteY33" fmla="*/ 4765 h 150569"/>
              <a:gd name="connsiteX34" fmla="*/ 86807 w 173604"/>
              <a:gd name="connsiteY34" fmla="*/ 21245 h 150569"/>
              <a:gd name="connsiteX35" fmla="*/ 108834 w 173604"/>
              <a:gd name="connsiteY35" fmla="*/ 4765 h 150569"/>
              <a:gd name="connsiteX36" fmla="*/ 109654 w 173604"/>
              <a:gd name="connsiteY36" fmla="*/ 4745 h 150569"/>
              <a:gd name="connsiteX37" fmla="*/ 141258 w 173604"/>
              <a:gd name="connsiteY37" fmla="*/ 14519 h 150569"/>
              <a:gd name="connsiteX38" fmla="*/ 168171 w 173604"/>
              <a:gd name="connsiteY38" fmla="*/ 46533 h 150569"/>
              <a:gd name="connsiteX39" fmla="*/ 134446 w 173604"/>
              <a:gd name="connsiteY39" fmla="*/ 68973 h 15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3604" h="150569">
                <a:moveTo>
                  <a:pt x="173577" y="47496"/>
                </a:moveTo>
                <a:cubicBezTo>
                  <a:pt x="173675" y="46824"/>
                  <a:pt x="173508" y="46136"/>
                  <a:pt x="173102" y="45612"/>
                </a:cubicBezTo>
                <a:cubicBezTo>
                  <a:pt x="172931" y="45389"/>
                  <a:pt x="155923" y="23228"/>
                  <a:pt x="144236" y="11124"/>
                </a:cubicBezTo>
                <a:cubicBezTo>
                  <a:pt x="133087" y="-428"/>
                  <a:pt x="118366" y="-130"/>
                  <a:pt x="109565" y="50"/>
                </a:cubicBezTo>
                <a:cubicBezTo>
                  <a:pt x="108576" y="73"/>
                  <a:pt x="107665" y="93"/>
                  <a:pt x="106833" y="93"/>
                </a:cubicBezTo>
                <a:cubicBezTo>
                  <a:pt x="105637" y="93"/>
                  <a:pt x="104667" y="1141"/>
                  <a:pt x="104667" y="2442"/>
                </a:cubicBezTo>
                <a:cubicBezTo>
                  <a:pt x="104667" y="10223"/>
                  <a:pt x="96653" y="16550"/>
                  <a:pt x="86800" y="16550"/>
                </a:cubicBezTo>
                <a:cubicBezTo>
                  <a:pt x="76948" y="16550"/>
                  <a:pt x="68937" y="10223"/>
                  <a:pt x="68937" y="2442"/>
                </a:cubicBezTo>
                <a:cubicBezTo>
                  <a:pt x="68937" y="1144"/>
                  <a:pt x="67964" y="93"/>
                  <a:pt x="66772" y="93"/>
                </a:cubicBezTo>
                <a:cubicBezTo>
                  <a:pt x="65943" y="93"/>
                  <a:pt x="65025" y="73"/>
                  <a:pt x="64042" y="50"/>
                </a:cubicBezTo>
                <a:cubicBezTo>
                  <a:pt x="55242" y="-130"/>
                  <a:pt x="40521" y="-428"/>
                  <a:pt x="29364" y="11124"/>
                </a:cubicBezTo>
                <a:cubicBezTo>
                  <a:pt x="17681" y="23228"/>
                  <a:pt x="673" y="45389"/>
                  <a:pt x="502" y="45612"/>
                </a:cubicBezTo>
                <a:cubicBezTo>
                  <a:pt x="99" y="46136"/>
                  <a:pt x="-71" y="46824"/>
                  <a:pt x="27" y="47496"/>
                </a:cubicBezTo>
                <a:cubicBezTo>
                  <a:pt x="129" y="48171"/>
                  <a:pt x="499" y="48761"/>
                  <a:pt x="1033" y="49118"/>
                </a:cubicBezTo>
                <a:lnTo>
                  <a:pt x="39161" y="74491"/>
                </a:lnTo>
                <a:lnTo>
                  <a:pt x="39161" y="145865"/>
                </a:lnTo>
                <a:cubicBezTo>
                  <a:pt x="39161" y="148463"/>
                  <a:pt x="41101" y="150570"/>
                  <a:pt x="43489" y="150570"/>
                </a:cubicBezTo>
                <a:lnTo>
                  <a:pt x="130112" y="150570"/>
                </a:lnTo>
                <a:cubicBezTo>
                  <a:pt x="132503" y="150570"/>
                  <a:pt x="134443" y="148463"/>
                  <a:pt x="134443" y="145865"/>
                </a:cubicBezTo>
                <a:lnTo>
                  <a:pt x="134443" y="74491"/>
                </a:lnTo>
                <a:lnTo>
                  <a:pt x="172568" y="49118"/>
                </a:lnTo>
                <a:cubicBezTo>
                  <a:pt x="173108" y="48758"/>
                  <a:pt x="173475" y="48171"/>
                  <a:pt x="173577" y="47496"/>
                </a:cubicBezTo>
                <a:close/>
                <a:moveTo>
                  <a:pt x="134446" y="68973"/>
                </a:moveTo>
                <a:lnTo>
                  <a:pt x="134446" y="28303"/>
                </a:lnTo>
                <a:lnTo>
                  <a:pt x="130115" y="28303"/>
                </a:lnTo>
                <a:lnTo>
                  <a:pt x="130115" y="145865"/>
                </a:lnTo>
                <a:lnTo>
                  <a:pt x="43492" y="145865"/>
                </a:lnTo>
                <a:lnTo>
                  <a:pt x="43492" y="28303"/>
                </a:lnTo>
                <a:lnTo>
                  <a:pt x="39164" y="28303"/>
                </a:lnTo>
                <a:lnTo>
                  <a:pt x="39164" y="68973"/>
                </a:lnTo>
                <a:lnTo>
                  <a:pt x="5446" y="46533"/>
                </a:lnTo>
                <a:cubicBezTo>
                  <a:pt x="9948" y="40750"/>
                  <a:pt x="22943" y="24276"/>
                  <a:pt x="32359" y="14519"/>
                </a:cubicBezTo>
                <a:cubicBezTo>
                  <a:pt x="42221" y="4303"/>
                  <a:pt x="55307" y="4571"/>
                  <a:pt x="63964" y="4745"/>
                </a:cubicBezTo>
                <a:cubicBezTo>
                  <a:pt x="64242" y="4755"/>
                  <a:pt x="64514" y="4758"/>
                  <a:pt x="64779" y="4765"/>
                </a:cubicBezTo>
                <a:cubicBezTo>
                  <a:pt x="66136" y="14040"/>
                  <a:pt x="75497" y="21245"/>
                  <a:pt x="86807" y="21245"/>
                </a:cubicBezTo>
                <a:cubicBezTo>
                  <a:pt x="98117" y="21245"/>
                  <a:pt x="107478" y="14040"/>
                  <a:pt x="108834" y="4765"/>
                </a:cubicBezTo>
                <a:cubicBezTo>
                  <a:pt x="109103" y="4758"/>
                  <a:pt x="109375" y="4755"/>
                  <a:pt x="109654" y="4745"/>
                </a:cubicBezTo>
                <a:cubicBezTo>
                  <a:pt x="118313" y="4571"/>
                  <a:pt x="131390" y="4300"/>
                  <a:pt x="141258" y="14519"/>
                </a:cubicBezTo>
                <a:cubicBezTo>
                  <a:pt x="150671" y="24273"/>
                  <a:pt x="163669" y="40750"/>
                  <a:pt x="168171" y="46533"/>
                </a:cubicBezTo>
                <a:lnTo>
                  <a:pt x="134446" y="68973"/>
                </a:lnTo>
                <a:close/>
              </a:path>
            </a:pathLst>
          </a:custGeom>
          <a:noFill/>
          <a:ln w="3175" cap="flat">
            <a:solidFill>
              <a:schemeClr val="bg1"/>
            </a:solidFill>
            <a:prstDash val="solid"/>
            <a:miter/>
          </a:ln>
        </p:spPr>
        <p:txBody>
          <a:bodyPr rtlCol="0" anchor="ctr"/>
          <a:lstStyle/>
          <a:p>
            <a:endParaRPr lang="de-DE"/>
          </a:p>
        </p:txBody>
      </p:sp>
      <p:grpSp>
        <p:nvGrpSpPr>
          <p:cNvPr id="98" name="Grafik 36">
            <a:extLst>
              <a:ext uri="{FF2B5EF4-FFF2-40B4-BE49-F238E27FC236}">
                <a16:creationId xmlns:a16="http://schemas.microsoft.com/office/drawing/2014/main" xmlns="" id="{D465E75B-70F1-44CD-B66E-C14ECA4573B8}"/>
              </a:ext>
            </a:extLst>
          </p:cNvPr>
          <p:cNvGrpSpPr/>
          <p:nvPr/>
        </p:nvGrpSpPr>
        <p:grpSpPr>
          <a:xfrm>
            <a:off x="4876982" y="1419856"/>
            <a:ext cx="185744" cy="167245"/>
            <a:chOff x="4633140" y="1419856"/>
            <a:chExt cx="185744" cy="167245"/>
          </a:xfrm>
          <a:solidFill>
            <a:schemeClr val="bg1"/>
          </a:solidFill>
        </p:grpSpPr>
        <p:sp>
          <p:nvSpPr>
            <p:cNvPr id="99" name="Freihandform: Form 98">
              <a:extLst>
                <a:ext uri="{FF2B5EF4-FFF2-40B4-BE49-F238E27FC236}">
                  <a16:creationId xmlns:a16="http://schemas.microsoft.com/office/drawing/2014/main" xmlns="" id="{07CB382C-8D0A-4EEF-9BC3-BF9448DEC19E}"/>
                </a:ext>
              </a:extLst>
            </p:cNvPr>
            <p:cNvSpPr/>
            <p:nvPr/>
          </p:nvSpPr>
          <p:spPr>
            <a:xfrm>
              <a:off x="4671084" y="1442842"/>
              <a:ext cx="147800" cy="144259"/>
            </a:xfrm>
            <a:custGeom>
              <a:avLst/>
              <a:gdLst>
                <a:gd name="connsiteX0" fmla="*/ 147325 w 147800"/>
                <a:gd name="connsiteY0" fmla="*/ 5171 h 144259"/>
                <a:gd name="connsiteX1" fmla="*/ 136920 w 147800"/>
                <a:gd name="connsiteY1" fmla="*/ 499 h 144259"/>
                <a:gd name="connsiteX2" fmla="*/ 108678 w 147800"/>
                <a:gd name="connsiteY2" fmla="*/ 11117 h 144259"/>
                <a:gd name="connsiteX3" fmla="*/ 84258 w 147800"/>
                <a:gd name="connsiteY3" fmla="*/ 4322 h 144259"/>
                <a:gd name="connsiteX4" fmla="*/ 80223 w 147800"/>
                <a:gd name="connsiteY4" fmla="*/ 4322 h 144259"/>
                <a:gd name="connsiteX5" fmla="*/ 50070 w 147800"/>
                <a:gd name="connsiteY5" fmla="*/ 11329 h 144259"/>
                <a:gd name="connsiteX6" fmla="*/ 45186 w 147800"/>
                <a:gd name="connsiteY6" fmla="*/ 14727 h 144259"/>
                <a:gd name="connsiteX7" fmla="*/ 31171 w 147800"/>
                <a:gd name="connsiteY7" fmla="*/ 35749 h 144259"/>
                <a:gd name="connsiteX8" fmla="*/ 8237 w 147800"/>
                <a:gd name="connsiteY8" fmla="*/ 61231 h 144259"/>
                <a:gd name="connsiteX9" fmla="*/ 8874 w 147800"/>
                <a:gd name="connsiteY9" fmla="*/ 72698 h 144259"/>
                <a:gd name="connsiteX10" fmla="*/ 14183 w 147800"/>
                <a:gd name="connsiteY10" fmla="*/ 74821 h 144259"/>
                <a:gd name="connsiteX11" fmla="*/ 20129 w 147800"/>
                <a:gd name="connsiteY11" fmla="*/ 72061 h 144259"/>
                <a:gd name="connsiteX12" fmla="*/ 43700 w 147800"/>
                <a:gd name="connsiteY12" fmla="*/ 46154 h 144259"/>
                <a:gd name="connsiteX13" fmla="*/ 44337 w 147800"/>
                <a:gd name="connsiteY13" fmla="*/ 45305 h 144259"/>
                <a:gd name="connsiteX14" fmla="*/ 53043 w 147800"/>
                <a:gd name="connsiteY14" fmla="*/ 32352 h 144259"/>
                <a:gd name="connsiteX15" fmla="*/ 52193 w 147800"/>
                <a:gd name="connsiteY15" fmla="*/ 53586 h 144259"/>
                <a:gd name="connsiteX16" fmla="*/ 40939 w 147800"/>
                <a:gd name="connsiteY16" fmla="*/ 69513 h 144259"/>
                <a:gd name="connsiteX17" fmla="*/ 26075 w 147800"/>
                <a:gd name="connsiteY17" fmla="*/ 86925 h 144259"/>
                <a:gd name="connsiteX18" fmla="*/ 3353 w 147800"/>
                <a:gd name="connsiteY18" fmla="*/ 105187 h 144259"/>
                <a:gd name="connsiteX19" fmla="*/ 1867 w 147800"/>
                <a:gd name="connsiteY19" fmla="*/ 117928 h 144259"/>
                <a:gd name="connsiteX20" fmla="*/ 8874 w 147800"/>
                <a:gd name="connsiteY20" fmla="*/ 121325 h 144259"/>
                <a:gd name="connsiteX21" fmla="*/ 14608 w 147800"/>
                <a:gd name="connsiteY21" fmla="*/ 119414 h 144259"/>
                <a:gd name="connsiteX22" fmla="*/ 37966 w 147800"/>
                <a:gd name="connsiteY22" fmla="*/ 100728 h 144259"/>
                <a:gd name="connsiteX23" fmla="*/ 39240 w 147800"/>
                <a:gd name="connsiteY23" fmla="*/ 99454 h 144259"/>
                <a:gd name="connsiteX24" fmla="*/ 61324 w 147800"/>
                <a:gd name="connsiteY24" fmla="*/ 76095 h 144259"/>
                <a:gd name="connsiteX25" fmla="*/ 53892 w 147800"/>
                <a:gd name="connsiteY25" fmla="*/ 100515 h 144259"/>
                <a:gd name="connsiteX26" fmla="*/ 36055 w 147800"/>
                <a:gd name="connsiteY26" fmla="*/ 130456 h 144259"/>
                <a:gd name="connsiteX27" fmla="*/ 39240 w 147800"/>
                <a:gd name="connsiteY27" fmla="*/ 142985 h 144259"/>
                <a:gd name="connsiteX28" fmla="*/ 43912 w 147800"/>
                <a:gd name="connsiteY28" fmla="*/ 144259 h 144259"/>
                <a:gd name="connsiteX29" fmla="*/ 51769 w 147800"/>
                <a:gd name="connsiteY29" fmla="*/ 139800 h 144259"/>
                <a:gd name="connsiteX30" fmla="*/ 70031 w 147800"/>
                <a:gd name="connsiteY30" fmla="*/ 109222 h 144259"/>
                <a:gd name="connsiteX31" fmla="*/ 70668 w 147800"/>
                <a:gd name="connsiteY31" fmla="*/ 108160 h 144259"/>
                <a:gd name="connsiteX32" fmla="*/ 82772 w 147800"/>
                <a:gd name="connsiteY32" fmla="*/ 81616 h 144259"/>
                <a:gd name="connsiteX33" fmla="*/ 89567 w 147800"/>
                <a:gd name="connsiteY33" fmla="*/ 22584 h 144259"/>
                <a:gd name="connsiteX34" fmla="*/ 107192 w 147800"/>
                <a:gd name="connsiteY34" fmla="*/ 27468 h 144259"/>
                <a:gd name="connsiteX35" fmla="*/ 112076 w 147800"/>
                <a:gd name="connsiteY35" fmla="*/ 27255 h 144259"/>
                <a:gd name="connsiteX36" fmla="*/ 142654 w 147800"/>
                <a:gd name="connsiteY36" fmla="*/ 15576 h 144259"/>
                <a:gd name="connsiteX37" fmla="*/ 147325 w 147800"/>
                <a:gd name="connsiteY37" fmla="*/ 5171 h 1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7800" h="144259">
                  <a:moveTo>
                    <a:pt x="147325" y="5171"/>
                  </a:moveTo>
                  <a:cubicBezTo>
                    <a:pt x="145839" y="924"/>
                    <a:pt x="141167" y="-987"/>
                    <a:pt x="136920" y="499"/>
                  </a:cubicBezTo>
                  <a:lnTo>
                    <a:pt x="108678" y="11117"/>
                  </a:lnTo>
                  <a:lnTo>
                    <a:pt x="84258" y="4322"/>
                  </a:lnTo>
                  <a:cubicBezTo>
                    <a:pt x="82984" y="3897"/>
                    <a:pt x="81710" y="3897"/>
                    <a:pt x="80223" y="4322"/>
                  </a:cubicBezTo>
                  <a:lnTo>
                    <a:pt x="50070" y="11329"/>
                  </a:lnTo>
                  <a:cubicBezTo>
                    <a:pt x="48159" y="11754"/>
                    <a:pt x="46248" y="13028"/>
                    <a:pt x="45186" y="14727"/>
                  </a:cubicBezTo>
                  <a:lnTo>
                    <a:pt x="31171" y="35749"/>
                  </a:lnTo>
                  <a:lnTo>
                    <a:pt x="8237" y="61231"/>
                  </a:lnTo>
                  <a:cubicBezTo>
                    <a:pt x="5265" y="64629"/>
                    <a:pt x="5477" y="69725"/>
                    <a:pt x="8874" y="72698"/>
                  </a:cubicBezTo>
                  <a:cubicBezTo>
                    <a:pt x="10361" y="74184"/>
                    <a:pt x="12272" y="74821"/>
                    <a:pt x="14183" y="74821"/>
                  </a:cubicBezTo>
                  <a:cubicBezTo>
                    <a:pt x="16307" y="74821"/>
                    <a:pt x="18642" y="73972"/>
                    <a:pt x="20129" y="72061"/>
                  </a:cubicBezTo>
                  <a:lnTo>
                    <a:pt x="43700" y="46154"/>
                  </a:lnTo>
                  <a:cubicBezTo>
                    <a:pt x="43912" y="45942"/>
                    <a:pt x="44124" y="45517"/>
                    <a:pt x="44337" y="45305"/>
                  </a:cubicBezTo>
                  <a:lnTo>
                    <a:pt x="53043" y="32352"/>
                  </a:lnTo>
                  <a:lnTo>
                    <a:pt x="52193" y="53586"/>
                  </a:lnTo>
                  <a:lnTo>
                    <a:pt x="40939" y="69513"/>
                  </a:lnTo>
                  <a:lnTo>
                    <a:pt x="26075" y="86925"/>
                  </a:lnTo>
                  <a:lnTo>
                    <a:pt x="3353" y="105187"/>
                  </a:lnTo>
                  <a:cubicBezTo>
                    <a:pt x="-469" y="108372"/>
                    <a:pt x="-1106" y="114106"/>
                    <a:pt x="1867" y="117928"/>
                  </a:cubicBezTo>
                  <a:cubicBezTo>
                    <a:pt x="3566" y="120264"/>
                    <a:pt x="6326" y="121325"/>
                    <a:pt x="8874" y="121325"/>
                  </a:cubicBezTo>
                  <a:cubicBezTo>
                    <a:pt x="10786" y="121325"/>
                    <a:pt x="12909" y="120688"/>
                    <a:pt x="14608" y="119414"/>
                  </a:cubicBezTo>
                  <a:lnTo>
                    <a:pt x="37966" y="100728"/>
                  </a:lnTo>
                  <a:cubicBezTo>
                    <a:pt x="38391" y="100303"/>
                    <a:pt x="38816" y="99878"/>
                    <a:pt x="39240" y="99454"/>
                  </a:cubicBezTo>
                  <a:lnTo>
                    <a:pt x="61324" y="76095"/>
                  </a:lnTo>
                  <a:lnTo>
                    <a:pt x="53892" y="100515"/>
                  </a:lnTo>
                  <a:lnTo>
                    <a:pt x="36055" y="130456"/>
                  </a:lnTo>
                  <a:cubicBezTo>
                    <a:pt x="33507" y="134703"/>
                    <a:pt x="34993" y="140224"/>
                    <a:pt x="39240" y="142985"/>
                  </a:cubicBezTo>
                  <a:cubicBezTo>
                    <a:pt x="40727" y="143834"/>
                    <a:pt x="42213" y="144259"/>
                    <a:pt x="43912" y="144259"/>
                  </a:cubicBezTo>
                  <a:cubicBezTo>
                    <a:pt x="47097" y="144259"/>
                    <a:pt x="50070" y="142773"/>
                    <a:pt x="51769" y="139800"/>
                  </a:cubicBezTo>
                  <a:lnTo>
                    <a:pt x="70031" y="109222"/>
                  </a:lnTo>
                  <a:cubicBezTo>
                    <a:pt x="70243" y="108797"/>
                    <a:pt x="70455" y="108372"/>
                    <a:pt x="70668" y="108160"/>
                  </a:cubicBezTo>
                  <a:lnTo>
                    <a:pt x="82772" y="81616"/>
                  </a:lnTo>
                  <a:lnTo>
                    <a:pt x="89567" y="22584"/>
                  </a:lnTo>
                  <a:lnTo>
                    <a:pt x="107192" y="27468"/>
                  </a:lnTo>
                  <a:cubicBezTo>
                    <a:pt x="108890" y="27892"/>
                    <a:pt x="110589" y="27892"/>
                    <a:pt x="112076" y="27255"/>
                  </a:cubicBezTo>
                  <a:lnTo>
                    <a:pt x="142654" y="15576"/>
                  </a:lnTo>
                  <a:cubicBezTo>
                    <a:pt x="146688" y="13877"/>
                    <a:pt x="148812" y="9418"/>
                    <a:pt x="147325" y="5171"/>
                  </a:cubicBezTo>
                  <a:close/>
                </a:path>
              </a:pathLst>
            </a:custGeom>
            <a:grpFill/>
            <a:ln w="2096"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xmlns="" id="{125D6E6D-9749-4CD8-A016-632453C13377}"/>
                </a:ext>
              </a:extLst>
            </p:cNvPr>
            <p:cNvSpPr/>
            <p:nvPr/>
          </p:nvSpPr>
          <p:spPr>
            <a:xfrm>
              <a:off x="4721239" y="1419856"/>
              <a:ext cx="28709" cy="28709"/>
            </a:xfrm>
            <a:custGeom>
              <a:avLst/>
              <a:gdLst>
                <a:gd name="connsiteX0" fmla="*/ 21362 w 28709"/>
                <a:gd name="connsiteY0" fmla="*/ 26884 h 28709"/>
                <a:gd name="connsiteX1" fmla="*/ 26884 w 28709"/>
                <a:gd name="connsiteY1" fmla="*/ 7348 h 28709"/>
                <a:gd name="connsiteX2" fmla="*/ 7348 w 28709"/>
                <a:gd name="connsiteY2" fmla="*/ 1826 h 28709"/>
                <a:gd name="connsiteX3" fmla="*/ 1826 w 28709"/>
                <a:gd name="connsiteY3" fmla="*/ 21362 h 28709"/>
                <a:gd name="connsiteX4" fmla="*/ 21362 w 28709"/>
                <a:gd name="connsiteY4" fmla="*/ 26884 h 2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9" h="28709">
                  <a:moveTo>
                    <a:pt x="21362" y="26884"/>
                  </a:moveTo>
                  <a:cubicBezTo>
                    <a:pt x="28370" y="23061"/>
                    <a:pt x="30706" y="14143"/>
                    <a:pt x="26884" y="7348"/>
                  </a:cubicBezTo>
                  <a:cubicBezTo>
                    <a:pt x="23061" y="340"/>
                    <a:pt x="14143" y="-1996"/>
                    <a:pt x="7348" y="1826"/>
                  </a:cubicBezTo>
                  <a:cubicBezTo>
                    <a:pt x="340" y="5649"/>
                    <a:pt x="-1996" y="14567"/>
                    <a:pt x="1826" y="21362"/>
                  </a:cubicBezTo>
                  <a:cubicBezTo>
                    <a:pt x="5649" y="28370"/>
                    <a:pt x="14355" y="30706"/>
                    <a:pt x="21362" y="26884"/>
                  </a:cubicBezTo>
                  <a:close/>
                </a:path>
              </a:pathLst>
            </a:custGeom>
            <a:grpFill/>
            <a:ln w="2096"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xmlns="" id="{ABE5568D-BF75-4458-9DBF-8E7D6ED57BBB}"/>
                </a:ext>
              </a:extLst>
            </p:cNvPr>
            <p:cNvSpPr/>
            <p:nvPr/>
          </p:nvSpPr>
          <p:spPr>
            <a:xfrm rot="-4361957">
              <a:off x="4633140" y="1551046"/>
              <a:ext cx="35251" cy="35251"/>
            </a:xfrm>
            <a:custGeom>
              <a:avLst/>
              <a:gdLst>
                <a:gd name="connsiteX0" fmla="*/ 35251 w 35251"/>
                <a:gd name="connsiteY0" fmla="*/ 17626 h 35251"/>
                <a:gd name="connsiteX1" fmla="*/ 17626 w 35251"/>
                <a:gd name="connsiteY1" fmla="*/ 35251 h 35251"/>
                <a:gd name="connsiteX2" fmla="*/ 0 w 35251"/>
                <a:gd name="connsiteY2" fmla="*/ 17626 h 35251"/>
                <a:gd name="connsiteX3" fmla="*/ 17626 w 35251"/>
                <a:gd name="connsiteY3" fmla="*/ 0 h 35251"/>
                <a:gd name="connsiteX4" fmla="*/ 35251 w 35251"/>
                <a:gd name="connsiteY4" fmla="*/ 17626 h 3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51" h="35251">
                  <a:moveTo>
                    <a:pt x="35251" y="17626"/>
                  </a:moveTo>
                  <a:cubicBezTo>
                    <a:pt x="35251" y="27360"/>
                    <a:pt x="27360" y="35251"/>
                    <a:pt x="17626" y="35251"/>
                  </a:cubicBezTo>
                  <a:cubicBezTo>
                    <a:pt x="7891" y="35251"/>
                    <a:pt x="0" y="27360"/>
                    <a:pt x="0" y="17626"/>
                  </a:cubicBezTo>
                  <a:cubicBezTo>
                    <a:pt x="0" y="7891"/>
                    <a:pt x="7891" y="0"/>
                    <a:pt x="17626" y="0"/>
                  </a:cubicBezTo>
                  <a:cubicBezTo>
                    <a:pt x="27360" y="0"/>
                    <a:pt x="35251" y="7891"/>
                    <a:pt x="35251" y="17626"/>
                  </a:cubicBezTo>
                  <a:close/>
                </a:path>
              </a:pathLst>
            </a:custGeom>
            <a:grpFill/>
            <a:ln w="2096" cap="flat">
              <a:noFill/>
              <a:prstDash val="solid"/>
              <a:miter/>
            </a:ln>
          </p:spPr>
          <p:txBody>
            <a:bodyPr rtlCol="0" anchor="ctr"/>
            <a:lstStyle/>
            <a:p>
              <a:endParaRPr lang="de-DE"/>
            </a:p>
          </p:txBody>
        </p:sp>
      </p:grpSp>
      <p:sp>
        <p:nvSpPr>
          <p:cNvPr id="102" name="Grafik 42">
            <a:extLst>
              <a:ext uri="{FF2B5EF4-FFF2-40B4-BE49-F238E27FC236}">
                <a16:creationId xmlns:a16="http://schemas.microsoft.com/office/drawing/2014/main" xmlns="" id="{26653B57-A1D6-4C33-BD11-0BA8CB357D3A}"/>
              </a:ext>
            </a:extLst>
          </p:cNvPr>
          <p:cNvSpPr/>
          <p:nvPr/>
        </p:nvSpPr>
        <p:spPr>
          <a:xfrm>
            <a:off x="4872085" y="2708518"/>
            <a:ext cx="190323" cy="100860"/>
          </a:xfrm>
          <a:custGeom>
            <a:avLst/>
            <a:gdLst>
              <a:gd name="connsiteX0" fmla="*/ 189704 w 190323"/>
              <a:gd name="connsiteY0" fmla="*/ 44058 h 100860"/>
              <a:gd name="connsiteX1" fmla="*/ 162396 w 190323"/>
              <a:gd name="connsiteY1" fmla="*/ 27309 h 100860"/>
              <a:gd name="connsiteX2" fmla="*/ 136907 w 190323"/>
              <a:gd name="connsiteY2" fmla="*/ 33499 h 100860"/>
              <a:gd name="connsiteX3" fmla="*/ 108871 w 190323"/>
              <a:gd name="connsiteY3" fmla="*/ 8375 h 100860"/>
              <a:gd name="connsiteX4" fmla="*/ 108142 w 190323"/>
              <a:gd name="connsiteY4" fmla="*/ 8011 h 100860"/>
              <a:gd name="connsiteX5" fmla="*/ 75008 w 190323"/>
              <a:gd name="connsiteY5" fmla="*/ 0 h 100860"/>
              <a:gd name="connsiteX6" fmla="*/ 41873 w 190323"/>
              <a:gd name="connsiteY6" fmla="*/ 8011 h 100860"/>
              <a:gd name="connsiteX7" fmla="*/ 41145 w 190323"/>
              <a:gd name="connsiteY7" fmla="*/ 8375 h 100860"/>
              <a:gd name="connsiteX8" fmla="*/ 0 w 190323"/>
              <a:gd name="connsiteY8" fmla="*/ 74280 h 100860"/>
              <a:gd name="connsiteX9" fmla="*/ 3641 w 190323"/>
              <a:gd name="connsiteY9" fmla="*/ 77921 h 100860"/>
              <a:gd name="connsiteX10" fmla="*/ 11652 w 190323"/>
              <a:gd name="connsiteY10" fmla="*/ 77921 h 100860"/>
              <a:gd name="connsiteX11" fmla="*/ 11652 w 190323"/>
              <a:gd name="connsiteY11" fmla="*/ 97219 h 100860"/>
              <a:gd name="connsiteX12" fmla="*/ 15293 w 190323"/>
              <a:gd name="connsiteY12" fmla="*/ 100860 h 100860"/>
              <a:gd name="connsiteX13" fmla="*/ 42237 w 190323"/>
              <a:gd name="connsiteY13" fmla="*/ 100860 h 100860"/>
              <a:gd name="connsiteX14" fmla="*/ 45879 w 190323"/>
              <a:gd name="connsiteY14" fmla="*/ 97219 h 100860"/>
              <a:gd name="connsiteX15" fmla="*/ 45879 w 190323"/>
              <a:gd name="connsiteY15" fmla="*/ 77921 h 100860"/>
              <a:gd name="connsiteX16" fmla="*/ 102681 w 190323"/>
              <a:gd name="connsiteY16" fmla="*/ 77921 h 100860"/>
              <a:gd name="connsiteX17" fmla="*/ 102681 w 190323"/>
              <a:gd name="connsiteY17" fmla="*/ 97219 h 100860"/>
              <a:gd name="connsiteX18" fmla="*/ 106322 w 190323"/>
              <a:gd name="connsiteY18" fmla="*/ 100860 h 100860"/>
              <a:gd name="connsiteX19" fmla="*/ 133266 w 190323"/>
              <a:gd name="connsiteY19" fmla="*/ 100860 h 100860"/>
              <a:gd name="connsiteX20" fmla="*/ 136907 w 190323"/>
              <a:gd name="connsiteY20" fmla="*/ 97219 h 100860"/>
              <a:gd name="connsiteX21" fmla="*/ 136907 w 190323"/>
              <a:gd name="connsiteY21" fmla="*/ 77921 h 100860"/>
              <a:gd name="connsiteX22" fmla="*/ 145282 w 190323"/>
              <a:gd name="connsiteY22" fmla="*/ 77921 h 100860"/>
              <a:gd name="connsiteX23" fmla="*/ 145282 w 190323"/>
              <a:gd name="connsiteY23" fmla="*/ 77921 h 100860"/>
              <a:gd name="connsiteX24" fmla="*/ 146010 w 190323"/>
              <a:gd name="connsiteY24" fmla="*/ 77921 h 100860"/>
              <a:gd name="connsiteX25" fmla="*/ 172591 w 190323"/>
              <a:gd name="connsiteY25" fmla="*/ 71367 h 100860"/>
              <a:gd name="connsiteX26" fmla="*/ 189704 w 190323"/>
              <a:gd name="connsiteY26" fmla="*/ 44058 h 100860"/>
              <a:gd name="connsiteX27" fmla="*/ 77921 w 190323"/>
              <a:gd name="connsiteY27" fmla="*/ 70638 h 100860"/>
              <a:gd name="connsiteX28" fmla="*/ 77921 w 190323"/>
              <a:gd name="connsiteY28" fmla="*/ 50612 h 100860"/>
              <a:gd name="connsiteX29" fmla="*/ 104137 w 190323"/>
              <a:gd name="connsiteY29" fmla="*/ 41509 h 100860"/>
              <a:gd name="connsiteX30" fmla="*/ 115425 w 190323"/>
              <a:gd name="connsiteY30" fmla="*/ 70638 h 100860"/>
              <a:gd name="connsiteX31" fmla="*/ 105958 w 190323"/>
              <a:gd name="connsiteY31" fmla="*/ 70638 h 100860"/>
              <a:gd name="connsiteX32" fmla="*/ 77921 w 190323"/>
              <a:gd name="connsiteY32" fmla="*/ 70638 h 100860"/>
              <a:gd name="connsiteX33" fmla="*/ 42237 w 190323"/>
              <a:gd name="connsiteY33" fmla="*/ 70638 h 100860"/>
              <a:gd name="connsiteX34" fmla="*/ 33135 w 190323"/>
              <a:gd name="connsiteY34" fmla="*/ 70638 h 100860"/>
              <a:gd name="connsiteX35" fmla="*/ 44422 w 190323"/>
              <a:gd name="connsiteY35" fmla="*/ 41509 h 100860"/>
              <a:gd name="connsiteX36" fmla="*/ 70638 w 190323"/>
              <a:gd name="connsiteY36" fmla="*/ 50612 h 100860"/>
              <a:gd name="connsiteX37" fmla="*/ 70638 w 190323"/>
              <a:gd name="connsiteY37" fmla="*/ 70638 h 100860"/>
              <a:gd name="connsiteX38" fmla="*/ 42237 w 190323"/>
              <a:gd name="connsiteY38" fmla="*/ 70638 h 100860"/>
              <a:gd name="connsiteX39" fmla="*/ 102681 w 190323"/>
              <a:gd name="connsiteY39" fmla="*/ 13472 h 100860"/>
              <a:gd name="connsiteX40" fmla="*/ 102681 w 190323"/>
              <a:gd name="connsiteY40" fmla="*/ 34591 h 100860"/>
              <a:gd name="connsiteX41" fmla="*/ 74280 w 190323"/>
              <a:gd name="connsiteY41" fmla="*/ 44422 h 100860"/>
              <a:gd name="connsiteX42" fmla="*/ 45879 w 190323"/>
              <a:gd name="connsiteY42" fmla="*/ 34591 h 100860"/>
              <a:gd name="connsiteX43" fmla="*/ 45879 w 190323"/>
              <a:gd name="connsiteY43" fmla="*/ 13472 h 100860"/>
              <a:gd name="connsiteX44" fmla="*/ 74280 w 190323"/>
              <a:gd name="connsiteY44" fmla="*/ 6918 h 100860"/>
              <a:gd name="connsiteX45" fmla="*/ 102681 w 190323"/>
              <a:gd name="connsiteY45" fmla="*/ 13472 h 100860"/>
              <a:gd name="connsiteX46" fmla="*/ 38596 w 190323"/>
              <a:gd name="connsiteY46" fmla="*/ 17478 h 100860"/>
              <a:gd name="connsiteX47" fmla="*/ 38596 w 190323"/>
              <a:gd name="connsiteY47" fmla="*/ 36412 h 100860"/>
              <a:gd name="connsiteX48" fmla="*/ 25124 w 190323"/>
              <a:gd name="connsiteY48" fmla="*/ 70274 h 100860"/>
              <a:gd name="connsiteX49" fmla="*/ 25124 w 190323"/>
              <a:gd name="connsiteY49" fmla="*/ 70638 h 100860"/>
              <a:gd name="connsiteX50" fmla="*/ 14929 w 190323"/>
              <a:gd name="connsiteY50" fmla="*/ 70638 h 100860"/>
              <a:gd name="connsiteX51" fmla="*/ 7282 w 190323"/>
              <a:gd name="connsiteY51" fmla="*/ 70638 h 100860"/>
              <a:gd name="connsiteX52" fmla="*/ 38596 w 190323"/>
              <a:gd name="connsiteY52" fmla="*/ 17478 h 100860"/>
              <a:gd name="connsiteX53" fmla="*/ 38596 w 190323"/>
              <a:gd name="connsiteY53" fmla="*/ 93942 h 100860"/>
              <a:gd name="connsiteX54" fmla="*/ 18934 w 190323"/>
              <a:gd name="connsiteY54" fmla="*/ 93942 h 100860"/>
              <a:gd name="connsiteX55" fmla="*/ 18934 w 190323"/>
              <a:gd name="connsiteY55" fmla="*/ 78285 h 100860"/>
              <a:gd name="connsiteX56" fmla="*/ 38596 w 190323"/>
              <a:gd name="connsiteY56" fmla="*/ 78285 h 100860"/>
              <a:gd name="connsiteX57" fmla="*/ 38596 w 190323"/>
              <a:gd name="connsiteY57" fmla="*/ 93942 h 100860"/>
              <a:gd name="connsiteX58" fmla="*/ 129625 w 190323"/>
              <a:gd name="connsiteY58" fmla="*/ 93942 h 100860"/>
              <a:gd name="connsiteX59" fmla="*/ 109963 w 190323"/>
              <a:gd name="connsiteY59" fmla="*/ 93942 h 100860"/>
              <a:gd name="connsiteX60" fmla="*/ 109963 w 190323"/>
              <a:gd name="connsiteY60" fmla="*/ 78285 h 100860"/>
              <a:gd name="connsiteX61" fmla="*/ 129625 w 190323"/>
              <a:gd name="connsiteY61" fmla="*/ 78285 h 100860"/>
              <a:gd name="connsiteX62" fmla="*/ 129625 w 190323"/>
              <a:gd name="connsiteY62" fmla="*/ 93942 h 100860"/>
              <a:gd name="connsiteX63" fmla="*/ 133266 w 190323"/>
              <a:gd name="connsiteY63" fmla="*/ 70638 h 100860"/>
              <a:gd name="connsiteX64" fmla="*/ 123435 w 190323"/>
              <a:gd name="connsiteY64" fmla="*/ 70638 h 100860"/>
              <a:gd name="connsiteX65" fmla="*/ 123435 w 190323"/>
              <a:gd name="connsiteY65" fmla="*/ 70274 h 100860"/>
              <a:gd name="connsiteX66" fmla="*/ 109963 w 190323"/>
              <a:gd name="connsiteY66" fmla="*/ 36412 h 100860"/>
              <a:gd name="connsiteX67" fmla="*/ 109963 w 190323"/>
              <a:gd name="connsiteY67" fmla="*/ 17478 h 100860"/>
              <a:gd name="connsiteX68" fmla="*/ 141277 w 190323"/>
              <a:gd name="connsiteY68" fmla="*/ 70638 h 100860"/>
              <a:gd name="connsiteX69" fmla="*/ 133266 w 190323"/>
              <a:gd name="connsiteY69" fmla="*/ 70638 h 100860"/>
              <a:gd name="connsiteX70" fmla="*/ 180601 w 190323"/>
              <a:gd name="connsiteY70" fmla="*/ 57530 h 100860"/>
              <a:gd name="connsiteX71" fmla="*/ 170770 w 190323"/>
              <a:gd name="connsiteY71" fmla="*/ 64448 h 100860"/>
              <a:gd name="connsiteX72" fmla="*/ 148559 w 190323"/>
              <a:gd name="connsiteY72" fmla="*/ 69910 h 100860"/>
              <a:gd name="connsiteX73" fmla="*/ 140185 w 190323"/>
              <a:gd name="connsiteY73" fmla="*/ 40053 h 100860"/>
              <a:gd name="connsiteX74" fmla="*/ 163488 w 190323"/>
              <a:gd name="connsiteY74" fmla="*/ 34227 h 100860"/>
              <a:gd name="connsiteX75" fmla="*/ 175140 w 190323"/>
              <a:gd name="connsiteY75" fmla="*/ 36047 h 100860"/>
              <a:gd name="connsiteX76" fmla="*/ 182058 w 190323"/>
              <a:gd name="connsiteY76" fmla="*/ 45514 h 100860"/>
              <a:gd name="connsiteX77" fmla="*/ 180601 w 190323"/>
              <a:gd name="connsiteY77" fmla="*/ 57530 h 10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0323" h="100860">
                <a:moveTo>
                  <a:pt x="189704" y="44058"/>
                </a:moveTo>
                <a:cubicBezTo>
                  <a:pt x="186791" y="31678"/>
                  <a:pt x="174411" y="24032"/>
                  <a:pt x="162396" y="27309"/>
                </a:cubicBezTo>
                <a:lnTo>
                  <a:pt x="136907" y="33499"/>
                </a:lnTo>
                <a:cubicBezTo>
                  <a:pt x="129989" y="22939"/>
                  <a:pt x="120158" y="14201"/>
                  <a:pt x="108871" y="8375"/>
                </a:cubicBezTo>
                <a:cubicBezTo>
                  <a:pt x="108506" y="8375"/>
                  <a:pt x="108506" y="8011"/>
                  <a:pt x="108142" y="8011"/>
                </a:cubicBezTo>
                <a:cubicBezTo>
                  <a:pt x="98311" y="2913"/>
                  <a:pt x="87024" y="0"/>
                  <a:pt x="75008" y="0"/>
                </a:cubicBezTo>
                <a:cubicBezTo>
                  <a:pt x="62992" y="0"/>
                  <a:pt x="51704" y="2913"/>
                  <a:pt x="41873" y="8011"/>
                </a:cubicBezTo>
                <a:cubicBezTo>
                  <a:pt x="41509" y="8011"/>
                  <a:pt x="41145" y="8375"/>
                  <a:pt x="41145" y="8375"/>
                </a:cubicBezTo>
                <a:cubicBezTo>
                  <a:pt x="16385" y="20755"/>
                  <a:pt x="0" y="45514"/>
                  <a:pt x="0" y="74280"/>
                </a:cubicBezTo>
                <a:cubicBezTo>
                  <a:pt x="0" y="76464"/>
                  <a:pt x="1456" y="77921"/>
                  <a:pt x="3641" y="77921"/>
                </a:cubicBezTo>
                <a:lnTo>
                  <a:pt x="11652" y="77921"/>
                </a:lnTo>
                <a:lnTo>
                  <a:pt x="11652" y="97219"/>
                </a:lnTo>
                <a:cubicBezTo>
                  <a:pt x="11652" y="99404"/>
                  <a:pt x="13108" y="100860"/>
                  <a:pt x="15293" y="100860"/>
                </a:cubicBezTo>
                <a:lnTo>
                  <a:pt x="42237" y="100860"/>
                </a:lnTo>
                <a:cubicBezTo>
                  <a:pt x="44422" y="100860"/>
                  <a:pt x="45879" y="99404"/>
                  <a:pt x="45879" y="97219"/>
                </a:cubicBezTo>
                <a:lnTo>
                  <a:pt x="45879" y="77921"/>
                </a:lnTo>
                <a:lnTo>
                  <a:pt x="102681" y="77921"/>
                </a:lnTo>
                <a:lnTo>
                  <a:pt x="102681" y="97219"/>
                </a:lnTo>
                <a:cubicBezTo>
                  <a:pt x="102681" y="99404"/>
                  <a:pt x="104137" y="100860"/>
                  <a:pt x="106322" y="100860"/>
                </a:cubicBezTo>
                <a:lnTo>
                  <a:pt x="133266" y="100860"/>
                </a:lnTo>
                <a:cubicBezTo>
                  <a:pt x="135451" y="100860"/>
                  <a:pt x="136907" y="99404"/>
                  <a:pt x="136907" y="97219"/>
                </a:cubicBezTo>
                <a:lnTo>
                  <a:pt x="136907" y="77921"/>
                </a:lnTo>
                <a:lnTo>
                  <a:pt x="145282" y="77921"/>
                </a:lnTo>
                <a:cubicBezTo>
                  <a:pt x="145282" y="77921"/>
                  <a:pt x="145282" y="77921"/>
                  <a:pt x="145282" y="77921"/>
                </a:cubicBezTo>
                <a:cubicBezTo>
                  <a:pt x="145646" y="77921"/>
                  <a:pt x="146010" y="77921"/>
                  <a:pt x="146010" y="77921"/>
                </a:cubicBezTo>
                <a:lnTo>
                  <a:pt x="172591" y="71367"/>
                </a:lnTo>
                <a:cubicBezTo>
                  <a:pt x="184971" y="68454"/>
                  <a:pt x="192617" y="56074"/>
                  <a:pt x="189704" y="44058"/>
                </a:cubicBezTo>
                <a:close/>
                <a:moveTo>
                  <a:pt x="77921" y="70638"/>
                </a:moveTo>
                <a:lnTo>
                  <a:pt x="77921" y="50612"/>
                </a:lnTo>
                <a:lnTo>
                  <a:pt x="104137" y="41509"/>
                </a:lnTo>
                <a:lnTo>
                  <a:pt x="115425" y="70638"/>
                </a:lnTo>
                <a:lnTo>
                  <a:pt x="105958" y="70638"/>
                </a:lnTo>
                <a:lnTo>
                  <a:pt x="77921" y="70638"/>
                </a:lnTo>
                <a:close/>
                <a:moveTo>
                  <a:pt x="42237" y="70638"/>
                </a:moveTo>
                <a:lnTo>
                  <a:pt x="33135" y="70638"/>
                </a:lnTo>
                <a:lnTo>
                  <a:pt x="44422" y="41509"/>
                </a:lnTo>
                <a:lnTo>
                  <a:pt x="70638" y="50612"/>
                </a:lnTo>
                <a:lnTo>
                  <a:pt x="70638" y="70638"/>
                </a:lnTo>
                <a:lnTo>
                  <a:pt x="42237" y="70638"/>
                </a:lnTo>
                <a:close/>
                <a:moveTo>
                  <a:pt x="102681" y="13472"/>
                </a:moveTo>
                <a:lnTo>
                  <a:pt x="102681" y="34591"/>
                </a:lnTo>
                <a:lnTo>
                  <a:pt x="74280" y="44422"/>
                </a:lnTo>
                <a:lnTo>
                  <a:pt x="45879" y="34591"/>
                </a:lnTo>
                <a:lnTo>
                  <a:pt x="45879" y="13472"/>
                </a:lnTo>
                <a:cubicBezTo>
                  <a:pt x="54617" y="9467"/>
                  <a:pt x="64084" y="6918"/>
                  <a:pt x="74280" y="6918"/>
                </a:cubicBezTo>
                <a:cubicBezTo>
                  <a:pt x="84475" y="7282"/>
                  <a:pt x="94306" y="9467"/>
                  <a:pt x="102681" y="13472"/>
                </a:cubicBezTo>
                <a:close/>
                <a:moveTo>
                  <a:pt x="38596" y="17478"/>
                </a:moveTo>
                <a:lnTo>
                  <a:pt x="38596" y="36412"/>
                </a:lnTo>
                <a:lnTo>
                  <a:pt x="25124" y="70274"/>
                </a:lnTo>
                <a:cubicBezTo>
                  <a:pt x="25124" y="70274"/>
                  <a:pt x="25124" y="70638"/>
                  <a:pt x="25124" y="70638"/>
                </a:cubicBezTo>
                <a:lnTo>
                  <a:pt x="14929" y="70638"/>
                </a:lnTo>
                <a:lnTo>
                  <a:pt x="7282" y="70638"/>
                </a:lnTo>
                <a:cubicBezTo>
                  <a:pt x="8375" y="48427"/>
                  <a:pt x="20755" y="28765"/>
                  <a:pt x="38596" y="17478"/>
                </a:cubicBezTo>
                <a:close/>
                <a:moveTo>
                  <a:pt x="38596" y="93942"/>
                </a:moveTo>
                <a:lnTo>
                  <a:pt x="18934" y="93942"/>
                </a:lnTo>
                <a:lnTo>
                  <a:pt x="18934" y="78285"/>
                </a:lnTo>
                <a:lnTo>
                  <a:pt x="38596" y="78285"/>
                </a:lnTo>
                <a:lnTo>
                  <a:pt x="38596" y="93942"/>
                </a:lnTo>
                <a:close/>
                <a:moveTo>
                  <a:pt x="129625" y="93942"/>
                </a:moveTo>
                <a:lnTo>
                  <a:pt x="109963" y="93942"/>
                </a:lnTo>
                <a:lnTo>
                  <a:pt x="109963" y="78285"/>
                </a:lnTo>
                <a:lnTo>
                  <a:pt x="129625" y="78285"/>
                </a:lnTo>
                <a:lnTo>
                  <a:pt x="129625" y="93942"/>
                </a:lnTo>
                <a:close/>
                <a:moveTo>
                  <a:pt x="133266" y="70638"/>
                </a:moveTo>
                <a:lnTo>
                  <a:pt x="123435" y="70638"/>
                </a:lnTo>
                <a:cubicBezTo>
                  <a:pt x="123435" y="70638"/>
                  <a:pt x="123435" y="70274"/>
                  <a:pt x="123435" y="70274"/>
                </a:cubicBezTo>
                <a:lnTo>
                  <a:pt x="109963" y="36412"/>
                </a:lnTo>
                <a:lnTo>
                  <a:pt x="109963" y="17478"/>
                </a:lnTo>
                <a:cubicBezTo>
                  <a:pt x="127805" y="28765"/>
                  <a:pt x="140185" y="48427"/>
                  <a:pt x="141277" y="70638"/>
                </a:cubicBezTo>
                <a:lnTo>
                  <a:pt x="133266" y="70638"/>
                </a:lnTo>
                <a:close/>
                <a:moveTo>
                  <a:pt x="180601" y="57530"/>
                </a:moveTo>
                <a:cubicBezTo>
                  <a:pt x="178417" y="61171"/>
                  <a:pt x="175140" y="63356"/>
                  <a:pt x="170770" y="64448"/>
                </a:cubicBezTo>
                <a:lnTo>
                  <a:pt x="148559" y="69910"/>
                </a:lnTo>
                <a:cubicBezTo>
                  <a:pt x="147831" y="58987"/>
                  <a:pt x="144918" y="49156"/>
                  <a:pt x="140185" y="40053"/>
                </a:cubicBezTo>
                <a:lnTo>
                  <a:pt x="163488" y="34227"/>
                </a:lnTo>
                <a:cubicBezTo>
                  <a:pt x="167493" y="33135"/>
                  <a:pt x="171863" y="33863"/>
                  <a:pt x="175140" y="36047"/>
                </a:cubicBezTo>
                <a:cubicBezTo>
                  <a:pt x="178781" y="38232"/>
                  <a:pt x="180965" y="41509"/>
                  <a:pt x="182058" y="45514"/>
                </a:cubicBezTo>
                <a:cubicBezTo>
                  <a:pt x="183514" y="49520"/>
                  <a:pt x="182786" y="53889"/>
                  <a:pt x="180601" y="57530"/>
                </a:cubicBezTo>
                <a:close/>
              </a:path>
            </a:pathLst>
          </a:custGeom>
          <a:solidFill>
            <a:schemeClr val="bg1"/>
          </a:solidFill>
          <a:ln w="3572" cap="flat">
            <a:noFill/>
            <a:prstDash val="solid"/>
            <a:miter/>
          </a:ln>
        </p:spPr>
        <p:txBody>
          <a:bodyPr rtlCol="0" anchor="ctr"/>
          <a:lstStyle/>
          <a:p>
            <a:endParaRPr lang="de-DE"/>
          </a:p>
        </p:txBody>
      </p:sp>
      <p:sp>
        <p:nvSpPr>
          <p:cNvPr id="103" name="Grafik 50">
            <a:extLst>
              <a:ext uri="{FF2B5EF4-FFF2-40B4-BE49-F238E27FC236}">
                <a16:creationId xmlns:a16="http://schemas.microsoft.com/office/drawing/2014/main" xmlns="" id="{C992A555-8539-4360-9330-A53B7DA96AB8}"/>
              </a:ext>
            </a:extLst>
          </p:cNvPr>
          <p:cNvSpPr/>
          <p:nvPr/>
        </p:nvSpPr>
        <p:spPr>
          <a:xfrm>
            <a:off x="4880944" y="3751386"/>
            <a:ext cx="146499" cy="169254"/>
          </a:xfrm>
          <a:custGeom>
            <a:avLst/>
            <a:gdLst>
              <a:gd name="connsiteX0" fmla="*/ 146500 w 146499"/>
              <a:gd name="connsiteY0" fmla="*/ 116451 h 169254"/>
              <a:gd name="connsiteX1" fmla="*/ 129966 w 146499"/>
              <a:gd name="connsiteY1" fmla="*/ 99917 h 169254"/>
              <a:gd name="connsiteX2" fmla="*/ 120721 w 146499"/>
              <a:gd name="connsiteY2" fmla="*/ 102761 h 169254"/>
              <a:gd name="connsiteX3" fmla="*/ 105431 w 146499"/>
              <a:gd name="connsiteY3" fmla="*/ 92450 h 169254"/>
              <a:gd name="connsiteX4" fmla="*/ 96186 w 146499"/>
              <a:gd name="connsiteY4" fmla="*/ 95294 h 169254"/>
              <a:gd name="connsiteX5" fmla="*/ 80896 w 146499"/>
              <a:gd name="connsiteY5" fmla="*/ 84983 h 169254"/>
              <a:gd name="connsiteX6" fmla="*/ 72896 w 146499"/>
              <a:gd name="connsiteY6" fmla="*/ 87116 h 169254"/>
              <a:gd name="connsiteX7" fmla="*/ 72896 w 146499"/>
              <a:gd name="connsiteY7" fmla="*/ 72893 h 169254"/>
              <a:gd name="connsiteX8" fmla="*/ 94586 w 146499"/>
              <a:gd name="connsiteY8" fmla="*/ 38402 h 169254"/>
              <a:gd name="connsiteX9" fmla="*/ 56184 w 146499"/>
              <a:gd name="connsiteY9" fmla="*/ 0 h 169254"/>
              <a:gd name="connsiteX10" fmla="*/ 17781 w 146499"/>
              <a:gd name="connsiteY10" fmla="*/ 38402 h 169254"/>
              <a:gd name="connsiteX11" fmla="*/ 39827 w 146499"/>
              <a:gd name="connsiteY11" fmla="*/ 73071 h 169254"/>
              <a:gd name="connsiteX12" fmla="*/ 39827 w 146499"/>
              <a:gd name="connsiteY12" fmla="*/ 133697 h 169254"/>
              <a:gd name="connsiteX13" fmla="*/ 28626 w 146499"/>
              <a:gd name="connsiteY13" fmla="*/ 122674 h 169254"/>
              <a:gd name="connsiteX14" fmla="*/ 7470 w 146499"/>
              <a:gd name="connsiteY14" fmla="*/ 120718 h 169254"/>
              <a:gd name="connsiteX15" fmla="*/ 180 w 146499"/>
              <a:gd name="connsiteY15" fmla="*/ 132274 h 169254"/>
              <a:gd name="connsiteX16" fmla="*/ 3914 w 146499"/>
              <a:gd name="connsiteY16" fmla="*/ 145431 h 169254"/>
              <a:gd name="connsiteX17" fmla="*/ 22759 w 146499"/>
              <a:gd name="connsiteY17" fmla="*/ 167654 h 169254"/>
              <a:gd name="connsiteX18" fmla="*/ 25960 w 146499"/>
              <a:gd name="connsiteY18" fmla="*/ 169254 h 169254"/>
              <a:gd name="connsiteX19" fmla="*/ 28626 w 146499"/>
              <a:gd name="connsiteY19" fmla="*/ 168187 h 169254"/>
              <a:gd name="connsiteX20" fmla="*/ 29160 w 146499"/>
              <a:gd name="connsiteY20" fmla="*/ 162143 h 169254"/>
              <a:gd name="connsiteX21" fmla="*/ 10314 w 146499"/>
              <a:gd name="connsiteY21" fmla="*/ 139741 h 169254"/>
              <a:gd name="connsiteX22" fmla="*/ 8536 w 146499"/>
              <a:gd name="connsiteY22" fmla="*/ 133341 h 169254"/>
              <a:gd name="connsiteX23" fmla="*/ 12092 w 146499"/>
              <a:gd name="connsiteY23" fmla="*/ 127652 h 169254"/>
              <a:gd name="connsiteX24" fmla="*/ 22582 w 146499"/>
              <a:gd name="connsiteY24" fmla="*/ 128719 h 169254"/>
              <a:gd name="connsiteX25" fmla="*/ 36094 w 146499"/>
              <a:gd name="connsiteY25" fmla="*/ 142230 h 169254"/>
              <a:gd name="connsiteX26" fmla="*/ 43916 w 146499"/>
              <a:gd name="connsiteY26" fmla="*/ 143831 h 169254"/>
              <a:gd name="connsiteX27" fmla="*/ 48361 w 146499"/>
              <a:gd name="connsiteY27" fmla="*/ 137252 h 169254"/>
              <a:gd name="connsiteX28" fmla="*/ 48361 w 146499"/>
              <a:gd name="connsiteY28" fmla="*/ 50136 h 169254"/>
              <a:gd name="connsiteX29" fmla="*/ 56361 w 146499"/>
              <a:gd name="connsiteY29" fmla="*/ 42136 h 169254"/>
              <a:gd name="connsiteX30" fmla="*/ 62051 w 146499"/>
              <a:gd name="connsiteY30" fmla="*/ 44447 h 169254"/>
              <a:gd name="connsiteX31" fmla="*/ 64362 w 146499"/>
              <a:gd name="connsiteY31" fmla="*/ 50136 h 169254"/>
              <a:gd name="connsiteX32" fmla="*/ 64362 w 146499"/>
              <a:gd name="connsiteY32" fmla="*/ 110051 h 169254"/>
              <a:gd name="connsiteX33" fmla="*/ 68629 w 146499"/>
              <a:gd name="connsiteY33" fmla="*/ 114318 h 169254"/>
              <a:gd name="connsiteX34" fmla="*/ 72896 w 146499"/>
              <a:gd name="connsiteY34" fmla="*/ 110051 h 169254"/>
              <a:gd name="connsiteX35" fmla="*/ 72896 w 146499"/>
              <a:gd name="connsiteY35" fmla="*/ 101873 h 169254"/>
              <a:gd name="connsiteX36" fmla="*/ 80896 w 146499"/>
              <a:gd name="connsiteY36" fmla="*/ 93872 h 169254"/>
              <a:gd name="connsiteX37" fmla="*/ 88897 w 146499"/>
              <a:gd name="connsiteY37" fmla="*/ 101873 h 169254"/>
              <a:gd name="connsiteX38" fmla="*/ 88897 w 146499"/>
              <a:gd name="connsiteY38" fmla="*/ 117518 h 169254"/>
              <a:gd name="connsiteX39" fmla="*/ 93163 w 146499"/>
              <a:gd name="connsiteY39" fmla="*/ 121785 h 169254"/>
              <a:gd name="connsiteX40" fmla="*/ 97430 w 146499"/>
              <a:gd name="connsiteY40" fmla="*/ 117518 h 169254"/>
              <a:gd name="connsiteX41" fmla="*/ 97430 w 146499"/>
              <a:gd name="connsiteY41" fmla="*/ 109340 h 169254"/>
              <a:gd name="connsiteX42" fmla="*/ 105431 w 146499"/>
              <a:gd name="connsiteY42" fmla="*/ 101339 h 169254"/>
              <a:gd name="connsiteX43" fmla="*/ 113431 w 146499"/>
              <a:gd name="connsiteY43" fmla="*/ 109340 h 169254"/>
              <a:gd name="connsiteX44" fmla="*/ 113431 w 146499"/>
              <a:gd name="connsiteY44" fmla="*/ 124807 h 169254"/>
              <a:gd name="connsiteX45" fmla="*/ 117698 w 146499"/>
              <a:gd name="connsiteY45" fmla="*/ 129074 h 169254"/>
              <a:gd name="connsiteX46" fmla="*/ 121965 w 146499"/>
              <a:gd name="connsiteY46" fmla="*/ 124807 h 169254"/>
              <a:gd name="connsiteX47" fmla="*/ 121965 w 146499"/>
              <a:gd name="connsiteY47" fmla="*/ 117162 h 169254"/>
              <a:gd name="connsiteX48" fmla="*/ 121965 w 146499"/>
              <a:gd name="connsiteY48" fmla="*/ 116629 h 169254"/>
              <a:gd name="connsiteX49" fmla="*/ 129966 w 146499"/>
              <a:gd name="connsiteY49" fmla="*/ 108628 h 169254"/>
              <a:gd name="connsiteX50" fmla="*/ 137966 w 146499"/>
              <a:gd name="connsiteY50" fmla="*/ 116629 h 169254"/>
              <a:gd name="connsiteX51" fmla="*/ 137966 w 146499"/>
              <a:gd name="connsiteY51" fmla="*/ 164987 h 169254"/>
              <a:gd name="connsiteX52" fmla="*/ 142233 w 146499"/>
              <a:gd name="connsiteY52" fmla="*/ 169254 h 169254"/>
              <a:gd name="connsiteX53" fmla="*/ 146500 w 146499"/>
              <a:gd name="connsiteY53" fmla="*/ 164987 h 169254"/>
              <a:gd name="connsiteX54" fmla="*/ 146500 w 146499"/>
              <a:gd name="connsiteY54" fmla="*/ 116451 h 169254"/>
              <a:gd name="connsiteX55" fmla="*/ 67918 w 146499"/>
              <a:gd name="connsiteY55" fmla="*/ 38224 h 169254"/>
              <a:gd name="connsiteX56" fmla="*/ 56184 w 146499"/>
              <a:gd name="connsiteY56" fmla="*/ 33424 h 169254"/>
              <a:gd name="connsiteX57" fmla="*/ 39649 w 146499"/>
              <a:gd name="connsiteY57" fmla="*/ 49958 h 169254"/>
              <a:gd name="connsiteX58" fmla="*/ 39649 w 146499"/>
              <a:gd name="connsiteY58" fmla="*/ 63648 h 169254"/>
              <a:gd name="connsiteX59" fmla="*/ 26137 w 146499"/>
              <a:gd name="connsiteY59" fmla="*/ 38580 h 169254"/>
              <a:gd name="connsiteX60" fmla="*/ 56006 w 146499"/>
              <a:gd name="connsiteY60" fmla="*/ 8712 h 169254"/>
              <a:gd name="connsiteX61" fmla="*/ 85874 w 146499"/>
              <a:gd name="connsiteY61" fmla="*/ 38580 h 169254"/>
              <a:gd name="connsiteX62" fmla="*/ 72718 w 146499"/>
              <a:gd name="connsiteY62" fmla="*/ 63293 h 169254"/>
              <a:gd name="connsiteX63" fmla="*/ 72718 w 146499"/>
              <a:gd name="connsiteY63" fmla="*/ 49958 h 169254"/>
              <a:gd name="connsiteX64" fmla="*/ 67918 w 146499"/>
              <a:gd name="connsiteY64" fmla="*/ 38224 h 1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6499" h="169254">
                <a:moveTo>
                  <a:pt x="146500" y="116451"/>
                </a:moveTo>
                <a:cubicBezTo>
                  <a:pt x="146500" y="107384"/>
                  <a:pt x="139033" y="99917"/>
                  <a:pt x="129966" y="99917"/>
                </a:cubicBezTo>
                <a:cubicBezTo>
                  <a:pt x="126588" y="99917"/>
                  <a:pt x="123387" y="100984"/>
                  <a:pt x="120721" y="102761"/>
                </a:cubicBezTo>
                <a:cubicBezTo>
                  <a:pt x="118232" y="96717"/>
                  <a:pt x="112365" y="92450"/>
                  <a:pt x="105431" y="92450"/>
                </a:cubicBezTo>
                <a:cubicBezTo>
                  <a:pt x="102053" y="92450"/>
                  <a:pt x="98853" y="93516"/>
                  <a:pt x="96186" y="95294"/>
                </a:cubicBezTo>
                <a:cubicBezTo>
                  <a:pt x="93697" y="89250"/>
                  <a:pt x="87830" y="84983"/>
                  <a:pt x="80896" y="84983"/>
                </a:cubicBezTo>
                <a:cubicBezTo>
                  <a:pt x="78051" y="84983"/>
                  <a:pt x="75207" y="85694"/>
                  <a:pt x="72896" y="87116"/>
                </a:cubicBezTo>
                <a:lnTo>
                  <a:pt x="72896" y="72893"/>
                </a:lnTo>
                <a:cubicBezTo>
                  <a:pt x="85696" y="66671"/>
                  <a:pt x="94586" y="53692"/>
                  <a:pt x="94586" y="38402"/>
                </a:cubicBezTo>
                <a:cubicBezTo>
                  <a:pt x="94586" y="17245"/>
                  <a:pt x="77340" y="0"/>
                  <a:pt x="56184" y="0"/>
                </a:cubicBezTo>
                <a:cubicBezTo>
                  <a:pt x="35027" y="0"/>
                  <a:pt x="17781" y="17245"/>
                  <a:pt x="17781" y="38402"/>
                </a:cubicBezTo>
                <a:cubicBezTo>
                  <a:pt x="17781" y="53692"/>
                  <a:pt x="26849" y="66848"/>
                  <a:pt x="39827" y="73071"/>
                </a:cubicBezTo>
                <a:lnTo>
                  <a:pt x="39827" y="133697"/>
                </a:lnTo>
                <a:lnTo>
                  <a:pt x="28626" y="122674"/>
                </a:lnTo>
                <a:cubicBezTo>
                  <a:pt x="22937" y="116985"/>
                  <a:pt x="14048" y="116273"/>
                  <a:pt x="7470" y="120718"/>
                </a:cubicBezTo>
                <a:cubicBezTo>
                  <a:pt x="3558" y="123385"/>
                  <a:pt x="891" y="127474"/>
                  <a:pt x="180" y="132274"/>
                </a:cubicBezTo>
                <a:cubicBezTo>
                  <a:pt x="-531" y="136897"/>
                  <a:pt x="891" y="141697"/>
                  <a:pt x="3914" y="145431"/>
                </a:cubicBezTo>
                <a:lnTo>
                  <a:pt x="22759" y="167654"/>
                </a:lnTo>
                <a:cubicBezTo>
                  <a:pt x="23648" y="168721"/>
                  <a:pt x="24893" y="169254"/>
                  <a:pt x="25960" y="169254"/>
                </a:cubicBezTo>
                <a:cubicBezTo>
                  <a:pt x="26849" y="169254"/>
                  <a:pt x="27915" y="168899"/>
                  <a:pt x="28626" y="168187"/>
                </a:cubicBezTo>
                <a:cubicBezTo>
                  <a:pt x="30404" y="166587"/>
                  <a:pt x="30582" y="163921"/>
                  <a:pt x="29160" y="162143"/>
                </a:cubicBezTo>
                <a:lnTo>
                  <a:pt x="10314" y="139741"/>
                </a:lnTo>
                <a:cubicBezTo>
                  <a:pt x="8892" y="137963"/>
                  <a:pt x="8181" y="135652"/>
                  <a:pt x="8536" y="133341"/>
                </a:cubicBezTo>
                <a:cubicBezTo>
                  <a:pt x="8892" y="131030"/>
                  <a:pt x="10136" y="129074"/>
                  <a:pt x="12092" y="127652"/>
                </a:cubicBezTo>
                <a:cubicBezTo>
                  <a:pt x="15292" y="125518"/>
                  <a:pt x="19737" y="125874"/>
                  <a:pt x="22582" y="128719"/>
                </a:cubicBezTo>
                <a:lnTo>
                  <a:pt x="36094" y="142230"/>
                </a:lnTo>
                <a:cubicBezTo>
                  <a:pt x="38227" y="144186"/>
                  <a:pt x="41249" y="144897"/>
                  <a:pt x="43916" y="143831"/>
                </a:cubicBezTo>
                <a:cubicBezTo>
                  <a:pt x="46583" y="142764"/>
                  <a:pt x="48361" y="140097"/>
                  <a:pt x="48361" y="137252"/>
                </a:cubicBezTo>
                <a:lnTo>
                  <a:pt x="48361" y="50136"/>
                </a:lnTo>
                <a:cubicBezTo>
                  <a:pt x="48361" y="45692"/>
                  <a:pt x="51917" y="42136"/>
                  <a:pt x="56361" y="42136"/>
                </a:cubicBezTo>
                <a:cubicBezTo>
                  <a:pt x="58495" y="42136"/>
                  <a:pt x="60628" y="43025"/>
                  <a:pt x="62051" y="44447"/>
                </a:cubicBezTo>
                <a:cubicBezTo>
                  <a:pt x="63651" y="46047"/>
                  <a:pt x="64362" y="48003"/>
                  <a:pt x="64362" y="50136"/>
                </a:cubicBezTo>
                <a:lnTo>
                  <a:pt x="64362" y="110051"/>
                </a:lnTo>
                <a:cubicBezTo>
                  <a:pt x="64362" y="112362"/>
                  <a:pt x="66317" y="114318"/>
                  <a:pt x="68629" y="114318"/>
                </a:cubicBezTo>
                <a:cubicBezTo>
                  <a:pt x="70940" y="114318"/>
                  <a:pt x="72896" y="112362"/>
                  <a:pt x="72896" y="110051"/>
                </a:cubicBezTo>
                <a:lnTo>
                  <a:pt x="72896" y="101873"/>
                </a:lnTo>
                <a:cubicBezTo>
                  <a:pt x="72896" y="97428"/>
                  <a:pt x="76451" y="93872"/>
                  <a:pt x="80896" y="93872"/>
                </a:cubicBezTo>
                <a:cubicBezTo>
                  <a:pt x="85341" y="93872"/>
                  <a:pt x="88897" y="97428"/>
                  <a:pt x="88897" y="101873"/>
                </a:cubicBezTo>
                <a:lnTo>
                  <a:pt x="88897" y="117518"/>
                </a:lnTo>
                <a:cubicBezTo>
                  <a:pt x="88897" y="119829"/>
                  <a:pt x="90852" y="121785"/>
                  <a:pt x="93163" y="121785"/>
                </a:cubicBezTo>
                <a:cubicBezTo>
                  <a:pt x="95475" y="121785"/>
                  <a:pt x="97430" y="119829"/>
                  <a:pt x="97430" y="117518"/>
                </a:cubicBezTo>
                <a:lnTo>
                  <a:pt x="97430" y="109340"/>
                </a:lnTo>
                <a:cubicBezTo>
                  <a:pt x="97430" y="104895"/>
                  <a:pt x="100986" y="101339"/>
                  <a:pt x="105431" y="101339"/>
                </a:cubicBezTo>
                <a:cubicBezTo>
                  <a:pt x="109876" y="101339"/>
                  <a:pt x="113431" y="104895"/>
                  <a:pt x="113431" y="109340"/>
                </a:cubicBezTo>
                <a:lnTo>
                  <a:pt x="113431" y="124807"/>
                </a:lnTo>
                <a:cubicBezTo>
                  <a:pt x="113431" y="127118"/>
                  <a:pt x="115387" y="129074"/>
                  <a:pt x="117698" y="129074"/>
                </a:cubicBezTo>
                <a:cubicBezTo>
                  <a:pt x="120009" y="129074"/>
                  <a:pt x="121965" y="127118"/>
                  <a:pt x="121965" y="124807"/>
                </a:cubicBezTo>
                <a:lnTo>
                  <a:pt x="121965" y="117162"/>
                </a:lnTo>
                <a:cubicBezTo>
                  <a:pt x="121965" y="116985"/>
                  <a:pt x="121965" y="116807"/>
                  <a:pt x="121965" y="116629"/>
                </a:cubicBezTo>
                <a:cubicBezTo>
                  <a:pt x="121965" y="112184"/>
                  <a:pt x="125521" y="108628"/>
                  <a:pt x="129966" y="108628"/>
                </a:cubicBezTo>
                <a:cubicBezTo>
                  <a:pt x="134410" y="108628"/>
                  <a:pt x="137966" y="112184"/>
                  <a:pt x="137966" y="116629"/>
                </a:cubicBezTo>
                <a:lnTo>
                  <a:pt x="137966" y="164987"/>
                </a:lnTo>
                <a:cubicBezTo>
                  <a:pt x="137966" y="167299"/>
                  <a:pt x="139922" y="169254"/>
                  <a:pt x="142233" y="169254"/>
                </a:cubicBezTo>
                <a:cubicBezTo>
                  <a:pt x="144544" y="169254"/>
                  <a:pt x="146500" y="167299"/>
                  <a:pt x="146500" y="164987"/>
                </a:cubicBezTo>
                <a:lnTo>
                  <a:pt x="146500" y="116451"/>
                </a:lnTo>
                <a:close/>
                <a:moveTo>
                  <a:pt x="67918" y="38224"/>
                </a:moveTo>
                <a:cubicBezTo>
                  <a:pt x="64717" y="35024"/>
                  <a:pt x="60628" y="33424"/>
                  <a:pt x="56184" y="33424"/>
                </a:cubicBezTo>
                <a:cubicBezTo>
                  <a:pt x="47116" y="33424"/>
                  <a:pt x="39649" y="40891"/>
                  <a:pt x="39649" y="49958"/>
                </a:cubicBezTo>
                <a:lnTo>
                  <a:pt x="39649" y="63648"/>
                </a:lnTo>
                <a:cubicBezTo>
                  <a:pt x="31471" y="58314"/>
                  <a:pt x="26137" y="49069"/>
                  <a:pt x="26137" y="38580"/>
                </a:cubicBezTo>
                <a:cubicBezTo>
                  <a:pt x="26137" y="22046"/>
                  <a:pt x="39471" y="8712"/>
                  <a:pt x="56006" y="8712"/>
                </a:cubicBezTo>
                <a:cubicBezTo>
                  <a:pt x="72540" y="8712"/>
                  <a:pt x="85874" y="22046"/>
                  <a:pt x="85874" y="38580"/>
                </a:cubicBezTo>
                <a:cubicBezTo>
                  <a:pt x="85874" y="48892"/>
                  <a:pt x="80541" y="57959"/>
                  <a:pt x="72718" y="63293"/>
                </a:cubicBezTo>
                <a:lnTo>
                  <a:pt x="72718" y="49958"/>
                </a:lnTo>
                <a:cubicBezTo>
                  <a:pt x="72718" y="45514"/>
                  <a:pt x="70940" y="41425"/>
                  <a:pt x="67918" y="38224"/>
                </a:cubicBezTo>
                <a:close/>
              </a:path>
            </a:pathLst>
          </a:custGeom>
          <a:solidFill>
            <a:schemeClr val="bg1"/>
          </a:solidFill>
          <a:ln w="1715" cap="flat">
            <a:noFill/>
            <a:prstDash val="solid"/>
            <a:miter/>
          </a:ln>
        </p:spPr>
        <p:txBody>
          <a:bodyPr rtlCol="0" anchor="ctr"/>
          <a:lstStyle/>
          <a:p>
            <a:endParaRPr lang="de-DE"/>
          </a:p>
        </p:txBody>
      </p:sp>
      <p:sp>
        <p:nvSpPr>
          <p:cNvPr id="55" name="Textplatzhalter 9">
            <a:extLst>
              <a:ext uri="{FF2B5EF4-FFF2-40B4-BE49-F238E27FC236}">
                <a16:creationId xmlns:a16="http://schemas.microsoft.com/office/drawing/2014/main" xmlns="" id="{538EFD5E-CBE9-445E-A16D-0A1F84212113}"/>
              </a:ext>
            </a:extLst>
          </p:cNvPr>
          <p:cNvSpPr>
            <a:spLocks noGrp="1"/>
          </p:cNvSpPr>
          <p:nvPr>
            <p:ph type="body" sz="quarter" idx="11"/>
          </p:nvPr>
        </p:nvSpPr>
        <p:spPr>
          <a:xfrm>
            <a:off x="503238" y="4244573"/>
            <a:ext cx="8395660" cy="529675"/>
          </a:xfrm>
        </p:spPr>
        <p:txBody>
          <a:bodyPr/>
          <a:lstStyle/>
          <a:p>
            <a:r>
              <a:rPr lang="de-DE" sz="700" b="1">
                <a:solidFill>
                  <a:schemeClr val="bg1"/>
                </a:solidFill>
                <a:ea typeface="ＭＳ Ｐゴシック" pitchFamily="34" charset="-128"/>
              </a:rPr>
              <a:t>1.</a:t>
            </a:r>
            <a:r>
              <a:rPr lang="de-DE" sz="700">
                <a:solidFill>
                  <a:schemeClr val="bg1"/>
                </a:solidFill>
                <a:ea typeface="ＭＳ Ｐゴシック" pitchFamily="34" charset="-128"/>
              </a:rPr>
              <a:t> Verband oder Tape zur Fixierung muss bei der Sensoranbringung angebracht werden, das Loch in der Mitte des Sensors darf dabei nicht bedeckt werden.</a:t>
            </a:r>
          </a:p>
        </p:txBody>
      </p:sp>
      <p:sp>
        <p:nvSpPr>
          <p:cNvPr id="56" name="Datumsplatzhalter 4">
            <a:extLst>
              <a:ext uri="{FF2B5EF4-FFF2-40B4-BE49-F238E27FC236}">
                <a16:creationId xmlns:a16="http://schemas.microsoft.com/office/drawing/2014/main" xmlns="" id="{9681EF7C-4B48-4128-AFBB-90BB287FE2F3}"/>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61" name="Foliennummernplatzhalter 1">
            <a:extLst>
              <a:ext uri="{FF2B5EF4-FFF2-40B4-BE49-F238E27FC236}">
                <a16:creationId xmlns:a16="http://schemas.microsoft.com/office/drawing/2014/main" xmlns="" id="{3E2200C3-D5F2-445E-923F-C9BEF5C7719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30</a:t>
            </a:fld>
            <a:endParaRPr lang="en-US"/>
          </a:p>
        </p:txBody>
      </p:sp>
    </p:spTree>
    <p:extLst>
      <p:ext uri="{BB962C8B-B14F-4D97-AF65-F5344CB8AC3E}">
        <p14:creationId xmlns:p14="http://schemas.microsoft.com/office/powerpoint/2010/main" val="19983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xmlns="" id="{7FDF3BC5-10E2-314C-92E9-3461D4A33C81}"/>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818890" y="0"/>
            <a:ext cx="4325110" cy="5143500"/>
          </a:xfrm>
        </p:spPr>
      </p:pic>
      <p:sp>
        <p:nvSpPr>
          <p:cNvPr id="7" name="Titel 6">
            <a:extLst>
              <a:ext uri="{FF2B5EF4-FFF2-40B4-BE49-F238E27FC236}">
                <a16:creationId xmlns:a16="http://schemas.microsoft.com/office/drawing/2014/main" xmlns="" id="{43C4A8F8-ACCA-4715-BDF5-15CBC33AEED0}"/>
              </a:ext>
            </a:extLst>
          </p:cNvPr>
          <p:cNvSpPr>
            <a:spLocks noGrp="1"/>
          </p:cNvSpPr>
          <p:nvPr>
            <p:ph type="title"/>
          </p:nvPr>
        </p:nvSpPr>
        <p:spPr>
          <a:xfrm>
            <a:off x="502920" y="274320"/>
            <a:ext cx="4325110" cy="685800"/>
          </a:xfrm>
        </p:spPr>
        <p:txBody>
          <a:bodyPr/>
          <a:lstStyle/>
          <a:p>
            <a:r>
              <a:rPr lang="de-DE">
                <a:solidFill>
                  <a:schemeClr val="bg1"/>
                </a:solidFill>
              </a:rPr>
              <a:t>Radiologische Untersuchung</a:t>
            </a:r>
          </a:p>
        </p:txBody>
      </p:sp>
      <p:sp>
        <p:nvSpPr>
          <p:cNvPr id="8" name="Textplatzhalter 7">
            <a:extLst>
              <a:ext uri="{FF2B5EF4-FFF2-40B4-BE49-F238E27FC236}">
                <a16:creationId xmlns:a16="http://schemas.microsoft.com/office/drawing/2014/main" xmlns="" id="{48ADE0B3-9DA2-4EBF-826B-62A88504B69E}"/>
              </a:ext>
            </a:extLst>
          </p:cNvPr>
          <p:cNvSpPr>
            <a:spLocks noGrp="1"/>
          </p:cNvSpPr>
          <p:nvPr>
            <p:ph type="body" sz="quarter" idx="11"/>
          </p:nvPr>
        </p:nvSpPr>
        <p:spPr/>
        <p:txBody>
          <a:bodyPr/>
          <a:lstStyle/>
          <a:p>
            <a:endParaRPr lang="de-DE"/>
          </a:p>
        </p:txBody>
      </p:sp>
      <p:sp>
        <p:nvSpPr>
          <p:cNvPr id="11" name="Inhaltsplatzhalter 2">
            <a:extLst>
              <a:ext uri="{FF2B5EF4-FFF2-40B4-BE49-F238E27FC236}">
                <a16:creationId xmlns:a16="http://schemas.microsoft.com/office/drawing/2014/main" xmlns="" id="{0FECD5EC-73D7-4E04-8102-83D739F4E233}"/>
              </a:ext>
            </a:extLst>
          </p:cNvPr>
          <p:cNvSpPr txBox="1">
            <a:spLocks/>
          </p:cNvSpPr>
          <p:nvPr/>
        </p:nvSpPr>
        <p:spPr>
          <a:xfrm>
            <a:off x="504000" y="2844349"/>
            <a:ext cx="4431030" cy="1013008"/>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0">
                <a:solidFill>
                  <a:schemeClr val="bg1"/>
                </a:solidFill>
                <a:latin typeface="+mj-lt"/>
              </a:rPr>
              <a:t>Der Sensor muss vor </a:t>
            </a:r>
            <a:r>
              <a:rPr lang="de-DE" sz="1200">
                <a:solidFill>
                  <a:schemeClr val="bg1"/>
                </a:solidFill>
                <a:latin typeface="+mj-lt"/>
              </a:rPr>
              <a:t>medizinischen Untersuchungen</a:t>
            </a:r>
            <a:r>
              <a:rPr lang="de-DE" sz="1200" b="0">
                <a:solidFill>
                  <a:schemeClr val="bg1"/>
                </a:solidFill>
                <a:latin typeface="+mj-lt"/>
              </a:rPr>
              <a:t>, </a:t>
            </a:r>
            <a:br>
              <a:rPr lang="de-DE" sz="1200" b="0">
                <a:solidFill>
                  <a:schemeClr val="bg1"/>
                </a:solidFill>
                <a:latin typeface="+mj-lt"/>
              </a:rPr>
            </a:br>
            <a:r>
              <a:rPr lang="de-DE" sz="1200" b="0">
                <a:solidFill>
                  <a:schemeClr val="bg1"/>
                </a:solidFill>
                <a:latin typeface="+mj-lt"/>
              </a:rPr>
              <a:t>bei denen starke magnetische oder </a:t>
            </a:r>
            <a:r>
              <a:rPr lang="de-DE" sz="1200">
                <a:solidFill>
                  <a:schemeClr val="bg1"/>
                </a:solidFill>
                <a:latin typeface="+mj-lt"/>
              </a:rPr>
              <a:t>elektromagnetische Strahlungen</a:t>
            </a:r>
            <a:r>
              <a:rPr lang="de-DE" sz="1200" b="0">
                <a:solidFill>
                  <a:schemeClr val="bg1"/>
                </a:solidFill>
                <a:latin typeface="+mj-lt"/>
              </a:rPr>
              <a:t> auftreten, </a:t>
            </a:r>
            <a:r>
              <a:rPr lang="de-DE" sz="1200">
                <a:solidFill>
                  <a:schemeClr val="bg1"/>
                </a:solidFill>
                <a:latin typeface="+mj-lt"/>
              </a:rPr>
              <a:t>entfernt</a:t>
            </a:r>
            <a:r>
              <a:rPr lang="de-DE" sz="1200" b="0">
                <a:solidFill>
                  <a:schemeClr val="bg1"/>
                </a:solidFill>
                <a:latin typeface="+mj-lt"/>
              </a:rPr>
              <a:t> werden. Dies betrifft </a:t>
            </a:r>
            <a:br>
              <a:rPr lang="de-DE" sz="1200" b="0">
                <a:solidFill>
                  <a:schemeClr val="bg1"/>
                </a:solidFill>
                <a:latin typeface="+mj-lt"/>
              </a:rPr>
            </a:br>
            <a:r>
              <a:rPr lang="de-DE" sz="1200" b="0">
                <a:solidFill>
                  <a:schemeClr val="bg1"/>
                </a:solidFill>
                <a:latin typeface="+mj-lt"/>
              </a:rPr>
              <a:t>z. B. Röntgenuntersuchungen, MRT (Kernspintomographie) oder CT (Computertomographie).</a:t>
            </a:r>
          </a:p>
        </p:txBody>
      </p:sp>
      <p:grpSp>
        <p:nvGrpSpPr>
          <p:cNvPr id="28" name="Gruppieren 27">
            <a:extLst>
              <a:ext uri="{FF2B5EF4-FFF2-40B4-BE49-F238E27FC236}">
                <a16:creationId xmlns:a16="http://schemas.microsoft.com/office/drawing/2014/main" xmlns="" id="{4325F462-B363-445D-8C51-01ED7336A1E5}"/>
              </a:ext>
            </a:extLst>
          </p:cNvPr>
          <p:cNvGrpSpPr/>
          <p:nvPr/>
        </p:nvGrpSpPr>
        <p:grpSpPr>
          <a:xfrm>
            <a:off x="1782350" y="1368000"/>
            <a:ext cx="1263648" cy="1263648"/>
            <a:chOff x="539750" y="1802762"/>
            <a:chExt cx="1263648" cy="1263648"/>
          </a:xfrm>
        </p:grpSpPr>
        <p:sp>
          <p:nvSpPr>
            <p:cNvPr id="13" name="Oval 3">
              <a:extLst>
                <a:ext uri="{FF2B5EF4-FFF2-40B4-BE49-F238E27FC236}">
                  <a16:creationId xmlns:a16="http://schemas.microsoft.com/office/drawing/2014/main" xmlns="" id="{8BBF50CF-09E3-42BE-A0F2-B012B1E7EC0E}"/>
                </a:ext>
              </a:extLst>
            </p:cNvPr>
            <p:cNvSpPr/>
            <p:nvPr/>
          </p:nvSpPr>
          <p:spPr>
            <a:xfrm>
              <a:off x="539750" y="1802762"/>
              <a:ext cx="1263648" cy="126364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reihandform: Form 15">
              <a:extLst>
                <a:ext uri="{FF2B5EF4-FFF2-40B4-BE49-F238E27FC236}">
                  <a16:creationId xmlns:a16="http://schemas.microsoft.com/office/drawing/2014/main" xmlns="" id="{C0E83AF1-4DE4-4D12-9EE1-3FEC5EAC0BEF}"/>
                </a:ext>
              </a:extLst>
            </p:cNvPr>
            <p:cNvSpPr/>
            <p:nvPr/>
          </p:nvSpPr>
          <p:spPr>
            <a:xfrm>
              <a:off x="1198227" y="2438379"/>
              <a:ext cx="22910" cy="23597"/>
            </a:xfrm>
            <a:custGeom>
              <a:avLst/>
              <a:gdLst>
                <a:gd name="connsiteX0" fmla="*/ 10195 w 22910"/>
                <a:gd name="connsiteY0" fmla="*/ 23258 h 23597"/>
                <a:gd name="connsiteX1" fmla="*/ 19064 w 22910"/>
                <a:gd name="connsiteY1" fmla="*/ 18513 h 23597"/>
                <a:gd name="connsiteX2" fmla="*/ 20447 w 22910"/>
                <a:gd name="connsiteY2" fmla="*/ 16485 h 23597"/>
                <a:gd name="connsiteX3" fmla="*/ 17809 w 22910"/>
                <a:gd name="connsiteY3" fmla="*/ 1592 h 23597"/>
                <a:gd name="connsiteX4" fmla="*/ 2915 w 22910"/>
                <a:gd name="connsiteY4" fmla="*/ 4229 h 23597"/>
                <a:gd name="connsiteX5" fmla="*/ 1257 w 22910"/>
                <a:gd name="connsiteY5" fmla="*/ 6648 h 23597"/>
                <a:gd name="connsiteX6" fmla="*/ 4235 w 22910"/>
                <a:gd name="connsiteY6" fmla="*/ 21468 h 23597"/>
                <a:gd name="connsiteX7" fmla="*/ 10195 w 22910"/>
                <a:gd name="connsiteY7" fmla="*/ 23258 h 2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 h="23597">
                  <a:moveTo>
                    <a:pt x="10195" y="23258"/>
                  </a:moveTo>
                  <a:cubicBezTo>
                    <a:pt x="13759" y="23261"/>
                    <a:pt x="17090" y="21480"/>
                    <a:pt x="19064" y="18513"/>
                  </a:cubicBezTo>
                  <a:lnTo>
                    <a:pt x="20447" y="16485"/>
                  </a:lnTo>
                  <a:cubicBezTo>
                    <a:pt x="23831" y="11645"/>
                    <a:pt x="22649" y="4976"/>
                    <a:pt x="17809" y="1592"/>
                  </a:cubicBezTo>
                  <a:cubicBezTo>
                    <a:pt x="12969" y="-1793"/>
                    <a:pt x="6299" y="-611"/>
                    <a:pt x="2915" y="4229"/>
                  </a:cubicBezTo>
                  <a:lnTo>
                    <a:pt x="1257" y="6648"/>
                  </a:lnTo>
                  <a:cubicBezTo>
                    <a:pt x="-2012" y="11565"/>
                    <a:pt x="-679" y="18199"/>
                    <a:pt x="4235" y="21468"/>
                  </a:cubicBezTo>
                  <a:cubicBezTo>
                    <a:pt x="6000" y="22643"/>
                    <a:pt x="8076" y="23265"/>
                    <a:pt x="10195" y="23258"/>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xmlns="" id="{B292CAE4-C816-464A-B689-F466A0F94811}"/>
                </a:ext>
              </a:extLst>
            </p:cNvPr>
            <p:cNvSpPr/>
            <p:nvPr/>
          </p:nvSpPr>
          <p:spPr>
            <a:xfrm>
              <a:off x="1473297" y="2551168"/>
              <a:ext cx="22169" cy="26028"/>
            </a:xfrm>
            <a:custGeom>
              <a:avLst/>
              <a:gdLst>
                <a:gd name="connsiteX0" fmla="*/ 12772 w 22169"/>
                <a:gd name="connsiteY0" fmla="*/ -192 h 26028"/>
                <a:gd name="connsiteX1" fmla="*/ 472 w 22169"/>
                <a:gd name="connsiteY1" fmla="*/ 8597 h 26028"/>
                <a:gd name="connsiteX2" fmla="*/ 470 w 22169"/>
                <a:gd name="connsiteY2" fmla="*/ 8609 h 26028"/>
                <a:gd name="connsiteX3" fmla="*/ 470 w 22169"/>
                <a:gd name="connsiteY3" fmla="*/ 8609 h 26028"/>
                <a:gd name="connsiteX4" fmla="*/ -382 w 22169"/>
                <a:gd name="connsiteY4" fmla="*/ 13216 h 26028"/>
                <a:gd name="connsiteX5" fmla="*/ 8374 w 22169"/>
                <a:gd name="connsiteY5" fmla="*/ 25539 h 26028"/>
                <a:gd name="connsiteX6" fmla="*/ 20351 w 22169"/>
                <a:gd name="connsiteY6" fmla="*/ 18215 h 26028"/>
                <a:gd name="connsiteX7" fmla="*/ 20513 w 22169"/>
                <a:gd name="connsiteY7" fmla="*/ 17386 h 26028"/>
                <a:gd name="connsiteX8" fmla="*/ 21480 w 22169"/>
                <a:gd name="connsiteY8" fmla="*/ 12041 h 26028"/>
                <a:gd name="connsiteX9" fmla="*/ 12758 w 22169"/>
                <a:gd name="connsiteY9" fmla="*/ -304 h 26028"/>
                <a:gd name="connsiteX10" fmla="*/ 12749 w 22169"/>
                <a:gd name="connsiteY10" fmla="*/ -307 h 2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69" h="26028">
                  <a:moveTo>
                    <a:pt x="12772" y="-192"/>
                  </a:moveTo>
                  <a:cubicBezTo>
                    <a:pt x="6948" y="-1162"/>
                    <a:pt x="1442" y="2773"/>
                    <a:pt x="472" y="8597"/>
                  </a:cubicBezTo>
                  <a:cubicBezTo>
                    <a:pt x="472" y="8602"/>
                    <a:pt x="470" y="8604"/>
                    <a:pt x="470" y="8609"/>
                  </a:cubicBezTo>
                  <a:lnTo>
                    <a:pt x="470" y="8609"/>
                  </a:lnTo>
                  <a:cubicBezTo>
                    <a:pt x="337" y="10168"/>
                    <a:pt x="51" y="11712"/>
                    <a:pt x="-382" y="13216"/>
                  </a:cubicBezTo>
                  <a:cubicBezTo>
                    <a:pt x="-1366" y="19038"/>
                    <a:pt x="2553" y="24555"/>
                    <a:pt x="8374" y="25539"/>
                  </a:cubicBezTo>
                  <a:cubicBezTo>
                    <a:pt x="13636" y="26428"/>
                    <a:pt x="18746" y="23304"/>
                    <a:pt x="20351" y="18215"/>
                  </a:cubicBezTo>
                  <a:cubicBezTo>
                    <a:pt x="20351" y="17939"/>
                    <a:pt x="20351" y="17662"/>
                    <a:pt x="20513" y="17386"/>
                  </a:cubicBezTo>
                  <a:cubicBezTo>
                    <a:pt x="20904" y="15566"/>
                    <a:pt x="21204" y="13792"/>
                    <a:pt x="21480" y="12041"/>
                  </a:cubicBezTo>
                  <a:cubicBezTo>
                    <a:pt x="22480" y="6222"/>
                    <a:pt x="18575" y="695"/>
                    <a:pt x="12758" y="-304"/>
                  </a:cubicBezTo>
                  <a:cubicBezTo>
                    <a:pt x="12754" y="-307"/>
                    <a:pt x="12751" y="-307"/>
                    <a:pt x="12749" y="-307"/>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xmlns="" id="{415373C9-1FCA-4517-9122-0F93972B6FCC}"/>
                </a:ext>
              </a:extLst>
            </p:cNvPr>
            <p:cNvSpPr/>
            <p:nvPr/>
          </p:nvSpPr>
          <p:spPr>
            <a:xfrm>
              <a:off x="1461693" y="2460755"/>
              <a:ext cx="23828" cy="26692"/>
            </a:xfrm>
            <a:custGeom>
              <a:avLst/>
              <a:gdLst>
                <a:gd name="connsiteX0" fmla="*/ 19930 w 23828"/>
                <a:gd name="connsiteY0" fmla="*/ 6019 h 26692"/>
                <a:gd name="connsiteX1" fmla="*/ 5824 w 23828"/>
                <a:gd name="connsiteY1" fmla="*/ 582 h 26692"/>
                <a:gd name="connsiteX2" fmla="*/ 141 w 23828"/>
                <a:gd name="connsiteY2" fmla="*/ 14082 h 26692"/>
                <a:gd name="connsiteX3" fmla="*/ 579 w 23828"/>
                <a:gd name="connsiteY3" fmla="*/ 15050 h 26692"/>
                <a:gd name="connsiteX4" fmla="*/ 2560 w 23828"/>
                <a:gd name="connsiteY4" fmla="*/ 19427 h 26692"/>
                <a:gd name="connsiteX5" fmla="*/ 16368 w 23828"/>
                <a:gd name="connsiteY5" fmla="*/ 25659 h 26692"/>
                <a:gd name="connsiteX6" fmla="*/ 22600 w 23828"/>
                <a:gd name="connsiteY6" fmla="*/ 11850 h 26692"/>
                <a:gd name="connsiteX7" fmla="*/ 22234 w 23828"/>
                <a:gd name="connsiteY7" fmla="*/ 10995 h 26692"/>
                <a:gd name="connsiteX8" fmla="*/ 19930 w 23828"/>
                <a:gd name="connsiteY8" fmla="*/ 6019 h 2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8" h="26692">
                  <a:moveTo>
                    <a:pt x="19930" y="6019"/>
                  </a:moveTo>
                  <a:cubicBezTo>
                    <a:pt x="17536" y="622"/>
                    <a:pt x="11222" y="-1811"/>
                    <a:pt x="5824" y="582"/>
                  </a:cubicBezTo>
                  <a:cubicBezTo>
                    <a:pt x="659" y="2872"/>
                    <a:pt x="-1831" y="8786"/>
                    <a:pt x="141" y="14082"/>
                  </a:cubicBezTo>
                  <a:cubicBezTo>
                    <a:pt x="258" y="14416"/>
                    <a:pt x="406" y="14741"/>
                    <a:pt x="579" y="15050"/>
                  </a:cubicBezTo>
                  <a:cubicBezTo>
                    <a:pt x="1270" y="16501"/>
                    <a:pt x="1915" y="17953"/>
                    <a:pt x="2560" y="19427"/>
                  </a:cubicBezTo>
                  <a:cubicBezTo>
                    <a:pt x="4652" y="24961"/>
                    <a:pt x="10835" y="27750"/>
                    <a:pt x="16368" y="25659"/>
                  </a:cubicBezTo>
                  <a:cubicBezTo>
                    <a:pt x="21902" y="23567"/>
                    <a:pt x="24692" y="17384"/>
                    <a:pt x="22600" y="11850"/>
                  </a:cubicBezTo>
                  <a:cubicBezTo>
                    <a:pt x="22489" y="11560"/>
                    <a:pt x="22367" y="11274"/>
                    <a:pt x="22234" y="10995"/>
                  </a:cubicBezTo>
                  <a:cubicBezTo>
                    <a:pt x="21474" y="9175"/>
                    <a:pt x="20713" y="7517"/>
                    <a:pt x="19930" y="6019"/>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xmlns="" id="{476394A7-E0FC-47C5-8E34-E78170793409}"/>
                </a:ext>
              </a:extLst>
            </p:cNvPr>
            <p:cNvSpPr/>
            <p:nvPr/>
          </p:nvSpPr>
          <p:spPr>
            <a:xfrm>
              <a:off x="1435954" y="2422569"/>
              <a:ext cx="25563" cy="26484"/>
            </a:xfrm>
            <a:custGeom>
              <a:avLst/>
              <a:gdLst>
                <a:gd name="connsiteX0" fmla="*/ 18347 w 25563"/>
                <a:gd name="connsiteY0" fmla="*/ 3268 h 26484"/>
                <a:gd name="connsiteX1" fmla="*/ 3073 w 25563"/>
                <a:gd name="connsiteY1" fmla="*/ 2416 h 26484"/>
                <a:gd name="connsiteX2" fmla="*/ 2221 w 25563"/>
                <a:gd name="connsiteY2" fmla="*/ 17690 h 26484"/>
                <a:gd name="connsiteX3" fmla="*/ 5377 w 25563"/>
                <a:gd name="connsiteY3" fmla="*/ 21284 h 26484"/>
                <a:gd name="connsiteX4" fmla="*/ 20167 w 25563"/>
                <a:gd name="connsiteY4" fmla="*/ 24417 h 26484"/>
                <a:gd name="connsiteX5" fmla="*/ 23300 w 25563"/>
                <a:gd name="connsiteY5" fmla="*/ 9627 h 26484"/>
                <a:gd name="connsiteX6" fmla="*/ 21411 w 25563"/>
                <a:gd name="connsiteY6" fmla="*/ 7438 h 2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3" h="26484">
                  <a:moveTo>
                    <a:pt x="18347" y="3268"/>
                  </a:moveTo>
                  <a:cubicBezTo>
                    <a:pt x="14364" y="-1185"/>
                    <a:pt x="7526" y="-1567"/>
                    <a:pt x="3073" y="2416"/>
                  </a:cubicBezTo>
                  <a:cubicBezTo>
                    <a:pt x="-1380" y="6399"/>
                    <a:pt x="-1762" y="13237"/>
                    <a:pt x="2221" y="17690"/>
                  </a:cubicBezTo>
                  <a:lnTo>
                    <a:pt x="5377" y="21284"/>
                  </a:lnTo>
                  <a:cubicBezTo>
                    <a:pt x="8595" y="26232"/>
                    <a:pt x="15219" y="27635"/>
                    <a:pt x="20167" y="24417"/>
                  </a:cubicBezTo>
                  <a:cubicBezTo>
                    <a:pt x="25115" y="21198"/>
                    <a:pt x="26518" y="14575"/>
                    <a:pt x="23300" y="9627"/>
                  </a:cubicBezTo>
                  <a:cubicBezTo>
                    <a:pt x="22784" y="8806"/>
                    <a:pt x="22148" y="8067"/>
                    <a:pt x="21411" y="7438"/>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xmlns="" id="{C844AE79-9EF8-44D3-9829-8125BD10FD1F}"/>
                </a:ext>
              </a:extLst>
            </p:cNvPr>
            <p:cNvSpPr/>
            <p:nvPr/>
          </p:nvSpPr>
          <p:spPr>
            <a:xfrm>
              <a:off x="1227245" y="2405537"/>
              <a:ext cx="24910" cy="24258"/>
            </a:xfrm>
            <a:custGeom>
              <a:avLst/>
              <a:gdLst>
                <a:gd name="connsiteX0" fmla="*/ 17208 w 24910"/>
                <a:gd name="connsiteY0" fmla="*/ 21199 h 24258"/>
                <a:gd name="connsiteX1" fmla="*/ 20940 w 24910"/>
                <a:gd name="connsiteY1" fmla="*/ 18204 h 24258"/>
                <a:gd name="connsiteX2" fmla="*/ 21541 w 24910"/>
                <a:gd name="connsiteY2" fmla="*/ 3098 h 24258"/>
                <a:gd name="connsiteX3" fmla="*/ 7900 w 24910"/>
                <a:gd name="connsiteY3" fmla="*/ 1364 h 24258"/>
                <a:gd name="connsiteX4" fmla="*/ 3616 w 24910"/>
                <a:gd name="connsiteY4" fmla="*/ 4773 h 24258"/>
                <a:gd name="connsiteX5" fmla="*/ 1703 w 24910"/>
                <a:gd name="connsiteY5" fmla="*/ 19771 h 24258"/>
                <a:gd name="connsiteX6" fmla="*/ 16701 w 24910"/>
                <a:gd name="connsiteY6" fmla="*/ 21683 h 24258"/>
                <a:gd name="connsiteX7" fmla="*/ 17300 w 24910"/>
                <a:gd name="connsiteY7" fmla="*/ 21176 h 2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0" h="24258">
                  <a:moveTo>
                    <a:pt x="17208" y="21199"/>
                  </a:moveTo>
                  <a:lnTo>
                    <a:pt x="20940" y="18204"/>
                  </a:lnTo>
                  <a:cubicBezTo>
                    <a:pt x="25278" y="14198"/>
                    <a:pt x="25545" y="7436"/>
                    <a:pt x="21541" y="3098"/>
                  </a:cubicBezTo>
                  <a:cubicBezTo>
                    <a:pt x="18019" y="-714"/>
                    <a:pt x="12266" y="-1447"/>
                    <a:pt x="7900" y="1364"/>
                  </a:cubicBezTo>
                  <a:lnTo>
                    <a:pt x="3616" y="4773"/>
                  </a:lnTo>
                  <a:cubicBezTo>
                    <a:pt x="-1054" y="8385"/>
                    <a:pt x="-1911" y="15101"/>
                    <a:pt x="1703" y="19771"/>
                  </a:cubicBezTo>
                  <a:cubicBezTo>
                    <a:pt x="5316" y="24440"/>
                    <a:pt x="12031" y="25297"/>
                    <a:pt x="16701" y="21683"/>
                  </a:cubicBezTo>
                  <a:cubicBezTo>
                    <a:pt x="16910" y="21526"/>
                    <a:pt x="17111" y="21358"/>
                    <a:pt x="17300" y="21176"/>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xmlns="" id="{4B418020-FAAE-43C6-B11B-37CEA6083E2B}"/>
                </a:ext>
              </a:extLst>
            </p:cNvPr>
            <p:cNvSpPr/>
            <p:nvPr/>
          </p:nvSpPr>
          <p:spPr>
            <a:xfrm>
              <a:off x="1358023" y="2377024"/>
              <a:ext cx="26342" cy="22592"/>
            </a:xfrm>
            <a:custGeom>
              <a:avLst/>
              <a:gdLst>
                <a:gd name="connsiteX0" fmla="*/ 11938 w 26342"/>
                <a:gd name="connsiteY0" fmla="*/ 21767 h 22592"/>
                <a:gd name="connsiteX1" fmla="*/ 25322 w 26342"/>
                <a:gd name="connsiteY1" fmla="*/ 14739 h 22592"/>
                <a:gd name="connsiteX2" fmla="*/ 18294 w 26342"/>
                <a:gd name="connsiteY2" fmla="*/ 1356 h 22592"/>
                <a:gd name="connsiteX3" fmla="*/ 18066 w 26342"/>
                <a:gd name="connsiteY3" fmla="*/ 1287 h 22592"/>
                <a:gd name="connsiteX4" fmla="*/ 17282 w 26342"/>
                <a:gd name="connsiteY4" fmla="*/ 1080 h 22592"/>
                <a:gd name="connsiteX5" fmla="*/ 11938 w 26342"/>
                <a:gd name="connsiteY5" fmla="*/ -187 h 22592"/>
                <a:gd name="connsiteX6" fmla="*/ -383 w 26342"/>
                <a:gd name="connsiteY6" fmla="*/ 8572 h 22592"/>
                <a:gd name="connsiteX7" fmla="*/ 7330 w 26342"/>
                <a:gd name="connsiteY7" fmla="*/ 20662 h 2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2" h="22592">
                  <a:moveTo>
                    <a:pt x="11938" y="21767"/>
                  </a:moveTo>
                  <a:cubicBezTo>
                    <a:pt x="17575" y="23523"/>
                    <a:pt x="23567" y="20376"/>
                    <a:pt x="25322" y="14739"/>
                  </a:cubicBezTo>
                  <a:cubicBezTo>
                    <a:pt x="27078" y="9104"/>
                    <a:pt x="23931" y="3112"/>
                    <a:pt x="18294" y="1356"/>
                  </a:cubicBezTo>
                  <a:cubicBezTo>
                    <a:pt x="18218" y="1331"/>
                    <a:pt x="18142" y="1310"/>
                    <a:pt x="18066" y="1287"/>
                  </a:cubicBezTo>
                  <a:lnTo>
                    <a:pt x="17282" y="1080"/>
                  </a:lnTo>
                  <a:lnTo>
                    <a:pt x="11938" y="-187"/>
                  </a:lnTo>
                  <a:cubicBezTo>
                    <a:pt x="6116" y="-1171"/>
                    <a:pt x="601" y="2750"/>
                    <a:pt x="-383" y="8572"/>
                  </a:cubicBezTo>
                  <a:cubicBezTo>
                    <a:pt x="-1297" y="13985"/>
                    <a:pt x="2036" y="19210"/>
                    <a:pt x="7330" y="20662"/>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xmlns="" id="{B3EA8A7A-88FE-4B04-91A6-0321B8727257}"/>
                </a:ext>
              </a:extLst>
            </p:cNvPr>
            <p:cNvSpPr/>
            <p:nvPr/>
          </p:nvSpPr>
          <p:spPr>
            <a:xfrm>
              <a:off x="1266472" y="2382440"/>
              <a:ext cx="26911" cy="23416"/>
            </a:xfrm>
            <a:custGeom>
              <a:avLst/>
              <a:gdLst>
                <a:gd name="connsiteX0" fmla="*/ 10578 w 26911"/>
                <a:gd name="connsiteY0" fmla="*/ 23032 h 23416"/>
                <a:gd name="connsiteX1" fmla="*/ 14633 w 26911"/>
                <a:gd name="connsiteY1" fmla="*/ 22433 h 23416"/>
                <a:gd name="connsiteX2" fmla="*/ 19079 w 26911"/>
                <a:gd name="connsiteY2" fmla="*/ 20728 h 23416"/>
                <a:gd name="connsiteX3" fmla="*/ 25783 w 26911"/>
                <a:gd name="connsiteY3" fmla="*/ 6961 h 23416"/>
                <a:gd name="connsiteX4" fmla="*/ 12016 w 26911"/>
                <a:gd name="connsiteY4" fmla="*/ 257 h 23416"/>
                <a:gd name="connsiteX5" fmla="*/ 11431 w 26911"/>
                <a:gd name="connsiteY5" fmla="*/ 478 h 23416"/>
                <a:gd name="connsiteX6" fmla="*/ 6086 w 26911"/>
                <a:gd name="connsiteY6" fmla="*/ 2505 h 23416"/>
                <a:gd name="connsiteX7" fmla="*/ 276 w 26911"/>
                <a:gd name="connsiteY7" fmla="*/ 16462 h 23416"/>
                <a:gd name="connsiteX8" fmla="*/ 10164 w 26911"/>
                <a:gd name="connsiteY8" fmla="*/ 23078 h 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1" h="23416">
                  <a:moveTo>
                    <a:pt x="10578" y="23032"/>
                  </a:moveTo>
                  <a:cubicBezTo>
                    <a:pt x="11956" y="23101"/>
                    <a:pt x="13334" y="22896"/>
                    <a:pt x="14633" y="22433"/>
                  </a:cubicBezTo>
                  <a:lnTo>
                    <a:pt x="19079" y="20728"/>
                  </a:lnTo>
                  <a:cubicBezTo>
                    <a:pt x="24733" y="18777"/>
                    <a:pt x="27732" y="12614"/>
                    <a:pt x="25783" y="6961"/>
                  </a:cubicBezTo>
                  <a:cubicBezTo>
                    <a:pt x="23832" y="1307"/>
                    <a:pt x="17667" y="-1694"/>
                    <a:pt x="12016" y="257"/>
                  </a:cubicBezTo>
                  <a:cubicBezTo>
                    <a:pt x="11818" y="326"/>
                    <a:pt x="11624" y="400"/>
                    <a:pt x="11431" y="478"/>
                  </a:cubicBezTo>
                  <a:lnTo>
                    <a:pt x="6086" y="2505"/>
                  </a:lnTo>
                  <a:cubicBezTo>
                    <a:pt x="629" y="4754"/>
                    <a:pt x="-1975" y="11004"/>
                    <a:pt x="276" y="16462"/>
                  </a:cubicBezTo>
                  <a:cubicBezTo>
                    <a:pt x="1926" y="20468"/>
                    <a:pt x="5830" y="23080"/>
                    <a:pt x="10164" y="23078"/>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xmlns="" id="{732AC57B-1758-4030-936F-E604A6735FF3}"/>
                </a:ext>
              </a:extLst>
            </p:cNvPr>
            <p:cNvSpPr/>
            <p:nvPr/>
          </p:nvSpPr>
          <p:spPr>
            <a:xfrm>
              <a:off x="1399922" y="2393114"/>
              <a:ext cx="26322" cy="24468"/>
            </a:xfrm>
            <a:custGeom>
              <a:avLst/>
              <a:gdLst>
                <a:gd name="connsiteX0" fmla="*/ 9317 w 26322"/>
                <a:gd name="connsiteY0" fmla="*/ 22448 h 24468"/>
                <a:gd name="connsiteX1" fmla="*/ 24107 w 26322"/>
                <a:gd name="connsiteY1" fmla="*/ 19177 h 24468"/>
                <a:gd name="connsiteX2" fmla="*/ 20836 w 26322"/>
                <a:gd name="connsiteY2" fmla="*/ 4387 h 24468"/>
                <a:gd name="connsiteX3" fmla="*/ 20836 w 26322"/>
                <a:gd name="connsiteY3" fmla="*/ 4387 h 24468"/>
                <a:gd name="connsiteX4" fmla="*/ 16229 w 26322"/>
                <a:gd name="connsiteY4" fmla="*/ 1553 h 24468"/>
                <a:gd name="connsiteX5" fmla="*/ 1358 w 26322"/>
                <a:gd name="connsiteY5" fmla="*/ 4283 h 24468"/>
                <a:gd name="connsiteX6" fmla="*/ 4088 w 26322"/>
                <a:gd name="connsiteY6" fmla="*/ 19154 h 24468"/>
                <a:gd name="connsiteX7" fmla="*/ 5539 w 26322"/>
                <a:gd name="connsiteY7" fmla="*/ 19983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22" h="24468">
                  <a:moveTo>
                    <a:pt x="9317" y="22448"/>
                  </a:moveTo>
                  <a:cubicBezTo>
                    <a:pt x="14305" y="25629"/>
                    <a:pt x="20926" y="24164"/>
                    <a:pt x="24107" y="19177"/>
                  </a:cubicBezTo>
                  <a:cubicBezTo>
                    <a:pt x="27289" y="14189"/>
                    <a:pt x="25824" y="7568"/>
                    <a:pt x="20836" y="4387"/>
                  </a:cubicBezTo>
                  <a:lnTo>
                    <a:pt x="20836" y="4387"/>
                  </a:lnTo>
                  <a:lnTo>
                    <a:pt x="16229" y="1553"/>
                  </a:lnTo>
                  <a:cubicBezTo>
                    <a:pt x="11368" y="-1799"/>
                    <a:pt x="4710" y="-578"/>
                    <a:pt x="1358" y="4283"/>
                  </a:cubicBezTo>
                  <a:cubicBezTo>
                    <a:pt x="-1994" y="9144"/>
                    <a:pt x="-773" y="15802"/>
                    <a:pt x="4088" y="19154"/>
                  </a:cubicBezTo>
                  <a:cubicBezTo>
                    <a:pt x="4544" y="19474"/>
                    <a:pt x="5030" y="19753"/>
                    <a:pt x="5539" y="19983"/>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xmlns="" id="{B81F3588-0AE6-4F9B-A3B8-7EB9A8AF78DD}"/>
                </a:ext>
              </a:extLst>
            </p:cNvPr>
            <p:cNvSpPr/>
            <p:nvPr/>
          </p:nvSpPr>
          <p:spPr>
            <a:xfrm>
              <a:off x="1474558" y="2504675"/>
              <a:ext cx="22253" cy="26966"/>
            </a:xfrm>
            <a:custGeom>
              <a:avLst/>
              <a:gdLst>
                <a:gd name="connsiteX0" fmla="*/ 21648 w 22253"/>
                <a:gd name="connsiteY0" fmla="*/ 14764 h 26966"/>
                <a:gd name="connsiteX1" fmla="*/ 21026 w 22253"/>
                <a:gd name="connsiteY1" fmla="*/ 9419 h 26966"/>
                <a:gd name="connsiteX2" fmla="*/ 9224 w 22253"/>
                <a:gd name="connsiteY2" fmla="*/ -287 h 26966"/>
                <a:gd name="connsiteX3" fmla="*/ -482 w 22253"/>
                <a:gd name="connsiteY3" fmla="*/ 11515 h 26966"/>
                <a:gd name="connsiteX4" fmla="*/ -376 w 22253"/>
                <a:gd name="connsiteY4" fmla="*/ 12299 h 26966"/>
                <a:gd name="connsiteX5" fmla="*/ 223 w 22253"/>
                <a:gd name="connsiteY5" fmla="*/ 17044 h 26966"/>
                <a:gd name="connsiteX6" fmla="*/ 10913 w 22253"/>
                <a:gd name="connsiteY6" fmla="*/ 26628 h 26966"/>
                <a:gd name="connsiteX7" fmla="*/ 12041 w 22253"/>
                <a:gd name="connsiteY7" fmla="*/ 26628 h 26966"/>
                <a:gd name="connsiteX8" fmla="*/ 21671 w 22253"/>
                <a:gd name="connsiteY8" fmla="*/ 14975 h 26966"/>
                <a:gd name="connsiteX9" fmla="*/ 21671 w 22253"/>
                <a:gd name="connsiteY9" fmla="*/ 14971 h 26966"/>
                <a:gd name="connsiteX10" fmla="*/ 21648 w 22253"/>
                <a:gd name="connsiteY10" fmla="*/ 14764 h 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3" h="26966">
                  <a:moveTo>
                    <a:pt x="21648" y="14764"/>
                  </a:moveTo>
                  <a:cubicBezTo>
                    <a:pt x="21487" y="12944"/>
                    <a:pt x="21256" y="11147"/>
                    <a:pt x="21026" y="9419"/>
                  </a:cubicBezTo>
                  <a:cubicBezTo>
                    <a:pt x="20448" y="3480"/>
                    <a:pt x="15163" y="-865"/>
                    <a:pt x="9224" y="-287"/>
                  </a:cubicBezTo>
                  <a:cubicBezTo>
                    <a:pt x="3285" y="291"/>
                    <a:pt x="-1060" y="5576"/>
                    <a:pt x="-482" y="11515"/>
                  </a:cubicBezTo>
                  <a:cubicBezTo>
                    <a:pt x="-456" y="11778"/>
                    <a:pt x="-420" y="12038"/>
                    <a:pt x="-376" y="12299"/>
                  </a:cubicBezTo>
                  <a:cubicBezTo>
                    <a:pt x="-376" y="13842"/>
                    <a:pt x="62" y="15455"/>
                    <a:pt x="223" y="17044"/>
                  </a:cubicBezTo>
                  <a:cubicBezTo>
                    <a:pt x="801" y="22507"/>
                    <a:pt x="5418" y="26646"/>
                    <a:pt x="10913" y="26628"/>
                  </a:cubicBezTo>
                  <a:lnTo>
                    <a:pt x="12041" y="26628"/>
                  </a:lnTo>
                  <a:cubicBezTo>
                    <a:pt x="17918" y="26070"/>
                    <a:pt x="22231" y="20852"/>
                    <a:pt x="21671" y="14975"/>
                  </a:cubicBezTo>
                  <a:cubicBezTo>
                    <a:pt x="21671" y="14973"/>
                    <a:pt x="21671" y="14973"/>
                    <a:pt x="21671" y="14971"/>
                  </a:cubicBezTo>
                  <a:cubicBezTo>
                    <a:pt x="21676" y="14902"/>
                    <a:pt x="21666" y="14830"/>
                    <a:pt x="21648" y="14764"/>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xmlns="" id="{A03F719E-4809-452B-B4A4-CDE43C2DE4DA}"/>
                </a:ext>
              </a:extLst>
            </p:cNvPr>
            <p:cNvSpPr/>
            <p:nvPr/>
          </p:nvSpPr>
          <p:spPr>
            <a:xfrm>
              <a:off x="1311314" y="2373142"/>
              <a:ext cx="26768" cy="21863"/>
            </a:xfrm>
            <a:custGeom>
              <a:avLst/>
              <a:gdLst>
                <a:gd name="connsiteX0" fmla="*/ 11397 w 26768"/>
                <a:gd name="connsiteY0" fmla="*/ 21525 h 21863"/>
                <a:gd name="connsiteX1" fmla="*/ 16143 w 26768"/>
                <a:gd name="connsiteY1" fmla="*/ 21202 h 21863"/>
                <a:gd name="connsiteX2" fmla="*/ 26212 w 26768"/>
                <a:gd name="connsiteY2" fmla="*/ 9753 h 21863"/>
                <a:gd name="connsiteX3" fmla="*/ 15313 w 26768"/>
                <a:gd name="connsiteY3" fmla="*/ -338 h 21863"/>
                <a:gd name="connsiteX4" fmla="*/ 15083 w 26768"/>
                <a:gd name="connsiteY4" fmla="*/ -338 h 21863"/>
                <a:gd name="connsiteX5" fmla="*/ 9738 w 26768"/>
                <a:gd name="connsiteY5" fmla="*/ 31 h 21863"/>
                <a:gd name="connsiteX6" fmla="*/ -525 w 26768"/>
                <a:gd name="connsiteY6" fmla="*/ 11147 h 21863"/>
                <a:gd name="connsiteX7" fmla="*/ 10591 w 26768"/>
                <a:gd name="connsiteY7" fmla="*/ 21410 h 2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68" h="21863">
                  <a:moveTo>
                    <a:pt x="11397" y="21525"/>
                  </a:moveTo>
                  <a:lnTo>
                    <a:pt x="16143" y="21202"/>
                  </a:lnTo>
                  <a:cubicBezTo>
                    <a:pt x="22084" y="20820"/>
                    <a:pt x="26593" y="15694"/>
                    <a:pt x="26212" y="9753"/>
                  </a:cubicBezTo>
                  <a:cubicBezTo>
                    <a:pt x="25844" y="4023"/>
                    <a:pt x="21052" y="-411"/>
                    <a:pt x="15313" y="-338"/>
                  </a:cubicBezTo>
                  <a:lnTo>
                    <a:pt x="15083" y="-338"/>
                  </a:lnTo>
                  <a:lnTo>
                    <a:pt x="9738" y="31"/>
                  </a:lnTo>
                  <a:cubicBezTo>
                    <a:pt x="3834" y="266"/>
                    <a:pt x="-760" y="5242"/>
                    <a:pt x="-525" y="11147"/>
                  </a:cubicBezTo>
                  <a:cubicBezTo>
                    <a:pt x="-290" y="17051"/>
                    <a:pt x="4686" y="21645"/>
                    <a:pt x="10591" y="21410"/>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xmlns="" id="{70D1AF86-6E0F-4B60-A6A4-A1A907F99CB3}"/>
                </a:ext>
              </a:extLst>
            </p:cNvPr>
            <p:cNvSpPr/>
            <p:nvPr/>
          </p:nvSpPr>
          <p:spPr>
            <a:xfrm>
              <a:off x="1458614" y="2594804"/>
              <a:ext cx="22873" cy="24273"/>
            </a:xfrm>
            <a:custGeom>
              <a:avLst/>
              <a:gdLst>
                <a:gd name="connsiteX0" fmla="*/ 709 w 22873"/>
                <a:gd name="connsiteY0" fmla="*/ 8237 h 24273"/>
                <a:gd name="connsiteX1" fmla="*/ 5167 w 22873"/>
                <a:gd name="connsiteY1" fmla="*/ 22693 h 24273"/>
                <a:gd name="connsiteX2" fmla="*/ 19623 w 22873"/>
                <a:gd name="connsiteY2" fmla="*/ 18236 h 24273"/>
                <a:gd name="connsiteX3" fmla="*/ 20890 w 22873"/>
                <a:gd name="connsiteY3" fmla="*/ 15725 h 24273"/>
                <a:gd name="connsiteX4" fmla="*/ 17022 w 22873"/>
                <a:gd name="connsiteY4" fmla="*/ 1112 h 24273"/>
                <a:gd name="connsiteX5" fmla="*/ 2407 w 22873"/>
                <a:gd name="connsiteY5" fmla="*/ 4980 h 24273"/>
                <a:gd name="connsiteX6" fmla="*/ 2115 w 22873"/>
                <a:gd name="connsiteY6" fmla="*/ 5519 h 24273"/>
                <a:gd name="connsiteX7" fmla="*/ 1815 w 22873"/>
                <a:gd name="connsiteY7" fmla="*/ 6095 h 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73" h="24273">
                  <a:moveTo>
                    <a:pt x="709" y="8237"/>
                  </a:moveTo>
                  <a:cubicBezTo>
                    <a:pt x="-2053" y="13460"/>
                    <a:pt x="-56" y="19934"/>
                    <a:pt x="5167" y="22693"/>
                  </a:cubicBezTo>
                  <a:cubicBezTo>
                    <a:pt x="10390" y="25453"/>
                    <a:pt x="16863" y="23458"/>
                    <a:pt x="19623" y="18236"/>
                  </a:cubicBezTo>
                  <a:lnTo>
                    <a:pt x="20890" y="15725"/>
                  </a:lnTo>
                  <a:cubicBezTo>
                    <a:pt x="23857" y="10622"/>
                    <a:pt x="22125" y="4077"/>
                    <a:pt x="17022" y="1112"/>
                  </a:cubicBezTo>
                  <a:cubicBezTo>
                    <a:pt x="11917" y="-1855"/>
                    <a:pt x="5374" y="-125"/>
                    <a:pt x="2407" y="4980"/>
                  </a:cubicBezTo>
                  <a:cubicBezTo>
                    <a:pt x="2306" y="5157"/>
                    <a:pt x="2207" y="5337"/>
                    <a:pt x="2115" y="5519"/>
                  </a:cubicBezTo>
                  <a:cubicBezTo>
                    <a:pt x="2002" y="5703"/>
                    <a:pt x="1900" y="5897"/>
                    <a:pt x="1815" y="6095"/>
                  </a:cubicBezTo>
                  <a:close/>
                </a:path>
              </a:pathLst>
            </a:custGeom>
            <a:solidFill>
              <a:schemeClr val="bg1"/>
            </a:solidFill>
            <a:ln w="2277" cap="flat">
              <a:solidFill>
                <a:schemeClr val="bg1"/>
              </a:solid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xmlns="" id="{74199DD7-708F-4FCB-9786-86AE6D5A9B0B}"/>
                </a:ext>
              </a:extLst>
            </p:cNvPr>
            <p:cNvSpPr/>
            <p:nvPr/>
          </p:nvSpPr>
          <p:spPr>
            <a:xfrm>
              <a:off x="855526" y="2052413"/>
              <a:ext cx="684846" cy="684307"/>
            </a:xfrm>
            <a:custGeom>
              <a:avLst/>
              <a:gdLst>
                <a:gd name="connsiteX0" fmla="*/ 507915 w 684846"/>
                <a:gd name="connsiteY0" fmla="*/ 279569 h 684307"/>
                <a:gd name="connsiteX1" fmla="*/ 507915 w 684846"/>
                <a:gd name="connsiteY1" fmla="*/ 170717 h 684307"/>
                <a:gd name="connsiteX2" fmla="*/ 475847 w 684846"/>
                <a:gd name="connsiteY2" fmla="*/ 138649 h 684307"/>
                <a:gd name="connsiteX3" fmla="*/ 342229 w 684846"/>
                <a:gd name="connsiteY3" fmla="*/ 138649 h 684307"/>
                <a:gd name="connsiteX4" fmla="*/ 342229 w 684846"/>
                <a:gd name="connsiteY4" fmla="*/ 9340 h 684307"/>
                <a:gd name="connsiteX5" fmla="*/ 332116 w 684846"/>
                <a:gd name="connsiteY5" fmla="*/ -336 h 684307"/>
                <a:gd name="connsiteX6" fmla="*/ 52971 w 684846"/>
                <a:gd name="connsiteY6" fmla="*/ -336 h 684307"/>
                <a:gd name="connsiteX7" fmla="*/ 42857 w 684846"/>
                <a:gd name="connsiteY7" fmla="*/ 9340 h 684307"/>
                <a:gd name="connsiteX8" fmla="*/ 42857 w 684846"/>
                <a:gd name="connsiteY8" fmla="*/ 9340 h 684307"/>
                <a:gd name="connsiteX9" fmla="*/ 42857 w 684846"/>
                <a:gd name="connsiteY9" fmla="*/ 182374 h 684307"/>
                <a:gd name="connsiteX10" fmla="*/ 52899 w 684846"/>
                <a:gd name="connsiteY10" fmla="*/ 192096 h 684307"/>
                <a:gd name="connsiteX11" fmla="*/ 52902 w 684846"/>
                <a:gd name="connsiteY11" fmla="*/ 192096 h 684307"/>
                <a:gd name="connsiteX12" fmla="*/ 155050 w 684846"/>
                <a:gd name="connsiteY12" fmla="*/ 192096 h 684307"/>
                <a:gd name="connsiteX13" fmla="*/ 155050 w 684846"/>
                <a:gd name="connsiteY13" fmla="*/ 213475 h 684307"/>
                <a:gd name="connsiteX14" fmla="*/ 10789 w 684846"/>
                <a:gd name="connsiteY14" fmla="*/ 213475 h 684307"/>
                <a:gd name="connsiteX15" fmla="*/ 100 w 684846"/>
                <a:gd name="connsiteY15" fmla="*/ 224164 h 684307"/>
                <a:gd name="connsiteX16" fmla="*/ 100 w 684846"/>
                <a:gd name="connsiteY16" fmla="*/ 357781 h 684307"/>
                <a:gd name="connsiteX17" fmla="*/ 10789 w 684846"/>
                <a:gd name="connsiteY17" fmla="*/ 368471 h 684307"/>
                <a:gd name="connsiteX18" fmla="*/ 21479 w 684846"/>
                <a:gd name="connsiteY18" fmla="*/ 357781 h 684307"/>
                <a:gd name="connsiteX19" fmla="*/ 21479 w 684846"/>
                <a:gd name="connsiteY19" fmla="*/ 277611 h 684307"/>
                <a:gd name="connsiteX20" fmla="*/ 363585 w 684846"/>
                <a:gd name="connsiteY20" fmla="*/ 277611 h 684307"/>
                <a:gd name="connsiteX21" fmla="*/ 363585 w 684846"/>
                <a:gd name="connsiteY21" fmla="*/ 288784 h 684307"/>
                <a:gd name="connsiteX22" fmla="*/ 384964 w 684846"/>
                <a:gd name="connsiteY22" fmla="*/ 277726 h 684307"/>
                <a:gd name="connsiteX23" fmla="*/ 384964 w 684846"/>
                <a:gd name="connsiteY23" fmla="*/ 224279 h 684307"/>
                <a:gd name="connsiteX24" fmla="*/ 374274 w 684846"/>
                <a:gd name="connsiteY24" fmla="*/ 213590 h 684307"/>
                <a:gd name="connsiteX25" fmla="*/ 229945 w 684846"/>
                <a:gd name="connsiteY25" fmla="*/ 213590 h 684307"/>
                <a:gd name="connsiteX26" fmla="*/ 229945 w 684846"/>
                <a:gd name="connsiteY26" fmla="*/ 192027 h 684307"/>
                <a:gd name="connsiteX27" fmla="*/ 332093 w 684846"/>
                <a:gd name="connsiteY27" fmla="*/ 192027 h 684307"/>
                <a:gd name="connsiteX28" fmla="*/ 342206 w 684846"/>
                <a:gd name="connsiteY28" fmla="*/ 182351 h 684307"/>
                <a:gd name="connsiteX29" fmla="*/ 342206 w 684846"/>
                <a:gd name="connsiteY29" fmla="*/ 159958 h 684307"/>
                <a:gd name="connsiteX30" fmla="*/ 475824 w 684846"/>
                <a:gd name="connsiteY30" fmla="*/ 159958 h 684307"/>
                <a:gd name="connsiteX31" fmla="*/ 486513 w 684846"/>
                <a:gd name="connsiteY31" fmla="*/ 170648 h 684307"/>
                <a:gd name="connsiteX32" fmla="*/ 486513 w 684846"/>
                <a:gd name="connsiteY32" fmla="*/ 277565 h 684307"/>
                <a:gd name="connsiteX33" fmla="*/ 480247 w 684846"/>
                <a:gd name="connsiteY33" fmla="*/ 277565 h 684307"/>
                <a:gd name="connsiteX34" fmla="*/ 300693 w 684846"/>
                <a:gd name="connsiteY34" fmla="*/ 384090 h 684307"/>
                <a:gd name="connsiteX35" fmla="*/ 304321 w 684846"/>
                <a:gd name="connsiteY35" fmla="*/ 398776 h 684307"/>
                <a:gd name="connsiteX36" fmla="*/ 319007 w 684846"/>
                <a:gd name="connsiteY36" fmla="*/ 395148 h 684307"/>
                <a:gd name="connsiteX37" fmla="*/ 319468 w 684846"/>
                <a:gd name="connsiteY37" fmla="*/ 394296 h 684307"/>
                <a:gd name="connsiteX38" fmla="*/ 567552 w 684846"/>
                <a:gd name="connsiteY38" fmla="*/ 321230 h 684307"/>
                <a:gd name="connsiteX39" fmla="*/ 662911 w 684846"/>
                <a:gd name="connsiteY39" fmla="*/ 480686 h 684307"/>
                <a:gd name="connsiteX40" fmla="*/ 619347 w 684846"/>
                <a:gd name="connsiteY40" fmla="*/ 598177 h 684307"/>
                <a:gd name="connsiteX41" fmla="*/ 577396 w 684846"/>
                <a:gd name="connsiteY41" fmla="*/ 598177 h 684307"/>
                <a:gd name="connsiteX42" fmla="*/ 577396 w 684846"/>
                <a:gd name="connsiteY42" fmla="*/ 555581 h 684307"/>
                <a:gd name="connsiteX43" fmla="*/ 556017 w 684846"/>
                <a:gd name="connsiteY43" fmla="*/ 534202 h 684307"/>
                <a:gd name="connsiteX44" fmla="*/ 536620 w 684846"/>
                <a:gd name="connsiteY44" fmla="*/ 534202 h 684307"/>
                <a:gd name="connsiteX45" fmla="*/ 561306 w 684846"/>
                <a:gd name="connsiteY45" fmla="*/ 462763 h 684307"/>
                <a:gd name="connsiteX46" fmla="*/ 489865 w 684846"/>
                <a:gd name="connsiteY46" fmla="*/ 438076 h 684307"/>
                <a:gd name="connsiteX47" fmla="*/ 466586 w 684846"/>
                <a:gd name="connsiteY47" fmla="*/ 460068 h 684307"/>
                <a:gd name="connsiteX48" fmla="*/ 405928 w 684846"/>
                <a:gd name="connsiteY48" fmla="*/ 421964 h 684307"/>
                <a:gd name="connsiteX49" fmla="*/ 187993 w 684846"/>
                <a:gd name="connsiteY49" fmla="*/ 421964 h 684307"/>
                <a:gd name="connsiteX50" fmla="*/ 171867 w 684846"/>
                <a:gd name="connsiteY50" fmla="*/ 435533 h 684307"/>
                <a:gd name="connsiteX51" fmla="*/ 9683 w 684846"/>
                <a:gd name="connsiteY51" fmla="*/ 450714 h 684307"/>
                <a:gd name="connsiteX52" fmla="*/ -522 w 684846"/>
                <a:gd name="connsiteY52" fmla="*/ 461888 h 684307"/>
                <a:gd name="connsiteX53" fmla="*/ 10651 w 684846"/>
                <a:gd name="connsiteY53" fmla="*/ 472093 h 684307"/>
                <a:gd name="connsiteX54" fmla="*/ 11665 w 684846"/>
                <a:gd name="connsiteY54" fmla="*/ 472093 h 684307"/>
                <a:gd name="connsiteX55" fmla="*/ 171176 w 684846"/>
                <a:gd name="connsiteY55" fmla="*/ 457073 h 684307"/>
                <a:gd name="connsiteX56" fmla="*/ 171176 w 684846"/>
                <a:gd name="connsiteY56" fmla="*/ 477484 h 684307"/>
                <a:gd name="connsiteX57" fmla="*/ 10121 w 684846"/>
                <a:gd name="connsiteY57" fmla="*/ 488173 h 684307"/>
                <a:gd name="connsiteX58" fmla="*/ 111 w 684846"/>
                <a:gd name="connsiteY58" fmla="*/ 499565 h 684307"/>
                <a:gd name="connsiteX59" fmla="*/ 11503 w 684846"/>
                <a:gd name="connsiteY59" fmla="*/ 509575 h 684307"/>
                <a:gd name="connsiteX60" fmla="*/ 171176 w 684846"/>
                <a:gd name="connsiteY60" fmla="*/ 498932 h 684307"/>
                <a:gd name="connsiteX61" fmla="*/ 171176 w 684846"/>
                <a:gd name="connsiteY61" fmla="*/ 528881 h 684307"/>
                <a:gd name="connsiteX62" fmla="*/ 10789 w 684846"/>
                <a:gd name="connsiteY62" fmla="*/ 528881 h 684307"/>
                <a:gd name="connsiteX63" fmla="*/ 1574 w 684846"/>
                <a:gd name="connsiteY63" fmla="*/ 534225 h 684307"/>
                <a:gd name="connsiteX64" fmla="*/ 77 w 684846"/>
                <a:gd name="connsiteY64" fmla="*/ 534225 h 684307"/>
                <a:gd name="connsiteX65" fmla="*/ 77 w 684846"/>
                <a:gd name="connsiteY65" fmla="*/ 683969 h 684307"/>
                <a:gd name="connsiteX66" fmla="*/ 662934 w 684846"/>
                <a:gd name="connsiteY66" fmla="*/ 683969 h 684307"/>
                <a:gd name="connsiteX67" fmla="*/ 684313 w 684846"/>
                <a:gd name="connsiteY67" fmla="*/ 662590 h 684307"/>
                <a:gd name="connsiteX68" fmla="*/ 684313 w 684846"/>
                <a:gd name="connsiteY68" fmla="*/ 619740 h 684307"/>
                <a:gd name="connsiteX69" fmla="*/ 662934 w 684846"/>
                <a:gd name="connsiteY69" fmla="*/ 598362 h 684307"/>
                <a:gd name="connsiteX70" fmla="*/ 646462 w 684846"/>
                <a:gd name="connsiteY70" fmla="*/ 598362 h 684307"/>
                <a:gd name="connsiteX71" fmla="*/ 684313 w 684846"/>
                <a:gd name="connsiteY71" fmla="*/ 480871 h 684307"/>
                <a:gd name="connsiteX72" fmla="*/ 507915 w 684846"/>
                <a:gd name="connsiteY72" fmla="*/ 279569 h 684307"/>
                <a:gd name="connsiteX73" fmla="*/ 320920 w 684846"/>
                <a:gd name="connsiteY73" fmla="*/ 21043 h 684307"/>
                <a:gd name="connsiteX74" fmla="*/ 320920 w 684846"/>
                <a:gd name="connsiteY74" fmla="*/ 106581 h 684307"/>
                <a:gd name="connsiteX75" fmla="*/ 237063 w 684846"/>
                <a:gd name="connsiteY75" fmla="*/ 106581 h 684307"/>
                <a:gd name="connsiteX76" fmla="*/ 214279 w 684846"/>
                <a:gd name="connsiteY76" fmla="*/ 49194 h 684307"/>
                <a:gd name="connsiteX77" fmla="*/ 200408 w 684846"/>
                <a:gd name="connsiteY77" fmla="*/ 43184 h 684307"/>
                <a:gd name="connsiteX78" fmla="*/ 194029 w 684846"/>
                <a:gd name="connsiteY78" fmla="*/ 50300 h 684307"/>
                <a:gd name="connsiteX79" fmla="*/ 181474 w 684846"/>
                <a:gd name="connsiteY79" fmla="*/ 95914 h 684307"/>
                <a:gd name="connsiteX80" fmla="*/ 176498 w 684846"/>
                <a:gd name="connsiteY80" fmla="*/ 75595 h 684307"/>
                <a:gd name="connsiteX81" fmla="*/ 163606 w 684846"/>
                <a:gd name="connsiteY81" fmla="*/ 67700 h 684307"/>
                <a:gd name="connsiteX82" fmla="*/ 157354 w 684846"/>
                <a:gd name="connsiteY82" fmla="*/ 71955 h 684307"/>
                <a:gd name="connsiteX83" fmla="*/ 140628 w 684846"/>
                <a:gd name="connsiteY83" fmla="*/ 95914 h 684307"/>
                <a:gd name="connsiteX84" fmla="*/ 64236 w 684846"/>
                <a:gd name="connsiteY84" fmla="*/ 95914 h 684307"/>
                <a:gd name="connsiteX85" fmla="*/ 64236 w 684846"/>
                <a:gd name="connsiteY85" fmla="*/ 21043 h 684307"/>
                <a:gd name="connsiteX86" fmla="*/ 208566 w 684846"/>
                <a:gd name="connsiteY86" fmla="*/ 192027 h 684307"/>
                <a:gd name="connsiteX87" fmla="*/ 208566 w 684846"/>
                <a:gd name="connsiteY87" fmla="*/ 213405 h 684307"/>
                <a:gd name="connsiteX88" fmla="*/ 176498 w 684846"/>
                <a:gd name="connsiteY88" fmla="*/ 213405 h 684307"/>
                <a:gd name="connsiteX89" fmla="*/ 176498 w 684846"/>
                <a:gd name="connsiteY89" fmla="*/ 192027 h 684307"/>
                <a:gd name="connsiteX90" fmla="*/ 363585 w 684846"/>
                <a:gd name="connsiteY90" fmla="*/ 234784 h 684307"/>
                <a:gd name="connsiteX91" fmla="*/ 363585 w 684846"/>
                <a:gd name="connsiteY91" fmla="*/ 256186 h 684307"/>
                <a:gd name="connsiteX92" fmla="*/ 21432 w 684846"/>
                <a:gd name="connsiteY92" fmla="*/ 256186 h 684307"/>
                <a:gd name="connsiteX93" fmla="*/ 21432 w 684846"/>
                <a:gd name="connsiteY93" fmla="*/ 234784 h 684307"/>
                <a:gd name="connsiteX94" fmla="*/ 64236 w 684846"/>
                <a:gd name="connsiteY94" fmla="*/ 170717 h 684307"/>
                <a:gd name="connsiteX95" fmla="*/ 64236 w 684846"/>
                <a:gd name="connsiteY95" fmla="*/ 117270 h 684307"/>
                <a:gd name="connsiteX96" fmla="*/ 146180 w 684846"/>
                <a:gd name="connsiteY96" fmla="*/ 117270 h 684307"/>
                <a:gd name="connsiteX97" fmla="*/ 155119 w 684846"/>
                <a:gd name="connsiteY97" fmla="*/ 112663 h 684307"/>
                <a:gd name="connsiteX98" fmla="*/ 161477 w 684846"/>
                <a:gd name="connsiteY98" fmla="*/ 103563 h 684307"/>
                <a:gd name="connsiteX99" fmla="*/ 170462 w 684846"/>
                <a:gd name="connsiteY99" fmla="*/ 140976 h 684307"/>
                <a:gd name="connsiteX100" fmla="*/ 180552 w 684846"/>
                <a:gd name="connsiteY100" fmla="*/ 149269 h 684307"/>
                <a:gd name="connsiteX101" fmla="*/ 180552 w 684846"/>
                <a:gd name="connsiteY101" fmla="*/ 149269 h 684307"/>
                <a:gd name="connsiteX102" fmla="*/ 190873 w 684846"/>
                <a:gd name="connsiteY102" fmla="*/ 141413 h 684307"/>
                <a:gd name="connsiteX103" fmla="*/ 206009 w 684846"/>
                <a:gd name="connsiteY103" fmla="*/ 86630 h 684307"/>
                <a:gd name="connsiteX104" fmla="*/ 219693 w 684846"/>
                <a:gd name="connsiteY104" fmla="*/ 121186 h 684307"/>
                <a:gd name="connsiteX105" fmla="*/ 229945 w 684846"/>
                <a:gd name="connsiteY105" fmla="*/ 127983 h 684307"/>
                <a:gd name="connsiteX106" fmla="*/ 320920 w 684846"/>
                <a:gd name="connsiteY106" fmla="*/ 127983 h 684307"/>
                <a:gd name="connsiteX107" fmla="*/ 320920 w 684846"/>
                <a:gd name="connsiteY107" fmla="*/ 170740 h 684307"/>
                <a:gd name="connsiteX108" fmla="*/ 513259 w 684846"/>
                <a:gd name="connsiteY108" fmla="*/ 454078 h 684307"/>
                <a:gd name="connsiteX109" fmla="*/ 545328 w 684846"/>
                <a:gd name="connsiteY109" fmla="*/ 486146 h 684307"/>
                <a:gd name="connsiteX110" fmla="*/ 513259 w 684846"/>
                <a:gd name="connsiteY110" fmla="*/ 518214 h 684307"/>
                <a:gd name="connsiteX111" fmla="*/ 481191 w 684846"/>
                <a:gd name="connsiteY111" fmla="*/ 486146 h 684307"/>
                <a:gd name="connsiteX112" fmla="*/ 513213 w 684846"/>
                <a:gd name="connsiteY112" fmla="*/ 454032 h 684307"/>
                <a:gd name="connsiteX113" fmla="*/ 513259 w 684846"/>
                <a:gd name="connsiteY113" fmla="*/ 454032 h 684307"/>
                <a:gd name="connsiteX114" fmla="*/ 490222 w 684846"/>
                <a:gd name="connsiteY114" fmla="*/ 534248 h 684307"/>
                <a:gd name="connsiteX115" fmla="*/ 455366 w 684846"/>
                <a:gd name="connsiteY115" fmla="*/ 534248 h 684307"/>
                <a:gd name="connsiteX116" fmla="*/ 467185 w 684846"/>
                <a:gd name="connsiteY116" fmla="*/ 512870 h 684307"/>
                <a:gd name="connsiteX117" fmla="*/ 490061 w 684846"/>
                <a:gd name="connsiteY117" fmla="*/ 534248 h 684307"/>
                <a:gd name="connsiteX118" fmla="*/ 405928 w 684846"/>
                <a:gd name="connsiteY118" fmla="*/ 443343 h 684307"/>
                <a:gd name="connsiteX119" fmla="*/ 449100 w 684846"/>
                <a:gd name="connsiteY119" fmla="*/ 484810 h 684307"/>
                <a:gd name="connsiteX120" fmla="*/ 449100 w 684846"/>
                <a:gd name="connsiteY120" fmla="*/ 487574 h 684307"/>
                <a:gd name="connsiteX121" fmla="*/ 411273 w 684846"/>
                <a:gd name="connsiteY121" fmla="*/ 529042 h 684307"/>
                <a:gd name="connsiteX122" fmla="*/ 192417 w 684846"/>
                <a:gd name="connsiteY122" fmla="*/ 529042 h 684307"/>
                <a:gd name="connsiteX123" fmla="*/ 192417 w 684846"/>
                <a:gd name="connsiteY123" fmla="*/ 443343 h 684307"/>
                <a:gd name="connsiteX124" fmla="*/ 21432 w 684846"/>
                <a:gd name="connsiteY124" fmla="*/ 555581 h 684307"/>
                <a:gd name="connsiteX125" fmla="*/ 555902 w 684846"/>
                <a:gd name="connsiteY125" fmla="*/ 555581 h 684307"/>
                <a:gd name="connsiteX126" fmla="*/ 555902 w 684846"/>
                <a:gd name="connsiteY126" fmla="*/ 598362 h 684307"/>
                <a:gd name="connsiteX127" fmla="*/ 21432 w 684846"/>
                <a:gd name="connsiteY127" fmla="*/ 598362 h 684307"/>
                <a:gd name="connsiteX128" fmla="*/ 662888 w 684846"/>
                <a:gd name="connsiteY128" fmla="*/ 662498 h 684307"/>
                <a:gd name="connsiteX129" fmla="*/ 21432 w 684846"/>
                <a:gd name="connsiteY129" fmla="*/ 662498 h 684307"/>
                <a:gd name="connsiteX130" fmla="*/ 21432 w 684846"/>
                <a:gd name="connsiteY130" fmla="*/ 619740 h 684307"/>
                <a:gd name="connsiteX131" fmla="*/ 662934 w 684846"/>
                <a:gd name="connsiteY131" fmla="*/ 619740 h 6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84846" h="684307">
                  <a:moveTo>
                    <a:pt x="507915" y="279569"/>
                  </a:moveTo>
                  <a:lnTo>
                    <a:pt x="507915" y="170717"/>
                  </a:lnTo>
                  <a:cubicBezTo>
                    <a:pt x="507915" y="153006"/>
                    <a:pt x="493558" y="138649"/>
                    <a:pt x="475847" y="138649"/>
                  </a:cubicBezTo>
                  <a:lnTo>
                    <a:pt x="342229" y="138649"/>
                  </a:lnTo>
                  <a:lnTo>
                    <a:pt x="342229" y="9340"/>
                  </a:lnTo>
                  <a:cubicBezTo>
                    <a:pt x="342103" y="3877"/>
                    <a:pt x="337578" y="-451"/>
                    <a:pt x="332116" y="-336"/>
                  </a:cubicBezTo>
                  <a:lnTo>
                    <a:pt x="52971" y="-336"/>
                  </a:lnTo>
                  <a:cubicBezTo>
                    <a:pt x="47508" y="-451"/>
                    <a:pt x="42984" y="3877"/>
                    <a:pt x="42857" y="9340"/>
                  </a:cubicBezTo>
                  <a:lnTo>
                    <a:pt x="42857" y="9340"/>
                  </a:lnTo>
                  <a:lnTo>
                    <a:pt x="42857" y="182374"/>
                  </a:lnTo>
                  <a:cubicBezTo>
                    <a:pt x="42945" y="187832"/>
                    <a:pt x="47442" y="192183"/>
                    <a:pt x="52899" y="192096"/>
                  </a:cubicBezTo>
                  <a:cubicBezTo>
                    <a:pt x="52899" y="192096"/>
                    <a:pt x="52902" y="192096"/>
                    <a:pt x="52902" y="192096"/>
                  </a:cubicBezTo>
                  <a:lnTo>
                    <a:pt x="155050" y="192096"/>
                  </a:lnTo>
                  <a:lnTo>
                    <a:pt x="155050" y="213475"/>
                  </a:lnTo>
                  <a:lnTo>
                    <a:pt x="10789" y="213475"/>
                  </a:lnTo>
                  <a:cubicBezTo>
                    <a:pt x="4885" y="213475"/>
                    <a:pt x="100" y="218259"/>
                    <a:pt x="100" y="224164"/>
                  </a:cubicBezTo>
                  <a:lnTo>
                    <a:pt x="100" y="357781"/>
                  </a:lnTo>
                  <a:cubicBezTo>
                    <a:pt x="100" y="363686"/>
                    <a:pt x="4885" y="368471"/>
                    <a:pt x="10789" y="368471"/>
                  </a:cubicBezTo>
                  <a:cubicBezTo>
                    <a:pt x="16694" y="368471"/>
                    <a:pt x="21479" y="363686"/>
                    <a:pt x="21479" y="357781"/>
                  </a:cubicBezTo>
                  <a:lnTo>
                    <a:pt x="21479" y="277611"/>
                  </a:lnTo>
                  <a:lnTo>
                    <a:pt x="363585" y="277611"/>
                  </a:lnTo>
                  <a:lnTo>
                    <a:pt x="363585" y="288784"/>
                  </a:lnTo>
                  <a:cubicBezTo>
                    <a:pt x="370510" y="284720"/>
                    <a:pt x="377647" y="281030"/>
                    <a:pt x="384964" y="277726"/>
                  </a:cubicBezTo>
                  <a:lnTo>
                    <a:pt x="384964" y="224279"/>
                  </a:lnTo>
                  <a:cubicBezTo>
                    <a:pt x="384964" y="218375"/>
                    <a:pt x="380179" y="213590"/>
                    <a:pt x="374274" y="213590"/>
                  </a:cubicBezTo>
                  <a:lnTo>
                    <a:pt x="229945" y="213590"/>
                  </a:lnTo>
                  <a:lnTo>
                    <a:pt x="229945" y="192027"/>
                  </a:lnTo>
                  <a:lnTo>
                    <a:pt x="332093" y="192027"/>
                  </a:lnTo>
                  <a:cubicBezTo>
                    <a:pt x="337555" y="192142"/>
                    <a:pt x="342080" y="187813"/>
                    <a:pt x="342206" y="182351"/>
                  </a:cubicBezTo>
                  <a:lnTo>
                    <a:pt x="342206" y="159958"/>
                  </a:lnTo>
                  <a:lnTo>
                    <a:pt x="475824" y="159958"/>
                  </a:lnTo>
                  <a:cubicBezTo>
                    <a:pt x="481728" y="159958"/>
                    <a:pt x="486513" y="164743"/>
                    <a:pt x="486513" y="170648"/>
                  </a:cubicBezTo>
                  <a:lnTo>
                    <a:pt x="486513" y="277565"/>
                  </a:lnTo>
                  <a:lnTo>
                    <a:pt x="480247" y="277565"/>
                  </a:lnTo>
                  <a:cubicBezTo>
                    <a:pt x="405393" y="277473"/>
                    <a:pt x="336491" y="318350"/>
                    <a:pt x="300693" y="384090"/>
                  </a:cubicBezTo>
                  <a:cubicBezTo>
                    <a:pt x="297638" y="389147"/>
                    <a:pt x="299264" y="395724"/>
                    <a:pt x="304321" y="398776"/>
                  </a:cubicBezTo>
                  <a:cubicBezTo>
                    <a:pt x="309378" y="401829"/>
                    <a:pt x="315953" y="400205"/>
                    <a:pt x="319007" y="395148"/>
                  </a:cubicBezTo>
                  <a:cubicBezTo>
                    <a:pt x="319169" y="394872"/>
                    <a:pt x="319330" y="394595"/>
                    <a:pt x="319468" y="394296"/>
                  </a:cubicBezTo>
                  <a:cubicBezTo>
                    <a:pt x="367799" y="305613"/>
                    <a:pt x="478869" y="272900"/>
                    <a:pt x="567552" y="321230"/>
                  </a:cubicBezTo>
                  <a:cubicBezTo>
                    <a:pt x="625982" y="353072"/>
                    <a:pt x="662503" y="414142"/>
                    <a:pt x="662911" y="480686"/>
                  </a:cubicBezTo>
                  <a:cubicBezTo>
                    <a:pt x="662881" y="523794"/>
                    <a:pt x="647430" y="565471"/>
                    <a:pt x="619347" y="598177"/>
                  </a:cubicBezTo>
                  <a:lnTo>
                    <a:pt x="577396" y="598177"/>
                  </a:lnTo>
                  <a:lnTo>
                    <a:pt x="577396" y="555581"/>
                  </a:lnTo>
                  <a:cubicBezTo>
                    <a:pt x="577396" y="543774"/>
                    <a:pt x="567824" y="534202"/>
                    <a:pt x="556017" y="534202"/>
                  </a:cubicBezTo>
                  <a:lnTo>
                    <a:pt x="536620" y="534202"/>
                  </a:lnTo>
                  <a:cubicBezTo>
                    <a:pt x="563163" y="521292"/>
                    <a:pt x="574217" y="489307"/>
                    <a:pt x="561306" y="462763"/>
                  </a:cubicBezTo>
                  <a:cubicBezTo>
                    <a:pt x="548396" y="436217"/>
                    <a:pt x="516411" y="425166"/>
                    <a:pt x="489865" y="438076"/>
                  </a:cubicBezTo>
                  <a:cubicBezTo>
                    <a:pt x="480039" y="442854"/>
                    <a:pt x="471916" y="450530"/>
                    <a:pt x="466586" y="460068"/>
                  </a:cubicBezTo>
                  <a:cubicBezTo>
                    <a:pt x="458453" y="436431"/>
                    <a:pt x="437558" y="421964"/>
                    <a:pt x="405928" y="421964"/>
                  </a:cubicBezTo>
                  <a:lnTo>
                    <a:pt x="187993" y="421964"/>
                  </a:lnTo>
                  <a:cubicBezTo>
                    <a:pt x="179847" y="421425"/>
                    <a:pt x="172726" y="427414"/>
                    <a:pt x="171867" y="435533"/>
                  </a:cubicBezTo>
                  <a:lnTo>
                    <a:pt x="9683" y="450714"/>
                  </a:lnTo>
                  <a:cubicBezTo>
                    <a:pt x="3779" y="450982"/>
                    <a:pt x="-790" y="455983"/>
                    <a:pt x="-522" y="461888"/>
                  </a:cubicBezTo>
                  <a:cubicBezTo>
                    <a:pt x="-255" y="467792"/>
                    <a:pt x="4746" y="472360"/>
                    <a:pt x="10651" y="472093"/>
                  </a:cubicBezTo>
                  <a:lnTo>
                    <a:pt x="11665" y="472093"/>
                  </a:lnTo>
                  <a:lnTo>
                    <a:pt x="171176" y="457073"/>
                  </a:lnTo>
                  <a:lnTo>
                    <a:pt x="171176" y="477484"/>
                  </a:lnTo>
                  <a:lnTo>
                    <a:pt x="10121" y="488173"/>
                  </a:lnTo>
                  <a:cubicBezTo>
                    <a:pt x="4212" y="488556"/>
                    <a:pt x="-271" y="493656"/>
                    <a:pt x="111" y="499565"/>
                  </a:cubicBezTo>
                  <a:cubicBezTo>
                    <a:pt x="494" y="505475"/>
                    <a:pt x="5594" y="509958"/>
                    <a:pt x="11503" y="509575"/>
                  </a:cubicBezTo>
                  <a:lnTo>
                    <a:pt x="171176" y="498932"/>
                  </a:lnTo>
                  <a:lnTo>
                    <a:pt x="171176" y="528881"/>
                  </a:lnTo>
                  <a:lnTo>
                    <a:pt x="10789" y="528881"/>
                  </a:lnTo>
                  <a:cubicBezTo>
                    <a:pt x="6986" y="528901"/>
                    <a:pt x="3479" y="530936"/>
                    <a:pt x="1574" y="534225"/>
                  </a:cubicBezTo>
                  <a:lnTo>
                    <a:pt x="77" y="534225"/>
                  </a:lnTo>
                  <a:lnTo>
                    <a:pt x="77" y="683969"/>
                  </a:lnTo>
                  <a:lnTo>
                    <a:pt x="662934" y="683969"/>
                  </a:lnTo>
                  <a:cubicBezTo>
                    <a:pt x="674741" y="683969"/>
                    <a:pt x="684313" y="674397"/>
                    <a:pt x="684313" y="662590"/>
                  </a:cubicBezTo>
                  <a:lnTo>
                    <a:pt x="684313" y="619740"/>
                  </a:lnTo>
                  <a:cubicBezTo>
                    <a:pt x="684313" y="607934"/>
                    <a:pt x="674741" y="598362"/>
                    <a:pt x="662934" y="598362"/>
                  </a:cubicBezTo>
                  <a:lnTo>
                    <a:pt x="646462" y="598362"/>
                  </a:lnTo>
                  <a:cubicBezTo>
                    <a:pt x="671069" y="564126"/>
                    <a:pt x="684308" y="523031"/>
                    <a:pt x="684313" y="480871"/>
                  </a:cubicBezTo>
                  <a:cubicBezTo>
                    <a:pt x="684013" y="379142"/>
                    <a:pt x="608725" y="293223"/>
                    <a:pt x="507915" y="279569"/>
                  </a:cubicBezTo>
                  <a:close/>
                  <a:moveTo>
                    <a:pt x="320920" y="21043"/>
                  </a:moveTo>
                  <a:lnTo>
                    <a:pt x="320920" y="106581"/>
                  </a:lnTo>
                  <a:lnTo>
                    <a:pt x="237063" y="106581"/>
                  </a:lnTo>
                  <a:lnTo>
                    <a:pt x="214279" y="49194"/>
                  </a:lnTo>
                  <a:cubicBezTo>
                    <a:pt x="212109" y="43704"/>
                    <a:pt x="205898" y="41014"/>
                    <a:pt x="200408" y="43184"/>
                  </a:cubicBezTo>
                  <a:cubicBezTo>
                    <a:pt x="197282" y="44421"/>
                    <a:pt x="194919" y="47056"/>
                    <a:pt x="194029" y="50300"/>
                  </a:cubicBezTo>
                  <a:lnTo>
                    <a:pt x="181474" y="95914"/>
                  </a:lnTo>
                  <a:lnTo>
                    <a:pt x="176498" y="75595"/>
                  </a:lnTo>
                  <a:cubicBezTo>
                    <a:pt x="175118" y="69854"/>
                    <a:pt x="169347" y="66320"/>
                    <a:pt x="163606" y="67700"/>
                  </a:cubicBezTo>
                  <a:cubicBezTo>
                    <a:pt x="161072" y="68311"/>
                    <a:pt x="158849" y="69822"/>
                    <a:pt x="157354" y="71955"/>
                  </a:cubicBezTo>
                  <a:lnTo>
                    <a:pt x="140628" y="95914"/>
                  </a:lnTo>
                  <a:lnTo>
                    <a:pt x="64236" y="95914"/>
                  </a:lnTo>
                  <a:lnTo>
                    <a:pt x="64236" y="21043"/>
                  </a:lnTo>
                  <a:close/>
                  <a:moveTo>
                    <a:pt x="208566" y="192027"/>
                  </a:moveTo>
                  <a:lnTo>
                    <a:pt x="208566" y="213405"/>
                  </a:lnTo>
                  <a:lnTo>
                    <a:pt x="176498" y="213405"/>
                  </a:lnTo>
                  <a:lnTo>
                    <a:pt x="176498" y="192027"/>
                  </a:lnTo>
                  <a:close/>
                  <a:moveTo>
                    <a:pt x="363585" y="234784"/>
                  </a:moveTo>
                  <a:lnTo>
                    <a:pt x="363585" y="256186"/>
                  </a:lnTo>
                  <a:lnTo>
                    <a:pt x="21432" y="256186"/>
                  </a:lnTo>
                  <a:lnTo>
                    <a:pt x="21432" y="234784"/>
                  </a:lnTo>
                  <a:close/>
                  <a:moveTo>
                    <a:pt x="64236" y="170717"/>
                  </a:moveTo>
                  <a:lnTo>
                    <a:pt x="64236" y="117270"/>
                  </a:lnTo>
                  <a:lnTo>
                    <a:pt x="146180" y="117270"/>
                  </a:lnTo>
                  <a:cubicBezTo>
                    <a:pt x="149737" y="117300"/>
                    <a:pt x="153080" y="115577"/>
                    <a:pt x="155119" y="112663"/>
                  </a:cubicBezTo>
                  <a:lnTo>
                    <a:pt x="161477" y="103563"/>
                  </a:lnTo>
                  <a:lnTo>
                    <a:pt x="170462" y="140976"/>
                  </a:lnTo>
                  <a:cubicBezTo>
                    <a:pt x="171542" y="145717"/>
                    <a:pt x="175691" y="149129"/>
                    <a:pt x="180552" y="149269"/>
                  </a:cubicBezTo>
                  <a:lnTo>
                    <a:pt x="180552" y="149269"/>
                  </a:lnTo>
                  <a:cubicBezTo>
                    <a:pt x="185367" y="149267"/>
                    <a:pt x="189590" y="146053"/>
                    <a:pt x="190873" y="141413"/>
                  </a:cubicBezTo>
                  <a:lnTo>
                    <a:pt x="206009" y="86630"/>
                  </a:lnTo>
                  <a:lnTo>
                    <a:pt x="219693" y="121186"/>
                  </a:lnTo>
                  <a:cubicBezTo>
                    <a:pt x="221324" y="125398"/>
                    <a:pt x="225432" y="128121"/>
                    <a:pt x="229945" y="127983"/>
                  </a:cubicBezTo>
                  <a:lnTo>
                    <a:pt x="320920" y="127983"/>
                  </a:lnTo>
                  <a:lnTo>
                    <a:pt x="320920" y="170740"/>
                  </a:lnTo>
                  <a:close/>
                  <a:moveTo>
                    <a:pt x="513259" y="454078"/>
                  </a:moveTo>
                  <a:cubicBezTo>
                    <a:pt x="530971" y="454078"/>
                    <a:pt x="545328" y="468435"/>
                    <a:pt x="545328" y="486146"/>
                  </a:cubicBezTo>
                  <a:cubicBezTo>
                    <a:pt x="545328" y="503857"/>
                    <a:pt x="530971" y="518214"/>
                    <a:pt x="513259" y="518214"/>
                  </a:cubicBezTo>
                  <a:cubicBezTo>
                    <a:pt x="495548" y="518214"/>
                    <a:pt x="481191" y="503857"/>
                    <a:pt x="481191" y="486146"/>
                  </a:cubicBezTo>
                  <a:cubicBezTo>
                    <a:pt x="481166" y="468435"/>
                    <a:pt x="495502" y="454057"/>
                    <a:pt x="513213" y="454032"/>
                  </a:cubicBezTo>
                  <a:cubicBezTo>
                    <a:pt x="513230" y="454032"/>
                    <a:pt x="513243" y="454032"/>
                    <a:pt x="513259" y="454032"/>
                  </a:cubicBezTo>
                  <a:close/>
                  <a:moveTo>
                    <a:pt x="490222" y="534248"/>
                  </a:moveTo>
                  <a:lnTo>
                    <a:pt x="455366" y="534248"/>
                  </a:lnTo>
                  <a:cubicBezTo>
                    <a:pt x="460946" y="528162"/>
                    <a:pt x="464998" y="520834"/>
                    <a:pt x="467185" y="512870"/>
                  </a:cubicBezTo>
                  <a:cubicBezTo>
                    <a:pt x="472502" y="522121"/>
                    <a:pt x="480470" y="529569"/>
                    <a:pt x="490061" y="534248"/>
                  </a:cubicBezTo>
                  <a:close/>
                  <a:moveTo>
                    <a:pt x="405928" y="443343"/>
                  </a:moveTo>
                  <a:cubicBezTo>
                    <a:pt x="434564" y="443343"/>
                    <a:pt x="449100" y="457165"/>
                    <a:pt x="449100" y="484810"/>
                  </a:cubicBezTo>
                  <a:lnTo>
                    <a:pt x="449100" y="487574"/>
                  </a:lnTo>
                  <a:cubicBezTo>
                    <a:pt x="449100" y="523928"/>
                    <a:pt x="430947" y="529042"/>
                    <a:pt x="411273" y="529042"/>
                  </a:cubicBezTo>
                  <a:lnTo>
                    <a:pt x="192417" y="529042"/>
                  </a:lnTo>
                  <a:lnTo>
                    <a:pt x="192417" y="443343"/>
                  </a:lnTo>
                  <a:close/>
                  <a:moveTo>
                    <a:pt x="21432" y="555581"/>
                  </a:moveTo>
                  <a:lnTo>
                    <a:pt x="555902" y="555581"/>
                  </a:lnTo>
                  <a:lnTo>
                    <a:pt x="555902" y="598362"/>
                  </a:lnTo>
                  <a:lnTo>
                    <a:pt x="21432" y="598362"/>
                  </a:lnTo>
                  <a:close/>
                  <a:moveTo>
                    <a:pt x="662888" y="662498"/>
                  </a:moveTo>
                  <a:lnTo>
                    <a:pt x="21432" y="662498"/>
                  </a:lnTo>
                  <a:lnTo>
                    <a:pt x="21432" y="619740"/>
                  </a:lnTo>
                  <a:lnTo>
                    <a:pt x="662934" y="619740"/>
                  </a:lnTo>
                  <a:close/>
                </a:path>
              </a:pathLst>
            </a:custGeom>
            <a:solidFill>
              <a:schemeClr val="bg1"/>
            </a:solidFill>
            <a:ln w="2277" cap="flat">
              <a:noFill/>
              <a:prstDash val="solid"/>
              <a:miter/>
            </a:ln>
          </p:spPr>
          <p:txBody>
            <a:bodyPr rtlCol="0" anchor="ctr"/>
            <a:lstStyle/>
            <a:p>
              <a:endParaRPr lang="de-DE"/>
            </a:p>
          </p:txBody>
        </p:sp>
      </p:grpSp>
      <p:sp>
        <p:nvSpPr>
          <p:cNvPr id="2" name="Textplatzhalter 10">
            <a:extLst>
              <a:ext uri="{FF2B5EF4-FFF2-40B4-BE49-F238E27FC236}">
                <a16:creationId xmlns:a16="http://schemas.microsoft.com/office/drawing/2014/main" xmlns="" id="{972895CC-2E85-4770-96B4-875CEE00D034}"/>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50000"/>
                  </a:schemeClr>
                </a:solidFill>
                <a:latin typeface="Calibri" panose="020F0502020204030204" pitchFamily="34" charset="0"/>
                <a:cs typeface="Calibri" panose="020F0502020204030204" pitchFamily="34" charset="0"/>
              </a:rPr>
              <a:t>Agenturfoto. Mit Model gestellt.</a:t>
            </a:r>
          </a:p>
        </p:txBody>
      </p:sp>
      <p:sp>
        <p:nvSpPr>
          <p:cNvPr id="29" name="Datumsplatzhalter 4">
            <a:extLst>
              <a:ext uri="{FF2B5EF4-FFF2-40B4-BE49-F238E27FC236}">
                <a16:creationId xmlns:a16="http://schemas.microsoft.com/office/drawing/2014/main" xmlns="" id="{FB42CDB0-EABD-4DE2-A1DF-00BB8DB19CC7}"/>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30" name="Foliennummernplatzhalter 1">
            <a:extLst>
              <a:ext uri="{FF2B5EF4-FFF2-40B4-BE49-F238E27FC236}">
                <a16:creationId xmlns:a16="http://schemas.microsoft.com/office/drawing/2014/main" xmlns="" id="{DAB7EA50-FBC6-4B50-ADD7-A4B7F82FD061}"/>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31</a:t>
            </a:fld>
            <a:endParaRPr lang="en-US"/>
          </a:p>
        </p:txBody>
      </p:sp>
    </p:spTree>
    <p:extLst>
      <p:ext uri="{BB962C8B-B14F-4D97-AF65-F5344CB8AC3E}">
        <p14:creationId xmlns:p14="http://schemas.microsoft.com/office/powerpoint/2010/main" val="54970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xmlns="" id="{F1202119-67CF-B743-B9CD-090AB2E63EF4}"/>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818890" y="0"/>
            <a:ext cx="4325110" cy="5143500"/>
          </a:xfrm>
        </p:spPr>
      </p:pic>
      <p:sp>
        <p:nvSpPr>
          <p:cNvPr id="8" name="Titel 7">
            <a:extLst>
              <a:ext uri="{FF2B5EF4-FFF2-40B4-BE49-F238E27FC236}">
                <a16:creationId xmlns:a16="http://schemas.microsoft.com/office/drawing/2014/main" xmlns="" id="{CA2A4A1B-ABEC-4876-AB2E-7DB6EF77E81A}"/>
              </a:ext>
            </a:extLst>
          </p:cNvPr>
          <p:cNvSpPr>
            <a:spLocks noGrp="1"/>
          </p:cNvSpPr>
          <p:nvPr>
            <p:ph type="title"/>
          </p:nvPr>
        </p:nvSpPr>
        <p:spPr>
          <a:xfrm>
            <a:off x="502919" y="274320"/>
            <a:ext cx="3944389" cy="685800"/>
          </a:xfrm>
        </p:spPr>
        <p:txBody>
          <a:bodyPr/>
          <a:lstStyle/>
          <a:p>
            <a:r>
              <a:rPr lang="de-DE"/>
              <a:t>Einstellung der Alarme</a:t>
            </a:r>
            <a:r>
              <a:rPr lang="de-DE" baseline="30000"/>
              <a:t>1,2</a:t>
            </a:r>
            <a:endParaRPr lang="de-DE"/>
          </a:p>
        </p:txBody>
      </p:sp>
      <p:grpSp>
        <p:nvGrpSpPr>
          <p:cNvPr id="12" name="Gruppieren 11">
            <a:extLst>
              <a:ext uri="{FF2B5EF4-FFF2-40B4-BE49-F238E27FC236}">
                <a16:creationId xmlns:a16="http://schemas.microsoft.com/office/drawing/2014/main" xmlns="" id="{7CA0895A-CF56-4D2D-99E6-6AD3087C8A74}"/>
              </a:ext>
            </a:extLst>
          </p:cNvPr>
          <p:cNvGrpSpPr/>
          <p:nvPr/>
        </p:nvGrpSpPr>
        <p:grpSpPr>
          <a:xfrm>
            <a:off x="2877072" y="2075134"/>
            <a:ext cx="842375" cy="842376"/>
            <a:chOff x="2893624" y="1210807"/>
            <a:chExt cx="1053536" cy="1053536"/>
          </a:xfrm>
        </p:grpSpPr>
        <p:pic>
          <p:nvPicPr>
            <p:cNvPr id="13" name="Grafik 12">
              <a:extLst>
                <a:ext uri="{FF2B5EF4-FFF2-40B4-BE49-F238E27FC236}">
                  <a16:creationId xmlns:a16="http://schemas.microsoft.com/office/drawing/2014/main" xmlns="" id="{BEB2E76C-244A-4EF0-9459-3C8BD9F7EDE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135493" y="1379200"/>
              <a:ext cx="564287" cy="689684"/>
            </a:xfrm>
            <a:prstGeom prst="rect">
              <a:avLst/>
            </a:prstGeom>
          </p:spPr>
        </p:pic>
        <p:sp>
          <p:nvSpPr>
            <p:cNvPr id="21" name="Oval 14">
              <a:extLst>
                <a:ext uri="{FF2B5EF4-FFF2-40B4-BE49-F238E27FC236}">
                  <a16:creationId xmlns:a16="http://schemas.microsoft.com/office/drawing/2014/main" xmlns="" id="{03FEE777-FFE0-44D6-B080-127BE81E620C}"/>
                </a:ext>
              </a:extLst>
            </p:cNvPr>
            <p:cNvSpPr/>
            <p:nvPr/>
          </p:nvSpPr>
          <p:spPr>
            <a:xfrm>
              <a:off x="2893624" y="1210807"/>
              <a:ext cx="1053536" cy="105353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extplatzhalter 10">
            <a:extLst>
              <a:ext uri="{FF2B5EF4-FFF2-40B4-BE49-F238E27FC236}">
                <a16:creationId xmlns:a16="http://schemas.microsoft.com/office/drawing/2014/main" xmlns="" id="{E9E03931-CD35-4604-B716-79A60F66C7F8}"/>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grpSp>
        <p:nvGrpSpPr>
          <p:cNvPr id="22" name="Grafik 16">
            <a:extLst>
              <a:ext uri="{FF2B5EF4-FFF2-40B4-BE49-F238E27FC236}">
                <a16:creationId xmlns:a16="http://schemas.microsoft.com/office/drawing/2014/main" xmlns="" id="{383F7832-3D24-46E1-B64F-DE03CC8954FA}"/>
              </a:ext>
            </a:extLst>
          </p:cNvPr>
          <p:cNvGrpSpPr/>
          <p:nvPr/>
        </p:nvGrpSpPr>
        <p:grpSpPr>
          <a:xfrm>
            <a:off x="2701677" y="1077111"/>
            <a:ext cx="232618" cy="544148"/>
            <a:chOff x="2550372" y="2460000"/>
            <a:chExt cx="259978" cy="608148"/>
          </a:xfrm>
          <a:solidFill>
            <a:schemeClr val="accent4"/>
          </a:solidFill>
        </p:grpSpPr>
        <p:sp>
          <p:nvSpPr>
            <p:cNvPr id="23" name="Freihandform: Form 22">
              <a:extLst>
                <a:ext uri="{FF2B5EF4-FFF2-40B4-BE49-F238E27FC236}">
                  <a16:creationId xmlns:a16="http://schemas.microsoft.com/office/drawing/2014/main" xmlns="" id="{DD58C1B0-4FF1-4A8D-9E13-E641456A5D8C}"/>
                </a:ext>
              </a:extLst>
            </p:cNvPr>
            <p:cNvSpPr/>
            <p:nvPr/>
          </p:nvSpPr>
          <p:spPr>
            <a:xfrm>
              <a:off x="2674068" y="2460000"/>
              <a:ext cx="136282" cy="608148"/>
            </a:xfrm>
            <a:custGeom>
              <a:avLst/>
              <a:gdLst>
                <a:gd name="connsiteX0" fmla="*/ -21 w 136282"/>
                <a:gd name="connsiteY0" fmla="*/ -4 h 608148"/>
                <a:gd name="connsiteX1" fmla="*/ 74708 w 136282"/>
                <a:gd name="connsiteY1" fmla="*/ 304178 h 608148"/>
                <a:gd name="connsiteX2" fmla="*/ -21 w 136282"/>
                <a:gd name="connsiteY2" fmla="*/ 608144 h 608148"/>
                <a:gd name="connsiteX3" fmla="*/ 136261 w 136282"/>
                <a:gd name="connsiteY3" fmla="*/ 304178 h 608148"/>
                <a:gd name="connsiteX4" fmla="*/ -21 w 136282"/>
                <a:gd name="connsiteY4" fmla="*/ -4 h 6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82" h="608148">
                  <a:moveTo>
                    <a:pt x="-21" y="-4"/>
                  </a:moveTo>
                  <a:cubicBezTo>
                    <a:pt x="51233" y="91288"/>
                    <a:pt x="77197" y="196973"/>
                    <a:pt x="74708" y="304178"/>
                  </a:cubicBezTo>
                  <a:cubicBezTo>
                    <a:pt x="77170" y="411311"/>
                    <a:pt x="51207" y="516919"/>
                    <a:pt x="-21" y="608144"/>
                  </a:cubicBezTo>
                  <a:cubicBezTo>
                    <a:pt x="85067" y="534771"/>
                    <a:pt x="135201" y="422951"/>
                    <a:pt x="136261" y="304178"/>
                  </a:cubicBezTo>
                  <a:cubicBezTo>
                    <a:pt x="135232" y="185335"/>
                    <a:pt x="85099" y="73435"/>
                    <a:pt x="-21" y="-4"/>
                  </a:cubicBezTo>
                </a:path>
              </a:pathLst>
            </a:custGeom>
            <a:grpFill/>
            <a:ln w="19050"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xmlns="" id="{D282A169-2781-4E81-83F3-6625F970505A}"/>
                </a:ext>
              </a:extLst>
            </p:cNvPr>
            <p:cNvSpPr/>
            <p:nvPr/>
          </p:nvSpPr>
          <p:spPr>
            <a:xfrm>
              <a:off x="2608581" y="2565784"/>
              <a:ext cx="98327" cy="396580"/>
            </a:xfrm>
            <a:custGeom>
              <a:avLst/>
              <a:gdLst>
                <a:gd name="connsiteX0" fmla="*/ -21 w 98327"/>
                <a:gd name="connsiteY0" fmla="*/ -4 h 396580"/>
                <a:gd name="connsiteX1" fmla="*/ 44619 w 98327"/>
                <a:gd name="connsiteY1" fmla="*/ 198394 h 396580"/>
                <a:gd name="connsiteX2" fmla="*/ -21 w 98327"/>
                <a:gd name="connsiteY2" fmla="*/ 396576 h 396580"/>
                <a:gd name="connsiteX3" fmla="*/ 98306 w 98327"/>
                <a:gd name="connsiteY3" fmla="*/ 187816 h 396580"/>
                <a:gd name="connsiteX4" fmla="*/ -21 w 98327"/>
                <a:gd name="connsiteY4" fmla="*/ -4 h 39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27" h="396580">
                  <a:moveTo>
                    <a:pt x="-21" y="-4"/>
                  </a:moveTo>
                  <a:cubicBezTo>
                    <a:pt x="28838" y="61365"/>
                    <a:pt x="44130" y="129332"/>
                    <a:pt x="44619" y="198394"/>
                  </a:cubicBezTo>
                  <a:cubicBezTo>
                    <a:pt x="44106" y="267384"/>
                    <a:pt x="28814" y="335274"/>
                    <a:pt x="-21" y="396576"/>
                  </a:cubicBezTo>
                  <a:cubicBezTo>
                    <a:pt x="60739" y="347745"/>
                    <a:pt x="97134" y="270472"/>
                    <a:pt x="98306" y="187816"/>
                  </a:cubicBezTo>
                  <a:cubicBezTo>
                    <a:pt x="96920" y="110876"/>
                    <a:pt x="59837" y="40045"/>
                    <a:pt x="-21" y="-4"/>
                  </a:cubicBezTo>
                </a:path>
              </a:pathLst>
            </a:custGeom>
            <a:grpFill/>
            <a:ln w="19050"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xmlns="" id="{52A34AF2-322A-4BF2-9DC5-8BD53FB0ECA6}"/>
                </a:ext>
              </a:extLst>
            </p:cNvPr>
            <p:cNvSpPr/>
            <p:nvPr/>
          </p:nvSpPr>
          <p:spPr>
            <a:xfrm>
              <a:off x="2550372" y="2654513"/>
              <a:ext cx="66076" cy="219123"/>
            </a:xfrm>
            <a:custGeom>
              <a:avLst/>
              <a:gdLst>
                <a:gd name="connsiteX0" fmla="*/ -21 w 66076"/>
                <a:gd name="connsiteY0" fmla="*/ -4 h 219123"/>
                <a:gd name="connsiteX1" fmla="*/ 23970 w 66076"/>
                <a:gd name="connsiteY1" fmla="*/ 109665 h 219123"/>
                <a:gd name="connsiteX2" fmla="*/ -21 w 66076"/>
                <a:gd name="connsiteY2" fmla="*/ 219119 h 219123"/>
                <a:gd name="connsiteX3" fmla="*/ 66055 w 66076"/>
                <a:gd name="connsiteY3" fmla="*/ 109665 h 219123"/>
                <a:gd name="connsiteX4" fmla="*/ -21 w 66076"/>
                <a:gd name="connsiteY4" fmla="*/ -4 h 21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76" h="219123">
                  <a:moveTo>
                    <a:pt x="-21" y="-4"/>
                  </a:moveTo>
                  <a:cubicBezTo>
                    <a:pt x="17678" y="33145"/>
                    <a:pt x="26027" y="71309"/>
                    <a:pt x="23970" y="109665"/>
                  </a:cubicBezTo>
                  <a:cubicBezTo>
                    <a:pt x="25988" y="147950"/>
                    <a:pt x="17640" y="186032"/>
                    <a:pt x="-21" y="219119"/>
                  </a:cubicBezTo>
                  <a:cubicBezTo>
                    <a:pt x="39314" y="199579"/>
                    <a:pt x="64989" y="157048"/>
                    <a:pt x="66055" y="109665"/>
                  </a:cubicBezTo>
                  <a:cubicBezTo>
                    <a:pt x="65064" y="62205"/>
                    <a:pt x="39376" y="19570"/>
                    <a:pt x="-21" y="-4"/>
                  </a:cubicBezTo>
                </a:path>
              </a:pathLst>
            </a:custGeom>
            <a:grpFill/>
            <a:ln w="19050" cap="flat">
              <a:noFill/>
              <a:prstDash val="solid"/>
              <a:miter/>
            </a:ln>
          </p:spPr>
          <p:txBody>
            <a:bodyPr rtlCol="0" anchor="ctr"/>
            <a:lstStyle/>
            <a:p>
              <a:endParaRPr lang="de-DE"/>
            </a:p>
          </p:txBody>
        </p:sp>
      </p:grpSp>
      <p:sp>
        <p:nvSpPr>
          <p:cNvPr id="10" name="Textplatzhalter 9">
            <a:extLst>
              <a:ext uri="{FF2B5EF4-FFF2-40B4-BE49-F238E27FC236}">
                <a16:creationId xmlns:a16="http://schemas.microsoft.com/office/drawing/2014/main" xmlns="" id="{8B03BF73-2574-418A-AA1C-405CD1CAAAD8}"/>
              </a:ext>
            </a:extLst>
          </p:cNvPr>
          <p:cNvSpPr>
            <a:spLocks noGrp="1"/>
          </p:cNvSpPr>
          <p:nvPr>
            <p:ph type="body" sz="quarter" idx="11"/>
          </p:nvPr>
        </p:nvSpPr>
        <p:spPr>
          <a:xfrm>
            <a:off x="503238" y="4244573"/>
            <a:ext cx="4068762" cy="529675"/>
          </a:xfrm>
        </p:spPr>
        <p:txBody>
          <a:bodyPr/>
          <a:lstStyle/>
          <a:p>
            <a:r>
              <a:rPr lang="de-DE" sz="700" b="1">
                <a:solidFill>
                  <a:schemeClr val="bg1"/>
                </a:solidFill>
                <a:ea typeface="ＭＳ Ｐゴシック" pitchFamily="34" charset="-128"/>
              </a:rPr>
              <a:t>1. </a:t>
            </a:r>
            <a:r>
              <a:rPr lang="de-DE" sz="700">
                <a:solidFill>
                  <a:schemeClr val="bg1"/>
                </a:solidFill>
                <a:ea typeface="ＭＳ Ｐゴシック" pitchFamily="34" charset="-128"/>
              </a:rPr>
              <a:t>Alarme sind standardgemäß ausgeschaltet und müssen eingeschaltet werden. </a:t>
            </a:r>
            <a:r>
              <a:rPr lang="de-DE" sz="700" b="1">
                <a:solidFill>
                  <a:schemeClr val="bg1"/>
                </a:solidFill>
                <a:ea typeface="ＭＳ Ｐゴシック" pitchFamily="34" charset="-128"/>
              </a:rPr>
              <a:t>2.</a:t>
            </a:r>
            <a:r>
              <a:rPr lang="de-DE" sz="700">
                <a:solidFill>
                  <a:schemeClr val="bg1"/>
                </a:solidFill>
                <a:ea typeface="ＭＳ Ｐゴシック" pitchFamily="34" charset="-128"/>
              </a:rPr>
              <a:t> Die </a:t>
            </a: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a:t>
            </a:r>
            <a:r>
              <a:rPr lang="de-DE" sz="700" err="1">
                <a:solidFill>
                  <a:schemeClr val="bg1"/>
                </a:solidFill>
                <a:ea typeface="ＭＳ Ｐゴシック" pitchFamily="34" charset="-128"/>
              </a:rPr>
              <a:t>LibreLink</a:t>
            </a:r>
            <a:r>
              <a:rPr lang="de-DE" sz="700">
                <a:solidFill>
                  <a:schemeClr val="bg1"/>
                </a:solidFill>
                <a:ea typeface="ＭＳ Ｐゴシック" pitchFamily="34" charset="-128"/>
              </a:rPr>
              <a:t> App kann nur Alarme ausgeben, wenn der Sensor nicht zuvor mit dem Lesegerät gestartet wurde. Wenn die </a:t>
            </a: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a:t>
            </a:r>
            <a:r>
              <a:rPr lang="de-DE" sz="700" err="1">
                <a:solidFill>
                  <a:schemeClr val="bg1"/>
                </a:solidFill>
                <a:ea typeface="ＭＳ Ｐゴシック" pitchFamily="34" charset="-128"/>
              </a:rPr>
              <a:t>LibreLink</a:t>
            </a:r>
            <a:r>
              <a:rPr lang="de-DE" sz="700">
                <a:solidFill>
                  <a:schemeClr val="bg1"/>
                </a:solidFill>
                <a:ea typeface="ＭＳ Ｐゴシック" pitchFamily="34" charset="-128"/>
              </a:rPr>
              <a:t> App und das </a:t>
            </a: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Libre 2 Lesegerät gleichzeitig verwendet werden sollen, muss der Sensor zuerst mit dem </a:t>
            </a: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Libre 2 Lesegerät gescannt werden. In diesem Fall kann nur das </a:t>
            </a:r>
            <a:br>
              <a:rPr lang="de-DE" sz="700">
                <a:solidFill>
                  <a:schemeClr val="bg1"/>
                </a:solidFill>
                <a:ea typeface="ＭＳ Ｐゴシック" pitchFamily="34" charset="-128"/>
              </a:rPr>
            </a:b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Libre 2 Lesegerät die Alarme ausgeben.</a:t>
            </a:r>
            <a:endParaRPr lang="de-DE">
              <a:solidFill>
                <a:schemeClr val="bg1"/>
              </a:solidFill>
            </a:endParaRPr>
          </a:p>
        </p:txBody>
      </p:sp>
      <p:pic>
        <p:nvPicPr>
          <p:cNvPr id="34" name="Grafik 33">
            <a:extLst>
              <a:ext uri="{FF2B5EF4-FFF2-40B4-BE49-F238E27FC236}">
                <a16:creationId xmlns:a16="http://schemas.microsoft.com/office/drawing/2014/main" xmlns="" id="{4C9B3047-6F5E-4F04-B059-75E3BBF3E225}"/>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84368" y="679710"/>
            <a:ext cx="2076128" cy="3633224"/>
          </a:xfrm>
          <a:prstGeom prst="rect">
            <a:avLst/>
          </a:prstGeom>
        </p:spPr>
      </p:pic>
      <p:sp>
        <p:nvSpPr>
          <p:cNvPr id="16" name="Datumsplatzhalter 4">
            <a:extLst>
              <a:ext uri="{FF2B5EF4-FFF2-40B4-BE49-F238E27FC236}">
                <a16:creationId xmlns:a16="http://schemas.microsoft.com/office/drawing/2014/main" xmlns="" id="{ECBD09CF-0AF6-42D5-9CC6-51AE60C3BE01}"/>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7" name="Foliennummernplatzhalter 1">
            <a:extLst>
              <a:ext uri="{FF2B5EF4-FFF2-40B4-BE49-F238E27FC236}">
                <a16:creationId xmlns:a16="http://schemas.microsoft.com/office/drawing/2014/main" xmlns="" id="{037F4F9E-912C-4125-91A1-4FD705F1C502}"/>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32</a:t>
            </a:fld>
            <a:endParaRPr lang="en-US"/>
          </a:p>
        </p:txBody>
      </p:sp>
    </p:spTree>
    <p:extLst>
      <p:ext uri="{BB962C8B-B14F-4D97-AF65-F5344CB8AC3E}">
        <p14:creationId xmlns:p14="http://schemas.microsoft.com/office/powerpoint/2010/main" val="35683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Abgerundetes Rechteck 10">
            <a:extLst>
              <a:ext uri="{FF2B5EF4-FFF2-40B4-BE49-F238E27FC236}">
                <a16:creationId xmlns:a16="http://schemas.microsoft.com/office/drawing/2014/main" xmlns="" id="{663BE2D8-7791-40ED-950A-DE77F47E2A4A}"/>
              </a:ext>
            </a:extLst>
          </p:cNvPr>
          <p:cNvSpPr/>
          <p:nvPr/>
        </p:nvSpPr>
        <p:spPr>
          <a:xfrm>
            <a:off x="504000" y="3244955"/>
            <a:ext cx="3589084" cy="917645"/>
          </a:xfrm>
          <a:prstGeom prst="roundRect">
            <a:avLst>
              <a:gd name="adj" fmla="val 13437"/>
            </a:avLst>
          </a:prstGeom>
          <a:gradFill>
            <a:gsLst>
              <a:gs pos="0">
                <a:schemeClr val="accent2"/>
              </a:gs>
              <a:gs pos="100000">
                <a:srgbClr val="1494D3"/>
              </a:gs>
            </a:gsLst>
            <a:lin ang="0" scaled="0"/>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468000" marR="5080" lvl="0">
              <a:spcBef>
                <a:spcPts val="100"/>
              </a:spcBef>
            </a:pPr>
            <a:r>
              <a:rPr lang="de-DE" sz="1100" spc="-10">
                <a:solidFill>
                  <a:schemeClr val="bg1"/>
                </a:solidFill>
                <a:latin typeface="+mj-lt"/>
                <a:cs typeface="Arial" panose="020B0604020202020204" pitchFamily="34" charset="0"/>
              </a:rPr>
              <a:t>Einstellungsbereich niedriger Glukosewert:</a:t>
            </a:r>
            <a:r>
              <a:rPr lang="de-DE" sz="1100" b="1" spc="-10">
                <a:solidFill>
                  <a:schemeClr val="bg1"/>
                </a:solidFill>
                <a:latin typeface="+mj-lt"/>
                <a:cs typeface="Arial" panose="020B0604020202020204" pitchFamily="34" charset="0"/>
              </a:rPr>
              <a:t> </a:t>
            </a:r>
          </a:p>
          <a:p>
            <a:pPr marL="468000" marR="5080" lvl="0">
              <a:spcBef>
                <a:spcPts val="100"/>
              </a:spcBef>
            </a:pPr>
            <a:r>
              <a:rPr lang="de-DE" sz="1100" b="1" spc="-10">
                <a:solidFill>
                  <a:schemeClr val="bg1"/>
                </a:solidFill>
                <a:latin typeface="+mj-lt"/>
                <a:cs typeface="Arial" panose="020B0604020202020204" pitchFamily="34" charset="0"/>
              </a:rPr>
              <a:t>3,3 – 5,6 mmol/L</a:t>
            </a:r>
          </a:p>
          <a:p>
            <a:pPr marL="468000" marR="5080" lvl="0">
              <a:spcBef>
                <a:spcPts val="100"/>
              </a:spcBef>
            </a:pPr>
            <a:r>
              <a:rPr lang="de-DE" sz="1100" spc="-10">
                <a:solidFill>
                  <a:schemeClr val="bg1"/>
                </a:solidFill>
                <a:latin typeface="+mj-lt"/>
                <a:cs typeface="Arial" panose="020B0604020202020204" pitchFamily="34" charset="0"/>
              </a:rPr>
              <a:t>Einstellungsbereich hoher Glukosewert:</a:t>
            </a:r>
            <a:r>
              <a:rPr lang="de-DE" sz="1100" b="1" spc="-10">
                <a:solidFill>
                  <a:schemeClr val="bg1"/>
                </a:solidFill>
                <a:latin typeface="+mj-lt"/>
                <a:cs typeface="Arial" panose="020B0604020202020204" pitchFamily="34" charset="0"/>
              </a:rPr>
              <a:t> </a:t>
            </a:r>
          </a:p>
          <a:p>
            <a:pPr marL="468000" marR="5080" lvl="0">
              <a:spcBef>
                <a:spcPts val="100"/>
              </a:spcBef>
            </a:pPr>
            <a:r>
              <a:rPr lang="de-DE" sz="1100" b="1" spc="-10">
                <a:solidFill>
                  <a:schemeClr val="bg1"/>
                </a:solidFill>
                <a:latin typeface="+mj-lt"/>
                <a:cs typeface="Arial" panose="020B0604020202020204" pitchFamily="34" charset="0"/>
              </a:rPr>
              <a:t>6,7 – 22,4 mmol/L</a:t>
            </a:r>
          </a:p>
        </p:txBody>
      </p:sp>
      <p:sp>
        <p:nvSpPr>
          <p:cNvPr id="8" name="Titel 7">
            <a:extLst>
              <a:ext uri="{FF2B5EF4-FFF2-40B4-BE49-F238E27FC236}">
                <a16:creationId xmlns:a16="http://schemas.microsoft.com/office/drawing/2014/main" xmlns="" id="{A689C22A-DC79-4E35-96DE-82D5ADA91EBC}"/>
              </a:ext>
            </a:extLst>
          </p:cNvPr>
          <p:cNvSpPr>
            <a:spLocks noGrp="1"/>
          </p:cNvSpPr>
          <p:nvPr>
            <p:ph type="title"/>
          </p:nvPr>
        </p:nvSpPr>
        <p:spPr/>
        <p:txBody>
          <a:bodyPr/>
          <a:lstStyle/>
          <a:p>
            <a:r>
              <a:rPr lang="de-DE"/>
              <a:t>Alarmeinstellung in der </a:t>
            </a:r>
            <a:r>
              <a:rPr lang="de-DE" err="1"/>
              <a:t>FreeStyle</a:t>
            </a:r>
            <a:r>
              <a:rPr lang="de-DE"/>
              <a:t> </a:t>
            </a:r>
            <a:r>
              <a:rPr lang="de-DE" err="1"/>
              <a:t>LibreLink</a:t>
            </a:r>
            <a:r>
              <a:rPr lang="de-DE"/>
              <a:t> App</a:t>
            </a:r>
            <a:r>
              <a:rPr lang="de-DE" baseline="30000"/>
              <a:t>1,2</a:t>
            </a:r>
          </a:p>
        </p:txBody>
      </p:sp>
      <p:sp>
        <p:nvSpPr>
          <p:cNvPr id="10" name="Textplatzhalter 9">
            <a:extLst>
              <a:ext uri="{FF2B5EF4-FFF2-40B4-BE49-F238E27FC236}">
                <a16:creationId xmlns:a16="http://schemas.microsoft.com/office/drawing/2014/main" xmlns="" id="{310B8373-1B56-4961-8A8F-9A4E403C9801}"/>
              </a:ext>
            </a:extLst>
          </p:cNvPr>
          <p:cNvSpPr>
            <a:spLocks noGrp="1"/>
          </p:cNvSpPr>
          <p:nvPr>
            <p:ph type="body" sz="quarter" idx="11"/>
          </p:nvPr>
        </p:nvSpPr>
        <p:spPr/>
        <p:txBody>
          <a:bodyPr/>
          <a:lstStyle/>
          <a:p>
            <a:r>
              <a:rPr lang="de-DE" sz="700" b="1">
                <a:solidFill>
                  <a:srgbClr val="222731"/>
                </a:solidFill>
                <a:ea typeface="ＭＳ Ｐゴシック" pitchFamily="34" charset="-128"/>
              </a:rPr>
              <a:t>1.</a:t>
            </a:r>
            <a:r>
              <a:rPr lang="de-DE" sz="700">
                <a:solidFill>
                  <a:srgbClr val="222731"/>
                </a:solidFill>
                <a:ea typeface="ＭＳ Ｐゴシック" pitchFamily="34" charset="-128"/>
              </a:rPr>
              <a:t> Die Nutzung von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erfordert eine Registrierung bei </a:t>
            </a:r>
            <a:r>
              <a:rPr lang="de-DE" sz="700" err="1">
                <a:solidFill>
                  <a:srgbClr val="222731"/>
                </a:solidFill>
                <a:ea typeface="ＭＳ Ｐゴシック" pitchFamily="34" charset="-128"/>
              </a:rPr>
              <a:t>LibreView</a:t>
            </a:r>
            <a:r>
              <a:rPr lang="de-DE" sz="700">
                <a:solidFill>
                  <a:srgbClr val="222731"/>
                </a:solidFill>
                <a:ea typeface="ＭＳ Ｐゴシック" pitchFamily="34" charset="-128"/>
              </a:rPr>
              <a:t>, einem Dienst von Abbott und </a:t>
            </a:r>
            <a:r>
              <a:rPr lang="de-DE" sz="700" err="1">
                <a:solidFill>
                  <a:srgbClr val="222731"/>
                </a:solidFill>
                <a:ea typeface="ＭＳ Ｐゴシック" pitchFamily="34" charset="-128"/>
              </a:rPr>
              <a:t>Newyu</a:t>
            </a:r>
            <a:r>
              <a:rPr lang="de-DE" sz="700">
                <a:solidFill>
                  <a:srgbClr val="222731"/>
                </a:solidFill>
                <a:ea typeface="ＭＳ Ｐゴシック" pitchFamily="34" charset="-128"/>
              </a:rPr>
              <a:t>, Inc. </a:t>
            </a:r>
            <a:r>
              <a:rPr lang="de-DE" sz="700" b="1">
                <a:solidFill>
                  <a:srgbClr val="222731"/>
                </a:solidFill>
                <a:ea typeface="ＭＳ Ｐゴシック" pitchFamily="34" charset="-128"/>
              </a:rPr>
              <a:t>2.</a:t>
            </a:r>
            <a:r>
              <a:rPr lang="de-DE" sz="700">
                <a:solidFill>
                  <a:srgbClr val="222731"/>
                </a:solidFill>
                <a:ea typeface="ＭＳ Ｐゴシック" pitchFamily="34" charset="-128"/>
              </a:rPr>
              <a:t> 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ist nur mit bestimmten Mobilgeräten und Betriebssystemen kompatibel. Bevor Sie die App nutzen möchten, besuchen Sie bitte die Webseite www.FreeStyleLibre.de, um mehr Informationen zur Gerätekompatibilität zu erhalten. </a:t>
            </a:r>
            <a:r>
              <a:rPr lang="de-DE" sz="700" b="1">
                <a:solidFill>
                  <a:srgbClr val="222731"/>
                </a:solidFill>
                <a:ea typeface="ＭＳ Ｐゴシック" pitchFamily="34" charset="-128"/>
              </a:rPr>
              <a:t>3. </a:t>
            </a:r>
            <a:r>
              <a:rPr lang="de-DE" sz="700">
                <a:solidFill>
                  <a:srgbClr val="222731"/>
                </a:solidFill>
                <a:ea typeface="ＭＳ Ｐゴシック" pitchFamily="34" charset="-128"/>
              </a:rPr>
              <a:t>Alarme sind standardgemäß ausgeschaltet und müssen eingeschaltet werden. </a:t>
            </a:r>
            <a:r>
              <a:rPr lang="de-DE" sz="700" b="1">
                <a:solidFill>
                  <a:srgbClr val="222731"/>
                </a:solidFill>
                <a:ea typeface="ＭＳ Ｐゴシック" pitchFamily="34" charset="-128"/>
              </a:rPr>
              <a:t>4</a:t>
            </a:r>
            <a:r>
              <a:rPr lang="de-DE" sz="700">
                <a:solidFill>
                  <a:srgbClr val="222731"/>
                </a:solidFill>
                <a:ea typeface="ＭＳ Ｐゴシック" pitchFamily="34" charset="-128"/>
              </a:rPr>
              <a:t>. 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kann nur Alarme ausgeben, wenn der Sensor nicht zuvor mit dem Lesegerät gestartet wurde. Wenn 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und das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gleichzeitig verwendet werden sollen, muss der Sensor zuerst mit dem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gescannt werden. In diesem Fall kann nur das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die Alarme ausgeben. </a:t>
            </a:r>
            <a:r>
              <a:rPr lang="de-DE" sz="700" b="1">
                <a:solidFill>
                  <a:srgbClr val="222731"/>
                </a:solidFill>
                <a:ea typeface="ＭＳ Ｐゴシック" pitchFamily="34" charset="-128"/>
              </a:rPr>
              <a:t>5.</a:t>
            </a:r>
            <a:r>
              <a:rPr lang="de-DE" sz="700">
                <a:solidFill>
                  <a:srgbClr val="222731"/>
                </a:solidFill>
                <a:ea typeface="ＭＳ Ｐゴシック" pitchFamily="34" charset="-128"/>
              </a:rPr>
              <a:t> Der Alarm bei Signalverlust wird automatisch aktiviert, sobald ein Glukose-Alarm zum ersten Mal eingeschaltet wird. Der Alarm bei Signalverlust kann jederzeit aus- und wieder eingeschaltet werden.</a:t>
            </a:r>
          </a:p>
        </p:txBody>
      </p:sp>
      <p:sp>
        <p:nvSpPr>
          <p:cNvPr id="11" name="object 6">
            <a:extLst>
              <a:ext uri="{FF2B5EF4-FFF2-40B4-BE49-F238E27FC236}">
                <a16:creationId xmlns:a16="http://schemas.microsoft.com/office/drawing/2014/main" xmlns="" id="{979161B0-70C6-4EBB-B99E-60F94CEFABF5}"/>
              </a:ext>
            </a:extLst>
          </p:cNvPr>
          <p:cNvSpPr/>
          <p:nvPr/>
        </p:nvSpPr>
        <p:spPr>
          <a:xfrm>
            <a:off x="10425162" y="1073058"/>
            <a:ext cx="152188" cy="304376"/>
          </a:xfrm>
          <a:custGeom>
            <a:avLst/>
            <a:gdLst/>
            <a:ahLst/>
            <a:cxnLst/>
            <a:rect l="l" t="t" r="r" b="b"/>
            <a:pathLst>
              <a:path w="111125" h="222250">
                <a:moveTo>
                  <a:pt x="0" y="0"/>
                </a:moveTo>
                <a:lnTo>
                  <a:pt x="110972" y="110972"/>
                </a:lnTo>
                <a:lnTo>
                  <a:pt x="0" y="221945"/>
                </a:lnTo>
              </a:path>
            </a:pathLst>
          </a:custGeom>
          <a:noFill/>
          <a:ln w="25400">
            <a:solidFill>
              <a:schemeClr val="accent5"/>
            </a:solidFill>
          </a:ln>
        </p:spPr>
        <p:txBody>
          <a:bodyPr wrap="square" lIns="0" tIns="0" rIns="0" bIns="0" rtlCol="0"/>
          <a:lstStyle/>
          <a:p>
            <a:endParaRPr sz="1224">
              <a:solidFill>
                <a:schemeClr val="accent2"/>
              </a:solidFill>
              <a:latin typeface="Arial" panose="020B0604020202020204" pitchFamily="34" charset="0"/>
            </a:endParaRPr>
          </a:p>
        </p:txBody>
      </p:sp>
      <p:sp>
        <p:nvSpPr>
          <p:cNvPr id="14" name="object 13">
            <a:extLst>
              <a:ext uri="{FF2B5EF4-FFF2-40B4-BE49-F238E27FC236}">
                <a16:creationId xmlns:a16="http://schemas.microsoft.com/office/drawing/2014/main" xmlns="" id="{A2AF3261-8022-4C3F-A64D-EF5C34ACC11C}"/>
              </a:ext>
            </a:extLst>
          </p:cNvPr>
          <p:cNvSpPr txBox="1"/>
          <p:nvPr/>
        </p:nvSpPr>
        <p:spPr>
          <a:xfrm>
            <a:off x="3829528" y="2548113"/>
            <a:ext cx="1227416" cy="493469"/>
          </a:xfrm>
          <a:prstGeom prst="rect">
            <a:avLst/>
          </a:prstGeom>
        </p:spPr>
        <p:txBody>
          <a:bodyPr vert="horz" wrap="square" lIns="0" tIns="8637" rIns="0" bIns="0" rtlCol="0">
            <a:spAutoFit/>
          </a:bodyPr>
          <a:lstStyle/>
          <a:p>
            <a:pPr marL="8637" marR="3455" algn="ctr">
              <a:spcBef>
                <a:spcPts val="68"/>
              </a:spcBef>
            </a:pPr>
            <a:r>
              <a:rPr lang="de-DE" sz="1050">
                <a:cs typeface="Arial" panose="020B0604020202020204" pitchFamily="34" charset="0"/>
              </a:rPr>
              <a:t>Button antippen, um Alarm </a:t>
            </a:r>
            <a:r>
              <a:rPr lang="de-DE" sz="1050" b="1">
                <a:cs typeface="Arial" panose="020B0604020202020204" pitchFamily="34" charset="0"/>
              </a:rPr>
              <a:t>anzuschalten</a:t>
            </a:r>
          </a:p>
        </p:txBody>
      </p:sp>
      <p:sp>
        <p:nvSpPr>
          <p:cNvPr id="17" name="object 4">
            <a:extLst>
              <a:ext uri="{FF2B5EF4-FFF2-40B4-BE49-F238E27FC236}">
                <a16:creationId xmlns:a16="http://schemas.microsoft.com/office/drawing/2014/main" xmlns="" id="{F52C9B7E-C806-4972-9334-637E79EFFCE9}"/>
              </a:ext>
            </a:extLst>
          </p:cNvPr>
          <p:cNvSpPr txBox="1"/>
          <p:nvPr/>
        </p:nvSpPr>
        <p:spPr>
          <a:xfrm>
            <a:off x="5407115" y="2548113"/>
            <a:ext cx="1296672" cy="493469"/>
          </a:xfrm>
          <a:prstGeom prst="rect">
            <a:avLst/>
          </a:prstGeom>
        </p:spPr>
        <p:txBody>
          <a:bodyPr vert="horz" wrap="square" lIns="0" tIns="8637" rIns="0" bIns="0" rtlCol="0">
            <a:spAutoFit/>
          </a:bodyPr>
          <a:lstStyle/>
          <a:p>
            <a:pPr marL="8637" algn="ctr">
              <a:spcBef>
                <a:spcPts val="68"/>
              </a:spcBef>
            </a:pPr>
            <a:r>
              <a:rPr lang="de-DE" sz="1050">
                <a:cs typeface="Arial" panose="020B0604020202020204" pitchFamily="34" charset="0"/>
              </a:rPr>
              <a:t>Persönliche </a:t>
            </a:r>
            <a:r>
              <a:rPr lang="de-DE" sz="1050" b="1">
                <a:cs typeface="Arial" panose="020B0604020202020204" pitchFamily="34" charset="0"/>
              </a:rPr>
              <a:t>Alarmgrenzwerte </a:t>
            </a:r>
            <a:r>
              <a:rPr lang="de-DE" sz="1050">
                <a:cs typeface="Arial" panose="020B0604020202020204" pitchFamily="34" charset="0"/>
              </a:rPr>
              <a:t>einstellen</a:t>
            </a:r>
            <a:endParaRPr lang="de-DE" sz="1050" b="1">
              <a:cs typeface="Arial" panose="020B0604020202020204" pitchFamily="34" charset="0"/>
            </a:endParaRPr>
          </a:p>
        </p:txBody>
      </p:sp>
      <p:sp>
        <p:nvSpPr>
          <p:cNvPr id="27" name="object 11">
            <a:extLst>
              <a:ext uri="{FF2B5EF4-FFF2-40B4-BE49-F238E27FC236}">
                <a16:creationId xmlns:a16="http://schemas.microsoft.com/office/drawing/2014/main" xmlns="" id="{E691358F-8A80-47E8-A2D6-1BE14B651311}"/>
              </a:ext>
            </a:extLst>
          </p:cNvPr>
          <p:cNvSpPr txBox="1"/>
          <p:nvPr/>
        </p:nvSpPr>
        <p:spPr>
          <a:xfrm>
            <a:off x="9153059" y="1924154"/>
            <a:ext cx="1256127" cy="335989"/>
          </a:xfrm>
          <a:prstGeom prst="rect">
            <a:avLst/>
          </a:prstGeom>
        </p:spPr>
        <p:txBody>
          <a:bodyPr vert="horz" wrap="square" lIns="0" tIns="12700" rIns="0" bIns="0" rtlCol="0">
            <a:spAutoFit/>
          </a:bodyPr>
          <a:lstStyle/>
          <a:p>
            <a:pPr marL="12700" algn="ctr">
              <a:lnSpc>
                <a:spcPct val="100000"/>
              </a:lnSpc>
              <a:spcBef>
                <a:spcPts val="100"/>
              </a:spcBef>
            </a:pPr>
            <a:r>
              <a:rPr lang="de-DE" sz="1050" b="0">
                <a:cs typeface="Arial" panose="020B0604020202020204" pitchFamily="34" charset="0"/>
              </a:rPr>
              <a:t>Im Menü auf „</a:t>
            </a:r>
            <a:r>
              <a:rPr lang="de-DE" sz="1050" b="1">
                <a:cs typeface="Arial" panose="020B0604020202020204" pitchFamily="34" charset="0"/>
              </a:rPr>
              <a:t>Alarme“ </a:t>
            </a:r>
            <a:r>
              <a:rPr lang="de-DE" sz="1050" b="0">
                <a:cs typeface="Arial" panose="020B0604020202020204" pitchFamily="34" charset="0"/>
              </a:rPr>
              <a:t>tippen.</a:t>
            </a:r>
            <a:endParaRPr lang="de-DE" sz="1050">
              <a:cs typeface="Arial" panose="020B0604020202020204" pitchFamily="34" charset="0"/>
            </a:endParaRPr>
          </a:p>
        </p:txBody>
      </p:sp>
      <p:pic>
        <p:nvPicPr>
          <p:cNvPr id="59" name="Grafik 58">
            <a:extLst>
              <a:ext uri="{FF2B5EF4-FFF2-40B4-BE49-F238E27FC236}">
                <a16:creationId xmlns:a16="http://schemas.microsoft.com/office/drawing/2014/main" xmlns="" id="{C3DC8D99-A323-49A3-868F-F2639517B81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6879509">
            <a:off x="9595793" y="684825"/>
            <a:ext cx="484401" cy="484401"/>
          </a:xfrm>
          <a:prstGeom prst="rect">
            <a:avLst/>
          </a:prstGeom>
        </p:spPr>
      </p:pic>
      <p:grpSp>
        <p:nvGrpSpPr>
          <p:cNvPr id="65" name="Gruppieren 64">
            <a:extLst>
              <a:ext uri="{FF2B5EF4-FFF2-40B4-BE49-F238E27FC236}">
                <a16:creationId xmlns:a16="http://schemas.microsoft.com/office/drawing/2014/main" xmlns="" id="{DD838CD2-339C-49F1-A5A4-9CF65055915E}"/>
              </a:ext>
            </a:extLst>
          </p:cNvPr>
          <p:cNvGrpSpPr/>
          <p:nvPr/>
        </p:nvGrpSpPr>
        <p:grpSpPr>
          <a:xfrm>
            <a:off x="616345" y="3448631"/>
            <a:ext cx="487855" cy="487855"/>
            <a:chOff x="473959" y="3783192"/>
            <a:chExt cx="487855" cy="487855"/>
          </a:xfrm>
        </p:grpSpPr>
        <p:pic>
          <p:nvPicPr>
            <p:cNvPr id="66" name="Grafik 65">
              <a:extLst>
                <a:ext uri="{FF2B5EF4-FFF2-40B4-BE49-F238E27FC236}">
                  <a16:creationId xmlns:a16="http://schemas.microsoft.com/office/drawing/2014/main" xmlns="" id="{1C011141-653A-449B-B899-40E51833C11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04455" y="3875372"/>
              <a:ext cx="238659" cy="291695"/>
            </a:xfrm>
            <a:prstGeom prst="rect">
              <a:avLst/>
            </a:prstGeom>
          </p:spPr>
        </p:pic>
        <p:sp>
          <p:nvSpPr>
            <p:cNvPr id="67" name="Oval 6">
              <a:extLst>
                <a:ext uri="{FF2B5EF4-FFF2-40B4-BE49-F238E27FC236}">
                  <a16:creationId xmlns:a16="http://schemas.microsoft.com/office/drawing/2014/main" xmlns="" id="{3CBA3CD3-A8BD-43F8-ABBA-64C93EF2DA27}"/>
                </a:ext>
              </a:extLst>
            </p:cNvPr>
            <p:cNvSpPr/>
            <p:nvPr/>
          </p:nvSpPr>
          <p:spPr>
            <a:xfrm>
              <a:off x="473959" y="3783192"/>
              <a:ext cx="487855" cy="48785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6" name="Gruppieren 45">
            <a:extLst>
              <a:ext uri="{FF2B5EF4-FFF2-40B4-BE49-F238E27FC236}">
                <a16:creationId xmlns:a16="http://schemas.microsoft.com/office/drawing/2014/main" xmlns="" id="{D4836CC2-59E1-472E-B362-8BE1B13C2159}"/>
              </a:ext>
            </a:extLst>
          </p:cNvPr>
          <p:cNvGrpSpPr/>
          <p:nvPr/>
        </p:nvGrpSpPr>
        <p:grpSpPr>
          <a:xfrm>
            <a:off x="-223024" y="758129"/>
            <a:ext cx="11234496" cy="2354400"/>
            <a:chOff x="0" y="1347785"/>
            <a:chExt cx="11234496" cy="2700337"/>
          </a:xfrm>
          <a:gradFill>
            <a:gsLst>
              <a:gs pos="0">
                <a:schemeClr val="accent2"/>
              </a:gs>
              <a:gs pos="94000">
                <a:srgbClr val="FFDF00"/>
              </a:gs>
              <a:gs pos="35000">
                <a:srgbClr val="1494D3"/>
              </a:gs>
            </a:gsLst>
            <a:lin ang="0" scaled="0"/>
          </a:gradFill>
        </p:grpSpPr>
        <p:sp>
          <p:nvSpPr>
            <p:cNvPr id="50" name="Pfeil: Fünfeck 49">
              <a:extLst>
                <a:ext uri="{FF2B5EF4-FFF2-40B4-BE49-F238E27FC236}">
                  <a16:creationId xmlns:a16="http://schemas.microsoft.com/office/drawing/2014/main" xmlns="" id="{7D3C667D-4A6A-40B4-80DE-96AEF3BBA8B0}"/>
                </a:ext>
              </a:extLst>
            </p:cNvPr>
            <p:cNvSpPr/>
            <p:nvPr/>
          </p:nvSpPr>
          <p:spPr>
            <a:xfrm>
              <a:off x="0" y="1347785"/>
              <a:ext cx="2284032" cy="2700337"/>
            </a:xfrm>
            <a:prstGeom prst="homePlate">
              <a:avLst>
                <a:gd name="adj" fmla="val 109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Pfeil: Chevron 50">
              <a:extLst>
                <a:ext uri="{FF2B5EF4-FFF2-40B4-BE49-F238E27FC236}">
                  <a16:creationId xmlns:a16="http://schemas.microsoft.com/office/drawing/2014/main" xmlns="" id="{A655538D-98A2-446B-871F-32351F11BCB6}"/>
                </a:ext>
              </a:extLst>
            </p:cNvPr>
            <p:cNvSpPr/>
            <p:nvPr/>
          </p:nvSpPr>
          <p:spPr>
            <a:xfrm>
              <a:off x="2140088" y="1347785"/>
              <a:ext cx="1823981" cy="2700337"/>
            </a:xfrm>
            <a:prstGeom prst="chevron">
              <a:avLst>
                <a:gd name="adj" fmla="val 139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2" name="Pfeil: Chevron 51">
              <a:extLst>
                <a:ext uri="{FF2B5EF4-FFF2-40B4-BE49-F238E27FC236}">
                  <a16:creationId xmlns:a16="http://schemas.microsoft.com/office/drawing/2014/main" xmlns="" id="{D9325CD1-18F0-431E-B51C-3CD03DA01E9A}"/>
                </a:ext>
              </a:extLst>
            </p:cNvPr>
            <p:cNvSpPr/>
            <p:nvPr/>
          </p:nvSpPr>
          <p:spPr>
            <a:xfrm>
              <a:off x="3821007" y="1347785"/>
              <a:ext cx="1730822" cy="2700337"/>
            </a:xfrm>
            <a:prstGeom prst="chevron">
              <a:avLst>
                <a:gd name="adj" fmla="val 147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3" name="Pfeil: Chevron 52">
              <a:extLst>
                <a:ext uri="{FF2B5EF4-FFF2-40B4-BE49-F238E27FC236}">
                  <a16:creationId xmlns:a16="http://schemas.microsoft.com/office/drawing/2014/main" xmlns="" id="{E15EF657-F0C3-424C-89B6-4138787F9BB4}"/>
                </a:ext>
              </a:extLst>
            </p:cNvPr>
            <p:cNvSpPr/>
            <p:nvPr/>
          </p:nvSpPr>
          <p:spPr>
            <a:xfrm>
              <a:off x="5399912" y="1347785"/>
              <a:ext cx="1823981" cy="2700337"/>
            </a:xfrm>
            <a:prstGeom prst="chevron">
              <a:avLst>
                <a:gd name="adj" fmla="val 145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5" name="Pfeil: Chevron 54">
              <a:extLst>
                <a:ext uri="{FF2B5EF4-FFF2-40B4-BE49-F238E27FC236}">
                  <a16:creationId xmlns:a16="http://schemas.microsoft.com/office/drawing/2014/main" xmlns="" id="{1C74E78D-2D41-46A8-BC39-8790F93EB5EF}"/>
                </a:ext>
              </a:extLst>
            </p:cNvPr>
            <p:cNvSpPr/>
            <p:nvPr/>
          </p:nvSpPr>
          <p:spPr>
            <a:xfrm>
              <a:off x="7070874" y="1347785"/>
              <a:ext cx="1792880" cy="2700337"/>
            </a:xfrm>
            <a:prstGeom prst="chevron">
              <a:avLst>
                <a:gd name="adj" fmla="val 164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7" name="Pfeil: Chevron 56">
              <a:extLst>
                <a:ext uri="{FF2B5EF4-FFF2-40B4-BE49-F238E27FC236}">
                  <a16:creationId xmlns:a16="http://schemas.microsoft.com/office/drawing/2014/main" xmlns="" id="{281A1A7A-D0BE-4FDE-B13D-B0E0E1BE7A02}"/>
                </a:ext>
              </a:extLst>
            </p:cNvPr>
            <p:cNvSpPr/>
            <p:nvPr/>
          </p:nvSpPr>
          <p:spPr>
            <a:xfrm>
              <a:off x="8667778" y="1347785"/>
              <a:ext cx="2566718" cy="2700337"/>
            </a:xfrm>
            <a:prstGeom prst="chevron">
              <a:avLst>
                <a:gd name="adj" fmla="val 1262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58" name="object 51">
            <a:extLst>
              <a:ext uri="{FF2B5EF4-FFF2-40B4-BE49-F238E27FC236}">
                <a16:creationId xmlns:a16="http://schemas.microsoft.com/office/drawing/2014/main" xmlns="" id="{D9B318FA-8F3E-43D8-B7B2-2A48904AEF5A}"/>
              </a:ext>
            </a:extLst>
          </p:cNvPr>
          <p:cNvSpPr/>
          <p:nvPr/>
        </p:nvSpPr>
        <p:spPr>
          <a:xfrm>
            <a:off x="2147057" y="909887"/>
            <a:ext cx="260570" cy="361847"/>
          </a:xfrm>
          <a:custGeom>
            <a:avLst/>
            <a:gdLst/>
            <a:ahLst/>
            <a:cxnLst/>
            <a:rect l="l" t="t" r="r" b="b"/>
            <a:pathLst>
              <a:path w="336550" h="467360">
                <a:moveTo>
                  <a:pt x="317211" y="79806"/>
                </a:moveTo>
                <a:lnTo>
                  <a:pt x="172034" y="79806"/>
                </a:lnTo>
                <a:lnTo>
                  <a:pt x="199607" y="84682"/>
                </a:lnTo>
                <a:lnTo>
                  <a:pt x="221349" y="98696"/>
                </a:lnTo>
                <a:lnTo>
                  <a:pt x="235608" y="120928"/>
                </a:lnTo>
                <a:lnTo>
                  <a:pt x="240728" y="150456"/>
                </a:lnTo>
                <a:lnTo>
                  <a:pt x="231314" y="187714"/>
                </a:lnTo>
                <a:lnTo>
                  <a:pt x="207610" y="216936"/>
                </a:lnTo>
                <a:lnTo>
                  <a:pt x="176424" y="240884"/>
                </a:lnTo>
                <a:lnTo>
                  <a:pt x="144564" y="262318"/>
                </a:lnTo>
                <a:lnTo>
                  <a:pt x="106374" y="288931"/>
                </a:lnTo>
                <a:lnTo>
                  <a:pt x="71908" y="315836"/>
                </a:lnTo>
                <a:lnTo>
                  <a:pt x="42602" y="345066"/>
                </a:lnTo>
                <a:lnTo>
                  <a:pt x="19891" y="378658"/>
                </a:lnTo>
                <a:lnTo>
                  <a:pt x="5212" y="418647"/>
                </a:lnTo>
                <a:lnTo>
                  <a:pt x="0" y="467067"/>
                </a:lnTo>
                <a:lnTo>
                  <a:pt x="336232" y="467067"/>
                </a:lnTo>
                <a:lnTo>
                  <a:pt x="336232" y="387261"/>
                </a:lnTo>
                <a:lnTo>
                  <a:pt x="119710" y="387261"/>
                </a:lnTo>
                <a:lnTo>
                  <a:pt x="148059" y="355420"/>
                </a:lnTo>
                <a:lnTo>
                  <a:pt x="181282" y="328898"/>
                </a:lnTo>
                <a:lnTo>
                  <a:pt x="251685" y="281941"/>
                </a:lnTo>
                <a:lnTo>
                  <a:pt x="283528" y="256569"/>
                </a:lnTo>
                <a:lnTo>
                  <a:pt x="309576" y="226642"/>
                </a:lnTo>
                <a:lnTo>
                  <a:pt x="327161" y="189694"/>
                </a:lnTo>
                <a:lnTo>
                  <a:pt x="333616" y="143255"/>
                </a:lnTo>
                <a:lnTo>
                  <a:pt x="325326" y="93946"/>
                </a:lnTo>
                <a:lnTo>
                  <a:pt x="317211" y="79806"/>
                </a:lnTo>
                <a:close/>
              </a:path>
              <a:path w="336550" h="467360">
                <a:moveTo>
                  <a:pt x="176618" y="0"/>
                </a:moveTo>
                <a:lnTo>
                  <a:pt x="125926" y="6445"/>
                </a:lnTo>
                <a:lnTo>
                  <a:pt x="83972" y="24738"/>
                </a:lnTo>
                <a:lnTo>
                  <a:pt x="51103" y="53316"/>
                </a:lnTo>
                <a:lnTo>
                  <a:pt x="27664" y="90615"/>
                </a:lnTo>
                <a:lnTo>
                  <a:pt x="14003" y="135074"/>
                </a:lnTo>
                <a:lnTo>
                  <a:pt x="10464" y="185127"/>
                </a:lnTo>
                <a:lnTo>
                  <a:pt x="99428" y="185127"/>
                </a:lnTo>
                <a:lnTo>
                  <a:pt x="103047" y="148247"/>
                </a:lnTo>
                <a:lnTo>
                  <a:pt x="115128" y="114312"/>
                </a:lnTo>
                <a:lnTo>
                  <a:pt x="137511" y="89455"/>
                </a:lnTo>
                <a:lnTo>
                  <a:pt x="172034" y="79806"/>
                </a:lnTo>
                <a:lnTo>
                  <a:pt x="317211" y="79806"/>
                </a:lnTo>
                <a:lnTo>
                  <a:pt x="302467" y="54117"/>
                </a:lnTo>
                <a:lnTo>
                  <a:pt x="268053" y="24618"/>
                </a:lnTo>
                <a:lnTo>
                  <a:pt x="225099" y="6295"/>
                </a:lnTo>
                <a:lnTo>
                  <a:pt x="176618" y="0"/>
                </a:lnTo>
                <a:close/>
              </a:path>
            </a:pathLst>
          </a:custGeom>
          <a:solidFill>
            <a:srgbClr val="D1D3D4"/>
          </a:solidFill>
        </p:spPr>
        <p:txBody>
          <a:bodyPr wrap="square" lIns="0" tIns="0" rIns="0" bIns="0" rtlCol="0"/>
          <a:lstStyle/>
          <a:p>
            <a:endParaRPr>
              <a:latin typeface="Arial" panose="020B0604020202020204" pitchFamily="34" charset="0"/>
            </a:endParaRPr>
          </a:p>
        </p:txBody>
      </p:sp>
      <p:sp>
        <p:nvSpPr>
          <p:cNvPr id="60" name="object 27">
            <a:extLst>
              <a:ext uri="{FF2B5EF4-FFF2-40B4-BE49-F238E27FC236}">
                <a16:creationId xmlns:a16="http://schemas.microsoft.com/office/drawing/2014/main" xmlns="" id="{6911BC01-0DC4-4FD6-8F65-712995EDBCAF}"/>
              </a:ext>
            </a:extLst>
          </p:cNvPr>
          <p:cNvSpPr/>
          <p:nvPr/>
        </p:nvSpPr>
        <p:spPr>
          <a:xfrm>
            <a:off x="515413" y="890313"/>
            <a:ext cx="164277" cy="361612"/>
          </a:xfrm>
          <a:custGeom>
            <a:avLst/>
            <a:gdLst/>
            <a:ahLst/>
            <a:cxnLst/>
            <a:rect l="l" t="t" r="r" b="b"/>
            <a:pathLst>
              <a:path w="208279" h="458470">
                <a:moveTo>
                  <a:pt x="208026" y="0"/>
                </a:moveTo>
                <a:lnTo>
                  <a:pt x="134099" y="0"/>
                </a:lnTo>
                <a:lnTo>
                  <a:pt x="117839" y="44010"/>
                </a:lnTo>
                <a:lnTo>
                  <a:pt x="87414" y="72445"/>
                </a:lnTo>
                <a:lnTo>
                  <a:pt x="46806" y="87391"/>
                </a:lnTo>
                <a:lnTo>
                  <a:pt x="0" y="90932"/>
                </a:lnTo>
                <a:lnTo>
                  <a:pt x="0" y="160921"/>
                </a:lnTo>
                <a:lnTo>
                  <a:pt x="115138" y="160921"/>
                </a:lnTo>
                <a:lnTo>
                  <a:pt x="115138" y="457911"/>
                </a:lnTo>
                <a:lnTo>
                  <a:pt x="208026" y="457911"/>
                </a:lnTo>
                <a:lnTo>
                  <a:pt x="208026" y="0"/>
                </a:lnTo>
                <a:close/>
              </a:path>
            </a:pathLst>
          </a:custGeom>
          <a:solidFill>
            <a:srgbClr val="D1D3D4"/>
          </a:solidFill>
        </p:spPr>
        <p:txBody>
          <a:bodyPr wrap="square" lIns="0" tIns="0" rIns="0" bIns="0" rtlCol="0"/>
          <a:lstStyle/>
          <a:p>
            <a:endParaRPr>
              <a:latin typeface="Arial" panose="020B0604020202020204" pitchFamily="34" charset="0"/>
            </a:endParaRPr>
          </a:p>
        </p:txBody>
      </p:sp>
      <p:sp>
        <p:nvSpPr>
          <p:cNvPr id="61" name="object 53">
            <a:extLst>
              <a:ext uri="{FF2B5EF4-FFF2-40B4-BE49-F238E27FC236}">
                <a16:creationId xmlns:a16="http://schemas.microsoft.com/office/drawing/2014/main" xmlns="" id="{D6E69AC2-1801-4E64-A346-24485D1313B3}"/>
              </a:ext>
            </a:extLst>
          </p:cNvPr>
          <p:cNvSpPr/>
          <p:nvPr/>
        </p:nvSpPr>
        <p:spPr>
          <a:xfrm>
            <a:off x="5350887" y="909887"/>
            <a:ext cx="265486" cy="354965"/>
          </a:xfrm>
          <a:custGeom>
            <a:avLst/>
            <a:gdLst/>
            <a:ahLst/>
            <a:cxnLst/>
            <a:rect l="l" t="t" r="r" b="b"/>
            <a:pathLst>
              <a:path w="342900" h="458469">
                <a:moveTo>
                  <a:pt x="281952" y="351942"/>
                </a:moveTo>
                <a:lnTo>
                  <a:pt x="193636" y="351942"/>
                </a:lnTo>
                <a:lnTo>
                  <a:pt x="193636" y="457911"/>
                </a:lnTo>
                <a:lnTo>
                  <a:pt x="281952" y="457911"/>
                </a:lnTo>
                <a:lnTo>
                  <a:pt x="281952" y="351942"/>
                </a:lnTo>
                <a:close/>
              </a:path>
              <a:path w="342900" h="458469">
                <a:moveTo>
                  <a:pt x="281952" y="0"/>
                </a:moveTo>
                <a:lnTo>
                  <a:pt x="198869" y="0"/>
                </a:lnTo>
                <a:lnTo>
                  <a:pt x="0" y="266890"/>
                </a:lnTo>
                <a:lnTo>
                  <a:pt x="0" y="351942"/>
                </a:lnTo>
                <a:lnTo>
                  <a:pt x="342785" y="351942"/>
                </a:lnTo>
                <a:lnTo>
                  <a:pt x="342785" y="275399"/>
                </a:lnTo>
                <a:lnTo>
                  <a:pt x="73266" y="275399"/>
                </a:lnTo>
                <a:lnTo>
                  <a:pt x="191668" y="116433"/>
                </a:lnTo>
                <a:lnTo>
                  <a:pt x="281952" y="116433"/>
                </a:lnTo>
                <a:lnTo>
                  <a:pt x="281952" y="0"/>
                </a:lnTo>
                <a:close/>
              </a:path>
              <a:path w="342900" h="458469">
                <a:moveTo>
                  <a:pt x="281952" y="116433"/>
                </a:moveTo>
                <a:lnTo>
                  <a:pt x="193636" y="116433"/>
                </a:lnTo>
                <a:lnTo>
                  <a:pt x="193636" y="275399"/>
                </a:lnTo>
                <a:lnTo>
                  <a:pt x="281952" y="275399"/>
                </a:lnTo>
                <a:lnTo>
                  <a:pt x="281952" y="116433"/>
                </a:lnTo>
                <a:close/>
              </a:path>
            </a:pathLst>
          </a:custGeom>
          <a:solidFill>
            <a:srgbClr val="D1D3D4"/>
          </a:solidFill>
        </p:spPr>
        <p:txBody>
          <a:bodyPr wrap="square" lIns="0" tIns="0" rIns="0" bIns="0" rtlCol="0"/>
          <a:lstStyle/>
          <a:p>
            <a:endParaRPr>
              <a:latin typeface="Arial" panose="020B0604020202020204" pitchFamily="34" charset="0"/>
            </a:endParaRPr>
          </a:p>
        </p:txBody>
      </p:sp>
      <p:sp>
        <p:nvSpPr>
          <p:cNvPr id="62" name="object 5">
            <a:extLst>
              <a:ext uri="{FF2B5EF4-FFF2-40B4-BE49-F238E27FC236}">
                <a16:creationId xmlns:a16="http://schemas.microsoft.com/office/drawing/2014/main" xmlns="" id="{198C04B2-C361-4714-ADF1-77171A2311DA}"/>
              </a:ext>
            </a:extLst>
          </p:cNvPr>
          <p:cNvSpPr/>
          <p:nvPr/>
        </p:nvSpPr>
        <p:spPr>
          <a:xfrm>
            <a:off x="7100219" y="909887"/>
            <a:ext cx="265486" cy="364547"/>
          </a:xfrm>
          <a:custGeom>
            <a:avLst/>
            <a:gdLst/>
            <a:ahLst/>
            <a:cxnLst/>
            <a:rect l="l" t="t" r="r" b="b"/>
            <a:pathLst>
              <a:path w="340359" h="467360">
                <a:moveTo>
                  <a:pt x="92900" y="321881"/>
                </a:moveTo>
                <a:lnTo>
                  <a:pt x="0" y="321881"/>
                </a:lnTo>
                <a:lnTo>
                  <a:pt x="9904" y="373894"/>
                </a:lnTo>
                <a:lnTo>
                  <a:pt x="35101" y="414505"/>
                </a:lnTo>
                <a:lnTo>
                  <a:pt x="72356" y="443625"/>
                </a:lnTo>
                <a:lnTo>
                  <a:pt x="118435" y="461163"/>
                </a:lnTo>
                <a:lnTo>
                  <a:pt x="170103" y="467029"/>
                </a:lnTo>
                <a:lnTo>
                  <a:pt x="214496" y="462049"/>
                </a:lnTo>
                <a:lnTo>
                  <a:pt x="254883" y="446118"/>
                </a:lnTo>
                <a:lnTo>
                  <a:pt x="289453" y="420704"/>
                </a:lnTo>
                <a:lnTo>
                  <a:pt x="313733" y="390575"/>
                </a:lnTo>
                <a:lnTo>
                  <a:pt x="168135" y="390575"/>
                </a:lnTo>
                <a:lnTo>
                  <a:pt x="139638" y="385637"/>
                </a:lnTo>
                <a:lnTo>
                  <a:pt x="116782" y="371682"/>
                </a:lnTo>
                <a:lnTo>
                  <a:pt x="100794" y="350001"/>
                </a:lnTo>
                <a:lnTo>
                  <a:pt x="92900" y="321881"/>
                </a:lnTo>
                <a:close/>
              </a:path>
              <a:path w="340359" h="467360">
                <a:moveTo>
                  <a:pt x="318915" y="216471"/>
                </a:moveTo>
                <a:lnTo>
                  <a:pt x="168135" y="216471"/>
                </a:lnTo>
                <a:lnTo>
                  <a:pt x="201479" y="223158"/>
                </a:lnTo>
                <a:lnTo>
                  <a:pt x="226360" y="241452"/>
                </a:lnTo>
                <a:lnTo>
                  <a:pt x="241917" y="268699"/>
                </a:lnTo>
                <a:lnTo>
                  <a:pt x="247294" y="302247"/>
                </a:lnTo>
                <a:lnTo>
                  <a:pt x="241733" y="335368"/>
                </a:lnTo>
                <a:lnTo>
                  <a:pt x="225869" y="363585"/>
                </a:lnTo>
                <a:lnTo>
                  <a:pt x="200927" y="383214"/>
                </a:lnTo>
                <a:lnTo>
                  <a:pt x="168135" y="390575"/>
                </a:lnTo>
                <a:lnTo>
                  <a:pt x="313733" y="390575"/>
                </a:lnTo>
                <a:lnTo>
                  <a:pt x="316391" y="387276"/>
                </a:lnTo>
                <a:lnTo>
                  <a:pt x="333884" y="347301"/>
                </a:lnTo>
                <a:lnTo>
                  <a:pt x="340118" y="302247"/>
                </a:lnTo>
                <a:lnTo>
                  <a:pt x="334093" y="253116"/>
                </a:lnTo>
                <a:lnTo>
                  <a:pt x="318915" y="216471"/>
                </a:lnTo>
                <a:close/>
              </a:path>
              <a:path w="340359" h="467360">
                <a:moveTo>
                  <a:pt x="315277" y="0"/>
                </a:moveTo>
                <a:lnTo>
                  <a:pt x="59537" y="0"/>
                </a:lnTo>
                <a:lnTo>
                  <a:pt x="14389" y="253187"/>
                </a:lnTo>
                <a:lnTo>
                  <a:pt x="98132" y="253187"/>
                </a:lnTo>
                <a:lnTo>
                  <a:pt x="112110" y="236659"/>
                </a:lnTo>
                <a:lnTo>
                  <a:pt x="127495" y="225237"/>
                </a:lnTo>
                <a:lnTo>
                  <a:pt x="145699" y="218611"/>
                </a:lnTo>
                <a:lnTo>
                  <a:pt x="168135" y="216471"/>
                </a:lnTo>
                <a:lnTo>
                  <a:pt x="318915" y="216471"/>
                </a:lnTo>
                <a:lnTo>
                  <a:pt x="316394" y="210385"/>
                </a:lnTo>
                <a:lnTo>
                  <a:pt x="292015" y="181838"/>
                </a:lnTo>
                <a:lnTo>
                  <a:pt x="109258" y="181838"/>
                </a:lnTo>
                <a:lnTo>
                  <a:pt x="107950" y="180530"/>
                </a:lnTo>
                <a:lnTo>
                  <a:pt x="126263" y="76466"/>
                </a:lnTo>
                <a:lnTo>
                  <a:pt x="315277" y="76466"/>
                </a:lnTo>
                <a:lnTo>
                  <a:pt x="315277" y="0"/>
                </a:lnTo>
                <a:close/>
              </a:path>
              <a:path w="340359" h="467360">
                <a:moveTo>
                  <a:pt x="198882" y="146545"/>
                </a:moveTo>
                <a:lnTo>
                  <a:pt x="173014" y="148475"/>
                </a:lnTo>
                <a:lnTo>
                  <a:pt x="149902" y="154633"/>
                </a:lnTo>
                <a:lnTo>
                  <a:pt x="128875" y="165570"/>
                </a:lnTo>
                <a:lnTo>
                  <a:pt x="109258" y="181838"/>
                </a:lnTo>
                <a:lnTo>
                  <a:pt x="292015" y="181838"/>
                </a:lnTo>
                <a:lnTo>
                  <a:pt x="287583" y="176648"/>
                </a:lnTo>
                <a:lnTo>
                  <a:pt x="248225" y="154503"/>
                </a:lnTo>
                <a:lnTo>
                  <a:pt x="198882" y="146545"/>
                </a:lnTo>
                <a:close/>
              </a:path>
            </a:pathLst>
          </a:custGeom>
          <a:solidFill>
            <a:srgbClr val="D1D3D4"/>
          </a:solidFill>
        </p:spPr>
        <p:txBody>
          <a:bodyPr wrap="square" lIns="0" tIns="0" rIns="0" bIns="0" rtlCol="0"/>
          <a:lstStyle/>
          <a:p>
            <a:endParaRPr>
              <a:latin typeface="Arial" panose="020B0604020202020204" pitchFamily="34" charset="0"/>
            </a:endParaRPr>
          </a:p>
        </p:txBody>
      </p:sp>
      <p:sp>
        <p:nvSpPr>
          <p:cNvPr id="68" name="object 52">
            <a:extLst>
              <a:ext uri="{FF2B5EF4-FFF2-40B4-BE49-F238E27FC236}">
                <a16:creationId xmlns:a16="http://schemas.microsoft.com/office/drawing/2014/main" xmlns="" id="{C308FBA1-D2FA-4883-9528-62E37B638044}"/>
              </a:ext>
            </a:extLst>
          </p:cNvPr>
          <p:cNvSpPr/>
          <p:nvPr/>
        </p:nvSpPr>
        <p:spPr>
          <a:xfrm>
            <a:off x="3847841" y="909887"/>
            <a:ext cx="263519" cy="368730"/>
          </a:xfrm>
          <a:custGeom>
            <a:avLst/>
            <a:gdLst/>
            <a:ahLst/>
            <a:cxnLst/>
            <a:rect l="l" t="t" r="r" b="b"/>
            <a:pathLst>
              <a:path w="340360" h="476250">
                <a:moveTo>
                  <a:pt x="88315" y="309422"/>
                </a:moveTo>
                <a:lnTo>
                  <a:pt x="0" y="309422"/>
                </a:lnTo>
                <a:lnTo>
                  <a:pt x="4787" y="358348"/>
                </a:lnTo>
                <a:lnTo>
                  <a:pt x="20404" y="399477"/>
                </a:lnTo>
                <a:lnTo>
                  <a:pt x="45796" y="432319"/>
                </a:lnTo>
                <a:lnTo>
                  <a:pt x="79908" y="456384"/>
                </a:lnTo>
                <a:lnTo>
                  <a:pt x="121687" y="471182"/>
                </a:lnTo>
                <a:lnTo>
                  <a:pt x="170078" y="476224"/>
                </a:lnTo>
                <a:lnTo>
                  <a:pt x="213572" y="471757"/>
                </a:lnTo>
                <a:lnTo>
                  <a:pt x="253721" y="458587"/>
                </a:lnTo>
                <a:lnTo>
                  <a:pt x="288490" y="437057"/>
                </a:lnTo>
                <a:lnTo>
                  <a:pt x="315844" y="407514"/>
                </a:lnTo>
                <a:lnTo>
                  <a:pt x="319607" y="399694"/>
                </a:lnTo>
                <a:lnTo>
                  <a:pt x="168770" y="399694"/>
                </a:lnTo>
                <a:lnTo>
                  <a:pt x="133848" y="392579"/>
                </a:lnTo>
                <a:lnTo>
                  <a:pt x="109164" y="373199"/>
                </a:lnTo>
                <a:lnTo>
                  <a:pt x="94169" y="344498"/>
                </a:lnTo>
                <a:lnTo>
                  <a:pt x="88315" y="309422"/>
                </a:lnTo>
                <a:close/>
              </a:path>
              <a:path w="340360" h="476250">
                <a:moveTo>
                  <a:pt x="310280" y="76530"/>
                </a:moveTo>
                <a:lnTo>
                  <a:pt x="170078" y="76530"/>
                </a:lnTo>
                <a:lnTo>
                  <a:pt x="194552" y="80517"/>
                </a:lnTo>
                <a:lnTo>
                  <a:pt x="215222" y="92232"/>
                </a:lnTo>
                <a:lnTo>
                  <a:pt x="229512" y="111307"/>
                </a:lnTo>
                <a:lnTo>
                  <a:pt x="234848" y="137375"/>
                </a:lnTo>
                <a:lnTo>
                  <a:pt x="225229" y="168808"/>
                </a:lnTo>
                <a:lnTo>
                  <a:pt x="201075" y="186685"/>
                </a:lnTo>
                <a:lnTo>
                  <a:pt x="169440" y="194134"/>
                </a:lnTo>
                <a:lnTo>
                  <a:pt x="137375" y="194284"/>
                </a:lnTo>
                <a:lnTo>
                  <a:pt x="137375" y="259702"/>
                </a:lnTo>
                <a:lnTo>
                  <a:pt x="172975" y="260581"/>
                </a:lnTo>
                <a:lnTo>
                  <a:pt x="207286" y="267716"/>
                </a:lnTo>
                <a:lnTo>
                  <a:pt x="233134" y="287852"/>
                </a:lnTo>
                <a:lnTo>
                  <a:pt x="243344" y="327736"/>
                </a:lnTo>
                <a:lnTo>
                  <a:pt x="237580" y="357469"/>
                </a:lnTo>
                <a:lnTo>
                  <a:pt x="221759" y="380150"/>
                </a:lnTo>
                <a:lnTo>
                  <a:pt x="198087" y="394614"/>
                </a:lnTo>
                <a:lnTo>
                  <a:pt x="168770" y="399694"/>
                </a:lnTo>
                <a:lnTo>
                  <a:pt x="319607" y="399694"/>
                </a:lnTo>
                <a:lnTo>
                  <a:pt x="333749" y="370303"/>
                </a:lnTo>
                <a:lnTo>
                  <a:pt x="340169" y="325767"/>
                </a:lnTo>
                <a:lnTo>
                  <a:pt x="334578" y="289279"/>
                </a:lnTo>
                <a:lnTo>
                  <a:pt x="318500" y="258554"/>
                </a:lnTo>
                <a:lnTo>
                  <a:pt x="292977" y="235433"/>
                </a:lnTo>
                <a:lnTo>
                  <a:pt x="259054" y="221754"/>
                </a:lnTo>
                <a:lnTo>
                  <a:pt x="259054" y="220446"/>
                </a:lnTo>
                <a:lnTo>
                  <a:pt x="287009" y="206755"/>
                </a:lnTo>
                <a:lnTo>
                  <a:pt x="307054" y="185456"/>
                </a:lnTo>
                <a:lnTo>
                  <a:pt x="319126" y="158269"/>
                </a:lnTo>
                <a:lnTo>
                  <a:pt x="323164" y="126911"/>
                </a:lnTo>
                <a:lnTo>
                  <a:pt x="314209" y="82310"/>
                </a:lnTo>
                <a:lnTo>
                  <a:pt x="310280" y="76530"/>
                </a:lnTo>
                <a:close/>
              </a:path>
              <a:path w="340360" h="476250">
                <a:moveTo>
                  <a:pt x="169430" y="0"/>
                </a:moveTo>
                <a:lnTo>
                  <a:pt x="116855" y="7420"/>
                </a:lnTo>
                <a:lnTo>
                  <a:pt x="73669" y="28595"/>
                </a:lnTo>
                <a:lnTo>
                  <a:pt x="40940" y="61889"/>
                </a:lnTo>
                <a:lnTo>
                  <a:pt x="19736" y="105670"/>
                </a:lnTo>
                <a:lnTo>
                  <a:pt x="11125" y="158305"/>
                </a:lnTo>
                <a:lnTo>
                  <a:pt x="99428" y="158305"/>
                </a:lnTo>
                <a:lnTo>
                  <a:pt x="103571" y="125655"/>
                </a:lnTo>
                <a:lnTo>
                  <a:pt x="116851" y="99753"/>
                </a:lnTo>
                <a:lnTo>
                  <a:pt x="139081" y="82683"/>
                </a:lnTo>
                <a:lnTo>
                  <a:pt x="170078" y="76530"/>
                </a:lnTo>
                <a:lnTo>
                  <a:pt x="310280" y="76530"/>
                </a:lnTo>
                <a:lnTo>
                  <a:pt x="290150" y="46911"/>
                </a:lnTo>
                <a:lnTo>
                  <a:pt x="255195" y="21121"/>
                </a:lnTo>
                <a:lnTo>
                  <a:pt x="213553" y="5348"/>
                </a:lnTo>
                <a:lnTo>
                  <a:pt x="169430" y="0"/>
                </a:lnTo>
                <a:close/>
              </a:path>
            </a:pathLst>
          </a:custGeom>
          <a:solidFill>
            <a:srgbClr val="D1D3D4"/>
          </a:solidFill>
        </p:spPr>
        <p:txBody>
          <a:bodyPr wrap="square" lIns="0" tIns="0" rIns="0" bIns="0" rtlCol="0"/>
          <a:lstStyle/>
          <a:p>
            <a:endParaRPr>
              <a:latin typeface="Arial" panose="020B0604020202020204" pitchFamily="34" charset="0"/>
            </a:endParaRPr>
          </a:p>
        </p:txBody>
      </p:sp>
      <p:pic>
        <p:nvPicPr>
          <p:cNvPr id="16" name="Grafik 15">
            <a:extLst>
              <a:ext uri="{FF2B5EF4-FFF2-40B4-BE49-F238E27FC236}">
                <a16:creationId xmlns:a16="http://schemas.microsoft.com/office/drawing/2014/main" xmlns="" id="{DA94F90E-43CE-4146-9A35-3D41626FA5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836" y="913627"/>
            <a:ext cx="947499" cy="1658123"/>
          </a:xfrm>
          <a:prstGeom prst="rect">
            <a:avLst/>
          </a:prstGeom>
        </p:spPr>
      </p:pic>
      <p:sp>
        <p:nvSpPr>
          <p:cNvPr id="84" name="object 12">
            <a:extLst>
              <a:ext uri="{FF2B5EF4-FFF2-40B4-BE49-F238E27FC236}">
                <a16:creationId xmlns:a16="http://schemas.microsoft.com/office/drawing/2014/main" xmlns="" id="{852DC58D-D384-40BE-9DE2-4C21A6B4CC80}"/>
              </a:ext>
            </a:extLst>
          </p:cNvPr>
          <p:cNvSpPr txBox="1"/>
          <p:nvPr/>
        </p:nvSpPr>
        <p:spPr>
          <a:xfrm>
            <a:off x="2117886" y="2648453"/>
            <a:ext cx="1245674" cy="316498"/>
          </a:xfrm>
          <a:prstGeom prst="rect">
            <a:avLst/>
          </a:prstGeom>
        </p:spPr>
        <p:txBody>
          <a:bodyPr vert="horz" wrap="square" lIns="0" tIns="8637" rIns="0" bIns="0" rtlCol="0">
            <a:spAutoFit/>
          </a:bodyPr>
          <a:lstStyle/>
          <a:p>
            <a:pPr marL="8637" algn="ctr">
              <a:spcBef>
                <a:spcPts val="68"/>
              </a:spcBef>
            </a:pPr>
            <a:r>
              <a:rPr lang="de-DE" sz="1000">
                <a:solidFill>
                  <a:schemeClr val="bg1"/>
                </a:solidFill>
                <a:cs typeface="Arial" panose="020B0604020202020204" pitchFamily="34" charset="0"/>
              </a:rPr>
              <a:t>Gewünschten </a:t>
            </a:r>
            <a:r>
              <a:rPr lang="de-DE" sz="1000" b="1">
                <a:solidFill>
                  <a:schemeClr val="bg1"/>
                </a:solidFill>
                <a:cs typeface="Arial" panose="020B0604020202020204" pitchFamily="34" charset="0"/>
              </a:rPr>
              <a:t>Alarm</a:t>
            </a:r>
            <a:r>
              <a:rPr lang="de-DE" sz="1000" b="1" baseline="30000">
                <a:solidFill>
                  <a:schemeClr val="bg1"/>
                </a:solidFill>
                <a:cs typeface="Arial" panose="020B0604020202020204" pitchFamily="34" charset="0"/>
              </a:rPr>
              <a:t>3,4</a:t>
            </a:r>
            <a:r>
              <a:rPr lang="de-DE" sz="1000" b="1" spc="-51">
                <a:solidFill>
                  <a:schemeClr val="bg1"/>
                </a:solidFill>
                <a:cs typeface="Arial" panose="020B0604020202020204" pitchFamily="34" charset="0"/>
              </a:rPr>
              <a:t> </a:t>
            </a:r>
            <a:r>
              <a:rPr lang="de-DE" sz="1000" spc="-51">
                <a:solidFill>
                  <a:schemeClr val="bg1"/>
                </a:solidFill>
                <a:cs typeface="Arial" panose="020B0604020202020204" pitchFamily="34" charset="0"/>
              </a:rPr>
              <a:t>aus</a:t>
            </a:r>
            <a:r>
              <a:rPr lang="de-DE" sz="1000">
                <a:solidFill>
                  <a:schemeClr val="bg1"/>
                </a:solidFill>
                <a:cs typeface="Arial" panose="020B0604020202020204" pitchFamily="34" charset="0"/>
              </a:rPr>
              <a:t>wählen</a:t>
            </a:r>
          </a:p>
        </p:txBody>
      </p:sp>
      <p:sp>
        <p:nvSpPr>
          <p:cNvPr id="85" name="object 13">
            <a:extLst>
              <a:ext uri="{FF2B5EF4-FFF2-40B4-BE49-F238E27FC236}">
                <a16:creationId xmlns:a16="http://schemas.microsoft.com/office/drawing/2014/main" xmlns="" id="{C8142AFC-0EBF-4220-96EA-9B2ECA8BF562}"/>
              </a:ext>
            </a:extLst>
          </p:cNvPr>
          <p:cNvSpPr txBox="1"/>
          <p:nvPr/>
        </p:nvSpPr>
        <p:spPr>
          <a:xfrm>
            <a:off x="3794481" y="2559654"/>
            <a:ext cx="1227416" cy="470386"/>
          </a:xfrm>
          <a:prstGeom prst="rect">
            <a:avLst/>
          </a:prstGeom>
        </p:spPr>
        <p:txBody>
          <a:bodyPr vert="horz" wrap="square" lIns="0" tIns="8637" rIns="0" bIns="0" rtlCol="0">
            <a:spAutoFit/>
          </a:bodyPr>
          <a:lstStyle/>
          <a:p>
            <a:pPr marL="8637" marR="3455" algn="ctr">
              <a:spcBef>
                <a:spcPts val="68"/>
              </a:spcBef>
            </a:pPr>
            <a:r>
              <a:rPr lang="de-DE" sz="1000">
                <a:solidFill>
                  <a:schemeClr val="bg1"/>
                </a:solidFill>
                <a:cs typeface="Arial" panose="020B0604020202020204" pitchFamily="34" charset="0"/>
              </a:rPr>
              <a:t>Button antippen, </a:t>
            </a:r>
            <a:br>
              <a:rPr lang="de-DE" sz="1000">
                <a:solidFill>
                  <a:schemeClr val="bg1"/>
                </a:solidFill>
                <a:cs typeface="Arial" panose="020B0604020202020204" pitchFamily="34" charset="0"/>
              </a:rPr>
            </a:br>
            <a:r>
              <a:rPr lang="de-DE" sz="1000">
                <a:solidFill>
                  <a:schemeClr val="bg1"/>
                </a:solidFill>
                <a:cs typeface="Arial" panose="020B0604020202020204" pitchFamily="34" charset="0"/>
              </a:rPr>
              <a:t>um Alarm </a:t>
            </a:r>
            <a:r>
              <a:rPr lang="de-DE" sz="1000" b="1">
                <a:solidFill>
                  <a:schemeClr val="bg1"/>
                </a:solidFill>
                <a:cs typeface="Arial" panose="020B0604020202020204" pitchFamily="34" charset="0"/>
              </a:rPr>
              <a:t>anzuschalten</a:t>
            </a:r>
          </a:p>
        </p:txBody>
      </p:sp>
      <p:sp>
        <p:nvSpPr>
          <p:cNvPr id="86" name="object 4">
            <a:extLst>
              <a:ext uri="{FF2B5EF4-FFF2-40B4-BE49-F238E27FC236}">
                <a16:creationId xmlns:a16="http://schemas.microsoft.com/office/drawing/2014/main" xmlns="" id="{D46A2CC8-EC66-46C4-B99A-4B0E5FCBE1AC}"/>
              </a:ext>
            </a:extLst>
          </p:cNvPr>
          <p:cNvSpPr txBox="1"/>
          <p:nvPr/>
        </p:nvSpPr>
        <p:spPr>
          <a:xfrm>
            <a:off x="5355202" y="2560449"/>
            <a:ext cx="1296672" cy="470386"/>
          </a:xfrm>
          <a:prstGeom prst="rect">
            <a:avLst/>
          </a:prstGeom>
        </p:spPr>
        <p:txBody>
          <a:bodyPr vert="horz" wrap="square" lIns="0" tIns="8637" rIns="0" bIns="0" rtlCol="0">
            <a:spAutoFit/>
          </a:bodyPr>
          <a:lstStyle/>
          <a:p>
            <a:pPr marL="8637" algn="ctr">
              <a:spcBef>
                <a:spcPts val="68"/>
              </a:spcBef>
            </a:pPr>
            <a:r>
              <a:rPr lang="de-DE" sz="1000">
                <a:solidFill>
                  <a:schemeClr val="bg1"/>
                </a:solidFill>
                <a:cs typeface="Arial" panose="020B0604020202020204" pitchFamily="34" charset="0"/>
              </a:rPr>
              <a:t>Persönliche </a:t>
            </a:r>
            <a:r>
              <a:rPr lang="de-DE" sz="1000" b="1">
                <a:solidFill>
                  <a:schemeClr val="bg1"/>
                </a:solidFill>
                <a:cs typeface="Arial" panose="020B0604020202020204" pitchFamily="34" charset="0"/>
              </a:rPr>
              <a:t>Alarmgrenzwerte </a:t>
            </a:r>
            <a:r>
              <a:rPr lang="de-DE" sz="1000">
                <a:solidFill>
                  <a:schemeClr val="bg1"/>
                </a:solidFill>
                <a:cs typeface="Arial" panose="020B0604020202020204" pitchFamily="34" charset="0"/>
              </a:rPr>
              <a:t>einstellen</a:t>
            </a:r>
            <a:endParaRPr lang="de-DE" sz="1000" b="1">
              <a:solidFill>
                <a:schemeClr val="bg1"/>
              </a:solidFill>
              <a:cs typeface="Arial" panose="020B0604020202020204" pitchFamily="34" charset="0"/>
            </a:endParaRPr>
          </a:p>
        </p:txBody>
      </p:sp>
      <p:sp>
        <p:nvSpPr>
          <p:cNvPr id="87" name="object 10">
            <a:extLst>
              <a:ext uri="{FF2B5EF4-FFF2-40B4-BE49-F238E27FC236}">
                <a16:creationId xmlns:a16="http://schemas.microsoft.com/office/drawing/2014/main" xmlns="" id="{807B620C-0FC2-4789-9CC5-017FC90E14C6}"/>
              </a:ext>
            </a:extLst>
          </p:cNvPr>
          <p:cNvSpPr txBox="1"/>
          <p:nvPr/>
        </p:nvSpPr>
        <p:spPr>
          <a:xfrm>
            <a:off x="7016579" y="2624473"/>
            <a:ext cx="1347277" cy="316498"/>
          </a:xfrm>
          <a:prstGeom prst="rect">
            <a:avLst/>
          </a:prstGeom>
        </p:spPr>
        <p:txBody>
          <a:bodyPr vert="horz" wrap="square" lIns="0" tIns="8637" rIns="0" bIns="0" rtlCol="0">
            <a:spAutoFit/>
          </a:bodyPr>
          <a:lstStyle/>
          <a:p>
            <a:pPr marL="8637" marR="31094" algn="ctr">
              <a:spcBef>
                <a:spcPts val="68"/>
              </a:spcBef>
            </a:pPr>
            <a:r>
              <a:rPr lang="de-DE" sz="1000">
                <a:solidFill>
                  <a:schemeClr val="bg1"/>
                </a:solidFill>
                <a:cs typeface="Arial" panose="020B0604020202020204" pitchFamily="34" charset="0"/>
              </a:rPr>
              <a:t>Zweiten Alarm genauso einstellen</a:t>
            </a:r>
          </a:p>
        </p:txBody>
      </p:sp>
      <p:sp>
        <p:nvSpPr>
          <p:cNvPr id="88" name="object 11">
            <a:extLst>
              <a:ext uri="{FF2B5EF4-FFF2-40B4-BE49-F238E27FC236}">
                <a16:creationId xmlns:a16="http://schemas.microsoft.com/office/drawing/2014/main" xmlns="" id="{B8E0BFCD-37C8-42FC-A738-ABBC9A6C7F60}"/>
              </a:ext>
            </a:extLst>
          </p:cNvPr>
          <p:cNvSpPr txBox="1"/>
          <p:nvPr/>
        </p:nvSpPr>
        <p:spPr>
          <a:xfrm>
            <a:off x="447564" y="2658339"/>
            <a:ext cx="1256127" cy="320601"/>
          </a:xfrm>
          <a:prstGeom prst="rect">
            <a:avLst/>
          </a:prstGeom>
        </p:spPr>
        <p:txBody>
          <a:bodyPr vert="horz" wrap="square" lIns="0" tIns="12700" rIns="0" bIns="0" rtlCol="0">
            <a:spAutoFit/>
          </a:bodyPr>
          <a:lstStyle/>
          <a:p>
            <a:pPr marL="12700" algn="ctr">
              <a:lnSpc>
                <a:spcPct val="100000"/>
              </a:lnSpc>
              <a:spcBef>
                <a:spcPts val="100"/>
              </a:spcBef>
            </a:pPr>
            <a:r>
              <a:rPr lang="de-DE" sz="1000" b="0">
                <a:solidFill>
                  <a:schemeClr val="bg1"/>
                </a:solidFill>
                <a:cs typeface="Arial" panose="020B0604020202020204" pitchFamily="34" charset="0"/>
              </a:rPr>
              <a:t>Im Menü auf „</a:t>
            </a:r>
            <a:r>
              <a:rPr lang="de-DE" sz="1000" b="1">
                <a:solidFill>
                  <a:schemeClr val="bg1"/>
                </a:solidFill>
                <a:cs typeface="Arial" panose="020B0604020202020204" pitchFamily="34" charset="0"/>
              </a:rPr>
              <a:t>Alarme“ </a:t>
            </a:r>
            <a:r>
              <a:rPr lang="de-DE" sz="1000" b="0">
                <a:solidFill>
                  <a:schemeClr val="bg1"/>
                </a:solidFill>
                <a:cs typeface="Arial" panose="020B0604020202020204" pitchFamily="34" charset="0"/>
              </a:rPr>
              <a:t>tippen.</a:t>
            </a:r>
            <a:endParaRPr lang="de-DE" sz="1000">
              <a:solidFill>
                <a:schemeClr val="bg1"/>
              </a:solidFill>
              <a:cs typeface="Arial" panose="020B0604020202020204" pitchFamily="34" charset="0"/>
            </a:endParaRPr>
          </a:p>
        </p:txBody>
      </p:sp>
      <p:pic>
        <p:nvPicPr>
          <p:cNvPr id="89" name="Grafik 88">
            <a:extLst>
              <a:ext uri="{FF2B5EF4-FFF2-40B4-BE49-F238E27FC236}">
                <a16:creationId xmlns:a16="http://schemas.microsoft.com/office/drawing/2014/main" xmlns="" id="{464B67BC-3272-44CF-A8EC-E2EF40558DD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421529" y="913627"/>
            <a:ext cx="947498" cy="1658123"/>
          </a:xfrm>
          <a:prstGeom prst="rect">
            <a:avLst/>
          </a:prstGeom>
        </p:spPr>
      </p:pic>
      <p:pic>
        <p:nvPicPr>
          <p:cNvPr id="90" name="Grafik 89">
            <a:extLst>
              <a:ext uri="{FF2B5EF4-FFF2-40B4-BE49-F238E27FC236}">
                <a16:creationId xmlns:a16="http://schemas.microsoft.com/office/drawing/2014/main" xmlns="" id="{34304B28-DE20-4915-9300-96030003821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024675" y="913627"/>
            <a:ext cx="947498" cy="1658123"/>
          </a:xfrm>
          <a:prstGeom prst="rect">
            <a:avLst/>
          </a:prstGeom>
        </p:spPr>
      </p:pic>
      <p:pic>
        <p:nvPicPr>
          <p:cNvPr id="91" name="Grafik 90">
            <a:extLst>
              <a:ext uri="{FF2B5EF4-FFF2-40B4-BE49-F238E27FC236}">
                <a16:creationId xmlns:a16="http://schemas.microsoft.com/office/drawing/2014/main" xmlns="" id="{B61456E0-9E15-4A18-B97C-EDDB8413BC3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681859" y="915010"/>
            <a:ext cx="947498" cy="1655356"/>
          </a:xfrm>
          <a:prstGeom prst="rect">
            <a:avLst/>
          </a:prstGeom>
        </p:spPr>
      </p:pic>
      <p:pic>
        <p:nvPicPr>
          <p:cNvPr id="92" name="Grafik 91">
            <a:extLst>
              <a:ext uri="{FF2B5EF4-FFF2-40B4-BE49-F238E27FC236}">
                <a16:creationId xmlns:a16="http://schemas.microsoft.com/office/drawing/2014/main" xmlns="" id="{6ED96C2E-C8A8-4A2F-9382-E731A3A03EA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06358" y="913627"/>
            <a:ext cx="947498" cy="1658123"/>
          </a:xfrm>
          <a:prstGeom prst="rect">
            <a:avLst/>
          </a:prstGeom>
        </p:spPr>
      </p:pic>
      <p:grpSp>
        <p:nvGrpSpPr>
          <p:cNvPr id="69" name="Gruppieren 68">
            <a:extLst>
              <a:ext uri="{FF2B5EF4-FFF2-40B4-BE49-F238E27FC236}">
                <a16:creationId xmlns:a16="http://schemas.microsoft.com/office/drawing/2014/main" xmlns="" id="{C6CC9138-E0C2-42C8-9D6B-ED300D599D79}"/>
              </a:ext>
            </a:extLst>
          </p:cNvPr>
          <p:cNvGrpSpPr/>
          <p:nvPr/>
        </p:nvGrpSpPr>
        <p:grpSpPr>
          <a:xfrm>
            <a:off x="1102919" y="1494170"/>
            <a:ext cx="353234" cy="294190"/>
            <a:chOff x="2619446" y="1532139"/>
            <a:chExt cx="353234" cy="294190"/>
          </a:xfrm>
        </p:grpSpPr>
        <p:sp>
          <p:nvSpPr>
            <p:cNvPr id="70" name="object 45">
              <a:extLst>
                <a:ext uri="{FF2B5EF4-FFF2-40B4-BE49-F238E27FC236}">
                  <a16:creationId xmlns:a16="http://schemas.microsoft.com/office/drawing/2014/main" xmlns="" id="{D77EF9FE-D3AE-4304-A769-EF178DD120DD}"/>
                </a:ext>
              </a:extLst>
            </p:cNvPr>
            <p:cNvSpPr/>
            <p:nvPr/>
          </p:nvSpPr>
          <p:spPr>
            <a:xfrm rot="16880877">
              <a:off x="2657503" y="1518938"/>
              <a:ext cx="277955" cy="336828"/>
            </a:xfrm>
            <a:custGeom>
              <a:avLst/>
              <a:gdLst/>
              <a:ahLst/>
              <a:cxnLst/>
              <a:rect l="l" t="t" r="r" b="b"/>
              <a:pathLst>
                <a:path w="365760" h="443229">
                  <a:moveTo>
                    <a:pt x="346889" y="160413"/>
                  </a:moveTo>
                  <a:lnTo>
                    <a:pt x="141890" y="160413"/>
                  </a:lnTo>
                  <a:lnTo>
                    <a:pt x="9925" y="352399"/>
                  </a:lnTo>
                  <a:lnTo>
                    <a:pt x="3293" y="365171"/>
                  </a:lnTo>
                  <a:lnTo>
                    <a:pt x="0" y="378953"/>
                  </a:lnTo>
                  <a:lnTo>
                    <a:pt x="116" y="393124"/>
                  </a:lnTo>
                  <a:lnTo>
                    <a:pt x="18209" y="428352"/>
                  </a:lnTo>
                  <a:lnTo>
                    <a:pt x="68829" y="443088"/>
                  </a:lnTo>
                  <a:lnTo>
                    <a:pt x="89718" y="434865"/>
                  </a:lnTo>
                  <a:lnTo>
                    <a:pt x="106406" y="418719"/>
                  </a:lnTo>
                  <a:lnTo>
                    <a:pt x="238359" y="226733"/>
                  </a:lnTo>
                  <a:lnTo>
                    <a:pt x="356696" y="226733"/>
                  </a:lnTo>
                  <a:lnTo>
                    <a:pt x="346889" y="160413"/>
                  </a:lnTo>
                  <a:close/>
                </a:path>
                <a:path w="365760" h="443229">
                  <a:moveTo>
                    <a:pt x="356696" y="226733"/>
                  </a:moveTo>
                  <a:lnTo>
                    <a:pt x="238359" y="226733"/>
                  </a:lnTo>
                  <a:lnTo>
                    <a:pt x="249612" y="302793"/>
                  </a:lnTo>
                  <a:lnTo>
                    <a:pt x="250767" y="307187"/>
                  </a:lnTo>
                  <a:lnTo>
                    <a:pt x="277515" y="340542"/>
                  </a:lnTo>
                  <a:lnTo>
                    <a:pt x="315423" y="347662"/>
                  </a:lnTo>
                  <a:lnTo>
                    <a:pt x="326644" y="344874"/>
                  </a:lnTo>
                  <a:lnTo>
                    <a:pt x="359812" y="314741"/>
                  </a:lnTo>
                  <a:lnTo>
                    <a:pt x="365328" y="292747"/>
                  </a:lnTo>
                  <a:lnTo>
                    <a:pt x="364750" y="281203"/>
                  </a:lnTo>
                  <a:lnTo>
                    <a:pt x="356696" y="226733"/>
                  </a:lnTo>
                  <a:close/>
                </a:path>
                <a:path w="365760" h="443229">
                  <a:moveTo>
                    <a:pt x="323170" y="0"/>
                  </a:moveTo>
                  <a:lnTo>
                    <a:pt x="45726" y="61925"/>
                  </a:lnTo>
                  <a:lnTo>
                    <a:pt x="24508" y="71389"/>
                  </a:lnTo>
                  <a:lnTo>
                    <a:pt x="9078" y="87701"/>
                  </a:lnTo>
                  <a:lnTo>
                    <a:pt x="876" y="108597"/>
                  </a:lnTo>
                  <a:lnTo>
                    <a:pt x="1339" y="131813"/>
                  </a:lnTo>
                  <a:lnTo>
                    <a:pt x="30983" y="170857"/>
                  </a:lnTo>
                  <a:lnTo>
                    <a:pt x="50266" y="177080"/>
                  </a:lnTo>
                  <a:lnTo>
                    <a:pt x="71215" y="176187"/>
                  </a:lnTo>
                  <a:lnTo>
                    <a:pt x="141890" y="160413"/>
                  </a:lnTo>
                  <a:lnTo>
                    <a:pt x="346889" y="160413"/>
                  </a:lnTo>
                  <a:lnTo>
                    <a:pt x="323170" y="0"/>
                  </a:lnTo>
                  <a:close/>
                </a:path>
              </a:pathLst>
            </a:custGeom>
            <a:solidFill>
              <a:schemeClr val="accent5"/>
            </a:solidFill>
          </p:spPr>
          <p:txBody>
            <a:bodyPr wrap="square" lIns="0" tIns="0" rIns="0" bIns="0" rtlCol="0"/>
            <a:lstStyle/>
            <a:p>
              <a:endParaRPr>
                <a:latin typeface="Arial" panose="020B0604020202020204" pitchFamily="34" charset="0"/>
              </a:endParaRPr>
            </a:p>
          </p:txBody>
        </p:sp>
        <p:sp>
          <p:nvSpPr>
            <p:cNvPr id="71" name="object 46">
              <a:extLst>
                <a:ext uri="{FF2B5EF4-FFF2-40B4-BE49-F238E27FC236}">
                  <a16:creationId xmlns:a16="http://schemas.microsoft.com/office/drawing/2014/main" xmlns="" id="{E80F2193-0B88-4479-917A-D37409585964}"/>
                </a:ext>
              </a:extLst>
            </p:cNvPr>
            <p:cNvSpPr/>
            <p:nvPr/>
          </p:nvSpPr>
          <p:spPr>
            <a:xfrm rot="16880877">
              <a:off x="2649847" y="1501738"/>
              <a:ext cx="292431" cy="353234"/>
            </a:xfrm>
            <a:custGeom>
              <a:avLst/>
              <a:gdLst/>
              <a:ahLst/>
              <a:cxnLst/>
              <a:rect l="l" t="t" r="r" b="b"/>
              <a:pathLst>
                <a:path w="384810" h="464820">
                  <a:moveTo>
                    <a:pt x="153148" y="187134"/>
                  </a:moveTo>
                  <a:lnTo>
                    <a:pt x="129471" y="187134"/>
                  </a:lnTo>
                  <a:lnTo>
                    <a:pt x="11577" y="358673"/>
                  </a:lnTo>
                  <a:lnTo>
                    <a:pt x="3840" y="373565"/>
                  </a:lnTo>
                  <a:lnTo>
                    <a:pt x="0" y="389640"/>
                  </a:lnTo>
                  <a:lnTo>
                    <a:pt x="138" y="406170"/>
                  </a:lnTo>
                  <a:lnTo>
                    <a:pt x="21247" y="447269"/>
                  </a:lnTo>
                  <a:lnTo>
                    <a:pt x="80308" y="464462"/>
                  </a:lnTo>
                  <a:lnTo>
                    <a:pt x="104680" y="454872"/>
                  </a:lnTo>
                  <a:lnTo>
                    <a:pt x="114566" y="445311"/>
                  </a:lnTo>
                  <a:lnTo>
                    <a:pt x="76754" y="445311"/>
                  </a:lnTo>
                  <a:lnTo>
                    <a:pt x="58053" y="445145"/>
                  </a:lnTo>
                  <a:lnTo>
                    <a:pt x="25543" y="421640"/>
                  </a:lnTo>
                  <a:lnTo>
                    <a:pt x="19343" y="392237"/>
                  </a:lnTo>
                  <a:lnTo>
                    <a:pt x="22022" y="380646"/>
                  </a:lnTo>
                  <a:lnTo>
                    <a:pt x="27668" y="369722"/>
                  </a:lnTo>
                  <a:lnTo>
                    <a:pt x="153148" y="187134"/>
                  </a:lnTo>
                  <a:close/>
                </a:path>
                <a:path w="384810" h="464820">
                  <a:moveTo>
                    <a:pt x="254071" y="212547"/>
                  </a:moveTo>
                  <a:lnTo>
                    <a:pt x="108059" y="424980"/>
                  </a:lnTo>
                  <a:lnTo>
                    <a:pt x="94149" y="438454"/>
                  </a:lnTo>
                  <a:lnTo>
                    <a:pt x="76754" y="445311"/>
                  </a:lnTo>
                  <a:lnTo>
                    <a:pt x="114566" y="445311"/>
                  </a:lnTo>
                  <a:lnTo>
                    <a:pt x="124150" y="436041"/>
                  </a:lnTo>
                  <a:lnTo>
                    <a:pt x="242031" y="264502"/>
                  </a:lnTo>
                  <a:lnTo>
                    <a:pt x="261754" y="264502"/>
                  </a:lnTo>
                  <a:lnTo>
                    <a:pt x="254071" y="212547"/>
                  </a:lnTo>
                  <a:close/>
                </a:path>
                <a:path w="384810" h="464820">
                  <a:moveTo>
                    <a:pt x="261754" y="264502"/>
                  </a:moveTo>
                  <a:lnTo>
                    <a:pt x="242031" y="264502"/>
                  </a:lnTo>
                  <a:lnTo>
                    <a:pt x="249766" y="316750"/>
                  </a:lnTo>
                  <a:lnTo>
                    <a:pt x="282317" y="360794"/>
                  </a:lnTo>
                  <a:lnTo>
                    <a:pt x="326550" y="369112"/>
                  </a:lnTo>
                  <a:lnTo>
                    <a:pt x="339639" y="365851"/>
                  </a:lnTo>
                  <a:lnTo>
                    <a:pt x="351656" y="360179"/>
                  </a:lnTo>
                  <a:lnTo>
                    <a:pt x="362328" y="352262"/>
                  </a:lnTo>
                  <a:lnTo>
                    <a:pt x="364538" y="349821"/>
                  </a:lnTo>
                  <a:lnTo>
                    <a:pt x="323692" y="349821"/>
                  </a:lnTo>
                  <a:lnTo>
                    <a:pt x="306993" y="349425"/>
                  </a:lnTo>
                  <a:lnTo>
                    <a:pt x="271191" y="319570"/>
                  </a:lnTo>
                  <a:lnTo>
                    <a:pt x="268854" y="312508"/>
                  </a:lnTo>
                  <a:lnTo>
                    <a:pt x="261754" y="264502"/>
                  </a:lnTo>
                  <a:close/>
                </a:path>
                <a:path w="384810" h="464820">
                  <a:moveTo>
                    <a:pt x="344469" y="23609"/>
                  </a:moveTo>
                  <a:lnTo>
                    <a:pt x="324746" y="23609"/>
                  </a:lnTo>
                  <a:lnTo>
                    <a:pt x="364802" y="294424"/>
                  </a:lnTo>
                  <a:lnTo>
                    <a:pt x="363792" y="313765"/>
                  </a:lnTo>
                  <a:lnTo>
                    <a:pt x="355720" y="330633"/>
                  </a:lnTo>
                  <a:lnTo>
                    <a:pt x="341912" y="343246"/>
                  </a:lnTo>
                  <a:lnTo>
                    <a:pt x="323692" y="349821"/>
                  </a:lnTo>
                  <a:lnTo>
                    <a:pt x="364538" y="349821"/>
                  </a:lnTo>
                  <a:lnTo>
                    <a:pt x="371381" y="342264"/>
                  </a:lnTo>
                  <a:lnTo>
                    <a:pt x="378336" y="330698"/>
                  </a:lnTo>
                  <a:lnTo>
                    <a:pt x="382825" y="318187"/>
                  </a:lnTo>
                  <a:lnTo>
                    <a:pt x="384774" y="305040"/>
                  </a:lnTo>
                  <a:lnTo>
                    <a:pt x="384106" y="291566"/>
                  </a:lnTo>
                  <a:lnTo>
                    <a:pt x="344469" y="23609"/>
                  </a:lnTo>
                  <a:close/>
                </a:path>
                <a:path w="384810" h="464820">
                  <a:moveTo>
                    <a:pt x="340977" y="0"/>
                  </a:moveTo>
                  <a:lnTo>
                    <a:pt x="53297" y="64198"/>
                  </a:lnTo>
                  <a:lnTo>
                    <a:pt x="28547" y="75236"/>
                  </a:lnTo>
                  <a:lnTo>
                    <a:pt x="10548" y="94264"/>
                  </a:lnTo>
                  <a:lnTo>
                    <a:pt x="979" y="118642"/>
                  </a:lnTo>
                  <a:lnTo>
                    <a:pt x="1519" y="145732"/>
                  </a:lnTo>
                  <a:lnTo>
                    <a:pt x="36102" y="191284"/>
                  </a:lnTo>
                  <a:lnTo>
                    <a:pt x="58598" y="198541"/>
                  </a:lnTo>
                  <a:lnTo>
                    <a:pt x="83040" y="197497"/>
                  </a:lnTo>
                  <a:lnTo>
                    <a:pt x="129471" y="187134"/>
                  </a:lnTo>
                  <a:lnTo>
                    <a:pt x="153148" y="187134"/>
                  </a:lnTo>
                  <a:lnTo>
                    <a:pt x="158637" y="179146"/>
                  </a:lnTo>
                  <a:lnTo>
                    <a:pt x="61241" y="179146"/>
                  </a:lnTo>
                  <a:lnTo>
                    <a:pt x="45134" y="173845"/>
                  </a:lnTo>
                  <a:lnTo>
                    <a:pt x="21128" y="144005"/>
                  </a:lnTo>
                  <a:lnTo>
                    <a:pt x="20168" y="122114"/>
                  </a:lnTo>
                  <a:lnTo>
                    <a:pt x="26992" y="104705"/>
                  </a:lnTo>
                  <a:lnTo>
                    <a:pt x="39850" y="91125"/>
                  </a:lnTo>
                  <a:lnTo>
                    <a:pt x="57551" y="83248"/>
                  </a:lnTo>
                  <a:lnTo>
                    <a:pt x="324746" y="23609"/>
                  </a:lnTo>
                  <a:lnTo>
                    <a:pt x="344469" y="23609"/>
                  </a:lnTo>
                  <a:lnTo>
                    <a:pt x="340977" y="0"/>
                  </a:lnTo>
                  <a:close/>
                </a:path>
                <a:path w="384810" h="464820">
                  <a:moveTo>
                    <a:pt x="173667" y="157276"/>
                  </a:moveTo>
                  <a:lnTo>
                    <a:pt x="78798" y="178460"/>
                  </a:lnTo>
                  <a:lnTo>
                    <a:pt x="61241" y="179146"/>
                  </a:lnTo>
                  <a:lnTo>
                    <a:pt x="158637" y="179146"/>
                  </a:lnTo>
                  <a:lnTo>
                    <a:pt x="173667" y="157276"/>
                  </a:lnTo>
                  <a:close/>
                </a:path>
              </a:pathLst>
            </a:custGeom>
            <a:solidFill>
              <a:srgbClr val="FFFFFF"/>
            </a:solidFill>
          </p:spPr>
          <p:txBody>
            <a:bodyPr wrap="square" lIns="0" tIns="0" rIns="0" bIns="0" rtlCol="0"/>
            <a:lstStyle/>
            <a:p>
              <a:endParaRPr>
                <a:latin typeface="Arial" panose="020B0604020202020204" pitchFamily="34" charset="0"/>
              </a:endParaRPr>
            </a:p>
          </p:txBody>
        </p:sp>
      </p:grpSp>
      <p:grpSp>
        <p:nvGrpSpPr>
          <p:cNvPr id="93" name="Gruppieren 92">
            <a:extLst>
              <a:ext uri="{FF2B5EF4-FFF2-40B4-BE49-F238E27FC236}">
                <a16:creationId xmlns:a16="http://schemas.microsoft.com/office/drawing/2014/main" xmlns="" id="{89F434F7-2467-4BCD-8C46-C31DEA57BDA2}"/>
              </a:ext>
            </a:extLst>
          </p:cNvPr>
          <p:cNvGrpSpPr/>
          <p:nvPr/>
        </p:nvGrpSpPr>
        <p:grpSpPr>
          <a:xfrm>
            <a:off x="3063556" y="1435876"/>
            <a:ext cx="353234" cy="294190"/>
            <a:chOff x="2619446" y="1532139"/>
            <a:chExt cx="353234" cy="294190"/>
          </a:xfrm>
        </p:grpSpPr>
        <p:sp>
          <p:nvSpPr>
            <p:cNvPr id="94" name="object 45">
              <a:extLst>
                <a:ext uri="{FF2B5EF4-FFF2-40B4-BE49-F238E27FC236}">
                  <a16:creationId xmlns:a16="http://schemas.microsoft.com/office/drawing/2014/main" xmlns="" id="{795AE8B2-1011-4987-B346-C1C912528B93}"/>
                </a:ext>
              </a:extLst>
            </p:cNvPr>
            <p:cNvSpPr/>
            <p:nvPr/>
          </p:nvSpPr>
          <p:spPr>
            <a:xfrm rot="16880877">
              <a:off x="2657503" y="1518938"/>
              <a:ext cx="277955" cy="336828"/>
            </a:xfrm>
            <a:custGeom>
              <a:avLst/>
              <a:gdLst/>
              <a:ahLst/>
              <a:cxnLst/>
              <a:rect l="l" t="t" r="r" b="b"/>
              <a:pathLst>
                <a:path w="365760" h="443229">
                  <a:moveTo>
                    <a:pt x="346889" y="160413"/>
                  </a:moveTo>
                  <a:lnTo>
                    <a:pt x="141890" y="160413"/>
                  </a:lnTo>
                  <a:lnTo>
                    <a:pt x="9925" y="352399"/>
                  </a:lnTo>
                  <a:lnTo>
                    <a:pt x="3293" y="365171"/>
                  </a:lnTo>
                  <a:lnTo>
                    <a:pt x="0" y="378953"/>
                  </a:lnTo>
                  <a:lnTo>
                    <a:pt x="116" y="393124"/>
                  </a:lnTo>
                  <a:lnTo>
                    <a:pt x="18209" y="428352"/>
                  </a:lnTo>
                  <a:lnTo>
                    <a:pt x="68829" y="443088"/>
                  </a:lnTo>
                  <a:lnTo>
                    <a:pt x="89718" y="434865"/>
                  </a:lnTo>
                  <a:lnTo>
                    <a:pt x="106406" y="418719"/>
                  </a:lnTo>
                  <a:lnTo>
                    <a:pt x="238359" y="226733"/>
                  </a:lnTo>
                  <a:lnTo>
                    <a:pt x="356696" y="226733"/>
                  </a:lnTo>
                  <a:lnTo>
                    <a:pt x="346889" y="160413"/>
                  </a:lnTo>
                  <a:close/>
                </a:path>
                <a:path w="365760" h="443229">
                  <a:moveTo>
                    <a:pt x="356696" y="226733"/>
                  </a:moveTo>
                  <a:lnTo>
                    <a:pt x="238359" y="226733"/>
                  </a:lnTo>
                  <a:lnTo>
                    <a:pt x="249612" y="302793"/>
                  </a:lnTo>
                  <a:lnTo>
                    <a:pt x="250767" y="307187"/>
                  </a:lnTo>
                  <a:lnTo>
                    <a:pt x="277515" y="340542"/>
                  </a:lnTo>
                  <a:lnTo>
                    <a:pt x="315423" y="347662"/>
                  </a:lnTo>
                  <a:lnTo>
                    <a:pt x="326644" y="344874"/>
                  </a:lnTo>
                  <a:lnTo>
                    <a:pt x="359812" y="314741"/>
                  </a:lnTo>
                  <a:lnTo>
                    <a:pt x="365328" y="292747"/>
                  </a:lnTo>
                  <a:lnTo>
                    <a:pt x="364750" y="281203"/>
                  </a:lnTo>
                  <a:lnTo>
                    <a:pt x="356696" y="226733"/>
                  </a:lnTo>
                  <a:close/>
                </a:path>
                <a:path w="365760" h="443229">
                  <a:moveTo>
                    <a:pt x="323170" y="0"/>
                  </a:moveTo>
                  <a:lnTo>
                    <a:pt x="45726" y="61925"/>
                  </a:lnTo>
                  <a:lnTo>
                    <a:pt x="24508" y="71389"/>
                  </a:lnTo>
                  <a:lnTo>
                    <a:pt x="9078" y="87701"/>
                  </a:lnTo>
                  <a:lnTo>
                    <a:pt x="876" y="108597"/>
                  </a:lnTo>
                  <a:lnTo>
                    <a:pt x="1339" y="131813"/>
                  </a:lnTo>
                  <a:lnTo>
                    <a:pt x="30983" y="170857"/>
                  </a:lnTo>
                  <a:lnTo>
                    <a:pt x="50266" y="177080"/>
                  </a:lnTo>
                  <a:lnTo>
                    <a:pt x="71215" y="176187"/>
                  </a:lnTo>
                  <a:lnTo>
                    <a:pt x="141890" y="160413"/>
                  </a:lnTo>
                  <a:lnTo>
                    <a:pt x="346889" y="160413"/>
                  </a:lnTo>
                  <a:lnTo>
                    <a:pt x="323170" y="0"/>
                  </a:lnTo>
                  <a:close/>
                </a:path>
              </a:pathLst>
            </a:custGeom>
            <a:solidFill>
              <a:schemeClr val="accent5"/>
            </a:solidFill>
          </p:spPr>
          <p:txBody>
            <a:bodyPr wrap="square" lIns="0" tIns="0" rIns="0" bIns="0" rtlCol="0"/>
            <a:lstStyle/>
            <a:p>
              <a:endParaRPr>
                <a:latin typeface="Arial" panose="020B0604020202020204" pitchFamily="34" charset="0"/>
              </a:endParaRPr>
            </a:p>
          </p:txBody>
        </p:sp>
        <p:sp>
          <p:nvSpPr>
            <p:cNvPr id="95" name="object 46">
              <a:extLst>
                <a:ext uri="{FF2B5EF4-FFF2-40B4-BE49-F238E27FC236}">
                  <a16:creationId xmlns:a16="http://schemas.microsoft.com/office/drawing/2014/main" xmlns="" id="{1BF57C9F-31F9-4CDF-83FF-009AD8A45BA5}"/>
                </a:ext>
              </a:extLst>
            </p:cNvPr>
            <p:cNvSpPr/>
            <p:nvPr/>
          </p:nvSpPr>
          <p:spPr>
            <a:xfrm rot="16880877">
              <a:off x="2649847" y="1501738"/>
              <a:ext cx="292431" cy="353234"/>
            </a:xfrm>
            <a:custGeom>
              <a:avLst/>
              <a:gdLst/>
              <a:ahLst/>
              <a:cxnLst/>
              <a:rect l="l" t="t" r="r" b="b"/>
              <a:pathLst>
                <a:path w="384810" h="464820">
                  <a:moveTo>
                    <a:pt x="153148" y="187134"/>
                  </a:moveTo>
                  <a:lnTo>
                    <a:pt x="129471" y="187134"/>
                  </a:lnTo>
                  <a:lnTo>
                    <a:pt x="11577" y="358673"/>
                  </a:lnTo>
                  <a:lnTo>
                    <a:pt x="3840" y="373565"/>
                  </a:lnTo>
                  <a:lnTo>
                    <a:pt x="0" y="389640"/>
                  </a:lnTo>
                  <a:lnTo>
                    <a:pt x="138" y="406170"/>
                  </a:lnTo>
                  <a:lnTo>
                    <a:pt x="21247" y="447269"/>
                  </a:lnTo>
                  <a:lnTo>
                    <a:pt x="80308" y="464462"/>
                  </a:lnTo>
                  <a:lnTo>
                    <a:pt x="104680" y="454872"/>
                  </a:lnTo>
                  <a:lnTo>
                    <a:pt x="114566" y="445311"/>
                  </a:lnTo>
                  <a:lnTo>
                    <a:pt x="76754" y="445311"/>
                  </a:lnTo>
                  <a:lnTo>
                    <a:pt x="58053" y="445145"/>
                  </a:lnTo>
                  <a:lnTo>
                    <a:pt x="25543" y="421640"/>
                  </a:lnTo>
                  <a:lnTo>
                    <a:pt x="19343" y="392237"/>
                  </a:lnTo>
                  <a:lnTo>
                    <a:pt x="22022" y="380646"/>
                  </a:lnTo>
                  <a:lnTo>
                    <a:pt x="27668" y="369722"/>
                  </a:lnTo>
                  <a:lnTo>
                    <a:pt x="153148" y="187134"/>
                  </a:lnTo>
                  <a:close/>
                </a:path>
                <a:path w="384810" h="464820">
                  <a:moveTo>
                    <a:pt x="254071" y="212547"/>
                  </a:moveTo>
                  <a:lnTo>
                    <a:pt x="108059" y="424980"/>
                  </a:lnTo>
                  <a:lnTo>
                    <a:pt x="94149" y="438454"/>
                  </a:lnTo>
                  <a:lnTo>
                    <a:pt x="76754" y="445311"/>
                  </a:lnTo>
                  <a:lnTo>
                    <a:pt x="114566" y="445311"/>
                  </a:lnTo>
                  <a:lnTo>
                    <a:pt x="124150" y="436041"/>
                  </a:lnTo>
                  <a:lnTo>
                    <a:pt x="242031" y="264502"/>
                  </a:lnTo>
                  <a:lnTo>
                    <a:pt x="261754" y="264502"/>
                  </a:lnTo>
                  <a:lnTo>
                    <a:pt x="254071" y="212547"/>
                  </a:lnTo>
                  <a:close/>
                </a:path>
                <a:path w="384810" h="464820">
                  <a:moveTo>
                    <a:pt x="261754" y="264502"/>
                  </a:moveTo>
                  <a:lnTo>
                    <a:pt x="242031" y="264502"/>
                  </a:lnTo>
                  <a:lnTo>
                    <a:pt x="249766" y="316750"/>
                  </a:lnTo>
                  <a:lnTo>
                    <a:pt x="282317" y="360794"/>
                  </a:lnTo>
                  <a:lnTo>
                    <a:pt x="326550" y="369112"/>
                  </a:lnTo>
                  <a:lnTo>
                    <a:pt x="339639" y="365851"/>
                  </a:lnTo>
                  <a:lnTo>
                    <a:pt x="351656" y="360179"/>
                  </a:lnTo>
                  <a:lnTo>
                    <a:pt x="362328" y="352262"/>
                  </a:lnTo>
                  <a:lnTo>
                    <a:pt x="364538" y="349821"/>
                  </a:lnTo>
                  <a:lnTo>
                    <a:pt x="323692" y="349821"/>
                  </a:lnTo>
                  <a:lnTo>
                    <a:pt x="306993" y="349425"/>
                  </a:lnTo>
                  <a:lnTo>
                    <a:pt x="271191" y="319570"/>
                  </a:lnTo>
                  <a:lnTo>
                    <a:pt x="268854" y="312508"/>
                  </a:lnTo>
                  <a:lnTo>
                    <a:pt x="261754" y="264502"/>
                  </a:lnTo>
                  <a:close/>
                </a:path>
                <a:path w="384810" h="464820">
                  <a:moveTo>
                    <a:pt x="344469" y="23609"/>
                  </a:moveTo>
                  <a:lnTo>
                    <a:pt x="324746" y="23609"/>
                  </a:lnTo>
                  <a:lnTo>
                    <a:pt x="364802" y="294424"/>
                  </a:lnTo>
                  <a:lnTo>
                    <a:pt x="363792" y="313765"/>
                  </a:lnTo>
                  <a:lnTo>
                    <a:pt x="355720" y="330633"/>
                  </a:lnTo>
                  <a:lnTo>
                    <a:pt x="341912" y="343246"/>
                  </a:lnTo>
                  <a:lnTo>
                    <a:pt x="323692" y="349821"/>
                  </a:lnTo>
                  <a:lnTo>
                    <a:pt x="364538" y="349821"/>
                  </a:lnTo>
                  <a:lnTo>
                    <a:pt x="371381" y="342264"/>
                  </a:lnTo>
                  <a:lnTo>
                    <a:pt x="378336" y="330698"/>
                  </a:lnTo>
                  <a:lnTo>
                    <a:pt x="382825" y="318187"/>
                  </a:lnTo>
                  <a:lnTo>
                    <a:pt x="384774" y="305040"/>
                  </a:lnTo>
                  <a:lnTo>
                    <a:pt x="384106" y="291566"/>
                  </a:lnTo>
                  <a:lnTo>
                    <a:pt x="344469" y="23609"/>
                  </a:lnTo>
                  <a:close/>
                </a:path>
                <a:path w="384810" h="464820">
                  <a:moveTo>
                    <a:pt x="340977" y="0"/>
                  </a:moveTo>
                  <a:lnTo>
                    <a:pt x="53297" y="64198"/>
                  </a:lnTo>
                  <a:lnTo>
                    <a:pt x="28547" y="75236"/>
                  </a:lnTo>
                  <a:lnTo>
                    <a:pt x="10548" y="94264"/>
                  </a:lnTo>
                  <a:lnTo>
                    <a:pt x="979" y="118642"/>
                  </a:lnTo>
                  <a:lnTo>
                    <a:pt x="1519" y="145732"/>
                  </a:lnTo>
                  <a:lnTo>
                    <a:pt x="36102" y="191284"/>
                  </a:lnTo>
                  <a:lnTo>
                    <a:pt x="58598" y="198541"/>
                  </a:lnTo>
                  <a:lnTo>
                    <a:pt x="83040" y="197497"/>
                  </a:lnTo>
                  <a:lnTo>
                    <a:pt x="129471" y="187134"/>
                  </a:lnTo>
                  <a:lnTo>
                    <a:pt x="153148" y="187134"/>
                  </a:lnTo>
                  <a:lnTo>
                    <a:pt x="158637" y="179146"/>
                  </a:lnTo>
                  <a:lnTo>
                    <a:pt x="61241" y="179146"/>
                  </a:lnTo>
                  <a:lnTo>
                    <a:pt x="45134" y="173845"/>
                  </a:lnTo>
                  <a:lnTo>
                    <a:pt x="21128" y="144005"/>
                  </a:lnTo>
                  <a:lnTo>
                    <a:pt x="20168" y="122114"/>
                  </a:lnTo>
                  <a:lnTo>
                    <a:pt x="26992" y="104705"/>
                  </a:lnTo>
                  <a:lnTo>
                    <a:pt x="39850" y="91125"/>
                  </a:lnTo>
                  <a:lnTo>
                    <a:pt x="57551" y="83248"/>
                  </a:lnTo>
                  <a:lnTo>
                    <a:pt x="324746" y="23609"/>
                  </a:lnTo>
                  <a:lnTo>
                    <a:pt x="344469" y="23609"/>
                  </a:lnTo>
                  <a:lnTo>
                    <a:pt x="340977" y="0"/>
                  </a:lnTo>
                  <a:close/>
                </a:path>
                <a:path w="384810" h="464820">
                  <a:moveTo>
                    <a:pt x="173667" y="157276"/>
                  </a:moveTo>
                  <a:lnTo>
                    <a:pt x="78798" y="178460"/>
                  </a:lnTo>
                  <a:lnTo>
                    <a:pt x="61241" y="179146"/>
                  </a:lnTo>
                  <a:lnTo>
                    <a:pt x="158637" y="179146"/>
                  </a:lnTo>
                  <a:lnTo>
                    <a:pt x="173667" y="157276"/>
                  </a:lnTo>
                  <a:close/>
                </a:path>
              </a:pathLst>
            </a:custGeom>
            <a:solidFill>
              <a:srgbClr val="FFFFFF"/>
            </a:solidFill>
          </p:spPr>
          <p:txBody>
            <a:bodyPr wrap="square" lIns="0" tIns="0" rIns="0" bIns="0" rtlCol="0"/>
            <a:lstStyle/>
            <a:p>
              <a:endParaRPr>
                <a:latin typeface="Arial" panose="020B0604020202020204" pitchFamily="34" charset="0"/>
              </a:endParaRPr>
            </a:p>
          </p:txBody>
        </p:sp>
      </p:grpSp>
      <p:grpSp>
        <p:nvGrpSpPr>
          <p:cNvPr id="96" name="Gruppieren 95">
            <a:extLst>
              <a:ext uri="{FF2B5EF4-FFF2-40B4-BE49-F238E27FC236}">
                <a16:creationId xmlns:a16="http://schemas.microsoft.com/office/drawing/2014/main" xmlns="" id="{3032AB20-DD64-4B25-8AB3-4B1905AEC90B}"/>
              </a:ext>
            </a:extLst>
          </p:cNvPr>
          <p:cNvGrpSpPr/>
          <p:nvPr/>
        </p:nvGrpSpPr>
        <p:grpSpPr>
          <a:xfrm>
            <a:off x="4602702" y="1332889"/>
            <a:ext cx="353234" cy="294190"/>
            <a:chOff x="2619446" y="1532139"/>
            <a:chExt cx="353234" cy="294190"/>
          </a:xfrm>
        </p:grpSpPr>
        <p:sp>
          <p:nvSpPr>
            <p:cNvPr id="97" name="object 45">
              <a:extLst>
                <a:ext uri="{FF2B5EF4-FFF2-40B4-BE49-F238E27FC236}">
                  <a16:creationId xmlns:a16="http://schemas.microsoft.com/office/drawing/2014/main" xmlns="" id="{10F5D72A-1D0F-4DD0-B187-689885CB58FE}"/>
                </a:ext>
              </a:extLst>
            </p:cNvPr>
            <p:cNvSpPr/>
            <p:nvPr/>
          </p:nvSpPr>
          <p:spPr>
            <a:xfrm rot="16880877">
              <a:off x="2657503" y="1518938"/>
              <a:ext cx="277955" cy="336828"/>
            </a:xfrm>
            <a:custGeom>
              <a:avLst/>
              <a:gdLst/>
              <a:ahLst/>
              <a:cxnLst/>
              <a:rect l="l" t="t" r="r" b="b"/>
              <a:pathLst>
                <a:path w="365760" h="443229">
                  <a:moveTo>
                    <a:pt x="346889" y="160413"/>
                  </a:moveTo>
                  <a:lnTo>
                    <a:pt x="141890" y="160413"/>
                  </a:lnTo>
                  <a:lnTo>
                    <a:pt x="9925" y="352399"/>
                  </a:lnTo>
                  <a:lnTo>
                    <a:pt x="3293" y="365171"/>
                  </a:lnTo>
                  <a:lnTo>
                    <a:pt x="0" y="378953"/>
                  </a:lnTo>
                  <a:lnTo>
                    <a:pt x="116" y="393124"/>
                  </a:lnTo>
                  <a:lnTo>
                    <a:pt x="18209" y="428352"/>
                  </a:lnTo>
                  <a:lnTo>
                    <a:pt x="68829" y="443088"/>
                  </a:lnTo>
                  <a:lnTo>
                    <a:pt x="89718" y="434865"/>
                  </a:lnTo>
                  <a:lnTo>
                    <a:pt x="106406" y="418719"/>
                  </a:lnTo>
                  <a:lnTo>
                    <a:pt x="238359" y="226733"/>
                  </a:lnTo>
                  <a:lnTo>
                    <a:pt x="356696" y="226733"/>
                  </a:lnTo>
                  <a:lnTo>
                    <a:pt x="346889" y="160413"/>
                  </a:lnTo>
                  <a:close/>
                </a:path>
                <a:path w="365760" h="443229">
                  <a:moveTo>
                    <a:pt x="356696" y="226733"/>
                  </a:moveTo>
                  <a:lnTo>
                    <a:pt x="238359" y="226733"/>
                  </a:lnTo>
                  <a:lnTo>
                    <a:pt x="249612" y="302793"/>
                  </a:lnTo>
                  <a:lnTo>
                    <a:pt x="250767" y="307187"/>
                  </a:lnTo>
                  <a:lnTo>
                    <a:pt x="277515" y="340542"/>
                  </a:lnTo>
                  <a:lnTo>
                    <a:pt x="315423" y="347662"/>
                  </a:lnTo>
                  <a:lnTo>
                    <a:pt x="326644" y="344874"/>
                  </a:lnTo>
                  <a:lnTo>
                    <a:pt x="359812" y="314741"/>
                  </a:lnTo>
                  <a:lnTo>
                    <a:pt x="365328" y="292747"/>
                  </a:lnTo>
                  <a:lnTo>
                    <a:pt x="364750" y="281203"/>
                  </a:lnTo>
                  <a:lnTo>
                    <a:pt x="356696" y="226733"/>
                  </a:lnTo>
                  <a:close/>
                </a:path>
                <a:path w="365760" h="443229">
                  <a:moveTo>
                    <a:pt x="323170" y="0"/>
                  </a:moveTo>
                  <a:lnTo>
                    <a:pt x="45726" y="61925"/>
                  </a:lnTo>
                  <a:lnTo>
                    <a:pt x="24508" y="71389"/>
                  </a:lnTo>
                  <a:lnTo>
                    <a:pt x="9078" y="87701"/>
                  </a:lnTo>
                  <a:lnTo>
                    <a:pt x="876" y="108597"/>
                  </a:lnTo>
                  <a:lnTo>
                    <a:pt x="1339" y="131813"/>
                  </a:lnTo>
                  <a:lnTo>
                    <a:pt x="30983" y="170857"/>
                  </a:lnTo>
                  <a:lnTo>
                    <a:pt x="50266" y="177080"/>
                  </a:lnTo>
                  <a:lnTo>
                    <a:pt x="71215" y="176187"/>
                  </a:lnTo>
                  <a:lnTo>
                    <a:pt x="141890" y="160413"/>
                  </a:lnTo>
                  <a:lnTo>
                    <a:pt x="346889" y="160413"/>
                  </a:lnTo>
                  <a:lnTo>
                    <a:pt x="323170" y="0"/>
                  </a:lnTo>
                  <a:close/>
                </a:path>
              </a:pathLst>
            </a:custGeom>
            <a:solidFill>
              <a:schemeClr val="accent5"/>
            </a:solidFill>
          </p:spPr>
          <p:txBody>
            <a:bodyPr wrap="square" lIns="0" tIns="0" rIns="0" bIns="0" rtlCol="0"/>
            <a:lstStyle/>
            <a:p>
              <a:endParaRPr>
                <a:latin typeface="Arial" panose="020B0604020202020204" pitchFamily="34" charset="0"/>
              </a:endParaRPr>
            </a:p>
          </p:txBody>
        </p:sp>
        <p:sp>
          <p:nvSpPr>
            <p:cNvPr id="98" name="object 46">
              <a:extLst>
                <a:ext uri="{FF2B5EF4-FFF2-40B4-BE49-F238E27FC236}">
                  <a16:creationId xmlns:a16="http://schemas.microsoft.com/office/drawing/2014/main" xmlns="" id="{51C5BF11-2726-4D1A-B05B-D2649152CBE0}"/>
                </a:ext>
              </a:extLst>
            </p:cNvPr>
            <p:cNvSpPr/>
            <p:nvPr/>
          </p:nvSpPr>
          <p:spPr>
            <a:xfrm rot="16880877">
              <a:off x="2649847" y="1501738"/>
              <a:ext cx="292431" cy="353234"/>
            </a:xfrm>
            <a:custGeom>
              <a:avLst/>
              <a:gdLst/>
              <a:ahLst/>
              <a:cxnLst/>
              <a:rect l="l" t="t" r="r" b="b"/>
              <a:pathLst>
                <a:path w="384810" h="464820">
                  <a:moveTo>
                    <a:pt x="153148" y="187134"/>
                  </a:moveTo>
                  <a:lnTo>
                    <a:pt x="129471" y="187134"/>
                  </a:lnTo>
                  <a:lnTo>
                    <a:pt x="11577" y="358673"/>
                  </a:lnTo>
                  <a:lnTo>
                    <a:pt x="3840" y="373565"/>
                  </a:lnTo>
                  <a:lnTo>
                    <a:pt x="0" y="389640"/>
                  </a:lnTo>
                  <a:lnTo>
                    <a:pt x="138" y="406170"/>
                  </a:lnTo>
                  <a:lnTo>
                    <a:pt x="21247" y="447269"/>
                  </a:lnTo>
                  <a:lnTo>
                    <a:pt x="80308" y="464462"/>
                  </a:lnTo>
                  <a:lnTo>
                    <a:pt x="104680" y="454872"/>
                  </a:lnTo>
                  <a:lnTo>
                    <a:pt x="114566" y="445311"/>
                  </a:lnTo>
                  <a:lnTo>
                    <a:pt x="76754" y="445311"/>
                  </a:lnTo>
                  <a:lnTo>
                    <a:pt x="58053" y="445145"/>
                  </a:lnTo>
                  <a:lnTo>
                    <a:pt x="25543" y="421640"/>
                  </a:lnTo>
                  <a:lnTo>
                    <a:pt x="19343" y="392237"/>
                  </a:lnTo>
                  <a:lnTo>
                    <a:pt x="22022" y="380646"/>
                  </a:lnTo>
                  <a:lnTo>
                    <a:pt x="27668" y="369722"/>
                  </a:lnTo>
                  <a:lnTo>
                    <a:pt x="153148" y="187134"/>
                  </a:lnTo>
                  <a:close/>
                </a:path>
                <a:path w="384810" h="464820">
                  <a:moveTo>
                    <a:pt x="254071" y="212547"/>
                  </a:moveTo>
                  <a:lnTo>
                    <a:pt x="108059" y="424980"/>
                  </a:lnTo>
                  <a:lnTo>
                    <a:pt x="94149" y="438454"/>
                  </a:lnTo>
                  <a:lnTo>
                    <a:pt x="76754" y="445311"/>
                  </a:lnTo>
                  <a:lnTo>
                    <a:pt x="114566" y="445311"/>
                  </a:lnTo>
                  <a:lnTo>
                    <a:pt x="124150" y="436041"/>
                  </a:lnTo>
                  <a:lnTo>
                    <a:pt x="242031" y="264502"/>
                  </a:lnTo>
                  <a:lnTo>
                    <a:pt x="261754" y="264502"/>
                  </a:lnTo>
                  <a:lnTo>
                    <a:pt x="254071" y="212547"/>
                  </a:lnTo>
                  <a:close/>
                </a:path>
                <a:path w="384810" h="464820">
                  <a:moveTo>
                    <a:pt x="261754" y="264502"/>
                  </a:moveTo>
                  <a:lnTo>
                    <a:pt x="242031" y="264502"/>
                  </a:lnTo>
                  <a:lnTo>
                    <a:pt x="249766" y="316750"/>
                  </a:lnTo>
                  <a:lnTo>
                    <a:pt x="282317" y="360794"/>
                  </a:lnTo>
                  <a:lnTo>
                    <a:pt x="326550" y="369112"/>
                  </a:lnTo>
                  <a:lnTo>
                    <a:pt x="339639" y="365851"/>
                  </a:lnTo>
                  <a:lnTo>
                    <a:pt x="351656" y="360179"/>
                  </a:lnTo>
                  <a:lnTo>
                    <a:pt x="362328" y="352262"/>
                  </a:lnTo>
                  <a:lnTo>
                    <a:pt x="364538" y="349821"/>
                  </a:lnTo>
                  <a:lnTo>
                    <a:pt x="323692" y="349821"/>
                  </a:lnTo>
                  <a:lnTo>
                    <a:pt x="306993" y="349425"/>
                  </a:lnTo>
                  <a:lnTo>
                    <a:pt x="271191" y="319570"/>
                  </a:lnTo>
                  <a:lnTo>
                    <a:pt x="268854" y="312508"/>
                  </a:lnTo>
                  <a:lnTo>
                    <a:pt x="261754" y="264502"/>
                  </a:lnTo>
                  <a:close/>
                </a:path>
                <a:path w="384810" h="464820">
                  <a:moveTo>
                    <a:pt x="344469" y="23609"/>
                  </a:moveTo>
                  <a:lnTo>
                    <a:pt x="324746" y="23609"/>
                  </a:lnTo>
                  <a:lnTo>
                    <a:pt x="364802" y="294424"/>
                  </a:lnTo>
                  <a:lnTo>
                    <a:pt x="363792" y="313765"/>
                  </a:lnTo>
                  <a:lnTo>
                    <a:pt x="355720" y="330633"/>
                  </a:lnTo>
                  <a:lnTo>
                    <a:pt x="341912" y="343246"/>
                  </a:lnTo>
                  <a:lnTo>
                    <a:pt x="323692" y="349821"/>
                  </a:lnTo>
                  <a:lnTo>
                    <a:pt x="364538" y="349821"/>
                  </a:lnTo>
                  <a:lnTo>
                    <a:pt x="371381" y="342264"/>
                  </a:lnTo>
                  <a:lnTo>
                    <a:pt x="378336" y="330698"/>
                  </a:lnTo>
                  <a:lnTo>
                    <a:pt x="382825" y="318187"/>
                  </a:lnTo>
                  <a:lnTo>
                    <a:pt x="384774" y="305040"/>
                  </a:lnTo>
                  <a:lnTo>
                    <a:pt x="384106" y="291566"/>
                  </a:lnTo>
                  <a:lnTo>
                    <a:pt x="344469" y="23609"/>
                  </a:lnTo>
                  <a:close/>
                </a:path>
                <a:path w="384810" h="464820">
                  <a:moveTo>
                    <a:pt x="340977" y="0"/>
                  </a:moveTo>
                  <a:lnTo>
                    <a:pt x="53297" y="64198"/>
                  </a:lnTo>
                  <a:lnTo>
                    <a:pt x="28547" y="75236"/>
                  </a:lnTo>
                  <a:lnTo>
                    <a:pt x="10548" y="94264"/>
                  </a:lnTo>
                  <a:lnTo>
                    <a:pt x="979" y="118642"/>
                  </a:lnTo>
                  <a:lnTo>
                    <a:pt x="1519" y="145732"/>
                  </a:lnTo>
                  <a:lnTo>
                    <a:pt x="36102" y="191284"/>
                  </a:lnTo>
                  <a:lnTo>
                    <a:pt x="58598" y="198541"/>
                  </a:lnTo>
                  <a:lnTo>
                    <a:pt x="83040" y="197497"/>
                  </a:lnTo>
                  <a:lnTo>
                    <a:pt x="129471" y="187134"/>
                  </a:lnTo>
                  <a:lnTo>
                    <a:pt x="153148" y="187134"/>
                  </a:lnTo>
                  <a:lnTo>
                    <a:pt x="158637" y="179146"/>
                  </a:lnTo>
                  <a:lnTo>
                    <a:pt x="61241" y="179146"/>
                  </a:lnTo>
                  <a:lnTo>
                    <a:pt x="45134" y="173845"/>
                  </a:lnTo>
                  <a:lnTo>
                    <a:pt x="21128" y="144005"/>
                  </a:lnTo>
                  <a:lnTo>
                    <a:pt x="20168" y="122114"/>
                  </a:lnTo>
                  <a:lnTo>
                    <a:pt x="26992" y="104705"/>
                  </a:lnTo>
                  <a:lnTo>
                    <a:pt x="39850" y="91125"/>
                  </a:lnTo>
                  <a:lnTo>
                    <a:pt x="57551" y="83248"/>
                  </a:lnTo>
                  <a:lnTo>
                    <a:pt x="324746" y="23609"/>
                  </a:lnTo>
                  <a:lnTo>
                    <a:pt x="344469" y="23609"/>
                  </a:lnTo>
                  <a:lnTo>
                    <a:pt x="340977" y="0"/>
                  </a:lnTo>
                  <a:close/>
                </a:path>
                <a:path w="384810" h="464820">
                  <a:moveTo>
                    <a:pt x="173667" y="157276"/>
                  </a:moveTo>
                  <a:lnTo>
                    <a:pt x="78798" y="178460"/>
                  </a:lnTo>
                  <a:lnTo>
                    <a:pt x="61241" y="179146"/>
                  </a:lnTo>
                  <a:lnTo>
                    <a:pt x="158637" y="179146"/>
                  </a:lnTo>
                  <a:lnTo>
                    <a:pt x="173667" y="157276"/>
                  </a:lnTo>
                  <a:close/>
                </a:path>
              </a:pathLst>
            </a:custGeom>
            <a:solidFill>
              <a:srgbClr val="FFFFFF"/>
            </a:solidFill>
          </p:spPr>
          <p:txBody>
            <a:bodyPr wrap="square" lIns="0" tIns="0" rIns="0" bIns="0" rtlCol="0"/>
            <a:lstStyle/>
            <a:p>
              <a:endParaRPr>
                <a:latin typeface="Arial" panose="020B0604020202020204" pitchFamily="34" charset="0"/>
              </a:endParaRPr>
            </a:p>
          </p:txBody>
        </p:sp>
      </p:grpSp>
      <p:grpSp>
        <p:nvGrpSpPr>
          <p:cNvPr id="99" name="Gruppieren 98">
            <a:extLst>
              <a:ext uri="{FF2B5EF4-FFF2-40B4-BE49-F238E27FC236}">
                <a16:creationId xmlns:a16="http://schemas.microsoft.com/office/drawing/2014/main" xmlns="" id="{AA23BF51-8C8A-4406-A182-4813735BFD8C}"/>
              </a:ext>
            </a:extLst>
          </p:cNvPr>
          <p:cNvGrpSpPr/>
          <p:nvPr/>
        </p:nvGrpSpPr>
        <p:grpSpPr>
          <a:xfrm>
            <a:off x="6313057" y="1502288"/>
            <a:ext cx="353234" cy="294190"/>
            <a:chOff x="2619446" y="1532139"/>
            <a:chExt cx="353234" cy="294190"/>
          </a:xfrm>
        </p:grpSpPr>
        <p:sp>
          <p:nvSpPr>
            <p:cNvPr id="100" name="object 45">
              <a:extLst>
                <a:ext uri="{FF2B5EF4-FFF2-40B4-BE49-F238E27FC236}">
                  <a16:creationId xmlns:a16="http://schemas.microsoft.com/office/drawing/2014/main" xmlns="" id="{8BE2C078-69BF-4AAA-BBB8-68AA04544EDF}"/>
                </a:ext>
              </a:extLst>
            </p:cNvPr>
            <p:cNvSpPr/>
            <p:nvPr/>
          </p:nvSpPr>
          <p:spPr>
            <a:xfrm rot="16880877">
              <a:off x="2657503" y="1518938"/>
              <a:ext cx="277955" cy="336828"/>
            </a:xfrm>
            <a:custGeom>
              <a:avLst/>
              <a:gdLst/>
              <a:ahLst/>
              <a:cxnLst/>
              <a:rect l="l" t="t" r="r" b="b"/>
              <a:pathLst>
                <a:path w="365760" h="443229">
                  <a:moveTo>
                    <a:pt x="346889" y="160413"/>
                  </a:moveTo>
                  <a:lnTo>
                    <a:pt x="141890" y="160413"/>
                  </a:lnTo>
                  <a:lnTo>
                    <a:pt x="9925" y="352399"/>
                  </a:lnTo>
                  <a:lnTo>
                    <a:pt x="3293" y="365171"/>
                  </a:lnTo>
                  <a:lnTo>
                    <a:pt x="0" y="378953"/>
                  </a:lnTo>
                  <a:lnTo>
                    <a:pt x="116" y="393124"/>
                  </a:lnTo>
                  <a:lnTo>
                    <a:pt x="18209" y="428352"/>
                  </a:lnTo>
                  <a:lnTo>
                    <a:pt x="68829" y="443088"/>
                  </a:lnTo>
                  <a:lnTo>
                    <a:pt x="89718" y="434865"/>
                  </a:lnTo>
                  <a:lnTo>
                    <a:pt x="106406" y="418719"/>
                  </a:lnTo>
                  <a:lnTo>
                    <a:pt x="238359" y="226733"/>
                  </a:lnTo>
                  <a:lnTo>
                    <a:pt x="356696" y="226733"/>
                  </a:lnTo>
                  <a:lnTo>
                    <a:pt x="346889" y="160413"/>
                  </a:lnTo>
                  <a:close/>
                </a:path>
                <a:path w="365760" h="443229">
                  <a:moveTo>
                    <a:pt x="356696" y="226733"/>
                  </a:moveTo>
                  <a:lnTo>
                    <a:pt x="238359" y="226733"/>
                  </a:lnTo>
                  <a:lnTo>
                    <a:pt x="249612" y="302793"/>
                  </a:lnTo>
                  <a:lnTo>
                    <a:pt x="250767" y="307187"/>
                  </a:lnTo>
                  <a:lnTo>
                    <a:pt x="277515" y="340542"/>
                  </a:lnTo>
                  <a:lnTo>
                    <a:pt x="315423" y="347662"/>
                  </a:lnTo>
                  <a:lnTo>
                    <a:pt x="326644" y="344874"/>
                  </a:lnTo>
                  <a:lnTo>
                    <a:pt x="359812" y="314741"/>
                  </a:lnTo>
                  <a:lnTo>
                    <a:pt x="365328" y="292747"/>
                  </a:lnTo>
                  <a:lnTo>
                    <a:pt x="364750" y="281203"/>
                  </a:lnTo>
                  <a:lnTo>
                    <a:pt x="356696" y="226733"/>
                  </a:lnTo>
                  <a:close/>
                </a:path>
                <a:path w="365760" h="443229">
                  <a:moveTo>
                    <a:pt x="323170" y="0"/>
                  </a:moveTo>
                  <a:lnTo>
                    <a:pt x="45726" y="61925"/>
                  </a:lnTo>
                  <a:lnTo>
                    <a:pt x="24508" y="71389"/>
                  </a:lnTo>
                  <a:lnTo>
                    <a:pt x="9078" y="87701"/>
                  </a:lnTo>
                  <a:lnTo>
                    <a:pt x="876" y="108597"/>
                  </a:lnTo>
                  <a:lnTo>
                    <a:pt x="1339" y="131813"/>
                  </a:lnTo>
                  <a:lnTo>
                    <a:pt x="30983" y="170857"/>
                  </a:lnTo>
                  <a:lnTo>
                    <a:pt x="50266" y="177080"/>
                  </a:lnTo>
                  <a:lnTo>
                    <a:pt x="71215" y="176187"/>
                  </a:lnTo>
                  <a:lnTo>
                    <a:pt x="141890" y="160413"/>
                  </a:lnTo>
                  <a:lnTo>
                    <a:pt x="346889" y="160413"/>
                  </a:lnTo>
                  <a:lnTo>
                    <a:pt x="323170" y="0"/>
                  </a:lnTo>
                  <a:close/>
                </a:path>
              </a:pathLst>
            </a:custGeom>
            <a:solidFill>
              <a:schemeClr val="accent5"/>
            </a:solidFill>
          </p:spPr>
          <p:txBody>
            <a:bodyPr wrap="square" lIns="0" tIns="0" rIns="0" bIns="0" rtlCol="0"/>
            <a:lstStyle/>
            <a:p>
              <a:endParaRPr>
                <a:latin typeface="Arial" panose="020B0604020202020204" pitchFamily="34" charset="0"/>
              </a:endParaRPr>
            </a:p>
          </p:txBody>
        </p:sp>
        <p:sp>
          <p:nvSpPr>
            <p:cNvPr id="101" name="object 46">
              <a:extLst>
                <a:ext uri="{FF2B5EF4-FFF2-40B4-BE49-F238E27FC236}">
                  <a16:creationId xmlns:a16="http://schemas.microsoft.com/office/drawing/2014/main" xmlns="" id="{A04A1BA9-AB33-4540-AA0D-D2A922E07B3A}"/>
                </a:ext>
              </a:extLst>
            </p:cNvPr>
            <p:cNvSpPr/>
            <p:nvPr/>
          </p:nvSpPr>
          <p:spPr>
            <a:xfrm rot="16880877">
              <a:off x="2649847" y="1501738"/>
              <a:ext cx="292431" cy="353234"/>
            </a:xfrm>
            <a:custGeom>
              <a:avLst/>
              <a:gdLst/>
              <a:ahLst/>
              <a:cxnLst/>
              <a:rect l="l" t="t" r="r" b="b"/>
              <a:pathLst>
                <a:path w="384810" h="464820">
                  <a:moveTo>
                    <a:pt x="153148" y="187134"/>
                  </a:moveTo>
                  <a:lnTo>
                    <a:pt x="129471" y="187134"/>
                  </a:lnTo>
                  <a:lnTo>
                    <a:pt x="11577" y="358673"/>
                  </a:lnTo>
                  <a:lnTo>
                    <a:pt x="3840" y="373565"/>
                  </a:lnTo>
                  <a:lnTo>
                    <a:pt x="0" y="389640"/>
                  </a:lnTo>
                  <a:lnTo>
                    <a:pt x="138" y="406170"/>
                  </a:lnTo>
                  <a:lnTo>
                    <a:pt x="21247" y="447269"/>
                  </a:lnTo>
                  <a:lnTo>
                    <a:pt x="80308" y="464462"/>
                  </a:lnTo>
                  <a:lnTo>
                    <a:pt x="104680" y="454872"/>
                  </a:lnTo>
                  <a:lnTo>
                    <a:pt x="114566" y="445311"/>
                  </a:lnTo>
                  <a:lnTo>
                    <a:pt x="76754" y="445311"/>
                  </a:lnTo>
                  <a:lnTo>
                    <a:pt x="58053" y="445145"/>
                  </a:lnTo>
                  <a:lnTo>
                    <a:pt x="25543" y="421640"/>
                  </a:lnTo>
                  <a:lnTo>
                    <a:pt x="19343" y="392237"/>
                  </a:lnTo>
                  <a:lnTo>
                    <a:pt x="22022" y="380646"/>
                  </a:lnTo>
                  <a:lnTo>
                    <a:pt x="27668" y="369722"/>
                  </a:lnTo>
                  <a:lnTo>
                    <a:pt x="153148" y="187134"/>
                  </a:lnTo>
                  <a:close/>
                </a:path>
                <a:path w="384810" h="464820">
                  <a:moveTo>
                    <a:pt x="254071" y="212547"/>
                  </a:moveTo>
                  <a:lnTo>
                    <a:pt x="108059" y="424980"/>
                  </a:lnTo>
                  <a:lnTo>
                    <a:pt x="94149" y="438454"/>
                  </a:lnTo>
                  <a:lnTo>
                    <a:pt x="76754" y="445311"/>
                  </a:lnTo>
                  <a:lnTo>
                    <a:pt x="114566" y="445311"/>
                  </a:lnTo>
                  <a:lnTo>
                    <a:pt x="124150" y="436041"/>
                  </a:lnTo>
                  <a:lnTo>
                    <a:pt x="242031" y="264502"/>
                  </a:lnTo>
                  <a:lnTo>
                    <a:pt x="261754" y="264502"/>
                  </a:lnTo>
                  <a:lnTo>
                    <a:pt x="254071" y="212547"/>
                  </a:lnTo>
                  <a:close/>
                </a:path>
                <a:path w="384810" h="464820">
                  <a:moveTo>
                    <a:pt x="261754" y="264502"/>
                  </a:moveTo>
                  <a:lnTo>
                    <a:pt x="242031" y="264502"/>
                  </a:lnTo>
                  <a:lnTo>
                    <a:pt x="249766" y="316750"/>
                  </a:lnTo>
                  <a:lnTo>
                    <a:pt x="282317" y="360794"/>
                  </a:lnTo>
                  <a:lnTo>
                    <a:pt x="326550" y="369112"/>
                  </a:lnTo>
                  <a:lnTo>
                    <a:pt x="339639" y="365851"/>
                  </a:lnTo>
                  <a:lnTo>
                    <a:pt x="351656" y="360179"/>
                  </a:lnTo>
                  <a:lnTo>
                    <a:pt x="362328" y="352262"/>
                  </a:lnTo>
                  <a:lnTo>
                    <a:pt x="364538" y="349821"/>
                  </a:lnTo>
                  <a:lnTo>
                    <a:pt x="323692" y="349821"/>
                  </a:lnTo>
                  <a:lnTo>
                    <a:pt x="306993" y="349425"/>
                  </a:lnTo>
                  <a:lnTo>
                    <a:pt x="271191" y="319570"/>
                  </a:lnTo>
                  <a:lnTo>
                    <a:pt x="268854" y="312508"/>
                  </a:lnTo>
                  <a:lnTo>
                    <a:pt x="261754" y="264502"/>
                  </a:lnTo>
                  <a:close/>
                </a:path>
                <a:path w="384810" h="464820">
                  <a:moveTo>
                    <a:pt x="344469" y="23609"/>
                  </a:moveTo>
                  <a:lnTo>
                    <a:pt x="324746" y="23609"/>
                  </a:lnTo>
                  <a:lnTo>
                    <a:pt x="364802" y="294424"/>
                  </a:lnTo>
                  <a:lnTo>
                    <a:pt x="363792" y="313765"/>
                  </a:lnTo>
                  <a:lnTo>
                    <a:pt x="355720" y="330633"/>
                  </a:lnTo>
                  <a:lnTo>
                    <a:pt x="341912" y="343246"/>
                  </a:lnTo>
                  <a:lnTo>
                    <a:pt x="323692" y="349821"/>
                  </a:lnTo>
                  <a:lnTo>
                    <a:pt x="364538" y="349821"/>
                  </a:lnTo>
                  <a:lnTo>
                    <a:pt x="371381" y="342264"/>
                  </a:lnTo>
                  <a:lnTo>
                    <a:pt x="378336" y="330698"/>
                  </a:lnTo>
                  <a:lnTo>
                    <a:pt x="382825" y="318187"/>
                  </a:lnTo>
                  <a:lnTo>
                    <a:pt x="384774" y="305040"/>
                  </a:lnTo>
                  <a:lnTo>
                    <a:pt x="384106" y="291566"/>
                  </a:lnTo>
                  <a:lnTo>
                    <a:pt x="344469" y="23609"/>
                  </a:lnTo>
                  <a:close/>
                </a:path>
                <a:path w="384810" h="464820">
                  <a:moveTo>
                    <a:pt x="340977" y="0"/>
                  </a:moveTo>
                  <a:lnTo>
                    <a:pt x="53297" y="64198"/>
                  </a:lnTo>
                  <a:lnTo>
                    <a:pt x="28547" y="75236"/>
                  </a:lnTo>
                  <a:lnTo>
                    <a:pt x="10548" y="94264"/>
                  </a:lnTo>
                  <a:lnTo>
                    <a:pt x="979" y="118642"/>
                  </a:lnTo>
                  <a:lnTo>
                    <a:pt x="1519" y="145732"/>
                  </a:lnTo>
                  <a:lnTo>
                    <a:pt x="36102" y="191284"/>
                  </a:lnTo>
                  <a:lnTo>
                    <a:pt x="58598" y="198541"/>
                  </a:lnTo>
                  <a:lnTo>
                    <a:pt x="83040" y="197497"/>
                  </a:lnTo>
                  <a:lnTo>
                    <a:pt x="129471" y="187134"/>
                  </a:lnTo>
                  <a:lnTo>
                    <a:pt x="153148" y="187134"/>
                  </a:lnTo>
                  <a:lnTo>
                    <a:pt x="158637" y="179146"/>
                  </a:lnTo>
                  <a:lnTo>
                    <a:pt x="61241" y="179146"/>
                  </a:lnTo>
                  <a:lnTo>
                    <a:pt x="45134" y="173845"/>
                  </a:lnTo>
                  <a:lnTo>
                    <a:pt x="21128" y="144005"/>
                  </a:lnTo>
                  <a:lnTo>
                    <a:pt x="20168" y="122114"/>
                  </a:lnTo>
                  <a:lnTo>
                    <a:pt x="26992" y="104705"/>
                  </a:lnTo>
                  <a:lnTo>
                    <a:pt x="39850" y="91125"/>
                  </a:lnTo>
                  <a:lnTo>
                    <a:pt x="57551" y="83248"/>
                  </a:lnTo>
                  <a:lnTo>
                    <a:pt x="324746" y="23609"/>
                  </a:lnTo>
                  <a:lnTo>
                    <a:pt x="344469" y="23609"/>
                  </a:lnTo>
                  <a:lnTo>
                    <a:pt x="340977" y="0"/>
                  </a:lnTo>
                  <a:close/>
                </a:path>
                <a:path w="384810" h="464820">
                  <a:moveTo>
                    <a:pt x="173667" y="157276"/>
                  </a:moveTo>
                  <a:lnTo>
                    <a:pt x="78798" y="178460"/>
                  </a:lnTo>
                  <a:lnTo>
                    <a:pt x="61241" y="179146"/>
                  </a:lnTo>
                  <a:lnTo>
                    <a:pt x="158637" y="179146"/>
                  </a:lnTo>
                  <a:lnTo>
                    <a:pt x="173667" y="157276"/>
                  </a:lnTo>
                  <a:close/>
                </a:path>
              </a:pathLst>
            </a:custGeom>
            <a:solidFill>
              <a:srgbClr val="FFFFFF"/>
            </a:solidFill>
          </p:spPr>
          <p:txBody>
            <a:bodyPr wrap="square" lIns="0" tIns="0" rIns="0" bIns="0" rtlCol="0"/>
            <a:lstStyle/>
            <a:p>
              <a:endParaRPr>
                <a:latin typeface="Arial" panose="020B0604020202020204" pitchFamily="34" charset="0"/>
              </a:endParaRPr>
            </a:p>
          </p:txBody>
        </p:sp>
      </p:grpSp>
      <p:grpSp>
        <p:nvGrpSpPr>
          <p:cNvPr id="102" name="Gruppieren 101">
            <a:extLst>
              <a:ext uri="{FF2B5EF4-FFF2-40B4-BE49-F238E27FC236}">
                <a16:creationId xmlns:a16="http://schemas.microsoft.com/office/drawing/2014/main" xmlns="" id="{58D67A05-A902-402A-8754-290C5C3C4676}"/>
              </a:ext>
            </a:extLst>
          </p:cNvPr>
          <p:cNvGrpSpPr/>
          <p:nvPr/>
        </p:nvGrpSpPr>
        <p:grpSpPr>
          <a:xfrm>
            <a:off x="7950647" y="1611737"/>
            <a:ext cx="353234" cy="294190"/>
            <a:chOff x="2619446" y="1532139"/>
            <a:chExt cx="353234" cy="294190"/>
          </a:xfrm>
        </p:grpSpPr>
        <p:sp>
          <p:nvSpPr>
            <p:cNvPr id="103" name="object 45">
              <a:extLst>
                <a:ext uri="{FF2B5EF4-FFF2-40B4-BE49-F238E27FC236}">
                  <a16:creationId xmlns:a16="http://schemas.microsoft.com/office/drawing/2014/main" xmlns="" id="{85F6FDC6-9349-4422-A597-0382BE0B4741}"/>
                </a:ext>
              </a:extLst>
            </p:cNvPr>
            <p:cNvSpPr/>
            <p:nvPr/>
          </p:nvSpPr>
          <p:spPr>
            <a:xfrm rot="16880877">
              <a:off x="2657503" y="1518938"/>
              <a:ext cx="277955" cy="336828"/>
            </a:xfrm>
            <a:custGeom>
              <a:avLst/>
              <a:gdLst/>
              <a:ahLst/>
              <a:cxnLst/>
              <a:rect l="l" t="t" r="r" b="b"/>
              <a:pathLst>
                <a:path w="365760" h="443229">
                  <a:moveTo>
                    <a:pt x="346889" y="160413"/>
                  </a:moveTo>
                  <a:lnTo>
                    <a:pt x="141890" y="160413"/>
                  </a:lnTo>
                  <a:lnTo>
                    <a:pt x="9925" y="352399"/>
                  </a:lnTo>
                  <a:lnTo>
                    <a:pt x="3293" y="365171"/>
                  </a:lnTo>
                  <a:lnTo>
                    <a:pt x="0" y="378953"/>
                  </a:lnTo>
                  <a:lnTo>
                    <a:pt x="116" y="393124"/>
                  </a:lnTo>
                  <a:lnTo>
                    <a:pt x="18209" y="428352"/>
                  </a:lnTo>
                  <a:lnTo>
                    <a:pt x="68829" y="443088"/>
                  </a:lnTo>
                  <a:lnTo>
                    <a:pt x="89718" y="434865"/>
                  </a:lnTo>
                  <a:lnTo>
                    <a:pt x="106406" y="418719"/>
                  </a:lnTo>
                  <a:lnTo>
                    <a:pt x="238359" y="226733"/>
                  </a:lnTo>
                  <a:lnTo>
                    <a:pt x="356696" y="226733"/>
                  </a:lnTo>
                  <a:lnTo>
                    <a:pt x="346889" y="160413"/>
                  </a:lnTo>
                  <a:close/>
                </a:path>
                <a:path w="365760" h="443229">
                  <a:moveTo>
                    <a:pt x="356696" y="226733"/>
                  </a:moveTo>
                  <a:lnTo>
                    <a:pt x="238359" y="226733"/>
                  </a:lnTo>
                  <a:lnTo>
                    <a:pt x="249612" y="302793"/>
                  </a:lnTo>
                  <a:lnTo>
                    <a:pt x="250767" y="307187"/>
                  </a:lnTo>
                  <a:lnTo>
                    <a:pt x="277515" y="340542"/>
                  </a:lnTo>
                  <a:lnTo>
                    <a:pt x="315423" y="347662"/>
                  </a:lnTo>
                  <a:lnTo>
                    <a:pt x="326644" y="344874"/>
                  </a:lnTo>
                  <a:lnTo>
                    <a:pt x="359812" y="314741"/>
                  </a:lnTo>
                  <a:lnTo>
                    <a:pt x="365328" y="292747"/>
                  </a:lnTo>
                  <a:lnTo>
                    <a:pt x="364750" y="281203"/>
                  </a:lnTo>
                  <a:lnTo>
                    <a:pt x="356696" y="226733"/>
                  </a:lnTo>
                  <a:close/>
                </a:path>
                <a:path w="365760" h="443229">
                  <a:moveTo>
                    <a:pt x="323170" y="0"/>
                  </a:moveTo>
                  <a:lnTo>
                    <a:pt x="45726" y="61925"/>
                  </a:lnTo>
                  <a:lnTo>
                    <a:pt x="24508" y="71389"/>
                  </a:lnTo>
                  <a:lnTo>
                    <a:pt x="9078" y="87701"/>
                  </a:lnTo>
                  <a:lnTo>
                    <a:pt x="876" y="108597"/>
                  </a:lnTo>
                  <a:lnTo>
                    <a:pt x="1339" y="131813"/>
                  </a:lnTo>
                  <a:lnTo>
                    <a:pt x="30983" y="170857"/>
                  </a:lnTo>
                  <a:lnTo>
                    <a:pt x="50266" y="177080"/>
                  </a:lnTo>
                  <a:lnTo>
                    <a:pt x="71215" y="176187"/>
                  </a:lnTo>
                  <a:lnTo>
                    <a:pt x="141890" y="160413"/>
                  </a:lnTo>
                  <a:lnTo>
                    <a:pt x="346889" y="160413"/>
                  </a:lnTo>
                  <a:lnTo>
                    <a:pt x="323170" y="0"/>
                  </a:lnTo>
                  <a:close/>
                </a:path>
              </a:pathLst>
            </a:custGeom>
            <a:solidFill>
              <a:schemeClr val="accent5"/>
            </a:solidFill>
          </p:spPr>
          <p:txBody>
            <a:bodyPr wrap="square" lIns="0" tIns="0" rIns="0" bIns="0" rtlCol="0"/>
            <a:lstStyle/>
            <a:p>
              <a:endParaRPr>
                <a:latin typeface="Arial" panose="020B0604020202020204" pitchFamily="34" charset="0"/>
              </a:endParaRPr>
            </a:p>
          </p:txBody>
        </p:sp>
        <p:sp>
          <p:nvSpPr>
            <p:cNvPr id="104" name="object 46">
              <a:extLst>
                <a:ext uri="{FF2B5EF4-FFF2-40B4-BE49-F238E27FC236}">
                  <a16:creationId xmlns:a16="http://schemas.microsoft.com/office/drawing/2014/main" xmlns="" id="{C2F68FAE-6B80-468C-AF1B-F89CEAAB7CB2}"/>
                </a:ext>
              </a:extLst>
            </p:cNvPr>
            <p:cNvSpPr/>
            <p:nvPr/>
          </p:nvSpPr>
          <p:spPr>
            <a:xfrm rot="16880877">
              <a:off x="2649847" y="1501738"/>
              <a:ext cx="292431" cy="353234"/>
            </a:xfrm>
            <a:custGeom>
              <a:avLst/>
              <a:gdLst/>
              <a:ahLst/>
              <a:cxnLst/>
              <a:rect l="l" t="t" r="r" b="b"/>
              <a:pathLst>
                <a:path w="384810" h="464820">
                  <a:moveTo>
                    <a:pt x="153148" y="187134"/>
                  </a:moveTo>
                  <a:lnTo>
                    <a:pt x="129471" y="187134"/>
                  </a:lnTo>
                  <a:lnTo>
                    <a:pt x="11577" y="358673"/>
                  </a:lnTo>
                  <a:lnTo>
                    <a:pt x="3840" y="373565"/>
                  </a:lnTo>
                  <a:lnTo>
                    <a:pt x="0" y="389640"/>
                  </a:lnTo>
                  <a:lnTo>
                    <a:pt x="138" y="406170"/>
                  </a:lnTo>
                  <a:lnTo>
                    <a:pt x="21247" y="447269"/>
                  </a:lnTo>
                  <a:lnTo>
                    <a:pt x="80308" y="464462"/>
                  </a:lnTo>
                  <a:lnTo>
                    <a:pt x="104680" y="454872"/>
                  </a:lnTo>
                  <a:lnTo>
                    <a:pt x="114566" y="445311"/>
                  </a:lnTo>
                  <a:lnTo>
                    <a:pt x="76754" y="445311"/>
                  </a:lnTo>
                  <a:lnTo>
                    <a:pt x="58053" y="445145"/>
                  </a:lnTo>
                  <a:lnTo>
                    <a:pt x="25543" y="421640"/>
                  </a:lnTo>
                  <a:lnTo>
                    <a:pt x="19343" y="392237"/>
                  </a:lnTo>
                  <a:lnTo>
                    <a:pt x="22022" y="380646"/>
                  </a:lnTo>
                  <a:lnTo>
                    <a:pt x="27668" y="369722"/>
                  </a:lnTo>
                  <a:lnTo>
                    <a:pt x="153148" y="187134"/>
                  </a:lnTo>
                  <a:close/>
                </a:path>
                <a:path w="384810" h="464820">
                  <a:moveTo>
                    <a:pt x="254071" y="212547"/>
                  </a:moveTo>
                  <a:lnTo>
                    <a:pt x="108059" y="424980"/>
                  </a:lnTo>
                  <a:lnTo>
                    <a:pt x="94149" y="438454"/>
                  </a:lnTo>
                  <a:lnTo>
                    <a:pt x="76754" y="445311"/>
                  </a:lnTo>
                  <a:lnTo>
                    <a:pt x="114566" y="445311"/>
                  </a:lnTo>
                  <a:lnTo>
                    <a:pt x="124150" y="436041"/>
                  </a:lnTo>
                  <a:lnTo>
                    <a:pt x="242031" y="264502"/>
                  </a:lnTo>
                  <a:lnTo>
                    <a:pt x="261754" y="264502"/>
                  </a:lnTo>
                  <a:lnTo>
                    <a:pt x="254071" y="212547"/>
                  </a:lnTo>
                  <a:close/>
                </a:path>
                <a:path w="384810" h="464820">
                  <a:moveTo>
                    <a:pt x="261754" y="264502"/>
                  </a:moveTo>
                  <a:lnTo>
                    <a:pt x="242031" y="264502"/>
                  </a:lnTo>
                  <a:lnTo>
                    <a:pt x="249766" y="316750"/>
                  </a:lnTo>
                  <a:lnTo>
                    <a:pt x="282317" y="360794"/>
                  </a:lnTo>
                  <a:lnTo>
                    <a:pt x="326550" y="369112"/>
                  </a:lnTo>
                  <a:lnTo>
                    <a:pt x="339639" y="365851"/>
                  </a:lnTo>
                  <a:lnTo>
                    <a:pt x="351656" y="360179"/>
                  </a:lnTo>
                  <a:lnTo>
                    <a:pt x="362328" y="352262"/>
                  </a:lnTo>
                  <a:lnTo>
                    <a:pt x="364538" y="349821"/>
                  </a:lnTo>
                  <a:lnTo>
                    <a:pt x="323692" y="349821"/>
                  </a:lnTo>
                  <a:lnTo>
                    <a:pt x="306993" y="349425"/>
                  </a:lnTo>
                  <a:lnTo>
                    <a:pt x="271191" y="319570"/>
                  </a:lnTo>
                  <a:lnTo>
                    <a:pt x="268854" y="312508"/>
                  </a:lnTo>
                  <a:lnTo>
                    <a:pt x="261754" y="264502"/>
                  </a:lnTo>
                  <a:close/>
                </a:path>
                <a:path w="384810" h="464820">
                  <a:moveTo>
                    <a:pt x="344469" y="23609"/>
                  </a:moveTo>
                  <a:lnTo>
                    <a:pt x="324746" y="23609"/>
                  </a:lnTo>
                  <a:lnTo>
                    <a:pt x="364802" y="294424"/>
                  </a:lnTo>
                  <a:lnTo>
                    <a:pt x="363792" y="313765"/>
                  </a:lnTo>
                  <a:lnTo>
                    <a:pt x="355720" y="330633"/>
                  </a:lnTo>
                  <a:lnTo>
                    <a:pt x="341912" y="343246"/>
                  </a:lnTo>
                  <a:lnTo>
                    <a:pt x="323692" y="349821"/>
                  </a:lnTo>
                  <a:lnTo>
                    <a:pt x="364538" y="349821"/>
                  </a:lnTo>
                  <a:lnTo>
                    <a:pt x="371381" y="342264"/>
                  </a:lnTo>
                  <a:lnTo>
                    <a:pt x="378336" y="330698"/>
                  </a:lnTo>
                  <a:lnTo>
                    <a:pt x="382825" y="318187"/>
                  </a:lnTo>
                  <a:lnTo>
                    <a:pt x="384774" y="305040"/>
                  </a:lnTo>
                  <a:lnTo>
                    <a:pt x="384106" y="291566"/>
                  </a:lnTo>
                  <a:lnTo>
                    <a:pt x="344469" y="23609"/>
                  </a:lnTo>
                  <a:close/>
                </a:path>
                <a:path w="384810" h="464820">
                  <a:moveTo>
                    <a:pt x="340977" y="0"/>
                  </a:moveTo>
                  <a:lnTo>
                    <a:pt x="53297" y="64198"/>
                  </a:lnTo>
                  <a:lnTo>
                    <a:pt x="28547" y="75236"/>
                  </a:lnTo>
                  <a:lnTo>
                    <a:pt x="10548" y="94264"/>
                  </a:lnTo>
                  <a:lnTo>
                    <a:pt x="979" y="118642"/>
                  </a:lnTo>
                  <a:lnTo>
                    <a:pt x="1519" y="145732"/>
                  </a:lnTo>
                  <a:lnTo>
                    <a:pt x="36102" y="191284"/>
                  </a:lnTo>
                  <a:lnTo>
                    <a:pt x="58598" y="198541"/>
                  </a:lnTo>
                  <a:lnTo>
                    <a:pt x="83040" y="197497"/>
                  </a:lnTo>
                  <a:lnTo>
                    <a:pt x="129471" y="187134"/>
                  </a:lnTo>
                  <a:lnTo>
                    <a:pt x="153148" y="187134"/>
                  </a:lnTo>
                  <a:lnTo>
                    <a:pt x="158637" y="179146"/>
                  </a:lnTo>
                  <a:lnTo>
                    <a:pt x="61241" y="179146"/>
                  </a:lnTo>
                  <a:lnTo>
                    <a:pt x="45134" y="173845"/>
                  </a:lnTo>
                  <a:lnTo>
                    <a:pt x="21128" y="144005"/>
                  </a:lnTo>
                  <a:lnTo>
                    <a:pt x="20168" y="122114"/>
                  </a:lnTo>
                  <a:lnTo>
                    <a:pt x="26992" y="104705"/>
                  </a:lnTo>
                  <a:lnTo>
                    <a:pt x="39850" y="91125"/>
                  </a:lnTo>
                  <a:lnTo>
                    <a:pt x="57551" y="83248"/>
                  </a:lnTo>
                  <a:lnTo>
                    <a:pt x="324746" y="23609"/>
                  </a:lnTo>
                  <a:lnTo>
                    <a:pt x="344469" y="23609"/>
                  </a:lnTo>
                  <a:lnTo>
                    <a:pt x="340977" y="0"/>
                  </a:lnTo>
                  <a:close/>
                </a:path>
                <a:path w="384810" h="464820">
                  <a:moveTo>
                    <a:pt x="173667" y="157276"/>
                  </a:moveTo>
                  <a:lnTo>
                    <a:pt x="78798" y="178460"/>
                  </a:lnTo>
                  <a:lnTo>
                    <a:pt x="61241" y="179146"/>
                  </a:lnTo>
                  <a:lnTo>
                    <a:pt x="158637" y="179146"/>
                  </a:lnTo>
                  <a:lnTo>
                    <a:pt x="173667" y="157276"/>
                  </a:lnTo>
                  <a:close/>
                </a:path>
              </a:pathLst>
            </a:custGeom>
            <a:solidFill>
              <a:srgbClr val="FFFFFF"/>
            </a:solidFill>
          </p:spPr>
          <p:txBody>
            <a:bodyPr wrap="square" lIns="0" tIns="0" rIns="0" bIns="0" rtlCol="0"/>
            <a:lstStyle/>
            <a:p>
              <a:endParaRPr>
                <a:latin typeface="Arial" panose="020B0604020202020204" pitchFamily="34" charset="0"/>
              </a:endParaRPr>
            </a:p>
          </p:txBody>
        </p:sp>
      </p:grpSp>
      <p:grpSp>
        <p:nvGrpSpPr>
          <p:cNvPr id="74" name="Gruppieren 73">
            <a:extLst>
              <a:ext uri="{FF2B5EF4-FFF2-40B4-BE49-F238E27FC236}">
                <a16:creationId xmlns:a16="http://schemas.microsoft.com/office/drawing/2014/main" xmlns="" id="{BB7C927F-FFA6-4E5B-BBBD-23ED114E89A5}"/>
              </a:ext>
            </a:extLst>
          </p:cNvPr>
          <p:cNvGrpSpPr/>
          <p:nvPr/>
        </p:nvGrpSpPr>
        <p:grpSpPr>
          <a:xfrm>
            <a:off x="4378362" y="3240645"/>
            <a:ext cx="4262401" cy="918000"/>
            <a:chOff x="4378362" y="3313215"/>
            <a:chExt cx="4262401" cy="918000"/>
          </a:xfrm>
        </p:grpSpPr>
        <p:sp>
          <p:nvSpPr>
            <p:cNvPr id="75" name="Abgerundetes Rechteck 10">
              <a:extLst>
                <a:ext uri="{FF2B5EF4-FFF2-40B4-BE49-F238E27FC236}">
                  <a16:creationId xmlns:a16="http://schemas.microsoft.com/office/drawing/2014/main" xmlns="" id="{459EC1AB-3A6B-4C4D-9887-AD939B859E5E}"/>
                </a:ext>
              </a:extLst>
            </p:cNvPr>
            <p:cNvSpPr/>
            <p:nvPr/>
          </p:nvSpPr>
          <p:spPr>
            <a:xfrm>
              <a:off x="4378362" y="3313215"/>
              <a:ext cx="4262401" cy="918000"/>
            </a:xfrm>
            <a:prstGeom prst="roundRect">
              <a:avLst>
                <a:gd name="adj" fmla="val 15360"/>
              </a:avLst>
            </a:prstGeom>
            <a:gradFill>
              <a:gsLst>
                <a:gs pos="0">
                  <a:schemeClr val="accent2"/>
                </a:gs>
                <a:gs pos="100000">
                  <a:srgbClr val="1494D3"/>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972000" marR="5080" lvl="0">
                <a:spcBef>
                  <a:spcPts val="100"/>
                </a:spcBef>
              </a:pPr>
              <a:r>
                <a:rPr lang="de-DE" sz="1100" spc="-10">
                  <a:solidFill>
                    <a:schemeClr val="bg1"/>
                  </a:solidFill>
                  <a:latin typeface="+mj-lt"/>
                  <a:cs typeface="Arial" panose="020B0604020202020204" pitchFamily="34" charset="0"/>
                </a:rPr>
                <a:t>Der Alarm „Signalverlust“</a:t>
              </a:r>
              <a:r>
                <a:rPr lang="de-DE" sz="1100" spc="-10" baseline="30000">
                  <a:solidFill>
                    <a:schemeClr val="bg1"/>
                  </a:solidFill>
                  <a:latin typeface="+mj-lt"/>
                  <a:cs typeface="Arial" panose="020B0604020202020204" pitchFamily="34" charset="0"/>
                </a:rPr>
                <a:t>5</a:t>
              </a:r>
              <a:r>
                <a:rPr lang="de-DE" sz="1100" spc="-10">
                  <a:solidFill>
                    <a:schemeClr val="bg1"/>
                  </a:solidFill>
                  <a:latin typeface="+mj-lt"/>
                  <a:cs typeface="Arial" panose="020B0604020202020204" pitchFamily="34" charset="0"/>
                </a:rPr>
                <a:t> wird automatisch aktiviert, sobald </a:t>
              </a:r>
              <a:r>
                <a:rPr lang="de-DE" sz="1100" b="1" spc="-10">
                  <a:solidFill>
                    <a:schemeClr val="bg1"/>
                  </a:solidFill>
                  <a:latin typeface="+mj-lt"/>
                  <a:cs typeface="Arial" panose="020B0604020202020204" pitchFamily="34" charset="0"/>
                </a:rPr>
                <a:t>zum ersten Mal </a:t>
              </a:r>
              <a:r>
                <a:rPr lang="de-DE" sz="1100" spc="-10">
                  <a:solidFill>
                    <a:schemeClr val="bg1"/>
                  </a:solidFill>
                  <a:latin typeface="+mj-lt"/>
                  <a:cs typeface="Arial" panose="020B0604020202020204" pitchFamily="34" charset="0"/>
                </a:rPr>
                <a:t>ein Alarm für einen niedrigen </a:t>
              </a:r>
              <a:r>
                <a:rPr lang="de-DE" sz="1100" b="1" spc="-10">
                  <a:solidFill>
                    <a:schemeClr val="bg1"/>
                  </a:solidFill>
                  <a:latin typeface="+mj-lt"/>
                  <a:cs typeface="Arial" panose="020B0604020202020204" pitchFamily="34" charset="0"/>
                </a:rPr>
                <a:t>oder</a:t>
              </a:r>
              <a:r>
                <a:rPr lang="de-DE" sz="1100" spc="-10">
                  <a:solidFill>
                    <a:schemeClr val="bg1"/>
                  </a:solidFill>
                  <a:latin typeface="+mj-lt"/>
                  <a:cs typeface="Arial" panose="020B0604020202020204" pitchFamily="34" charset="0"/>
                </a:rPr>
                <a:t> hohen Glukosewert aktiviert wird.</a:t>
              </a:r>
            </a:p>
          </p:txBody>
        </p:sp>
        <p:pic>
          <p:nvPicPr>
            <p:cNvPr id="76" name="Grafik 75">
              <a:extLst>
                <a:ext uri="{FF2B5EF4-FFF2-40B4-BE49-F238E27FC236}">
                  <a16:creationId xmlns:a16="http://schemas.microsoft.com/office/drawing/2014/main" xmlns="" id="{82FC16E5-A464-4D1D-86C9-5869C871EAD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627960" y="3377413"/>
              <a:ext cx="950466" cy="765477"/>
            </a:xfrm>
            <a:prstGeom prst="rect">
              <a:avLst/>
            </a:prstGeom>
          </p:spPr>
        </p:pic>
      </p:grpSp>
      <p:sp>
        <p:nvSpPr>
          <p:cNvPr id="64" name="Datumsplatzhalter 4">
            <a:extLst>
              <a:ext uri="{FF2B5EF4-FFF2-40B4-BE49-F238E27FC236}">
                <a16:creationId xmlns:a16="http://schemas.microsoft.com/office/drawing/2014/main" xmlns="" id="{E42A119E-42F2-4B81-B5CA-96E6418A7B66}"/>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72" name="Foliennummernplatzhalter 1">
            <a:extLst>
              <a:ext uri="{FF2B5EF4-FFF2-40B4-BE49-F238E27FC236}">
                <a16:creationId xmlns:a16="http://schemas.microsoft.com/office/drawing/2014/main" xmlns="" id="{4AD1C5AD-999C-4900-821E-54B839C9AC8A}"/>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33</a:t>
            </a:fld>
            <a:endParaRPr lang="en-US"/>
          </a:p>
        </p:txBody>
      </p:sp>
    </p:spTree>
    <p:extLst>
      <p:ext uri="{BB962C8B-B14F-4D97-AF65-F5344CB8AC3E}">
        <p14:creationId xmlns:p14="http://schemas.microsoft.com/office/powerpoint/2010/main" val="12218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3C5C4F6-32D1-4E28-B9B8-E1BA561BB1DA}"/>
              </a:ext>
            </a:extLst>
          </p:cNvPr>
          <p:cNvSpPr>
            <a:spLocks noGrp="1"/>
          </p:cNvSpPr>
          <p:nvPr>
            <p:ph type="title"/>
          </p:nvPr>
        </p:nvSpPr>
        <p:spPr/>
        <p:txBody>
          <a:bodyPr/>
          <a:lstStyle/>
          <a:p>
            <a:r>
              <a:rPr lang="de-DE"/>
              <a:t>Anwenderfall </a:t>
            </a:r>
            <a:r>
              <a:rPr lang="de-DE" err="1"/>
              <a:t>FreeStyle</a:t>
            </a:r>
            <a:r>
              <a:rPr lang="de-DE"/>
              <a:t> </a:t>
            </a:r>
            <a:r>
              <a:rPr lang="de-DE" err="1"/>
              <a:t>LibreLink</a:t>
            </a:r>
            <a:r>
              <a:rPr lang="de-DE"/>
              <a:t> App</a:t>
            </a:r>
            <a:r>
              <a:rPr lang="de-DE" baseline="30000"/>
              <a:t>1,2</a:t>
            </a:r>
            <a:r>
              <a:rPr lang="de-DE"/>
              <a:t>: </a:t>
            </a:r>
            <a:br>
              <a:rPr lang="de-DE"/>
            </a:br>
            <a:r>
              <a:rPr lang="de-DE"/>
              <a:t>Alarm</a:t>
            </a:r>
            <a:r>
              <a:rPr lang="de-DE" baseline="30000"/>
              <a:t>3,4</a:t>
            </a:r>
            <a:r>
              <a:rPr lang="de-DE"/>
              <a:t> bei niedrigem Glukosewert</a:t>
            </a:r>
          </a:p>
        </p:txBody>
      </p:sp>
      <p:sp>
        <p:nvSpPr>
          <p:cNvPr id="6" name="Textplatzhalter 5">
            <a:extLst>
              <a:ext uri="{FF2B5EF4-FFF2-40B4-BE49-F238E27FC236}">
                <a16:creationId xmlns:a16="http://schemas.microsoft.com/office/drawing/2014/main" xmlns="" id="{C6070C63-EDDE-4375-A2EE-CE1493C87DDE}"/>
              </a:ext>
            </a:extLst>
          </p:cNvPr>
          <p:cNvSpPr>
            <a:spLocks noGrp="1"/>
          </p:cNvSpPr>
          <p:nvPr>
            <p:ph type="body" sz="quarter" idx="11"/>
          </p:nvPr>
        </p:nvSpPr>
        <p:spPr/>
        <p:txBody>
          <a:bodyPr/>
          <a:lstStyle/>
          <a:p>
            <a:r>
              <a:rPr lang="de-DE" sz="700" b="1">
                <a:solidFill>
                  <a:srgbClr val="222731"/>
                </a:solidFill>
                <a:ea typeface="ＭＳ Ｐゴシック" pitchFamily="34" charset="-128"/>
              </a:rPr>
              <a:t>1.</a:t>
            </a:r>
            <a:r>
              <a:rPr lang="de-DE" sz="700">
                <a:solidFill>
                  <a:srgbClr val="222731"/>
                </a:solidFill>
                <a:ea typeface="ＭＳ Ｐゴシック" pitchFamily="34" charset="-128"/>
              </a:rPr>
              <a:t> Die Nutzung von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erfordert eine Registrierung bei </a:t>
            </a:r>
            <a:r>
              <a:rPr lang="de-DE" sz="700" err="1">
                <a:solidFill>
                  <a:srgbClr val="222731"/>
                </a:solidFill>
                <a:ea typeface="ＭＳ Ｐゴシック" pitchFamily="34" charset="-128"/>
              </a:rPr>
              <a:t>LibreView</a:t>
            </a:r>
            <a:r>
              <a:rPr lang="de-DE" sz="700">
                <a:solidFill>
                  <a:srgbClr val="222731"/>
                </a:solidFill>
                <a:ea typeface="ＭＳ Ｐゴシック" pitchFamily="34" charset="-128"/>
              </a:rPr>
              <a:t>, einem Dienst von Abbott und </a:t>
            </a:r>
            <a:r>
              <a:rPr lang="de-DE" sz="700" err="1">
                <a:solidFill>
                  <a:srgbClr val="222731"/>
                </a:solidFill>
                <a:ea typeface="ＭＳ Ｐゴシック" pitchFamily="34" charset="-128"/>
              </a:rPr>
              <a:t>Newyu</a:t>
            </a:r>
            <a:r>
              <a:rPr lang="de-DE" sz="700">
                <a:solidFill>
                  <a:srgbClr val="222731"/>
                </a:solidFill>
                <a:ea typeface="ＭＳ Ｐゴシック" pitchFamily="34" charset="-128"/>
              </a:rPr>
              <a:t>, Inc. </a:t>
            </a:r>
            <a:r>
              <a:rPr lang="de-DE" sz="700" b="1">
                <a:solidFill>
                  <a:srgbClr val="222731"/>
                </a:solidFill>
                <a:ea typeface="ＭＳ Ｐゴシック" pitchFamily="34" charset="-128"/>
              </a:rPr>
              <a:t>2.</a:t>
            </a:r>
            <a:r>
              <a:rPr lang="de-DE" sz="700">
                <a:solidFill>
                  <a:srgbClr val="222731"/>
                </a:solidFill>
                <a:ea typeface="ＭＳ Ｐゴシック" pitchFamily="34" charset="-128"/>
              </a:rPr>
              <a:t> 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ist nur mit bestimmten Mobilgeräten und Betriebssystemen kompatibel. Bevor Sie die App nutzen möchten, besuchen Sie bitte die Webseite www.FreeStyleLibre.de, um mehr Informationen zur Gerätekompatibilität zu erhalten. </a:t>
            </a:r>
            <a:r>
              <a:rPr lang="de-DE" sz="700" b="1">
                <a:solidFill>
                  <a:srgbClr val="222731"/>
                </a:solidFill>
                <a:ea typeface="ＭＳ Ｐゴシック" pitchFamily="34" charset="-128"/>
              </a:rPr>
              <a:t>3.</a:t>
            </a:r>
            <a:r>
              <a:rPr lang="de-DE" sz="700">
                <a:solidFill>
                  <a:srgbClr val="222731"/>
                </a:solidFill>
                <a:ea typeface="ＭＳ Ｐゴシック" pitchFamily="34" charset="-128"/>
              </a:rPr>
              <a:t> Alarme sind standardgemäß ausgeschaltet und müssen eingeschaltet werden. </a:t>
            </a:r>
            <a:r>
              <a:rPr lang="de-DE" sz="700" b="1">
                <a:solidFill>
                  <a:srgbClr val="222731"/>
                </a:solidFill>
                <a:ea typeface="ＭＳ Ｐゴシック" pitchFamily="34" charset="-128"/>
              </a:rPr>
              <a:t>4. </a:t>
            </a:r>
            <a:r>
              <a:rPr lang="de-DE" sz="700">
                <a:solidFill>
                  <a:srgbClr val="222731"/>
                </a:solidFill>
                <a:ea typeface="ＭＳ Ｐゴシック" pitchFamily="34" charset="-128"/>
              </a:rPr>
              <a:t>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kann nur Alarme ausgeben, wenn der Sensor nicht zuvor mit dem Lesegerät gestartet wurde. Wenn 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und das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gleichzeitig verwendet werden sollen, muss der Sensor zuerst mit dem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gescannt werden. In diesem Fall kann nur das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die Alarme ausgeben.</a:t>
            </a:r>
          </a:p>
        </p:txBody>
      </p:sp>
      <p:grpSp>
        <p:nvGrpSpPr>
          <p:cNvPr id="7" name="Gruppieren 6">
            <a:extLst>
              <a:ext uri="{FF2B5EF4-FFF2-40B4-BE49-F238E27FC236}">
                <a16:creationId xmlns:a16="http://schemas.microsoft.com/office/drawing/2014/main" xmlns="" id="{DCC6166A-D081-42C2-B1A5-9609159D49F8}"/>
              </a:ext>
            </a:extLst>
          </p:cNvPr>
          <p:cNvGrpSpPr/>
          <p:nvPr/>
        </p:nvGrpSpPr>
        <p:grpSpPr>
          <a:xfrm>
            <a:off x="-439331" y="1191035"/>
            <a:ext cx="10361340" cy="2912614"/>
            <a:chOff x="-439331" y="1191035"/>
            <a:chExt cx="10361340" cy="2912614"/>
          </a:xfrm>
          <a:gradFill>
            <a:gsLst>
              <a:gs pos="0">
                <a:schemeClr val="accent2"/>
              </a:gs>
              <a:gs pos="94000">
                <a:srgbClr val="FFDF00"/>
              </a:gs>
              <a:gs pos="35000">
                <a:srgbClr val="1494D3"/>
              </a:gs>
            </a:gsLst>
            <a:lin ang="0" scaled="0"/>
          </a:gradFill>
        </p:grpSpPr>
        <p:sp>
          <p:nvSpPr>
            <p:cNvPr id="33" name="Pfeil: Chevron 32">
              <a:extLst>
                <a:ext uri="{FF2B5EF4-FFF2-40B4-BE49-F238E27FC236}">
                  <a16:creationId xmlns:a16="http://schemas.microsoft.com/office/drawing/2014/main" xmlns="" id="{352294FE-1923-42A4-AA56-3ADE0D07138C}"/>
                </a:ext>
              </a:extLst>
            </p:cNvPr>
            <p:cNvSpPr/>
            <p:nvPr/>
          </p:nvSpPr>
          <p:spPr>
            <a:xfrm>
              <a:off x="2170064" y="1194618"/>
              <a:ext cx="2844397" cy="2909031"/>
            </a:xfrm>
            <a:prstGeom prst="chevron">
              <a:avLst>
                <a:gd name="adj" fmla="val 139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sp>
          <p:nvSpPr>
            <p:cNvPr id="37" name="Pfeil: Chevron 36">
              <a:extLst>
                <a:ext uri="{FF2B5EF4-FFF2-40B4-BE49-F238E27FC236}">
                  <a16:creationId xmlns:a16="http://schemas.microsoft.com/office/drawing/2014/main" xmlns="" id="{CCC61EA0-B87E-4282-A24C-97A63C482FD7}"/>
                </a:ext>
              </a:extLst>
            </p:cNvPr>
            <p:cNvSpPr/>
            <p:nvPr/>
          </p:nvSpPr>
          <p:spPr>
            <a:xfrm>
              <a:off x="7355291" y="1191035"/>
              <a:ext cx="2566718" cy="2909031"/>
            </a:xfrm>
            <a:prstGeom prst="chevron">
              <a:avLst>
                <a:gd name="adj" fmla="val 151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sp>
          <p:nvSpPr>
            <p:cNvPr id="38" name="Pfeil: Chevron 37">
              <a:extLst>
                <a:ext uri="{FF2B5EF4-FFF2-40B4-BE49-F238E27FC236}">
                  <a16:creationId xmlns:a16="http://schemas.microsoft.com/office/drawing/2014/main" xmlns="" id="{E659094E-389B-4D8C-A326-01860BCBBEA4}"/>
                </a:ext>
              </a:extLst>
            </p:cNvPr>
            <p:cNvSpPr/>
            <p:nvPr/>
          </p:nvSpPr>
          <p:spPr>
            <a:xfrm>
              <a:off x="4745896" y="1194618"/>
              <a:ext cx="2877960" cy="2909031"/>
            </a:xfrm>
            <a:prstGeom prst="chevron">
              <a:avLst>
                <a:gd name="adj" fmla="val 139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sp>
          <p:nvSpPr>
            <p:cNvPr id="39" name="Pfeil: Chevron 38">
              <a:extLst>
                <a:ext uri="{FF2B5EF4-FFF2-40B4-BE49-F238E27FC236}">
                  <a16:creationId xmlns:a16="http://schemas.microsoft.com/office/drawing/2014/main" xmlns="" id="{666A7C9C-752A-4E38-A3D4-859CE3B054CD}"/>
                </a:ext>
              </a:extLst>
            </p:cNvPr>
            <p:cNvSpPr/>
            <p:nvPr/>
          </p:nvSpPr>
          <p:spPr>
            <a:xfrm>
              <a:off x="-439331" y="1191035"/>
              <a:ext cx="2877960" cy="2909031"/>
            </a:xfrm>
            <a:prstGeom prst="chevron">
              <a:avLst>
                <a:gd name="adj" fmla="val 139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Georgia"/>
                <a:ea typeface="+mn-ea"/>
                <a:cs typeface="+mn-cs"/>
              </a:endParaRPr>
            </a:p>
          </p:txBody>
        </p:sp>
      </p:grpSp>
      <p:sp>
        <p:nvSpPr>
          <p:cNvPr id="40" name="object 50">
            <a:extLst>
              <a:ext uri="{FF2B5EF4-FFF2-40B4-BE49-F238E27FC236}">
                <a16:creationId xmlns:a16="http://schemas.microsoft.com/office/drawing/2014/main" xmlns="" id="{EDF979AA-2C51-4559-9268-CF20C0415444}"/>
              </a:ext>
            </a:extLst>
          </p:cNvPr>
          <p:cNvSpPr/>
          <p:nvPr/>
        </p:nvSpPr>
        <p:spPr>
          <a:xfrm>
            <a:off x="467695" y="1357261"/>
            <a:ext cx="228241" cy="502413"/>
          </a:xfrm>
          <a:custGeom>
            <a:avLst/>
            <a:gdLst/>
            <a:ahLst/>
            <a:cxnLst/>
            <a:rect l="l" t="t" r="r" b="b"/>
            <a:pathLst>
              <a:path w="208279" h="458469">
                <a:moveTo>
                  <a:pt x="208026" y="0"/>
                </a:moveTo>
                <a:lnTo>
                  <a:pt x="134099" y="0"/>
                </a:lnTo>
                <a:lnTo>
                  <a:pt x="117839" y="44010"/>
                </a:lnTo>
                <a:lnTo>
                  <a:pt x="87414" y="72445"/>
                </a:lnTo>
                <a:lnTo>
                  <a:pt x="46806" y="87391"/>
                </a:lnTo>
                <a:lnTo>
                  <a:pt x="0" y="90932"/>
                </a:lnTo>
                <a:lnTo>
                  <a:pt x="0" y="160921"/>
                </a:lnTo>
                <a:lnTo>
                  <a:pt x="115138" y="160921"/>
                </a:lnTo>
                <a:lnTo>
                  <a:pt x="115138" y="457911"/>
                </a:lnTo>
                <a:lnTo>
                  <a:pt x="208026" y="457911"/>
                </a:lnTo>
                <a:lnTo>
                  <a:pt x="208026" y="0"/>
                </a:lnTo>
                <a:close/>
              </a:path>
            </a:pathLst>
          </a:custGeom>
          <a:solidFill>
            <a:srgbClr val="D1D3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 name="object 51">
            <a:extLst>
              <a:ext uri="{FF2B5EF4-FFF2-40B4-BE49-F238E27FC236}">
                <a16:creationId xmlns:a16="http://schemas.microsoft.com/office/drawing/2014/main" xmlns="" id="{0E1B0BF9-DF0D-4952-A9CA-F0B2D82A1A5C}"/>
              </a:ext>
            </a:extLst>
          </p:cNvPr>
          <p:cNvSpPr/>
          <p:nvPr/>
        </p:nvSpPr>
        <p:spPr>
          <a:xfrm>
            <a:off x="2511203" y="1357261"/>
            <a:ext cx="368807" cy="512153"/>
          </a:xfrm>
          <a:custGeom>
            <a:avLst/>
            <a:gdLst/>
            <a:ahLst/>
            <a:cxnLst/>
            <a:rect l="l" t="t" r="r" b="b"/>
            <a:pathLst>
              <a:path w="336550" h="467360">
                <a:moveTo>
                  <a:pt x="317211" y="79806"/>
                </a:moveTo>
                <a:lnTo>
                  <a:pt x="172034" y="79806"/>
                </a:lnTo>
                <a:lnTo>
                  <a:pt x="199607" y="84682"/>
                </a:lnTo>
                <a:lnTo>
                  <a:pt x="221349" y="98696"/>
                </a:lnTo>
                <a:lnTo>
                  <a:pt x="235608" y="120928"/>
                </a:lnTo>
                <a:lnTo>
                  <a:pt x="240728" y="150456"/>
                </a:lnTo>
                <a:lnTo>
                  <a:pt x="231314" y="187714"/>
                </a:lnTo>
                <a:lnTo>
                  <a:pt x="207610" y="216936"/>
                </a:lnTo>
                <a:lnTo>
                  <a:pt x="176424" y="240884"/>
                </a:lnTo>
                <a:lnTo>
                  <a:pt x="144564" y="262318"/>
                </a:lnTo>
                <a:lnTo>
                  <a:pt x="106374" y="288931"/>
                </a:lnTo>
                <a:lnTo>
                  <a:pt x="71908" y="315836"/>
                </a:lnTo>
                <a:lnTo>
                  <a:pt x="42602" y="345066"/>
                </a:lnTo>
                <a:lnTo>
                  <a:pt x="19891" y="378658"/>
                </a:lnTo>
                <a:lnTo>
                  <a:pt x="5212" y="418647"/>
                </a:lnTo>
                <a:lnTo>
                  <a:pt x="0" y="467067"/>
                </a:lnTo>
                <a:lnTo>
                  <a:pt x="336232" y="467067"/>
                </a:lnTo>
                <a:lnTo>
                  <a:pt x="336232" y="387261"/>
                </a:lnTo>
                <a:lnTo>
                  <a:pt x="119710" y="387261"/>
                </a:lnTo>
                <a:lnTo>
                  <a:pt x="148059" y="355420"/>
                </a:lnTo>
                <a:lnTo>
                  <a:pt x="181282" y="328898"/>
                </a:lnTo>
                <a:lnTo>
                  <a:pt x="251685" y="281941"/>
                </a:lnTo>
                <a:lnTo>
                  <a:pt x="283528" y="256569"/>
                </a:lnTo>
                <a:lnTo>
                  <a:pt x="309576" y="226642"/>
                </a:lnTo>
                <a:lnTo>
                  <a:pt x="327161" y="189694"/>
                </a:lnTo>
                <a:lnTo>
                  <a:pt x="333616" y="143255"/>
                </a:lnTo>
                <a:lnTo>
                  <a:pt x="325326" y="93946"/>
                </a:lnTo>
                <a:lnTo>
                  <a:pt x="317211" y="79806"/>
                </a:lnTo>
                <a:close/>
              </a:path>
              <a:path w="336550" h="467360">
                <a:moveTo>
                  <a:pt x="176618" y="0"/>
                </a:moveTo>
                <a:lnTo>
                  <a:pt x="125926" y="6445"/>
                </a:lnTo>
                <a:lnTo>
                  <a:pt x="83972" y="24738"/>
                </a:lnTo>
                <a:lnTo>
                  <a:pt x="51103" y="53316"/>
                </a:lnTo>
                <a:lnTo>
                  <a:pt x="27664" y="90615"/>
                </a:lnTo>
                <a:lnTo>
                  <a:pt x="14003" y="135074"/>
                </a:lnTo>
                <a:lnTo>
                  <a:pt x="10464" y="185127"/>
                </a:lnTo>
                <a:lnTo>
                  <a:pt x="99428" y="185127"/>
                </a:lnTo>
                <a:lnTo>
                  <a:pt x="103047" y="148247"/>
                </a:lnTo>
                <a:lnTo>
                  <a:pt x="115128" y="114312"/>
                </a:lnTo>
                <a:lnTo>
                  <a:pt x="137511" y="89455"/>
                </a:lnTo>
                <a:lnTo>
                  <a:pt x="172034" y="79806"/>
                </a:lnTo>
                <a:lnTo>
                  <a:pt x="317211" y="79806"/>
                </a:lnTo>
                <a:lnTo>
                  <a:pt x="302467" y="54117"/>
                </a:lnTo>
                <a:lnTo>
                  <a:pt x="268053" y="24618"/>
                </a:lnTo>
                <a:lnTo>
                  <a:pt x="225099" y="6295"/>
                </a:lnTo>
                <a:lnTo>
                  <a:pt x="176618" y="0"/>
                </a:lnTo>
                <a:close/>
              </a:path>
            </a:pathLst>
          </a:custGeom>
          <a:solidFill>
            <a:srgbClr val="D1D3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 name="object 52">
            <a:extLst>
              <a:ext uri="{FF2B5EF4-FFF2-40B4-BE49-F238E27FC236}">
                <a16:creationId xmlns:a16="http://schemas.microsoft.com/office/drawing/2014/main" xmlns="" id="{1ACC6FEA-0A52-42C8-926C-355F32910A0E}"/>
              </a:ext>
            </a:extLst>
          </p:cNvPr>
          <p:cNvSpPr/>
          <p:nvPr/>
        </p:nvSpPr>
        <p:spPr>
          <a:xfrm>
            <a:off x="5034891" y="1357261"/>
            <a:ext cx="372981" cy="521895"/>
          </a:xfrm>
          <a:custGeom>
            <a:avLst/>
            <a:gdLst/>
            <a:ahLst/>
            <a:cxnLst/>
            <a:rect l="l" t="t" r="r" b="b"/>
            <a:pathLst>
              <a:path w="340360" h="476250">
                <a:moveTo>
                  <a:pt x="88315" y="309422"/>
                </a:moveTo>
                <a:lnTo>
                  <a:pt x="0" y="309422"/>
                </a:lnTo>
                <a:lnTo>
                  <a:pt x="4787" y="358348"/>
                </a:lnTo>
                <a:lnTo>
                  <a:pt x="20404" y="399477"/>
                </a:lnTo>
                <a:lnTo>
                  <a:pt x="45796" y="432319"/>
                </a:lnTo>
                <a:lnTo>
                  <a:pt x="79908" y="456384"/>
                </a:lnTo>
                <a:lnTo>
                  <a:pt x="121687" y="471182"/>
                </a:lnTo>
                <a:lnTo>
                  <a:pt x="170078" y="476224"/>
                </a:lnTo>
                <a:lnTo>
                  <a:pt x="213572" y="471757"/>
                </a:lnTo>
                <a:lnTo>
                  <a:pt x="253721" y="458587"/>
                </a:lnTo>
                <a:lnTo>
                  <a:pt x="288490" y="437057"/>
                </a:lnTo>
                <a:lnTo>
                  <a:pt x="315844" y="407514"/>
                </a:lnTo>
                <a:lnTo>
                  <a:pt x="319607" y="399694"/>
                </a:lnTo>
                <a:lnTo>
                  <a:pt x="168770" y="399694"/>
                </a:lnTo>
                <a:lnTo>
                  <a:pt x="133848" y="392579"/>
                </a:lnTo>
                <a:lnTo>
                  <a:pt x="109164" y="373199"/>
                </a:lnTo>
                <a:lnTo>
                  <a:pt x="94169" y="344498"/>
                </a:lnTo>
                <a:lnTo>
                  <a:pt x="88315" y="309422"/>
                </a:lnTo>
                <a:close/>
              </a:path>
              <a:path w="340360" h="476250">
                <a:moveTo>
                  <a:pt x="310280" y="76530"/>
                </a:moveTo>
                <a:lnTo>
                  <a:pt x="170078" y="76530"/>
                </a:lnTo>
                <a:lnTo>
                  <a:pt x="194552" y="80517"/>
                </a:lnTo>
                <a:lnTo>
                  <a:pt x="215222" y="92232"/>
                </a:lnTo>
                <a:lnTo>
                  <a:pt x="229512" y="111307"/>
                </a:lnTo>
                <a:lnTo>
                  <a:pt x="234848" y="137375"/>
                </a:lnTo>
                <a:lnTo>
                  <a:pt x="225229" y="168808"/>
                </a:lnTo>
                <a:lnTo>
                  <a:pt x="201075" y="186685"/>
                </a:lnTo>
                <a:lnTo>
                  <a:pt x="169440" y="194134"/>
                </a:lnTo>
                <a:lnTo>
                  <a:pt x="137375" y="194284"/>
                </a:lnTo>
                <a:lnTo>
                  <a:pt x="137375" y="259702"/>
                </a:lnTo>
                <a:lnTo>
                  <a:pt x="172975" y="260581"/>
                </a:lnTo>
                <a:lnTo>
                  <a:pt x="207286" y="267716"/>
                </a:lnTo>
                <a:lnTo>
                  <a:pt x="233134" y="287852"/>
                </a:lnTo>
                <a:lnTo>
                  <a:pt x="243344" y="327736"/>
                </a:lnTo>
                <a:lnTo>
                  <a:pt x="237580" y="357469"/>
                </a:lnTo>
                <a:lnTo>
                  <a:pt x="221759" y="380150"/>
                </a:lnTo>
                <a:lnTo>
                  <a:pt x="198087" y="394614"/>
                </a:lnTo>
                <a:lnTo>
                  <a:pt x="168770" y="399694"/>
                </a:lnTo>
                <a:lnTo>
                  <a:pt x="319607" y="399694"/>
                </a:lnTo>
                <a:lnTo>
                  <a:pt x="333749" y="370303"/>
                </a:lnTo>
                <a:lnTo>
                  <a:pt x="340169" y="325767"/>
                </a:lnTo>
                <a:lnTo>
                  <a:pt x="334578" y="289279"/>
                </a:lnTo>
                <a:lnTo>
                  <a:pt x="318500" y="258554"/>
                </a:lnTo>
                <a:lnTo>
                  <a:pt x="292977" y="235433"/>
                </a:lnTo>
                <a:lnTo>
                  <a:pt x="259054" y="221754"/>
                </a:lnTo>
                <a:lnTo>
                  <a:pt x="259054" y="220446"/>
                </a:lnTo>
                <a:lnTo>
                  <a:pt x="287009" y="206755"/>
                </a:lnTo>
                <a:lnTo>
                  <a:pt x="307054" y="185456"/>
                </a:lnTo>
                <a:lnTo>
                  <a:pt x="319126" y="158269"/>
                </a:lnTo>
                <a:lnTo>
                  <a:pt x="323164" y="126911"/>
                </a:lnTo>
                <a:lnTo>
                  <a:pt x="314209" y="82310"/>
                </a:lnTo>
                <a:lnTo>
                  <a:pt x="310280" y="76530"/>
                </a:lnTo>
                <a:close/>
              </a:path>
              <a:path w="340360" h="476250">
                <a:moveTo>
                  <a:pt x="169430" y="0"/>
                </a:moveTo>
                <a:lnTo>
                  <a:pt x="116855" y="7420"/>
                </a:lnTo>
                <a:lnTo>
                  <a:pt x="73669" y="28595"/>
                </a:lnTo>
                <a:lnTo>
                  <a:pt x="40940" y="61889"/>
                </a:lnTo>
                <a:lnTo>
                  <a:pt x="19736" y="105670"/>
                </a:lnTo>
                <a:lnTo>
                  <a:pt x="11125" y="158305"/>
                </a:lnTo>
                <a:lnTo>
                  <a:pt x="99428" y="158305"/>
                </a:lnTo>
                <a:lnTo>
                  <a:pt x="103571" y="125655"/>
                </a:lnTo>
                <a:lnTo>
                  <a:pt x="116851" y="99753"/>
                </a:lnTo>
                <a:lnTo>
                  <a:pt x="139081" y="82683"/>
                </a:lnTo>
                <a:lnTo>
                  <a:pt x="170078" y="76530"/>
                </a:lnTo>
                <a:lnTo>
                  <a:pt x="310280" y="76530"/>
                </a:lnTo>
                <a:lnTo>
                  <a:pt x="290150" y="46911"/>
                </a:lnTo>
                <a:lnTo>
                  <a:pt x="255195" y="21121"/>
                </a:lnTo>
                <a:lnTo>
                  <a:pt x="213553" y="5348"/>
                </a:lnTo>
                <a:lnTo>
                  <a:pt x="169430" y="0"/>
                </a:lnTo>
                <a:close/>
              </a:path>
            </a:pathLst>
          </a:custGeom>
          <a:solidFill>
            <a:srgbClr val="D1D3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3" name="Grafik 42">
            <a:extLst>
              <a:ext uri="{FF2B5EF4-FFF2-40B4-BE49-F238E27FC236}">
                <a16:creationId xmlns:a16="http://schemas.microsoft.com/office/drawing/2014/main" xmlns="" id="{49F08176-6809-43E7-8F03-53B27417B10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47386" y="1132346"/>
            <a:ext cx="1331811" cy="2330668"/>
          </a:xfrm>
          <a:prstGeom prst="rect">
            <a:avLst/>
          </a:prstGeom>
        </p:spPr>
      </p:pic>
      <p:pic>
        <p:nvPicPr>
          <p:cNvPr id="46" name="Grafik 45">
            <a:extLst>
              <a:ext uri="{FF2B5EF4-FFF2-40B4-BE49-F238E27FC236}">
                <a16:creationId xmlns:a16="http://schemas.microsoft.com/office/drawing/2014/main" xmlns="" id="{63F3DD4D-E005-4D54-9131-54E9696A1A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8893" y="1982589"/>
            <a:ext cx="574844" cy="616999"/>
          </a:xfrm>
          <a:prstGeom prst="rect">
            <a:avLst/>
          </a:prstGeom>
        </p:spPr>
      </p:pic>
      <p:sp>
        <p:nvSpPr>
          <p:cNvPr id="48" name="object 11">
            <a:extLst>
              <a:ext uri="{FF2B5EF4-FFF2-40B4-BE49-F238E27FC236}">
                <a16:creationId xmlns:a16="http://schemas.microsoft.com/office/drawing/2014/main" xmlns="" id="{4470453B-2DA3-4AD9-9802-0430F281C3AC}"/>
              </a:ext>
            </a:extLst>
          </p:cNvPr>
          <p:cNvSpPr txBox="1"/>
          <p:nvPr/>
        </p:nvSpPr>
        <p:spPr>
          <a:xfrm>
            <a:off x="48182" y="3416243"/>
            <a:ext cx="2003075" cy="47448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Georgia"/>
                <a:ea typeface="+mn-ea"/>
                <a:cs typeface="Arial" panose="020B0604020202020204" pitchFamily="34" charset="0"/>
              </a:rPr>
              <a:t>Der Alarm bei niedrigem Glukosewert wurde auf </a:t>
            </a:r>
            <a:br>
              <a:rPr kumimoji="0" lang="de-DE" sz="1000" b="0" i="0" u="none" strike="noStrike" kern="1200" cap="none" spc="0" normalizeH="0" baseline="0" noProof="0">
                <a:ln>
                  <a:noFill/>
                </a:ln>
                <a:solidFill>
                  <a:prstClr val="white"/>
                </a:solidFill>
                <a:effectLst/>
                <a:uLnTx/>
                <a:uFillTx/>
                <a:latin typeface="Georgia"/>
                <a:ea typeface="+mn-ea"/>
                <a:cs typeface="Arial" panose="020B0604020202020204" pitchFamily="34" charset="0"/>
              </a:rPr>
            </a:br>
            <a:r>
              <a:rPr kumimoji="0" lang="de-DE" sz="1000" b="0" i="0" u="none" strike="noStrike" kern="1200" cap="none" spc="0" normalizeH="0" baseline="0" noProof="0">
                <a:ln>
                  <a:noFill/>
                </a:ln>
                <a:solidFill>
                  <a:prstClr val="white"/>
                </a:solidFill>
                <a:effectLst/>
                <a:uLnTx/>
                <a:uFillTx/>
                <a:latin typeface="Georgia"/>
                <a:ea typeface="+mn-ea"/>
                <a:cs typeface="Arial" panose="020B0604020202020204" pitchFamily="34" charset="0"/>
              </a:rPr>
              <a:t>3,9 mmol/L eingestellt.</a:t>
            </a:r>
          </a:p>
        </p:txBody>
      </p:sp>
      <p:sp>
        <p:nvSpPr>
          <p:cNvPr id="49" name="object 11">
            <a:extLst>
              <a:ext uri="{FF2B5EF4-FFF2-40B4-BE49-F238E27FC236}">
                <a16:creationId xmlns:a16="http://schemas.microsoft.com/office/drawing/2014/main" xmlns="" id="{1CFD4803-7169-4E7C-B282-45FF240969C7}"/>
              </a:ext>
            </a:extLst>
          </p:cNvPr>
          <p:cNvSpPr txBox="1"/>
          <p:nvPr/>
        </p:nvSpPr>
        <p:spPr>
          <a:xfrm>
            <a:off x="2553092" y="3416243"/>
            <a:ext cx="2067782" cy="3206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Georgia"/>
                <a:ea typeface="+mn-ea"/>
                <a:cs typeface="Arial" panose="020B0604020202020204" pitchFamily="34" charset="0"/>
              </a:rPr>
              <a:t>Alarm erscheint. </a:t>
            </a:r>
            <a:r>
              <a:rPr kumimoji="0" lang="de-DE" sz="1000" b="1" i="0" u="none" strike="noStrike" kern="1200" cap="none" spc="0" normalizeH="0" baseline="0" noProof="0">
                <a:ln>
                  <a:noFill/>
                </a:ln>
                <a:solidFill>
                  <a:prstClr val="white"/>
                </a:solidFill>
                <a:effectLst/>
                <a:uLnTx/>
                <a:uFillTx/>
                <a:latin typeface="Georgia"/>
                <a:ea typeface="+mn-ea"/>
                <a:cs typeface="Arial" panose="020B0604020202020204" pitchFamily="34" charset="0"/>
              </a:rPr>
              <a:t>App öffnen.  </a:t>
            </a:r>
            <a:r>
              <a:rPr kumimoji="0" lang="de-DE" sz="1000" b="0" i="0" u="none" strike="noStrike" kern="1200" cap="none" spc="0" normalizeH="0" baseline="0" noProof="0">
                <a:ln>
                  <a:noFill/>
                </a:ln>
                <a:solidFill>
                  <a:prstClr val="white"/>
                </a:solidFill>
                <a:effectLst/>
                <a:uLnTx/>
                <a:uFillTx/>
                <a:latin typeface="Georgia"/>
                <a:ea typeface="+mn-ea"/>
                <a:cs typeface="Arial" panose="020B0604020202020204" pitchFamily="34" charset="0"/>
              </a:rPr>
              <a:t/>
            </a:r>
            <a:br>
              <a:rPr kumimoji="0" lang="de-DE" sz="1000" b="0" i="0" u="none" strike="noStrike" kern="1200" cap="none" spc="0" normalizeH="0" baseline="0" noProof="0">
                <a:ln>
                  <a:noFill/>
                </a:ln>
                <a:solidFill>
                  <a:prstClr val="white"/>
                </a:solidFill>
                <a:effectLst/>
                <a:uLnTx/>
                <a:uFillTx/>
                <a:latin typeface="Georgia"/>
                <a:ea typeface="+mn-ea"/>
                <a:cs typeface="Arial" panose="020B0604020202020204" pitchFamily="34" charset="0"/>
              </a:rPr>
            </a:br>
            <a:r>
              <a:rPr kumimoji="0" lang="de-DE" sz="1000" b="0" i="0" u="none" strike="noStrike" kern="1200" cap="none" spc="0" normalizeH="0" baseline="0" noProof="0">
                <a:ln>
                  <a:noFill/>
                </a:ln>
                <a:solidFill>
                  <a:prstClr val="white"/>
                </a:solidFill>
                <a:effectLst/>
                <a:uLnTx/>
                <a:uFillTx/>
                <a:latin typeface="Georgia"/>
                <a:ea typeface="+mn-ea"/>
                <a:cs typeface="Arial" panose="020B0604020202020204" pitchFamily="34" charset="0"/>
              </a:rPr>
              <a:t>Dadurch wird der Alarm beendet.</a:t>
            </a:r>
          </a:p>
        </p:txBody>
      </p:sp>
      <p:sp>
        <p:nvSpPr>
          <p:cNvPr id="50" name="object 11">
            <a:extLst>
              <a:ext uri="{FF2B5EF4-FFF2-40B4-BE49-F238E27FC236}">
                <a16:creationId xmlns:a16="http://schemas.microsoft.com/office/drawing/2014/main" xmlns="" id="{68C8A71F-9970-48A5-A860-1995A12CBA4F}"/>
              </a:ext>
            </a:extLst>
          </p:cNvPr>
          <p:cNvSpPr txBox="1"/>
          <p:nvPr/>
        </p:nvSpPr>
        <p:spPr>
          <a:xfrm>
            <a:off x="5295835" y="3416243"/>
            <a:ext cx="1593400"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Georgia"/>
                <a:ea typeface="+mn-ea"/>
                <a:cs typeface="Arial" panose="020B0604020202020204" pitchFamily="34" charset="0"/>
              </a:rPr>
              <a:t>Sensor scannen</a:t>
            </a:r>
          </a:p>
        </p:txBody>
      </p:sp>
      <p:pic>
        <p:nvPicPr>
          <p:cNvPr id="51" name="Grafik 50">
            <a:extLst>
              <a:ext uri="{FF2B5EF4-FFF2-40B4-BE49-F238E27FC236}">
                <a16:creationId xmlns:a16="http://schemas.microsoft.com/office/drawing/2014/main" xmlns="" id="{5463FDD1-68F1-8144-A1BB-4AA7F97F455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9025" y="1132347"/>
            <a:ext cx="1325687" cy="2316084"/>
          </a:xfrm>
          <a:prstGeom prst="rect">
            <a:avLst/>
          </a:prstGeom>
        </p:spPr>
      </p:pic>
      <p:pic>
        <p:nvPicPr>
          <p:cNvPr id="53" name="Grafik 52">
            <a:extLst>
              <a:ext uri="{FF2B5EF4-FFF2-40B4-BE49-F238E27FC236}">
                <a16:creationId xmlns:a16="http://schemas.microsoft.com/office/drawing/2014/main" xmlns="" id="{B93D585A-799C-6C40-BD68-E11E2F5E8BB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785026" y="1171334"/>
            <a:ext cx="1327483" cy="2325861"/>
          </a:xfrm>
          <a:prstGeom prst="rect">
            <a:avLst/>
          </a:prstGeom>
        </p:spPr>
      </p:pic>
      <p:pic>
        <p:nvPicPr>
          <p:cNvPr id="58" name="Grafik 57">
            <a:extLst>
              <a:ext uri="{FF2B5EF4-FFF2-40B4-BE49-F238E27FC236}">
                <a16:creationId xmlns:a16="http://schemas.microsoft.com/office/drawing/2014/main" xmlns="" id="{63209025-3BC9-034F-9B23-3DDD839480E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20848" y="1135622"/>
            <a:ext cx="1325686" cy="2316052"/>
          </a:xfrm>
          <a:prstGeom prst="rect">
            <a:avLst/>
          </a:prstGeom>
        </p:spPr>
      </p:pic>
      <p:sp>
        <p:nvSpPr>
          <p:cNvPr id="22" name="Datumsplatzhalter 4">
            <a:extLst>
              <a:ext uri="{FF2B5EF4-FFF2-40B4-BE49-F238E27FC236}">
                <a16:creationId xmlns:a16="http://schemas.microsoft.com/office/drawing/2014/main" xmlns="" id="{C99BFAD2-F20C-4A58-97E7-D234D75AB8BC}"/>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3" name="Foliennummernplatzhalter 1">
            <a:extLst>
              <a:ext uri="{FF2B5EF4-FFF2-40B4-BE49-F238E27FC236}">
                <a16:creationId xmlns:a16="http://schemas.microsoft.com/office/drawing/2014/main" xmlns="" id="{CDBCEB81-2222-4722-A1E5-47FDED6D6AF3}"/>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34</a:t>
            </a:fld>
            <a:endParaRPr lang="en-US"/>
          </a:p>
        </p:txBody>
      </p:sp>
    </p:spTree>
    <p:extLst>
      <p:ext uri="{BB962C8B-B14F-4D97-AF65-F5344CB8AC3E}">
        <p14:creationId xmlns:p14="http://schemas.microsoft.com/office/powerpoint/2010/main" val="257648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xmlns="" id="{D17533AB-F466-4819-8FB0-B1B37EACD8A4}"/>
              </a:ext>
            </a:extLst>
          </p:cNvPr>
          <p:cNvSpPr>
            <a:spLocks noGrp="1"/>
          </p:cNvSpPr>
          <p:nvPr>
            <p:ph type="body" sz="quarter" idx="11"/>
          </p:nvPr>
        </p:nvSpPr>
        <p:spPr/>
        <p:txBody>
          <a:bodyPr/>
          <a:lstStyle/>
          <a:p>
            <a:r>
              <a:rPr lang="de-DE" sz="700" b="1">
                <a:solidFill>
                  <a:srgbClr val="222731"/>
                </a:solidFill>
                <a:ea typeface="ＭＳ Ｐゴシック" pitchFamily="34" charset="-128"/>
              </a:rPr>
              <a:t>1. </a:t>
            </a:r>
            <a:r>
              <a:rPr lang="de-DE" sz="700">
                <a:solidFill>
                  <a:srgbClr val="222731"/>
                </a:solidFill>
                <a:ea typeface="ＭＳ Ｐゴシック" pitchFamily="34" charset="-128"/>
              </a:rPr>
              <a:t>Alarme sind standardgemäß ausgeschaltet und müssen eingeschaltet werden. </a:t>
            </a:r>
            <a:r>
              <a:rPr lang="de-DE" sz="700" b="1">
                <a:solidFill>
                  <a:srgbClr val="222731"/>
                </a:solidFill>
                <a:ea typeface="ＭＳ Ｐゴシック" pitchFamily="34" charset="-128"/>
              </a:rPr>
              <a:t>2. </a:t>
            </a:r>
            <a:r>
              <a:rPr lang="de-DE" sz="700">
                <a:solidFill>
                  <a:srgbClr val="222731"/>
                </a:solidFill>
                <a:ea typeface="ＭＳ Ｐゴシック" pitchFamily="34" charset="-128"/>
              </a:rPr>
              <a:t>Die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kann nur Alarme ausgeben, wenn der Sensor nicht zuvor mit dem Lesegerät gestartet wurde. Wenn die </a:t>
            </a:r>
            <a:br>
              <a:rPr lang="de-DE" sz="700">
                <a:solidFill>
                  <a:srgbClr val="222731"/>
                </a:solidFill>
                <a:ea typeface="ＭＳ Ｐゴシック" pitchFamily="34" charset="-128"/>
              </a:rPr>
            </a:b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a:t>
            </a:r>
            <a:r>
              <a:rPr lang="de-DE" sz="700" err="1">
                <a:solidFill>
                  <a:srgbClr val="222731"/>
                </a:solidFill>
                <a:ea typeface="ＭＳ Ｐゴシック" pitchFamily="34" charset="-128"/>
              </a:rPr>
              <a:t>LibreLink</a:t>
            </a:r>
            <a:r>
              <a:rPr lang="de-DE" sz="700">
                <a:solidFill>
                  <a:srgbClr val="222731"/>
                </a:solidFill>
                <a:ea typeface="ＭＳ Ｐゴシック" pitchFamily="34" charset="-128"/>
              </a:rPr>
              <a:t> App und das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gleichzeitig verwendet werden sollen, muss der Sensor zuerst mit dem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gescannt werden. In diesem Fall kann nur das </a:t>
            </a:r>
            <a:r>
              <a:rPr lang="de-DE" sz="700" err="1">
                <a:solidFill>
                  <a:srgbClr val="222731"/>
                </a:solidFill>
                <a:ea typeface="ＭＳ Ｐゴシック" pitchFamily="34" charset="-128"/>
              </a:rPr>
              <a:t>FreeStyle</a:t>
            </a:r>
            <a:r>
              <a:rPr lang="de-DE" sz="700">
                <a:solidFill>
                  <a:srgbClr val="222731"/>
                </a:solidFill>
                <a:ea typeface="ＭＳ Ｐゴシック" pitchFamily="34" charset="-128"/>
              </a:rPr>
              <a:t> Libre 2 Lesegerät die Alarme ausgeben. </a:t>
            </a:r>
          </a:p>
        </p:txBody>
      </p:sp>
      <p:sp>
        <p:nvSpPr>
          <p:cNvPr id="2" name="Titel 1">
            <a:extLst>
              <a:ext uri="{FF2B5EF4-FFF2-40B4-BE49-F238E27FC236}">
                <a16:creationId xmlns:a16="http://schemas.microsoft.com/office/drawing/2014/main" xmlns="" id="{45888BA0-8020-47A0-A6FE-5B0D8F1FC46F}"/>
              </a:ext>
            </a:extLst>
          </p:cNvPr>
          <p:cNvSpPr>
            <a:spLocks noGrp="1"/>
          </p:cNvSpPr>
          <p:nvPr>
            <p:ph type="title"/>
          </p:nvPr>
        </p:nvSpPr>
        <p:spPr>
          <a:xfrm>
            <a:off x="502920" y="271463"/>
            <a:ext cx="8138160" cy="405361"/>
          </a:xfrm>
        </p:spPr>
        <p:txBody>
          <a:bodyPr/>
          <a:lstStyle/>
          <a:p>
            <a:r>
              <a:rPr lang="de-DE"/>
              <a:t>Einstellung von Grenzwerten für die Glukose-Alarme</a:t>
            </a:r>
            <a:r>
              <a:rPr lang="de-DE" baseline="30000"/>
              <a:t>1,2</a:t>
            </a:r>
            <a:endParaRPr lang="de-DE"/>
          </a:p>
        </p:txBody>
      </p:sp>
      <p:sp>
        <p:nvSpPr>
          <p:cNvPr id="38" name="Abgerundetes Rechteck 10">
            <a:extLst>
              <a:ext uri="{FF2B5EF4-FFF2-40B4-BE49-F238E27FC236}">
                <a16:creationId xmlns:a16="http://schemas.microsoft.com/office/drawing/2014/main" xmlns="" id="{58030876-691B-4962-BA2F-70678435BC1F}"/>
              </a:ext>
            </a:extLst>
          </p:cNvPr>
          <p:cNvSpPr/>
          <p:nvPr/>
        </p:nvSpPr>
        <p:spPr>
          <a:xfrm>
            <a:off x="503999" y="3797554"/>
            <a:ext cx="8136763" cy="504000"/>
          </a:xfrm>
          <a:prstGeom prst="roundRect">
            <a:avLst>
              <a:gd name="adj" fmla="val 22430"/>
            </a:avLst>
          </a:prstGeom>
          <a:gradFill>
            <a:gsLst>
              <a:gs pos="50000">
                <a:srgbClr val="2453A3"/>
              </a:gs>
              <a:gs pos="0">
                <a:schemeClr val="accent2"/>
              </a:gs>
              <a:gs pos="100000">
                <a:schemeClr val="accent5"/>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lvl="0" algn="ctr">
              <a:spcBef>
                <a:spcPts val="100"/>
              </a:spcBef>
            </a:pPr>
            <a:r>
              <a:rPr lang="de-DE" sz="1100" b="1" spc="-10">
                <a:solidFill>
                  <a:schemeClr val="bg1"/>
                </a:solidFill>
                <a:latin typeface="+mj-lt"/>
                <a:cs typeface="Arial" panose="020B0604020202020204" pitchFamily="34" charset="0"/>
              </a:rPr>
              <a:t>Ein Glukose-Alarm wird ausgelöst, sobald der Glukosewert die festgelegte Grenze über- oder unterschreitet.</a:t>
            </a:r>
          </a:p>
        </p:txBody>
      </p:sp>
      <p:pic>
        <p:nvPicPr>
          <p:cNvPr id="8" name="Grafik 7">
            <a:extLst>
              <a:ext uri="{FF2B5EF4-FFF2-40B4-BE49-F238E27FC236}">
                <a16:creationId xmlns:a16="http://schemas.microsoft.com/office/drawing/2014/main" xmlns="" id="{226C258A-A764-4232-9FEB-2E519A1491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37276" y="1239793"/>
            <a:ext cx="5545145" cy="2361092"/>
          </a:xfrm>
          <a:prstGeom prst="rect">
            <a:avLst/>
          </a:prstGeom>
        </p:spPr>
      </p:pic>
      <p:sp>
        <p:nvSpPr>
          <p:cNvPr id="14" name="object 7">
            <a:extLst>
              <a:ext uri="{FF2B5EF4-FFF2-40B4-BE49-F238E27FC236}">
                <a16:creationId xmlns:a16="http://schemas.microsoft.com/office/drawing/2014/main" xmlns="" id="{6EB6B194-FF24-4585-A1F5-345372F59DF2}"/>
              </a:ext>
            </a:extLst>
          </p:cNvPr>
          <p:cNvSpPr/>
          <p:nvPr/>
        </p:nvSpPr>
        <p:spPr>
          <a:xfrm>
            <a:off x="7570072" y="1948321"/>
            <a:ext cx="0" cy="0"/>
          </a:xfrm>
          <a:custGeom>
            <a:avLst/>
            <a:gdLst/>
            <a:ahLst/>
            <a:cxnLst/>
            <a:rect l="l" t="t" r="r" b="b"/>
            <a:pathLst>
              <a:path>
                <a:moveTo>
                  <a:pt x="0" y="0"/>
                </a:moveTo>
                <a:lnTo>
                  <a:pt x="0" y="0"/>
                </a:lnTo>
              </a:path>
            </a:pathLst>
          </a:custGeom>
          <a:ln w="21539">
            <a:solidFill>
              <a:srgbClr val="E65620"/>
            </a:solidFill>
          </a:ln>
        </p:spPr>
        <p:txBody>
          <a:bodyPr wrap="square" lIns="0" tIns="0" rIns="0" bIns="0" rtlCol="0"/>
          <a:lstStyle/>
          <a:p>
            <a:endParaRPr sz="1224">
              <a:latin typeface="Arial" panose="020B0604020202020204" pitchFamily="34" charset="0"/>
            </a:endParaRPr>
          </a:p>
        </p:txBody>
      </p:sp>
      <p:sp>
        <p:nvSpPr>
          <p:cNvPr id="16" name="object 10">
            <a:extLst>
              <a:ext uri="{FF2B5EF4-FFF2-40B4-BE49-F238E27FC236}">
                <a16:creationId xmlns:a16="http://schemas.microsoft.com/office/drawing/2014/main" xmlns="" id="{D6166383-C4B3-4DC8-82D8-03A8B70C2982}"/>
              </a:ext>
            </a:extLst>
          </p:cNvPr>
          <p:cNvSpPr/>
          <p:nvPr/>
        </p:nvSpPr>
        <p:spPr>
          <a:xfrm>
            <a:off x="2044134" y="2872473"/>
            <a:ext cx="0" cy="0"/>
          </a:xfrm>
          <a:custGeom>
            <a:avLst/>
            <a:gdLst/>
            <a:ahLst/>
            <a:cxnLst/>
            <a:rect l="l" t="t" r="r" b="b"/>
            <a:pathLst>
              <a:path>
                <a:moveTo>
                  <a:pt x="0" y="0"/>
                </a:moveTo>
                <a:lnTo>
                  <a:pt x="0" y="0"/>
                </a:lnTo>
              </a:path>
            </a:pathLst>
          </a:custGeom>
          <a:ln w="21539">
            <a:solidFill>
              <a:srgbClr val="292883"/>
            </a:solidFill>
          </a:ln>
        </p:spPr>
        <p:txBody>
          <a:bodyPr wrap="square" lIns="0" tIns="0" rIns="0" bIns="0" rtlCol="0"/>
          <a:lstStyle/>
          <a:p>
            <a:endParaRPr sz="1224">
              <a:latin typeface="Arial" panose="020B0604020202020204" pitchFamily="34" charset="0"/>
            </a:endParaRPr>
          </a:p>
        </p:txBody>
      </p:sp>
      <p:sp>
        <p:nvSpPr>
          <p:cNvPr id="18" name="object 11">
            <a:extLst>
              <a:ext uri="{FF2B5EF4-FFF2-40B4-BE49-F238E27FC236}">
                <a16:creationId xmlns:a16="http://schemas.microsoft.com/office/drawing/2014/main" xmlns="" id="{49658B72-3C2A-44DB-8A11-4B121214E0CB}"/>
              </a:ext>
            </a:extLst>
          </p:cNvPr>
          <p:cNvSpPr/>
          <p:nvPr/>
        </p:nvSpPr>
        <p:spPr>
          <a:xfrm>
            <a:off x="7570072" y="2879591"/>
            <a:ext cx="0" cy="0"/>
          </a:xfrm>
          <a:custGeom>
            <a:avLst/>
            <a:gdLst/>
            <a:ahLst/>
            <a:cxnLst/>
            <a:rect l="l" t="t" r="r" b="b"/>
            <a:pathLst>
              <a:path>
                <a:moveTo>
                  <a:pt x="0" y="0"/>
                </a:moveTo>
                <a:lnTo>
                  <a:pt x="0" y="0"/>
                </a:lnTo>
              </a:path>
            </a:pathLst>
          </a:custGeom>
          <a:ln w="21539">
            <a:solidFill>
              <a:srgbClr val="292883"/>
            </a:solidFill>
          </a:ln>
        </p:spPr>
        <p:txBody>
          <a:bodyPr wrap="square" lIns="0" tIns="0" rIns="0" bIns="0" rtlCol="0"/>
          <a:lstStyle/>
          <a:p>
            <a:endParaRPr sz="1224">
              <a:latin typeface="Arial" panose="020B0604020202020204" pitchFamily="34" charset="0"/>
            </a:endParaRPr>
          </a:p>
        </p:txBody>
      </p:sp>
      <p:sp>
        <p:nvSpPr>
          <p:cNvPr id="20" name="object 12">
            <a:extLst>
              <a:ext uri="{FF2B5EF4-FFF2-40B4-BE49-F238E27FC236}">
                <a16:creationId xmlns:a16="http://schemas.microsoft.com/office/drawing/2014/main" xmlns="" id="{265BDBA4-1F2B-49FB-AFA6-2BD953E3C45F}"/>
              </a:ext>
            </a:extLst>
          </p:cNvPr>
          <p:cNvSpPr txBox="1"/>
          <p:nvPr/>
        </p:nvSpPr>
        <p:spPr>
          <a:xfrm>
            <a:off x="1654024" y="991210"/>
            <a:ext cx="1286848" cy="193387"/>
          </a:xfrm>
          <a:prstGeom prst="rect">
            <a:avLst/>
          </a:prstGeom>
        </p:spPr>
        <p:txBody>
          <a:bodyPr vert="horz" wrap="square" lIns="0" tIns="8637" rIns="0" bIns="0" rtlCol="0">
            <a:spAutoFit/>
          </a:bodyPr>
          <a:lstStyle/>
          <a:p>
            <a:pPr marL="8637">
              <a:spcBef>
                <a:spcPts val="68"/>
              </a:spcBef>
            </a:pPr>
            <a:r>
              <a:rPr lang="de-DE" sz="1200" b="1">
                <a:latin typeface="+mj-lt"/>
                <a:cs typeface="Arial" panose="020B0604020202020204" pitchFamily="34" charset="0"/>
              </a:rPr>
              <a:t>Glukose</a:t>
            </a:r>
            <a:r>
              <a:rPr sz="1200" b="1">
                <a:latin typeface="+mj-lt"/>
                <a:cs typeface="Arial" panose="020B0604020202020204" pitchFamily="34" charset="0"/>
              </a:rPr>
              <a:t>wert</a:t>
            </a:r>
          </a:p>
        </p:txBody>
      </p:sp>
      <p:sp>
        <p:nvSpPr>
          <p:cNvPr id="22" name="object 14">
            <a:extLst>
              <a:ext uri="{FF2B5EF4-FFF2-40B4-BE49-F238E27FC236}">
                <a16:creationId xmlns:a16="http://schemas.microsoft.com/office/drawing/2014/main" xmlns="" id="{73EAFE15-647D-4ACD-A9F7-B8C418620E9C}"/>
              </a:ext>
            </a:extLst>
          </p:cNvPr>
          <p:cNvSpPr/>
          <p:nvPr/>
        </p:nvSpPr>
        <p:spPr>
          <a:xfrm>
            <a:off x="7482228" y="3527805"/>
            <a:ext cx="100192" cy="72984"/>
          </a:xfrm>
          <a:custGeom>
            <a:avLst/>
            <a:gdLst/>
            <a:ahLst/>
            <a:cxnLst/>
            <a:rect l="l" t="t" r="r" b="b"/>
            <a:pathLst>
              <a:path w="147320" h="107314">
                <a:moveTo>
                  <a:pt x="0" y="107073"/>
                </a:moveTo>
                <a:lnTo>
                  <a:pt x="0" y="0"/>
                </a:lnTo>
                <a:lnTo>
                  <a:pt x="147129" y="53543"/>
                </a:lnTo>
                <a:lnTo>
                  <a:pt x="0" y="107073"/>
                </a:lnTo>
                <a:close/>
              </a:path>
            </a:pathLst>
          </a:custGeom>
          <a:solidFill>
            <a:srgbClr val="4C4D4F"/>
          </a:solidFill>
        </p:spPr>
        <p:txBody>
          <a:bodyPr wrap="square" lIns="0" tIns="0" rIns="0" bIns="0" rtlCol="0"/>
          <a:lstStyle/>
          <a:p>
            <a:endParaRPr sz="1224">
              <a:latin typeface="Arial" panose="020B0604020202020204" pitchFamily="34" charset="0"/>
            </a:endParaRPr>
          </a:p>
        </p:txBody>
      </p:sp>
      <p:sp>
        <p:nvSpPr>
          <p:cNvPr id="24" name="object 24">
            <a:extLst>
              <a:ext uri="{FF2B5EF4-FFF2-40B4-BE49-F238E27FC236}">
                <a16:creationId xmlns:a16="http://schemas.microsoft.com/office/drawing/2014/main" xmlns="" id="{336D878A-A783-4F18-9A0A-F7A89FB687B3}"/>
              </a:ext>
            </a:extLst>
          </p:cNvPr>
          <p:cNvSpPr/>
          <p:nvPr/>
        </p:nvSpPr>
        <p:spPr>
          <a:xfrm>
            <a:off x="3890634" y="2968414"/>
            <a:ext cx="1216136" cy="415885"/>
          </a:xfrm>
          <a:custGeom>
            <a:avLst/>
            <a:gdLst/>
            <a:ahLst/>
            <a:cxnLst/>
            <a:rect l="l" t="t" r="r" b="b"/>
            <a:pathLst>
              <a:path w="1639570" h="611505">
                <a:moveTo>
                  <a:pt x="1557832" y="0"/>
                </a:moveTo>
                <a:lnTo>
                  <a:pt x="81394" y="0"/>
                </a:lnTo>
                <a:lnTo>
                  <a:pt x="34338" y="1271"/>
                </a:lnTo>
                <a:lnTo>
                  <a:pt x="10174" y="10174"/>
                </a:lnTo>
                <a:lnTo>
                  <a:pt x="1271" y="34338"/>
                </a:lnTo>
                <a:lnTo>
                  <a:pt x="0" y="81394"/>
                </a:lnTo>
                <a:lnTo>
                  <a:pt x="0" y="529717"/>
                </a:lnTo>
                <a:lnTo>
                  <a:pt x="1271" y="576780"/>
                </a:lnTo>
                <a:lnTo>
                  <a:pt x="10174" y="600948"/>
                </a:lnTo>
                <a:lnTo>
                  <a:pt x="34338" y="609852"/>
                </a:lnTo>
                <a:lnTo>
                  <a:pt x="81394" y="611124"/>
                </a:lnTo>
                <a:lnTo>
                  <a:pt x="1557832" y="611124"/>
                </a:lnTo>
                <a:lnTo>
                  <a:pt x="1604888" y="609852"/>
                </a:lnTo>
                <a:lnTo>
                  <a:pt x="1629052" y="600948"/>
                </a:lnTo>
                <a:lnTo>
                  <a:pt x="1637955" y="576780"/>
                </a:lnTo>
                <a:lnTo>
                  <a:pt x="1639227" y="529717"/>
                </a:lnTo>
                <a:lnTo>
                  <a:pt x="1639227" y="81394"/>
                </a:lnTo>
                <a:lnTo>
                  <a:pt x="1637955" y="34338"/>
                </a:lnTo>
                <a:lnTo>
                  <a:pt x="1629052" y="10174"/>
                </a:lnTo>
                <a:lnTo>
                  <a:pt x="1604888" y="1271"/>
                </a:lnTo>
                <a:lnTo>
                  <a:pt x="1557832" y="0"/>
                </a:lnTo>
                <a:close/>
              </a:path>
            </a:pathLst>
          </a:custGeom>
          <a:solidFill>
            <a:srgbClr val="FFDF00"/>
          </a:solidFill>
        </p:spPr>
        <p:txBody>
          <a:bodyPr wrap="square" lIns="0" tIns="0" rIns="0" bIns="0" rtlCol="0"/>
          <a:lstStyle/>
          <a:p>
            <a:endParaRPr sz="1224">
              <a:latin typeface="Arial" panose="020B0604020202020204" pitchFamily="34" charset="0"/>
            </a:endParaRPr>
          </a:p>
        </p:txBody>
      </p:sp>
      <p:sp>
        <p:nvSpPr>
          <p:cNvPr id="26" name="object 22">
            <a:extLst>
              <a:ext uri="{FF2B5EF4-FFF2-40B4-BE49-F238E27FC236}">
                <a16:creationId xmlns:a16="http://schemas.microsoft.com/office/drawing/2014/main" xmlns="" id="{E6D500BE-487D-46E7-9A96-B5ED237964E1}"/>
              </a:ext>
            </a:extLst>
          </p:cNvPr>
          <p:cNvSpPr txBox="1"/>
          <p:nvPr/>
        </p:nvSpPr>
        <p:spPr>
          <a:xfrm>
            <a:off x="2263201" y="3625062"/>
            <a:ext cx="5323155" cy="193387"/>
          </a:xfrm>
          <a:prstGeom prst="rect">
            <a:avLst/>
          </a:prstGeom>
        </p:spPr>
        <p:txBody>
          <a:bodyPr vert="horz" wrap="square" lIns="0" tIns="8637" rIns="0" bIns="0" rtlCol="0">
            <a:spAutoFit/>
          </a:bodyPr>
          <a:lstStyle/>
          <a:p>
            <a:pPr marL="4997524">
              <a:spcBef>
                <a:spcPts val="68"/>
              </a:spcBef>
            </a:pPr>
            <a:endParaRPr sz="1200" b="1">
              <a:latin typeface="+mj-lt"/>
              <a:cs typeface="Arial" panose="020B0604020202020204" pitchFamily="34" charset="0"/>
            </a:endParaRPr>
          </a:p>
        </p:txBody>
      </p:sp>
      <p:sp>
        <p:nvSpPr>
          <p:cNvPr id="28" name="object 23">
            <a:extLst>
              <a:ext uri="{FF2B5EF4-FFF2-40B4-BE49-F238E27FC236}">
                <a16:creationId xmlns:a16="http://schemas.microsoft.com/office/drawing/2014/main" xmlns="" id="{2BE31F6A-A87C-4ABE-B6AF-321F460F7F9E}"/>
              </a:ext>
            </a:extLst>
          </p:cNvPr>
          <p:cNvSpPr/>
          <p:nvPr/>
        </p:nvSpPr>
        <p:spPr>
          <a:xfrm>
            <a:off x="3944019" y="1393827"/>
            <a:ext cx="111853" cy="205135"/>
          </a:xfrm>
          <a:custGeom>
            <a:avLst/>
            <a:gdLst/>
            <a:ahLst/>
            <a:cxnLst/>
            <a:rect l="l" t="t" r="r" b="b"/>
            <a:pathLst>
              <a:path w="164464" h="301625">
                <a:moveTo>
                  <a:pt x="164376" y="0"/>
                </a:moveTo>
                <a:lnTo>
                  <a:pt x="0" y="150507"/>
                </a:lnTo>
                <a:lnTo>
                  <a:pt x="164376" y="301015"/>
                </a:lnTo>
                <a:lnTo>
                  <a:pt x="164376" y="0"/>
                </a:lnTo>
                <a:close/>
              </a:path>
            </a:pathLst>
          </a:custGeom>
          <a:solidFill>
            <a:srgbClr val="231F20"/>
          </a:solidFill>
        </p:spPr>
        <p:txBody>
          <a:bodyPr wrap="square" lIns="0" tIns="0" rIns="0" bIns="0" rtlCol="0"/>
          <a:lstStyle/>
          <a:p>
            <a:endParaRPr sz="1224">
              <a:latin typeface="Arial" panose="020B0604020202020204" pitchFamily="34" charset="0"/>
            </a:endParaRPr>
          </a:p>
        </p:txBody>
      </p:sp>
      <p:sp>
        <p:nvSpPr>
          <p:cNvPr id="30" name="object 24">
            <a:extLst>
              <a:ext uri="{FF2B5EF4-FFF2-40B4-BE49-F238E27FC236}">
                <a16:creationId xmlns:a16="http://schemas.microsoft.com/office/drawing/2014/main" xmlns="" id="{2A6F92D4-DA61-4B3A-845F-4C123C96FBB8}"/>
              </a:ext>
            </a:extLst>
          </p:cNvPr>
          <p:cNvSpPr/>
          <p:nvPr/>
        </p:nvSpPr>
        <p:spPr>
          <a:xfrm>
            <a:off x="4055812" y="1288376"/>
            <a:ext cx="1115073" cy="415885"/>
          </a:xfrm>
          <a:custGeom>
            <a:avLst/>
            <a:gdLst/>
            <a:ahLst/>
            <a:cxnLst/>
            <a:rect l="l" t="t" r="r" b="b"/>
            <a:pathLst>
              <a:path w="1639570" h="611505">
                <a:moveTo>
                  <a:pt x="1557832" y="0"/>
                </a:moveTo>
                <a:lnTo>
                  <a:pt x="81394" y="0"/>
                </a:lnTo>
                <a:lnTo>
                  <a:pt x="34338" y="1271"/>
                </a:lnTo>
                <a:lnTo>
                  <a:pt x="10174" y="10174"/>
                </a:lnTo>
                <a:lnTo>
                  <a:pt x="1271" y="34338"/>
                </a:lnTo>
                <a:lnTo>
                  <a:pt x="0" y="81394"/>
                </a:lnTo>
                <a:lnTo>
                  <a:pt x="0" y="529717"/>
                </a:lnTo>
                <a:lnTo>
                  <a:pt x="1271" y="576780"/>
                </a:lnTo>
                <a:lnTo>
                  <a:pt x="10174" y="600948"/>
                </a:lnTo>
                <a:lnTo>
                  <a:pt x="34338" y="609852"/>
                </a:lnTo>
                <a:lnTo>
                  <a:pt x="81394" y="611124"/>
                </a:lnTo>
                <a:lnTo>
                  <a:pt x="1557832" y="611124"/>
                </a:lnTo>
                <a:lnTo>
                  <a:pt x="1604888" y="609852"/>
                </a:lnTo>
                <a:lnTo>
                  <a:pt x="1629052" y="600948"/>
                </a:lnTo>
                <a:lnTo>
                  <a:pt x="1637955" y="576780"/>
                </a:lnTo>
                <a:lnTo>
                  <a:pt x="1639227" y="529717"/>
                </a:lnTo>
                <a:lnTo>
                  <a:pt x="1639227" y="81394"/>
                </a:lnTo>
                <a:lnTo>
                  <a:pt x="1637955" y="34338"/>
                </a:lnTo>
                <a:lnTo>
                  <a:pt x="1629052" y="10174"/>
                </a:lnTo>
                <a:lnTo>
                  <a:pt x="1604888" y="1271"/>
                </a:lnTo>
                <a:lnTo>
                  <a:pt x="1557832" y="0"/>
                </a:lnTo>
                <a:close/>
              </a:path>
            </a:pathLst>
          </a:custGeom>
          <a:solidFill>
            <a:srgbClr val="FFDF00"/>
          </a:solidFill>
        </p:spPr>
        <p:txBody>
          <a:bodyPr wrap="square" lIns="0" tIns="0" rIns="0" bIns="0" rtlCol="0"/>
          <a:lstStyle/>
          <a:p>
            <a:endParaRPr sz="1224">
              <a:latin typeface="Arial" panose="020B0604020202020204" pitchFamily="34" charset="0"/>
            </a:endParaRPr>
          </a:p>
        </p:txBody>
      </p:sp>
      <p:sp>
        <p:nvSpPr>
          <p:cNvPr id="32" name="object 25">
            <a:extLst>
              <a:ext uri="{FF2B5EF4-FFF2-40B4-BE49-F238E27FC236}">
                <a16:creationId xmlns:a16="http://schemas.microsoft.com/office/drawing/2014/main" xmlns="" id="{4908DC56-08AE-45A2-9DC9-82EEFB34D446}"/>
              </a:ext>
            </a:extLst>
          </p:cNvPr>
          <p:cNvSpPr txBox="1"/>
          <p:nvPr/>
        </p:nvSpPr>
        <p:spPr>
          <a:xfrm>
            <a:off x="4132672" y="1337244"/>
            <a:ext cx="905573" cy="301750"/>
          </a:xfrm>
          <a:prstGeom prst="rect">
            <a:avLst/>
          </a:prstGeom>
        </p:spPr>
        <p:txBody>
          <a:bodyPr vert="horz" wrap="square" lIns="0" tIns="8637" rIns="0" bIns="0" rtlCol="0">
            <a:spAutoFit/>
          </a:bodyPr>
          <a:lstStyle/>
          <a:p>
            <a:pPr marL="8637" marR="3455">
              <a:spcBef>
                <a:spcPts val="68"/>
              </a:spcBef>
            </a:pPr>
            <a:r>
              <a:rPr lang="de-DE" sz="952">
                <a:latin typeface="+mj-lt"/>
                <a:cs typeface="Arial" panose="020B0604020202020204" pitchFamily="34" charset="0"/>
              </a:rPr>
              <a:t>Alarm bei</a:t>
            </a:r>
            <a:r>
              <a:rPr lang="de-DE" sz="952" spc="-68">
                <a:latin typeface="+mj-lt"/>
                <a:cs typeface="Arial" panose="020B0604020202020204" pitchFamily="34" charset="0"/>
              </a:rPr>
              <a:t> </a:t>
            </a:r>
            <a:r>
              <a:rPr lang="de-DE" sz="952">
                <a:latin typeface="+mj-lt"/>
                <a:cs typeface="Arial" panose="020B0604020202020204" pitchFamily="34" charset="0"/>
              </a:rPr>
              <a:t>hohen  Glukosewerten</a:t>
            </a:r>
          </a:p>
        </p:txBody>
      </p:sp>
      <p:sp>
        <p:nvSpPr>
          <p:cNvPr id="34" name="object 17">
            <a:extLst>
              <a:ext uri="{FF2B5EF4-FFF2-40B4-BE49-F238E27FC236}">
                <a16:creationId xmlns:a16="http://schemas.microsoft.com/office/drawing/2014/main" xmlns="" id="{814E3AA9-A523-49FC-8D85-05B4B6775520}"/>
              </a:ext>
            </a:extLst>
          </p:cNvPr>
          <p:cNvSpPr txBox="1"/>
          <p:nvPr/>
        </p:nvSpPr>
        <p:spPr>
          <a:xfrm>
            <a:off x="3991697" y="3025473"/>
            <a:ext cx="1090882" cy="301750"/>
          </a:xfrm>
          <a:prstGeom prst="rect">
            <a:avLst/>
          </a:prstGeom>
        </p:spPr>
        <p:txBody>
          <a:bodyPr vert="horz" wrap="square" lIns="0" tIns="8637" rIns="0" bIns="0" rtlCol="0">
            <a:spAutoFit/>
          </a:bodyPr>
          <a:lstStyle/>
          <a:p>
            <a:pPr marL="8637" marR="3455">
              <a:spcBef>
                <a:spcPts val="68"/>
              </a:spcBef>
            </a:pPr>
            <a:r>
              <a:rPr lang="de-DE" sz="952">
                <a:latin typeface="+mj-lt"/>
                <a:cs typeface="Arial" panose="020B0604020202020204" pitchFamily="34" charset="0"/>
              </a:rPr>
              <a:t>Alarm bei</a:t>
            </a:r>
            <a:r>
              <a:rPr lang="de-DE" sz="952" spc="-68">
                <a:latin typeface="+mj-lt"/>
                <a:cs typeface="Arial" panose="020B0604020202020204" pitchFamily="34" charset="0"/>
              </a:rPr>
              <a:t> </a:t>
            </a:r>
            <a:r>
              <a:rPr lang="de-DE" sz="952">
                <a:latin typeface="+mj-lt"/>
                <a:cs typeface="Arial" panose="020B0604020202020204" pitchFamily="34" charset="0"/>
              </a:rPr>
              <a:t>niedrigen  Glukosewerten</a:t>
            </a:r>
          </a:p>
        </p:txBody>
      </p:sp>
      <p:sp>
        <p:nvSpPr>
          <p:cNvPr id="36" name="object 23">
            <a:extLst>
              <a:ext uri="{FF2B5EF4-FFF2-40B4-BE49-F238E27FC236}">
                <a16:creationId xmlns:a16="http://schemas.microsoft.com/office/drawing/2014/main" xmlns="" id="{E04F126B-E905-41C5-978B-5AF80CAB8C2C}"/>
              </a:ext>
            </a:extLst>
          </p:cNvPr>
          <p:cNvSpPr/>
          <p:nvPr/>
        </p:nvSpPr>
        <p:spPr>
          <a:xfrm rot="10800000">
            <a:off x="5107253" y="3072682"/>
            <a:ext cx="111853" cy="205135"/>
          </a:xfrm>
          <a:custGeom>
            <a:avLst/>
            <a:gdLst/>
            <a:ahLst/>
            <a:cxnLst/>
            <a:rect l="l" t="t" r="r" b="b"/>
            <a:pathLst>
              <a:path w="164464" h="301625">
                <a:moveTo>
                  <a:pt x="164376" y="0"/>
                </a:moveTo>
                <a:lnTo>
                  <a:pt x="0" y="150507"/>
                </a:lnTo>
                <a:lnTo>
                  <a:pt x="164376" y="301015"/>
                </a:lnTo>
                <a:lnTo>
                  <a:pt x="164376" y="0"/>
                </a:lnTo>
                <a:close/>
              </a:path>
            </a:pathLst>
          </a:custGeom>
          <a:solidFill>
            <a:srgbClr val="231F20"/>
          </a:solidFill>
        </p:spPr>
        <p:txBody>
          <a:bodyPr wrap="square" lIns="0" tIns="0" rIns="0" bIns="0" rtlCol="0"/>
          <a:lstStyle/>
          <a:p>
            <a:endParaRPr sz="1224">
              <a:latin typeface="Arial" panose="020B0604020202020204" pitchFamily="34" charset="0"/>
            </a:endParaRPr>
          </a:p>
        </p:txBody>
      </p:sp>
      <p:sp>
        <p:nvSpPr>
          <p:cNvPr id="40" name="Ellipse 39">
            <a:extLst>
              <a:ext uri="{FF2B5EF4-FFF2-40B4-BE49-F238E27FC236}">
                <a16:creationId xmlns:a16="http://schemas.microsoft.com/office/drawing/2014/main" xmlns="" id="{898F5F33-0597-49EC-BF7F-A34D15A54F2D}"/>
              </a:ext>
            </a:extLst>
          </p:cNvPr>
          <p:cNvSpPr/>
          <p:nvPr/>
        </p:nvSpPr>
        <p:spPr>
          <a:xfrm>
            <a:off x="5699040" y="2910406"/>
            <a:ext cx="122927" cy="122927"/>
          </a:xfrm>
          <a:prstGeom prst="ellipse">
            <a:avLst/>
          </a:prstGeom>
          <a:solidFill>
            <a:srgbClr val="00148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xmlns="" id="{76B6D114-DA8C-40CB-A2DB-8F8D21BF1B5B}"/>
              </a:ext>
            </a:extLst>
          </p:cNvPr>
          <p:cNvSpPr/>
          <p:nvPr/>
        </p:nvSpPr>
        <p:spPr>
          <a:xfrm>
            <a:off x="2644317" y="3398650"/>
            <a:ext cx="5996763" cy="276999"/>
          </a:xfrm>
          <a:prstGeom prst="rect">
            <a:avLst/>
          </a:prstGeom>
        </p:spPr>
        <p:txBody>
          <a:bodyPr wrap="square">
            <a:spAutoFit/>
          </a:bodyPr>
          <a:lstStyle/>
          <a:p>
            <a:pPr marL="4997524">
              <a:spcBef>
                <a:spcPts val="68"/>
              </a:spcBef>
            </a:pPr>
            <a:r>
              <a:rPr lang="de-DE" sz="1200" b="1">
                <a:cs typeface="Arial" panose="020B0604020202020204" pitchFamily="34" charset="0"/>
              </a:rPr>
              <a:t>Zeit</a:t>
            </a:r>
          </a:p>
        </p:txBody>
      </p:sp>
      <p:sp>
        <p:nvSpPr>
          <p:cNvPr id="25" name="object 2">
            <a:extLst>
              <a:ext uri="{FF2B5EF4-FFF2-40B4-BE49-F238E27FC236}">
                <a16:creationId xmlns:a16="http://schemas.microsoft.com/office/drawing/2014/main" xmlns="" id="{14D7C86C-8697-41A5-85F1-15021E5052D2}"/>
              </a:ext>
            </a:extLst>
          </p:cNvPr>
          <p:cNvSpPr txBox="1"/>
          <p:nvPr/>
        </p:nvSpPr>
        <p:spPr>
          <a:xfrm>
            <a:off x="1677129" y="1537430"/>
            <a:ext cx="167418" cy="954833"/>
          </a:xfrm>
          <a:prstGeom prst="rect">
            <a:avLst/>
          </a:prstGeom>
        </p:spPr>
        <p:txBody>
          <a:bodyPr vert="vert270" wrap="square" lIns="0" tIns="5182" rIns="0" bIns="0" rtlCol="0">
            <a:spAutoFit/>
          </a:bodyPr>
          <a:lstStyle/>
          <a:p>
            <a:pPr marL="28503">
              <a:spcBef>
                <a:spcPts val="41"/>
              </a:spcBef>
            </a:pPr>
            <a:r>
              <a:rPr lang="de-DE" sz="1088" b="1">
                <a:solidFill>
                  <a:schemeClr val="accent1"/>
                </a:solidFill>
                <a:cs typeface="Arial" panose="020B0604020202020204" pitchFamily="34" charset="0"/>
              </a:rPr>
              <a:t>13,3</a:t>
            </a:r>
            <a:r>
              <a:rPr lang="de-DE" sz="1088" b="1" spc="-58">
                <a:solidFill>
                  <a:schemeClr val="accent1"/>
                </a:solidFill>
                <a:cs typeface="Arial" panose="020B0604020202020204" pitchFamily="34" charset="0"/>
              </a:rPr>
              <a:t> </a:t>
            </a:r>
            <a:r>
              <a:rPr lang="de-DE" sz="1088" b="1">
                <a:solidFill>
                  <a:schemeClr val="accent1"/>
                </a:solidFill>
                <a:cs typeface="Arial" panose="020B0604020202020204" pitchFamily="34" charset="0"/>
              </a:rPr>
              <a:t>mmol/L</a:t>
            </a:r>
            <a:endParaRPr sz="1088" b="1">
              <a:solidFill>
                <a:schemeClr val="accent1"/>
              </a:solidFill>
              <a:latin typeface="+mj-lt"/>
              <a:cs typeface="Arial" panose="020B0604020202020204" pitchFamily="34" charset="0"/>
            </a:endParaRPr>
          </a:p>
        </p:txBody>
      </p:sp>
      <p:sp>
        <p:nvSpPr>
          <p:cNvPr id="27" name="object 3">
            <a:extLst>
              <a:ext uri="{FF2B5EF4-FFF2-40B4-BE49-F238E27FC236}">
                <a16:creationId xmlns:a16="http://schemas.microsoft.com/office/drawing/2014/main" xmlns="" id="{11B1B6A8-1BE3-496A-A2D0-0F7B4F738EF8}"/>
              </a:ext>
            </a:extLst>
          </p:cNvPr>
          <p:cNvSpPr txBox="1"/>
          <p:nvPr/>
        </p:nvSpPr>
        <p:spPr>
          <a:xfrm>
            <a:off x="1677129" y="2569154"/>
            <a:ext cx="167418" cy="954833"/>
          </a:xfrm>
          <a:prstGeom prst="rect">
            <a:avLst/>
          </a:prstGeom>
        </p:spPr>
        <p:txBody>
          <a:bodyPr vert="vert270" wrap="square" lIns="0" tIns="5182" rIns="0" bIns="0" rtlCol="0">
            <a:spAutoFit/>
          </a:bodyPr>
          <a:lstStyle/>
          <a:p>
            <a:pPr marL="45778" algn="ctr">
              <a:spcBef>
                <a:spcPts val="41"/>
              </a:spcBef>
            </a:pPr>
            <a:r>
              <a:rPr lang="de-DE" sz="1088" b="1">
                <a:solidFill>
                  <a:srgbClr val="001489"/>
                </a:solidFill>
                <a:cs typeface="Arial" panose="020B0604020202020204" pitchFamily="34" charset="0"/>
              </a:rPr>
              <a:t>3,6</a:t>
            </a:r>
            <a:r>
              <a:rPr lang="de-DE" sz="1088" b="1" spc="-58">
                <a:solidFill>
                  <a:srgbClr val="001489"/>
                </a:solidFill>
                <a:cs typeface="Arial" panose="020B0604020202020204" pitchFamily="34" charset="0"/>
              </a:rPr>
              <a:t> </a:t>
            </a:r>
            <a:r>
              <a:rPr lang="de-DE" sz="1088" b="1">
                <a:solidFill>
                  <a:srgbClr val="001489"/>
                </a:solidFill>
                <a:cs typeface="Arial" panose="020B0604020202020204" pitchFamily="34" charset="0"/>
              </a:rPr>
              <a:t>mmol/L</a:t>
            </a:r>
            <a:endParaRPr sz="1088" b="1">
              <a:solidFill>
                <a:srgbClr val="001489"/>
              </a:solidFill>
              <a:latin typeface="+mj-lt"/>
              <a:cs typeface="Arial" panose="020B0604020202020204" pitchFamily="34" charset="0"/>
            </a:endParaRPr>
          </a:p>
        </p:txBody>
      </p:sp>
      <p:sp>
        <p:nvSpPr>
          <p:cNvPr id="29" name="Datumsplatzhalter 4">
            <a:extLst>
              <a:ext uri="{FF2B5EF4-FFF2-40B4-BE49-F238E27FC236}">
                <a16:creationId xmlns:a16="http://schemas.microsoft.com/office/drawing/2014/main" xmlns="" id="{E4F5EE90-E76B-43FA-8123-0D010F0C843E}"/>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31" name="Foliennummernplatzhalter 1">
            <a:extLst>
              <a:ext uri="{FF2B5EF4-FFF2-40B4-BE49-F238E27FC236}">
                <a16:creationId xmlns:a16="http://schemas.microsoft.com/office/drawing/2014/main" xmlns="" id="{24151A08-8D48-467E-9327-C4076A9996DB}"/>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35</a:t>
            </a:fld>
            <a:endParaRPr lang="en-US"/>
          </a:p>
        </p:txBody>
      </p:sp>
    </p:spTree>
    <p:extLst>
      <p:ext uri="{BB962C8B-B14F-4D97-AF65-F5344CB8AC3E}">
        <p14:creationId xmlns:p14="http://schemas.microsoft.com/office/powerpoint/2010/main" val="402937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2F9CA04B-1E29-4A49-8869-D8FFBC6E48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Textplatzhalter 5">
            <a:extLst>
              <a:ext uri="{FF2B5EF4-FFF2-40B4-BE49-F238E27FC236}">
                <a16:creationId xmlns:a16="http://schemas.microsoft.com/office/drawing/2014/main" xmlns="" id="{19129F81-E934-4E27-9ED5-276D0FCDA184}"/>
              </a:ext>
            </a:extLst>
          </p:cNvPr>
          <p:cNvSpPr>
            <a:spLocks noGrp="1"/>
          </p:cNvSpPr>
          <p:nvPr>
            <p:ph type="body" sz="quarter" idx="11"/>
          </p:nvPr>
        </p:nvSpPr>
        <p:spPr/>
        <p:txBody>
          <a:bodyPr/>
          <a:lstStyle/>
          <a:p>
            <a:endParaRPr lang="de-DE"/>
          </a:p>
        </p:txBody>
      </p:sp>
      <p:sp>
        <p:nvSpPr>
          <p:cNvPr id="10" name="Titel 1">
            <a:extLst>
              <a:ext uri="{FF2B5EF4-FFF2-40B4-BE49-F238E27FC236}">
                <a16:creationId xmlns:a16="http://schemas.microsoft.com/office/drawing/2014/main" xmlns="" id="{CB1B1D27-B28E-4847-94D9-594FECF43A63}"/>
              </a:ext>
            </a:extLst>
          </p:cNvPr>
          <p:cNvSpPr txBox="1">
            <a:spLocks/>
          </p:cNvSpPr>
          <p:nvPr/>
        </p:nvSpPr>
        <p:spPr>
          <a:xfrm>
            <a:off x="696015" y="1120475"/>
            <a:ext cx="2700338" cy="684213"/>
          </a:xfrm>
          <a:prstGeom prst="rect">
            <a:avLst/>
          </a:prstGeom>
        </p:spPr>
        <p:txBody>
          <a:bodyPr/>
          <a:lstStyle>
            <a:lvl1pPr algn="l" defTabSz="914378" rtl="0" eaLnBrk="1" latinLnBrk="0" hangingPunct="1">
              <a:lnSpc>
                <a:spcPct val="90000"/>
              </a:lnSpc>
              <a:spcBef>
                <a:spcPct val="0"/>
              </a:spcBef>
              <a:buNone/>
              <a:defRPr sz="2400" b="0" i="0" kern="1200" cap="none" spc="0" baseline="0">
                <a:solidFill>
                  <a:schemeClr val="accent1"/>
                </a:solidFill>
                <a:latin typeface="Arial" panose="020B0604020202020204" pitchFamily="34" charset="0"/>
                <a:ea typeface="+mj-ea"/>
                <a:cs typeface="+mj-cs"/>
              </a:defRPr>
            </a:lvl1pPr>
          </a:lstStyle>
          <a:p>
            <a:r>
              <a:rPr lang="de-DE" sz="1800">
                <a:solidFill>
                  <a:schemeClr val="bg1"/>
                </a:solidFill>
                <a:latin typeface="+mj-lt"/>
              </a:rPr>
              <a:t>Was passiert …</a:t>
            </a:r>
            <a:endParaRPr lang="de-DE" sz="1800" baseline="30000">
              <a:solidFill>
                <a:schemeClr val="bg1"/>
              </a:solidFill>
              <a:latin typeface="+mj-lt"/>
            </a:endParaRPr>
          </a:p>
        </p:txBody>
      </p:sp>
      <p:sp>
        <p:nvSpPr>
          <p:cNvPr id="12" name="Titel 1">
            <a:extLst>
              <a:ext uri="{FF2B5EF4-FFF2-40B4-BE49-F238E27FC236}">
                <a16:creationId xmlns:a16="http://schemas.microsoft.com/office/drawing/2014/main" xmlns="" id="{3DB96B92-259A-4782-8EED-8781EBE1813B}"/>
              </a:ext>
            </a:extLst>
          </p:cNvPr>
          <p:cNvSpPr txBox="1">
            <a:spLocks/>
          </p:cNvSpPr>
          <p:nvPr/>
        </p:nvSpPr>
        <p:spPr>
          <a:xfrm>
            <a:off x="6434041" y="1120475"/>
            <a:ext cx="3096515" cy="1215033"/>
          </a:xfrm>
          <a:prstGeom prst="rect">
            <a:avLst/>
          </a:prstGeom>
        </p:spPr>
        <p:txBody>
          <a:bodyPr/>
          <a:lstStyle>
            <a:lvl1pPr algn="l" defTabSz="914378" rtl="0" eaLnBrk="1" latinLnBrk="0" hangingPunct="1">
              <a:lnSpc>
                <a:spcPct val="90000"/>
              </a:lnSpc>
              <a:spcBef>
                <a:spcPct val="0"/>
              </a:spcBef>
              <a:buNone/>
              <a:defRPr sz="2400" b="0" i="0" kern="1200" cap="none" spc="0" baseline="0">
                <a:solidFill>
                  <a:schemeClr val="accent1"/>
                </a:solidFill>
                <a:latin typeface="Arial" panose="020B0604020202020204" pitchFamily="34" charset="0"/>
                <a:ea typeface="+mj-ea"/>
                <a:cs typeface="+mj-cs"/>
              </a:defRPr>
            </a:lvl1pPr>
          </a:lstStyle>
          <a:p>
            <a:r>
              <a:rPr lang="de-DE" sz="1800">
                <a:solidFill>
                  <a:schemeClr val="bg1"/>
                </a:solidFill>
                <a:latin typeface="+mj-lt"/>
              </a:rPr>
              <a:t>… wenn man auf den </a:t>
            </a:r>
            <a:br>
              <a:rPr lang="de-DE" sz="1800">
                <a:solidFill>
                  <a:schemeClr val="bg1"/>
                </a:solidFill>
                <a:latin typeface="+mj-lt"/>
              </a:rPr>
            </a:br>
            <a:r>
              <a:rPr lang="de-DE" sz="1800">
                <a:solidFill>
                  <a:schemeClr val="bg1"/>
                </a:solidFill>
                <a:latin typeface="+mj-lt"/>
              </a:rPr>
              <a:t>Alarm nicht reagiert?</a:t>
            </a:r>
            <a:endParaRPr lang="de-DE" sz="1800" baseline="30000">
              <a:solidFill>
                <a:schemeClr val="bg1"/>
              </a:solidFill>
              <a:latin typeface="+mj-lt"/>
            </a:endParaRPr>
          </a:p>
        </p:txBody>
      </p:sp>
      <p:sp>
        <p:nvSpPr>
          <p:cNvPr id="15" name="Textplatzhalter 10">
            <a:extLst>
              <a:ext uri="{FF2B5EF4-FFF2-40B4-BE49-F238E27FC236}">
                <a16:creationId xmlns:a16="http://schemas.microsoft.com/office/drawing/2014/main" xmlns="" id="{73FBE81F-DFD4-4B81-A687-4E345C3C2683}"/>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sp>
        <p:nvSpPr>
          <p:cNvPr id="11" name="Content Placeholder 2">
            <a:extLst>
              <a:ext uri="{FF2B5EF4-FFF2-40B4-BE49-F238E27FC236}">
                <a16:creationId xmlns:a16="http://schemas.microsoft.com/office/drawing/2014/main" xmlns="" id="{0037D699-B3D5-4B98-8384-372DD8C4C3D4}"/>
              </a:ext>
            </a:extLst>
          </p:cNvPr>
          <p:cNvSpPr txBox="1">
            <a:spLocks/>
          </p:cNvSpPr>
          <p:nvPr/>
        </p:nvSpPr>
        <p:spPr bwMode="gray">
          <a:xfrm>
            <a:off x="502921" y="4675982"/>
            <a:ext cx="45710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 2020 Abbott | ADC-30182 v1.0 | </a:t>
            </a:r>
            <a:r>
              <a:rPr lang="de-DE" sz="1000">
                <a:solidFill>
                  <a:schemeClr val="bg1"/>
                </a:solidFill>
                <a:latin typeface="Calibri" panose="020F0502020204030204" pitchFamily="34" charset="0"/>
                <a:cs typeface="Calibri" panose="020F0502020204030204" pitchFamily="34" charset="0"/>
              </a:rPr>
              <a:t>Geschützt und vertraulich - nicht verbreiten </a:t>
            </a:r>
            <a:r>
              <a:rPr lang="en-US" sz="1000">
                <a:solidFill>
                  <a:schemeClr val="bg1"/>
                </a:solidFill>
                <a:latin typeface="Calibri" panose="020F0502020204030204" pitchFamily="34" charset="0"/>
                <a:cs typeface="Calibri" panose="020F0502020204030204" pitchFamily="34" charset="0"/>
              </a:rPr>
              <a:t>	</a:t>
            </a:r>
          </a:p>
        </p:txBody>
      </p:sp>
      <p:sp>
        <p:nvSpPr>
          <p:cNvPr id="13" name="Datumsplatzhalter 4">
            <a:extLst>
              <a:ext uri="{FF2B5EF4-FFF2-40B4-BE49-F238E27FC236}">
                <a16:creationId xmlns:a16="http://schemas.microsoft.com/office/drawing/2014/main" xmlns="" id="{E9066049-8724-46FA-B73B-F93474FC5430}"/>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4" name="Foliennummernplatzhalter 1">
            <a:extLst>
              <a:ext uri="{FF2B5EF4-FFF2-40B4-BE49-F238E27FC236}">
                <a16:creationId xmlns:a16="http://schemas.microsoft.com/office/drawing/2014/main" xmlns="" id="{E84D0195-66BC-4B36-A5F4-DE5066CCAA94}"/>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36</a:t>
            </a:fld>
            <a:endParaRPr lang="en-US"/>
          </a:p>
        </p:txBody>
      </p:sp>
    </p:spTree>
    <p:extLst>
      <p:ext uri="{BB962C8B-B14F-4D97-AF65-F5344CB8AC3E}">
        <p14:creationId xmlns:p14="http://schemas.microsoft.com/office/powerpoint/2010/main" val="246253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9" name="Bildplatzhalter 16">
            <a:extLst>
              <a:ext uri="{FF2B5EF4-FFF2-40B4-BE49-F238E27FC236}">
                <a16:creationId xmlns:a16="http://schemas.microsoft.com/office/drawing/2014/main" xmlns="" id="{953DAE71-ED93-4DDF-BA8C-5A2FDF41570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4818890" y="0"/>
            <a:ext cx="4325110" cy="5143500"/>
          </a:xfrm>
        </p:spPr>
      </p:pic>
      <p:sp>
        <p:nvSpPr>
          <p:cNvPr id="7" name="Titel 6">
            <a:extLst>
              <a:ext uri="{FF2B5EF4-FFF2-40B4-BE49-F238E27FC236}">
                <a16:creationId xmlns:a16="http://schemas.microsoft.com/office/drawing/2014/main" xmlns="" id="{22C03B18-CAFC-45FC-AFF3-26F8B3AE5880}"/>
              </a:ext>
            </a:extLst>
          </p:cNvPr>
          <p:cNvSpPr>
            <a:spLocks noGrp="1"/>
          </p:cNvSpPr>
          <p:nvPr>
            <p:ph type="title"/>
          </p:nvPr>
        </p:nvSpPr>
        <p:spPr>
          <a:xfrm>
            <a:off x="502920" y="274320"/>
            <a:ext cx="4805060" cy="326708"/>
          </a:xfrm>
        </p:spPr>
        <p:txBody>
          <a:bodyPr/>
          <a:lstStyle/>
          <a:p>
            <a:r>
              <a:rPr lang="de-DE"/>
              <a:t>Wiederholung der Alarme</a:t>
            </a:r>
            <a:r>
              <a:rPr lang="de-DE" baseline="30000"/>
              <a:t>1,2</a:t>
            </a:r>
            <a:endParaRPr lang="de-DE"/>
          </a:p>
        </p:txBody>
      </p:sp>
      <p:sp>
        <p:nvSpPr>
          <p:cNvPr id="9" name="Textplatzhalter 8">
            <a:extLst>
              <a:ext uri="{FF2B5EF4-FFF2-40B4-BE49-F238E27FC236}">
                <a16:creationId xmlns:a16="http://schemas.microsoft.com/office/drawing/2014/main" xmlns="" id="{CA82B7E3-A607-4B4F-9274-E36AD81E7B0C}"/>
              </a:ext>
            </a:extLst>
          </p:cNvPr>
          <p:cNvSpPr>
            <a:spLocks noGrp="1"/>
          </p:cNvSpPr>
          <p:nvPr>
            <p:ph type="body" sz="quarter" idx="11"/>
          </p:nvPr>
        </p:nvSpPr>
        <p:spPr/>
        <p:txBody>
          <a:bodyPr/>
          <a:lstStyle/>
          <a:p>
            <a:r>
              <a:rPr lang="de-DE" sz="700" b="1">
                <a:solidFill>
                  <a:schemeClr val="bg1"/>
                </a:solidFill>
                <a:ea typeface="ＭＳ Ｐゴシック" pitchFamily="34" charset="-128"/>
              </a:rPr>
              <a:t>1. </a:t>
            </a:r>
            <a:r>
              <a:rPr lang="de-DE" sz="700">
                <a:solidFill>
                  <a:schemeClr val="bg1"/>
                </a:solidFill>
                <a:ea typeface="ＭＳ Ｐゴシック" pitchFamily="34" charset="-128"/>
              </a:rPr>
              <a:t>Alarme sind standardgemäß ausgeschaltet und müssen eingeschaltet werden. </a:t>
            </a:r>
            <a:br>
              <a:rPr lang="de-DE" sz="700">
                <a:solidFill>
                  <a:schemeClr val="bg1"/>
                </a:solidFill>
                <a:ea typeface="ＭＳ Ｐゴシック" pitchFamily="34" charset="-128"/>
              </a:rPr>
            </a:br>
            <a:r>
              <a:rPr lang="de-DE" sz="700" b="1">
                <a:solidFill>
                  <a:schemeClr val="bg1"/>
                </a:solidFill>
                <a:ea typeface="ＭＳ Ｐゴシック" pitchFamily="34" charset="-128"/>
              </a:rPr>
              <a:t>2.</a:t>
            </a:r>
            <a:r>
              <a:rPr lang="de-DE" sz="700">
                <a:solidFill>
                  <a:schemeClr val="bg1"/>
                </a:solidFill>
                <a:ea typeface="ＭＳ Ｐゴシック" pitchFamily="34" charset="-128"/>
              </a:rPr>
              <a:t> Die </a:t>
            </a:r>
            <a:r>
              <a:rPr lang="de-DE" sz="700" err="1">
                <a:solidFill>
                  <a:schemeClr val="bg1"/>
                </a:solidFill>
                <a:ea typeface="ＭＳ Ｐゴシック" pitchFamily="34" charset="-128"/>
              </a:rPr>
              <a:t>FreeStyle</a:t>
            </a:r>
            <a:r>
              <a:rPr lang="de-DE">
                <a:solidFill>
                  <a:schemeClr val="bg1"/>
                </a:solidFill>
                <a:ea typeface="ＭＳ Ｐゴシック" pitchFamily="34" charset="-128"/>
              </a:rPr>
              <a:t> </a:t>
            </a:r>
            <a:r>
              <a:rPr lang="de-DE" sz="700" err="1">
                <a:solidFill>
                  <a:schemeClr val="bg1"/>
                </a:solidFill>
                <a:ea typeface="ＭＳ Ｐゴシック" pitchFamily="34" charset="-128"/>
              </a:rPr>
              <a:t>LibreLink</a:t>
            </a:r>
            <a:r>
              <a:rPr lang="de-DE" sz="700">
                <a:solidFill>
                  <a:schemeClr val="bg1"/>
                </a:solidFill>
                <a:ea typeface="ＭＳ Ｐゴシック" pitchFamily="34" charset="-128"/>
              </a:rPr>
              <a:t> App kann nur Alarme ausgeben, wenn der Sensor nicht zuvor mit dem Lesegerät gestartet wurde. Wenn die </a:t>
            </a: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a:t>
            </a:r>
            <a:r>
              <a:rPr lang="de-DE" sz="700" err="1">
                <a:solidFill>
                  <a:schemeClr val="bg1"/>
                </a:solidFill>
                <a:ea typeface="ＭＳ Ｐゴシック" pitchFamily="34" charset="-128"/>
              </a:rPr>
              <a:t>LibreLink</a:t>
            </a:r>
            <a:r>
              <a:rPr lang="de-DE" sz="700">
                <a:solidFill>
                  <a:schemeClr val="bg1"/>
                </a:solidFill>
                <a:ea typeface="ＭＳ Ｐゴシック" pitchFamily="34" charset="-128"/>
              </a:rPr>
              <a:t> App und das </a:t>
            </a: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Libre 2 Lesegerät gleichzeitig verwendet werden sollen, muss der Sensor zuerst mit dem </a:t>
            </a: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Libre 2 Lesegerät gescannt werden. In diesem Fall kann nur das </a:t>
            </a:r>
            <a:r>
              <a:rPr lang="de-DE" sz="700" err="1">
                <a:solidFill>
                  <a:schemeClr val="bg1"/>
                </a:solidFill>
                <a:ea typeface="ＭＳ Ｐゴシック" pitchFamily="34" charset="-128"/>
              </a:rPr>
              <a:t>FreeStyle</a:t>
            </a:r>
            <a:r>
              <a:rPr lang="de-DE" sz="700">
                <a:solidFill>
                  <a:schemeClr val="bg1"/>
                </a:solidFill>
                <a:ea typeface="ＭＳ Ｐゴシック" pitchFamily="34" charset="-128"/>
              </a:rPr>
              <a:t> Libre 2 Lesegerät die Alarme ausgeben. </a:t>
            </a:r>
            <a:br>
              <a:rPr lang="de-DE" sz="700">
                <a:solidFill>
                  <a:schemeClr val="bg1"/>
                </a:solidFill>
                <a:ea typeface="ＭＳ Ｐゴシック" pitchFamily="34" charset="-128"/>
              </a:rPr>
            </a:br>
            <a:r>
              <a:rPr lang="de-DE" sz="700" b="1">
                <a:solidFill>
                  <a:schemeClr val="bg1"/>
                </a:solidFill>
                <a:ea typeface="ＭＳ Ｐゴシック" pitchFamily="34" charset="-128"/>
              </a:rPr>
              <a:t>3. </a:t>
            </a:r>
            <a:r>
              <a:rPr lang="de-DE" sz="700">
                <a:solidFill>
                  <a:schemeClr val="bg1"/>
                </a:solidFill>
                <a:ea typeface="ＭＳ Ｐゴシック" pitchFamily="34" charset="-128"/>
              </a:rPr>
              <a:t>Der Alarm bei Signalverlust wird automatisch aktiviert, sobald ein Glukose-Alarm zum ersten Mal eingeschaltet wird. Der Alarm bei Signalverlust kann jederzeit aus- und wieder eingeschaltet werden.</a:t>
            </a:r>
          </a:p>
        </p:txBody>
      </p:sp>
      <p:sp>
        <p:nvSpPr>
          <p:cNvPr id="11" name="Inhaltsplatzhalter 2">
            <a:extLst>
              <a:ext uri="{FF2B5EF4-FFF2-40B4-BE49-F238E27FC236}">
                <a16:creationId xmlns:a16="http://schemas.microsoft.com/office/drawing/2014/main" xmlns="" id="{58D44648-6452-4F40-9260-BC1DDF4A227D}"/>
              </a:ext>
            </a:extLst>
          </p:cNvPr>
          <p:cNvSpPr txBox="1">
            <a:spLocks/>
          </p:cNvSpPr>
          <p:nvPr/>
        </p:nvSpPr>
        <p:spPr>
          <a:xfrm>
            <a:off x="502919" y="1254671"/>
            <a:ext cx="4069081" cy="529675"/>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a:solidFill>
                  <a:schemeClr val="bg1"/>
                </a:solidFill>
                <a:latin typeface="+mj-lt"/>
              </a:rPr>
              <a:t>Wenn die Alarme nicht bestätigt werden</a:t>
            </a:r>
          </a:p>
          <a:p>
            <a:r>
              <a:rPr lang="de-DE" sz="1400" b="0">
                <a:solidFill>
                  <a:schemeClr val="bg1"/>
                </a:solidFill>
                <a:latin typeface="+mj-lt"/>
              </a:rPr>
              <a:t>Die Alarme ertönen/vibrieren ca. 1 Minute.</a:t>
            </a:r>
          </a:p>
        </p:txBody>
      </p:sp>
      <p:sp>
        <p:nvSpPr>
          <p:cNvPr id="12" name="Inhaltsplatzhalter 2">
            <a:extLst>
              <a:ext uri="{FF2B5EF4-FFF2-40B4-BE49-F238E27FC236}">
                <a16:creationId xmlns:a16="http://schemas.microsoft.com/office/drawing/2014/main" xmlns="" id="{DA535054-F62D-4AA8-A714-5B95D33C745F}"/>
              </a:ext>
            </a:extLst>
          </p:cNvPr>
          <p:cNvSpPr txBox="1">
            <a:spLocks/>
          </p:cNvSpPr>
          <p:nvPr/>
        </p:nvSpPr>
        <p:spPr>
          <a:xfrm>
            <a:off x="1368425" y="2163337"/>
            <a:ext cx="3203575" cy="740001"/>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de-DE" sz="1200" b="0">
                <a:solidFill>
                  <a:schemeClr val="bg1"/>
                </a:solidFill>
                <a:latin typeface="+mj-lt"/>
              </a:rPr>
              <a:t>Die </a:t>
            </a:r>
            <a:r>
              <a:rPr lang="de-DE" sz="1200">
                <a:solidFill>
                  <a:schemeClr val="bg1"/>
                </a:solidFill>
                <a:latin typeface="+mj-lt"/>
              </a:rPr>
              <a:t>Glukose-Alarme</a:t>
            </a:r>
            <a:r>
              <a:rPr lang="de-DE" sz="1200" b="0">
                <a:solidFill>
                  <a:schemeClr val="bg1"/>
                </a:solidFill>
                <a:latin typeface="+mj-lt"/>
              </a:rPr>
              <a:t> wiederholen sich jede </a:t>
            </a:r>
            <a:br>
              <a:rPr lang="de-DE" sz="1200" b="0">
                <a:solidFill>
                  <a:schemeClr val="bg1"/>
                </a:solidFill>
                <a:latin typeface="+mj-lt"/>
              </a:rPr>
            </a:br>
            <a:r>
              <a:rPr lang="de-DE" sz="1200" b="0">
                <a:solidFill>
                  <a:schemeClr val="bg1"/>
                </a:solidFill>
                <a:latin typeface="+mj-lt"/>
              </a:rPr>
              <a:t>5 Minuten, solange sich der Glukosewert </a:t>
            </a:r>
            <a:r>
              <a:rPr lang="de-DE" sz="1200">
                <a:solidFill>
                  <a:schemeClr val="bg1"/>
                </a:solidFill>
                <a:latin typeface="+mj-lt"/>
              </a:rPr>
              <a:t>außerhalb</a:t>
            </a:r>
            <a:r>
              <a:rPr lang="de-DE" sz="1200" b="0">
                <a:solidFill>
                  <a:schemeClr val="bg1"/>
                </a:solidFill>
                <a:latin typeface="+mj-lt"/>
              </a:rPr>
              <a:t> des eingestellten </a:t>
            </a:r>
            <a:r>
              <a:rPr lang="de-DE" sz="1200">
                <a:solidFill>
                  <a:schemeClr val="bg1"/>
                </a:solidFill>
                <a:latin typeface="+mj-lt"/>
              </a:rPr>
              <a:t>Grenzbereichs</a:t>
            </a:r>
            <a:r>
              <a:rPr lang="de-DE" sz="1200" b="0">
                <a:solidFill>
                  <a:schemeClr val="bg1"/>
                </a:solidFill>
                <a:latin typeface="+mj-lt"/>
              </a:rPr>
              <a:t> befindet.</a:t>
            </a:r>
          </a:p>
        </p:txBody>
      </p:sp>
      <p:sp>
        <p:nvSpPr>
          <p:cNvPr id="14" name="Inhaltsplatzhalter 2">
            <a:extLst>
              <a:ext uri="{FF2B5EF4-FFF2-40B4-BE49-F238E27FC236}">
                <a16:creationId xmlns:a16="http://schemas.microsoft.com/office/drawing/2014/main" xmlns="" id="{27915CA2-7709-4B8C-A1F9-98FB350697EC}"/>
              </a:ext>
            </a:extLst>
          </p:cNvPr>
          <p:cNvSpPr txBox="1">
            <a:spLocks/>
          </p:cNvSpPr>
          <p:nvPr/>
        </p:nvSpPr>
        <p:spPr>
          <a:xfrm>
            <a:off x="1368425" y="3310818"/>
            <a:ext cx="4583950" cy="407401"/>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0">
                <a:solidFill>
                  <a:schemeClr val="bg1"/>
                </a:solidFill>
                <a:latin typeface="+mj-lt"/>
              </a:rPr>
              <a:t>Der </a:t>
            </a:r>
            <a:r>
              <a:rPr lang="de-DE" sz="1200">
                <a:solidFill>
                  <a:schemeClr val="bg1"/>
                </a:solidFill>
                <a:latin typeface="+mj-lt"/>
              </a:rPr>
              <a:t>Alarm bei Signalverlust</a:t>
            </a:r>
            <a:r>
              <a:rPr lang="de-DE" sz="1200" baseline="30000">
                <a:solidFill>
                  <a:schemeClr val="bg1"/>
                </a:solidFill>
                <a:latin typeface="+mj-lt"/>
              </a:rPr>
              <a:t>3</a:t>
            </a:r>
            <a:r>
              <a:rPr lang="de-DE" sz="1200">
                <a:solidFill>
                  <a:schemeClr val="bg1"/>
                </a:solidFill>
                <a:latin typeface="+mj-lt"/>
              </a:rPr>
              <a:t> </a:t>
            </a:r>
            <a:r>
              <a:rPr lang="de-DE" sz="1200" b="0">
                <a:solidFill>
                  <a:schemeClr val="bg1"/>
                </a:solidFill>
                <a:latin typeface="+mj-lt"/>
              </a:rPr>
              <a:t>wiederholt sich </a:t>
            </a:r>
            <a:br>
              <a:rPr lang="de-DE" sz="1200" b="0">
                <a:solidFill>
                  <a:schemeClr val="bg1"/>
                </a:solidFill>
                <a:latin typeface="+mj-lt"/>
              </a:rPr>
            </a:br>
            <a:r>
              <a:rPr lang="de-DE" sz="1200" b="0">
                <a:solidFill>
                  <a:schemeClr val="bg1"/>
                </a:solidFill>
                <a:latin typeface="+mj-lt"/>
              </a:rPr>
              <a:t>jede 5 Minuten für insgesamt </a:t>
            </a:r>
            <a:r>
              <a:rPr lang="de-DE" sz="1200">
                <a:solidFill>
                  <a:schemeClr val="bg1"/>
                </a:solidFill>
                <a:latin typeface="+mj-lt"/>
              </a:rPr>
              <a:t>30 Minuten.</a:t>
            </a:r>
          </a:p>
        </p:txBody>
      </p:sp>
      <p:sp>
        <p:nvSpPr>
          <p:cNvPr id="16" name="Textplatzhalter 10">
            <a:extLst>
              <a:ext uri="{FF2B5EF4-FFF2-40B4-BE49-F238E27FC236}">
                <a16:creationId xmlns:a16="http://schemas.microsoft.com/office/drawing/2014/main" xmlns="" id="{CE55C9FE-84FB-44DC-BCDA-F5162F8F967D}"/>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pic>
        <p:nvPicPr>
          <p:cNvPr id="15" name="Grafik 14">
            <a:extLst>
              <a:ext uri="{FF2B5EF4-FFF2-40B4-BE49-F238E27FC236}">
                <a16:creationId xmlns:a16="http://schemas.microsoft.com/office/drawing/2014/main" xmlns="" id="{5262E819-D588-4578-ADC4-EA5E60800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412" y="2252923"/>
            <a:ext cx="578278" cy="578278"/>
          </a:xfrm>
          <a:prstGeom prst="rect">
            <a:avLst/>
          </a:prstGeom>
          <a:noFill/>
        </p:spPr>
      </p:pic>
      <p:pic>
        <p:nvPicPr>
          <p:cNvPr id="18" name="Grafik 17">
            <a:extLst>
              <a:ext uri="{FF2B5EF4-FFF2-40B4-BE49-F238E27FC236}">
                <a16:creationId xmlns:a16="http://schemas.microsoft.com/office/drawing/2014/main" xmlns="" id="{5D3C4EF9-7822-4B0D-8450-79391D0EC80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06412" y="3225379"/>
            <a:ext cx="578278" cy="578278"/>
          </a:xfrm>
          <a:prstGeom prst="rect">
            <a:avLst/>
          </a:prstGeom>
          <a:noFill/>
        </p:spPr>
      </p:pic>
      <p:cxnSp>
        <p:nvCxnSpPr>
          <p:cNvPr id="6" name="Gerade Verbindung 5">
            <a:extLst>
              <a:ext uri="{FF2B5EF4-FFF2-40B4-BE49-F238E27FC236}">
                <a16:creationId xmlns:a16="http://schemas.microsoft.com/office/drawing/2014/main" xmlns="" id="{9B926A0E-612A-9644-B3BF-59CC9C480079}"/>
              </a:ext>
            </a:extLst>
          </p:cNvPr>
          <p:cNvCxnSpPr>
            <a:cxnSpLocks/>
          </p:cNvCxnSpPr>
          <p:nvPr/>
        </p:nvCxnSpPr>
        <p:spPr>
          <a:xfrm>
            <a:off x="502919" y="3076369"/>
            <a:ext cx="406908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4">
            <a:extLst>
              <a:ext uri="{FF2B5EF4-FFF2-40B4-BE49-F238E27FC236}">
                <a16:creationId xmlns:a16="http://schemas.microsoft.com/office/drawing/2014/main" xmlns="" id="{2EC4B844-AB92-4814-BF87-5960B4B79F2B}"/>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0" name="Foliennummernplatzhalter 1">
            <a:extLst>
              <a:ext uri="{FF2B5EF4-FFF2-40B4-BE49-F238E27FC236}">
                <a16:creationId xmlns:a16="http://schemas.microsoft.com/office/drawing/2014/main" xmlns="" id="{5B0FE420-11EC-4700-99E1-65A2B10E1D0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37</a:t>
            </a:fld>
            <a:endParaRPr lang="en-US"/>
          </a:p>
        </p:txBody>
      </p:sp>
    </p:spTree>
    <p:extLst>
      <p:ext uri="{BB962C8B-B14F-4D97-AF65-F5344CB8AC3E}">
        <p14:creationId xmlns:p14="http://schemas.microsoft.com/office/powerpoint/2010/main" val="211947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1" name="Bildplatzhalter 40">
            <a:extLst>
              <a:ext uri="{FF2B5EF4-FFF2-40B4-BE49-F238E27FC236}">
                <a16:creationId xmlns:a16="http://schemas.microsoft.com/office/drawing/2014/main" xmlns="" id="{8F12A510-9D21-4547-98E3-F2B55946DB76}"/>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flipH="1">
            <a:off x="6142388" y="0"/>
            <a:ext cx="3001611" cy="5143500"/>
          </a:xfrm>
        </p:spPr>
      </p:pic>
      <p:sp>
        <p:nvSpPr>
          <p:cNvPr id="2" name="Titel 1">
            <a:extLst>
              <a:ext uri="{FF2B5EF4-FFF2-40B4-BE49-F238E27FC236}">
                <a16:creationId xmlns:a16="http://schemas.microsoft.com/office/drawing/2014/main" xmlns="" id="{FB6C1926-9B36-4CF9-9B63-4DB4ACD009E0}"/>
              </a:ext>
            </a:extLst>
          </p:cNvPr>
          <p:cNvSpPr>
            <a:spLocks noGrp="1"/>
          </p:cNvSpPr>
          <p:nvPr>
            <p:ph type="title"/>
          </p:nvPr>
        </p:nvSpPr>
        <p:spPr/>
        <p:txBody>
          <a:bodyPr/>
          <a:lstStyle/>
          <a:p>
            <a:r>
              <a:rPr lang="de-DE">
                <a:solidFill>
                  <a:schemeClr val="bg1"/>
                </a:solidFill>
              </a:rPr>
              <a:t>Alarm bei Signalverlust</a:t>
            </a:r>
            <a:r>
              <a:rPr lang="de-DE" baseline="30000">
                <a:solidFill>
                  <a:schemeClr val="bg1"/>
                </a:solidFill>
              </a:rPr>
              <a:t>1</a:t>
            </a:r>
            <a:endParaRPr lang="de-DE">
              <a:solidFill>
                <a:schemeClr val="bg1"/>
              </a:solidFill>
            </a:endParaRPr>
          </a:p>
        </p:txBody>
      </p:sp>
      <p:sp>
        <p:nvSpPr>
          <p:cNvPr id="8" name="Textplatzhalter 7">
            <a:extLst>
              <a:ext uri="{FF2B5EF4-FFF2-40B4-BE49-F238E27FC236}">
                <a16:creationId xmlns:a16="http://schemas.microsoft.com/office/drawing/2014/main" xmlns="" id="{73EE42F4-6DA9-496C-8E59-F526F46FA919}"/>
              </a:ext>
            </a:extLst>
          </p:cNvPr>
          <p:cNvSpPr>
            <a:spLocks noGrp="1"/>
          </p:cNvSpPr>
          <p:nvPr>
            <p:ph type="body" sz="quarter" idx="11"/>
          </p:nvPr>
        </p:nvSpPr>
        <p:spPr>
          <a:xfrm>
            <a:off x="503238" y="4244573"/>
            <a:ext cx="5340972" cy="529675"/>
          </a:xfrm>
        </p:spPr>
        <p:txBody>
          <a:bodyPr/>
          <a:lstStyle/>
          <a:p>
            <a:r>
              <a:rPr lang="de-DE" b="1" noProof="0">
                <a:solidFill>
                  <a:schemeClr val="bg1"/>
                </a:solidFill>
              </a:rPr>
              <a:t>1. </a:t>
            </a:r>
            <a:r>
              <a:rPr lang="de-DE" noProof="0">
                <a:solidFill>
                  <a:schemeClr val="bg1"/>
                </a:solidFill>
              </a:rPr>
              <a:t>Der Alarm bei Signalverlust wird automatisch aktiviert, sobald ein Glukose-Alarm zum ersten Mal eingeschaltet wird. Der Alarm bei Signalverlust kann jederzeit aus- und wieder eingeschaltet werden. </a:t>
            </a:r>
            <a:r>
              <a:rPr lang="de-DE" b="1" noProof="0">
                <a:solidFill>
                  <a:schemeClr val="bg1"/>
                </a:solidFill>
              </a:rPr>
              <a:t>2. </a:t>
            </a:r>
            <a:r>
              <a:rPr lang="de-DE" noProof="0">
                <a:solidFill>
                  <a:schemeClr val="bg1"/>
                </a:solidFill>
              </a:rPr>
              <a:t>Physische Gegenstände wie z. B. eine Wand könnten die Datenverbindung beeinträchtigen. Der Sensor misst und speichert jedoch weiterhin Glukosedaten. </a:t>
            </a:r>
          </a:p>
        </p:txBody>
      </p:sp>
      <p:cxnSp>
        <p:nvCxnSpPr>
          <p:cNvPr id="10" name="Gerade Verbindung mit Pfeil 9">
            <a:extLst>
              <a:ext uri="{FF2B5EF4-FFF2-40B4-BE49-F238E27FC236}">
                <a16:creationId xmlns:a16="http://schemas.microsoft.com/office/drawing/2014/main" xmlns="" id="{0AFD669A-6EC3-4C30-8116-22A435D94548}"/>
              </a:ext>
            </a:extLst>
          </p:cNvPr>
          <p:cNvCxnSpPr>
            <a:cxnSpLocks/>
          </p:cNvCxnSpPr>
          <p:nvPr/>
        </p:nvCxnSpPr>
        <p:spPr>
          <a:xfrm flipH="1">
            <a:off x="2860034" y="2610126"/>
            <a:ext cx="4714139" cy="0"/>
          </a:xfrm>
          <a:prstGeom prst="straightConnector1">
            <a:avLst/>
          </a:prstGeom>
          <a:ln w="25400" cap="rnd">
            <a:solidFill>
              <a:schemeClr val="accent5"/>
            </a:solidFill>
            <a:prstDash val="sysDot"/>
            <a:tailEnd type="arrow" w="lg" len="lg"/>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xmlns="" id="{244A036C-38A3-495A-BF3C-555823FB93BA}"/>
              </a:ext>
            </a:extLst>
          </p:cNvPr>
          <p:cNvSpPr/>
          <p:nvPr/>
        </p:nvSpPr>
        <p:spPr>
          <a:xfrm>
            <a:off x="3296377" y="2133981"/>
            <a:ext cx="780983" cy="369332"/>
          </a:xfrm>
          <a:prstGeom prst="rect">
            <a:avLst/>
          </a:prstGeom>
        </p:spPr>
        <p:txBody>
          <a:bodyPr wrap="none">
            <a:spAutoFit/>
          </a:bodyPr>
          <a:lstStyle/>
          <a:p>
            <a:r>
              <a:rPr lang="de-DE">
                <a:solidFill>
                  <a:schemeClr val="accent5"/>
                </a:solidFill>
              </a:rPr>
              <a:t>MAX.</a:t>
            </a:r>
          </a:p>
        </p:txBody>
      </p:sp>
      <p:sp>
        <p:nvSpPr>
          <p:cNvPr id="15" name="Rechteck 14">
            <a:extLst>
              <a:ext uri="{FF2B5EF4-FFF2-40B4-BE49-F238E27FC236}">
                <a16:creationId xmlns:a16="http://schemas.microsoft.com/office/drawing/2014/main" xmlns="" id="{A75901F3-F37F-4706-9EAC-8B58D117D32D}"/>
              </a:ext>
            </a:extLst>
          </p:cNvPr>
          <p:cNvSpPr/>
          <p:nvPr/>
        </p:nvSpPr>
        <p:spPr>
          <a:xfrm>
            <a:off x="3979500" y="1640077"/>
            <a:ext cx="683200" cy="1015663"/>
          </a:xfrm>
          <a:prstGeom prst="rect">
            <a:avLst/>
          </a:prstGeom>
        </p:spPr>
        <p:txBody>
          <a:bodyPr wrap="none">
            <a:spAutoFit/>
          </a:bodyPr>
          <a:lstStyle/>
          <a:p>
            <a:pPr algn="ctr"/>
            <a:r>
              <a:rPr lang="de-DE" sz="6000" b="1">
                <a:solidFill>
                  <a:schemeClr val="accent5"/>
                </a:solidFill>
              </a:rPr>
              <a:t>6</a:t>
            </a:r>
          </a:p>
        </p:txBody>
      </p:sp>
      <p:sp>
        <p:nvSpPr>
          <p:cNvPr id="16" name="Rechteck 15">
            <a:extLst>
              <a:ext uri="{FF2B5EF4-FFF2-40B4-BE49-F238E27FC236}">
                <a16:creationId xmlns:a16="http://schemas.microsoft.com/office/drawing/2014/main" xmlns="" id="{D7C5A054-AD8A-4AE8-930D-B76688A75A4A}"/>
              </a:ext>
            </a:extLst>
          </p:cNvPr>
          <p:cNvSpPr/>
          <p:nvPr/>
        </p:nvSpPr>
        <p:spPr>
          <a:xfrm>
            <a:off x="4532279" y="2107445"/>
            <a:ext cx="1005403" cy="369332"/>
          </a:xfrm>
          <a:prstGeom prst="rect">
            <a:avLst/>
          </a:prstGeom>
        </p:spPr>
        <p:txBody>
          <a:bodyPr wrap="none">
            <a:spAutoFit/>
          </a:bodyPr>
          <a:lstStyle/>
          <a:p>
            <a:r>
              <a:rPr lang="de-DE">
                <a:solidFill>
                  <a:schemeClr val="accent5"/>
                </a:solidFill>
              </a:rPr>
              <a:t>METER</a:t>
            </a:r>
            <a:endParaRPr lang="de-DE" baseline="30000">
              <a:solidFill>
                <a:schemeClr val="accent5"/>
              </a:solidFill>
            </a:endParaRPr>
          </a:p>
        </p:txBody>
      </p:sp>
      <p:sp>
        <p:nvSpPr>
          <p:cNvPr id="17" name="Textfeld 16">
            <a:extLst>
              <a:ext uri="{FF2B5EF4-FFF2-40B4-BE49-F238E27FC236}">
                <a16:creationId xmlns:a16="http://schemas.microsoft.com/office/drawing/2014/main" xmlns="" id="{3C2ED5EF-1076-4882-9A56-5268060D3749}"/>
              </a:ext>
            </a:extLst>
          </p:cNvPr>
          <p:cNvSpPr txBox="1"/>
          <p:nvPr/>
        </p:nvSpPr>
        <p:spPr>
          <a:xfrm>
            <a:off x="3298751" y="2740114"/>
            <a:ext cx="2451306" cy="1015663"/>
          </a:xfrm>
          <a:prstGeom prst="rect">
            <a:avLst/>
          </a:prstGeom>
          <a:noFill/>
        </p:spPr>
        <p:txBody>
          <a:bodyPr wrap="square">
            <a:spAutoFit/>
          </a:bodyPr>
          <a:lstStyle/>
          <a:p>
            <a:r>
              <a:rPr lang="de-DE" sz="1200">
                <a:solidFill>
                  <a:schemeClr val="bg1"/>
                </a:solidFill>
              </a:rPr>
              <a:t>Den Sensor scannen, um </a:t>
            </a:r>
            <a:br>
              <a:rPr lang="de-DE" sz="1200">
                <a:solidFill>
                  <a:schemeClr val="bg1"/>
                </a:solidFill>
              </a:rPr>
            </a:br>
            <a:r>
              <a:rPr lang="de-DE" sz="1200">
                <a:solidFill>
                  <a:schemeClr val="bg1"/>
                </a:solidFill>
              </a:rPr>
              <a:t>die Verbindung aufzubauen </a:t>
            </a:r>
            <a:br>
              <a:rPr lang="de-DE" sz="1200">
                <a:solidFill>
                  <a:schemeClr val="bg1"/>
                </a:solidFill>
              </a:rPr>
            </a:br>
            <a:r>
              <a:rPr lang="de-DE" sz="1200">
                <a:solidFill>
                  <a:schemeClr val="bg1"/>
                </a:solidFill>
              </a:rPr>
              <a:t>oder die Entfernung zum </a:t>
            </a:r>
            <a:br>
              <a:rPr lang="de-DE" sz="1200">
                <a:solidFill>
                  <a:schemeClr val="bg1"/>
                </a:solidFill>
              </a:rPr>
            </a:br>
            <a:r>
              <a:rPr lang="de-DE" sz="1200">
                <a:solidFill>
                  <a:schemeClr val="bg1"/>
                </a:solidFill>
              </a:rPr>
              <a:t>Smartphone verringern.</a:t>
            </a:r>
          </a:p>
          <a:p>
            <a:endParaRPr lang="de-DE" sz="1200">
              <a:solidFill>
                <a:schemeClr val="bg1"/>
              </a:solidFill>
            </a:endParaRPr>
          </a:p>
        </p:txBody>
      </p:sp>
      <p:sp>
        <p:nvSpPr>
          <p:cNvPr id="18" name="Textfeld 17">
            <a:extLst>
              <a:ext uri="{FF2B5EF4-FFF2-40B4-BE49-F238E27FC236}">
                <a16:creationId xmlns:a16="http://schemas.microsoft.com/office/drawing/2014/main" xmlns="" id="{DC352DCC-344B-4B0D-A989-B980A8715A8C}"/>
              </a:ext>
            </a:extLst>
          </p:cNvPr>
          <p:cNvSpPr txBox="1"/>
          <p:nvPr/>
        </p:nvSpPr>
        <p:spPr>
          <a:xfrm>
            <a:off x="3298750" y="1084921"/>
            <a:ext cx="2451307" cy="646331"/>
          </a:xfrm>
          <a:prstGeom prst="rect">
            <a:avLst/>
          </a:prstGeom>
          <a:noFill/>
        </p:spPr>
        <p:txBody>
          <a:bodyPr wrap="square">
            <a:spAutoFit/>
          </a:bodyPr>
          <a:lstStyle/>
          <a:p>
            <a:r>
              <a:rPr lang="de-DE" sz="1200" b="1">
                <a:solidFill>
                  <a:schemeClr val="bg1"/>
                </a:solidFill>
              </a:rPr>
              <a:t>Außerhalb der Reichweite</a:t>
            </a:r>
          </a:p>
          <a:p>
            <a:r>
              <a:rPr lang="de-DE" sz="1200">
                <a:solidFill>
                  <a:schemeClr val="bg1"/>
                </a:solidFill>
              </a:rPr>
              <a:t>Das Smartphone ist weiter als </a:t>
            </a:r>
            <a:br>
              <a:rPr lang="de-DE" sz="1200">
                <a:solidFill>
                  <a:schemeClr val="bg1"/>
                </a:solidFill>
              </a:rPr>
            </a:br>
            <a:r>
              <a:rPr lang="de-DE" sz="1200">
                <a:solidFill>
                  <a:schemeClr val="bg1"/>
                </a:solidFill>
              </a:rPr>
              <a:t>6 Meter vom Sensor entfernt.</a:t>
            </a:r>
            <a:r>
              <a:rPr lang="de-DE" sz="1200" baseline="30000">
                <a:solidFill>
                  <a:schemeClr val="bg1"/>
                </a:solidFill>
              </a:rPr>
              <a:t>2</a:t>
            </a:r>
          </a:p>
        </p:txBody>
      </p:sp>
      <p:sp>
        <p:nvSpPr>
          <p:cNvPr id="19" name="Abgerundetes Rechteck 10">
            <a:extLst>
              <a:ext uri="{FF2B5EF4-FFF2-40B4-BE49-F238E27FC236}">
                <a16:creationId xmlns:a16="http://schemas.microsoft.com/office/drawing/2014/main" xmlns="" id="{FF86C366-1C20-4AF6-A70E-1D72C82B33B9}"/>
              </a:ext>
            </a:extLst>
          </p:cNvPr>
          <p:cNvSpPr/>
          <p:nvPr/>
        </p:nvSpPr>
        <p:spPr>
          <a:xfrm>
            <a:off x="502920" y="3816709"/>
            <a:ext cx="5341290" cy="483829"/>
          </a:xfrm>
          <a:prstGeom prst="roundRect">
            <a:avLst>
              <a:gd name="adj" fmla="val 2243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12700" marR="5080" lvl="0">
              <a:spcBef>
                <a:spcPts val="100"/>
              </a:spcBef>
            </a:pPr>
            <a:r>
              <a:rPr lang="de-DE" sz="1100" spc="-10">
                <a:solidFill>
                  <a:schemeClr val="bg1"/>
                </a:solidFill>
                <a:latin typeface="+mj-lt"/>
                <a:cs typeface="Arial" panose="020B0604020202020204" pitchFamily="34" charset="0"/>
              </a:rPr>
              <a:t>Es kann manchmal noch etwa 2–4 Minuten dauern, bis die Verbindung zwischen Sensor und Smartphone wieder aufgebaut ist.</a:t>
            </a:r>
          </a:p>
        </p:txBody>
      </p:sp>
      <p:sp>
        <p:nvSpPr>
          <p:cNvPr id="21" name="Textplatzhalter 10">
            <a:extLst>
              <a:ext uri="{FF2B5EF4-FFF2-40B4-BE49-F238E27FC236}">
                <a16:creationId xmlns:a16="http://schemas.microsoft.com/office/drawing/2014/main" xmlns="" id="{7BA2CF5B-120E-4F27-B3F0-04A14CF20179}"/>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75000"/>
                  </a:schemeClr>
                </a:solidFill>
                <a:latin typeface="Calibri" panose="020F0502020204030204" pitchFamily="34" charset="0"/>
                <a:cs typeface="Calibri" panose="020F0502020204030204" pitchFamily="34" charset="0"/>
              </a:rPr>
              <a:t>Agenturfoto. Mit Model gestellt.</a:t>
            </a:r>
          </a:p>
        </p:txBody>
      </p:sp>
      <p:grpSp>
        <p:nvGrpSpPr>
          <p:cNvPr id="7" name="Gruppieren 6">
            <a:extLst>
              <a:ext uri="{FF2B5EF4-FFF2-40B4-BE49-F238E27FC236}">
                <a16:creationId xmlns:a16="http://schemas.microsoft.com/office/drawing/2014/main" xmlns="" id="{BC351765-9F40-459A-8767-B40F4F9314D2}"/>
              </a:ext>
            </a:extLst>
          </p:cNvPr>
          <p:cNvGrpSpPr/>
          <p:nvPr/>
        </p:nvGrpSpPr>
        <p:grpSpPr>
          <a:xfrm>
            <a:off x="802103" y="831254"/>
            <a:ext cx="1906670" cy="3026420"/>
            <a:chOff x="163277" y="831254"/>
            <a:chExt cx="1906670" cy="3026420"/>
          </a:xfrm>
        </p:grpSpPr>
        <p:pic>
          <p:nvPicPr>
            <p:cNvPr id="24" name="Grafik 23">
              <a:extLst>
                <a:ext uri="{FF2B5EF4-FFF2-40B4-BE49-F238E27FC236}">
                  <a16:creationId xmlns:a16="http://schemas.microsoft.com/office/drawing/2014/main" xmlns="" id="{8EBF7189-4F4C-2549-8B04-154B020CDE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82201" y="831254"/>
              <a:ext cx="1728864" cy="3026420"/>
            </a:xfrm>
            <a:prstGeom prst="rect">
              <a:avLst/>
            </a:prstGeom>
          </p:spPr>
        </p:pic>
        <p:pic>
          <p:nvPicPr>
            <p:cNvPr id="28" name="Grafik 27">
              <a:extLst>
                <a:ext uri="{FF2B5EF4-FFF2-40B4-BE49-F238E27FC236}">
                  <a16:creationId xmlns:a16="http://schemas.microsoft.com/office/drawing/2014/main" xmlns="" id="{AD80C4B4-C52B-6146-AB2C-A9A71232875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11675" y="1224084"/>
              <a:ext cx="258272" cy="610674"/>
            </a:xfrm>
            <a:prstGeom prst="rect">
              <a:avLst/>
            </a:prstGeom>
          </p:spPr>
        </p:pic>
        <p:pic>
          <p:nvPicPr>
            <p:cNvPr id="30" name="Grafik 29">
              <a:extLst>
                <a:ext uri="{FF2B5EF4-FFF2-40B4-BE49-F238E27FC236}">
                  <a16:creationId xmlns:a16="http://schemas.microsoft.com/office/drawing/2014/main" xmlns="" id="{BD2F178B-AA9F-E243-96A6-DE57014E4DE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163277" y="1224084"/>
              <a:ext cx="258272" cy="610674"/>
            </a:xfrm>
            <a:prstGeom prst="rect">
              <a:avLst/>
            </a:prstGeom>
          </p:spPr>
        </p:pic>
      </p:grpSp>
      <p:sp>
        <p:nvSpPr>
          <p:cNvPr id="20" name="Datumsplatzhalter 4">
            <a:extLst>
              <a:ext uri="{FF2B5EF4-FFF2-40B4-BE49-F238E27FC236}">
                <a16:creationId xmlns:a16="http://schemas.microsoft.com/office/drawing/2014/main" xmlns="" id="{64B7E41F-EB0D-4DFB-BB60-886D8E96AD5B}"/>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22" name="Foliennummernplatzhalter 1">
            <a:extLst>
              <a:ext uri="{FF2B5EF4-FFF2-40B4-BE49-F238E27FC236}">
                <a16:creationId xmlns:a16="http://schemas.microsoft.com/office/drawing/2014/main" xmlns="" id="{DE7F6623-21BA-4F44-A0E7-F75BACE63828}"/>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38</a:t>
            </a:fld>
            <a:endParaRPr lang="en-US">
              <a:solidFill>
                <a:schemeClr val="bg1"/>
              </a:solidFill>
            </a:endParaRPr>
          </a:p>
        </p:txBody>
      </p:sp>
    </p:spTree>
    <p:extLst>
      <p:ext uri="{BB962C8B-B14F-4D97-AF65-F5344CB8AC3E}">
        <p14:creationId xmlns:p14="http://schemas.microsoft.com/office/powerpoint/2010/main" val="122381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xmlns="" id="{D1A0F101-2594-4F7C-8081-05CFAEAC557F}"/>
              </a:ext>
            </a:extLst>
          </p:cNvPr>
          <p:cNvSpPr>
            <a:spLocks noGrp="1"/>
          </p:cNvSpPr>
          <p:nvPr>
            <p:ph type="title"/>
          </p:nvPr>
        </p:nvSpPr>
        <p:spPr/>
        <p:txBody>
          <a:bodyPr/>
          <a:lstStyle/>
          <a:p>
            <a:r>
              <a:rPr lang="de-DE"/>
              <a:t>Anwenderfall: Alarm bei Signalverlust</a:t>
            </a:r>
            <a:r>
              <a:rPr lang="de-DE" baseline="30000"/>
              <a:t>1</a:t>
            </a:r>
            <a:endParaRPr lang="de-DE"/>
          </a:p>
        </p:txBody>
      </p:sp>
      <p:sp>
        <p:nvSpPr>
          <p:cNvPr id="10" name="Textplatzhalter 9">
            <a:extLst>
              <a:ext uri="{FF2B5EF4-FFF2-40B4-BE49-F238E27FC236}">
                <a16:creationId xmlns:a16="http://schemas.microsoft.com/office/drawing/2014/main" xmlns="" id="{C1596308-F40B-4C65-81A0-3B890CA390B4}"/>
              </a:ext>
            </a:extLst>
          </p:cNvPr>
          <p:cNvSpPr>
            <a:spLocks noGrp="1"/>
          </p:cNvSpPr>
          <p:nvPr>
            <p:ph type="body" sz="quarter" idx="11"/>
          </p:nvPr>
        </p:nvSpPr>
        <p:spPr/>
        <p:txBody>
          <a:bodyPr/>
          <a:lstStyle/>
          <a:p>
            <a:r>
              <a:rPr lang="de-DE" b="1">
                <a:solidFill>
                  <a:srgbClr val="222731"/>
                </a:solidFill>
                <a:ea typeface="ＭＳ Ｐゴシック" pitchFamily="34" charset="-128"/>
              </a:rPr>
              <a:t>1. </a:t>
            </a:r>
            <a:r>
              <a:rPr lang="de-DE">
                <a:solidFill>
                  <a:srgbClr val="222731"/>
                </a:solidFill>
                <a:ea typeface="ＭＳ Ｐゴシック" pitchFamily="34" charset="-128"/>
              </a:rPr>
              <a:t>Der Alarm bei Signalverlust wird automatisch aktiviert, sobald ein Glukose-Alarm zum ersten Mal eingeschaltet wird. Der Alarm bei Signalverlust kann jederzeit aus- und wieder eingeschaltet werden. </a:t>
            </a:r>
            <a:r>
              <a:rPr lang="de-DE" b="1">
                <a:solidFill>
                  <a:srgbClr val="222731"/>
                </a:solidFill>
                <a:ea typeface="ＭＳ Ｐゴシック" pitchFamily="34" charset="-128"/>
              </a:rPr>
              <a:t>2. </a:t>
            </a:r>
            <a:r>
              <a:rPr lang="de-DE">
                <a:solidFill>
                  <a:srgbClr val="222731"/>
                </a:solidFill>
                <a:ea typeface="ＭＳ Ｐゴシック" pitchFamily="34" charset="-128"/>
              </a:rPr>
              <a:t>Die Nutzung von </a:t>
            </a:r>
            <a:r>
              <a:rPr lang="de-DE" err="1">
                <a:solidFill>
                  <a:srgbClr val="222731"/>
                </a:solidFill>
                <a:ea typeface="ＭＳ Ｐゴシック" pitchFamily="34" charset="-128"/>
              </a:rPr>
              <a:t>FreeStyle</a:t>
            </a:r>
            <a:r>
              <a:rPr lang="de-DE">
                <a:solidFill>
                  <a:srgbClr val="222731"/>
                </a:solidFill>
                <a:ea typeface="ＭＳ Ｐゴシック" pitchFamily="34" charset="-128"/>
              </a:rPr>
              <a:t> </a:t>
            </a:r>
            <a:r>
              <a:rPr lang="de-DE" err="1">
                <a:solidFill>
                  <a:srgbClr val="222731"/>
                </a:solidFill>
                <a:ea typeface="ＭＳ Ｐゴシック" pitchFamily="34" charset="-128"/>
              </a:rPr>
              <a:t>LibreLink</a:t>
            </a:r>
            <a:r>
              <a:rPr lang="de-DE">
                <a:solidFill>
                  <a:srgbClr val="222731"/>
                </a:solidFill>
                <a:ea typeface="ＭＳ Ｐゴシック" pitchFamily="34" charset="-128"/>
              </a:rPr>
              <a:t> erfordert eine Registrierung bei </a:t>
            </a:r>
            <a:r>
              <a:rPr lang="de-DE" err="1">
                <a:solidFill>
                  <a:srgbClr val="222731"/>
                </a:solidFill>
                <a:ea typeface="ＭＳ Ｐゴシック" pitchFamily="34" charset="-128"/>
              </a:rPr>
              <a:t>LibreView</a:t>
            </a:r>
            <a:r>
              <a:rPr lang="de-DE">
                <a:solidFill>
                  <a:srgbClr val="222731"/>
                </a:solidFill>
                <a:ea typeface="ＭＳ Ｐゴシック" pitchFamily="34" charset="-128"/>
              </a:rPr>
              <a:t>, einem Dienst von Abbott und </a:t>
            </a:r>
            <a:r>
              <a:rPr lang="de-DE" err="1">
                <a:solidFill>
                  <a:srgbClr val="222731"/>
                </a:solidFill>
                <a:ea typeface="ＭＳ Ｐゴシック" pitchFamily="34" charset="-128"/>
              </a:rPr>
              <a:t>Newyu</a:t>
            </a:r>
            <a:r>
              <a:rPr lang="de-DE">
                <a:solidFill>
                  <a:srgbClr val="222731"/>
                </a:solidFill>
                <a:ea typeface="ＭＳ Ｐゴシック" pitchFamily="34" charset="-128"/>
              </a:rPr>
              <a:t>, Inc. </a:t>
            </a:r>
            <a:r>
              <a:rPr lang="de-DE" b="1">
                <a:solidFill>
                  <a:srgbClr val="222731"/>
                </a:solidFill>
                <a:ea typeface="ＭＳ Ｐゴシック" pitchFamily="34" charset="-128"/>
              </a:rPr>
              <a:t>3.</a:t>
            </a:r>
            <a:r>
              <a:rPr lang="de-DE">
                <a:solidFill>
                  <a:srgbClr val="222731"/>
                </a:solidFill>
                <a:ea typeface="ＭＳ Ｐゴシック" pitchFamily="34" charset="-128"/>
              </a:rPr>
              <a:t> Die </a:t>
            </a:r>
            <a:r>
              <a:rPr lang="de-DE" err="1">
                <a:solidFill>
                  <a:srgbClr val="222731"/>
                </a:solidFill>
                <a:ea typeface="ＭＳ Ｐゴシック" pitchFamily="34" charset="-128"/>
              </a:rPr>
              <a:t>FreeStyle</a:t>
            </a:r>
            <a:r>
              <a:rPr lang="de-DE">
                <a:solidFill>
                  <a:srgbClr val="222731"/>
                </a:solidFill>
                <a:ea typeface="ＭＳ Ｐゴシック" pitchFamily="34" charset="-128"/>
              </a:rPr>
              <a:t> </a:t>
            </a:r>
            <a:r>
              <a:rPr lang="de-DE" err="1">
                <a:solidFill>
                  <a:srgbClr val="222731"/>
                </a:solidFill>
                <a:ea typeface="ＭＳ Ｐゴシック" pitchFamily="34" charset="-128"/>
              </a:rPr>
              <a:t>LibreLink</a:t>
            </a:r>
            <a:r>
              <a:rPr lang="de-DE">
                <a:solidFill>
                  <a:srgbClr val="222731"/>
                </a:solidFill>
                <a:ea typeface="ＭＳ Ｐゴシック" pitchFamily="34" charset="-128"/>
              </a:rPr>
              <a:t> App ist nur mit bestimmten Mobilgeräten und Betriebssystemen kompatibel. Bevor Sie die App nutzen möchten, besuchen Sie bitte die Webseite www.FreeStyleLibre.de, um mehr Informationen zur Gerätekompatibilität zu erhalten. </a:t>
            </a:r>
            <a:endParaRPr lang="de-DE"/>
          </a:p>
        </p:txBody>
      </p:sp>
      <p:sp>
        <p:nvSpPr>
          <p:cNvPr id="11" name="Inhaltsplatzhalter 2">
            <a:extLst>
              <a:ext uri="{FF2B5EF4-FFF2-40B4-BE49-F238E27FC236}">
                <a16:creationId xmlns:a16="http://schemas.microsoft.com/office/drawing/2014/main" xmlns="" id="{A384B1BD-56BE-487A-806D-3F6280B0B9AF}"/>
              </a:ext>
            </a:extLst>
          </p:cNvPr>
          <p:cNvSpPr txBox="1">
            <a:spLocks/>
          </p:cNvSpPr>
          <p:nvPr/>
        </p:nvSpPr>
        <p:spPr>
          <a:xfrm>
            <a:off x="410740" y="664519"/>
            <a:ext cx="8067434" cy="720089"/>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b="0">
                <a:solidFill>
                  <a:schemeClr val="tx1"/>
                </a:solidFill>
                <a:latin typeface="+mj-lt"/>
              </a:rPr>
              <a:t>Der Alarm „Signalverlust“ erscheint, wenn zwischen Sensor und </a:t>
            </a:r>
            <a:r>
              <a:rPr lang="de-DE" sz="1400" b="0" err="1">
                <a:solidFill>
                  <a:schemeClr val="tx1"/>
                </a:solidFill>
                <a:latin typeface="+mj-lt"/>
              </a:rPr>
              <a:t>FreeStyle</a:t>
            </a:r>
            <a:r>
              <a:rPr lang="de-DE" sz="1400" b="0">
                <a:solidFill>
                  <a:schemeClr val="tx1"/>
                </a:solidFill>
                <a:latin typeface="+mj-lt"/>
              </a:rPr>
              <a:t> </a:t>
            </a:r>
            <a:r>
              <a:rPr lang="de-DE" sz="1400" b="0" err="1">
                <a:solidFill>
                  <a:schemeClr val="tx1"/>
                </a:solidFill>
                <a:latin typeface="+mj-lt"/>
              </a:rPr>
              <a:t>LibreLink</a:t>
            </a:r>
            <a:r>
              <a:rPr lang="de-DE" sz="1400" b="0">
                <a:solidFill>
                  <a:schemeClr val="tx1"/>
                </a:solidFill>
                <a:latin typeface="+mj-lt"/>
              </a:rPr>
              <a:t> App</a:t>
            </a:r>
            <a:r>
              <a:rPr lang="de-DE" sz="1400" b="0" baseline="30000">
                <a:solidFill>
                  <a:schemeClr val="tx1"/>
                </a:solidFill>
                <a:latin typeface="+mj-lt"/>
              </a:rPr>
              <a:t>2,3</a:t>
            </a:r>
            <a:r>
              <a:rPr lang="de-DE" sz="1400" b="0">
                <a:solidFill>
                  <a:schemeClr val="tx1"/>
                </a:solidFill>
                <a:latin typeface="+mj-lt"/>
              </a:rPr>
              <a:t> länger als 20 Minuten keine Verbindung besteht. </a:t>
            </a:r>
            <a:r>
              <a:rPr lang="de-DE" sz="1400" b="0">
                <a:latin typeface="+mj-lt"/>
                <a:sym typeface="Wingdings" panose="05000000000000000000" pitchFamily="2" charset="2"/>
              </a:rPr>
              <a:t></a:t>
            </a:r>
            <a:r>
              <a:rPr lang="de-DE" sz="1400" b="0">
                <a:solidFill>
                  <a:schemeClr val="tx1"/>
                </a:solidFill>
                <a:latin typeface="+mj-lt"/>
              </a:rPr>
              <a:t> Kein Empfang von Glukose-Alarmen möglich.</a:t>
            </a:r>
          </a:p>
          <a:p>
            <a:endParaRPr lang="de-DE" sz="1400"/>
          </a:p>
        </p:txBody>
      </p:sp>
      <p:sp>
        <p:nvSpPr>
          <p:cNvPr id="18" name="Inhaltsplatzhalter 5">
            <a:extLst>
              <a:ext uri="{FF2B5EF4-FFF2-40B4-BE49-F238E27FC236}">
                <a16:creationId xmlns:a16="http://schemas.microsoft.com/office/drawing/2014/main" xmlns="" id="{227E8EBF-8BBE-4AAC-92CD-280555AA8861}"/>
              </a:ext>
            </a:extLst>
          </p:cNvPr>
          <p:cNvSpPr txBox="1">
            <a:spLocks/>
          </p:cNvSpPr>
          <p:nvPr/>
        </p:nvSpPr>
        <p:spPr>
          <a:xfrm>
            <a:off x="465524" y="3844797"/>
            <a:ext cx="2090602" cy="502651"/>
          </a:xfrm>
          <a:prstGeom prst="rect">
            <a:avLst/>
          </a:prstGeom>
        </p:spPr>
        <p:txBody>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b="0">
                <a:solidFill>
                  <a:schemeClr val="tx1"/>
                </a:solidFill>
                <a:latin typeface="+mj-lt"/>
              </a:rPr>
              <a:t>Der Alarm bei Signalverlust </a:t>
            </a:r>
            <a:br>
              <a:rPr lang="de-DE" sz="1200" b="0">
                <a:solidFill>
                  <a:schemeClr val="tx1"/>
                </a:solidFill>
                <a:latin typeface="+mj-lt"/>
              </a:rPr>
            </a:br>
            <a:r>
              <a:rPr lang="de-DE" sz="1200" b="0">
                <a:solidFill>
                  <a:schemeClr val="tx1"/>
                </a:solidFill>
                <a:latin typeface="+mj-lt"/>
              </a:rPr>
              <a:t>ist eingeschaltet.</a:t>
            </a:r>
          </a:p>
        </p:txBody>
      </p:sp>
      <p:sp>
        <p:nvSpPr>
          <p:cNvPr id="19" name="Inhaltsplatzhalter 5">
            <a:extLst>
              <a:ext uri="{FF2B5EF4-FFF2-40B4-BE49-F238E27FC236}">
                <a16:creationId xmlns:a16="http://schemas.microsoft.com/office/drawing/2014/main" xmlns="" id="{6D4206FA-7FEE-4C16-81F5-A6A95A898DA0}"/>
              </a:ext>
            </a:extLst>
          </p:cNvPr>
          <p:cNvSpPr txBox="1">
            <a:spLocks/>
          </p:cNvSpPr>
          <p:nvPr/>
        </p:nvSpPr>
        <p:spPr>
          <a:xfrm>
            <a:off x="6591990" y="3817227"/>
            <a:ext cx="1977588" cy="594100"/>
          </a:xfrm>
          <a:prstGeom prst="rect">
            <a:avLst/>
          </a:prstGeom>
        </p:spPr>
        <p:txBody>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Clr>
                <a:schemeClr val="tx1"/>
              </a:buClr>
            </a:pPr>
            <a:r>
              <a:rPr lang="de-DE" sz="1200" b="0">
                <a:solidFill>
                  <a:schemeClr val="tx1"/>
                </a:solidFill>
                <a:latin typeface="+mj-lt"/>
              </a:rPr>
              <a:t>Glukose testen </a:t>
            </a:r>
            <a:br>
              <a:rPr lang="de-DE" sz="1200" b="0">
                <a:solidFill>
                  <a:schemeClr val="tx1"/>
                </a:solidFill>
                <a:latin typeface="+mj-lt"/>
              </a:rPr>
            </a:br>
            <a:r>
              <a:rPr lang="de-DE" sz="1200" b="0">
                <a:solidFill>
                  <a:schemeClr val="tx1"/>
                </a:solidFill>
                <a:latin typeface="+mj-lt"/>
              </a:rPr>
              <a:t>(Aufforderung zum Scan) </a:t>
            </a:r>
          </a:p>
        </p:txBody>
      </p:sp>
      <p:pic>
        <p:nvPicPr>
          <p:cNvPr id="15" name="Grafik 14">
            <a:extLst>
              <a:ext uri="{FF2B5EF4-FFF2-40B4-BE49-F238E27FC236}">
                <a16:creationId xmlns:a16="http://schemas.microsoft.com/office/drawing/2014/main" xmlns="" id="{C2FD7FBD-BAA1-FE40-9D8F-D1B031EA4BC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6934" y="1154958"/>
            <a:ext cx="1607782" cy="2814462"/>
          </a:xfrm>
          <a:prstGeom prst="rect">
            <a:avLst/>
          </a:prstGeom>
        </p:spPr>
      </p:pic>
      <p:pic>
        <p:nvPicPr>
          <p:cNvPr id="26" name="Grafik 25">
            <a:extLst>
              <a:ext uri="{FF2B5EF4-FFF2-40B4-BE49-F238E27FC236}">
                <a16:creationId xmlns:a16="http://schemas.microsoft.com/office/drawing/2014/main" xmlns="" id="{D5E2B654-98E8-AF46-B65F-0BF0E230A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540" y="1152060"/>
            <a:ext cx="1604728" cy="2807024"/>
          </a:xfrm>
          <a:prstGeom prst="rect">
            <a:avLst/>
          </a:prstGeom>
        </p:spPr>
      </p:pic>
      <p:pic>
        <p:nvPicPr>
          <p:cNvPr id="35" name="Grafik 34">
            <a:extLst>
              <a:ext uri="{FF2B5EF4-FFF2-40B4-BE49-F238E27FC236}">
                <a16:creationId xmlns:a16="http://schemas.microsoft.com/office/drawing/2014/main" xmlns="" id="{132C23FD-61C6-034F-89EF-F7FF288E2AE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89692" y="1159141"/>
            <a:ext cx="1582184" cy="2769653"/>
          </a:xfrm>
          <a:prstGeom prst="rect">
            <a:avLst/>
          </a:prstGeom>
        </p:spPr>
      </p:pic>
      <p:sp>
        <p:nvSpPr>
          <p:cNvPr id="27" name="Inhaltsplatzhalter 5">
            <a:extLst>
              <a:ext uri="{FF2B5EF4-FFF2-40B4-BE49-F238E27FC236}">
                <a16:creationId xmlns:a16="http://schemas.microsoft.com/office/drawing/2014/main" xmlns="" id="{29E53080-47EF-4011-998E-9FFB8BEC1AB1}"/>
              </a:ext>
            </a:extLst>
          </p:cNvPr>
          <p:cNvSpPr txBox="1">
            <a:spLocks/>
          </p:cNvSpPr>
          <p:nvPr/>
        </p:nvSpPr>
        <p:spPr>
          <a:xfrm>
            <a:off x="3412749" y="3817227"/>
            <a:ext cx="2082310" cy="446900"/>
          </a:xfrm>
          <a:prstGeom prst="rect">
            <a:avLst/>
          </a:prstGeom>
        </p:spPr>
        <p:txBody>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Clr>
                <a:schemeClr val="tx1"/>
              </a:buClr>
            </a:pPr>
            <a:r>
              <a:rPr lang="de-DE" sz="1200" b="0">
                <a:solidFill>
                  <a:schemeClr val="tx1"/>
                </a:solidFill>
                <a:latin typeface="+mj-lt"/>
              </a:rPr>
              <a:t>Alarm erscheint</a:t>
            </a:r>
          </a:p>
        </p:txBody>
      </p:sp>
      <p:sp>
        <p:nvSpPr>
          <p:cNvPr id="13" name="Datumsplatzhalter 4">
            <a:extLst>
              <a:ext uri="{FF2B5EF4-FFF2-40B4-BE49-F238E27FC236}">
                <a16:creationId xmlns:a16="http://schemas.microsoft.com/office/drawing/2014/main" xmlns="" id="{C6F1FF74-FC0C-4A39-95F4-9E6C6CEC9DDE}"/>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4" name="Foliennummernplatzhalter 1">
            <a:extLst>
              <a:ext uri="{FF2B5EF4-FFF2-40B4-BE49-F238E27FC236}">
                <a16:creationId xmlns:a16="http://schemas.microsoft.com/office/drawing/2014/main" xmlns="" id="{DE89A429-F9BE-4860-A115-ABF59EA6EE52}"/>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39</a:t>
            </a:fld>
            <a:endParaRPr lang="en-US"/>
          </a:p>
        </p:txBody>
      </p:sp>
    </p:spTree>
    <p:extLst>
      <p:ext uri="{BB962C8B-B14F-4D97-AF65-F5344CB8AC3E}">
        <p14:creationId xmlns:p14="http://schemas.microsoft.com/office/powerpoint/2010/main" val="36682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xmlns="" id="{A763AAF4-D8C6-264F-8B1A-DFF126001629}"/>
              </a:ext>
            </a:extLst>
          </p:cNvPr>
          <p:cNvSpPr/>
          <p:nvPr/>
        </p:nvSpPr>
        <p:spPr>
          <a:xfrm>
            <a:off x="4398546" y="3858638"/>
            <a:ext cx="4207744" cy="915610"/>
          </a:xfrm>
          <a:prstGeom prst="roundRect">
            <a:avLst/>
          </a:prstGeom>
          <a:gradFill>
            <a:gsLst>
              <a:gs pos="0">
                <a:schemeClr val="accent2"/>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 marR="1905" lvl="0" indent="0" algn="l" defTabSz="415869" rtl="0" eaLnBrk="1" fontAlgn="auto" latinLnBrk="0" hangingPunct="1">
              <a:lnSpc>
                <a:spcPct val="101200"/>
              </a:lnSpc>
              <a:spcBef>
                <a:spcPts val="44"/>
              </a:spcBef>
              <a:spcAft>
                <a:spcPts val="0"/>
              </a:spcAft>
              <a:buClr>
                <a:srgbClr val="E4002B"/>
              </a:buClr>
              <a:buSzTx/>
              <a:buFontTx/>
              <a:buNone/>
              <a:tabLst/>
              <a:defRPr/>
            </a:pPr>
            <a:r>
              <a:rPr kumimoji="0" lang="de-DE" sz="1200" b="0" i="0" u="none" strike="noStrike" kern="1200" cap="none" spc="2" normalizeH="0" baseline="0" noProof="0">
                <a:ln>
                  <a:noFill/>
                </a:ln>
                <a:solidFill>
                  <a:prstClr val="white"/>
                </a:solidFill>
                <a:effectLst/>
                <a:uLnTx/>
                <a:uFillTx/>
                <a:latin typeface="Georgia"/>
                <a:ea typeface="+mn-ea"/>
                <a:cs typeface="Arial"/>
              </a:rPr>
              <a:t>Die </a:t>
            </a:r>
            <a:r>
              <a:rPr kumimoji="0" lang="de-DE" sz="1200" b="0" i="0" u="none" strike="noStrike" kern="1200" cap="none" spc="5" normalizeH="0" baseline="0" noProof="0">
                <a:ln>
                  <a:noFill/>
                </a:ln>
                <a:solidFill>
                  <a:prstClr val="white"/>
                </a:solidFill>
                <a:effectLst/>
                <a:uLnTx/>
                <a:uFillTx/>
                <a:latin typeface="Georgia"/>
                <a:ea typeface="+mn-ea"/>
                <a:cs typeface="Arial"/>
              </a:rPr>
              <a:t>kontinuierliche Glukosemessung …</a:t>
            </a:r>
          </a:p>
          <a:p>
            <a:pPr marL="161449" marR="1905" lvl="0" indent="-155734" algn="l" defTabSz="415869" rtl="0" eaLnBrk="1" fontAlgn="auto" latinLnBrk="0" hangingPunct="1">
              <a:lnSpc>
                <a:spcPct val="101200"/>
              </a:lnSpc>
              <a:spcBef>
                <a:spcPts val="100"/>
              </a:spcBef>
              <a:spcAft>
                <a:spcPts val="0"/>
              </a:spcAft>
              <a:buClr>
                <a:prstClr val="white"/>
              </a:buClr>
              <a:buSzTx/>
              <a:buFont typeface="Arial" panose="020B0604020202020204" pitchFamily="34" charset="0"/>
              <a:buChar char="•"/>
              <a:tabLst/>
              <a:defRPr/>
            </a:pPr>
            <a:r>
              <a:rPr kumimoji="0" lang="de-DE" sz="900" b="0" i="0" u="none" strike="noStrike" kern="1200" cap="none" spc="2" normalizeH="0" baseline="0" noProof="0">
                <a:ln>
                  <a:noFill/>
                </a:ln>
                <a:solidFill>
                  <a:prstClr val="white"/>
                </a:solidFill>
                <a:effectLst/>
                <a:uLnTx/>
                <a:uFillTx/>
                <a:latin typeface="Georgia"/>
                <a:ea typeface="+mn-ea"/>
                <a:cs typeface="Arial"/>
              </a:rPr>
              <a:t>optimiert die Datenqualität.</a:t>
            </a:r>
          </a:p>
          <a:p>
            <a:pPr marL="161449" marR="1905" lvl="0" indent="-155734" algn="l" defTabSz="415869" rtl="0" eaLnBrk="1" fontAlgn="auto" latinLnBrk="0" hangingPunct="1">
              <a:lnSpc>
                <a:spcPct val="101200"/>
              </a:lnSpc>
              <a:spcBef>
                <a:spcPts val="100"/>
              </a:spcBef>
              <a:spcAft>
                <a:spcPts val="0"/>
              </a:spcAft>
              <a:buClr>
                <a:prstClr val="white"/>
              </a:buClr>
              <a:buSzTx/>
              <a:buFont typeface="Arial" panose="020B0604020202020204" pitchFamily="34" charset="0"/>
              <a:buChar char="•"/>
              <a:tabLst/>
              <a:defRPr/>
            </a:pPr>
            <a:r>
              <a:rPr kumimoji="0" lang="de-DE" sz="900" b="0" i="0" u="none" strike="noStrike" kern="1200" cap="none" spc="2" normalizeH="0" baseline="0" noProof="0">
                <a:ln>
                  <a:noFill/>
                </a:ln>
                <a:solidFill>
                  <a:prstClr val="white"/>
                </a:solidFill>
                <a:effectLst/>
                <a:uLnTx/>
                <a:uFillTx/>
                <a:latin typeface="Georgia"/>
                <a:ea typeface="+mn-ea"/>
                <a:cs typeface="Arial"/>
              </a:rPr>
              <a:t>verbessert das </a:t>
            </a:r>
            <a:r>
              <a:rPr kumimoji="0" lang="de-DE" sz="900" b="0" i="0" u="none" strike="noStrike" kern="1200" cap="none" spc="-2" normalizeH="0" baseline="0" noProof="0">
                <a:ln>
                  <a:noFill/>
                </a:ln>
                <a:solidFill>
                  <a:prstClr val="white"/>
                </a:solidFill>
                <a:effectLst/>
                <a:uLnTx/>
                <a:uFillTx/>
                <a:latin typeface="Georgia"/>
                <a:ea typeface="+mn-ea"/>
                <a:cs typeface="Arial"/>
              </a:rPr>
              <a:t>Verständnis </a:t>
            </a:r>
            <a:r>
              <a:rPr kumimoji="0" lang="de-DE" sz="900" b="0" i="0" u="none" strike="noStrike" kern="1200" cap="none" spc="5" normalizeH="0" baseline="0" noProof="0">
                <a:ln>
                  <a:noFill/>
                </a:ln>
                <a:solidFill>
                  <a:prstClr val="white"/>
                </a:solidFill>
                <a:effectLst/>
                <a:uLnTx/>
                <a:uFillTx/>
                <a:latin typeface="Georgia"/>
                <a:ea typeface="+mn-ea"/>
                <a:cs typeface="Arial"/>
              </a:rPr>
              <a:t>für den</a:t>
            </a:r>
            <a:r>
              <a:rPr kumimoji="0" lang="de-DE" sz="900" b="0" i="0" u="none" strike="noStrike" kern="1200" cap="none" spc="2" normalizeH="0" baseline="0" noProof="0">
                <a:ln>
                  <a:noFill/>
                </a:ln>
                <a:solidFill>
                  <a:prstClr val="white"/>
                </a:solidFill>
                <a:effectLst/>
                <a:uLnTx/>
                <a:uFillTx/>
                <a:latin typeface="Georgia"/>
                <a:ea typeface="+mn-ea"/>
                <a:cs typeface="Arial"/>
              </a:rPr>
              <a:t> </a:t>
            </a:r>
            <a:r>
              <a:rPr kumimoji="0" lang="de-DE" sz="900" b="0" i="0" u="none" strike="noStrike" kern="1200" cap="none" spc="5" normalizeH="0" baseline="0" noProof="0">
                <a:ln>
                  <a:noFill/>
                </a:ln>
                <a:solidFill>
                  <a:prstClr val="white"/>
                </a:solidFill>
                <a:effectLst/>
                <a:uLnTx/>
                <a:uFillTx/>
                <a:latin typeface="Georgia"/>
                <a:ea typeface="+mn-ea"/>
                <a:cs typeface="Arial"/>
              </a:rPr>
              <a:t>Glukose</a:t>
            </a:r>
            <a:r>
              <a:rPr kumimoji="0" lang="de-DE" sz="900" b="0" i="0" u="none" strike="noStrike" kern="1200" cap="none" spc="2" normalizeH="0" baseline="0" noProof="0">
                <a:ln>
                  <a:noFill/>
                </a:ln>
                <a:solidFill>
                  <a:prstClr val="white"/>
                </a:solidFill>
                <a:effectLst/>
                <a:uLnTx/>
                <a:uFillTx/>
                <a:latin typeface="Georgia"/>
                <a:ea typeface="+mn-ea"/>
                <a:cs typeface="Arial"/>
              </a:rPr>
              <a:t>stoffwechsel</a:t>
            </a:r>
            <a:r>
              <a:rPr kumimoji="0" lang="de-DE" sz="900" b="0" i="0" u="none" strike="noStrike" kern="1200" cap="none" spc="5" normalizeH="0" baseline="0" noProof="0">
                <a:ln>
                  <a:noFill/>
                </a:ln>
                <a:solidFill>
                  <a:prstClr val="white"/>
                </a:solidFill>
                <a:effectLst/>
                <a:uLnTx/>
                <a:uFillTx/>
                <a:latin typeface="Georgia"/>
                <a:ea typeface="+mn-ea"/>
                <a:cs typeface="Arial"/>
              </a:rPr>
              <a:t>.</a:t>
            </a:r>
          </a:p>
          <a:p>
            <a:pPr marL="161449" marR="1905" lvl="0" indent="-155734" algn="l" defTabSz="415869" rtl="0" eaLnBrk="1" fontAlgn="auto" latinLnBrk="0" hangingPunct="1">
              <a:lnSpc>
                <a:spcPct val="101200"/>
              </a:lnSpc>
              <a:spcBef>
                <a:spcPts val="100"/>
              </a:spcBef>
              <a:spcAft>
                <a:spcPts val="0"/>
              </a:spcAft>
              <a:buClr>
                <a:prstClr val="white"/>
              </a:buClr>
              <a:buSzTx/>
              <a:buFont typeface="Arial" panose="020B0604020202020204" pitchFamily="34" charset="0"/>
              <a:buChar char="•"/>
              <a:tabLst/>
              <a:defRPr/>
            </a:pPr>
            <a:r>
              <a:rPr kumimoji="0" lang="de-DE" sz="900" b="0" i="0" u="none" strike="noStrike" kern="1200" cap="none" spc="5" normalizeH="0" baseline="0" noProof="0">
                <a:ln>
                  <a:noFill/>
                </a:ln>
                <a:solidFill>
                  <a:prstClr val="white"/>
                </a:solidFill>
                <a:effectLst/>
                <a:uLnTx/>
                <a:uFillTx/>
                <a:latin typeface="Georgia"/>
                <a:ea typeface="+mn-ea"/>
                <a:cs typeface="Arial"/>
              </a:rPr>
              <a:t>erleichtert fundierte Therapieentscheidungen</a:t>
            </a:r>
            <a:r>
              <a:rPr kumimoji="0" lang="de-DE" sz="900" b="0" i="0" u="none" strike="noStrike" kern="1200" cap="none" spc="2" normalizeH="0" baseline="0" noProof="0">
                <a:ln>
                  <a:noFill/>
                </a:ln>
                <a:solidFill>
                  <a:prstClr val="white"/>
                </a:solidFill>
                <a:effectLst/>
                <a:uLnTx/>
                <a:uFillTx/>
                <a:latin typeface="Georgia"/>
                <a:ea typeface="+mn-ea"/>
                <a:cs typeface="Arial"/>
              </a:rPr>
              <a:t>.</a:t>
            </a:r>
            <a:endParaRPr lang="de-DE" sz="900" b="1">
              <a:solidFill>
                <a:srgbClr val="009CDE"/>
              </a:solidFill>
              <a:cs typeface="Arial"/>
            </a:endParaRPr>
          </a:p>
        </p:txBody>
      </p:sp>
      <p:sp>
        <p:nvSpPr>
          <p:cNvPr id="8" name="Titel 7">
            <a:extLst>
              <a:ext uri="{FF2B5EF4-FFF2-40B4-BE49-F238E27FC236}">
                <a16:creationId xmlns:a16="http://schemas.microsoft.com/office/drawing/2014/main" xmlns="" id="{21BCD424-6643-41EB-8FF9-875A6AD8E011}"/>
              </a:ext>
            </a:extLst>
          </p:cNvPr>
          <p:cNvSpPr>
            <a:spLocks noGrp="1"/>
          </p:cNvSpPr>
          <p:nvPr>
            <p:ph type="title"/>
          </p:nvPr>
        </p:nvSpPr>
        <p:spPr/>
        <p:txBody>
          <a:bodyPr/>
          <a:lstStyle/>
          <a:p>
            <a:r>
              <a:rPr lang="de-DE">
                <a:solidFill>
                  <a:srgbClr val="009CDE"/>
                </a:solidFill>
              </a:rPr>
              <a:t>Methoden der Glukosemessung für das Diabetesselbstmanagement</a:t>
            </a:r>
          </a:p>
        </p:txBody>
      </p:sp>
      <p:sp>
        <p:nvSpPr>
          <p:cNvPr id="144" name="Textplatzhalter 143">
            <a:extLst>
              <a:ext uri="{FF2B5EF4-FFF2-40B4-BE49-F238E27FC236}">
                <a16:creationId xmlns:a16="http://schemas.microsoft.com/office/drawing/2014/main" xmlns="" id="{B4E3DF35-4C45-450C-9146-A93F0E57410D}"/>
              </a:ext>
            </a:extLst>
          </p:cNvPr>
          <p:cNvSpPr>
            <a:spLocks noGrp="1"/>
          </p:cNvSpPr>
          <p:nvPr>
            <p:ph type="body" sz="quarter" idx="11"/>
          </p:nvPr>
        </p:nvSpPr>
        <p:spPr/>
        <p:txBody>
          <a:bodyPr/>
          <a:lstStyle/>
          <a:p>
            <a:endParaRPr lang="de-DE"/>
          </a:p>
        </p:txBody>
      </p:sp>
      <p:sp>
        <p:nvSpPr>
          <p:cNvPr id="53" name="object 5">
            <a:extLst>
              <a:ext uri="{FF2B5EF4-FFF2-40B4-BE49-F238E27FC236}">
                <a16:creationId xmlns:a16="http://schemas.microsoft.com/office/drawing/2014/main" xmlns="" id="{BDF4C9B7-E747-4629-A7F6-31F2A28E3B88}"/>
              </a:ext>
            </a:extLst>
          </p:cNvPr>
          <p:cNvSpPr/>
          <p:nvPr/>
        </p:nvSpPr>
        <p:spPr>
          <a:xfrm>
            <a:off x="981956" y="2523978"/>
            <a:ext cx="1972788" cy="344539"/>
          </a:xfrm>
          <a:custGeom>
            <a:avLst/>
            <a:gdLst/>
            <a:ahLst/>
            <a:cxnLst/>
            <a:rect l="l" t="t" r="r" b="b"/>
            <a:pathLst>
              <a:path w="2599690" h="454025">
                <a:moveTo>
                  <a:pt x="2599436" y="0"/>
                </a:moveTo>
                <a:lnTo>
                  <a:pt x="0" y="0"/>
                </a:lnTo>
                <a:lnTo>
                  <a:pt x="0" y="453605"/>
                </a:lnTo>
                <a:lnTo>
                  <a:pt x="2599436" y="453605"/>
                </a:lnTo>
                <a:lnTo>
                  <a:pt x="2599436" y="0"/>
                </a:lnTo>
                <a:close/>
              </a:path>
            </a:pathLst>
          </a:custGeom>
          <a:solidFill>
            <a:schemeClr val="accent5"/>
          </a:solidFill>
        </p:spPr>
        <p:txBody>
          <a:bodyPr wrap="square" lIns="0" tIns="0" rIns="0" bIns="0" rtlCol="0"/>
          <a:lstStyle/>
          <a:p>
            <a:endParaRPr lang="de-DE" sz="1200">
              <a:solidFill>
                <a:schemeClr val="accent2"/>
              </a:solidFill>
            </a:endParaRPr>
          </a:p>
        </p:txBody>
      </p:sp>
      <p:sp>
        <p:nvSpPr>
          <p:cNvPr id="54" name="object 6">
            <a:extLst>
              <a:ext uri="{FF2B5EF4-FFF2-40B4-BE49-F238E27FC236}">
                <a16:creationId xmlns:a16="http://schemas.microsoft.com/office/drawing/2014/main" xmlns="" id="{6B6DEF26-3433-4D6B-B7C2-09C55B444758}"/>
              </a:ext>
            </a:extLst>
          </p:cNvPr>
          <p:cNvSpPr/>
          <p:nvPr/>
        </p:nvSpPr>
        <p:spPr>
          <a:xfrm>
            <a:off x="977986" y="1729003"/>
            <a:ext cx="1976643" cy="1421042"/>
          </a:xfrm>
          <a:custGeom>
            <a:avLst/>
            <a:gdLst/>
            <a:ahLst/>
            <a:cxnLst/>
            <a:rect l="l" t="t" r="r" b="b"/>
            <a:pathLst>
              <a:path w="2604770" h="1872614">
                <a:moveTo>
                  <a:pt x="0" y="0"/>
                </a:moveTo>
                <a:lnTo>
                  <a:pt x="0" y="1872005"/>
                </a:lnTo>
                <a:lnTo>
                  <a:pt x="2604668" y="1872005"/>
                </a:lnTo>
              </a:path>
            </a:pathLst>
          </a:custGeom>
          <a:ln w="17500">
            <a:solidFill>
              <a:srgbClr val="939598"/>
            </a:solidFill>
          </a:ln>
        </p:spPr>
        <p:txBody>
          <a:bodyPr wrap="square" lIns="0" tIns="0" rIns="0" bIns="0" rtlCol="0"/>
          <a:lstStyle/>
          <a:p>
            <a:endParaRPr lang="de-DE" sz="1200">
              <a:solidFill>
                <a:schemeClr val="accent2"/>
              </a:solidFill>
            </a:endParaRPr>
          </a:p>
        </p:txBody>
      </p:sp>
      <p:sp>
        <p:nvSpPr>
          <p:cNvPr id="55" name="object 7">
            <a:extLst>
              <a:ext uri="{FF2B5EF4-FFF2-40B4-BE49-F238E27FC236}">
                <a16:creationId xmlns:a16="http://schemas.microsoft.com/office/drawing/2014/main" xmlns="" id="{07ED0D12-5CA0-43E5-9AC5-6C32E92D4321}"/>
              </a:ext>
            </a:extLst>
          </p:cNvPr>
          <p:cNvSpPr/>
          <p:nvPr/>
        </p:nvSpPr>
        <p:spPr>
          <a:xfrm>
            <a:off x="953653" y="2977471"/>
            <a:ext cx="1987244"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56" name="object 8">
            <a:extLst>
              <a:ext uri="{FF2B5EF4-FFF2-40B4-BE49-F238E27FC236}">
                <a16:creationId xmlns:a16="http://schemas.microsoft.com/office/drawing/2014/main" xmlns="" id="{56DED130-AD51-41E4-846B-A5D986D1FD2D}"/>
              </a:ext>
            </a:extLst>
          </p:cNvPr>
          <p:cNvSpPr/>
          <p:nvPr/>
        </p:nvSpPr>
        <p:spPr>
          <a:xfrm>
            <a:off x="977620" y="2804985"/>
            <a:ext cx="1967006" cy="0"/>
          </a:xfrm>
          <a:custGeom>
            <a:avLst/>
            <a:gdLst/>
            <a:ahLst/>
            <a:cxnLst/>
            <a:rect l="l" t="t" r="r" b="b"/>
            <a:pathLst>
              <a:path w="2592070">
                <a:moveTo>
                  <a:pt x="0" y="0"/>
                </a:moveTo>
                <a:lnTo>
                  <a:pt x="2592044" y="0"/>
                </a:lnTo>
              </a:path>
            </a:pathLst>
          </a:custGeom>
          <a:ln w="8750">
            <a:solidFill>
              <a:srgbClr val="FFFFFF"/>
            </a:solidFill>
            <a:prstDash val="dot"/>
          </a:ln>
        </p:spPr>
        <p:txBody>
          <a:bodyPr wrap="square" lIns="0" tIns="0" rIns="0" bIns="0" rtlCol="0"/>
          <a:lstStyle/>
          <a:p>
            <a:endParaRPr lang="de-DE" sz="1200">
              <a:solidFill>
                <a:schemeClr val="accent2"/>
              </a:solidFill>
            </a:endParaRPr>
          </a:p>
        </p:txBody>
      </p:sp>
      <p:sp>
        <p:nvSpPr>
          <p:cNvPr id="57" name="object 9">
            <a:extLst>
              <a:ext uri="{FF2B5EF4-FFF2-40B4-BE49-F238E27FC236}">
                <a16:creationId xmlns:a16="http://schemas.microsoft.com/office/drawing/2014/main" xmlns="" id="{EDDDE101-7EDD-40E6-A019-BE38CCEAC7E4}"/>
              </a:ext>
            </a:extLst>
          </p:cNvPr>
          <p:cNvSpPr/>
          <p:nvPr/>
        </p:nvSpPr>
        <p:spPr>
          <a:xfrm>
            <a:off x="2951233" y="2804985"/>
            <a:ext cx="0" cy="0"/>
          </a:xfrm>
          <a:custGeom>
            <a:avLst/>
            <a:gdLst/>
            <a:ahLst/>
            <a:cxnLst/>
            <a:rect l="l" t="t" r="r" b="b"/>
            <a:pathLst>
              <a:path>
                <a:moveTo>
                  <a:pt x="0" y="0"/>
                </a:moveTo>
                <a:lnTo>
                  <a:pt x="0" y="0"/>
                </a:lnTo>
              </a:path>
            </a:pathLst>
          </a:custGeom>
          <a:ln w="8750">
            <a:solidFill>
              <a:srgbClr val="FFFFFF"/>
            </a:solidFill>
          </a:ln>
        </p:spPr>
        <p:txBody>
          <a:bodyPr wrap="square" lIns="0" tIns="0" rIns="0" bIns="0" rtlCol="0"/>
          <a:lstStyle/>
          <a:p>
            <a:endParaRPr lang="de-DE" sz="1200">
              <a:solidFill>
                <a:schemeClr val="accent2"/>
              </a:solidFill>
            </a:endParaRPr>
          </a:p>
        </p:txBody>
      </p:sp>
      <p:sp>
        <p:nvSpPr>
          <p:cNvPr id="58" name="object 10">
            <a:extLst>
              <a:ext uri="{FF2B5EF4-FFF2-40B4-BE49-F238E27FC236}">
                <a16:creationId xmlns:a16="http://schemas.microsoft.com/office/drawing/2014/main" xmlns="" id="{D685C274-ED64-4616-AA63-5CBA7C8AD989}"/>
              </a:ext>
            </a:extLst>
          </p:cNvPr>
          <p:cNvSpPr/>
          <p:nvPr/>
        </p:nvSpPr>
        <p:spPr>
          <a:xfrm>
            <a:off x="977620" y="2632496"/>
            <a:ext cx="1967006" cy="0"/>
          </a:xfrm>
          <a:custGeom>
            <a:avLst/>
            <a:gdLst/>
            <a:ahLst/>
            <a:cxnLst/>
            <a:rect l="l" t="t" r="r" b="b"/>
            <a:pathLst>
              <a:path w="2592070">
                <a:moveTo>
                  <a:pt x="0" y="0"/>
                </a:moveTo>
                <a:lnTo>
                  <a:pt x="2592044" y="0"/>
                </a:lnTo>
              </a:path>
            </a:pathLst>
          </a:custGeom>
          <a:ln w="8750">
            <a:solidFill>
              <a:srgbClr val="FFFFFF"/>
            </a:solidFill>
            <a:prstDash val="dot"/>
          </a:ln>
        </p:spPr>
        <p:txBody>
          <a:bodyPr wrap="square" lIns="0" tIns="0" rIns="0" bIns="0" rtlCol="0"/>
          <a:lstStyle/>
          <a:p>
            <a:endParaRPr lang="de-DE" sz="1200">
              <a:solidFill>
                <a:schemeClr val="accent2"/>
              </a:solidFill>
            </a:endParaRPr>
          </a:p>
        </p:txBody>
      </p:sp>
      <p:sp>
        <p:nvSpPr>
          <p:cNvPr id="59" name="object 11">
            <a:extLst>
              <a:ext uri="{FF2B5EF4-FFF2-40B4-BE49-F238E27FC236}">
                <a16:creationId xmlns:a16="http://schemas.microsoft.com/office/drawing/2014/main" xmlns="" id="{C910AC74-D840-4186-A6AF-1B069B2398C8}"/>
              </a:ext>
            </a:extLst>
          </p:cNvPr>
          <p:cNvSpPr/>
          <p:nvPr/>
        </p:nvSpPr>
        <p:spPr>
          <a:xfrm>
            <a:off x="2951233" y="2632496"/>
            <a:ext cx="0" cy="0"/>
          </a:xfrm>
          <a:custGeom>
            <a:avLst/>
            <a:gdLst/>
            <a:ahLst/>
            <a:cxnLst/>
            <a:rect l="l" t="t" r="r" b="b"/>
            <a:pathLst>
              <a:path>
                <a:moveTo>
                  <a:pt x="0" y="0"/>
                </a:moveTo>
                <a:lnTo>
                  <a:pt x="0" y="0"/>
                </a:lnTo>
              </a:path>
            </a:pathLst>
          </a:custGeom>
          <a:ln w="8750">
            <a:solidFill>
              <a:srgbClr val="FFFFFF"/>
            </a:solidFill>
          </a:ln>
        </p:spPr>
        <p:txBody>
          <a:bodyPr wrap="square" lIns="0" tIns="0" rIns="0" bIns="0" rtlCol="0"/>
          <a:lstStyle/>
          <a:p>
            <a:endParaRPr lang="de-DE" sz="1200">
              <a:solidFill>
                <a:schemeClr val="accent2"/>
              </a:solidFill>
            </a:endParaRPr>
          </a:p>
        </p:txBody>
      </p:sp>
      <p:sp>
        <p:nvSpPr>
          <p:cNvPr id="60" name="object 12">
            <a:extLst>
              <a:ext uri="{FF2B5EF4-FFF2-40B4-BE49-F238E27FC236}">
                <a16:creationId xmlns:a16="http://schemas.microsoft.com/office/drawing/2014/main" xmlns="" id="{8100787A-7A83-43CE-B388-993E1E269FDB}"/>
              </a:ext>
            </a:extLst>
          </p:cNvPr>
          <p:cNvSpPr/>
          <p:nvPr/>
        </p:nvSpPr>
        <p:spPr>
          <a:xfrm>
            <a:off x="977620" y="2460010"/>
            <a:ext cx="1967006"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61" name="object 13">
            <a:extLst>
              <a:ext uri="{FF2B5EF4-FFF2-40B4-BE49-F238E27FC236}">
                <a16:creationId xmlns:a16="http://schemas.microsoft.com/office/drawing/2014/main" xmlns="" id="{B0FC496C-1E28-4750-B56F-DC9C0688F014}"/>
              </a:ext>
            </a:extLst>
          </p:cNvPr>
          <p:cNvSpPr/>
          <p:nvPr/>
        </p:nvSpPr>
        <p:spPr>
          <a:xfrm>
            <a:off x="964374" y="2460010"/>
            <a:ext cx="1987244"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62" name="object 14">
            <a:extLst>
              <a:ext uri="{FF2B5EF4-FFF2-40B4-BE49-F238E27FC236}">
                <a16:creationId xmlns:a16="http://schemas.microsoft.com/office/drawing/2014/main" xmlns="" id="{EA681E02-D4A5-4983-8479-D7CB305E0DC4}"/>
              </a:ext>
            </a:extLst>
          </p:cNvPr>
          <p:cNvSpPr/>
          <p:nvPr/>
        </p:nvSpPr>
        <p:spPr>
          <a:xfrm>
            <a:off x="953653" y="2287525"/>
            <a:ext cx="1987244"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64" name="object 16">
            <a:extLst>
              <a:ext uri="{FF2B5EF4-FFF2-40B4-BE49-F238E27FC236}">
                <a16:creationId xmlns:a16="http://schemas.microsoft.com/office/drawing/2014/main" xmlns="" id="{E4EFEFA1-1563-4100-83C6-39BAC524902A}"/>
              </a:ext>
            </a:extLst>
          </p:cNvPr>
          <p:cNvSpPr/>
          <p:nvPr/>
        </p:nvSpPr>
        <p:spPr>
          <a:xfrm>
            <a:off x="953653" y="2115038"/>
            <a:ext cx="1987244"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65" name="object 17">
            <a:extLst>
              <a:ext uri="{FF2B5EF4-FFF2-40B4-BE49-F238E27FC236}">
                <a16:creationId xmlns:a16="http://schemas.microsoft.com/office/drawing/2014/main" xmlns="" id="{AF2689D3-4809-417E-8648-5DA7D1909E2F}"/>
              </a:ext>
            </a:extLst>
          </p:cNvPr>
          <p:cNvSpPr/>
          <p:nvPr/>
        </p:nvSpPr>
        <p:spPr>
          <a:xfrm>
            <a:off x="953653" y="1942552"/>
            <a:ext cx="1987244"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67" name="object 19">
            <a:extLst>
              <a:ext uri="{FF2B5EF4-FFF2-40B4-BE49-F238E27FC236}">
                <a16:creationId xmlns:a16="http://schemas.microsoft.com/office/drawing/2014/main" xmlns="" id="{97141444-2EA4-4B10-8DBC-9B057416A006}"/>
              </a:ext>
            </a:extLst>
          </p:cNvPr>
          <p:cNvSpPr/>
          <p:nvPr/>
        </p:nvSpPr>
        <p:spPr>
          <a:xfrm>
            <a:off x="953653" y="1770066"/>
            <a:ext cx="1987244"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68" name="object 20">
            <a:extLst>
              <a:ext uri="{FF2B5EF4-FFF2-40B4-BE49-F238E27FC236}">
                <a16:creationId xmlns:a16="http://schemas.microsoft.com/office/drawing/2014/main" xmlns="" id="{0BC16075-98E8-4685-A786-E627DA4CEFC4}"/>
              </a:ext>
            </a:extLst>
          </p:cNvPr>
          <p:cNvSpPr/>
          <p:nvPr/>
        </p:nvSpPr>
        <p:spPr>
          <a:xfrm>
            <a:off x="1024983" y="2676882"/>
            <a:ext cx="78025" cy="7802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69" name="object 21">
            <a:extLst>
              <a:ext uri="{FF2B5EF4-FFF2-40B4-BE49-F238E27FC236}">
                <a16:creationId xmlns:a16="http://schemas.microsoft.com/office/drawing/2014/main" xmlns="" id="{34E2F16B-1351-403B-B704-9F3F35105569}"/>
              </a:ext>
            </a:extLst>
          </p:cNvPr>
          <p:cNvSpPr/>
          <p:nvPr/>
        </p:nvSpPr>
        <p:spPr>
          <a:xfrm>
            <a:off x="1386071" y="2677564"/>
            <a:ext cx="78025" cy="780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70" name="object 22">
            <a:extLst>
              <a:ext uri="{FF2B5EF4-FFF2-40B4-BE49-F238E27FC236}">
                <a16:creationId xmlns:a16="http://schemas.microsoft.com/office/drawing/2014/main" xmlns="" id="{3FF8E2D1-D6DA-4087-BA6A-F32A89096EA1}"/>
              </a:ext>
            </a:extLst>
          </p:cNvPr>
          <p:cNvSpPr/>
          <p:nvPr/>
        </p:nvSpPr>
        <p:spPr>
          <a:xfrm>
            <a:off x="1843660" y="2737111"/>
            <a:ext cx="78025" cy="7802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71" name="object 23">
            <a:extLst>
              <a:ext uri="{FF2B5EF4-FFF2-40B4-BE49-F238E27FC236}">
                <a16:creationId xmlns:a16="http://schemas.microsoft.com/office/drawing/2014/main" xmlns="" id="{82B4396C-A43E-4BF3-9CF4-04C0CCDAF540}"/>
              </a:ext>
            </a:extLst>
          </p:cNvPr>
          <p:cNvSpPr/>
          <p:nvPr/>
        </p:nvSpPr>
        <p:spPr>
          <a:xfrm>
            <a:off x="1719360" y="2199350"/>
            <a:ext cx="78025" cy="7802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72" name="object 24">
            <a:extLst>
              <a:ext uri="{FF2B5EF4-FFF2-40B4-BE49-F238E27FC236}">
                <a16:creationId xmlns:a16="http://schemas.microsoft.com/office/drawing/2014/main" xmlns="" id="{1D4AF297-226D-488F-A252-02CF5E48B3AE}"/>
              </a:ext>
            </a:extLst>
          </p:cNvPr>
          <p:cNvSpPr/>
          <p:nvPr/>
        </p:nvSpPr>
        <p:spPr>
          <a:xfrm>
            <a:off x="2769766" y="2672898"/>
            <a:ext cx="149229" cy="14242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13" name="object 43">
            <a:extLst>
              <a:ext uri="{FF2B5EF4-FFF2-40B4-BE49-F238E27FC236}">
                <a16:creationId xmlns:a16="http://schemas.microsoft.com/office/drawing/2014/main" xmlns="" id="{8C3E6448-C71A-4B01-84A0-9712D15F023F}"/>
              </a:ext>
            </a:extLst>
          </p:cNvPr>
          <p:cNvSpPr txBox="1"/>
          <p:nvPr/>
        </p:nvSpPr>
        <p:spPr>
          <a:xfrm>
            <a:off x="747475" y="1832651"/>
            <a:ext cx="2241674" cy="131434"/>
          </a:xfrm>
          <a:prstGeom prst="rect">
            <a:avLst/>
          </a:prstGeom>
        </p:spPr>
        <p:txBody>
          <a:bodyPr vert="horz" wrap="square" lIns="0" tIns="8243" rIns="0" bIns="0" rtlCol="0">
            <a:spAutoFit/>
          </a:bodyPr>
          <a:lstStyle/>
          <a:p>
            <a:pPr marL="8242">
              <a:spcBef>
                <a:spcPts val="65"/>
              </a:spcBef>
              <a:tabLst>
                <a:tab pos="1869766" algn="l"/>
              </a:tabLst>
            </a:pPr>
            <a:r>
              <a:rPr lang="de-DE" sz="800">
                <a:cs typeface="HelveticaNeueLTPro-Lt"/>
              </a:rPr>
              <a:t>19,4</a:t>
            </a:r>
          </a:p>
        </p:txBody>
      </p:sp>
      <p:sp>
        <p:nvSpPr>
          <p:cNvPr id="14" name="object 44">
            <a:extLst>
              <a:ext uri="{FF2B5EF4-FFF2-40B4-BE49-F238E27FC236}">
                <a16:creationId xmlns:a16="http://schemas.microsoft.com/office/drawing/2014/main" xmlns="" id="{642863B3-0E6D-4B07-B3D2-F728EDE3A3E4}"/>
              </a:ext>
            </a:extLst>
          </p:cNvPr>
          <p:cNvSpPr txBox="1"/>
          <p:nvPr/>
        </p:nvSpPr>
        <p:spPr>
          <a:xfrm>
            <a:off x="747475" y="2179947"/>
            <a:ext cx="2241674" cy="131434"/>
          </a:xfrm>
          <a:prstGeom prst="rect">
            <a:avLst/>
          </a:prstGeom>
        </p:spPr>
        <p:txBody>
          <a:bodyPr vert="horz" wrap="square" lIns="0" tIns="8243" rIns="0" bIns="0" rtlCol="0">
            <a:spAutoFit/>
          </a:bodyPr>
          <a:lstStyle/>
          <a:p>
            <a:pPr marL="8242">
              <a:spcBef>
                <a:spcPts val="65"/>
              </a:spcBef>
              <a:tabLst>
                <a:tab pos="1869766" algn="l"/>
              </a:tabLst>
            </a:pPr>
            <a:r>
              <a:rPr lang="de-DE" sz="800">
                <a:cs typeface="HelveticaNeueLTPro-Lt"/>
              </a:rPr>
              <a:t>13,9</a:t>
            </a:r>
            <a:r>
              <a:rPr lang="de-DE" sz="800" spc="23">
                <a:cs typeface="HelveticaNeueLTPro-Lt"/>
              </a:rPr>
              <a:t> </a:t>
            </a:r>
            <a:r>
              <a:rPr lang="de-DE" sz="800" u="dash">
                <a:uFill>
                  <a:solidFill>
                    <a:srgbClr val="939598"/>
                  </a:solidFill>
                </a:uFill>
                <a:cs typeface="HelveticaNeueLTPro-Lt"/>
              </a:rPr>
              <a:t> </a:t>
            </a:r>
            <a:endParaRPr lang="de-DE" sz="800">
              <a:cs typeface="HelveticaNeueLTPro-Lt"/>
            </a:endParaRPr>
          </a:p>
        </p:txBody>
      </p:sp>
      <p:sp>
        <p:nvSpPr>
          <p:cNvPr id="15" name="object 45">
            <a:extLst>
              <a:ext uri="{FF2B5EF4-FFF2-40B4-BE49-F238E27FC236}">
                <a16:creationId xmlns:a16="http://schemas.microsoft.com/office/drawing/2014/main" xmlns="" id="{9108A379-CFE1-4008-9487-DED75550A7E4}"/>
              </a:ext>
            </a:extLst>
          </p:cNvPr>
          <p:cNvSpPr txBox="1"/>
          <p:nvPr/>
        </p:nvSpPr>
        <p:spPr>
          <a:xfrm>
            <a:off x="777211" y="2527242"/>
            <a:ext cx="196123" cy="131434"/>
          </a:xfrm>
          <a:prstGeom prst="rect">
            <a:avLst/>
          </a:prstGeom>
        </p:spPr>
        <p:txBody>
          <a:bodyPr vert="horz" wrap="square" lIns="0" tIns="8243" rIns="0" bIns="0" rtlCol="0">
            <a:spAutoFit/>
          </a:bodyPr>
          <a:lstStyle/>
          <a:p>
            <a:pPr marL="8242">
              <a:spcBef>
                <a:spcPts val="65"/>
              </a:spcBef>
            </a:pPr>
            <a:r>
              <a:rPr lang="de-DE" sz="800">
                <a:cs typeface="HelveticaNeueLTPro-Lt"/>
              </a:rPr>
              <a:t>8,3</a:t>
            </a:r>
          </a:p>
        </p:txBody>
      </p:sp>
      <p:sp>
        <p:nvSpPr>
          <p:cNvPr id="16" name="object 46">
            <a:extLst>
              <a:ext uri="{FF2B5EF4-FFF2-40B4-BE49-F238E27FC236}">
                <a16:creationId xmlns:a16="http://schemas.microsoft.com/office/drawing/2014/main" xmlns="" id="{3F7EA7DE-60A8-4568-A4F7-D26EDD632CFD}"/>
              </a:ext>
            </a:extLst>
          </p:cNvPr>
          <p:cNvSpPr txBox="1"/>
          <p:nvPr/>
        </p:nvSpPr>
        <p:spPr>
          <a:xfrm>
            <a:off x="777212" y="2828105"/>
            <a:ext cx="2212092" cy="332968"/>
          </a:xfrm>
          <a:prstGeom prst="rect">
            <a:avLst/>
          </a:prstGeom>
        </p:spPr>
        <p:txBody>
          <a:bodyPr vert="horz" wrap="square" lIns="0" tIns="47808" rIns="0" bIns="0" rtlCol="0">
            <a:spAutoFit/>
          </a:bodyPr>
          <a:lstStyle/>
          <a:p>
            <a:pPr marL="8242">
              <a:spcBef>
                <a:spcPts val="376"/>
              </a:spcBef>
              <a:tabLst>
                <a:tab pos="1819076" algn="l"/>
              </a:tabLst>
            </a:pPr>
            <a:r>
              <a:rPr lang="de-DE" sz="800">
                <a:cs typeface="HelveticaNeueLTPro-Lt"/>
              </a:rPr>
              <a:t>2,8</a:t>
            </a:r>
            <a:r>
              <a:rPr lang="de-DE" sz="800" spc="23">
                <a:cs typeface="HelveticaNeueLTPro-Lt"/>
              </a:rPr>
              <a:t>  </a:t>
            </a:r>
            <a:r>
              <a:rPr lang="de-DE" sz="800" u="dash">
                <a:uFill>
                  <a:solidFill>
                    <a:srgbClr val="939598"/>
                  </a:solidFill>
                </a:uFill>
                <a:cs typeface="HelveticaNeueLTPro-Lt"/>
              </a:rPr>
              <a:t> </a:t>
            </a:r>
            <a:endParaRPr lang="de-DE" sz="800">
              <a:cs typeface="HelveticaNeueLTPro-Lt"/>
            </a:endParaRPr>
          </a:p>
          <a:p>
            <a:pPr marL="58520">
              <a:spcBef>
                <a:spcPts val="312"/>
              </a:spcBef>
            </a:pPr>
            <a:r>
              <a:rPr lang="de-DE" sz="800">
                <a:cs typeface="HelveticaNeueLTPro-Lt"/>
              </a:rPr>
              <a:t>0</a:t>
            </a:r>
          </a:p>
        </p:txBody>
      </p:sp>
      <p:sp>
        <p:nvSpPr>
          <p:cNvPr id="17" name="object 47">
            <a:extLst>
              <a:ext uri="{FF2B5EF4-FFF2-40B4-BE49-F238E27FC236}">
                <a16:creationId xmlns:a16="http://schemas.microsoft.com/office/drawing/2014/main" xmlns="" id="{79D335F9-267C-4FC0-8669-20CC4FB086CC}"/>
              </a:ext>
            </a:extLst>
          </p:cNvPr>
          <p:cNvSpPr txBox="1"/>
          <p:nvPr/>
        </p:nvSpPr>
        <p:spPr>
          <a:xfrm>
            <a:off x="557194" y="1621240"/>
            <a:ext cx="123111" cy="1528804"/>
          </a:xfrm>
          <a:prstGeom prst="rect">
            <a:avLst/>
          </a:prstGeom>
        </p:spPr>
        <p:txBody>
          <a:bodyPr vert="vert270" wrap="square" lIns="0" tIns="4946" rIns="0" bIns="0" rtlCol="0">
            <a:spAutoFit/>
          </a:bodyPr>
          <a:lstStyle/>
          <a:p>
            <a:pPr marL="8242">
              <a:spcBef>
                <a:spcPts val="39"/>
              </a:spcBef>
            </a:pPr>
            <a:r>
              <a:rPr lang="de-DE" sz="800">
                <a:cs typeface="HelveticaNeueLTPro-Lt"/>
              </a:rPr>
              <a:t>Glukosekonzentration</a:t>
            </a:r>
            <a:r>
              <a:rPr lang="de-DE" sz="800" spc="-49">
                <a:cs typeface="HelveticaNeueLTPro-Lt"/>
              </a:rPr>
              <a:t> </a:t>
            </a:r>
            <a:r>
              <a:rPr lang="de-DE" sz="800">
                <a:cs typeface="HelveticaNeueLTPro-Lt"/>
              </a:rPr>
              <a:t>(mmol/L)</a:t>
            </a:r>
          </a:p>
        </p:txBody>
      </p:sp>
      <p:grpSp>
        <p:nvGrpSpPr>
          <p:cNvPr id="18" name="object 55">
            <a:extLst>
              <a:ext uri="{FF2B5EF4-FFF2-40B4-BE49-F238E27FC236}">
                <a16:creationId xmlns:a16="http://schemas.microsoft.com/office/drawing/2014/main" xmlns="" id="{88DA8522-CF49-4B6B-979B-5A829A448DFB}"/>
              </a:ext>
            </a:extLst>
          </p:cNvPr>
          <p:cNvGrpSpPr/>
          <p:nvPr/>
        </p:nvGrpSpPr>
        <p:grpSpPr>
          <a:xfrm>
            <a:off x="3062075" y="2041439"/>
            <a:ext cx="990731" cy="186965"/>
            <a:chOff x="3888003" y="3057380"/>
            <a:chExt cx="1305560" cy="246379"/>
          </a:xfrm>
        </p:grpSpPr>
        <p:sp>
          <p:nvSpPr>
            <p:cNvPr id="51" name="object 56">
              <a:extLst>
                <a:ext uri="{FF2B5EF4-FFF2-40B4-BE49-F238E27FC236}">
                  <a16:creationId xmlns:a16="http://schemas.microsoft.com/office/drawing/2014/main" xmlns="" id="{2824C0BC-8A29-4568-AA9A-1E733722709F}"/>
                </a:ext>
              </a:extLst>
            </p:cNvPr>
            <p:cNvSpPr/>
            <p:nvPr/>
          </p:nvSpPr>
          <p:spPr>
            <a:xfrm>
              <a:off x="3888003" y="3113695"/>
              <a:ext cx="73025" cy="133350"/>
            </a:xfrm>
            <a:custGeom>
              <a:avLst/>
              <a:gdLst/>
              <a:ahLst/>
              <a:cxnLst/>
              <a:rect l="l" t="t" r="r" b="b"/>
              <a:pathLst>
                <a:path w="73025" h="133350">
                  <a:moveTo>
                    <a:pt x="72694" y="0"/>
                  </a:moveTo>
                  <a:lnTo>
                    <a:pt x="0" y="66573"/>
                  </a:lnTo>
                  <a:lnTo>
                    <a:pt x="72694" y="133134"/>
                  </a:lnTo>
                  <a:lnTo>
                    <a:pt x="72694" y="0"/>
                  </a:lnTo>
                  <a:close/>
                </a:path>
              </a:pathLst>
            </a:custGeom>
            <a:solidFill>
              <a:srgbClr val="231F20"/>
            </a:solidFill>
          </p:spPr>
          <p:txBody>
            <a:bodyPr wrap="square" lIns="0" tIns="0" rIns="0" bIns="0" rtlCol="0"/>
            <a:lstStyle/>
            <a:p>
              <a:endParaRPr lang="de-DE" sz="1200">
                <a:solidFill>
                  <a:schemeClr val="accent2"/>
                </a:solidFill>
              </a:endParaRPr>
            </a:p>
          </p:txBody>
        </p:sp>
        <p:sp>
          <p:nvSpPr>
            <p:cNvPr id="52" name="object 57">
              <a:extLst>
                <a:ext uri="{FF2B5EF4-FFF2-40B4-BE49-F238E27FC236}">
                  <a16:creationId xmlns:a16="http://schemas.microsoft.com/office/drawing/2014/main" xmlns="" id="{40E5ADC7-0965-4E22-B825-2DAB25BCE1F8}"/>
                </a:ext>
              </a:extLst>
            </p:cNvPr>
            <p:cNvSpPr/>
            <p:nvPr/>
          </p:nvSpPr>
          <p:spPr>
            <a:xfrm>
              <a:off x="3994443" y="3057380"/>
              <a:ext cx="1198880" cy="246379"/>
            </a:xfrm>
            <a:custGeom>
              <a:avLst/>
              <a:gdLst/>
              <a:ahLst/>
              <a:cxnLst/>
              <a:rect l="l" t="t" r="r" b="b"/>
              <a:pathLst>
                <a:path w="1198879" h="246379">
                  <a:moveTo>
                    <a:pt x="1126553" y="0"/>
                  </a:moveTo>
                  <a:lnTo>
                    <a:pt x="71996" y="0"/>
                  </a:lnTo>
                  <a:lnTo>
                    <a:pt x="43971" y="5657"/>
                  </a:lnTo>
                  <a:lnTo>
                    <a:pt x="21086" y="21086"/>
                  </a:lnTo>
                  <a:lnTo>
                    <a:pt x="5657" y="43971"/>
                  </a:lnTo>
                  <a:lnTo>
                    <a:pt x="0" y="71996"/>
                  </a:lnTo>
                  <a:lnTo>
                    <a:pt x="0" y="173761"/>
                  </a:lnTo>
                  <a:lnTo>
                    <a:pt x="5657" y="201788"/>
                  </a:lnTo>
                  <a:lnTo>
                    <a:pt x="21086" y="224677"/>
                  </a:lnTo>
                  <a:lnTo>
                    <a:pt x="43971" y="240110"/>
                  </a:lnTo>
                  <a:lnTo>
                    <a:pt x="71996" y="245770"/>
                  </a:lnTo>
                  <a:lnTo>
                    <a:pt x="1126553" y="245770"/>
                  </a:lnTo>
                  <a:lnTo>
                    <a:pt x="1154580" y="240110"/>
                  </a:lnTo>
                  <a:lnTo>
                    <a:pt x="1177469" y="224677"/>
                  </a:lnTo>
                  <a:lnTo>
                    <a:pt x="1192902" y="201788"/>
                  </a:lnTo>
                  <a:lnTo>
                    <a:pt x="1198562" y="173761"/>
                  </a:lnTo>
                  <a:lnTo>
                    <a:pt x="1198562" y="71996"/>
                  </a:lnTo>
                  <a:lnTo>
                    <a:pt x="1192902" y="43971"/>
                  </a:lnTo>
                  <a:lnTo>
                    <a:pt x="1177469" y="21086"/>
                  </a:lnTo>
                  <a:lnTo>
                    <a:pt x="1154580" y="5657"/>
                  </a:lnTo>
                  <a:lnTo>
                    <a:pt x="1126553" y="0"/>
                  </a:lnTo>
                  <a:close/>
                </a:path>
              </a:pathLst>
            </a:custGeom>
            <a:solidFill>
              <a:schemeClr val="accent4"/>
            </a:solidFill>
          </p:spPr>
          <p:txBody>
            <a:bodyPr wrap="square" lIns="0" tIns="0" rIns="0" bIns="0" rtlCol="0"/>
            <a:lstStyle/>
            <a:p>
              <a:endParaRPr lang="de-DE" sz="1200">
                <a:solidFill>
                  <a:schemeClr val="accent2"/>
                </a:solidFill>
              </a:endParaRPr>
            </a:p>
          </p:txBody>
        </p:sp>
      </p:grpSp>
      <p:sp>
        <p:nvSpPr>
          <p:cNvPr id="19" name="object 58">
            <a:extLst>
              <a:ext uri="{FF2B5EF4-FFF2-40B4-BE49-F238E27FC236}">
                <a16:creationId xmlns:a16="http://schemas.microsoft.com/office/drawing/2014/main" xmlns="" id="{A6171C81-CBFD-44B3-82C2-39B88386C53B}"/>
              </a:ext>
            </a:extLst>
          </p:cNvPr>
          <p:cNvSpPr txBox="1"/>
          <p:nvPr/>
        </p:nvSpPr>
        <p:spPr>
          <a:xfrm>
            <a:off x="3175144" y="2056119"/>
            <a:ext cx="864771" cy="131434"/>
          </a:xfrm>
          <a:prstGeom prst="rect">
            <a:avLst/>
          </a:prstGeom>
        </p:spPr>
        <p:txBody>
          <a:bodyPr vert="horz" wrap="square" lIns="0" tIns="8243" rIns="0" bIns="0" rtlCol="0">
            <a:spAutoFit/>
          </a:bodyPr>
          <a:lstStyle/>
          <a:p>
            <a:pPr marL="8242">
              <a:spcBef>
                <a:spcPts val="65"/>
              </a:spcBef>
            </a:pPr>
            <a:r>
              <a:rPr lang="de-DE" sz="800" b="1">
                <a:cs typeface="Arial" panose="020B0604020202020204" pitchFamily="34" charset="0"/>
              </a:rPr>
              <a:t>Überzuckerung</a:t>
            </a:r>
          </a:p>
        </p:txBody>
      </p:sp>
      <p:grpSp>
        <p:nvGrpSpPr>
          <p:cNvPr id="20" name="object 63">
            <a:extLst>
              <a:ext uri="{FF2B5EF4-FFF2-40B4-BE49-F238E27FC236}">
                <a16:creationId xmlns:a16="http://schemas.microsoft.com/office/drawing/2014/main" xmlns="" id="{AC8FA0CC-2962-4F0E-AF13-C7648DAB1992}"/>
              </a:ext>
            </a:extLst>
          </p:cNvPr>
          <p:cNvGrpSpPr/>
          <p:nvPr/>
        </p:nvGrpSpPr>
        <p:grpSpPr>
          <a:xfrm>
            <a:off x="3039638" y="2922796"/>
            <a:ext cx="1012897" cy="186965"/>
            <a:chOff x="3858435" y="4218810"/>
            <a:chExt cx="1334770" cy="246379"/>
          </a:xfrm>
        </p:grpSpPr>
        <p:sp>
          <p:nvSpPr>
            <p:cNvPr id="49" name="object 64">
              <a:extLst>
                <a:ext uri="{FF2B5EF4-FFF2-40B4-BE49-F238E27FC236}">
                  <a16:creationId xmlns:a16="http://schemas.microsoft.com/office/drawing/2014/main" xmlns="" id="{4DC19A50-049A-47E7-AC58-CC81DBCAE121}"/>
                </a:ext>
              </a:extLst>
            </p:cNvPr>
            <p:cNvSpPr/>
            <p:nvPr/>
          </p:nvSpPr>
          <p:spPr>
            <a:xfrm>
              <a:off x="3858435" y="4275128"/>
              <a:ext cx="73025" cy="133350"/>
            </a:xfrm>
            <a:custGeom>
              <a:avLst/>
              <a:gdLst/>
              <a:ahLst/>
              <a:cxnLst/>
              <a:rect l="l" t="t" r="r" b="b"/>
              <a:pathLst>
                <a:path w="73025" h="133350">
                  <a:moveTo>
                    <a:pt x="72694" y="0"/>
                  </a:moveTo>
                  <a:lnTo>
                    <a:pt x="0" y="66573"/>
                  </a:lnTo>
                  <a:lnTo>
                    <a:pt x="72694" y="133134"/>
                  </a:lnTo>
                  <a:lnTo>
                    <a:pt x="72694" y="0"/>
                  </a:lnTo>
                  <a:close/>
                </a:path>
              </a:pathLst>
            </a:custGeom>
            <a:solidFill>
              <a:srgbClr val="231F20"/>
            </a:solidFill>
          </p:spPr>
          <p:txBody>
            <a:bodyPr wrap="square" lIns="0" tIns="0" rIns="0" bIns="0" rtlCol="0"/>
            <a:lstStyle/>
            <a:p>
              <a:endParaRPr lang="de-DE" sz="1200">
                <a:solidFill>
                  <a:schemeClr val="accent2"/>
                </a:solidFill>
              </a:endParaRPr>
            </a:p>
          </p:txBody>
        </p:sp>
        <p:sp>
          <p:nvSpPr>
            <p:cNvPr id="50" name="object 65">
              <a:extLst>
                <a:ext uri="{FF2B5EF4-FFF2-40B4-BE49-F238E27FC236}">
                  <a16:creationId xmlns:a16="http://schemas.microsoft.com/office/drawing/2014/main" xmlns="" id="{2C4D757B-72A1-46FC-9F60-431DB261062F}"/>
                </a:ext>
              </a:extLst>
            </p:cNvPr>
            <p:cNvSpPr/>
            <p:nvPr/>
          </p:nvSpPr>
          <p:spPr>
            <a:xfrm>
              <a:off x="3964875" y="4218810"/>
              <a:ext cx="1228725" cy="246379"/>
            </a:xfrm>
            <a:custGeom>
              <a:avLst/>
              <a:gdLst/>
              <a:ahLst/>
              <a:cxnLst/>
              <a:rect l="l" t="t" r="r" b="b"/>
              <a:pathLst>
                <a:path w="1228725" h="246379">
                  <a:moveTo>
                    <a:pt x="1156119" y="0"/>
                  </a:moveTo>
                  <a:lnTo>
                    <a:pt x="71996" y="0"/>
                  </a:lnTo>
                  <a:lnTo>
                    <a:pt x="43971" y="5657"/>
                  </a:lnTo>
                  <a:lnTo>
                    <a:pt x="21086" y="21086"/>
                  </a:lnTo>
                  <a:lnTo>
                    <a:pt x="5657" y="43971"/>
                  </a:lnTo>
                  <a:lnTo>
                    <a:pt x="0" y="71996"/>
                  </a:lnTo>
                  <a:lnTo>
                    <a:pt x="0" y="173761"/>
                  </a:lnTo>
                  <a:lnTo>
                    <a:pt x="5657" y="201788"/>
                  </a:lnTo>
                  <a:lnTo>
                    <a:pt x="21086" y="224677"/>
                  </a:lnTo>
                  <a:lnTo>
                    <a:pt x="43971" y="240110"/>
                  </a:lnTo>
                  <a:lnTo>
                    <a:pt x="71996" y="245770"/>
                  </a:lnTo>
                  <a:lnTo>
                    <a:pt x="1156119" y="245770"/>
                  </a:lnTo>
                  <a:lnTo>
                    <a:pt x="1184151" y="240110"/>
                  </a:lnTo>
                  <a:lnTo>
                    <a:pt x="1207039" y="224677"/>
                  </a:lnTo>
                  <a:lnTo>
                    <a:pt x="1222470" y="201788"/>
                  </a:lnTo>
                  <a:lnTo>
                    <a:pt x="1228128" y="173761"/>
                  </a:lnTo>
                  <a:lnTo>
                    <a:pt x="1228128" y="71996"/>
                  </a:lnTo>
                  <a:lnTo>
                    <a:pt x="1222470" y="43971"/>
                  </a:lnTo>
                  <a:lnTo>
                    <a:pt x="1207039" y="21086"/>
                  </a:lnTo>
                  <a:lnTo>
                    <a:pt x="1184151" y="5657"/>
                  </a:lnTo>
                  <a:lnTo>
                    <a:pt x="1156119" y="0"/>
                  </a:lnTo>
                  <a:close/>
                </a:path>
              </a:pathLst>
            </a:custGeom>
            <a:solidFill>
              <a:schemeClr val="accent4"/>
            </a:solidFill>
          </p:spPr>
          <p:txBody>
            <a:bodyPr wrap="square" lIns="0" tIns="0" rIns="0" bIns="0" rtlCol="0"/>
            <a:lstStyle/>
            <a:p>
              <a:endParaRPr lang="de-DE" sz="1200">
                <a:solidFill>
                  <a:schemeClr val="accent2"/>
                </a:solidFill>
              </a:endParaRPr>
            </a:p>
          </p:txBody>
        </p:sp>
      </p:grpSp>
      <p:sp>
        <p:nvSpPr>
          <p:cNvPr id="21" name="object 66">
            <a:extLst>
              <a:ext uri="{FF2B5EF4-FFF2-40B4-BE49-F238E27FC236}">
                <a16:creationId xmlns:a16="http://schemas.microsoft.com/office/drawing/2014/main" xmlns="" id="{A748374B-446E-4757-B5C9-1D400BA6CBBB}"/>
              </a:ext>
            </a:extLst>
          </p:cNvPr>
          <p:cNvSpPr txBox="1"/>
          <p:nvPr/>
        </p:nvSpPr>
        <p:spPr>
          <a:xfrm>
            <a:off x="3152708" y="2937476"/>
            <a:ext cx="903461" cy="131434"/>
          </a:xfrm>
          <a:prstGeom prst="rect">
            <a:avLst/>
          </a:prstGeom>
        </p:spPr>
        <p:txBody>
          <a:bodyPr vert="horz" wrap="square" lIns="0" tIns="8243" rIns="0" bIns="0" rtlCol="0">
            <a:spAutoFit/>
          </a:bodyPr>
          <a:lstStyle/>
          <a:p>
            <a:pPr marL="8242">
              <a:spcBef>
                <a:spcPts val="65"/>
              </a:spcBef>
            </a:pPr>
            <a:r>
              <a:rPr lang="de-DE" sz="800" b="1">
                <a:cs typeface="Arial" panose="020B0604020202020204" pitchFamily="34" charset="0"/>
              </a:rPr>
              <a:t>Unterzuckerung</a:t>
            </a:r>
          </a:p>
        </p:txBody>
      </p:sp>
      <p:sp>
        <p:nvSpPr>
          <p:cNvPr id="32" name="object 72">
            <a:extLst>
              <a:ext uri="{FF2B5EF4-FFF2-40B4-BE49-F238E27FC236}">
                <a16:creationId xmlns:a16="http://schemas.microsoft.com/office/drawing/2014/main" xmlns="" id="{2B594B0C-0D86-462B-9A10-7FC56052F4C2}"/>
              </a:ext>
            </a:extLst>
          </p:cNvPr>
          <p:cNvSpPr/>
          <p:nvPr/>
        </p:nvSpPr>
        <p:spPr>
          <a:xfrm>
            <a:off x="2993776" y="1750213"/>
            <a:ext cx="0" cy="769069"/>
          </a:xfrm>
          <a:custGeom>
            <a:avLst/>
            <a:gdLst/>
            <a:ahLst/>
            <a:cxnLst/>
            <a:rect l="l" t="t" r="r" b="b"/>
            <a:pathLst>
              <a:path h="1013460">
                <a:moveTo>
                  <a:pt x="0" y="0"/>
                </a:moveTo>
                <a:lnTo>
                  <a:pt x="0" y="1013294"/>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33" name="object 73">
            <a:extLst>
              <a:ext uri="{FF2B5EF4-FFF2-40B4-BE49-F238E27FC236}">
                <a16:creationId xmlns:a16="http://schemas.microsoft.com/office/drawing/2014/main" xmlns="" id="{B4AC397E-1788-410F-85FA-37E60276C067}"/>
              </a:ext>
            </a:extLst>
          </p:cNvPr>
          <p:cNvSpPr/>
          <p:nvPr/>
        </p:nvSpPr>
        <p:spPr>
          <a:xfrm>
            <a:off x="2972091" y="1750213"/>
            <a:ext cx="43369" cy="0"/>
          </a:xfrm>
          <a:custGeom>
            <a:avLst/>
            <a:gdLst/>
            <a:ahLst/>
            <a:cxnLst/>
            <a:rect l="l" t="t" r="r" b="b"/>
            <a:pathLst>
              <a:path w="57150">
                <a:moveTo>
                  <a:pt x="0" y="0"/>
                </a:moveTo>
                <a:lnTo>
                  <a:pt x="57150" y="0"/>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34" name="object 74">
            <a:extLst>
              <a:ext uri="{FF2B5EF4-FFF2-40B4-BE49-F238E27FC236}">
                <a16:creationId xmlns:a16="http://schemas.microsoft.com/office/drawing/2014/main" xmlns="" id="{9B8F24E2-E772-4F2B-B11A-C08BE6BD013E}"/>
              </a:ext>
            </a:extLst>
          </p:cNvPr>
          <p:cNvSpPr/>
          <p:nvPr/>
        </p:nvSpPr>
        <p:spPr>
          <a:xfrm>
            <a:off x="2972091" y="2519161"/>
            <a:ext cx="43369" cy="0"/>
          </a:xfrm>
          <a:custGeom>
            <a:avLst/>
            <a:gdLst/>
            <a:ahLst/>
            <a:cxnLst/>
            <a:rect l="l" t="t" r="r" b="b"/>
            <a:pathLst>
              <a:path w="57150">
                <a:moveTo>
                  <a:pt x="0" y="0"/>
                </a:moveTo>
                <a:lnTo>
                  <a:pt x="57150" y="0"/>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35" name="object 75">
            <a:extLst>
              <a:ext uri="{FF2B5EF4-FFF2-40B4-BE49-F238E27FC236}">
                <a16:creationId xmlns:a16="http://schemas.microsoft.com/office/drawing/2014/main" xmlns="" id="{197C54BB-0C5A-4C57-8E6D-5CB0B6708EB4}"/>
              </a:ext>
            </a:extLst>
          </p:cNvPr>
          <p:cNvSpPr/>
          <p:nvPr/>
        </p:nvSpPr>
        <p:spPr>
          <a:xfrm>
            <a:off x="2993776" y="2873018"/>
            <a:ext cx="0" cy="286233"/>
          </a:xfrm>
          <a:custGeom>
            <a:avLst/>
            <a:gdLst/>
            <a:ahLst/>
            <a:cxnLst/>
            <a:rect l="l" t="t" r="r" b="b"/>
            <a:pathLst>
              <a:path h="377189">
                <a:moveTo>
                  <a:pt x="0" y="0"/>
                </a:moveTo>
                <a:lnTo>
                  <a:pt x="0" y="376961"/>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36" name="object 76">
            <a:extLst>
              <a:ext uri="{FF2B5EF4-FFF2-40B4-BE49-F238E27FC236}">
                <a16:creationId xmlns:a16="http://schemas.microsoft.com/office/drawing/2014/main" xmlns="" id="{81681094-D2DD-4A4A-B43E-11EBC150F588}"/>
              </a:ext>
            </a:extLst>
          </p:cNvPr>
          <p:cNvSpPr/>
          <p:nvPr/>
        </p:nvSpPr>
        <p:spPr>
          <a:xfrm>
            <a:off x="2972091" y="2873018"/>
            <a:ext cx="43369" cy="0"/>
          </a:xfrm>
          <a:custGeom>
            <a:avLst/>
            <a:gdLst/>
            <a:ahLst/>
            <a:cxnLst/>
            <a:rect l="l" t="t" r="r" b="b"/>
            <a:pathLst>
              <a:path w="57150">
                <a:moveTo>
                  <a:pt x="0" y="0"/>
                </a:moveTo>
                <a:lnTo>
                  <a:pt x="57150" y="0"/>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37" name="object 77">
            <a:extLst>
              <a:ext uri="{FF2B5EF4-FFF2-40B4-BE49-F238E27FC236}">
                <a16:creationId xmlns:a16="http://schemas.microsoft.com/office/drawing/2014/main" xmlns="" id="{372A4BED-C9CC-4BB1-8E8A-C9E3199F13B7}"/>
              </a:ext>
            </a:extLst>
          </p:cNvPr>
          <p:cNvSpPr/>
          <p:nvPr/>
        </p:nvSpPr>
        <p:spPr>
          <a:xfrm>
            <a:off x="2972091" y="3159077"/>
            <a:ext cx="43369" cy="0"/>
          </a:xfrm>
          <a:custGeom>
            <a:avLst/>
            <a:gdLst/>
            <a:ahLst/>
            <a:cxnLst/>
            <a:rect l="l" t="t" r="r" b="b"/>
            <a:pathLst>
              <a:path w="57150">
                <a:moveTo>
                  <a:pt x="0" y="0"/>
                </a:moveTo>
                <a:lnTo>
                  <a:pt x="57150" y="0"/>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38" name="object 78">
            <a:extLst>
              <a:ext uri="{FF2B5EF4-FFF2-40B4-BE49-F238E27FC236}">
                <a16:creationId xmlns:a16="http://schemas.microsoft.com/office/drawing/2014/main" xmlns="" id="{B5A9950C-1FCC-4EFB-891C-CBC7FE7FB653}"/>
              </a:ext>
            </a:extLst>
          </p:cNvPr>
          <p:cNvSpPr/>
          <p:nvPr/>
        </p:nvSpPr>
        <p:spPr>
          <a:xfrm>
            <a:off x="976166" y="3368128"/>
            <a:ext cx="303098" cy="0"/>
          </a:xfrm>
          <a:custGeom>
            <a:avLst/>
            <a:gdLst/>
            <a:ahLst/>
            <a:cxnLst/>
            <a:rect l="l" t="t" r="r" b="b"/>
            <a:pathLst>
              <a:path w="399415">
                <a:moveTo>
                  <a:pt x="398805" y="0"/>
                </a:moveTo>
                <a:lnTo>
                  <a:pt x="0" y="0"/>
                </a:lnTo>
              </a:path>
            </a:pathLst>
          </a:custGeom>
          <a:ln w="12700">
            <a:solidFill>
              <a:schemeClr val="accent1"/>
            </a:solidFill>
          </a:ln>
        </p:spPr>
        <p:txBody>
          <a:bodyPr wrap="square" lIns="0" tIns="0" rIns="0" bIns="0" rtlCol="0"/>
          <a:lstStyle/>
          <a:p>
            <a:endParaRPr lang="de-DE" sz="1200">
              <a:solidFill>
                <a:schemeClr val="accent2"/>
              </a:solidFill>
            </a:endParaRPr>
          </a:p>
        </p:txBody>
      </p:sp>
      <p:sp>
        <p:nvSpPr>
          <p:cNvPr id="39" name="object 79">
            <a:extLst>
              <a:ext uri="{FF2B5EF4-FFF2-40B4-BE49-F238E27FC236}">
                <a16:creationId xmlns:a16="http://schemas.microsoft.com/office/drawing/2014/main" xmlns="" id="{3DBB4AA8-9816-4DAF-9A7E-2DFFD4F947C0}"/>
              </a:ext>
            </a:extLst>
          </p:cNvPr>
          <p:cNvSpPr/>
          <p:nvPr/>
        </p:nvSpPr>
        <p:spPr>
          <a:xfrm>
            <a:off x="1278802" y="3346443"/>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40" name="object 80">
            <a:extLst>
              <a:ext uri="{FF2B5EF4-FFF2-40B4-BE49-F238E27FC236}">
                <a16:creationId xmlns:a16="http://schemas.microsoft.com/office/drawing/2014/main" xmlns="" id="{0A6F31C0-AD0D-4AFC-AE46-00DA10D436F1}"/>
              </a:ext>
            </a:extLst>
          </p:cNvPr>
          <p:cNvSpPr/>
          <p:nvPr/>
        </p:nvSpPr>
        <p:spPr>
          <a:xfrm>
            <a:off x="976164" y="3346443"/>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41" name="object 81">
            <a:extLst>
              <a:ext uri="{FF2B5EF4-FFF2-40B4-BE49-F238E27FC236}">
                <a16:creationId xmlns:a16="http://schemas.microsoft.com/office/drawing/2014/main" xmlns="" id="{BD722A1D-DAF2-40F7-A6D7-9B94B76C3B84}"/>
              </a:ext>
            </a:extLst>
          </p:cNvPr>
          <p:cNvSpPr/>
          <p:nvPr/>
        </p:nvSpPr>
        <p:spPr>
          <a:xfrm>
            <a:off x="1317277" y="3368128"/>
            <a:ext cx="904476" cy="0"/>
          </a:xfrm>
          <a:custGeom>
            <a:avLst/>
            <a:gdLst/>
            <a:ahLst/>
            <a:cxnLst/>
            <a:rect l="l" t="t" r="r" b="b"/>
            <a:pathLst>
              <a:path w="1191895">
                <a:moveTo>
                  <a:pt x="1191298" y="0"/>
                </a:moveTo>
                <a:lnTo>
                  <a:pt x="0" y="0"/>
                </a:lnTo>
              </a:path>
            </a:pathLst>
          </a:custGeom>
          <a:ln w="12700">
            <a:solidFill>
              <a:schemeClr val="accent1"/>
            </a:solidFill>
          </a:ln>
        </p:spPr>
        <p:txBody>
          <a:bodyPr wrap="square" lIns="0" tIns="0" rIns="0" bIns="0" rtlCol="0"/>
          <a:lstStyle/>
          <a:p>
            <a:endParaRPr lang="de-DE" sz="1200">
              <a:solidFill>
                <a:schemeClr val="accent2"/>
              </a:solidFill>
            </a:endParaRPr>
          </a:p>
        </p:txBody>
      </p:sp>
      <p:sp>
        <p:nvSpPr>
          <p:cNvPr id="42" name="object 82">
            <a:extLst>
              <a:ext uri="{FF2B5EF4-FFF2-40B4-BE49-F238E27FC236}">
                <a16:creationId xmlns:a16="http://schemas.microsoft.com/office/drawing/2014/main" xmlns="" id="{DCA8484F-9DC8-4182-A04F-2F9027F0646C}"/>
              </a:ext>
            </a:extLst>
          </p:cNvPr>
          <p:cNvSpPr/>
          <p:nvPr/>
        </p:nvSpPr>
        <p:spPr>
          <a:xfrm>
            <a:off x="2221300" y="3346443"/>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43" name="object 83">
            <a:extLst>
              <a:ext uri="{FF2B5EF4-FFF2-40B4-BE49-F238E27FC236}">
                <a16:creationId xmlns:a16="http://schemas.microsoft.com/office/drawing/2014/main" xmlns="" id="{518988CE-28D6-4792-B3F9-6C98B18EACC7}"/>
              </a:ext>
            </a:extLst>
          </p:cNvPr>
          <p:cNvSpPr/>
          <p:nvPr/>
        </p:nvSpPr>
        <p:spPr>
          <a:xfrm>
            <a:off x="1317277" y="3346443"/>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44" name="object 84">
            <a:extLst>
              <a:ext uri="{FF2B5EF4-FFF2-40B4-BE49-F238E27FC236}">
                <a16:creationId xmlns:a16="http://schemas.microsoft.com/office/drawing/2014/main" xmlns="" id="{0AF41325-ADF4-46B1-BC35-0D4F29B4FF5F}"/>
              </a:ext>
            </a:extLst>
          </p:cNvPr>
          <p:cNvSpPr/>
          <p:nvPr/>
        </p:nvSpPr>
        <p:spPr>
          <a:xfrm>
            <a:off x="2259597" y="3368128"/>
            <a:ext cx="707872" cy="0"/>
          </a:xfrm>
          <a:custGeom>
            <a:avLst/>
            <a:gdLst/>
            <a:ahLst/>
            <a:cxnLst/>
            <a:rect l="l" t="t" r="r" b="b"/>
            <a:pathLst>
              <a:path w="932814">
                <a:moveTo>
                  <a:pt x="932332" y="0"/>
                </a:moveTo>
                <a:lnTo>
                  <a:pt x="0" y="0"/>
                </a:lnTo>
              </a:path>
            </a:pathLst>
          </a:custGeom>
          <a:ln w="12700">
            <a:solidFill>
              <a:schemeClr val="accent1"/>
            </a:solidFill>
          </a:ln>
        </p:spPr>
        <p:txBody>
          <a:bodyPr wrap="square" lIns="0" tIns="0" rIns="0" bIns="0" rtlCol="0"/>
          <a:lstStyle/>
          <a:p>
            <a:endParaRPr lang="de-DE" sz="1200">
              <a:solidFill>
                <a:schemeClr val="accent2"/>
              </a:solidFill>
            </a:endParaRPr>
          </a:p>
        </p:txBody>
      </p:sp>
      <p:sp>
        <p:nvSpPr>
          <p:cNvPr id="45" name="object 85">
            <a:extLst>
              <a:ext uri="{FF2B5EF4-FFF2-40B4-BE49-F238E27FC236}">
                <a16:creationId xmlns:a16="http://schemas.microsoft.com/office/drawing/2014/main" xmlns="" id="{27EA9338-2D97-4D1C-8EDE-63A84753FC88}"/>
              </a:ext>
            </a:extLst>
          </p:cNvPr>
          <p:cNvSpPr/>
          <p:nvPr/>
        </p:nvSpPr>
        <p:spPr>
          <a:xfrm>
            <a:off x="2967102" y="3346443"/>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46" name="object 86">
            <a:extLst>
              <a:ext uri="{FF2B5EF4-FFF2-40B4-BE49-F238E27FC236}">
                <a16:creationId xmlns:a16="http://schemas.microsoft.com/office/drawing/2014/main" xmlns="" id="{4C4C5F60-B66D-49B6-A0BC-0E403BF10A9D}"/>
              </a:ext>
            </a:extLst>
          </p:cNvPr>
          <p:cNvSpPr/>
          <p:nvPr/>
        </p:nvSpPr>
        <p:spPr>
          <a:xfrm>
            <a:off x="2259595" y="3346443"/>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47" name="object 87">
            <a:extLst>
              <a:ext uri="{FF2B5EF4-FFF2-40B4-BE49-F238E27FC236}">
                <a16:creationId xmlns:a16="http://schemas.microsoft.com/office/drawing/2014/main" xmlns="" id="{1F775BB4-4632-40E8-9703-D0C8667E7471}"/>
              </a:ext>
            </a:extLst>
          </p:cNvPr>
          <p:cNvSpPr/>
          <p:nvPr/>
        </p:nvSpPr>
        <p:spPr>
          <a:xfrm>
            <a:off x="521422" y="1534846"/>
            <a:ext cx="3578872" cy="2169203"/>
          </a:xfrm>
          <a:custGeom>
            <a:avLst/>
            <a:gdLst/>
            <a:ahLst/>
            <a:cxnLst/>
            <a:rect l="l" t="t" r="r" b="b"/>
            <a:pathLst>
              <a:path w="4716145" h="3226435">
                <a:moveTo>
                  <a:pt x="144005" y="0"/>
                </a:moveTo>
                <a:lnTo>
                  <a:pt x="98490" y="7340"/>
                </a:lnTo>
                <a:lnTo>
                  <a:pt x="58959" y="27781"/>
                </a:lnTo>
                <a:lnTo>
                  <a:pt x="27785" y="58951"/>
                </a:lnTo>
                <a:lnTo>
                  <a:pt x="7341" y="98478"/>
                </a:lnTo>
                <a:lnTo>
                  <a:pt x="0" y="143992"/>
                </a:lnTo>
                <a:lnTo>
                  <a:pt x="0" y="3081845"/>
                </a:lnTo>
                <a:lnTo>
                  <a:pt x="7341" y="3127360"/>
                </a:lnTo>
                <a:lnTo>
                  <a:pt x="27785" y="3166891"/>
                </a:lnTo>
                <a:lnTo>
                  <a:pt x="58959" y="3198064"/>
                </a:lnTo>
                <a:lnTo>
                  <a:pt x="98490" y="3218508"/>
                </a:lnTo>
                <a:lnTo>
                  <a:pt x="144005" y="3225850"/>
                </a:lnTo>
                <a:lnTo>
                  <a:pt x="4572000" y="3225850"/>
                </a:lnTo>
                <a:lnTo>
                  <a:pt x="4617519" y="3218508"/>
                </a:lnTo>
                <a:lnTo>
                  <a:pt x="4657051" y="3198064"/>
                </a:lnTo>
                <a:lnTo>
                  <a:pt x="4688222" y="3166891"/>
                </a:lnTo>
                <a:lnTo>
                  <a:pt x="4708664" y="3127360"/>
                </a:lnTo>
                <a:lnTo>
                  <a:pt x="4716005" y="3081845"/>
                </a:lnTo>
                <a:lnTo>
                  <a:pt x="4716005" y="143992"/>
                </a:lnTo>
                <a:lnTo>
                  <a:pt x="4708664" y="98478"/>
                </a:lnTo>
                <a:lnTo>
                  <a:pt x="4688222" y="58951"/>
                </a:lnTo>
                <a:lnTo>
                  <a:pt x="4657051" y="27781"/>
                </a:lnTo>
                <a:lnTo>
                  <a:pt x="4617519" y="7340"/>
                </a:lnTo>
                <a:lnTo>
                  <a:pt x="4572000" y="0"/>
                </a:lnTo>
                <a:lnTo>
                  <a:pt x="144005" y="0"/>
                </a:lnTo>
                <a:close/>
              </a:path>
            </a:pathLst>
          </a:custGeom>
          <a:ln w="12700">
            <a:solidFill>
              <a:schemeClr val="accent5"/>
            </a:solidFill>
          </a:ln>
        </p:spPr>
        <p:txBody>
          <a:bodyPr wrap="square" lIns="0" tIns="0" rIns="0" bIns="0" rtlCol="0"/>
          <a:lstStyle/>
          <a:p>
            <a:endParaRPr lang="de-DE" sz="1200">
              <a:solidFill>
                <a:schemeClr val="accent2"/>
              </a:solidFill>
            </a:endParaRPr>
          </a:p>
        </p:txBody>
      </p:sp>
      <p:sp>
        <p:nvSpPr>
          <p:cNvPr id="23" name="object 112">
            <a:extLst>
              <a:ext uri="{FF2B5EF4-FFF2-40B4-BE49-F238E27FC236}">
                <a16:creationId xmlns:a16="http://schemas.microsoft.com/office/drawing/2014/main" xmlns="" id="{44A02FBC-EE46-45C4-AC36-64C415839EF9}"/>
              </a:ext>
            </a:extLst>
          </p:cNvPr>
          <p:cNvSpPr txBox="1"/>
          <p:nvPr/>
        </p:nvSpPr>
        <p:spPr>
          <a:xfrm>
            <a:off x="519114" y="1192757"/>
            <a:ext cx="3533510" cy="192989"/>
          </a:xfrm>
          <a:prstGeom prst="rect">
            <a:avLst/>
          </a:prstGeom>
        </p:spPr>
        <p:txBody>
          <a:bodyPr vert="horz" wrap="square" lIns="0" tIns="8243" rIns="0" bIns="0" rtlCol="0">
            <a:spAutoFit/>
          </a:bodyPr>
          <a:lstStyle/>
          <a:p>
            <a:pPr marL="8242">
              <a:spcBef>
                <a:spcPts val="65"/>
              </a:spcBef>
            </a:pPr>
            <a:r>
              <a:rPr lang="de-DE" sz="1200" b="1" spc="-26">
                <a:cs typeface="Gotham-Medium"/>
              </a:rPr>
              <a:t>Traditionelle </a:t>
            </a:r>
            <a:r>
              <a:rPr lang="de-DE" sz="1200" b="1" spc="-23">
                <a:cs typeface="Gotham-Medium"/>
              </a:rPr>
              <a:t>Blutglukosemessung</a:t>
            </a:r>
            <a:r>
              <a:rPr lang="de-DE" sz="1200" b="1" spc="-58">
                <a:cs typeface="Gotham-Medium"/>
              </a:rPr>
              <a:t> </a:t>
            </a:r>
            <a:r>
              <a:rPr lang="de-DE" sz="1200" b="1" spc="-19">
                <a:cs typeface="Gotham-Medium"/>
              </a:rPr>
              <a:t>(BGSM)</a:t>
            </a:r>
            <a:endParaRPr lang="de-DE" sz="1200" b="1">
              <a:cs typeface="Gotham-Medium"/>
            </a:endParaRPr>
          </a:p>
        </p:txBody>
      </p:sp>
      <p:sp>
        <p:nvSpPr>
          <p:cNvPr id="24" name="object 49">
            <a:extLst>
              <a:ext uri="{FF2B5EF4-FFF2-40B4-BE49-F238E27FC236}">
                <a16:creationId xmlns:a16="http://schemas.microsoft.com/office/drawing/2014/main" xmlns="" id="{7DA70478-FD39-4E48-835D-B90E008F5DD0}"/>
              </a:ext>
            </a:extLst>
          </p:cNvPr>
          <p:cNvSpPr txBox="1"/>
          <p:nvPr/>
        </p:nvSpPr>
        <p:spPr>
          <a:xfrm>
            <a:off x="967625" y="3375413"/>
            <a:ext cx="321594" cy="100656"/>
          </a:xfrm>
          <a:prstGeom prst="rect">
            <a:avLst/>
          </a:prstGeom>
        </p:spPr>
        <p:txBody>
          <a:bodyPr vert="horz" wrap="square" lIns="0" tIns="8243" rIns="0" bIns="0" rtlCol="0">
            <a:spAutoFit/>
          </a:bodyPr>
          <a:lstStyle/>
          <a:p>
            <a:pPr marL="8242">
              <a:spcBef>
                <a:spcPts val="65"/>
              </a:spcBef>
              <a:tabLst>
                <a:tab pos="554295" algn="l"/>
                <a:tab pos="1278793" algn="l"/>
              </a:tabLst>
            </a:pPr>
            <a:r>
              <a:rPr lang="de-DE" sz="600">
                <a:cs typeface="HelveticaNeueLTPro-Lt"/>
              </a:rPr>
              <a:t>morgens</a:t>
            </a:r>
          </a:p>
        </p:txBody>
      </p:sp>
      <p:sp>
        <p:nvSpPr>
          <p:cNvPr id="25" name="object 49">
            <a:extLst>
              <a:ext uri="{FF2B5EF4-FFF2-40B4-BE49-F238E27FC236}">
                <a16:creationId xmlns:a16="http://schemas.microsoft.com/office/drawing/2014/main" xmlns="" id="{78A79652-16EF-4C3A-A1E7-957BDC7F465F}"/>
              </a:ext>
            </a:extLst>
          </p:cNvPr>
          <p:cNvSpPr txBox="1"/>
          <p:nvPr/>
        </p:nvSpPr>
        <p:spPr>
          <a:xfrm>
            <a:off x="1617091" y="3375413"/>
            <a:ext cx="289226" cy="100656"/>
          </a:xfrm>
          <a:prstGeom prst="rect">
            <a:avLst/>
          </a:prstGeom>
        </p:spPr>
        <p:txBody>
          <a:bodyPr vert="horz" wrap="square" lIns="0" tIns="8243" rIns="0" bIns="0" rtlCol="0">
            <a:spAutoFit/>
          </a:bodyPr>
          <a:lstStyle/>
          <a:p>
            <a:pPr marL="8242" algn="ctr">
              <a:spcBef>
                <a:spcPts val="65"/>
              </a:spcBef>
              <a:tabLst>
                <a:tab pos="554295" algn="l"/>
                <a:tab pos="1278793" algn="l"/>
              </a:tabLst>
            </a:pPr>
            <a:r>
              <a:rPr lang="de-DE" sz="600">
                <a:cs typeface="HelveticaNeueLTPro-Lt"/>
              </a:rPr>
              <a:t>abends</a:t>
            </a:r>
          </a:p>
        </p:txBody>
      </p:sp>
      <p:sp>
        <p:nvSpPr>
          <p:cNvPr id="26" name="object 49">
            <a:extLst>
              <a:ext uri="{FF2B5EF4-FFF2-40B4-BE49-F238E27FC236}">
                <a16:creationId xmlns:a16="http://schemas.microsoft.com/office/drawing/2014/main" xmlns="" id="{B970BA49-1EF7-452E-A4A2-03D88AAF9ABD}"/>
              </a:ext>
            </a:extLst>
          </p:cNvPr>
          <p:cNvSpPr txBox="1"/>
          <p:nvPr/>
        </p:nvSpPr>
        <p:spPr>
          <a:xfrm>
            <a:off x="2448173" y="3375413"/>
            <a:ext cx="321594" cy="100656"/>
          </a:xfrm>
          <a:prstGeom prst="rect">
            <a:avLst/>
          </a:prstGeom>
        </p:spPr>
        <p:txBody>
          <a:bodyPr vert="horz" wrap="square" lIns="0" tIns="8243" rIns="0" bIns="0" rtlCol="0">
            <a:spAutoFit/>
          </a:bodyPr>
          <a:lstStyle/>
          <a:p>
            <a:pPr marL="8242" algn="ctr">
              <a:spcBef>
                <a:spcPts val="65"/>
              </a:spcBef>
              <a:tabLst>
                <a:tab pos="554295" algn="l"/>
                <a:tab pos="1278793" algn="l"/>
              </a:tabLst>
            </a:pPr>
            <a:r>
              <a:rPr lang="de-DE" sz="600">
                <a:cs typeface="HelveticaNeueLTPro-Lt"/>
              </a:rPr>
              <a:t>morgens</a:t>
            </a:r>
          </a:p>
        </p:txBody>
      </p:sp>
      <p:sp>
        <p:nvSpPr>
          <p:cNvPr id="27" name="object 53">
            <a:extLst>
              <a:ext uri="{FF2B5EF4-FFF2-40B4-BE49-F238E27FC236}">
                <a16:creationId xmlns:a16="http://schemas.microsoft.com/office/drawing/2014/main" xmlns="" id="{1978F63C-E000-4C9F-B682-3060074FFDC1}"/>
              </a:ext>
            </a:extLst>
          </p:cNvPr>
          <p:cNvSpPr txBox="1"/>
          <p:nvPr/>
        </p:nvSpPr>
        <p:spPr>
          <a:xfrm>
            <a:off x="1007895" y="3231212"/>
            <a:ext cx="190427" cy="100656"/>
          </a:xfrm>
          <a:prstGeom prst="rect">
            <a:avLst/>
          </a:prstGeom>
        </p:spPr>
        <p:txBody>
          <a:bodyPr vert="horz" wrap="square" lIns="0" tIns="8243" rIns="0" bIns="0" rtlCol="0">
            <a:spAutoFit/>
          </a:bodyPr>
          <a:lstStyle/>
          <a:p>
            <a:pPr marL="8242">
              <a:spcBef>
                <a:spcPts val="65"/>
              </a:spcBef>
              <a:tabLst>
                <a:tab pos="298783" algn="l"/>
              </a:tabLst>
            </a:pPr>
            <a:r>
              <a:rPr lang="de-DE" sz="600">
                <a:cs typeface="HelveticaNeueLTPro-Lt"/>
              </a:rPr>
              <a:t>9, 11</a:t>
            </a:r>
          </a:p>
        </p:txBody>
      </p:sp>
      <p:sp>
        <p:nvSpPr>
          <p:cNvPr id="28" name="object 53">
            <a:extLst>
              <a:ext uri="{FF2B5EF4-FFF2-40B4-BE49-F238E27FC236}">
                <a16:creationId xmlns:a16="http://schemas.microsoft.com/office/drawing/2014/main" xmlns="" id="{CF4F00F6-28A4-4302-8589-AD1C55CA9846}"/>
              </a:ext>
            </a:extLst>
          </p:cNvPr>
          <p:cNvSpPr txBox="1"/>
          <p:nvPr/>
        </p:nvSpPr>
        <p:spPr>
          <a:xfrm>
            <a:off x="1340148" y="3231212"/>
            <a:ext cx="874257" cy="100656"/>
          </a:xfrm>
          <a:prstGeom prst="rect">
            <a:avLst/>
          </a:prstGeom>
        </p:spPr>
        <p:txBody>
          <a:bodyPr vert="horz" wrap="square" lIns="0" tIns="8243" rIns="0" bIns="0" rtlCol="0">
            <a:spAutoFit/>
          </a:bodyPr>
          <a:lstStyle/>
          <a:p>
            <a:pPr marL="8242">
              <a:spcBef>
                <a:spcPts val="65"/>
              </a:spcBef>
              <a:tabLst>
                <a:tab pos="298783" algn="l"/>
              </a:tabLst>
            </a:pPr>
            <a:r>
              <a:rPr lang="de-DE" sz="600">
                <a:cs typeface="HelveticaNeueLTPro-Lt"/>
              </a:rPr>
              <a:t>15, 17, 19, 21, 23, 1, 3, 5   </a:t>
            </a:r>
          </a:p>
        </p:txBody>
      </p:sp>
      <p:sp>
        <p:nvSpPr>
          <p:cNvPr id="29" name="object 53">
            <a:extLst>
              <a:ext uri="{FF2B5EF4-FFF2-40B4-BE49-F238E27FC236}">
                <a16:creationId xmlns:a16="http://schemas.microsoft.com/office/drawing/2014/main" xmlns="" id="{D909A41F-CFFF-42E5-A1A7-03FBCD73C764}"/>
              </a:ext>
            </a:extLst>
          </p:cNvPr>
          <p:cNvSpPr txBox="1"/>
          <p:nvPr/>
        </p:nvSpPr>
        <p:spPr>
          <a:xfrm>
            <a:off x="2285869" y="3231212"/>
            <a:ext cx="157614" cy="100656"/>
          </a:xfrm>
          <a:prstGeom prst="rect">
            <a:avLst/>
          </a:prstGeom>
        </p:spPr>
        <p:txBody>
          <a:bodyPr vert="horz" wrap="square" lIns="0" tIns="8243" rIns="0" bIns="0" rtlCol="0">
            <a:spAutoFit/>
          </a:bodyPr>
          <a:lstStyle/>
          <a:p>
            <a:pPr marL="8242">
              <a:spcBef>
                <a:spcPts val="65"/>
              </a:spcBef>
              <a:tabLst>
                <a:tab pos="298783" algn="l"/>
              </a:tabLst>
            </a:pPr>
            <a:r>
              <a:rPr lang="de-DE" sz="600">
                <a:cs typeface="HelveticaNeueLTPro-Lt"/>
              </a:rPr>
              <a:t>7, 9</a:t>
            </a:r>
          </a:p>
        </p:txBody>
      </p:sp>
      <p:sp>
        <p:nvSpPr>
          <p:cNvPr id="30" name="object 53">
            <a:extLst>
              <a:ext uri="{FF2B5EF4-FFF2-40B4-BE49-F238E27FC236}">
                <a16:creationId xmlns:a16="http://schemas.microsoft.com/office/drawing/2014/main" xmlns="" id="{7E32CFCD-2D39-4F72-ACC8-301D31106B4C}"/>
              </a:ext>
            </a:extLst>
          </p:cNvPr>
          <p:cNvSpPr txBox="1"/>
          <p:nvPr/>
        </p:nvSpPr>
        <p:spPr>
          <a:xfrm>
            <a:off x="3001021" y="3296796"/>
            <a:ext cx="204827" cy="131434"/>
          </a:xfrm>
          <a:prstGeom prst="rect">
            <a:avLst/>
          </a:prstGeom>
        </p:spPr>
        <p:txBody>
          <a:bodyPr vert="horz" wrap="square" lIns="0" tIns="8243" rIns="0" bIns="0" rtlCol="0">
            <a:spAutoFit/>
          </a:bodyPr>
          <a:lstStyle/>
          <a:p>
            <a:pPr marL="8242">
              <a:spcBef>
                <a:spcPts val="65"/>
              </a:spcBef>
              <a:tabLst>
                <a:tab pos="298783" algn="l"/>
              </a:tabLst>
            </a:pPr>
            <a:r>
              <a:rPr lang="de-DE" sz="800">
                <a:cs typeface="HelveticaNeueLTPro-Lt"/>
              </a:rPr>
              <a:t>Uhr</a:t>
            </a:r>
          </a:p>
        </p:txBody>
      </p:sp>
      <p:sp>
        <p:nvSpPr>
          <p:cNvPr id="31" name="object 53">
            <a:extLst>
              <a:ext uri="{FF2B5EF4-FFF2-40B4-BE49-F238E27FC236}">
                <a16:creationId xmlns:a16="http://schemas.microsoft.com/office/drawing/2014/main" xmlns="" id="{DF458834-1156-4B03-8572-5296B7DC3C49}"/>
              </a:ext>
            </a:extLst>
          </p:cNvPr>
          <p:cNvSpPr txBox="1"/>
          <p:nvPr/>
        </p:nvSpPr>
        <p:spPr>
          <a:xfrm>
            <a:off x="735605" y="3291220"/>
            <a:ext cx="204827" cy="131434"/>
          </a:xfrm>
          <a:prstGeom prst="rect">
            <a:avLst/>
          </a:prstGeom>
        </p:spPr>
        <p:txBody>
          <a:bodyPr vert="horz" wrap="square" lIns="0" tIns="8243" rIns="0" bIns="0" rtlCol="0">
            <a:spAutoFit/>
          </a:bodyPr>
          <a:lstStyle/>
          <a:p>
            <a:pPr marL="8242">
              <a:spcBef>
                <a:spcPts val="65"/>
              </a:spcBef>
              <a:tabLst>
                <a:tab pos="298783" algn="l"/>
              </a:tabLst>
            </a:pPr>
            <a:r>
              <a:rPr lang="de-DE" sz="800">
                <a:cs typeface="HelveticaNeueLTPro-Lt"/>
              </a:rPr>
              <a:t>Zeit</a:t>
            </a:r>
          </a:p>
        </p:txBody>
      </p:sp>
      <p:sp>
        <p:nvSpPr>
          <p:cNvPr id="123" name="object 113">
            <a:extLst>
              <a:ext uri="{FF2B5EF4-FFF2-40B4-BE49-F238E27FC236}">
                <a16:creationId xmlns:a16="http://schemas.microsoft.com/office/drawing/2014/main" xmlns="" id="{C112DEB1-048E-44C7-B732-DE9D9569A802}"/>
              </a:ext>
            </a:extLst>
          </p:cNvPr>
          <p:cNvSpPr txBox="1"/>
          <p:nvPr/>
        </p:nvSpPr>
        <p:spPr>
          <a:xfrm>
            <a:off x="4385347" y="1192757"/>
            <a:ext cx="3592071" cy="192989"/>
          </a:xfrm>
          <a:prstGeom prst="rect">
            <a:avLst/>
          </a:prstGeom>
        </p:spPr>
        <p:txBody>
          <a:bodyPr vert="horz" wrap="square" lIns="0" tIns="8243" rIns="0" bIns="0" rtlCol="0">
            <a:spAutoFit/>
          </a:bodyPr>
          <a:lstStyle/>
          <a:p>
            <a:pPr marL="8242">
              <a:spcBef>
                <a:spcPts val="65"/>
              </a:spcBef>
            </a:pPr>
            <a:r>
              <a:rPr lang="de-DE" sz="1200" b="1" spc="-23">
                <a:cs typeface="Gotham-Medium"/>
              </a:rPr>
              <a:t>Kontinuierliche Glukosemessung</a:t>
            </a:r>
            <a:r>
              <a:rPr lang="de-DE" sz="1200" b="1" spc="-45">
                <a:cs typeface="Gotham-Medium"/>
              </a:rPr>
              <a:t> </a:t>
            </a:r>
            <a:r>
              <a:rPr lang="de-DE" sz="1200" b="1" spc="-29">
                <a:cs typeface="Gotham-Medium"/>
              </a:rPr>
              <a:t>(CGM)</a:t>
            </a:r>
            <a:endParaRPr lang="de-DE" sz="1200" b="1">
              <a:cs typeface="Gotham-Medium"/>
            </a:endParaRPr>
          </a:p>
        </p:txBody>
      </p:sp>
      <p:grpSp>
        <p:nvGrpSpPr>
          <p:cNvPr id="73" name="object 25">
            <a:extLst>
              <a:ext uri="{FF2B5EF4-FFF2-40B4-BE49-F238E27FC236}">
                <a16:creationId xmlns:a16="http://schemas.microsoft.com/office/drawing/2014/main" xmlns="" id="{C08B2072-30B9-4FA0-B1EC-7D234AC27C8A}"/>
              </a:ext>
            </a:extLst>
          </p:cNvPr>
          <p:cNvGrpSpPr/>
          <p:nvPr/>
        </p:nvGrpSpPr>
        <p:grpSpPr>
          <a:xfrm>
            <a:off x="4830775" y="1729003"/>
            <a:ext cx="2001092" cy="1421042"/>
            <a:chOff x="6190337" y="2645662"/>
            <a:chExt cx="2636988" cy="1872614"/>
          </a:xfrm>
        </p:grpSpPr>
        <p:sp>
          <p:nvSpPr>
            <p:cNvPr id="74" name="object 26">
              <a:extLst>
                <a:ext uri="{FF2B5EF4-FFF2-40B4-BE49-F238E27FC236}">
                  <a16:creationId xmlns:a16="http://schemas.microsoft.com/office/drawing/2014/main" xmlns="" id="{4B19438A-3D81-4EA5-9F1D-25E3BDE1D7E4}"/>
                </a:ext>
              </a:extLst>
            </p:cNvPr>
            <p:cNvSpPr/>
            <p:nvPr/>
          </p:nvSpPr>
          <p:spPr>
            <a:xfrm>
              <a:off x="6227635" y="3693261"/>
              <a:ext cx="2599690" cy="454025"/>
            </a:xfrm>
            <a:custGeom>
              <a:avLst/>
              <a:gdLst/>
              <a:ahLst/>
              <a:cxnLst/>
              <a:rect l="l" t="t" r="r" b="b"/>
              <a:pathLst>
                <a:path w="2599690" h="454025">
                  <a:moveTo>
                    <a:pt x="2599436" y="0"/>
                  </a:moveTo>
                  <a:lnTo>
                    <a:pt x="0" y="0"/>
                  </a:lnTo>
                  <a:lnTo>
                    <a:pt x="0" y="453605"/>
                  </a:lnTo>
                  <a:lnTo>
                    <a:pt x="2599436" y="453605"/>
                  </a:lnTo>
                  <a:lnTo>
                    <a:pt x="2599436" y="0"/>
                  </a:lnTo>
                  <a:close/>
                </a:path>
              </a:pathLst>
            </a:custGeom>
            <a:solidFill>
              <a:schemeClr val="accent5"/>
            </a:solidFill>
          </p:spPr>
          <p:txBody>
            <a:bodyPr wrap="square" lIns="0" tIns="0" rIns="0" bIns="0" rtlCol="0"/>
            <a:lstStyle/>
            <a:p>
              <a:endParaRPr lang="de-DE" sz="1200">
                <a:solidFill>
                  <a:schemeClr val="accent2"/>
                </a:solidFill>
              </a:endParaRPr>
            </a:p>
          </p:txBody>
        </p:sp>
        <p:sp>
          <p:nvSpPr>
            <p:cNvPr id="75" name="object 27">
              <a:extLst>
                <a:ext uri="{FF2B5EF4-FFF2-40B4-BE49-F238E27FC236}">
                  <a16:creationId xmlns:a16="http://schemas.microsoft.com/office/drawing/2014/main" xmlns="" id="{833B9199-6BE1-4D06-9713-542E8612CA08}"/>
                </a:ext>
              </a:extLst>
            </p:cNvPr>
            <p:cNvSpPr/>
            <p:nvPr/>
          </p:nvSpPr>
          <p:spPr>
            <a:xfrm>
              <a:off x="6222404" y="2645662"/>
              <a:ext cx="2604770" cy="1872614"/>
            </a:xfrm>
            <a:custGeom>
              <a:avLst/>
              <a:gdLst/>
              <a:ahLst/>
              <a:cxnLst/>
              <a:rect l="l" t="t" r="r" b="b"/>
              <a:pathLst>
                <a:path w="2604770" h="1872614">
                  <a:moveTo>
                    <a:pt x="0" y="0"/>
                  </a:moveTo>
                  <a:lnTo>
                    <a:pt x="0" y="1872005"/>
                  </a:lnTo>
                  <a:lnTo>
                    <a:pt x="2604668" y="1872005"/>
                  </a:lnTo>
                </a:path>
              </a:pathLst>
            </a:custGeom>
            <a:ln w="17500">
              <a:solidFill>
                <a:srgbClr val="939598"/>
              </a:solidFill>
            </a:ln>
          </p:spPr>
          <p:txBody>
            <a:bodyPr wrap="square" lIns="0" tIns="0" rIns="0" bIns="0" rtlCol="0"/>
            <a:lstStyle/>
            <a:p>
              <a:endParaRPr lang="de-DE" sz="1200">
                <a:solidFill>
                  <a:schemeClr val="accent2"/>
                </a:solidFill>
              </a:endParaRPr>
            </a:p>
          </p:txBody>
        </p:sp>
        <p:sp>
          <p:nvSpPr>
            <p:cNvPr id="76" name="object 28">
              <a:extLst>
                <a:ext uri="{FF2B5EF4-FFF2-40B4-BE49-F238E27FC236}">
                  <a16:creationId xmlns:a16="http://schemas.microsoft.com/office/drawing/2014/main" xmlns="" id="{56D9D948-F7CD-466C-A767-194DFF9EF9F6}"/>
                </a:ext>
              </a:extLst>
            </p:cNvPr>
            <p:cNvSpPr/>
            <p:nvPr/>
          </p:nvSpPr>
          <p:spPr>
            <a:xfrm>
              <a:off x="6190337" y="4290862"/>
              <a:ext cx="2618740"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77" name="object 29">
              <a:extLst>
                <a:ext uri="{FF2B5EF4-FFF2-40B4-BE49-F238E27FC236}">
                  <a16:creationId xmlns:a16="http://schemas.microsoft.com/office/drawing/2014/main" xmlns="" id="{B8176960-0040-4F07-A410-442169411A8D}"/>
                </a:ext>
              </a:extLst>
            </p:cNvPr>
            <p:cNvSpPr/>
            <p:nvPr/>
          </p:nvSpPr>
          <p:spPr>
            <a:xfrm>
              <a:off x="6221921" y="4063564"/>
              <a:ext cx="2592070" cy="0"/>
            </a:xfrm>
            <a:custGeom>
              <a:avLst/>
              <a:gdLst/>
              <a:ahLst/>
              <a:cxnLst/>
              <a:rect l="l" t="t" r="r" b="b"/>
              <a:pathLst>
                <a:path w="2592070">
                  <a:moveTo>
                    <a:pt x="0" y="0"/>
                  </a:moveTo>
                  <a:lnTo>
                    <a:pt x="2592044" y="0"/>
                  </a:lnTo>
                </a:path>
              </a:pathLst>
            </a:custGeom>
            <a:ln w="8750">
              <a:solidFill>
                <a:srgbClr val="FFFFFF"/>
              </a:solidFill>
              <a:prstDash val="dot"/>
            </a:ln>
          </p:spPr>
          <p:txBody>
            <a:bodyPr wrap="square" lIns="0" tIns="0" rIns="0" bIns="0" rtlCol="0"/>
            <a:lstStyle/>
            <a:p>
              <a:endParaRPr lang="de-DE" sz="1200">
                <a:solidFill>
                  <a:schemeClr val="accent2"/>
                </a:solidFill>
              </a:endParaRPr>
            </a:p>
          </p:txBody>
        </p:sp>
        <p:sp>
          <p:nvSpPr>
            <p:cNvPr id="78" name="object 30">
              <a:extLst>
                <a:ext uri="{FF2B5EF4-FFF2-40B4-BE49-F238E27FC236}">
                  <a16:creationId xmlns:a16="http://schemas.microsoft.com/office/drawing/2014/main" xmlns="" id="{058FB45C-8B1F-44F0-96A8-B4E4000DCCE9}"/>
                </a:ext>
              </a:extLst>
            </p:cNvPr>
            <p:cNvSpPr/>
            <p:nvPr/>
          </p:nvSpPr>
          <p:spPr>
            <a:xfrm>
              <a:off x="8822698" y="4063564"/>
              <a:ext cx="0" cy="0"/>
            </a:xfrm>
            <a:custGeom>
              <a:avLst/>
              <a:gdLst/>
              <a:ahLst/>
              <a:cxnLst/>
              <a:rect l="l" t="t" r="r" b="b"/>
              <a:pathLst>
                <a:path>
                  <a:moveTo>
                    <a:pt x="0" y="0"/>
                  </a:moveTo>
                  <a:lnTo>
                    <a:pt x="0" y="0"/>
                  </a:lnTo>
                </a:path>
              </a:pathLst>
            </a:custGeom>
            <a:ln w="8750">
              <a:solidFill>
                <a:srgbClr val="FFFFFF"/>
              </a:solidFill>
            </a:ln>
          </p:spPr>
          <p:txBody>
            <a:bodyPr wrap="square" lIns="0" tIns="0" rIns="0" bIns="0" rtlCol="0"/>
            <a:lstStyle/>
            <a:p>
              <a:endParaRPr lang="de-DE" sz="1200">
                <a:solidFill>
                  <a:schemeClr val="accent2"/>
                </a:solidFill>
              </a:endParaRPr>
            </a:p>
          </p:txBody>
        </p:sp>
        <p:sp>
          <p:nvSpPr>
            <p:cNvPr id="79" name="object 31">
              <a:extLst>
                <a:ext uri="{FF2B5EF4-FFF2-40B4-BE49-F238E27FC236}">
                  <a16:creationId xmlns:a16="http://schemas.microsoft.com/office/drawing/2014/main" xmlns="" id="{19383A34-8F76-439E-9A6D-8640D31D1267}"/>
                </a:ext>
              </a:extLst>
            </p:cNvPr>
            <p:cNvSpPr/>
            <p:nvPr/>
          </p:nvSpPr>
          <p:spPr>
            <a:xfrm>
              <a:off x="6221921" y="3836263"/>
              <a:ext cx="2592070" cy="0"/>
            </a:xfrm>
            <a:custGeom>
              <a:avLst/>
              <a:gdLst/>
              <a:ahLst/>
              <a:cxnLst/>
              <a:rect l="l" t="t" r="r" b="b"/>
              <a:pathLst>
                <a:path w="2592070">
                  <a:moveTo>
                    <a:pt x="0" y="0"/>
                  </a:moveTo>
                  <a:lnTo>
                    <a:pt x="2592044" y="0"/>
                  </a:lnTo>
                </a:path>
              </a:pathLst>
            </a:custGeom>
            <a:ln w="8750">
              <a:solidFill>
                <a:srgbClr val="FFFFFF"/>
              </a:solidFill>
              <a:prstDash val="dot"/>
            </a:ln>
          </p:spPr>
          <p:txBody>
            <a:bodyPr wrap="square" lIns="0" tIns="0" rIns="0" bIns="0" rtlCol="0"/>
            <a:lstStyle/>
            <a:p>
              <a:endParaRPr lang="de-DE" sz="1200">
                <a:solidFill>
                  <a:schemeClr val="accent2"/>
                </a:solidFill>
              </a:endParaRPr>
            </a:p>
          </p:txBody>
        </p:sp>
        <p:sp>
          <p:nvSpPr>
            <p:cNvPr id="80" name="object 32">
              <a:extLst>
                <a:ext uri="{FF2B5EF4-FFF2-40B4-BE49-F238E27FC236}">
                  <a16:creationId xmlns:a16="http://schemas.microsoft.com/office/drawing/2014/main" xmlns="" id="{DDEC4619-DF27-4378-9CFC-16E27ADA8D7F}"/>
                </a:ext>
              </a:extLst>
            </p:cNvPr>
            <p:cNvSpPr/>
            <p:nvPr/>
          </p:nvSpPr>
          <p:spPr>
            <a:xfrm>
              <a:off x="8822698" y="3836263"/>
              <a:ext cx="0" cy="0"/>
            </a:xfrm>
            <a:custGeom>
              <a:avLst/>
              <a:gdLst/>
              <a:ahLst/>
              <a:cxnLst/>
              <a:rect l="l" t="t" r="r" b="b"/>
              <a:pathLst>
                <a:path>
                  <a:moveTo>
                    <a:pt x="0" y="0"/>
                  </a:moveTo>
                  <a:lnTo>
                    <a:pt x="0" y="0"/>
                  </a:lnTo>
                </a:path>
              </a:pathLst>
            </a:custGeom>
            <a:ln w="8750">
              <a:solidFill>
                <a:srgbClr val="FFFFFF"/>
              </a:solidFill>
            </a:ln>
          </p:spPr>
          <p:txBody>
            <a:bodyPr wrap="square" lIns="0" tIns="0" rIns="0" bIns="0" rtlCol="0"/>
            <a:lstStyle/>
            <a:p>
              <a:endParaRPr lang="de-DE" sz="1200">
                <a:solidFill>
                  <a:schemeClr val="accent2"/>
                </a:solidFill>
              </a:endParaRPr>
            </a:p>
          </p:txBody>
        </p:sp>
        <p:sp>
          <p:nvSpPr>
            <p:cNvPr id="81" name="object 33">
              <a:extLst>
                <a:ext uri="{FF2B5EF4-FFF2-40B4-BE49-F238E27FC236}">
                  <a16:creationId xmlns:a16="http://schemas.microsoft.com/office/drawing/2014/main" xmlns="" id="{2C1C0A9F-2727-4D6F-904B-D623FB408108}"/>
                </a:ext>
              </a:extLst>
            </p:cNvPr>
            <p:cNvSpPr/>
            <p:nvPr/>
          </p:nvSpPr>
          <p:spPr>
            <a:xfrm>
              <a:off x="6221921" y="3608965"/>
              <a:ext cx="2592070"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82" name="object 34">
              <a:extLst>
                <a:ext uri="{FF2B5EF4-FFF2-40B4-BE49-F238E27FC236}">
                  <a16:creationId xmlns:a16="http://schemas.microsoft.com/office/drawing/2014/main" xmlns="" id="{F93D3899-7873-4912-A87A-89C0061A26B9}"/>
                </a:ext>
              </a:extLst>
            </p:cNvPr>
            <p:cNvSpPr/>
            <p:nvPr/>
          </p:nvSpPr>
          <p:spPr>
            <a:xfrm>
              <a:off x="6204466" y="3608965"/>
              <a:ext cx="2618740"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83" name="object 35">
              <a:extLst>
                <a:ext uri="{FF2B5EF4-FFF2-40B4-BE49-F238E27FC236}">
                  <a16:creationId xmlns:a16="http://schemas.microsoft.com/office/drawing/2014/main" xmlns="" id="{772D944E-257D-4A62-8942-949C188BED3C}"/>
                </a:ext>
              </a:extLst>
            </p:cNvPr>
            <p:cNvSpPr/>
            <p:nvPr/>
          </p:nvSpPr>
          <p:spPr>
            <a:xfrm>
              <a:off x="6207792" y="3381668"/>
              <a:ext cx="2592070"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84" name="object 36">
              <a:extLst>
                <a:ext uri="{FF2B5EF4-FFF2-40B4-BE49-F238E27FC236}">
                  <a16:creationId xmlns:a16="http://schemas.microsoft.com/office/drawing/2014/main" xmlns="" id="{9651BBD6-7A17-4631-9E9F-E36C1ACE93BB}"/>
                </a:ext>
              </a:extLst>
            </p:cNvPr>
            <p:cNvSpPr/>
            <p:nvPr/>
          </p:nvSpPr>
          <p:spPr>
            <a:xfrm>
              <a:off x="6190337" y="3381668"/>
              <a:ext cx="2618740"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85" name="object 37">
              <a:extLst>
                <a:ext uri="{FF2B5EF4-FFF2-40B4-BE49-F238E27FC236}">
                  <a16:creationId xmlns:a16="http://schemas.microsoft.com/office/drawing/2014/main" xmlns="" id="{E43FAD61-5570-4158-8860-50B02B9E79F0}"/>
                </a:ext>
              </a:extLst>
            </p:cNvPr>
            <p:cNvSpPr/>
            <p:nvPr/>
          </p:nvSpPr>
          <p:spPr>
            <a:xfrm>
              <a:off x="6207792" y="3154370"/>
              <a:ext cx="2592070"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86" name="object 38">
              <a:extLst>
                <a:ext uri="{FF2B5EF4-FFF2-40B4-BE49-F238E27FC236}">
                  <a16:creationId xmlns:a16="http://schemas.microsoft.com/office/drawing/2014/main" xmlns="" id="{64542886-F98E-4E9F-86EF-F2A0FB26434A}"/>
                </a:ext>
              </a:extLst>
            </p:cNvPr>
            <p:cNvSpPr/>
            <p:nvPr/>
          </p:nvSpPr>
          <p:spPr>
            <a:xfrm>
              <a:off x="6190337" y="3154370"/>
              <a:ext cx="2618740"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87" name="object 39">
              <a:extLst>
                <a:ext uri="{FF2B5EF4-FFF2-40B4-BE49-F238E27FC236}">
                  <a16:creationId xmlns:a16="http://schemas.microsoft.com/office/drawing/2014/main" xmlns="" id="{4179B1D8-0546-4E64-B637-1A2CDB3556C5}"/>
                </a:ext>
              </a:extLst>
            </p:cNvPr>
            <p:cNvSpPr/>
            <p:nvPr/>
          </p:nvSpPr>
          <p:spPr>
            <a:xfrm>
              <a:off x="6207792" y="2927071"/>
              <a:ext cx="2592070"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88" name="object 40">
              <a:extLst>
                <a:ext uri="{FF2B5EF4-FFF2-40B4-BE49-F238E27FC236}">
                  <a16:creationId xmlns:a16="http://schemas.microsoft.com/office/drawing/2014/main" xmlns="" id="{9B7314AB-F490-4EC9-A1B7-80D91EF9F957}"/>
                </a:ext>
              </a:extLst>
            </p:cNvPr>
            <p:cNvSpPr/>
            <p:nvPr/>
          </p:nvSpPr>
          <p:spPr>
            <a:xfrm>
              <a:off x="6190337" y="2927071"/>
              <a:ext cx="2618740"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sp>
          <p:nvSpPr>
            <p:cNvPr id="89" name="object 41">
              <a:extLst>
                <a:ext uri="{FF2B5EF4-FFF2-40B4-BE49-F238E27FC236}">
                  <a16:creationId xmlns:a16="http://schemas.microsoft.com/office/drawing/2014/main" xmlns="" id="{51F84624-3DA5-4107-B0FD-F6ED1734966E}"/>
                </a:ext>
              </a:extLst>
            </p:cNvPr>
            <p:cNvSpPr/>
            <p:nvPr/>
          </p:nvSpPr>
          <p:spPr>
            <a:xfrm>
              <a:off x="6207792" y="2699774"/>
              <a:ext cx="2592070"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90" name="object 42">
              <a:extLst>
                <a:ext uri="{FF2B5EF4-FFF2-40B4-BE49-F238E27FC236}">
                  <a16:creationId xmlns:a16="http://schemas.microsoft.com/office/drawing/2014/main" xmlns="" id="{A5052C5D-3E3D-4F23-B9D6-44F99B5B2F1D}"/>
                </a:ext>
              </a:extLst>
            </p:cNvPr>
            <p:cNvSpPr/>
            <p:nvPr/>
          </p:nvSpPr>
          <p:spPr>
            <a:xfrm>
              <a:off x="6190337" y="2699774"/>
              <a:ext cx="2618740" cy="0"/>
            </a:xfrm>
            <a:custGeom>
              <a:avLst/>
              <a:gdLst/>
              <a:ahLst/>
              <a:cxnLst/>
              <a:rect l="l" t="t" r="r" b="b"/>
              <a:pathLst>
                <a:path w="2618740">
                  <a:moveTo>
                    <a:pt x="0" y="0"/>
                  </a:moveTo>
                  <a:lnTo>
                    <a:pt x="0" y="0"/>
                  </a:lnTo>
                </a:path>
                <a:path w="2618740">
                  <a:moveTo>
                    <a:pt x="2618232" y="0"/>
                  </a:moveTo>
                  <a:lnTo>
                    <a:pt x="2618232" y="0"/>
                  </a:lnTo>
                </a:path>
              </a:pathLst>
            </a:custGeom>
            <a:ln w="8750">
              <a:solidFill>
                <a:srgbClr val="939598"/>
              </a:solidFill>
            </a:ln>
          </p:spPr>
          <p:txBody>
            <a:bodyPr wrap="square" lIns="0" tIns="0" rIns="0" bIns="0" rtlCol="0"/>
            <a:lstStyle/>
            <a:p>
              <a:endParaRPr lang="de-DE" sz="1200">
                <a:solidFill>
                  <a:schemeClr val="accent2"/>
                </a:solidFill>
              </a:endParaRPr>
            </a:p>
          </p:txBody>
        </p:sp>
      </p:grpSp>
      <p:sp>
        <p:nvSpPr>
          <p:cNvPr id="91" name="object 48">
            <a:extLst>
              <a:ext uri="{FF2B5EF4-FFF2-40B4-BE49-F238E27FC236}">
                <a16:creationId xmlns:a16="http://schemas.microsoft.com/office/drawing/2014/main" xmlns="" id="{1E91BEDB-A567-4E50-893D-ADFB01D817B4}"/>
              </a:ext>
            </a:extLst>
          </p:cNvPr>
          <p:cNvSpPr txBox="1"/>
          <p:nvPr/>
        </p:nvSpPr>
        <p:spPr>
          <a:xfrm>
            <a:off x="4434311" y="1621240"/>
            <a:ext cx="123111" cy="1528805"/>
          </a:xfrm>
          <a:prstGeom prst="rect">
            <a:avLst/>
          </a:prstGeom>
        </p:spPr>
        <p:txBody>
          <a:bodyPr vert="vert270" wrap="square" lIns="0" tIns="4946" rIns="0" bIns="0" rtlCol="0">
            <a:spAutoFit/>
          </a:bodyPr>
          <a:lstStyle/>
          <a:p>
            <a:pPr marL="8242">
              <a:spcBef>
                <a:spcPts val="39"/>
              </a:spcBef>
            </a:pPr>
            <a:r>
              <a:rPr lang="de-DE" sz="800">
                <a:cs typeface="HelveticaNeueLTPro-Lt"/>
              </a:rPr>
              <a:t>Glukosekonzentration</a:t>
            </a:r>
            <a:r>
              <a:rPr lang="de-DE" sz="800" spc="-49">
                <a:cs typeface="HelveticaNeueLTPro-Lt"/>
              </a:rPr>
              <a:t> </a:t>
            </a:r>
            <a:r>
              <a:rPr lang="de-DE" sz="800">
                <a:cs typeface="HelveticaNeueLTPro-Lt"/>
              </a:rPr>
              <a:t>(mmol/L)</a:t>
            </a:r>
          </a:p>
        </p:txBody>
      </p:sp>
      <p:grpSp>
        <p:nvGrpSpPr>
          <p:cNvPr id="92" name="object 59">
            <a:extLst>
              <a:ext uri="{FF2B5EF4-FFF2-40B4-BE49-F238E27FC236}">
                <a16:creationId xmlns:a16="http://schemas.microsoft.com/office/drawing/2014/main" xmlns="" id="{5CB9188E-62E3-4C99-B9ED-460486BBE0C5}"/>
              </a:ext>
            </a:extLst>
          </p:cNvPr>
          <p:cNvGrpSpPr/>
          <p:nvPr/>
        </p:nvGrpSpPr>
        <p:grpSpPr>
          <a:xfrm>
            <a:off x="6939154" y="2041439"/>
            <a:ext cx="990542" cy="186965"/>
            <a:chOff x="8968765" y="3057380"/>
            <a:chExt cx="1305320" cy="246379"/>
          </a:xfrm>
        </p:grpSpPr>
        <p:sp>
          <p:nvSpPr>
            <p:cNvPr id="93" name="object 60">
              <a:extLst>
                <a:ext uri="{FF2B5EF4-FFF2-40B4-BE49-F238E27FC236}">
                  <a16:creationId xmlns:a16="http://schemas.microsoft.com/office/drawing/2014/main" xmlns="" id="{E170A111-8298-4039-A021-4C1CE227843F}"/>
                </a:ext>
              </a:extLst>
            </p:cNvPr>
            <p:cNvSpPr/>
            <p:nvPr/>
          </p:nvSpPr>
          <p:spPr>
            <a:xfrm>
              <a:off x="8968765" y="3113695"/>
              <a:ext cx="73025" cy="133350"/>
            </a:xfrm>
            <a:custGeom>
              <a:avLst/>
              <a:gdLst/>
              <a:ahLst/>
              <a:cxnLst/>
              <a:rect l="l" t="t" r="r" b="b"/>
              <a:pathLst>
                <a:path w="73025" h="133350">
                  <a:moveTo>
                    <a:pt x="72694" y="0"/>
                  </a:moveTo>
                  <a:lnTo>
                    <a:pt x="0" y="66573"/>
                  </a:lnTo>
                  <a:lnTo>
                    <a:pt x="72694" y="133134"/>
                  </a:lnTo>
                  <a:lnTo>
                    <a:pt x="72694" y="0"/>
                  </a:lnTo>
                  <a:close/>
                </a:path>
              </a:pathLst>
            </a:custGeom>
            <a:solidFill>
              <a:srgbClr val="231F20"/>
            </a:solidFill>
          </p:spPr>
          <p:txBody>
            <a:bodyPr wrap="square" lIns="0" tIns="0" rIns="0" bIns="0" rtlCol="0"/>
            <a:lstStyle/>
            <a:p>
              <a:endParaRPr lang="de-DE" sz="1200">
                <a:solidFill>
                  <a:schemeClr val="accent2"/>
                </a:solidFill>
              </a:endParaRPr>
            </a:p>
          </p:txBody>
        </p:sp>
        <p:sp>
          <p:nvSpPr>
            <p:cNvPr id="94" name="object 61">
              <a:extLst>
                <a:ext uri="{FF2B5EF4-FFF2-40B4-BE49-F238E27FC236}">
                  <a16:creationId xmlns:a16="http://schemas.microsoft.com/office/drawing/2014/main" xmlns="" id="{F1AB22AE-4240-453F-BA6B-D12B4A212EDC}"/>
                </a:ext>
              </a:extLst>
            </p:cNvPr>
            <p:cNvSpPr/>
            <p:nvPr/>
          </p:nvSpPr>
          <p:spPr>
            <a:xfrm>
              <a:off x="9075205" y="3057380"/>
              <a:ext cx="1198880" cy="246379"/>
            </a:xfrm>
            <a:custGeom>
              <a:avLst/>
              <a:gdLst/>
              <a:ahLst/>
              <a:cxnLst/>
              <a:rect l="l" t="t" r="r" b="b"/>
              <a:pathLst>
                <a:path w="1198879" h="246379">
                  <a:moveTo>
                    <a:pt x="1126553" y="0"/>
                  </a:moveTo>
                  <a:lnTo>
                    <a:pt x="71996" y="0"/>
                  </a:lnTo>
                  <a:lnTo>
                    <a:pt x="43971" y="5657"/>
                  </a:lnTo>
                  <a:lnTo>
                    <a:pt x="21086" y="21086"/>
                  </a:lnTo>
                  <a:lnTo>
                    <a:pt x="5657" y="43971"/>
                  </a:lnTo>
                  <a:lnTo>
                    <a:pt x="0" y="71996"/>
                  </a:lnTo>
                  <a:lnTo>
                    <a:pt x="0" y="173761"/>
                  </a:lnTo>
                  <a:lnTo>
                    <a:pt x="5657" y="201788"/>
                  </a:lnTo>
                  <a:lnTo>
                    <a:pt x="21086" y="224677"/>
                  </a:lnTo>
                  <a:lnTo>
                    <a:pt x="43971" y="240110"/>
                  </a:lnTo>
                  <a:lnTo>
                    <a:pt x="71996" y="245770"/>
                  </a:lnTo>
                  <a:lnTo>
                    <a:pt x="1126553" y="245770"/>
                  </a:lnTo>
                  <a:lnTo>
                    <a:pt x="1154580" y="240110"/>
                  </a:lnTo>
                  <a:lnTo>
                    <a:pt x="1177469" y="224677"/>
                  </a:lnTo>
                  <a:lnTo>
                    <a:pt x="1192902" y="201788"/>
                  </a:lnTo>
                  <a:lnTo>
                    <a:pt x="1198562" y="173761"/>
                  </a:lnTo>
                  <a:lnTo>
                    <a:pt x="1198562" y="71996"/>
                  </a:lnTo>
                  <a:lnTo>
                    <a:pt x="1192902" y="43971"/>
                  </a:lnTo>
                  <a:lnTo>
                    <a:pt x="1177469" y="21086"/>
                  </a:lnTo>
                  <a:lnTo>
                    <a:pt x="1154580" y="5657"/>
                  </a:lnTo>
                  <a:lnTo>
                    <a:pt x="1126553" y="0"/>
                  </a:lnTo>
                  <a:close/>
                </a:path>
              </a:pathLst>
            </a:custGeom>
            <a:solidFill>
              <a:schemeClr val="accent4"/>
            </a:solidFill>
          </p:spPr>
          <p:txBody>
            <a:bodyPr wrap="square" lIns="0" tIns="0" rIns="0" bIns="0" rtlCol="0"/>
            <a:lstStyle/>
            <a:p>
              <a:endParaRPr lang="de-DE" sz="1200">
                <a:solidFill>
                  <a:schemeClr val="accent2"/>
                </a:solidFill>
              </a:endParaRPr>
            </a:p>
          </p:txBody>
        </p:sp>
      </p:grpSp>
      <p:sp>
        <p:nvSpPr>
          <p:cNvPr id="95" name="object 62">
            <a:extLst>
              <a:ext uri="{FF2B5EF4-FFF2-40B4-BE49-F238E27FC236}">
                <a16:creationId xmlns:a16="http://schemas.microsoft.com/office/drawing/2014/main" xmlns="" id="{30E40C8A-81F2-4E0A-8CE6-E31EF1CC47FE}"/>
              </a:ext>
            </a:extLst>
          </p:cNvPr>
          <p:cNvSpPr txBox="1"/>
          <p:nvPr/>
        </p:nvSpPr>
        <p:spPr>
          <a:xfrm>
            <a:off x="7052270" y="2056119"/>
            <a:ext cx="890138" cy="131434"/>
          </a:xfrm>
          <a:prstGeom prst="rect">
            <a:avLst/>
          </a:prstGeom>
        </p:spPr>
        <p:txBody>
          <a:bodyPr vert="horz" wrap="square" lIns="0" tIns="8243" rIns="0" bIns="0" rtlCol="0">
            <a:spAutoFit/>
          </a:bodyPr>
          <a:lstStyle/>
          <a:p>
            <a:pPr marL="8242">
              <a:spcBef>
                <a:spcPts val="65"/>
              </a:spcBef>
            </a:pPr>
            <a:r>
              <a:rPr lang="de-DE" sz="800" b="1">
                <a:cs typeface="Arial" panose="020B0604020202020204" pitchFamily="34" charset="0"/>
              </a:rPr>
              <a:t>Überzuckerung</a:t>
            </a:r>
          </a:p>
        </p:txBody>
      </p:sp>
      <p:grpSp>
        <p:nvGrpSpPr>
          <p:cNvPr id="96" name="object 67">
            <a:extLst>
              <a:ext uri="{FF2B5EF4-FFF2-40B4-BE49-F238E27FC236}">
                <a16:creationId xmlns:a16="http://schemas.microsoft.com/office/drawing/2014/main" xmlns="" id="{C9BF21DB-F845-496C-8696-C0686D2F982A}"/>
              </a:ext>
            </a:extLst>
          </p:cNvPr>
          <p:cNvGrpSpPr/>
          <p:nvPr/>
        </p:nvGrpSpPr>
        <p:grpSpPr>
          <a:xfrm>
            <a:off x="6916719" y="2922796"/>
            <a:ext cx="1013190" cy="186965"/>
            <a:chOff x="8939198" y="4218810"/>
            <a:chExt cx="1335165" cy="246379"/>
          </a:xfrm>
        </p:grpSpPr>
        <p:sp>
          <p:nvSpPr>
            <p:cNvPr id="97" name="object 68">
              <a:extLst>
                <a:ext uri="{FF2B5EF4-FFF2-40B4-BE49-F238E27FC236}">
                  <a16:creationId xmlns:a16="http://schemas.microsoft.com/office/drawing/2014/main" xmlns="" id="{228CED33-1687-442B-A220-93762CD1E7DA}"/>
                </a:ext>
              </a:extLst>
            </p:cNvPr>
            <p:cNvSpPr/>
            <p:nvPr/>
          </p:nvSpPr>
          <p:spPr>
            <a:xfrm>
              <a:off x="8939198" y="4275128"/>
              <a:ext cx="73025" cy="133350"/>
            </a:xfrm>
            <a:custGeom>
              <a:avLst/>
              <a:gdLst/>
              <a:ahLst/>
              <a:cxnLst/>
              <a:rect l="l" t="t" r="r" b="b"/>
              <a:pathLst>
                <a:path w="73025" h="133350">
                  <a:moveTo>
                    <a:pt x="72694" y="0"/>
                  </a:moveTo>
                  <a:lnTo>
                    <a:pt x="0" y="66573"/>
                  </a:lnTo>
                  <a:lnTo>
                    <a:pt x="72694" y="133134"/>
                  </a:lnTo>
                  <a:lnTo>
                    <a:pt x="72694" y="0"/>
                  </a:lnTo>
                  <a:close/>
                </a:path>
              </a:pathLst>
            </a:custGeom>
            <a:solidFill>
              <a:srgbClr val="231F20"/>
            </a:solidFill>
          </p:spPr>
          <p:txBody>
            <a:bodyPr wrap="square" lIns="0" tIns="0" rIns="0" bIns="0" rtlCol="0"/>
            <a:lstStyle/>
            <a:p>
              <a:endParaRPr lang="de-DE" sz="1200">
                <a:solidFill>
                  <a:schemeClr val="accent2"/>
                </a:solidFill>
              </a:endParaRPr>
            </a:p>
          </p:txBody>
        </p:sp>
        <p:sp>
          <p:nvSpPr>
            <p:cNvPr id="98" name="object 69">
              <a:extLst>
                <a:ext uri="{FF2B5EF4-FFF2-40B4-BE49-F238E27FC236}">
                  <a16:creationId xmlns:a16="http://schemas.microsoft.com/office/drawing/2014/main" xmlns="" id="{CEED27E3-EC01-4923-99E0-C23FC7E90165}"/>
                </a:ext>
              </a:extLst>
            </p:cNvPr>
            <p:cNvSpPr/>
            <p:nvPr/>
          </p:nvSpPr>
          <p:spPr>
            <a:xfrm>
              <a:off x="9045638" y="4218810"/>
              <a:ext cx="1228725" cy="246379"/>
            </a:xfrm>
            <a:custGeom>
              <a:avLst/>
              <a:gdLst/>
              <a:ahLst/>
              <a:cxnLst/>
              <a:rect l="l" t="t" r="r" b="b"/>
              <a:pathLst>
                <a:path w="1228725" h="246379">
                  <a:moveTo>
                    <a:pt x="1156119" y="0"/>
                  </a:moveTo>
                  <a:lnTo>
                    <a:pt x="71996" y="0"/>
                  </a:lnTo>
                  <a:lnTo>
                    <a:pt x="43971" y="5657"/>
                  </a:lnTo>
                  <a:lnTo>
                    <a:pt x="21086" y="21086"/>
                  </a:lnTo>
                  <a:lnTo>
                    <a:pt x="5657" y="43971"/>
                  </a:lnTo>
                  <a:lnTo>
                    <a:pt x="0" y="71996"/>
                  </a:lnTo>
                  <a:lnTo>
                    <a:pt x="0" y="173761"/>
                  </a:lnTo>
                  <a:lnTo>
                    <a:pt x="5657" y="201788"/>
                  </a:lnTo>
                  <a:lnTo>
                    <a:pt x="21086" y="224677"/>
                  </a:lnTo>
                  <a:lnTo>
                    <a:pt x="43971" y="240110"/>
                  </a:lnTo>
                  <a:lnTo>
                    <a:pt x="71996" y="245770"/>
                  </a:lnTo>
                  <a:lnTo>
                    <a:pt x="1156119" y="245770"/>
                  </a:lnTo>
                  <a:lnTo>
                    <a:pt x="1184151" y="240110"/>
                  </a:lnTo>
                  <a:lnTo>
                    <a:pt x="1207039" y="224677"/>
                  </a:lnTo>
                  <a:lnTo>
                    <a:pt x="1222470" y="201788"/>
                  </a:lnTo>
                  <a:lnTo>
                    <a:pt x="1228128" y="173761"/>
                  </a:lnTo>
                  <a:lnTo>
                    <a:pt x="1228128" y="71996"/>
                  </a:lnTo>
                  <a:lnTo>
                    <a:pt x="1222470" y="43971"/>
                  </a:lnTo>
                  <a:lnTo>
                    <a:pt x="1207039" y="21086"/>
                  </a:lnTo>
                  <a:lnTo>
                    <a:pt x="1184151" y="5657"/>
                  </a:lnTo>
                  <a:lnTo>
                    <a:pt x="1156119" y="0"/>
                  </a:lnTo>
                  <a:close/>
                </a:path>
              </a:pathLst>
            </a:custGeom>
            <a:solidFill>
              <a:schemeClr val="accent4"/>
            </a:solidFill>
          </p:spPr>
          <p:txBody>
            <a:bodyPr wrap="square" lIns="0" tIns="0" rIns="0" bIns="0" rtlCol="0"/>
            <a:lstStyle/>
            <a:p>
              <a:endParaRPr lang="de-DE" sz="1200">
                <a:solidFill>
                  <a:schemeClr val="accent2"/>
                </a:solidFill>
              </a:endParaRPr>
            </a:p>
          </p:txBody>
        </p:sp>
      </p:grpSp>
      <p:sp>
        <p:nvSpPr>
          <p:cNvPr id="99" name="object 70">
            <a:extLst>
              <a:ext uri="{FF2B5EF4-FFF2-40B4-BE49-F238E27FC236}">
                <a16:creationId xmlns:a16="http://schemas.microsoft.com/office/drawing/2014/main" xmlns="" id="{785A887A-11D7-40FF-8BE4-96C05ED96534}"/>
              </a:ext>
            </a:extLst>
          </p:cNvPr>
          <p:cNvSpPr txBox="1"/>
          <p:nvPr/>
        </p:nvSpPr>
        <p:spPr>
          <a:xfrm>
            <a:off x="7029833" y="2937476"/>
            <a:ext cx="929963" cy="131434"/>
          </a:xfrm>
          <a:prstGeom prst="rect">
            <a:avLst/>
          </a:prstGeom>
        </p:spPr>
        <p:txBody>
          <a:bodyPr vert="horz" wrap="square" lIns="0" tIns="8243" rIns="0" bIns="0" rtlCol="0">
            <a:spAutoFit/>
          </a:bodyPr>
          <a:lstStyle/>
          <a:p>
            <a:pPr marL="8242">
              <a:spcBef>
                <a:spcPts val="65"/>
              </a:spcBef>
            </a:pPr>
            <a:r>
              <a:rPr lang="de-DE" sz="800" b="1">
                <a:cs typeface="Arial" panose="020B0604020202020204" pitchFamily="34" charset="0"/>
              </a:rPr>
              <a:t>Unterzuckerung</a:t>
            </a:r>
          </a:p>
        </p:txBody>
      </p:sp>
      <p:sp>
        <p:nvSpPr>
          <p:cNvPr id="101" name="object 90">
            <a:extLst>
              <a:ext uri="{FF2B5EF4-FFF2-40B4-BE49-F238E27FC236}">
                <a16:creationId xmlns:a16="http://schemas.microsoft.com/office/drawing/2014/main" xmlns="" id="{19C5D648-02FB-422D-BA9D-36C704AAB62F}"/>
              </a:ext>
            </a:extLst>
          </p:cNvPr>
          <p:cNvSpPr/>
          <p:nvPr/>
        </p:nvSpPr>
        <p:spPr>
          <a:xfrm>
            <a:off x="6870903" y="1750213"/>
            <a:ext cx="0" cy="769070"/>
          </a:xfrm>
          <a:custGeom>
            <a:avLst/>
            <a:gdLst/>
            <a:ahLst/>
            <a:cxnLst/>
            <a:rect l="l" t="t" r="r" b="b"/>
            <a:pathLst>
              <a:path h="1013460">
                <a:moveTo>
                  <a:pt x="0" y="0"/>
                </a:moveTo>
                <a:lnTo>
                  <a:pt x="0" y="1013294"/>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102" name="object 91">
            <a:extLst>
              <a:ext uri="{FF2B5EF4-FFF2-40B4-BE49-F238E27FC236}">
                <a16:creationId xmlns:a16="http://schemas.microsoft.com/office/drawing/2014/main" xmlns="" id="{78B106E0-325E-4522-96C9-0837CD22B477}"/>
              </a:ext>
            </a:extLst>
          </p:cNvPr>
          <p:cNvSpPr/>
          <p:nvPr/>
        </p:nvSpPr>
        <p:spPr>
          <a:xfrm>
            <a:off x="6849219" y="1750213"/>
            <a:ext cx="43369" cy="0"/>
          </a:xfrm>
          <a:custGeom>
            <a:avLst/>
            <a:gdLst/>
            <a:ahLst/>
            <a:cxnLst/>
            <a:rect l="l" t="t" r="r" b="b"/>
            <a:pathLst>
              <a:path w="57150">
                <a:moveTo>
                  <a:pt x="0" y="0"/>
                </a:moveTo>
                <a:lnTo>
                  <a:pt x="57150" y="0"/>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103" name="object 92">
            <a:extLst>
              <a:ext uri="{FF2B5EF4-FFF2-40B4-BE49-F238E27FC236}">
                <a16:creationId xmlns:a16="http://schemas.microsoft.com/office/drawing/2014/main" xmlns="" id="{C1BA08F9-374D-44DB-8CB3-C2E9C0E76219}"/>
              </a:ext>
            </a:extLst>
          </p:cNvPr>
          <p:cNvSpPr/>
          <p:nvPr/>
        </p:nvSpPr>
        <p:spPr>
          <a:xfrm>
            <a:off x="6849219" y="2519161"/>
            <a:ext cx="43369" cy="0"/>
          </a:xfrm>
          <a:custGeom>
            <a:avLst/>
            <a:gdLst/>
            <a:ahLst/>
            <a:cxnLst/>
            <a:rect l="l" t="t" r="r" b="b"/>
            <a:pathLst>
              <a:path w="57150">
                <a:moveTo>
                  <a:pt x="0" y="0"/>
                </a:moveTo>
                <a:lnTo>
                  <a:pt x="57150" y="0"/>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104" name="object 93">
            <a:extLst>
              <a:ext uri="{FF2B5EF4-FFF2-40B4-BE49-F238E27FC236}">
                <a16:creationId xmlns:a16="http://schemas.microsoft.com/office/drawing/2014/main" xmlns="" id="{8E704C3E-C884-4DC0-ACD1-A50B504445CC}"/>
              </a:ext>
            </a:extLst>
          </p:cNvPr>
          <p:cNvSpPr/>
          <p:nvPr/>
        </p:nvSpPr>
        <p:spPr>
          <a:xfrm>
            <a:off x="6870903" y="2873018"/>
            <a:ext cx="0" cy="286233"/>
          </a:xfrm>
          <a:custGeom>
            <a:avLst/>
            <a:gdLst/>
            <a:ahLst/>
            <a:cxnLst/>
            <a:rect l="l" t="t" r="r" b="b"/>
            <a:pathLst>
              <a:path h="377189">
                <a:moveTo>
                  <a:pt x="0" y="0"/>
                </a:moveTo>
                <a:lnTo>
                  <a:pt x="0" y="376961"/>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105" name="object 94">
            <a:extLst>
              <a:ext uri="{FF2B5EF4-FFF2-40B4-BE49-F238E27FC236}">
                <a16:creationId xmlns:a16="http://schemas.microsoft.com/office/drawing/2014/main" xmlns="" id="{FB6D827B-3167-42C8-8B90-EAB631CEA849}"/>
              </a:ext>
            </a:extLst>
          </p:cNvPr>
          <p:cNvSpPr/>
          <p:nvPr/>
        </p:nvSpPr>
        <p:spPr>
          <a:xfrm>
            <a:off x="6849219" y="2873018"/>
            <a:ext cx="43369" cy="0"/>
          </a:xfrm>
          <a:custGeom>
            <a:avLst/>
            <a:gdLst/>
            <a:ahLst/>
            <a:cxnLst/>
            <a:rect l="l" t="t" r="r" b="b"/>
            <a:pathLst>
              <a:path w="57150">
                <a:moveTo>
                  <a:pt x="0" y="0"/>
                </a:moveTo>
                <a:lnTo>
                  <a:pt x="57150" y="0"/>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106" name="object 95">
            <a:extLst>
              <a:ext uri="{FF2B5EF4-FFF2-40B4-BE49-F238E27FC236}">
                <a16:creationId xmlns:a16="http://schemas.microsoft.com/office/drawing/2014/main" xmlns="" id="{1C3514C6-ECA5-4BF6-BA52-FC1BAF293A41}"/>
              </a:ext>
            </a:extLst>
          </p:cNvPr>
          <p:cNvSpPr/>
          <p:nvPr/>
        </p:nvSpPr>
        <p:spPr>
          <a:xfrm>
            <a:off x="6849219" y="3159078"/>
            <a:ext cx="43369" cy="0"/>
          </a:xfrm>
          <a:custGeom>
            <a:avLst/>
            <a:gdLst/>
            <a:ahLst/>
            <a:cxnLst/>
            <a:rect l="l" t="t" r="r" b="b"/>
            <a:pathLst>
              <a:path w="57150">
                <a:moveTo>
                  <a:pt x="0" y="0"/>
                </a:moveTo>
                <a:lnTo>
                  <a:pt x="57150" y="0"/>
                </a:lnTo>
              </a:path>
            </a:pathLst>
          </a:custGeom>
          <a:ln w="12700">
            <a:solidFill>
              <a:srgbClr val="939598"/>
            </a:solidFill>
          </a:ln>
        </p:spPr>
        <p:txBody>
          <a:bodyPr wrap="square" lIns="0" tIns="0" rIns="0" bIns="0" rtlCol="0"/>
          <a:lstStyle/>
          <a:p>
            <a:endParaRPr lang="de-DE" sz="1200">
              <a:solidFill>
                <a:schemeClr val="accent2"/>
              </a:solidFill>
            </a:endParaRPr>
          </a:p>
        </p:txBody>
      </p:sp>
      <p:sp>
        <p:nvSpPr>
          <p:cNvPr id="107" name="object 96">
            <a:extLst>
              <a:ext uri="{FF2B5EF4-FFF2-40B4-BE49-F238E27FC236}">
                <a16:creationId xmlns:a16="http://schemas.microsoft.com/office/drawing/2014/main" xmlns="" id="{8509F907-29C6-49FB-9746-399F29F265F4}"/>
              </a:ext>
            </a:extLst>
          </p:cNvPr>
          <p:cNvSpPr/>
          <p:nvPr/>
        </p:nvSpPr>
        <p:spPr>
          <a:xfrm>
            <a:off x="4853291" y="3368128"/>
            <a:ext cx="303098" cy="0"/>
          </a:xfrm>
          <a:custGeom>
            <a:avLst/>
            <a:gdLst/>
            <a:ahLst/>
            <a:cxnLst/>
            <a:rect l="l" t="t" r="r" b="b"/>
            <a:pathLst>
              <a:path w="399415">
                <a:moveTo>
                  <a:pt x="398805" y="0"/>
                </a:moveTo>
                <a:lnTo>
                  <a:pt x="0" y="0"/>
                </a:lnTo>
              </a:path>
            </a:pathLst>
          </a:custGeom>
          <a:ln w="12700">
            <a:solidFill>
              <a:schemeClr val="accent1"/>
            </a:solidFill>
          </a:ln>
        </p:spPr>
        <p:txBody>
          <a:bodyPr wrap="square" lIns="0" tIns="0" rIns="0" bIns="0" rtlCol="0"/>
          <a:lstStyle/>
          <a:p>
            <a:endParaRPr lang="de-DE" sz="1200">
              <a:solidFill>
                <a:schemeClr val="accent2"/>
              </a:solidFill>
            </a:endParaRPr>
          </a:p>
        </p:txBody>
      </p:sp>
      <p:sp>
        <p:nvSpPr>
          <p:cNvPr id="108" name="object 97">
            <a:extLst>
              <a:ext uri="{FF2B5EF4-FFF2-40B4-BE49-F238E27FC236}">
                <a16:creationId xmlns:a16="http://schemas.microsoft.com/office/drawing/2014/main" xmlns="" id="{1C79B0AD-ADEF-44DA-97FE-DE5F8F4B0486}"/>
              </a:ext>
            </a:extLst>
          </p:cNvPr>
          <p:cNvSpPr/>
          <p:nvPr/>
        </p:nvSpPr>
        <p:spPr>
          <a:xfrm>
            <a:off x="5155927" y="3346444"/>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109" name="object 98">
            <a:extLst>
              <a:ext uri="{FF2B5EF4-FFF2-40B4-BE49-F238E27FC236}">
                <a16:creationId xmlns:a16="http://schemas.microsoft.com/office/drawing/2014/main" xmlns="" id="{FC084B44-4D3E-4740-9396-9F6D4A440D14}"/>
              </a:ext>
            </a:extLst>
          </p:cNvPr>
          <p:cNvSpPr/>
          <p:nvPr/>
        </p:nvSpPr>
        <p:spPr>
          <a:xfrm>
            <a:off x="4853287" y="3346444"/>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110" name="object 99">
            <a:extLst>
              <a:ext uri="{FF2B5EF4-FFF2-40B4-BE49-F238E27FC236}">
                <a16:creationId xmlns:a16="http://schemas.microsoft.com/office/drawing/2014/main" xmlns="" id="{E0AEB7E3-9BE3-45B4-AF38-635E89483C3A}"/>
              </a:ext>
            </a:extLst>
          </p:cNvPr>
          <p:cNvSpPr/>
          <p:nvPr/>
        </p:nvSpPr>
        <p:spPr>
          <a:xfrm>
            <a:off x="5194403" y="3368128"/>
            <a:ext cx="904476" cy="0"/>
          </a:xfrm>
          <a:custGeom>
            <a:avLst/>
            <a:gdLst/>
            <a:ahLst/>
            <a:cxnLst/>
            <a:rect l="l" t="t" r="r" b="b"/>
            <a:pathLst>
              <a:path w="1191895">
                <a:moveTo>
                  <a:pt x="1191298" y="0"/>
                </a:moveTo>
                <a:lnTo>
                  <a:pt x="0" y="0"/>
                </a:lnTo>
              </a:path>
            </a:pathLst>
          </a:custGeom>
          <a:ln w="12700">
            <a:solidFill>
              <a:schemeClr val="accent1"/>
            </a:solidFill>
          </a:ln>
        </p:spPr>
        <p:txBody>
          <a:bodyPr wrap="square" lIns="0" tIns="0" rIns="0" bIns="0" rtlCol="0"/>
          <a:lstStyle/>
          <a:p>
            <a:endParaRPr lang="de-DE" sz="1200">
              <a:solidFill>
                <a:schemeClr val="accent2"/>
              </a:solidFill>
            </a:endParaRPr>
          </a:p>
        </p:txBody>
      </p:sp>
      <p:sp>
        <p:nvSpPr>
          <p:cNvPr id="111" name="object 100">
            <a:extLst>
              <a:ext uri="{FF2B5EF4-FFF2-40B4-BE49-F238E27FC236}">
                <a16:creationId xmlns:a16="http://schemas.microsoft.com/office/drawing/2014/main" xmlns="" id="{5522096F-49AB-4955-9390-FF1BB0B8CE5A}"/>
              </a:ext>
            </a:extLst>
          </p:cNvPr>
          <p:cNvSpPr/>
          <p:nvPr/>
        </p:nvSpPr>
        <p:spPr>
          <a:xfrm>
            <a:off x="6098426" y="3346444"/>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112" name="object 101">
            <a:extLst>
              <a:ext uri="{FF2B5EF4-FFF2-40B4-BE49-F238E27FC236}">
                <a16:creationId xmlns:a16="http://schemas.microsoft.com/office/drawing/2014/main" xmlns="" id="{C4AD5FEF-C778-4A94-93A5-A70C01415622}"/>
              </a:ext>
            </a:extLst>
          </p:cNvPr>
          <p:cNvSpPr/>
          <p:nvPr/>
        </p:nvSpPr>
        <p:spPr>
          <a:xfrm>
            <a:off x="5194403" y="3346444"/>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113" name="object 102">
            <a:extLst>
              <a:ext uri="{FF2B5EF4-FFF2-40B4-BE49-F238E27FC236}">
                <a16:creationId xmlns:a16="http://schemas.microsoft.com/office/drawing/2014/main" xmlns="" id="{27F71146-AD36-4786-8A97-B9BDE3116665}"/>
              </a:ext>
            </a:extLst>
          </p:cNvPr>
          <p:cNvSpPr/>
          <p:nvPr/>
        </p:nvSpPr>
        <p:spPr>
          <a:xfrm>
            <a:off x="6136723" y="3368128"/>
            <a:ext cx="707872" cy="0"/>
          </a:xfrm>
          <a:custGeom>
            <a:avLst/>
            <a:gdLst/>
            <a:ahLst/>
            <a:cxnLst/>
            <a:rect l="l" t="t" r="r" b="b"/>
            <a:pathLst>
              <a:path w="932815">
                <a:moveTo>
                  <a:pt x="932332" y="0"/>
                </a:moveTo>
                <a:lnTo>
                  <a:pt x="0" y="0"/>
                </a:lnTo>
              </a:path>
            </a:pathLst>
          </a:custGeom>
          <a:ln w="12700">
            <a:solidFill>
              <a:schemeClr val="accent1"/>
            </a:solidFill>
          </a:ln>
        </p:spPr>
        <p:txBody>
          <a:bodyPr wrap="square" lIns="0" tIns="0" rIns="0" bIns="0" rtlCol="0"/>
          <a:lstStyle/>
          <a:p>
            <a:endParaRPr lang="de-DE" sz="1200">
              <a:solidFill>
                <a:schemeClr val="accent2"/>
              </a:solidFill>
            </a:endParaRPr>
          </a:p>
        </p:txBody>
      </p:sp>
      <p:sp>
        <p:nvSpPr>
          <p:cNvPr id="114" name="object 103">
            <a:extLst>
              <a:ext uri="{FF2B5EF4-FFF2-40B4-BE49-F238E27FC236}">
                <a16:creationId xmlns:a16="http://schemas.microsoft.com/office/drawing/2014/main" xmlns="" id="{8DCF75B0-CFA8-46B2-816C-B09EB13BF33A}"/>
              </a:ext>
            </a:extLst>
          </p:cNvPr>
          <p:cNvSpPr/>
          <p:nvPr/>
        </p:nvSpPr>
        <p:spPr>
          <a:xfrm>
            <a:off x="6844229" y="3346444"/>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115" name="object 104">
            <a:extLst>
              <a:ext uri="{FF2B5EF4-FFF2-40B4-BE49-F238E27FC236}">
                <a16:creationId xmlns:a16="http://schemas.microsoft.com/office/drawing/2014/main" xmlns="" id="{DF21C1EA-EC85-48FB-9154-85C97A1A2188}"/>
              </a:ext>
            </a:extLst>
          </p:cNvPr>
          <p:cNvSpPr/>
          <p:nvPr/>
        </p:nvSpPr>
        <p:spPr>
          <a:xfrm>
            <a:off x="6136722" y="3346444"/>
            <a:ext cx="0" cy="43369"/>
          </a:xfrm>
          <a:custGeom>
            <a:avLst/>
            <a:gdLst/>
            <a:ahLst/>
            <a:cxnLst/>
            <a:rect l="l" t="t" r="r" b="b"/>
            <a:pathLst>
              <a:path h="57150">
                <a:moveTo>
                  <a:pt x="0" y="0"/>
                </a:moveTo>
                <a:lnTo>
                  <a:pt x="0" y="57150"/>
                </a:lnTo>
              </a:path>
            </a:pathLst>
          </a:custGeom>
          <a:ln w="12700">
            <a:solidFill>
              <a:srgbClr val="E65620"/>
            </a:solidFill>
          </a:ln>
        </p:spPr>
        <p:txBody>
          <a:bodyPr wrap="square" lIns="0" tIns="0" rIns="0" bIns="0" rtlCol="0"/>
          <a:lstStyle/>
          <a:p>
            <a:endParaRPr lang="de-DE" sz="1200">
              <a:solidFill>
                <a:schemeClr val="accent2"/>
              </a:solidFill>
            </a:endParaRPr>
          </a:p>
        </p:txBody>
      </p:sp>
      <p:sp>
        <p:nvSpPr>
          <p:cNvPr id="116" name="object 105">
            <a:extLst>
              <a:ext uri="{FF2B5EF4-FFF2-40B4-BE49-F238E27FC236}">
                <a16:creationId xmlns:a16="http://schemas.microsoft.com/office/drawing/2014/main" xmlns="" id="{A5DB31EF-773B-40A8-A308-59A571EB9047}"/>
              </a:ext>
            </a:extLst>
          </p:cNvPr>
          <p:cNvSpPr/>
          <p:nvPr/>
        </p:nvSpPr>
        <p:spPr>
          <a:xfrm>
            <a:off x="4398546" y="1534845"/>
            <a:ext cx="4242534" cy="2169203"/>
          </a:xfrm>
          <a:custGeom>
            <a:avLst/>
            <a:gdLst/>
            <a:ahLst/>
            <a:cxnLst/>
            <a:rect l="l" t="t" r="r" b="b"/>
            <a:pathLst>
              <a:path w="4716145" h="3226435">
                <a:moveTo>
                  <a:pt x="144005" y="0"/>
                </a:moveTo>
                <a:lnTo>
                  <a:pt x="98490" y="7340"/>
                </a:lnTo>
                <a:lnTo>
                  <a:pt x="58959" y="27781"/>
                </a:lnTo>
                <a:lnTo>
                  <a:pt x="27785" y="58951"/>
                </a:lnTo>
                <a:lnTo>
                  <a:pt x="7341" y="98478"/>
                </a:lnTo>
                <a:lnTo>
                  <a:pt x="0" y="143992"/>
                </a:lnTo>
                <a:lnTo>
                  <a:pt x="0" y="3081845"/>
                </a:lnTo>
                <a:lnTo>
                  <a:pt x="7341" y="3127360"/>
                </a:lnTo>
                <a:lnTo>
                  <a:pt x="27785" y="3166891"/>
                </a:lnTo>
                <a:lnTo>
                  <a:pt x="58959" y="3198064"/>
                </a:lnTo>
                <a:lnTo>
                  <a:pt x="98490" y="3218508"/>
                </a:lnTo>
                <a:lnTo>
                  <a:pt x="144005" y="3225850"/>
                </a:lnTo>
                <a:lnTo>
                  <a:pt x="4572000" y="3225850"/>
                </a:lnTo>
                <a:lnTo>
                  <a:pt x="4617519" y="3218508"/>
                </a:lnTo>
                <a:lnTo>
                  <a:pt x="4657051" y="3198064"/>
                </a:lnTo>
                <a:lnTo>
                  <a:pt x="4688222" y="3166891"/>
                </a:lnTo>
                <a:lnTo>
                  <a:pt x="4708664" y="3127360"/>
                </a:lnTo>
                <a:lnTo>
                  <a:pt x="4716005" y="3081845"/>
                </a:lnTo>
                <a:lnTo>
                  <a:pt x="4716005" y="143992"/>
                </a:lnTo>
                <a:lnTo>
                  <a:pt x="4708664" y="98478"/>
                </a:lnTo>
                <a:lnTo>
                  <a:pt x="4688222" y="58951"/>
                </a:lnTo>
                <a:lnTo>
                  <a:pt x="4657051" y="27781"/>
                </a:lnTo>
                <a:lnTo>
                  <a:pt x="4617519" y="7340"/>
                </a:lnTo>
                <a:lnTo>
                  <a:pt x="4572000" y="0"/>
                </a:lnTo>
                <a:lnTo>
                  <a:pt x="144005" y="0"/>
                </a:lnTo>
                <a:close/>
              </a:path>
            </a:pathLst>
          </a:custGeom>
          <a:ln w="12700">
            <a:solidFill>
              <a:schemeClr val="accent5"/>
            </a:solidFill>
          </a:ln>
        </p:spPr>
        <p:txBody>
          <a:bodyPr wrap="square" lIns="0" tIns="0" rIns="0" bIns="0" rtlCol="0"/>
          <a:lstStyle/>
          <a:p>
            <a:endParaRPr lang="de-DE" sz="1200">
              <a:solidFill>
                <a:schemeClr val="accent2"/>
              </a:solidFill>
            </a:endParaRPr>
          </a:p>
        </p:txBody>
      </p:sp>
      <p:sp>
        <p:nvSpPr>
          <p:cNvPr id="117" name="object 106">
            <a:extLst>
              <a:ext uri="{FF2B5EF4-FFF2-40B4-BE49-F238E27FC236}">
                <a16:creationId xmlns:a16="http://schemas.microsoft.com/office/drawing/2014/main" xmlns="" id="{F5D02200-90DA-4415-8920-107D64201699}"/>
              </a:ext>
            </a:extLst>
          </p:cNvPr>
          <p:cNvSpPr/>
          <p:nvPr/>
        </p:nvSpPr>
        <p:spPr>
          <a:xfrm>
            <a:off x="4949509" y="1914236"/>
            <a:ext cx="1807988" cy="1128547"/>
          </a:xfrm>
          <a:custGeom>
            <a:avLst/>
            <a:gdLst/>
            <a:ahLst/>
            <a:cxnLst/>
            <a:rect l="l" t="t" r="r" b="b"/>
            <a:pathLst>
              <a:path w="2382520" h="1487170">
                <a:moveTo>
                  <a:pt x="0" y="1051157"/>
                </a:moveTo>
                <a:lnTo>
                  <a:pt x="0" y="950459"/>
                </a:lnTo>
                <a:lnTo>
                  <a:pt x="10795" y="748859"/>
                </a:lnTo>
                <a:lnTo>
                  <a:pt x="20215" y="782493"/>
                </a:lnTo>
                <a:lnTo>
                  <a:pt x="26435" y="801954"/>
                </a:lnTo>
                <a:lnTo>
                  <a:pt x="32226" y="814667"/>
                </a:lnTo>
                <a:lnTo>
                  <a:pt x="40360" y="828056"/>
                </a:lnTo>
                <a:lnTo>
                  <a:pt x="51153" y="846380"/>
                </a:lnTo>
                <a:lnTo>
                  <a:pt x="61598" y="866715"/>
                </a:lnTo>
                <a:lnTo>
                  <a:pt x="69485" y="885706"/>
                </a:lnTo>
                <a:lnTo>
                  <a:pt x="72605" y="900001"/>
                </a:lnTo>
                <a:lnTo>
                  <a:pt x="72605" y="975655"/>
                </a:lnTo>
                <a:lnTo>
                  <a:pt x="74985" y="997790"/>
                </a:lnTo>
                <a:lnTo>
                  <a:pt x="81302" y="1021167"/>
                </a:lnTo>
                <a:lnTo>
                  <a:pt x="90318" y="1035450"/>
                </a:lnTo>
                <a:lnTo>
                  <a:pt x="100799" y="1030303"/>
                </a:lnTo>
                <a:lnTo>
                  <a:pt x="124202" y="978097"/>
                </a:lnTo>
                <a:lnTo>
                  <a:pt x="136804" y="925262"/>
                </a:lnTo>
                <a:lnTo>
                  <a:pt x="136825" y="906448"/>
                </a:lnTo>
                <a:lnTo>
                  <a:pt x="138061" y="888337"/>
                </a:lnTo>
                <a:lnTo>
                  <a:pt x="142269" y="871587"/>
                </a:lnTo>
                <a:lnTo>
                  <a:pt x="151206" y="856860"/>
                </a:lnTo>
                <a:lnTo>
                  <a:pt x="161993" y="842287"/>
                </a:lnTo>
                <a:lnTo>
                  <a:pt x="171092" y="829407"/>
                </a:lnTo>
                <a:lnTo>
                  <a:pt x="179247" y="823954"/>
                </a:lnTo>
                <a:lnTo>
                  <a:pt x="187198" y="831663"/>
                </a:lnTo>
                <a:lnTo>
                  <a:pt x="191477" y="852962"/>
                </a:lnTo>
                <a:lnTo>
                  <a:pt x="191703" y="877962"/>
                </a:lnTo>
                <a:lnTo>
                  <a:pt x="193277" y="896898"/>
                </a:lnTo>
                <a:lnTo>
                  <a:pt x="201599" y="900001"/>
                </a:lnTo>
                <a:lnTo>
                  <a:pt x="209374" y="885690"/>
                </a:lnTo>
                <a:lnTo>
                  <a:pt x="211535" y="866300"/>
                </a:lnTo>
                <a:lnTo>
                  <a:pt x="216828" y="852976"/>
                </a:lnTo>
                <a:lnTo>
                  <a:pt x="233997" y="856860"/>
                </a:lnTo>
                <a:lnTo>
                  <a:pt x="250841" y="876886"/>
                </a:lnTo>
                <a:lnTo>
                  <a:pt x="255776" y="900960"/>
                </a:lnTo>
                <a:lnTo>
                  <a:pt x="258498" y="923682"/>
                </a:lnTo>
                <a:lnTo>
                  <a:pt x="268706" y="939651"/>
                </a:lnTo>
                <a:lnTo>
                  <a:pt x="281493" y="928537"/>
                </a:lnTo>
                <a:lnTo>
                  <a:pt x="287839" y="889014"/>
                </a:lnTo>
                <a:lnTo>
                  <a:pt x="291241" y="844212"/>
                </a:lnTo>
                <a:lnTo>
                  <a:pt x="295198" y="817261"/>
                </a:lnTo>
                <a:lnTo>
                  <a:pt x="301544" y="827602"/>
                </a:lnTo>
                <a:lnTo>
                  <a:pt x="308484" y="865653"/>
                </a:lnTo>
                <a:lnTo>
                  <a:pt x="314074" y="911007"/>
                </a:lnTo>
                <a:lnTo>
                  <a:pt x="316369" y="943258"/>
                </a:lnTo>
                <a:lnTo>
                  <a:pt x="317505" y="955485"/>
                </a:lnTo>
                <a:lnTo>
                  <a:pt x="322433" y="961673"/>
                </a:lnTo>
                <a:lnTo>
                  <a:pt x="333439" y="972776"/>
                </a:lnTo>
                <a:lnTo>
                  <a:pt x="352806" y="999747"/>
                </a:lnTo>
                <a:lnTo>
                  <a:pt x="379973" y="1055359"/>
                </a:lnTo>
                <a:lnTo>
                  <a:pt x="408154" y="1127579"/>
                </a:lnTo>
                <a:lnTo>
                  <a:pt x="430260" y="1190160"/>
                </a:lnTo>
                <a:lnTo>
                  <a:pt x="439204" y="1216854"/>
                </a:lnTo>
                <a:lnTo>
                  <a:pt x="437129" y="1206906"/>
                </a:lnTo>
                <a:lnTo>
                  <a:pt x="441515" y="1162974"/>
                </a:lnTo>
                <a:lnTo>
                  <a:pt x="449999" y="1108713"/>
                </a:lnTo>
                <a:lnTo>
                  <a:pt x="464749" y="1044670"/>
                </a:lnTo>
                <a:lnTo>
                  <a:pt x="483762" y="995439"/>
                </a:lnTo>
                <a:lnTo>
                  <a:pt x="516191" y="957659"/>
                </a:lnTo>
                <a:lnTo>
                  <a:pt x="524456" y="964801"/>
                </a:lnTo>
                <a:lnTo>
                  <a:pt x="530761" y="975324"/>
                </a:lnTo>
                <a:lnTo>
                  <a:pt x="536633" y="989072"/>
                </a:lnTo>
                <a:lnTo>
                  <a:pt x="543598" y="1005894"/>
                </a:lnTo>
                <a:lnTo>
                  <a:pt x="549515" y="1010286"/>
                </a:lnTo>
                <a:lnTo>
                  <a:pt x="553458" y="995879"/>
                </a:lnTo>
                <a:lnTo>
                  <a:pt x="558769" y="976221"/>
                </a:lnTo>
                <a:lnTo>
                  <a:pt x="568794" y="964860"/>
                </a:lnTo>
                <a:lnTo>
                  <a:pt x="579936" y="969484"/>
                </a:lnTo>
                <a:lnTo>
                  <a:pt x="587700" y="983240"/>
                </a:lnTo>
                <a:lnTo>
                  <a:pt x="594114" y="997839"/>
                </a:lnTo>
                <a:lnTo>
                  <a:pt x="601205" y="1004992"/>
                </a:lnTo>
                <a:lnTo>
                  <a:pt x="610934" y="981576"/>
                </a:lnTo>
                <a:lnTo>
                  <a:pt x="622352" y="925081"/>
                </a:lnTo>
                <a:lnTo>
                  <a:pt x="633096" y="858170"/>
                </a:lnTo>
                <a:lnTo>
                  <a:pt x="640803" y="803507"/>
                </a:lnTo>
                <a:lnTo>
                  <a:pt x="646991" y="760494"/>
                </a:lnTo>
                <a:lnTo>
                  <a:pt x="655202" y="715639"/>
                </a:lnTo>
                <a:lnTo>
                  <a:pt x="666114" y="672255"/>
                </a:lnTo>
                <a:lnTo>
                  <a:pt x="680402" y="633657"/>
                </a:lnTo>
                <a:lnTo>
                  <a:pt x="694859" y="592162"/>
                </a:lnTo>
                <a:lnTo>
                  <a:pt x="706951" y="545178"/>
                </a:lnTo>
                <a:lnTo>
                  <a:pt x="718367" y="503653"/>
                </a:lnTo>
                <a:lnTo>
                  <a:pt x="730796" y="478539"/>
                </a:lnTo>
                <a:lnTo>
                  <a:pt x="739182" y="471075"/>
                </a:lnTo>
                <a:lnTo>
                  <a:pt x="741152" y="474321"/>
                </a:lnTo>
                <a:lnTo>
                  <a:pt x="742447" y="486956"/>
                </a:lnTo>
                <a:lnTo>
                  <a:pt x="748804" y="507660"/>
                </a:lnTo>
                <a:lnTo>
                  <a:pt x="758473" y="536626"/>
                </a:lnTo>
                <a:lnTo>
                  <a:pt x="766795" y="568762"/>
                </a:lnTo>
                <a:lnTo>
                  <a:pt x="775120" y="594823"/>
                </a:lnTo>
                <a:lnTo>
                  <a:pt x="784796" y="605565"/>
                </a:lnTo>
                <a:lnTo>
                  <a:pt x="799346" y="599661"/>
                </a:lnTo>
                <a:lnTo>
                  <a:pt x="818441" y="585862"/>
                </a:lnTo>
                <a:lnTo>
                  <a:pt x="837656" y="570037"/>
                </a:lnTo>
                <a:lnTo>
                  <a:pt x="852563" y="558054"/>
                </a:lnTo>
                <a:lnTo>
                  <a:pt x="862553" y="554175"/>
                </a:lnTo>
                <a:lnTo>
                  <a:pt x="870978" y="554006"/>
                </a:lnTo>
                <a:lnTo>
                  <a:pt x="879356" y="550460"/>
                </a:lnTo>
                <a:lnTo>
                  <a:pt x="889203" y="536451"/>
                </a:lnTo>
                <a:lnTo>
                  <a:pt x="897881" y="507224"/>
                </a:lnTo>
                <a:lnTo>
                  <a:pt x="904568" y="470994"/>
                </a:lnTo>
                <a:lnTo>
                  <a:pt x="913472" y="440162"/>
                </a:lnTo>
                <a:lnTo>
                  <a:pt x="928801" y="427130"/>
                </a:lnTo>
                <a:lnTo>
                  <a:pt x="943276" y="437867"/>
                </a:lnTo>
                <a:lnTo>
                  <a:pt x="955380" y="467458"/>
                </a:lnTo>
                <a:lnTo>
                  <a:pt x="966007" y="511974"/>
                </a:lnTo>
                <a:lnTo>
                  <a:pt x="976049" y="567486"/>
                </a:lnTo>
                <a:lnTo>
                  <a:pt x="986396" y="630063"/>
                </a:lnTo>
                <a:lnTo>
                  <a:pt x="994803" y="686409"/>
                </a:lnTo>
                <a:lnTo>
                  <a:pt x="1002284" y="745337"/>
                </a:lnTo>
                <a:lnTo>
                  <a:pt x="1009242" y="803667"/>
                </a:lnTo>
                <a:lnTo>
                  <a:pt x="1016080" y="858218"/>
                </a:lnTo>
                <a:lnTo>
                  <a:pt x="1023202" y="905808"/>
                </a:lnTo>
                <a:lnTo>
                  <a:pt x="1031011" y="943258"/>
                </a:lnTo>
                <a:lnTo>
                  <a:pt x="1040699" y="986549"/>
                </a:lnTo>
                <a:lnTo>
                  <a:pt x="1052284" y="1047007"/>
                </a:lnTo>
                <a:lnTo>
                  <a:pt x="1064426" y="1114462"/>
                </a:lnTo>
                <a:lnTo>
                  <a:pt x="1075786" y="1178742"/>
                </a:lnTo>
                <a:lnTo>
                  <a:pt x="1085025" y="1229678"/>
                </a:lnTo>
                <a:lnTo>
                  <a:pt x="1090803" y="1257100"/>
                </a:lnTo>
                <a:lnTo>
                  <a:pt x="1094170" y="1290142"/>
                </a:lnTo>
                <a:lnTo>
                  <a:pt x="1096746" y="1337537"/>
                </a:lnTo>
                <a:lnTo>
                  <a:pt x="1103447" y="1376953"/>
                </a:lnTo>
                <a:lnTo>
                  <a:pt x="1119187" y="1386056"/>
                </a:lnTo>
                <a:lnTo>
                  <a:pt x="1132345" y="1365526"/>
                </a:lnTo>
                <a:lnTo>
                  <a:pt x="1134202" y="1337905"/>
                </a:lnTo>
                <a:lnTo>
                  <a:pt x="1134053" y="1313659"/>
                </a:lnTo>
                <a:lnTo>
                  <a:pt x="1141196" y="1303252"/>
                </a:lnTo>
                <a:lnTo>
                  <a:pt x="1153846" y="1307284"/>
                </a:lnTo>
                <a:lnTo>
                  <a:pt x="1165242" y="1316155"/>
                </a:lnTo>
                <a:lnTo>
                  <a:pt x="1177217" y="1325026"/>
                </a:lnTo>
                <a:lnTo>
                  <a:pt x="1213835" y="1264795"/>
                </a:lnTo>
                <a:lnTo>
                  <a:pt x="1221926" y="1201919"/>
                </a:lnTo>
                <a:lnTo>
                  <a:pt x="1227772" y="1134063"/>
                </a:lnTo>
                <a:lnTo>
                  <a:pt x="1231201" y="1072861"/>
                </a:lnTo>
                <a:lnTo>
                  <a:pt x="1233340" y="1027602"/>
                </a:lnTo>
                <a:lnTo>
                  <a:pt x="1236425" y="972206"/>
                </a:lnTo>
                <a:lnTo>
                  <a:pt x="1240077" y="911520"/>
                </a:lnTo>
                <a:lnTo>
                  <a:pt x="1243919" y="850393"/>
                </a:lnTo>
                <a:lnTo>
                  <a:pt x="1247572" y="793674"/>
                </a:lnTo>
                <a:lnTo>
                  <a:pt x="1250660" y="746212"/>
                </a:lnTo>
                <a:lnTo>
                  <a:pt x="1252804" y="712854"/>
                </a:lnTo>
                <a:lnTo>
                  <a:pt x="1260676" y="666057"/>
                </a:lnTo>
                <a:lnTo>
                  <a:pt x="1275300" y="616557"/>
                </a:lnTo>
                <a:lnTo>
                  <a:pt x="1291275" y="571104"/>
                </a:lnTo>
                <a:lnTo>
                  <a:pt x="1303197" y="536451"/>
                </a:lnTo>
                <a:lnTo>
                  <a:pt x="1323900" y="451387"/>
                </a:lnTo>
                <a:lnTo>
                  <a:pt x="1333574" y="398227"/>
                </a:lnTo>
                <a:lnTo>
                  <a:pt x="1339202" y="349253"/>
                </a:lnTo>
                <a:lnTo>
                  <a:pt x="1339930" y="306243"/>
                </a:lnTo>
                <a:lnTo>
                  <a:pt x="1339649" y="267822"/>
                </a:lnTo>
                <a:lnTo>
                  <a:pt x="1342745" y="237720"/>
                </a:lnTo>
                <a:lnTo>
                  <a:pt x="1353604" y="219662"/>
                </a:lnTo>
                <a:lnTo>
                  <a:pt x="1366705" y="209275"/>
                </a:lnTo>
                <a:lnTo>
                  <a:pt x="1374748" y="198426"/>
                </a:lnTo>
                <a:lnTo>
                  <a:pt x="1385605" y="141564"/>
                </a:lnTo>
                <a:lnTo>
                  <a:pt x="1392021" y="80130"/>
                </a:lnTo>
                <a:lnTo>
                  <a:pt x="1393202" y="61255"/>
                </a:lnTo>
                <a:lnTo>
                  <a:pt x="1394945" y="42635"/>
                </a:lnTo>
                <a:lnTo>
                  <a:pt x="1399051" y="17604"/>
                </a:lnTo>
                <a:lnTo>
                  <a:pt x="1403832" y="0"/>
                </a:lnTo>
                <a:lnTo>
                  <a:pt x="1407604" y="3661"/>
                </a:lnTo>
                <a:lnTo>
                  <a:pt x="1411595" y="26214"/>
                </a:lnTo>
                <a:lnTo>
                  <a:pt x="1417951" y="51805"/>
                </a:lnTo>
                <a:lnTo>
                  <a:pt x="1436395" y="86452"/>
                </a:lnTo>
                <a:lnTo>
                  <a:pt x="1465648" y="61703"/>
                </a:lnTo>
                <a:lnTo>
                  <a:pt x="1475994" y="7255"/>
                </a:lnTo>
                <a:lnTo>
                  <a:pt x="1473014" y="3042"/>
                </a:lnTo>
                <a:lnTo>
                  <a:pt x="1476098" y="24356"/>
                </a:lnTo>
                <a:lnTo>
                  <a:pt x="1483846" y="63813"/>
                </a:lnTo>
                <a:lnTo>
                  <a:pt x="1494861" y="114029"/>
                </a:lnTo>
                <a:lnTo>
                  <a:pt x="1507744" y="167618"/>
                </a:lnTo>
                <a:lnTo>
                  <a:pt x="1515187" y="203826"/>
                </a:lnTo>
                <a:lnTo>
                  <a:pt x="1522641" y="251402"/>
                </a:lnTo>
                <a:lnTo>
                  <a:pt x="1530039" y="306808"/>
                </a:lnTo>
                <a:lnTo>
                  <a:pt x="1537316" y="366506"/>
                </a:lnTo>
                <a:lnTo>
                  <a:pt x="1544407" y="426959"/>
                </a:lnTo>
                <a:lnTo>
                  <a:pt x="1551247" y="484629"/>
                </a:lnTo>
                <a:lnTo>
                  <a:pt x="1557770" y="535978"/>
                </a:lnTo>
                <a:lnTo>
                  <a:pt x="1563911" y="577469"/>
                </a:lnTo>
                <a:lnTo>
                  <a:pt x="1569605" y="605565"/>
                </a:lnTo>
                <a:lnTo>
                  <a:pt x="1577409" y="647486"/>
                </a:lnTo>
                <a:lnTo>
                  <a:pt x="1584328" y="706068"/>
                </a:lnTo>
                <a:lnTo>
                  <a:pt x="1590125" y="771504"/>
                </a:lnTo>
                <a:lnTo>
                  <a:pt x="1594561" y="833987"/>
                </a:lnTo>
                <a:lnTo>
                  <a:pt x="1597398" y="883708"/>
                </a:lnTo>
                <a:lnTo>
                  <a:pt x="1598396" y="910860"/>
                </a:lnTo>
                <a:lnTo>
                  <a:pt x="1602227" y="939497"/>
                </a:lnTo>
                <a:lnTo>
                  <a:pt x="1611012" y="979127"/>
                </a:lnTo>
                <a:lnTo>
                  <a:pt x="1620690" y="1017021"/>
                </a:lnTo>
                <a:lnTo>
                  <a:pt x="1627200" y="1040451"/>
                </a:lnTo>
                <a:lnTo>
                  <a:pt x="1633202" y="1045974"/>
                </a:lnTo>
                <a:lnTo>
                  <a:pt x="1642035" y="1044620"/>
                </a:lnTo>
                <a:lnTo>
                  <a:pt x="1650651" y="1045394"/>
                </a:lnTo>
                <a:lnTo>
                  <a:pt x="1656003" y="1057304"/>
                </a:lnTo>
                <a:lnTo>
                  <a:pt x="1661962" y="1090328"/>
                </a:lnTo>
                <a:lnTo>
                  <a:pt x="1673451" y="1146257"/>
                </a:lnTo>
                <a:lnTo>
                  <a:pt x="1687362" y="1209549"/>
                </a:lnTo>
                <a:lnTo>
                  <a:pt x="1700583" y="1264661"/>
                </a:lnTo>
                <a:lnTo>
                  <a:pt x="1719338" y="1315173"/>
                </a:lnTo>
                <a:lnTo>
                  <a:pt x="1730698" y="1336750"/>
                </a:lnTo>
                <a:lnTo>
                  <a:pt x="1743411" y="1360929"/>
                </a:lnTo>
                <a:lnTo>
                  <a:pt x="1756803" y="1387859"/>
                </a:lnTo>
                <a:lnTo>
                  <a:pt x="1770300" y="1416009"/>
                </a:lnTo>
                <a:lnTo>
                  <a:pt x="1783799" y="1441629"/>
                </a:lnTo>
                <a:lnTo>
                  <a:pt x="1797299" y="1461513"/>
                </a:lnTo>
                <a:lnTo>
                  <a:pt x="1810804" y="1472454"/>
                </a:lnTo>
                <a:lnTo>
                  <a:pt x="1824019" y="1477742"/>
                </a:lnTo>
                <a:lnTo>
                  <a:pt x="1835548" y="1482355"/>
                </a:lnTo>
                <a:lnTo>
                  <a:pt x="1843702" y="1485618"/>
                </a:lnTo>
                <a:lnTo>
                  <a:pt x="1846795" y="1486856"/>
                </a:lnTo>
                <a:lnTo>
                  <a:pt x="1857544" y="1466672"/>
                </a:lnTo>
                <a:lnTo>
                  <a:pt x="1865252" y="1456308"/>
                </a:lnTo>
                <a:lnTo>
                  <a:pt x="1873631" y="1452489"/>
                </a:lnTo>
                <a:lnTo>
                  <a:pt x="1886394" y="1451943"/>
                </a:lnTo>
                <a:lnTo>
                  <a:pt x="1899192" y="1457399"/>
                </a:lnTo>
                <a:lnTo>
                  <a:pt x="1907320" y="1469400"/>
                </a:lnTo>
                <a:lnTo>
                  <a:pt x="1913987" y="1481401"/>
                </a:lnTo>
                <a:lnTo>
                  <a:pt x="1922399" y="1486856"/>
                </a:lnTo>
                <a:lnTo>
                  <a:pt x="1928777" y="1479543"/>
                </a:lnTo>
                <a:lnTo>
                  <a:pt x="1930206" y="1463456"/>
                </a:lnTo>
                <a:lnTo>
                  <a:pt x="1931182" y="1447369"/>
                </a:lnTo>
                <a:lnTo>
                  <a:pt x="1936203" y="1440056"/>
                </a:lnTo>
                <a:lnTo>
                  <a:pt x="1945321" y="1444091"/>
                </a:lnTo>
                <a:lnTo>
                  <a:pt x="1955623" y="1451805"/>
                </a:lnTo>
                <a:lnTo>
                  <a:pt x="1967166" y="1456617"/>
                </a:lnTo>
                <a:lnTo>
                  <a:pt x="1980006" y="1451943"/>
                </a:lnTo>
                <a:lnTo>
                  <a:pt x="1988280" y="1437255"/>
                </a:lnTo>
                <a:lnTo>
                  <a:pt x="1990372" y="1419495"/>
                </a:lnTo>
                <a:lnTo>
                  <a:pt x="1992679" y="1403287"/>
                </a:lnTo>
                <a:lnTo>
                  <a:pt x="2001596" y="1393257"/>
                </a:lnTo>
                <a:lnTo>
                  <a:pt x="2015013" y="1399499"/>
                </a:lnTo>
                <a:lnTo>
                  <a:pt x="2027223" y="1421605"/>
                </a:lnTo>
                <a:lnTo>
                  <a:pt x="2039220" y="1448437"/>
                </a:lnTo>
                <a:lnTo>
                  <a:pt x="2052002" y="1468860"/>
                </a:lnTo>
                <a:lnTo>
                  <a:pt x="2065347" y="1476813"/>
                </a:lnTo>
                <a:lnTo>
                  <a:pt x="2078593" y="1474170"/>
                </a:lnTo>
                <a:lnTo>
                  <a:pt x="2092043" y="1461671"/>
                </a:lnTo>
                <a:lnTo>
                  <a:pt x="2106002" y="1440056"/>
                </a:lnTo>
                <a:lnTo>
                  <a:pt x="2115664" y="1416973"/>
                </a:lnTo>
                <a:lnTo>
                  <a:pt x="2119050" y="1399639"/>
                </a:lnTo>
                <a:lnTo>
                  <a:pt x="2120681" y="1388114"/>
                </a:lnTo>
                <a:lnTo>
                  <a:pt x="2125078" y="1382462"/>
                </a:lnTo>
                <a:lnTo>
                  <a:pt x="2132945" y="1382627"/>
                </a:lnTo>
                <a:lnTo>
                  <a:pt x="2140780" y="1386507"/>
                </a:lnTo>
                <a:lnTo>
                  <a:pt x="2146793" y="1391063"/>
                </a:lnTo>
                <a:lnTo>
                  <a:pt x="2149195" y="1393257"/>
                </a:lnTo>
                <a:lnTo>
                  <a:pt x="2143460" y="1361250"/>
                </a:lnTo>
                <a:lnTo>
                  <a:pt x="2143799" y="1343893"/>
                </a:lnTo>
                <a:lnTo>
                  <a:pt x="2152237" y="1335169"/>
                </a:lnTo>
                <a:lnTo>
                  <a:pt x="2170798" y="1329058"/>
                </a:lnTo>
                <a:lnTo>
                  <a:pt x="2198954" y="1316109"/>
                </a:lnTo>
                <a:lnTo>
                  <a:pt x="2230283" y="1293187"/>
                </a:lnTo>
                <a:lnTo>
                  <a:pt x="2257971" y="1263750"/>
                </a:lnTo>
                <a:lnTo>
                  <a:pt x="2282862" y="1191558"/>
                </a:lnTo>
                <a:lnTo>
                  <a:pt x="2290136" y="1133064"/>
                </a:lnTo>
                <a:lnTo>
                  <a:pt x="2296822" y="1067779"/>
                </a:lnTo>
                <a:lnTo>
                  <a:pt x="2302712" y="1007709"/>
                </a:lnTo>
                <a:lnTo>
                  <a:pt x="2307602" y="964860"/>
                </a:lnTo>
                <a:lnTo>
                  <a:pt x="2315139" y="919013"/>
                </a:lnTo>
                <a:lnTo>
                  <a:pt x="2326498" y="868105"/>
                </a:lnTo>
                <a:lnTo>
                  <a:pt x="2341008" y="828675"/>
                </a:lnTo>
                <a:lnTo>
                  <a:pt x="2357996" y="817261"/>
                </a:lnTo>
                <a:lnTo>
                  <a:pt x="2371880" y="832165"/>
                </a:lnTo>
                <a:lnTo>
                  <a:pt x="2379010" y="858209"/>
                </a:lnTo>
                <a:lnTo>
                  <a:pt x="2381636" y="891677"/>
                </a:lnTo>
                <a:lnTo>
                  <a:pt x="2382012" y="928856"/>
                </a:lnTo>
                <a:lnTo>
                  <a:pt x="2382012" y="1135777"/>
                </a:lnTo>
              </a:path>
            </a:pathLst>
          </a:custGeom>
          <a:ln w="25400">
            <a:solidFill>
              <a:schemeClr val="accent1"/>
            </a:solidFill>
          </a:ln>
        </p:spPr>
        <p:txBody>
          <a:bodyPr wrap="square" lIns="0" tIns="0" rIns="0" bIns="0" rtlCol="0"/>
          <a:lstStyle/>
          <a:p>
            <a:endParaRPr lang="de-DE" sz="1200">
              <a:solidFill>
                <a:schemeClr val="accent2"/>
              </a:solidFill>
            </a:endParaRPr>
          </a:p>
        </p:txBody>
      </p:sp>
      <p:sp>
        <p:nvSpPr>
          <p:cNvPr id="118" name="object 107">
            <a:extLst>
              <a:ext uri="{FF2B5EF4-FFF2-40B4-BE49-F238E27FC236}">
                <a16:creationId xmlns:a16="http://schemas.microsoft.com/office/drawing/2014/main" xmlns="" id="{C4DD93D9-1852-45B4-B62A-44EF228F36CD}"/>
              </a:ext>
            </a:extLst>
          </p:cNvPr>
          <p:cNvSpPr/>
          <p:nvPr/>
        </p:nvSpPr>
        <p:spPr>
          <a:xfrm>
            <a:off x="4902108" y="2676883"/>
            <a:ext cx="78025" cy="7802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119" name="object 108">
            <a:extLst>
              <a:ext uri="{FF2B5EF4-FFF2-40B4-BE49-F238E27FC236}">
                <a16:creationId xmlns:a16="http://schemas.microsoft.com/office/drawing/2014/main" xmlns="" id="{52130DF4-7F1B-4B00-81B8-CCE415858DC3}"/>
              </a:ext>
            </a:extLst>
          </p:cNvPr>
          <p:cNvSpPr/>
          <p:nvPr/>
        </p:nvSpPr>
        <p:spPr>
          <a:xfrm>
            <a:off x="5263196" y="2677565"/>
            <a:ext cx="78025" cy="78025"/>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120" name="object 109">
            <a:extLst>
              <a:ext uri="{FF2B5EF4-FFF2-40B4-BE49-F238E27FC236}">
                <a16:creationId xmlns:a16="http://schemas.microsoft.com/office/drawing/2014/main" xmlns="" id="{987371A2-6995-4D5E-8EAA-352432BDF934}"/>
              </a:ext>
            </a:extLst>
          </p:cNvPr>
          <p:cNvSpPr/>
          <p:nvPr/>
        </p:nvSpPr>
        <p:spPr>
          <a:xfrm>
            <a:off x="5720786" y="2737113"/>
            <a:ext cx="78025" cy="7802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121" name="object 110">
            <a:extLst>
              <a:ext uri="{FF2B5EF4-FFF2-40B4-BE49-F238E27FC236}">
                <a16:creationId xmlns:a16="http://schemas.microsoft.com/office/drawing/2014/main" xmlns="" id="{D3380132-2FB7-46A6-A6C4-16F20559A1C1}"/>
              </a:ext>
            </a:extLst>
          </p:cNvPr>
          <p:cNvSpPr/>
          <p:nvPr/>
        </p:nvSpPr>
        <p:spPr>
          <a:xfrm>
            <a:off x="5596485" y="2199351"/>
            <a:ext cx="78025" cy="7802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122" name="object 111">
            <a:extLst>
              <a:ext uri="{FF2B5EF4-FFF2-40B4-BE49-F238E27FC236}">
                <a16:creationId xmlns:a16="http://schemas.microsoft.com/office/drawing/2014/main" xmlns="" id="{156A3897-ECF3-4027-88E9-BA044E2411DE}"/>
              </a:ext>
            </a:extLst>
          </p:cNvPr>
          <p:cNvSpPr/>
          <p:nvPr/>
        </p:nvSpPr>
        <p:spPr>
          <a:xfrm>
            <a:off x="6646893" y="2672900"/>
            <a:ext cx="149228" cy="14242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de-DE" sz="1200">
              <a:solidFill>
                <a:schemeClr val="accent2"/>
              </a:solidFill>
            </a:endParaRPr>
          </a:p>
        </p:txBody>
      </p:sp>
      <p:sp>
        <p:nvSpPr>
          <p:cNvPr id="124" name="object 114">
            <a:extLst>
              <a:ext uri="{FF2B5EF4-FFF2-40B4-BE49-F238E27FC236}">
                <a16:creationId xmlns:a16="http://schemas.microsoft.com/office/drawing/2014/main" xmlns="" id="{0D43F7B6-7FAF-48FB-ABAF-A4A5C5EC4BBC}"/>
              </a:ext>
            </a:extLst>
          </p:cNvPr>
          <p:cNvSpPr txBox="1"/>
          <p:nvPr/>
        </p:nvSpPr>
        <p:spPr>
          <a:xfrm>
            <a:off x="4619621" y="1835643"/>
            <a:ext cx="196123" cy="131434"/>
          </a:xfrm>
          <a:prstGeom prst="rect">
            <a:avLst/>
          </a:prstGeom>
        </p:spPr>
        <p:txBody>
          <a:bodyPr vert="horz" wrap="square" lIns="0" tIns="8243" rIns="0" bIns="0" rtlCol="0">
            <a:spAutoFit/>
          </a:bodyPr>
          <a:lstStyle/>
          <a:p>
            <a:pPr marL="8242">
              <a:spcBef>
                <a:spcPts val="65"/>
              </a:spcBef>
            </a:pPr>
            <a:r>
              <a:rPr lang="de-DE" sz="800">
                <a:cs typeface="HelveticaNeueLTPro-Lt"/>
              </a:rPr>
              <a:t>19,4</a:t>
            </a:r>
          </a:p>
        </p:txBody>
      </p:sp>
      <p:sp>
        <p:nvSpPr>
          <p:cNvPr id="125" name="object 115">
            <a:extLst>
              <a:ext uri="{FF2B5EF4-FFF2-40B4-BE49-F238E27FC236}">
                <a16:creationId xmlns:a16="http://schemas.microsoft.com/office/drawing/2014/main" xmlns="" id="{70B25284-82D5-4AB0-86F8-7B5329EE2181}"/>
              </a:ext>
            </a:extLst>
          </p:cNvPr>
          <p:cNvSpPr txBox="1"/>
          <p:nvPr/>
        </p:nvSpPr>
        <p:spPr>
          <a:xfrm>
            <a:off x="4619621" y="2182939"/>
            <a:ext cx="196123" cy="131434"/>
          </a:xfrm>
          <a:prstGeom prst="rect">
            <a:avLst/>
          </a:prstGeom>
        </p:spPr>
        <p:txBody>
          <a:bodyPr vert="horz" wrap="square" lIns="0" tIns="8243" rIns="0" bIns="0" rtlCol="0">
            <a:spAutoFit/>
          </a:bodyPr>
          <a:lstStyle/>
          <a:p>
            <a:pPr marL="8242">
              <a:spcBef>
                <a:spcPts val="65"/>
              </a:spcBef>
            </a:pPr>
            <a:r>
              <a:rPr lang="de-DE" sz="800">
                <a:cs typeface="HelveticaNeueLTPro-Lt"/>
              </a:rPr>
              <a:t>13,9</a:t>
            </a:r>
          </a:p>
        </p:txBody>
      </p:sp>
      <p:sp>
        <p:nvSpPr>
          <p:cNvPr id="126" name="object 116">
            <a:extLst>
              <a:ext uri="{FF2B5EF4-FFF2-40B4-BE49-F238E27FC236}">
                <a16:creationId xmlns:a16="http://schemas.microsoft.com/office/drawing/2014/main" xmlns="" id="{A45B4232-A620-4012-96A5-DFDEC982CE6F}"/>
              </a:ext>
            </a:extLst>
          </p:cNvPr>
          <p:cNvSpPr txBox="1"/>
          <p:nvPr/>
        </p:nvSpPr>
        <p:spPr>
          <a:xfrm>
            <a:off x="4647898" y="2530234"/>
            <a:ext cx="196123" cy="131434"/>
          </a:xfrm>
          <a:prstGeom prst="rect">
            <a:avLst/>
          </a:prstGeom>
        </p:spPr>
        <p:txBody>
          <a:bodyPr vert="horz" wrap="square" lIns="0" tIns="8243" rIns="0" bIns="0" rtlCol="0">
            <a:spAutoFit/>
          </a:bodyPr>
          <a:lstStyle/>
          <a:p>
            <a:pPr marL="8242">
              <a:spcBef>
                <a:spcPts val="65"/>
              </a:spcBef>
            </a:pPr>
            <a:r>
              <a:rPr lang="de-DE" sz="800">
                <a:cs typeface="HelveticaNeueLTPro-Lt"/>
              </a:rPr>
              <a:t>8,3</a:t>
            </a:r>
          </a:p>
        </p:txBody>
      </p:sp>
      <p:sp>
        <p:nvSpPr>
          <p:cNvPr id="127" name="object 117">
            <a:extLst>
              <a:ext uri="{FF2B5EF4-FFF2-40B4-BE49-F238E27FC236}">
                <a16:creationId xmlns:a16="http://schemas.microsoft.com/office/drawing/2014/main" xmlns="" id="{1C183E3C-6279-454F-9B01-BE41A43423E7}"/>
              </a:ext>
            </a:extLst>
          </p:cNvPr>
          <p:cNvSpPr txBox="1"/>
          <p:nvPr/>
        </p:nvSpPr>
        <p:spPr>
          <a:xfrm>
            <a:off x="4665202" y="2877530"/>
            <a:ext cx="2142408" cy="131434"/>
          </a:xfrm>
          <a:prstGeom prst="rect">
            <a:avLst/>
          </a:prstGeom>
        </p:spPr>
        <p:txBody>
          <a:bodyPr vert="horz" wrap="square" lIns="0" tIns="8243" rIns="0" bIns="0" rtlCol="0">
            <a:spAutoFit/>
          </a:bodyPr>
          <a:lstStyle/>
          <a:p>
            <a:pPr marL="8242">
              <a:spcBef>
                <a:spcPts val="65"/>
              </a:spcBef>
              <a:tabLst>
                <a:tab pos="1823609" algn="l"/>
              </a:tabLst>
            </a:pPr>
            <a:r>
              <a:rPr lang="de-DE" sz="800">
                <a:cs typeface="HelveticaNeueLTPro-Lt"/>
              </a:rPr>
              <a:t>2,8 </a:t>
            </a:r>
            <a:r>
              <a:rPr lang="de-DE" sz="800" spc="55">
                <a:cs typeface="HelveticaNeueLTPro-Lt"/>
              </a:rPr>
              <a:t> </a:t>
            </a:r>
            <a:r>
              <a:rPr lang="de-DE" sz="800" u="dash">
                <a:uFill>
                  <a:solidFill>
                    <a:srgbClr val="939598"/>
                  </a:solidFill>
                </a:uFill>
                <a:cs typeface="HelveticaNeueLTPro-Lt"/>
              </a:rPr>
              <a:t> 	</a:t>
            </a:r>
            <a:endParaRPr lang="de-DE" sz="800">
              <a:cs typeface="HelveticaNeueLTPro-Lt"/>
            </a:endParaRPr>
          </a:p>
        </p:txBody>
      </p:sp>
      <p:sp>
        <p:nvSpPr>
          <p:cNvPr id="128" name="object 118">
            <a:extLst>
              <a:ext uri="{FF2B5EF4-FFF2-40B4-BE49-F238E27FC236}">
                <a16:creationId xmlns:a16="http://schemas.microsoft.com/office/drawing/2014/main" xmlns="" id="{83B86B67-DC2C-4EAD-9134-91F67DA32977}"/>
              </a:ext>
            </a:extLst>
          </p:cNvPr>
          <p:cNvSpPr txBox="1"/>
          <p:nvPr/>
        </p:nvSpPr>
        <p:spPr>
          <a:xfrm>
            <a:off x="4737506" y="3051178"/>
            <a:ext cx="78546" cy="131434"/>
          </a:xfrm>
          <a:prstGeom prst="rect">
            <a:avLst/>
          </a:prstGeom>
        </p:spPr>
        <p:txBody>
          <a:bodyPr vert="horz" wrap="square" lIns="0" tIns="8243" rIns="0" bIns="0" rtlCol="0">
            <a:spAutoFit/>
          </a:bodyPr>
          <a:lstStyle/>
          <a:p>
            <a:pPr marL="8242">
              <a:spcBef>
                <a:spcPts val="65"/>
              </a:spcBef>
            </a:pPr>
            <a:r>
              <a:rPr lang="de-DE" sz="800">
                <a:cs typeface="HelveticaNeueLTPro-Lt"/>
              </a:rPr>
              <a:t>0</a:t>
            </a:r>
          </a:p>
        </p:txBody>
      </p:sp>
      <p:sp>
        <p:nvSpPr>
          <p:cNvPr id="131" name="object 49">
            <a:extLst>
              <a:ext uri="{FF2B5EF4-FFF2-40B4-BE49-F238E27FC236}">
                <a16:creationId xmlns:a16="http://schemas.microsoft.com/office/drawing/2014/main" xmlns="" id="{947476DC-26BC-4BC3-B42F-1D5F9A36D39F}"/>
              </a:ext>
            </a:extLst>
          </p:cNvPr>
          <p:cNvSpPr txBox="1"/>
          <p:nvPr/>
        </p:nvSpPr>
        <p:spPr>
          <a:xfrm>
            <a:off x="4848517" y="3375160"/>
            <a:ext cx="321594" cy="100656"/>
          </a:xfrm>
          <a:prstGeom prst="rect">
            <a:avLst/>
          </a:prstGeom>
        </p:spPr>
        <p:txBody>
          <a:bodyPr vert="horz" wrap="square" lIns="0" tIns="8243" rIns="0" bIns="0" rtlCol="0">
            <a:spAutoFit/>
          </a:bodyPr>
          <a:lstStyle/>
          <a:p>
            <a:pPr marL="8242">
              <a:spcBef>
                <a:spcPts val="65"/>
              </a:spcBef>
              <a:tabLst>
                <a:tab pos="554295" algn="l"/>
                <a:tab pos="1278793" algn="l"/>
              </a:tabLst>
            </a:pPr>
            <a:r>
              <a:rPr lang="de-DE" sz="600">
                <a:cs typeface="HelveticaNeueLTPro-Lt"/>
              </a:rPr>
              <a:t>morgens</a:t>
            </a:r>
          </a:p>
        </p:txBody>
      </p:sp>
      <p:sp>
        <p:nvSpPr>
          <p:cNvPr id="132" name="object 49">
            <a:extLst>
              <a:ext uri="{FF2B5EF4-FFF2-40B4-BE49-F238E27FC236}">
                <a16:creationId xmlns:a16="http://schemas.microsoft.com/office/drawing/2014/main" xmlns="" id="{2B468D65-BAF0-4789-9B87-2BB0CEA24812}"/>
              </a:ext>
            </a:extLst>
          </p:cNvPr>
          <p:cNvSpPr txBox="1"/>
          <p:nvPr/>
        </p:nvSpPr>
        <p:spPr>
          <a:xfrm>
            <a:off x="5497983" y="3375160"/>
            <a:ext cx="289226" cy="100656"/>
          </a:xfrm>
          <a:prstGeom prst="rect">
            <a:avLst/>
          </a:prstGeom>
        </p:spPr>
        <p:txBody>
          <a:bodyPr vert="horz" wrap="square" lIns="0" tIns="8243" rIns="0" bIns="0" rtlCol="0">
            <a:spAutoFit/>
          </a:bodyPr>
          <a:lstStyle/>
          <a:p>
            <a:pPr marL="8242" algn="ctr">
              <a:spcBef>
                <a:spcPts val="65"/>
              </a:spcBef>
              <a:tabLst>
                <a:tab pos="554295" algn="l"/>
                <a:tab pos="1278793" algn="l"/>
              </a:tabLst>
            </a:pPr>
            <a:r>
              <a:rPr lang="de-DE" sz="600">
                <a:cs typeface="HelveticaNeueLTPro-Lt"/>
              </a:rPr>
              <a:t>abends</a:t>
            </a:r>
          </a:p>
        </p:txBody>
      </p:sp>
      <p:sp>
        <p:nvSpPr>
          <p:cNvPr id="133" name="object 49">
            <a:extLst>
              <a:ext uri="{FF2B5EF4-FFF2-40B4-BE49-F238E27FC236}">
                <a16:creationId xmlns:a16="http://schemas.microsoft.com/office/drawing/2014/main" xmlns="" id="{C98E443C-65B8-4D2D-AB3A-DDF551D1A858}"/>
              </a:ext>
            </a:extLst>
          </p:cNvPr>
          <p:cNvSpPr txBox="1"/>
          <p:nvPr/>
        </p:nvSpPr>
        <p:spPr>
          <a:xfrm>
            <a:off x="6329065" y="3375160"/>
            <a:ext cx="321594" cy="100656"/>
          </a:xfrm>
          <a:prstGeom prst="rect">
            <a:avLst/>
          </a:prstGeom>
        </p:spPr>
        <p:txBody>
          <a:bodyPr vert="horz" wrap="square" lIns="0" tIns="8243" rIns="0" bIns="0" rtlCol="0">
            <a:spAutoFit/>
          </a:bodyPr>
          <a:lstStyle/>
          <a:p>
            <a:pPr marL="8242" algn="ctr">
              <a:spcBef>
                <a:spcPts val="65"/>
              </a:spcBef>
              <a:tabLst>
                <a:tab pos="554295" algn="l"/>
                <a:tab pos="1278793" algn="l"/>
              </a:tabLst>
            </a:pPr>
            <a:r>
              <a:rPr lang="de-DE" sz="600">
                <a:cs typeface="HelveticaNeueLTPro-Lt"/>
              </a:rPr>
              <a:t>morgens</a:t>
            </a:r>
          </a:p>
        </p:txBody>
      </p:sp>
      <p:sp>
        <p:nvSpPr>
          <p:cNvPr id="134" name="object 53">
            <a:extLst>
              <a:ext uri="{FF2B5EF4-FFF2-40B4-BE49-F238E27FC236}">
                <a16:creationId xmlns:a16="http://schemas.microsoft.com/office/drawing/2014/main" xmlns="" id="{C5C05BFB-B50C-4288-8BFE-3557D6DBC2D6}"/>
              </a:ext>
            </a:extLst>
          </p:cNvPr>
          <p:cNvSpPr txBox="1"/>
          <p:nvPr/>
        </p:nvSpPr>
        <p:spPr>
          <a:xfrm>
            <a:off x="4888787" y="3230959"/>
            <a:ext cx="190427" cy="100656"/>
          </a:xfrm>
          <a:prstGeom prst="rect">
            <a:avLst/>
          </a:prstGeom>
        </p:spPr>
        <p:txBody>
          <a:bodyPr vert="horz" wrap="square" lIns="0" tIns="8243" rIns="0" bIns="0" rtlCol="0">
            <a:spAutoFit/>
          </a:bodyPr>
          <a:lstStyle/>
          <a:p>
            <a:pPr marL="8242">
              <a:spcBef>
                <a:spcPts val="65"/>
              </a:spcBef>
              <a:tabLst>
                <a:tab pos="298783" algn="l"/>
              </a:tabLst>
            </a:pPr>
            <a:r>
              <a:rPr lang="de-DE" sz="600">
                <a:cs typeface="HelveticaNeueLTPro-Lt"/>
              </a:rPr>
              <a:t>9, 11</a:t>
            </a:r>
          </a:p>
        </p:txBody>
      </p:sp>
      <p:sp>
        <p:nvSpPr>
          <p:cNvPr id="135" name="object 53">
            <a:extLst>
              <a:ext uri="{FF2B5EF4-FFF2-40B4-BE49-F238E27FC236}">
                <a16:creationId xmlns:a16="http://schemas.microsoft.com/office/drawing/2014/main" xmlns="" id="{C58266E5-0E4B-4540-AFE2-F6B9CC30E0C0}"/>
              </a:ext>
            </a:extLst>
          </p:cNvPr>
          <p:cNvSpPr txBox="1"/>
          <p:nvPr/>
        </p:nvSpPr>
        <p:spPr>
          <a:xfrm>
            <a:off x="5221040" y="3230959"/>
            <a:ext cx="874257" cy="100656"/>
          </a:xfrm>
          <a:prstGeom prst="rect">
            <a:avLst/>
          </a:prstGeom>
        </p:spPr>
        <p:txBody>
          <a:bodyPr vert="horz" wrap="square" lIns="0" tIns="8243" rIns="0" bIns="0" rtlCol="0">
            <a:spAutoFit/>
          </a:bodyPr>
          <a:lstStyle/>
          <a:p>
            <a:pPr marL="8242">
              <a:spcBef>
                <a:spcPts val="65"/>
              </a:spcBef>
              <a:tabLst>
                <a:tab pos="298783" algn="l"/>
              </a:tabLst>
            </a:pPr>
            <a:r>
              <a:rPr lang="de-DE" sz="600">
                <a:cs typeface="HelveticaNeueLTPro-Lt"/>
              </a:rPr>
              <a:t>15, 17, 19, 21, 23, 1, 3, 5   </a:t>
            </a:r>
          </a:p>
        </p:txBody>
      </p:sp>
      <p:sp>
        <p:nvSpPr>
          <p:cNvPr id="136" name="object 53">
            <a:extLst>
              <a:ext uri="{FF2B5EF4-FFF2-40B4-BE49-F238E27FC236}">
                <a16:creationId xmlns:a16="http://schemas.microsoft.com/office/drawing/2014/main" xmlns="" id="{B05E7DAF-0E8E-4808-A05A-A1AF9129210F}"/>
              </a:ext>
            </a:extLst>
          </p:cNvPr>
          <p:cNvSpPr txBox="1"/>
          <p:nvPr/>
        </p:nvSpPr>
        <p:spPr>
          <a:xfrm>
            <a:off x="6166761" y="3230959"/>
            <a:ext cx="157614" cy="100656"/>
          </a:xfrm>
          <a:prstGeom prst="rect">
            <a:avLst/>
          </a:prstGeom>
        </p:spPr>
        <p:txBody>
          <a:bodyPr vert="horz" wrap="square" lIns="0" tIns="8243" rIns="0" bIns="0" rtlCol="0">
            <a:spAutoFit/>
          </a:bodyPr>
          <a:lstStyle/>
          <a:p>
            <a:pPr marL="8242">
              <a:spcBef>
                <a:spcPts val="65"/>
              </a:spcBef>
              <a:tabLst>
                <a:tab pos="298783" algn="l"/>
              </a:tabLst>
            </a:pPr>
            <a:r>
              <a:rPr lang="de-DE" sz="600">
                <a:cs typeface="HelveticaNeueLTPro-Lt"/>
              </a:rPr>
              <a:t>7, 9</a:t>
            </a:r>
          </a:p>
        </p:txBody>
      </p:sp>
      <p:sp>
        <p:nvSpPr>
          <p:cNvPr id="137" name="object 53">
            <a:extLst>
              <a:ext uri="{FF2B5EF4-FFF2-40B4-BE49-F238E27FC236}">
                <a16:creationId xmlns:a16="http://schemas.microsoft.com/office/drawing/2014/main" xmlns="" id="{44F4E7B6-40FE-4B43-BB96-82313BE59940}"/>
              </a:ext>
            </a:extLst>
          </p:cNvPr>
          <p:cNvSpPr txBox="1"/>
          <p:nvPr/>
        </p:nvSpPr>
        <p:spPr>
          <a:xfrm>
            <a:off x="6882041" y="3299066"/>
            <a:ext cx="204827" cy="131434"/>
          </a:xfrm>
          <a:prstGeom prst="rect">
            <a:avLst/>
          </a:prstGeom>
        </p:spPr>
        <p:txBody>
          <a:bodyPr vert="horz" wrap="square" lIns="0" tIns="8243" rIns="0" bIns="0" rtlCol="0">
            <a:spAutoFit/>
          </a:bodyPr>
          <a:lstStyle/>
          <a:p>
            <a:pPr marL="8242">
              <a:spcBef>
                <a:spcPts val="65"/>
              </a:spcBef>
              <a:tabLst>
                <a:tab pos="298783" algn="l"/>
              </a:tabLst>
            </a:pPr>
            <a:r>
              <a:rPr lang="de-DE" sz="800">
                <a:cs typeface="HelveticaNeueLTPro-Lt"/>
              </a:rPr>
              <a:t>Uhr</a:t>
            </a:r>
          </a:p>
        </p:txBody>
      </p:sp>
      <p:sp>
        <p:nvSpPr>
          <p:cNvPr id="138" name="object 53">
            <a:extLst>
              <a:ext uri="{FF2B5EF4-FFF2-40B4-BE49-F238E27FC236}">
                <a16:creationId xmlns:a16="http://schemas.microsoft.com/office/drawing/2014/main" xmlns="" id="{01D29797-50E6-4605-A6E6-B8BB2AC7D82B}"/>
              </a:ext>
            </a:extLst>
          </p:cNvPr>
          <p:cNvSpPr txBox="1"/>
          <p:nvPr/>
        </p:nvSpPr>
        <p:spPr>
          <a:xfrm>
            <a:off x="4616625" y="3293490"/>
            <a:ext cx="204827" cy="131434"/>
          </a:xfrm>
          <a:prstGeom prst="rect">
            <a:avLst/>
          </a:prstGeom>
        </p:spPr>
        <p:txBody>
          <a:bodyPr vert="horz" wrap="square" lIns="0" tIns="8243" rIns="0" bIns="0" rtlCol="0">
            <a:spAutoFit/>
          </a:bodyPr>
          <a:lstStyle/>
          <a:p>
            <a:pPr marL="8242">
              <a:spcBef>
                <a:spcPts val="65"/>
              </a:spcBef>
              <a:tabLst>
                <a:tab pos="298783" algn="l"/>
              </a:tabLst>
            </a:pPr>
            <a:r>
              <a:rPr lang="de-DE" sz="800">
                <a:cs typeface="HelveticaNeueLTPro-Lt"/>
              </a:rPr>
              <a:t>Zeit</a:t>
            </a:r>
          </a:p>
        </p:txBody>
      </p:sp>
      <p:pic>
        <p:nvPicPr>
          <p:cNvPr id="130" name="Grafik 129">
            <a:extLst>
              <a:ext uri="{FF2B5EF4-FFF2-40B4-BE49-F238E27FC236}">
                <a16:creationId xmlns:a16="http://schemas.microsoft.com/office/drawing/2014/main" xmlns="" id="{B38C87BE-FA68-482D-8684-A5AB92DE73A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719711" y="587797"/>
            <a:ext cx="777365" cy="1361253"/>
          </a:xfrm>
          <a:prstGeom prst="rect">
            <a:avLst/>
          </a:prstGeom>
        </p:spPr>
      </p:pic>
      <p:sp>
        <p:nvSpPr>
          <p:cNvPr id="139" name="object 88">
            <a:extLst>
              <a:ext uri="{FF2B5EF4-FFF2-40B4-BE49-F238E27FC236}">
                <a16:creationId xmlns:a16="http://schemas.microsoft.com/office/drawing/2014/main" xmlns="" id="{CA23E9D6-90F6-4CAA-8DFD-10EFD20948CE}"/>
              </a:ext>
            </a:extLst>
          </p:cNvPr>
          <p:cNvSpPr/>
          <p:nvPr/>
        </p:nvSpPr>
        <p:spPr>
          <a:xfrm>
            <a:off x="3068888" y="3295784"/>
            <a:ext cx="1129770" cy="156912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00">
              <a:solidFill>
                <a:schemeClr val="accent2"/>
              </a:solidFill>
            </a:endParaRPr>
          </a:p>
        </p:txBody>
      </p:sp>
      <p:sp>
        <p:nvSpPr>
          <p:cNvPr id="141" name="object 15">
            <a:extLst>
              <a:ext uri="{FF2B5EF4-FFF2-40B4-BE49-F238E27FC236}">
                <a16:creationId xmlns:a16="http://schemas.microsoft.com/office/drawing/2014/main" xmlns="" id="{83CC07C2-71A3-45B4-9D25-70CC5AB9A25B}"/>
              </a:ext>
            </a:extLst>
          </p:cNvPr>
          <p:cNvSpPr/>
          <p:nvPr/>
        </p:nvSpPr>
        <p:spPr>
          <a:xfrm>
            <a:off x="988962" y="2115039"/>
            <a:ext cx="1967005"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142" name="object 41">
            <a:extLst>
              <a:ext uri="{FF2B5EF4-FFF2-40B4-BE49-F238E27FC236}">
                <a16:creationId xmlns:a16="http://schemas.microsoft.com/office/drawing/2014/main" xmlns="" id="{7C2C58C9-0EA3-453A-8F1B-C242DB58EEDA}"/>
              </a:ext>
            </a:extLst>
          </p:cNvPr>
          <p:cNvSpPr/>
          <p:nvPr/>
        </p:nvSpPr>
        <p:spPr>
          <a:xfrm>
            <a:off x="988962" y="1787381"/>
            <a:ext cx="1967006"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143" name="object 41">
            <a:extLst>
              <a:ext uri="{FF2B5EF4-FFF2-40B4-BE49-F238E27FC236}">
                <a16:creationId xmlns:a16="http://schemas.microsoft.com/office/drawing/2014/main" xmlns="" id="{6F387BE1-102C-41AB-8FF5-E03D5603EE93}"/>
              </a:ext>
            </a:extLst>
          </p:cNvPr>
          <p:cNvSpPr/>
          <p:nvPr/>
        </p:nvSpPr>
        <p:spPr>
          <a:xfrm>
            <a:off x="988962" y="1949499"/>
            <a:ext cx="1967006"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145" name="object 41">
            <a:extLst>
              <a:ext uri="{FF2B5EF4-FFF2-40B4-BE49-F238E27FC236}">
                <a16:creationId xmlns:a16="http://schemas.microsoft.com/office/drawing/2014/main" xmlns="" id="{33CD464D-3E20-4E94-93FE-F2A10EA20E85}"/>
              </a:ext>
            </a:extLst>
          </p:cNvPr>
          <p:cNvSpPr/>
          <p:nvPr/>
        </p:nvSpPr>
        <p:spPr>
          <a:xfrm>
            <a:off x="988962" y="2287974"/>
            <a:ext cx="1967006"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146" name="object 41">
            <a:extLst>
              <a:ext uri="{FF2B5EF4-FFF2-40B4-BE49-F238E27FC236}">
                <a16:creationId xmlns:a16="http://schemas.microsoft.com/office/drawing/2014/main" xmlns="" id="{F93D8748-9CB9-4A8D-8570-6393C8BC987D}"/>
              </a:ext>
            </a:extLst>
          </p:cNvPr>
          <p:cNvSpPr/>
          <p:nvPr/>
        </p:nvSpPr>
        <p:spPr>
          <a:xfrm>
            <a:off x="988962" y="2986175"/>
            <a:ext cx="1967006" cy="0"/>
          </a:xfrm>
          <a:custGeom>
            <a:avLst/>
            <a:gdLst/>
            <a:ahLst/>
            <a:cxnLst/>
            <a:rect l="l" t="t" r="r" b="b"/>
            <a:pathLst>
              <a:path w="2592070">
                <a:moveTo>
                  <a:pt x="0" y="0"/>
                </a:moveTo>
                <a:lnTo>
                  <a:pt x="2592044" y="0"/>
                </a:lnTo>
              </a:path>
            </a:pathLst>
          </a:custGeom>
          <a:ln w="8750">
            <a:solidFill>
              <a:srgbClr val="939598"/>
            </a:solidFill>
            <a:prstDash val="dot"/>
          </a:ln>
        </p:spPr>
        <p:txBody>
          <a:bodyPr wrap="square" lIns="0" tIns="0" rIns="0" bIns="0" rtlCol="0"/>
          <a:lstStyle/>
          <a:p>
            <a:endParaRPr lang="de-DE" sz="1200">
              <a:solidFill>
                <a:schemeClr val="accent2"/>
              </a:solidFill>
            </a:endParaRPr>
          </a:p>
        </p:txBody>
      </p:sp>
      <p:sp>
        <p:nvSpPr>
          <p:cNvPr id="140" name="Datumsplatzhalter 4">
            <a:extLst>
              <a:ext uri="{FF2B5EF4-FFF2-40B4-BE49-F238E27FC236}">
                <a16:creationId xmlns:a16="http://schemas.microsoft.com/office/drawing/2014/main" xmlns="" id="{57573E82-01A4-4767-BD00-3C45923ED570}"/>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47" name="Foliennummernplatzhalter 1">
            <a:extLst>
              <a:ext uri="{FF2B5EF4-FFF2-40B4-BE49-F238E27FC236}">
                <a16:creationId xmlns:a16="http://schemas.microsoft.com/office/drawing/2014/main" xmlns="" id="{7F350DE6-EAFE-45DD-B59B-D3031CDACA98}"/>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4</a:t>
            </a:fld>
            <a:endParaRPr lang="en-US"/>
          </a:p>
        </p:txBody>
      </p:sp>
    </p:spTree>
    <p:extLst>
      <p:ext uri="{BB962C8B-B14F-4D97-AF65-F5344CB8AC3E}">
        <p14:creationId xmlns:p14="http://schemas.microsoft.com/office/powerpoint/2010/main" val="395992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fik 44">
            <a:extLst>
              <a:ext uri="{FF2B5EF4-FFF2-40B4-BE49-F238E27FC236}">
                <a16:creationId xmlns:a16="http://schemas.microsoft.com/office/drawing/2014/main" xmlns="" id="{50A8BF46-E8E7-41AF-86CE-48846DCB9DE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57562" y="765644"/>
            <a:ext cx="1365615" cy="2311747"/>
          </a:xfrm>
          <a:prstGeom prst="rect">
            <a:avLst/>
          </a:prstGeom>
        </p:spPr>
      </p:pic>
      <p:pic>
        <p:nvPicPr>
          <p:cNvPr id="46" name="Grafik 45">
            <a:extLst>
              <a:ext uri="{FF2B5EF4-FFF2-40B4-BE49-F238E27FC236}">
                <a16:creationId xmlns:a16="http://schemas.microsoft.com/office/drawing/2014/main" xmlns="" id="{140F9CAC-AE8A-4C08-B820-1A4E69D1F76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96252" y="765431"/>
            <a:ext cx="1356562" cy="2298940"/>
          </a:xfrm>
          <a:prstGeom prst="rect">
            <a:avLst/>
          </a:prstGeom>
        </p:spPr>
      </p:pic>
      <p:sp>
        <p:nvSpPr>
          <p:cNvPr id="54" name="Content Placeholder 4">
            <a:extLst>
              <a:ext uri="{FF2B5EF4-FFF2-40B4-BE49-F238E27FC236}">
                <a16:creationId xmlns:a16="http://schemas.microsoft.com/office/drawing/2014/main" xmlns="" id="{D2641A62-D6FA-4808-82AC-94529FE1654A}"/>
              </a:ext>
            </a:extLst>
          </p:cNvPr>
          <p:cNvSpPr txBox="1">
            <a:spLocks/>
          </p:cNvSpPr>
          <p:nvPr/>
        </p:nvSpPr>
        <p:spPr>
          <a:xfrm>
            <a:off x="357902" y="3512340"/>
            <a:ext cx="4307317" cy="690179"/>
          </a:xfrm>
          <a:prstGeom prst="rect">
            <a:avLst/>
          </a:prstGeom>
        </p:spPr>
        <p:txBody>
          <a:bodyPr lIns="0">
            <a:noAutofit/>
          </a:bodyPr>
          <a:lstStyle>
            <a:lvl1pPr marL="0" indent="0" algn="l" defTabSz="914400"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7398" marR="0" lvl="1" indent="-171450" algn="l" defTabSz="914400" rtl="0" eaLnBrk="1" fontAlgn="auto" latinLnBrk="0" hangingPunct="1">
              <a:lnSpc>
                <a:spcPct val="150000"/>
              </a:lnSpc>
              <a:spcBef>
                <a:spcPts val="600"/>
              </a:spcBef>
              <a:spcAft>
                <a:spcPts val="0"/>
              </a:spcAft>
              <a:buClr>
                <a:schemeClr val="accent5"/>
              </a:buClr>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Zeigt die App einen Hinweis über dem </a:t>
            </a:r>
            <a:b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Menüsymbol            und dem Alarmsymbol </a:t>
            </a:r>
          </a:p>
        </p:txBody>
      </p:sp>
      <p:sp>
        <p:nvSpPr>
          <p:cNvPr id="2" name="Titel 1">
            <a:extLst>
              <a:ext uri="{FF2B5EF4-FFF2-40B4-BE49-F238E27FC236}">
                <a16:creationId xmlns:a16="http://schemas.microsoft.com/office/drawing/2014/main" xmlns="" id="{6CEB735A-5050-A742-AB52-449C47E4D51D}"/>
              </a:ext>
            </a:extLst>
          </p:cNvPr>
          <p:cNvSpPr>
            <a:spLocks noGrp="1"/>
          </p:cNvSpPr>
          <p:nvPr>
            <p:ph type="title"/>
          </p:nvPr>
        </p:nvSpPr>
        <p:spPr>
          <a:xfrm>
            <a:off x="507600" y="270000"/>
            <a:ext cx="8133163" cy="374151"/>
          </a:xfrm>
        </p:spPr>
        <p:txBody>
          <a:bodyPr/>
          <a:lstStyle/>
          <a:p>
            <a:r>
              <a:rPr lang="de-DE" altLang="de-DE">
                <a:ea typeface="ＭＳ Ｐゴシック" pitchFamily="34" charset="-128"/>
              </a:rPr>
              <a:t>Wenn keine Alarme</a:t>
            </a:r>
            <a:r>
              <a:rPr lang="de-DE" altLang="de-DE" baseline="30000">
                <a:ea typeface="ＭＳ Ｐゴシック" pitchFamily="34" charset="-128"/>
              </a:rPr>
              <a:t>1,2</a:t>
            </a:r>
            <a:r>
              <a:rPr lang="de-DE" altLang="de-DE">
                <a:ea typeface="ＭＳ Ｐゴシック" pitchFamily="34" charset="-128"/>
              </a:rPr>
              <a:t> verfügbar sind </a:t>
            </a:r>
            <a:r>
              <a:rPr lang="de-DE"/>
              <a:t/>
            </a:r>
            <a:br>
              <a:rPr lang="de-DE"/>
            </a:br>
            <a:endParaRPr lang="de-DE" noProof="0"/>
          </a:p>
        </p:txBody>
      </p:sp>
      <p:sp>
        <p:nvSpPr>
          <p:cNvPr id="8" name="Textplatzhalter 7">
            <a:extLst>
              <a:ext uri="{FF2B5EF4-FFF2-40B4-BE49-F238E27FC236}">
                <a16:creationId xmlns:a16="http://schemas.microsoft.com/office/drawing/2014/main" xmlns="" id="{4CBC8C69-EA6B-964B-8F62-D11895899B2E}"/>
              </a:ext>
            </a:extLst>
          </p:cNvPr>
          <p:cNvSpPr>
            <a:spLocks noGrp="1"/>
          </p:cNvSpPr>
          <p:nvPr>
            <p:ph type="body" sz="quarter" idx="24"/>
          </p:nvPr>
        </p:nvSpPr>
        <p:spPr>
          <a:xfrm>
            <a:off x="503238" y="4151429"/>
            <a:ext cx="8299756" cy="684213"/>
          </a:xfrm>
        </p:spPr>
        <p:txBody>
          <a:bodyPr/>
          <a:lstStyle/>
          <a:p>
            <a:r>
              <a:rPr lang="de-DE" b="1">
                <a:solidFill>
                  <a:schemeClr val="tx1"/>
                </a:solidFill>
              </a:rPr>
              <a:t>1. </a:t>
            </a:r>
            <a:r>
              <a:rPr lang="de-DE">
                <a:solidFill>
                  <a:schemeClr val="tx1"/>
                </a:solidFill>
              </a:rPr>
              <a:t>Alarme sind standardgemäß ausgeschaltet und müssen eingeschaltet werden. </a:t>
            </a:r>
            <a:r>
              <a:rPr lang="de-DE" b="1">
                <a:solidFill>
                  <a:schemeClr val="tx1"/>
                </a:solidFill>
              </a:rPr>
              <a:t>2. </a:t>
            </a:r>
            <a:r>
              <a:rPr lang="de-DE">
                <a:solidFill>
                  <a:schemeClr val="tx1"/>
                </a:solidFill>
              </a:rPr>
              <a:t>Die </a:t>
            </a:r>
            <a:r>
              <a:rPr lang="de-DE" err="1">
                <a:solidFill>
                  <a:schemeClr val="tx1"/>
                </a:solidFill>
              </a:rPr>
              <a:t>FreeStyle</a:t>
            </a:r>
            <a:r>
              <a:rPr lang="de-DE">
                <a:solidFill>
                  <a:schemeClr val="tx1"/>
                </a:solidFill>
              </a:rPr>
              <a:t> </a:t>
            </a:r>
            <a:r>
              <a:rPr lang="de-DE" err="1">
                <a:solidFill>
                  <a:schemeClr val="tx1"/>
                </a:solidFill>
              </a:rPr>
              <a:t>LibreLink</a:t>
            </a:r>
            <a:r>
              <a:rPr lang="de-DE">
                <a:solidFill>
                  <a:schemeClr val="tx1"/>
                </a:solidFill>
              </a:rPr>
              <a:t> App kann nur Alarme ausgeben, wenn der Sensor nicht zuvor mit dem Lesegerät gestartet wurde. Wenn die </a:t>
            </a:r>
            <a:r>
              <a:rPr lang="de-DE" err="1">
                <a:solidFill>
                  <a:schemeClr val="tx1"/>
                </a:solidFill>
              </a:rPr>
              <a:t>FreeStyle</a:t>
            </a:r>
            <a:r>
              <a:rPr lang="de-DE">
                <a:solidFill>
                  <a:schemeClr val="tx1"/>
                </a:solidFill>
              </a:rPr>
              <a:t> </a:t>
            </a:r>
            <a:r>
              <a:rPr lang="de-DE" err="1">
                <a:solidFill>
                  <a:schemeClr val="tx1"/>
                </a:solidFill>
              </a:rPr>
              <a:t>LibreLink</a:t>
            </a:r>
            <a:r>
              <a:rPr lang="de-DE">
                <a:solidFill>
                  <a:schemeClr val="tx1"/>
                </a:solidFill>
              </a:rPr>
              <a:t> App und das </a:t>
            </a:r>
            <a:r>
              <a:rPr lang="de-DE" err="1">
                <a:solidFill>
                  <a:schemeClr val="tx1"/>
                </a:solidFill>
              </a:rPr>
              <a:t>FreeStyle</a:t>
            </a:r>
            <a:r>
              <a:rPr lang="de-DE">
                <a:solidFill>
                  <a:schemeClr val="tx1"/>
                </a:solidFill>
              </a:rPr>
              <a:t> Libre 2 Lesegerät gleichzeitig verwendet werden sollen, muss der Sensor zuerst mit dem </a:t>
            </a:r>
            <a:r>
              <a:rPr lang="de-DE" err="1">
                <a:solidFill>
                  <a:schemeClr val="tx1"/>
                </a:solidFill>
              </a:rPr>
              <a:t>FreeStyle</a:t>
            </a:r>
            <a:r>
              <a:rPr lang="de-DE">
                <a:solidFill>
                  <a:schemeClr val="tx1"/>
                </a:solidFill>
              </a:rPr>
              <a:t> Libre 2 Lesegerät gescannt werden. In diesem Fall kann nur das </a:t>
            </a:r>
            <a:r>
              <a:rPr lang="de-DE" err="1">
                <a:solidFill>
                  <a:schemeClr val="tx1"/>
                </a:solidFill>
              </a:rPr>
              <a:t>FreeStyle</a:t>
            </a:r>
            <a:r>
              <a:rPr lang="de-DE">
                <a:solidFill>
                  <a:schemeClr val="tx1"/>
                </a:solidFill>
              </a:rPr>
              <a:t> Libre 2 Lesegerät die Alarme ausgeben. </a:t>
            </a:r>
            <a:r>
              <a:rPr lang="de-DE" b="1">
                <a:solidFill>
                  <a:schemeClr val="tx1"/>
                </a:solidFill>
              </a:rPr>
              <a:t>3. </a:t>
            </a:r>
            <a:r>
              <a:rPr lang="de-DE">
                <a:solidFill>
                  <a:schemeClr val="tx1"/>
                </a:solidFill>
              </a:rPr>
              <a:t>Die Nutzung von </a:t>
            </a:r>
            <a:r>
              <a:rPr lang="de-DE" err="1">
                <a:solidFill>
                  <a:schemeClr val="tx1"/>
                </a:solidFill>
              </a:rPr>
              <a:t>FreeStyle</a:t>
            </a:r>
            <a:r>
              <a:rPr lang="de-DE">
                <a:solidFill>
                  <a:schemeClr val="tx1"/>
                </a:solidFill>
              </a:rPr>
              <a:t> </a:t>
            </a:r>
            <a:r>
              <a:rPr lang="de-DE" err="1">
                <a:solidFill>
                  <a:schemeClr val="tx1"/>
                </a:solidFill>
              </a:rPr>
              <a:t>LibreLink</a:t>
            </a:r>
            <a:r>
              <a:rPr lang="de-DE">
                <a:solidFill>
                  <a:schemeClr val="tx1"/>
                </a:solidFill>
              </a:rPr>
              <a:t> erfordert eine Registrierung bei </a:t>
            </a:r>
            <a:r>
              <a:rPr lang="de-DE" err="1">
                <a:solidFill>
                  <a:schemeClr val="tx1"/>
                </a:solidFill>
              </a:rPr>
              <a:t>LibreView</a:t>
            </a:r>
            <a:r>
              <a:rPr lang="de-DE">
                <a:solidFill>
                  <a:schemeClr val="tx1"/>
                </a:solidFill>
              </a:rPr>
              <a:t>, einem Dienst von Abbott und </a:t>
            </a:r>
            <a:r>
              <a:rPr lang="de-DE" err="1">
                <a:solidFill>
                  <a:schemeClr val="tx1"/>
                </a:solidFill>
              </a:rPr>
              <a:t>Newyu</a:t>
            </a:r>
            <a:r>
              <a:rPr lang="de-DE">
                <a:solidFill>
                  <a:schemeClr val="tx1"/>
                </a:solidFill>
              </a:rPr>
              <a:t>, Inc. </a:t>
            </a:r>
            <a:r>
              <a:rPr lang="de-DE" b="1">
                <a:solidFill>
                  <a:schemeClr val="tx1"/>
                </a:solidFill>
              </a:rPr>
              <a:t>4. </a:t>
            </a:r>
            <a:r>
              <a:rPr lang="de-DE">
                <a:solidFill>
                  <a:schemeClr val="tx1"/>
                </a:solidFill>
              </a:rPr>
              <a:t>Die </a:t>
            </a:r>
            <a:r>
              <a:rPr lang="de-DE" err="1">
                <a:solidFill>
                  <a:schemeClr val="tx1"/>
                </a:solidFill>
              </a:rPr>
              <a:t>FreeStyle</a:t>
            </a:r>
            <a:r>
              <a:rPr lang="de-DE">
                <a:solidFill>
                  <a:schemeClr val="tx1"/>
                </a:solidFill>
              </a:rPr>
              <a:t> </a:t>
            </a:r>
            <a:r>
              <a:rPr lang="de-DE" err="1">
                <a:solidFill>
                  <a:schemeClr val="tx1"/>
                </a:solidFill>
              </a:rPr>
              <a:t>LibreLink</a:t>
            </a:r>
            <a:r>
              <a:rPr lang="de-DE">
                <a:solidFill>
                  <a:schemeClr val="tx1"/>
                </a:solidFill>
              </a:rPr>
              <a:t> App ist nur mit bestimmten Mobilgeräten und Betriebssystemen kompatibel. Bevor Sie die App nutzen möchten, besuchen Sie bitte die Webseite www.FreeStyleLibre.de, um mehr Informationen zur Gerätekompatibilität zu erhalten. </a:t>
            </a:r>
          </a:p>
        </p:txBody>
      </p:sp>
      <p:pic>
        <p:nvPicPr>
          <p:cNvPr id="51" name="Picture 1">
            <a:extLst>
              <a:ext uri="{FF2B5EF4-FFF2-40B4-BE49-F238E27FC236}">
                <a16:creationId xmlns:a16="http://schemas.microsoft.com/office/drawing/2014/main" xmlns="" id="{69967A4E-65CC-4A42-B67D-441C4CFB98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7825" y="3852152"/>
            <a:ext cx="256989" cy="236711"/>
          </a:xfrm>
          <a:prstGeom prst="rect">
            <a:avLst/>
          </a:prstGeom>
        </p:spPr>
      </p:pic>
      <p:pic>
        <p:nvPicPr>
          <p:cNvPr id="52" name="Picture 4">
            <a:extLst>
              <a:ext uri="{FF2B5EF4-FFF2-40B4-BE49-F238E27FC236}">
                <a16:creationId xmlns:a16="http://schemas.microsoft.com/office/drawing/2014/main" xmlns="" id="{DB685730-7C19-41BA-93D7-F3F27E50B5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45192" y="3848637"/>
            <a:ext cx="310316" cy="212081"/>
          </a:xfrm>
          <a:prstGeom prst="rect">
            <a:avLst/>
          </a:prstGeom>
        </p:spPr>
      </p:pic>
      <p:sp>
        <p:nvSpPr>
          <p:cNvPr id="53" name="Content Placeholder 4">
            <a:extLst>
              <a:ext uri="{FF2B5EF4-FFF2-40B4-BE49-F238E27FC236}">
                <a16:creationId xmlns:a16="http://schemas.microsoft.com/office/drawing/2014/main" xmlns="" id="{1ABF325A-CC47-4A9F-94C0-8FD6961AB13B}"/>
              </a:ext>
            </a:extLst>
          </p:cNvPr>
          <p:cNvSpPr txBox="1">
            <a:spLocks/>
          </p:cNvSpPr>
          <p:nvPr/>
        </p:nvSpPr>
        <p:spPr>
          <a:xfrm>
            <a:off x="367841" y="1762228"/>
            <a:ext cx="5104272" cy="991893"/>
          </a:xfrm>
          <a:prstGeom prst="rect">
            <a:avLst/>
          </a:prstGeom>
        </p:spPr>
        <p:txBody>
          <a:bodyPr lIns="0">
            <a:noAutofit/>
          </a:bodyPr>
          <a:lstStyle>
            <a:lvl1pPr marL="0" indent="0" algn="l" defTabSz="914400"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11896" marR="0" lvl="1" indent="-155948" algn="l" defTabSz="914400" rtl="0" eaLnBrk="1" fontAlgn="auto" latinLnBrk="0" hangingPunct="1">
              <a:lnSpc>
                <a:spcPct val="100000"/>
              </a:lnSpc>
              <a:spcBef>
                <a:spcPts val="600"/>
              </a:spcBef>
              <a:spcAft>
                <a:spcPts val="0"/>
              </a:spcAft>
              <a:buClr>
                <a:schemeClr val="accent5"/>
              </a:buClr>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Bluetooth ist deaktiviert</a:t>
            </a:r>
          </a:p>
          <a:p>
            <a:pPr marL="311896" marR="0" lvl="1" indent="-155948" algn="l" defTabSz="914400" rtl="0" eaLnBrk="1" fontAlgn="auto" latinLnBrk="0" hangingPunct="1">
              <a:lnSpc>
                <a:spcPct val="100000"/>
              </a:lnSpc>
              <a:spcBef>
                <a:spcPts val="600"/>
              </a:spcBef>
              <a:spcAft>
                <a:spcPts val="0"/>
              </a:spcAft>
              <a:buClr>
                <a:schemeClr val="accent5"/>
              </a:buClr>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Benachrichtigungen sind deaktiviert</a:t>
            </a:r>
          </a:p>
          <a:p>
            <a:pPr marL="311896" marR="0" lvl="1" indent="-155948" algn="l" defTabSz="914400" rtl="0" eaLnBrk="1" fontAlgn="auto" latinLnBrk="0" hangingPunct="1">
              <a:lnSpc>
                <a:spcPct val="100000"/>
              </a:lnSpc>
              <a:spcBef>
                <a:spcPts val="600"/>
              </a:spcBef>
              <a:spcAft>
                <a:spcPts val="0"/>
              </a:spcAft>
              <a:buClr>
                <a:schemeClr val="accent5"/>
              </a:buClr>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Der Sensor kommuniziert seit mehr als 5 Minuten nicht mit </a:t>
            </a:r>
            <a:b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der App</a:t>
            </a:r>
            <a:r>
              <a:rPr kumimoji="0" lang="de-DE" sz="1200" b="0" i="0" u="none" strike="noStrike" kern="1200" cap="none" spc="0" normalizeH="0" baseline="30000" noProof="0">
                <a:ln>
                  <a:noFill/>
                </a:ln>
                <a:solidFill>
                  <a:srgbClr val="000000"/>
                </a:solidFill>
                <a:effectLst/>
                <a:uLnTx/>
                <a:uFillTx/>
                <a:latin typeface="Georgia"/>
                <a:ea typeface="+mn-ea"/>
                <a:cs typeface="Arial" panose="020B0604020202020204" pitchFamily="34" charset="0"/>
              </a:rPr>
              <a:t>3,4</a:t>
            </a: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 </a:t>
            </a:r>
          </a:p>
          <a:p>
            <a:pPr marL="311896" marR="0" lvl="1" indent="-155948" algn="l" defTabSz="914400" rtl="0" eaLnBrk="1" fontAlgn="auto" latinLnBrk="0" hangingPunct="1">
              <a:lnSpc>
                <a:spcPct val="100000"/>
              </a:lnSpc>
              <a:spcBef>
                <a:spcPts val="600"/>
              </a:spcBef>
              <a:spcAft>
                <a:spcPts val="0"/>
              </a:spcAft>
              <a:buClr>
                <a:schemeClr val="accent5"/>
              </a:buClr>
              <a:buSzTx/>
              <a:buFont typeface="Arial" panose="020B0604020202020204" pitchFamily="34" charset="0"/>
              <a:buChar char="•"/>
              <a:tabLst/>
              <a:defRPr/>
            </a:pP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Standortberechtigungen wurden abgelehnt (nur Android)</a:t>
            </a:r>
          </a:p>
        </p:txBody>
      </p:sp>
      <p:sp>
        <p:nvSpPr>
          <p:cNvPr id="55" name="Content Placeholder 4">
            <a:extLst>
              <a:ext uri="{FF2B5EF4-FFF2-40B4-BE49-F238E27FC236}">
                <a16:creationId xmlns:a16="http://schemas.microsoft.com/office/drawing/2014/main" xmlns="" id="{B4F8C2AF-677C-48FE-9016-8D4B63094CBE}"/>
              </a:ext>
            </a:extLst>
          </p:cNvPr>
          <p:cNvSpPr txBox="1">
            <a:spLocks/>
          </p:cNvSpPr>
          <p:nvPr/>
        </p:nvSpPr>
        <p:spPr>
          <a:xfrm>
            <a:off x="425012" y="1006747"/>
            <a:ext cx="4970067" cy="755482"/>
          </a:xfrm>
          <a:prstGeom prst="rect">
            <a:avLst/>
          </a:prstGeom>
        </p:spPr>
        <p:txBody>
          <a:bodyPr>
            <a:noAutofit/>
          </a:bodyPr>
          <a:lstStyle>
            <a:lvl1pPr marL="0" indent="0" algn="l" defTabSz="914400"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t>Alarme sind nicht verfügbar, wenn mindestens ein Alarm aktiviert ist und mindestens eine der folgenden Bedingungen erfüllt ist:</a:t>
            </a:r>
          </a:p>
        </p:txBody>
      </p:sp>
      <p:sp>
        <p:nvSpPr>
          <p:cNvPr id="56" name="Content Placeholder 4">
            <a:extLst>
              <a:ext uri="{FF2B5EF4-FFF2-40B4-BE49-F238E27FC236}">
                <a16:creationId xmlns:a16="http://schemas.microsoft.com/office/drawing/2014/main" xmlns="" id="{1B8D5E3C-4787-4363-84C3-F319E09AF95A}"/>
              </a:ext>
            </a:extLst>
          </p:cNvPr>
          <p:cNvSpPr txBox="1">
            <a:spLocks/>
          </p:cNvSpPr>
          <p:nvPr/>
        </p:nvSpPr>
        <p:spPr>
          <a:xfrm>
            <a:off x="425011" y="3274041"/>
            <a:ext cx="4811041" cy="362120"/>
          </a:xfrm>
          <a:prstGeom prst="rect">
            <a:avLst/>
          </a:prstGeom>
        </p:spPr>
        <p:txBody>
          <a:bodyPr>
            <a:noAutofit/>
          </a:bodyPr>
          <a:lstStyle>
            <a:lvl1pPr marL="0" indent="0" algn="l" defTabSz="914400"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t>Wenn Alarme nicht verfügbar sind: </a:t>
            </a:r>
          </a:p>
        </p:txBody>
      </p:sp>
      <p:cxnSp>
        <p:nvCxnSpPr>
          <p:cNvPr id="25" name="Gerade Verbindung 35">
            <a:extLst>
              <a:ext uri="{FF2B5EF4-FFF2-40B4-BE49-F238E27FC236}">
                <a16:creationId xmlns:a16="http://schemas.microsoft.com/office/drawing/2014/main" xmlns="" id="{270729C7-2542-4EA0-B769-462FBECA4FE8}"/>
              </a:ext>
            </a:extLst>
          </p:cNvPr>
          <p:cNvCxnSpPr>
            <a:cxnSpLocks/>
          </p:cNvCxnSpPr>
          <p:nvPr/>
        </p:nvCxnSpPr>
        <p:spPr>
          <a:xfrm>
            <a:off x="502919" y="1006746"/>
            <a:ext cx="4615733"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xmlns="" id="{4763A7CB-3528-4E50-A6E6-39428E49AC9E}"/>
              </a:ext>
            </a:extLst>
          </p:cNvPr>
          <p:cNvCxnSpPr>
            <a:cxnSpLocks/>
          </p:cNvCxnSpPr>
          <p:nvPr/>
        </p:nvCxnSpPr>
        <p:spPr>
          <a:xfrm>
            <a:off x="502919" y="3270803"/>
            <a:ext cx="4615733" cy="3238"/>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hteck: abgerundete Ecken 9">
            <a:extLst>
              <a:ext uri="{FF2B5EF4-FFF2-40B4-BE49-F238E27FC236}">
                <a16:creationId xmlns:a16="http://schemas.microsoft.com/office/drawing/2014/main" xmlns="" id="{C0817553-F2EB-48FE-85AC-07B90B920E26}"/>
              </a:ext>
            </a:extLst>
          </p:cNvPr>
          <p:cNvSpPr/>
          <p:nvPr/>
        </p:nvSpPr>
        <p:spPr>
          <a:xfrm>
            <a:off x="5395078" y="2982390"/>
            <a:ext cx="3248891" cy="1313889"/>
          </a:xfrm>
          <a:prstGeom prst="roundRect">
            <a:avLst/>
          </a:prstGeom>
          <a:gradFill>
            <a:gsLst>
              <a:gs pos="0">
                <a:schemeClr val="accent2"/>
              </a:gs>
              <a:gs pos="100000">
                <a:srgbClr val="1494D3"/>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Georgia"/>
                <a:ea typeface="+mn-ea"/>
                <a:cs typeface="Arial" panose="020B0604020202020204" pitchFamily="34" charset="0"/>
              </a:rPr>
              <a:t>Nach dem Update erkennt die App, wenn </a:t>
            </a:r>
            <a:br>
              <a:rPr kumimoji="0" lang="de-DE" sz="1000" b="1" i="0" u="none" strike="noStrike" kern="1200" cap="none" spc="0" normalizeH="0" baseline="0" noProof="0">
                <a:ln>
                  <a:noFill/>
                </a:ln>
                <a:solidFill>
                  <a:prstClr val="white"/>
                </a:solidFill>
                <a:effectLst/>
                <a:uLnTx/>
                <a:uFillTx/>
                <a:latin typeface="Georgia"/>
                <a:ea typeface="+mn-ea"/>
                <a:cs typeface="Arial" panose="020B0604020202020204" pitchFamily="34" charset="0"/>
              </a:rPr>
            </a:br>
            <a:r>
              <a:rPr kumimoji="0" lang="de-DE" sz="1000" b="1" i="0" u="none" strike="noStrike" kern="1200" cap="none" spc="0" normalizeH="0" baseline="0" noProof="0">
                <a:ln>
                  <a:noFill/>
                </a:ln>
                <a:solidFill>
                  <a:prstClr val="white"/>
                </a:solidFill>
                <a:effectLst/>
                <a:uLnTx/>
                <a:uFillTx/>
                <a:latin typeface="Georgia"/>
                <a:ea typeface="+mn-ea"/>
                <a:cs typeface="Arial" panose="020B0604020202020204" pitchFamily="34" charset="0"/>
              </a:rPr>
              <a:t>der „Nicht stören“-Modus         am Telefon eingeschaltet ist!</a:t>
            </a:r>
            <a:br>
              <a:rPr kumimoji="0" lang="de-DE" sz="1000" b="1" i="0" u="none" strike="noStrike" kern="1200" cap="none" spc="0" normalizeH="0" baseline="0" noProof="0">
                <a:ln>
                  <a:noFill/>
                </a:ln>
                <a:solidFill>
                  <a:prstClr val="white"/>
                </a:solidFill>
                <a:effectLst/>
                <a:uLnTx/>
                <a:uFillTx/>
                <a:latin typeface="Georgia"/>
                <a:ea typeface="+mn-ea"/>
                <a:cs typeface="Arial" panose="020B0604020202020204" pitchFamily="34" charset="0"/>
              </a:rPr>
            </a:br>
            <a:endParaRPr kumimoji="0" lang="de-DE" sz="1000" b="1"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Georgia"/>
                <a:ea typeface="+mn-ea"/>
                <a:cs typeface="Arial" panose="020B0604020202020204" pitchFamily="34" charset="0"/>
              </a:rPr>
              <a:t>Wenn in den Alarmeinstellungen die Option „Nicht stören“ aktiviert ist, liefert die App Alarme.</a:t>
            </a:r>
            <a:endParaRPr kumimoji="0" lang="de-DE" sz="10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pic>
        <p:nvPicPr>
          <p:cNvPr id="21" name="Grafik 20">
            <a:extLst>
              <a:ext uri="{FF2B5EF4-FFF2-40B4-BE49-F238E27FC236}">
                <a16:creationId xmlns:a16="http://schemas.microsoft.com/office/drawing/2014/main" xmlns="" id="{A84AACC8-F11A-451E-AD06-238B578622B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13450" y="3252593"/>
            <a:ext cx="174858" cy="180000"/>
          </a:xfrm>
          <a:prstGeom prst="rect">
            <a:avLst/>
          </a:prstGeom>
        </p:spPr>
      </p:pic>
      <p:sp>
        <p:nvSpPr>
          <p:cNvPr id="18" name="Datumsplatzhalter 4">
            <a:extLst>
              <a:ext uri="{FF2B5EF4-FFF2-40B4-BE49-F238E27FC236}">
                <a16:creationId xmlns:a16="http://schemas.microsoft.com/office/drawing/2014/main" xmlns="" id="{1EBBE813-FE4E-4EE1-961C-7875B622E4D1}"/>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2" name="Foliennummernplatzhalter 1">
            <a:extLst>
              <a:ext uri="{FF2B5EF4-FFF2-40B4-BE49-F238E27FC236}">
                <a16:creationId xmlns:a16="http://schemas.microsoft.com/office/drawing/2014/main" xmlns="" id="{1CE8327B-A754-47CF-87EE-3ACDA1BB3F70}"/>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40</a:t>
            </a:fld>
            <a:endParaRPr lang="en-US"/>
          </a:p>
        </p:txBody>
      </p:sp>
    </p:spTree>
    <p:extLst>
      <p:ext uri="{BB962C8B-B14F-4D97-AF65-F5344CB8AC3E}">
        <p14:creationId xmlns:p14="http://schemas.microsoft.com/office/powerpoint/2010/main" val="272721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xmlns="" id="{D75D695E-F906-4538-937C-050ECC9E9B52}"/>
              </a:ext>
            </a:extLst>
          </p:cNvPr>
          <p:cNvSpPr/>
          <p:nvPr/>
        </p:nvSpPr>
        <p:spPr>
          <a:xfrm>
            <a:off x="2390770" y="2106510"/>
            <a:ext cx="859716" cy="579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xmlns="" id="{1F869274-1B90-4B3F-816D-54CF5455FD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669" r="7373" b="-1"/>
          <a:stretch/>
        </p:blipFill>
        <p:spPr>
          <a:xfrm>
            <a:off x="1794933" y="1725105"/>
            <a:ext cx="3247135" cy="2377086"/>
          </a:xfrm>
          <a:prstGeom prst="rect">
            <a:avLst/>
          </a:prstGeom>
        </p:spPr>
      </p:pic>
      <p:sp>
        <p:nvSpPr>
          <p:cNvPr id="16" name="object 6">
            <a:extLst>
              <a:ext uri="{FF2B5EF4-FFF2-40B4-BE49-F238E27FC236}">
                <a16:creationId xmlns:a16="http://schemas.microsoft.com/office/drawing/2014/main" xmlns="" id="{278D9AE2-7616-41B8-8A86-5299D3DBFDCB}"/>
              </a:ext>
            </a:extLst>
          </p:cNvPr>
          <p:cNvSpPr/>
          <p:nvPr/>
        </p:nvSpPr>
        <p:spPr>
          <a:xfrm>
            <a:off x="2005487" y="1847138"/>
            <a:ext cx="593925" cy="654842"/>
          </a:xfrm>
          <a:custGeom>
            <a:avLst/>
            <a:gdLst/>
            <a:ahLst/>
            <a:cxnLst/>
            <a:rect l="l" t="t" r="r" b="b"/>
            <a:pathLst>
              <a:path w="866775" h="955675">
                <a:moveTo>
                  <a:pt x="24716" y="439955"/>
                </a:moveTo>
                <a:lnTo>
                  <a:pt x="5503" y="471359"/>
                </a:lnTo>
                <a:lnTo>
                  <a:pt x="0" y="506487"/>
                </a:lnTo>
                <a:lnTo>
                  <a:pt x="8051" y="541128"/>
                </a:lnTo>
                <a:lnTo>
                  <a:pt x="29501" y="571071"/>
                </a:lnTo>
                <a:lnTo>
                  <a:pt x="60502" y="590458"/>
                </a:lnTo>
                <a:lnTo>
                  <a:pt x="95008" y="596203"/>
                </a:lnTo>
                <a:lnTo>
                  <a:pt x="129501" y="588183"/>
                </a:lnTo>
                <a:lnTo>
                  <a:pt x="160461" y="566275"/>
                </a:lnTo>
                <a:lnTo>
                  <a:pt x="340507" y="372323"/>
                </a:lnTo>
                <a:lnTo>
                  <a:pt x="340497" y="862643"/>
                </a:lnTo>
                <a:lnTo>
                  <a:pt x="347798" y="898745"/>
                </a:lnTo>
                <a:lnTo>
                  <a:pt x="367665" y="928240"/>
                </a:lnTo>
                <a:lnTo>
                  <a:pt x="397115" y="948139"/>
                </a:lnTo>
                <a:lnTo>
                  <a:pt x="433164" y="955457"/>
                </a:lnTo>
                <a:lnTo>
                  <a:pt x="451838" y="953567"/>
                </a:lnTo>
                <a:lnTo>
                  <a:pt x="498670" y="928243"/>
                </a:lnTo>
                <a:lnTo>
                  <a:pt x="523955" y="881341"/>
                </a:lnTo>
                <a:lnTo>
                  <a:pt x="525842" y="862643"/>
                </a:lnTo>
                <a:lnTo>
                  <a:pt x="525832" y="372323"/>
                </a:lnTo>
                <a:lnTo>
                  <a:pt x="705868" y="566275"/>
                </a:lnTo>
                <a:lnTo>
                  <a:pt x="735776" y="587765"/>
                </a:lnTo>
                <a:lnTo>
                  <a:pt x="770369" y="595828"/>
                </a:lnTo>
                <a:lnTo>
                  <a:pt x="805448" y="590319"/>
                </a:lnTo>
                <a:lnTo>
                  <a:pt x="836817" y="571092"/>
                </a:lnTo>
                <a:lnTo>
                  <a:pt x="837686" y="570296"/>
                </a:lnTo>
                <a:lnTo>
                  <a:pt x="838503" y="569469"/>
                </a:lnTo>
                <a:lnTo>
                  <a:pt x="839299" y="568684"/>
                </a:lnTo>
                <a:lnTo>
                  <a:pt x="859243" y="538906"/>
                </a:lnTo>
                <a:lnTo>
                  <a:pt x="866368" y="504896"/>
                </a:lnTo>
                <a:lnTo>
                  <a:pt x="860540" y="470598"/>
                </a:lnTo>
                <a:lnTo>
                  <a:pt x="841623" y="439955"/>
                </a:lnTo>
                <a:lnTo>
                  <a:pt x="433164" y="0"/>
                </a:lnTo>
                <a:lnTo>
                  <a:pt x="24716" y="439955"/>
                </a:lnTo>
                <a:close/>
              </a:path>
            </a:pathLst>
          </a:custGeom>
          <a:solidFill>
            <a:schemeClr val="accent5"/>
          </a:solidFill>
          <a:ln w="13151">
            <a:noFill/>
          </a:ln>
        </p:spPr>
        <p:txBody>
          <a:bodyPr wrap="square" lIns="0" tIns="0" rIns="0" bIns="0" rtlCol="0"/>
          <a:lstStyle/>
          <a:p>
            <a:pPr defTabSz="554478"/>
            <a:endParaRPr lang="de-DE" sz="1092">
              <a:solidFill>
                <a:prstClr val="black"/>
              </a:solidFill>
              <a:latin typeface="Arial" panose="020B0604020202020204" pitchFamily="34" charset="0"/>
            </a:endParaRPr>
          </a:p>
        </p:txBody>
      </p:sp>
      <p:sp>
        <p:nvSpPr>
          <p:cNvPr id="18" name="object 20">
            <a:extLst>
              <a:ext uri="{FF2B5EF4-FFF2-40B4-BE49-F238E27FC236}">
                <a16:creationId xmlns:a16="http://schemas.microsoft.com/office/drawing/2014/main" xmlns="" id="{70E4862D-0465-47EB-97E7-31CEE9B60328}"/>
              </a:ext>
            </a:extLst>
          </p:cNvPr>
          <p:cNvSpPr/>
          <p:nvPr/>
        </p:nvSpPr>
        <p:spPr>
          <a:xfrm>
            <a:off x="2789688" y="1847138"/>
            <a:ext cx="593925" cy="654842"/>
          </a:xfrm>
          <a:custGeom>
            <a:avLst/>
            <a:gdLst/>
            <a:ahLst/>
            <a:cxnLst/>
            <a:rect l="l" t="t" r="r" b="b"/>
            <a:pathLst>
              <a:path w="866775" h="955675">
                <a:moveTo>
                  <a:pt x="841651" y="515502"/>
                </a:moveTo>
                <a:lnTo>
                  <a:pt x="860864" y="484098"/>
                </a:lnTo>
                <a:lnTo>
                  <a:pt x="866367" y="448970"/>
                </a:lnTo>
                <a:lnTo>
                  <a:pt x="858316" y="414329"/>
                </a:lnTo>
                <a:lnTo>
                  <a:pt x="836865" y="384386"/>
                </a:lnTo>
                <a:lnTo>
                  <a:pt x="805865" y="364999"/>
                </a:lnTo>
                <a:lnTo>
                  <a:pt x="771358" y="359254"/>
                </a:lnTo>
                <a:lnTo>
                  <a:pt x="736866" y="367274"/>
                </a:lnTo>
                <a:lnTo>
                  <a:pt x="705906" y="389181"/>
                </a:lnTo>
                <a:lnTo>
                  <a:pt x="525859" y="583134"/>
                </a:lnTo>
                <a:lnTo>
                  <a:pt x="525880" y="92813"/>
                </a:lnTo>
                <a:lnTo>
                  <a:pt x="518573" y="56712"/>
                </a:lnTo>
                <a:lnTo>
                  <a:pt x="498703" y="27217"/>
                </a:lnTo>
                <a:lnTo>
                  <a:pt x="469252" y="7318"/>
                </a:lnTo>
                <a:lnTo>
                  <a:pt x="433202" y="0"/>
                </a:lnTo>
                <a:lnTo>
                  <a:pt x="414528" y="1890"/>
                </a:lnTo>
                <a:lnTo>
                  <a:pt x="367696" y="27213"/>
                </a:lnTo>
                <a:lnTo>
                  <a:pt x="342411" y="74116"/>
                </a:lnTo>
                <a:lnTo>
                  <a:pt x="340524" y="92813"/>
                </a:lnTo>
                <a:lnTo>
                  <a:pt x="340535" y="583134"/>
                </a:lnTo>
                <a:lnTo>
                  <a:pt x="160499" y="389181"/>
                </a:lnTo>
                <a:lnTo>
                  <a:pt x="130590" y="367692"/>
                </a:lnTo>
                <a:lnTo>
                  <a:pt x="95998" y="359629"/>
                </a:lnTo>
                <a:lnTo>
                  <a:pt x="60918" y="365137"/>
                </a:lnTo>
                <a:lnTo>
                  <a:pt x="29550" y="384365"/>
                </a:lnTo>
                <a:lnTo>
                  <a:pt x="28681" y="385161"/>
                </a:lnTo>
                <a:lnTo>
                  <a:pt x="27864" y="385988"/>
                </a:lnTo>
                <a:lnTo>
                  <a:pt x="27068" y="386773"/>
                </a:lnTo>
                <a:lnTo>
                  <a:pt x="7124" y="416551"/>
                </a:lnTo>
                <a:lnTo>
                  <a:pt x="0" y="450560"/>
                </a:lnTo>
                <a:lnTo>
                  <a:pt x="5831" y="484859"/>
                </a:lnTo>
                <a:lnTo>
                  <a:pt x="24754" y="515502"/>
                </a:lnTo>
                <a:lnTo>
                  <a:pt x="433202" y="955457"/>
                </a:lnTo>
                <a:lnTo>
                  <a:pt x="841651" y="515502"/>
                </a:lnTo>
                <a:close/>
              </a:path>
            </a:pathLst>
          </a:custGeom>
          <a:solidFill>
            <a:schemeClr val="accent5"/>
          </a:solidFill>
          <a:ln w="13151">
            <a:noFill/>
          </a:ln>
        </p:spPr>
        <p:txBody>
          <a:bodyPr wrap="square" lIns="0" tIns="0" rIns="0" bIns="0" rtlCol="0"/>
          <a:lstStyle/>
          <a:p>
            <a:pPr defTabSz="554478"/>
            <a:endParaRPr lang="de-DE" sz="1092">
              <a:solidFill>
                <a:prstClr val="black"/>
              </a:solidFill>
              <a:latin typeface="Arial" panose="020B0604020202020204" pitchFamily="34" charset="0"/>
            </a:endParaRPr>
          </a:p>
        </p:txBody>
      </p:sp>
      <p:pic>
        <p:nvPicPr>
          <p:cNvPr id="13" name="Bildplatzhalter 12">
            <a:extLst>
              <a:ext uri="{FF2B5EF4-FFF2-40B4-BE49-F238E27FC236}">
                <a16:creationId xmlns:a16="http://schemas.microsoft.com/office/drawing/2014/main" xmlns="" id="{3DE72B79-3485-C646-992E-6220A3AF878A}"/>
              </a:ext>
            </a:extLst>
          </p:cNvPr>
          <p:cNvPicPr>
            <a:picLocks noGrp="1" noChangeAspect="1"/>
          </p:cNvPicPr>
          <p:nvPr>
            <p:ph type="pic" sz="quarter" idx="4294967295"/>
          </p:nvPr>
        </p:nvPicPr>
        <p:blipFill rotWithShape="1">
          <a:blip r:embed="rId5" cstate="screen">
            <a:extLst>
              <a:ext uri="{28A0092B-C50C-407E-A947-70E740481C1C}">
                <a14:useLocalDpi xmlns:a14="http://schemas.microsoft.com/office/drawing/2010/main"/>
              </a:ext>
            </a:extLst>
          </a:blip>
          <a:srcRect/>
          <a:stretch/>
        </p:blipFill>
        <p:spPr>
          <a:xfrm>
            <a:off x="4818890" y="0"/>
            <a:ext cx="4325110" cy="5143500"/>
          </a:xfrm>
        </p:spPr>
      </p:pic>
      <p:sp>
        <p:nvSpPr>
          <p:cNvPr id="7" name="Titel 6">
            <a:extLst>
              <a:ext uri="{FF2B5EF4-FFF2-40B4-BE49-F238E27FC236}">
                <a16:creationId xmlns:a16="http://schemas.microsoft.com/office/drawing/2014/main" xmlns="" id="{34851405-613D-4796-9ED9-218BD4A4B4A6}"/>
              </a:ext>
            </a:extLst>
          </p:cNvPr>
          <p:cNvSpPr>
            <a:spLocks noGrp="1"/>
          </p:cNvSpPr>
          <p:nvPr>
            <p:ph type="title"/>
          </p:nvPr>
        </p:nvSpPr>
        <p:spPr/>
        <p:txBody>
          <a:bodyPr/>
          <a:lstStyle/>
          <a:p>
            <a:r>
              <a:rPr lang="de-DE">
                <a:solidFill>
                  <a:schemeClr val="bg1"/>
                </a:solidFill>
              </a:rPr>
              <a:t>Trendpfeile richtig interpretieren</a:t>
            </a:r>
          </a:p>
        </p:txBody>
      </p:sp>
      <p:sp>
        <p:nvSpPr>
          <p:cNvPr id="8" name="Textplatzhalter 7">
            <a:extLst>
              <a:ext uri="{FF2B5EF4-FFF2-40B4-BE49-F238E27FC236}">
                <a16:creationId xmlns:a16="http://schemas.microsoft.com/office/drawing/2014/main" xmlns="" id="{724E1060-2993-4884-9616-936255F384E8}"/>
              </a:ext>
            </a:extLst>
          </p:cNvPr>
          <p:cNvSpPr>
            <a:spLocks noGrp="1"/>
          </p:cNvSpPr>
          <p:nvPr>
            <p:ph type="body" sz="quarter" idx="11"/>
          </p:nvPr>
        </p:nvSpPr>
        <p:spPr/>
        <p:txBody>
          <a:bodyPr/>
          <a:lstStyle/>
          <a:p>
            <a:endParaRPr lang="de-DE"/>
          </a:p>
        </p:txBody>
      </p:sp>
      <p:sp>
        <p:nvSpPr>
          <p:cNvPr id="22" name="Textplatzhalter 10">
            <a:extLst>
              <a:ext uri="{FF2B5EF4-FFF2-40B4-BE49-F238E27FC236}">
                <a16:creationId xmlns:a16="http://schemas.microsoft.com/office/drawing/2014/main" xmlns="" id="{A1D06E1D-E111-40AF-9773-D02767FE88B1}"/>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75000"/>
                  </a:schemeClr>
                </a:solidFill>
                <a:latin typeface="Calibri" panose="020F0502020204030204" pitchFamily="34" charset="0"/>
                <a:cs typeface="Calibri" panose="020F0502020204030204" pitchFamily="34" charset="0"/>
              </a:rPr>
              <a:t>Agenturfoto. Mit Model gestellt.</a:t>
            </a:r>
          </a:p>
        </p:txBody>
      </p:sp>
      <p:pic>
        <p:nvPicPr>
          <p:cNvPr id="19" name="Grafik 18">
            <a:extLst>
              <a:ext uri="{FF2B5EF4-FFF2-40B4-BE49-F238E27FC236}">
                <a16:creationId xmlns:a16="http://schemas.microsoft.com/office/drawing/2014/main" xmlns="" id="{97B46D1E-54E7-D347-80C3-FC64800A0F3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81631" y="1103628"/>
            <a:ext cx="1834811" cy="3210918"/>
          </a:xfrm>
          <a:prstGeom prst="rect">
            <a:avLst/>
          </a:prstGeom>
        </p:spPr>
      </p:pic>
      <p:sp>
        <p:nvSpPr>
          <p:cNvPr id="15" name="Datumsplatzhalter 4">
            <a:extLst>
              <a:ext uri="{FF2B5EF4-FFF2-40B4-BE49-F238E27FC236}">
                <a16:creationId xmlns:a16="http://schemas.microsoft.com/office/drawing/2014/main" xmlns="" id="{12E3D5C6-F542-45F4-9145-D1140F249205}"/>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17" name="Foliennummernplatzhalter 1">
            <a:extLst>
              <a:ext uri="{FF2B5EF4-FFF2-40B4-BE49-F238E27FC236}">
                <a16:creationId xmlns:a16="http://schemas.microsoft.com/office/drawing/2014/main" xmlns="" id="{F97A8ECE-2EB8-4D2C-A487-C72D8E1BE1B6}"/>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41</a:t>
            </a:fld>
            <a:endParaRPr lang="en-US">
              <a:solidFill>
                <a:schemeClr val="bg1"/>
              </a:solidFill>
            </a:endParaRPr>
          </a:p>
        </p:txBody>
      </p:sp>
    </p:spTree>
    <p:extLst>
      <p:ext uri="{BB962C8B-B14F-4D97-AF65-F5344CB8AC3E}">
        <p14:creationId xmlns:p14="http://schemas.microsoft.com/office/powerpoint/2010/main" val="24630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fik 38">
            <a:extLst>
              <a:ext uri="{FF2B5EF4-FFF2-40B4-BE49-F238E27FC236}">
                <a16:creationId xmlns:a16="http://schemas.microsoft.com/office/drawing/2014/main" xmlns="" id="{CB419D30-07EA-8948-ABA1-786788E6DFD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1600" y="868764"/>
            <a:ext cx="1552010" cy="2716016"/>
          </a:xfrm>
          <a:prstGeom prst="rect">
            <a:avLst/>
          </a:prstGeom>
        </p:spPr>
      </p:pic>
      <p:sp>
        <p:nvSpPr>
          <p:cNvPr id="8" name="Titel 7">
            <a:extLst>
              <a:ext uri="{FF2B5EF4-FFF2-40B4-BE49-F238E27FC236}">
                <a16:creationId xmlns:a16="http://schemas.microsoft.com/office/drawing/2014/main" xmlns="" id="{6A35BFC3-920C-4992-B991-47DEAAF649CB}"/>
              </a:ext>
            </a:extLst>
          </p:cNvPr>
          <p:cNvSpPr>
            <a:spLocks noGrp="1"/>
          </p:cNvSpPr>
          <p:nvPr>
            <p:ph type="title"/>
          </p:nvPr>
        </p:nvSpPr>
        <p:spPr>
          <a:xfrm>
            <a:off x="502920" y="271463"/>
            <a:ext cx="8138160" cy="359487"/>
          </a:xfrm>
        </p:spPr>
        <p:txBody>
          <a:bodyPr/>
          <a:lstStyle/>
          <a:p>
            <a:r>
              <a:rPr lang="de-DE"/>
              <a:t>Der Trendpfeil zeigt, wo es langgeht</a:t>
            </a:r>
          </a:p>
        </p:txBody>
      </p:sp>
      <p:sp>
        <p:nvSpPr>
          <p:cNvPr id="10" name="Textplatzhalter 9">
            <a:extLst>
              <a:ext uri="{FF2B5EF4-FFF2-40B4-BE49-F238E27FC236}">
                <a16:creationId xmlns:a16="http://schemas.microsoft.com/office/drawing/2014/main" xmlns="" id="{0AC67E36-DB33-4B93-845A-C517FABC1658}"/>
              </a:ext>
            </a:extLst>
          </p:cNvPr>
          <p:cNvSpPr>
            <a:spLocks noGrp="1"/>
          </p:cNvSpPr>
          <p:nvPr>
            <p:ph type="body" sz="quarter" idx="11"/>
          </p:nvPr>
        </p:nvSpPr>
        <p:spPr/>
        <p:txBody>
          <a:bodyPr/>
          <a:lstStyle/>
          <a:p>
            <a:endParaRPr lang="de-DE"/>
          </a:p>
        </p:txBody>
      </p:sp>
      <p:sp>
        <p:nvSpPr>
          <p:cNvPr id="18" name="object 7">
            <a:extLst>
              <a:ext uri="{FF2B5EF4-FFF2-40B4-BE49-F238E27FC236}">
                <a16:creationId xmlns:a16="http://schemas.microsoft.com/office/drawing/2014/main" xmlns="" id="{268D412E-D937-4539-8695-209EE6BF010A}"/>
              </a:ext>
            </a:extLst>
          </p:cNvPr>
          <p:cNvSpPr/>
          <p:nvPr/>
        </p:nvSpPr>
        <p:spPr>
          <a:xfrm>
            <a:off x="2253875" y="1514502"/>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sz="1224">
              <a:latin typeface="Arial" panose="020B0604020202020204" pitchFamily="34" charset="0"/>
            </a:endParaRPr>
          </a:p>
        </p:txBody>
      </p:sp>
      <p:sp>
        <p:nvSpPr>
          <p:cNvPr id="20" name="object 8">
            <a:extLst>
              <a:ext uri="{FF2B5EF4-FFF2-40B4-BE49-F238E27FC236}">
                <a16:creationId xmlns:a16="http://schemas.microsoft.com/office/drawing/2014/main" xmlns="" id="{539A2899-8CB7-421D-89A8-FD3668A8D6A3}"/>
              </a:ext>
            </a:extLst>
          </p:cNvPr>
          <p:cNvSpPr/>
          <p:nvPr/>
        </p:nvSpPr>
        <p:spPr>
          <a:xfrm>
            <a:off x="6018446" y="1514502"/>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sz="1224">
              <a:latin typeface="Arial" panose="020B0604020202020204" pitchFamily="34" charset="0"/>
            </a:endParaRPr>
          </a:p>
        </p:txBody>
      </p:sp>
      <p:sp>
        <p:nvSpPr>
          <p:cNvPr id="24" name="object 10">
            <a:extLst>
              <a:ext uri="{FF2B5EF4-FFF2-40B4-BE49-F238E27FC236}">
                <a16:creationId xmlns:a16="http://schemas.microsoft.com/office/drawing/2014/main" xmlns="" id="{7AB7CACB-24E8-4158-82F9-D87A89361371}"/>
              </a:ext>
            </a:extLst>
          </p:cNvPr>
          <p:cNvSpPr/>
          <p:nvPr/>
        </p:nvSpPr>
        <p:spPr>
          <a:xfrm>
            <a:off x="2253875" y="2004175"/>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sz="1224">
              <a:latin typeface="Arial" panose="020B0604020202020204" pitchFamily="34" charset="0"/>
            </a:endParaRPr>
          </a:p>
        </p:txBody>
      </p:sp>
      <p:sp>
        <p:nvSpPr>
          <p:cNvPr id="26" name="object 11">
            <a:extLst>
              <a:ext uri="{FF2B5EF4-FFF2-40B4-BE49-F238E27FC236}">
                <a16:creationId xmlns:a16="http://schemas.microsoft.com/office/drawing/2014/main" xmlns="" id="{8870D464-5381-4679-8DB7-3F19C3E448A2}"/>
              </a:ext>
            </a:extLst>
          </p:cNvPr>
          <p:cNvSpPr/>
          <p:nvPr/>
        </p:nvSpPr>
        <p:spPr>
          <a:xfrm>
            <a:off x="6018446" y="2004175"/>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sz="1224">
              <a:latin typeface="Arial" panose="020B0604020202020204" pitchFamily="34" charset="0"/>
            </a:endParaRPr>
          </a:p>
        </p:txBody>
      </p:sp>
      <p:grpSp>
        <p:nvGrpSpPr>
          <p:cNvPr id="3" name="Gruppieren 2">
            <a:extLst>
              <a:ext uri="{FF2B5EF4-FFF2-40B4-BE49-F238E27FC236}">
                <a16:creationId xmlns:a16="http://schemas.microsoft.com/office/drawing/2014/main" xmlns="" id="{4C76E971-FE83-47EF-89E0-737CC858B92D}"/>
              </a:ext>
            </a:extLst>
          </p:cNvPr>
          <p:cNvGrpSpPr/>
          <p:nvPr/>
        </p:nvGrpSpPr>
        <p:grpSpPr>
          <a:xfrm>
            <a:off x="1755540" y="1621097"/>
            <a:ext cx="4233367" cy="1315515"/>
            <a:chOff x="1755541" y="1621097"/>
            <a:chExt cx="3888002" cy="1315515"/>
          </a:xfrm>
        </p:grpSpPr>
        <p:sp>
          <p:nvSpPr>
            <p:cNvPr id="16" name="object 6">
              <a:extLst>
                <a:ext uri="{FF2B5EF4-FFF2-40B4-BE49-F238E27FC236}">
                  <a16:creationId xmlns:a16="http://schemas.microsoft.com/office/drawing/2014/main" xmlns="" id="{6AA7D1D1-28D1-49C9-BAFE-15640E911A23}"/>
                </a:ext>
              </a:extLst>
            </p:cNvPr>
            <p:cNvSpPr/>
            <p:nvPr/>
          </p:nvSpPr>
          <p:spPr>
            <a:xfrm>
              <a:off x="1755543" y="1621097"/>
              <a:ext cx="3888000" cy="47410"/>
            </a:xfrm>
            <a:custGeom>
              <a:avLst/>
              <a:gdLst/>
              <a:ahLst/>
              <a:cxnLst/>
              <a:rect l="l" t="t" r="r" b="b"/>
              <a:pathLst>
                <a:path w="4160520">
                  <a:moveTo>
                    <a:pt x="0" y="0"/>
                  </a:moveTo>
                  <a:lnTo>
                    <a:pt x="4160304" y="0"/>
                  </a:lnTo>
                </a:path>
              </a:pathLst>
            </a:custGeom>
            <a:ln w="12700">
              <a:solidFill>
                <a:schemeClr val="accent5"/>
              </a:solidFill>
              <a:prstDash val="solid"/>
            </a:ln>
          </p:spPr>
          <p:txBody>
            <a:bodyPr wrap="square" lIns="0" tIns="0" rIns="0" bIns="0" rtlCol="0"/>
            <a:lstStyle/>
            <a:p>
              <a:endParaRPr sz="1224">
                <a:latin typeface="Arial" panose="020B0604020202020204" pitchFamily="34" charset="0"/>
              </a:endParaRPr>
            </a:p>
          </p:txBody>
        </p:sp>
        <p:sp>
          <p:nvSpPr>
            <p:cNvPr id="22" name="object 9">
              <a:extLst>
                <a:ext uri="{FF2B5EF4-FFF2-40B4-BE49-F238E27FC236}">
                  <a16:creationId xmlns:a16="http://schemas.microsoft.com/office/drawing/2014/main" xmlns="" id="{F7BE7CD8-5550-4DE6-940E-682BDA038666}"/>
                </a:ext>
              </a:extLst>
            </p:cNvPr>
            <p:cNvSpPr/>
            <p:nvPr/>
          </p:nvSpPr>
          <p:spPr>
            <a:xfrm flipV="1">
              <a:off x="1755541" y="2213306"/>
              <a:ext cx="3888000" cy="47410"/>
            </a:xfrm>
            <a:custGeom>
              <a:avLst/>
              <a:gdLst/>
              <a:ahLst/>
              <a:cxnLst/>
              <a:rect l="l" t="t" r="r" b="b"/>
              <a:pathLst>
                <a:path w="4160520">
                  <a:moveTo>
                    <a:pt x="0" y="0"/>
                  </a:moveTo>
                  <a:lnTo>
                    <a:pt x="4160304" y="0"/>
                  </a:lnTo>
                </a:path>
              </a:pathLst>
            </a:custGeom>
            <a:ln w="12700">
              <a:solidFill>
                <a:schemeClr val="accent5"/>
              </a:solidFill>
              <a:prstDash val="solid"/>
            </a:ln>
          </p:spPr>
          <p:txBody>
            <a:bodyPr wrap="square" lIns="0" tIns="0" rIns="0" bIns="0" rtlCol="0"/>
            <a:lstStyle/>
            <a:p>
              <a:endParaRPr sz="1224">
                <a:latin typeface="Arial" panose="020B0604020202020204" pitchFamily="34" charset="0"/>
              </a:endParaRPr>
            </a:p>
          </p:txBody>
        </p:sp>
        <p:sp>
          <p:nvSpPr>
            <p:cNvPr id="28" name="object 12">
              <a:extLst>
                <a:ext uri="{FF2B5EF4-FFF2-40B4-BE49-F238E27FC236}">
                  <a16:creationId xmlns:a16="http://schemas.microsoft.com/office/drawing/2014/main" xmlns="" id="{8BC2DBB3-7D50-42F3-BE5F-B500C3D849AC}"/>
                </a:ext>
              </a:extLst>
            </p:cNvPr>
            <p:cNvSpPr/>
            <p:nvPr/>
          </p:nvSpPr>
          <p:spPr>
            <a:xfrm>
              <a:off x="1755541" y="2889202"/>
              <a:ext cx="3888000" cy="47410"/>
            </a:xfrm>
            <a:custGeom>
              <a:avLst/>
              <a:gdLst/>
              <a:ahLst/>
              <a:cxnLst/>
              <a:rect l="l" t="t" r="r" b="b"/>
              <a:pathLst>
                <a:path w="4160520">
                  <a:moveTo>
                    <a:pt x="0" y="0"/>
                  </a:moveTo>
                  <a:lnTo>
                    <a:pt x="4160304" y="0"/>
                  </a:lnTo>
                </a:path>
              </a:pathLst>
            </a:custGeom>
            <a:ln w="12700">
              <a:solidFill>
                <a:schemeClr val="accent5"/>
              </a:solidFill>
              <a:prstDash val="solid"/>
            </a:ln>
          </p:spPr>
          <p:txBody>
            <a:bodyPr wrap="square" lIns="0" tIns="0" rIns="0" bIns="0" rtlCol="0"/>
            <a:lstStyle/>
            <a:p>
              <a:endParaRPr sz="1224">
                <a:latin typeface="Arial" panose="020B0604020202020204" pitchFamily="34" charset="0"/>
              </a:endParaRPr>
            </a:p>
          </p:txBody>
        </p:sp>
      </p:grpSp>
      <p:sp>
        <p:nvSpPr>
          <p:cNvPr id="30" name="object 13">
            <a:extLst>
              <a:ext uri="{FF2B5EF4-FFF2-40B4-BE49-F238E27FC236}">
                <a16:creationId xmlns:a16="http://schemas.microsoft.com/office/drawing/2014/main" xmlns="" id="{D69334B4-7466-4DF0-93A6-DD7343D3943A}"/>
              </a:ext>
            </a:extLst>
          </p:cNvPr>
          <p:cNvSpPr/>
          <p:nvPr/>
        </p:nvSpPr>
        <p:spPr>
          <a:xfrm>
            <a:off x="2253875" y="2493847"/>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sz="1224">
              <a:latin typeface="Arial" panose="020B0604020202020204" pitchFamily="34" charset="0"/>
            </a:endParaRPr>
          </a:p>
        </p:txBody>
      </p:sp>
      <p:sp>
        <p:nvSpPr>
          <p:cNvPr id="32" name="object 14">
            <a:extLst>
              <a:ext uri="{FF2B5EF4-FFF2-40B4-BE49-F238E27FC236}">
                <a16:creationId xmlns:a16="http://schemas.microsoft.com/office/drawing/2014/main" xmlns="" id="{198F6D0A-8DB0-42EF-99A6-1505E7EC1C35}"/>
              </a:ext>
            </a:extLst>
          </p:cNvPr>
          <p:cNvSpPr/>
          <p:nvPr/>
        </p:nvSpPr>
        <p:spPr>
          <a:xfrm>
            <a:off x="6018446" y="2493847"/>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sz="1224">
              <a:latin typeface="Arial" panose="020B0604020202020204" pitchFamily="34" charset="0"/>
            </a:endParaRPr>
          </a:p>
        </p:txBody>
      </p:sp>
      <p:sp>
        <p:nvSpPr>
          <p:cNvPr id="34" name="object 16">
            <a:extLst>
              <a:ext uri="{FF2B5EF4-FFF2-40B4-BE49-F238E27FC236}">
                <a16:creationId xmlns:a16="http://schemas.microsoft.com/office/drawing/2014/main" xmlns="" id="{11EC9E5F-0921-4D06-8DC6-36EE5341D24C}"/>
              </a:ext>
            </a:extLst>
          </p:cNvPr>
          <p:cNvSpPr/>
          <p:nvPr/>
        </p:nvSpPr>
        <p:spPr>
          <a:xfrm>
            <a:off x="2253875" y="2983520"/>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sz="1224">
              <a:latin typeface="Arial" panose="020B0604020202020204" pitchFamily="34" charset="0"/>
            </a:endParaRPr>
          </a:p>
        </p:txBody>
      </p:sp>
      <p:sp>
        <p:nvSpPr>
          <p:cNvPr id="36" name="object 17">
            <a:extLst>
              <a:ext uri="{FF2B5EF4-FFF2-40B4-BE49-F238E27FC236}">
                <a16:creationId xmlns:a16="http://schemas.microsoft.com/office/drawing/2014/main" xmlns="" id="{F74A947C-B1C5-48CC-B2AD-C9CC355EEC5E}"/>
              </a:ext>
            </a:extLst>
          </p:cNvPr>
          <p:cNvSpPr/>
          <p:nvPr/>
        </p:nvSpPr>
        <p:spPr>
          <a:xfrm>
            <a:off x="6018446" y="2983520"/>
            <a:ext cx="0" cy="0"/>
          </a:xfrm>
          <a:custGeom>
            <a:avLst/>
            <a:gdLst/>
            <a:ahLst/>
            <a:cxnLst/>
            <a:rect l="l" t="t" r="r" b="b"/>
            <a:pathLst>
              <a:path>
                <a:moveTo>
                  <a:pt x="0" y="0"/>
                </a:moveTo>
                <a:lnTo>
                  <a:pt x="0" y="0"/>
                </a:lnTo>
              </a:path>
            </a:pathLst>
          </a:custGeom>
          <a:ln w="12700">
            <a:solidFill>
              <a:srgbClr val="808285"/>
            </a:solidFill>
          </a:ln>
        </p:spPr>
        <p:txBody>
          <a:bodyPr wrap="square" lIns="0" tIns="0" rIns="0" bIns="0" rtlCol="0"/>
          <a:lstStyle/>
          <a:p>
            <a:endParaRPr sz="1224">
              <a:latin typeface="Arial" panose="020B0604020202020204" pitchFamily="34" charset="0"/>
            </a:endParaRPr>
          </a:p>
        </p:txBody>
      </p:sp>
      <p:sp>
        <p:nvSpPr>
          <p:cNvPr id="40" name="Rechteck: abgerundete Ecken 39">
            <a:extLst>
              <a:ext uri="{FF2B5EF4-FFF2-40B4-BE49-F238E27FC236}">
                <a16:creationId xmlns:a16="http://schemas.microsoft.com/office/drawing/2014/main" xmlns="" id="{BB951A6C-C178-484E-BCBE-742D9C7FC6EE}"/>
              </a:ext>
            </a:extLst>
          </p:cNvPr>
          <p:cNvSpPr/>
          <p:nvPr/>
        </p:nvSpPr>
        <p:spPr>
          <a:xfrm>
            <a:off x="6265266" y="980770"/>
            <a:ext cx="2633632" cy="2449870"/>
          </a:xfrm>
          <a:prstGeom prst="roundRect">
            <a:avLst>
              <a:gd name="adj" fmla="val 9825"/>
            </a:avLst>
          </a:prstGeom>
          <a:noFill/>
          <a:ln w="19050">
            <a:gradFill>
              <a:gsLst>
                <a:gs pos="0">
                  <a:schemeClr val="accent2"/>
                </a:gs>
                <a:gs pos="100000">
                  <a:srgbClr val="1494D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8000" lvl="0">
              <a:spcBef>
                <a:spcPts val="258"/>
              </a:spcBef>
              <a:spcAft>
                <a:spcPts val="600"/>
              </a:spcAft>
            </a:pPr>
            <a:r>
              <a:rPr lang="de-DE" sz="1200" b="1" dirty="0">
                <a:solidFill>
                  <a:srgbClr val="222730"/>
                </a:solidFill>
                <a:latin typeface="+mj-lt"/>
                <a:cs typeface="Arial" panose="020B0604020202020204" pitchFamily="34" charset="0"/>
              </a:rPr>
              <a:t>Glukosewert fällt</a:t>
            </a:r>
            <a:r>
              <a:rPr lang="de-DE" sz="1200" b="1" spc="-3" dirty="0">
                <a:solidFill>
                  <a:srgbClr val="222730"/>
                </a:solidFill>
                <a:latin typeface="+mj-lt"/>
                <a:cs typeface="Arial" panose="020B0604020202020204" pitchFamily="34" charset="0"/>
              </a:rPr>
              <a:t> </a:t>
            </a:r>
            <a:r>
              <a:rPr lang="de-DE" sz="1200" b="1" dirty="0">
                <a:solidFill>
                  <a:srgbClr val="222730"/>
                </a:solidFill>
                <a:latin typeface="+mj-lt"/>
                <a:cs typeface="Arial" panose="020B0604020202020204" pitchFamily="34" charset="0"/>
              </a:rPr>
              <a:t>rasch</a:t>
            </a:r>
            <a:br>
              <a:rPr lang="de-DE" sz="1200" b="1" dirty="0">
                <a:solidFill>
                  <a:srgbClr val="222730"/>
                </a:solidFill>
                <a:latin typeface="+mj-lt"/>
                <a:cs typeface="Arial" panose="020B0604020202020204" pitchFamily="34" charset="0"/>
              </a:rPr>
            </a:br>
            <a:r>
              <a:rPr lang="de-DE" sz="1200" dirty="0">
                <a:solidFill>
                  <a:srgbClr val="222730"/>
                </a:solidFill>
                <a:latin typeface="+mj-lt"/>
                <a:cs typeface="Arial" panose="020B0604020202020204" pitchFamily="34" charset="0"/>
              </a:rPr>
              <a:t>d. h. in 15 Minuten fällt er </a:t>
            </a:r>
            <a:br>
              <a:rPr lang="de-DE" sz="1200" dirty="0">
                <a:solidFill>
                  <a:srgbClr val="222730"/>
                </a:solidFill>
                <a:latin typeface="+mj-lt"/>
                <a:cs typeface="Arial" panose="020B0604020202020204" pitchFamily="34" charset="0"/>
              </a:rPr>
            </a:br>
            <a:r>
              <a:rPr lang="de-DE" sz="1200" dirty="0">
                <a:solidFill>
                  <a:srgbClr val="222730"/>
                </a:solidFill>
                <a:latin typeface="+mj-lt"/>
                <a:cs typeface="Arial" panose="020B0604020202020204" pitchFamily="34" charset="0"/>
              </a:rPr>
              <a:t>um mehr als 1,6</a:t>
            </a:r>
            <a:r>
              <a:rPr lang="de-DE" sz="1200" spc="-119" dirty="0">
                <a:solidFill>
                  <a:srgbClr val="222730"/>
                </a:solidFill>
                <a:latin typeface="+mj-lt"/>
                <a:cs typeface="Arial" panose="020B0604020202020204" pitchFamily="34" charset="0"/>
              </a:rPr>
              <a:t> </a:t>
            </a:r>
            <a:r>
              <a:rPr lang="de-DE" sz="1200" dirty="0">
                <a:solidFill>
                  <a:srgbClr val="222730"/>
                </a:solidFill>
                <a:latin typeface="+mj-lt"/>
                <a:cs typeface="Arial" panose="020B0604020202020204" pitchFamily="34" charset="0"/>
              </a:rPr>
              <a:t>mmol/L</a:t>
            </a:r>
          </a:p>
          <a:p>
            <a:pPr marL="138113" marR="3080" indent="-138113" defTabSz="554478">
              <a:lnSpc>
                <a:spcPct val="101200"/>
              </a:lnSpc>
              <a:spcBef>
                <a:spcPts val="57"/>
              </a:spcBef>
              <a:spcAft>
                <a:spcPts val="600"/>
              </a:spcAft>
              <a:buClr>
                <a:schemeClr val="accent5"/>
              </a:buClr>
              <a:buFontTx/>
              <a:buChar char="•"/>
            </a:pPr>
            <a:r>
              <a:rPr lang="de-DE" sz="1200" spc="7" dirty="0">
                <a:solidFill>
                  <a:schemeClr val="tx1"/>
                </a:solidFill>
                <a:latin typeface="+mj-lt"/>
                <a:cs typeface="Arial"/>
              </a:rPr>
              <a:t>Ein stark fallender </a:t>
            </a:r>
            <a:r>
              <a:rPr lang="de-DE" sz="1200" dirty="0">
                <a:solidFill>
                  <a:schemeClr val="tx1"/>
                </a:solidFill>
                <a:latin typeface="+mj-lt"/>
                <a:cs typeface="Arial"/>
              </a:rPr>
              <a:t>Trendpfeil </a:t>
            </a:r>
            <a:r>
              <a:rPr lang="de-DE" sz="1200" spc="7" dirty="0">
                <a:solidFill>
                  <a:schemeClr val="tx1"/>
                </a:solidFill>
                <a:latin typeface="+mj-lt"/>
                <a:cs typeface="Arial"/>
              </a:rPr>
              <a:t>kann </a:t>
            </a:r>
            <a:r>
              <a:rPr lang="de-DE" sz="1200" spc="3" dirty="0">
                <a:solidFill>
                  <a:schemeClr val="tx1"/>
                </a:solidFill>
                <a:latin typeface="+mj-lt"/>
                <a:cs typeface="Arial"/>
              </a:rPr>
              <a:t>beispielsweise bei </a:t>
            </a:r>
            <a:r>
              <a:rPr lang="de-DE" sz="1200" spc="9" dirty="0">
                <a:solidFill>
                  <a:schemeClr val="tx1"/>
                </a:solidFill>
                <a:latin typeface="+mj-lt"/>
                <a:cs typeface="Arial"/>
              </a:rPr>
              <a:t>Gabe </a:t>
            </a:r>
            <a:r>
              <a:rPr lang="de-DE" sz="1200" spc="7" dirty="0">
                <a:solidFill>
                  <a:schemeClr val="tx1"/>
                </a:solidFill>
                <a:latin typeface="+mj-lt"/>
                <a:cs typeface="Arial"/>
              </a:rPr>
              <a:t>von schnell wirksamem Insulin</a:t>
            </a:r>
            <a:r>
              <a:rPr lang="de-DE" sz="1200" spc="-9" dirty="0">
                <a:solidFill>
                  <a:schemeClr val="tx1"/>
                </a:solidFill>
                <a:latin typeface="+mj-lt"/>
                <a:cs typeface="Arial"/>
              </a:rPr>
              <a:t> </a:t>
            </a:r>
            <a:r>
              <a:rPr lang="de-DE" sz="1200" spc="3" dirty="0">
                <a:solidFill>
                  <a:schemeClr val="tx1"/>
                </a:solidFill>
                <a:latin typeface="+mj-lt"/>
                <a:cs typeface="Arial"/>
              </a:rPr>
              <a:t>auftreten.</a:t>
            </a:r>
            <a:endParaRPr lang="de-DE" sz="1200" dirty="0">
              <a:solidFill>
                <a:schemeClr val="tx1"/>
              </a:solidFill>
              <a:latin typeface="+mj-lt"/>
              <a:cs typeface="Arial"/>
            </a:endParaRPr>
          </a:p>
          <a:p>
            <a:pPr marL="138113" marR="163648" indent="-138113" defTabSz="554478">
              <a:lnSpc>
                <a:spcPct val="101200"/>
              </a:lnSpc>
              <a:spcBef>
                <a:spcPts val="597"/>
              </a:spcBef>
              <a:spcAft>
                <a:spcPts val="600"/>
              </a:spcAft>
              <a:buClr>
                <a:schemeClr val="accent5"/>
              </a:buClr>
              <a:buFont typeface="Arial" panose="020B0604020202020204" pitchFamily="34" charset="0"/>
              <a:buChar char="•"/>
            </a:pPr>
            <a:r>
              <a:rPr lang="de-DE" sz="1200" spc="7" dirty="0">
                <a:solidFill>
                  <a:schemeClr val="tx1"/>
                </a:solidFill>
                <a:latin typeface="+mj-lt"/>
                <a:cs typeface="Arial"/>
              </a:rPr>
              <a:t>Ein stark fallender </a:t>
            </a:r>
            <a:r>
              <a:rPr lang="de-DE" sz="1200" dirty="0">
                <a:solidFill>
                  <a:schemeClr val="tx1"/>
                </a:solidFill>
                <a:latin typeface="+mj-lt"/>
                <a:cs typeface="Arial"/>
              </a:rPr>
              <a:t>Trendpfeil</a:t>
            </a:r>
            <a:r>
              <a:rPr lang="de-DE" sz="1200" spc="-48" dirty="0">
                <a:solidFill>
                  <a:schemeClr val="tx1"/>
                </a:solidFill>
                <a:latin typeface="+mj-lt"/>
                <a:cs typeface="Arial"/>
              </a:rPr>
              <a:t> </a:t>
            </a:r>
            <a:r>
              <a:rPr lang="de-DE" sz="1200" spc="7" dirty="0">
                <a:solidFill>
                  <a:schemeClr val="tx1"/>
                </a:solidFill>
                <a:latin typeface="+mj-lt"/>
                <a:cs typeface="Arial"/>
              </a:rPr>
              <a:t>kann während </a:t>
            </a:r>
            <a:r>
              <a:rPr lang="de-DE" sz="1200" spc="3" dirty="0">
                <a:solidFill>
                  <a:schemeClr val="tx1"/>
                </a:solidFill>
                <a:latin typeface="+mj-lt"/>
                <a:cs typeface="Arial"/>
              </a:rPr>
              <a:t>oder </a:t>
            </a:r>
            <a:r>
              <a:rPr lang="de-DE" sz="1200" spc="7" dirty="0">
                <a:solidFill>
                  <a:schemeClr val="tx1"/>
                </a:solidFill>
                <a:latin typeface="+mj-lt"/>
                <a:cs typeface="Arial"/>
              </a:rPr>
              <a:t>nach </a:t>
            </a:r>
            <a:r>
              <a:rPr lang="de-DE" sz="1200" spc="3" dirty="0">
                <a:solidFill>
                  <a:schemeClr val="tx1"/>
                </a:solidFill>
                <a:latin typeface="+mj-lt"/>
                <a:cs typeface="Arial"/>
              </a:rPr>
              <a:t>einer </a:t>
            </a:r>
            <a:r>
              <a:rPr lang="de-DE" sz="1200" spc="7" dirty="0">
                <a:solidFill>
                  <a:schemeClr val="tx1"/>
                </a:solidFill>
                <a:latin typeface="+mj-lt"/>
                <a:cs typeface="Arial"/>
              </a:rPr>
              <a:t>sportlichen Aktivität</a:t>
            </a:r>
            <a:r>
              <a:rPr lang="de-DE" sz="1200" spc="-81" dirty="0">
                <a:solidFill>
                  <a:schemeClr val="tx1"/>
                </a:solidFill>
                <a:latin typeface="+mj-lt"/>
                <a:cs typeface="Arial"/>
              </a:rPr>
              <a:t> </a:t>
            </a:r>
            <a:r>
              <a:rPr lang="de-DE" sz="1200" spc="3" dirty="0">
                <a:solidFill>
                  <a:schemeClr val="tx1"/>
                </a:solidFill>
                <a:latin typeface="+mj-lt"/>
                <a:cs typeface="Arial"/>
              </a:rPr>
              <a:t>auftreten.</a:t>
            </a:r>
            <a:endParaRPr lang="de-DE" sz="1200" dirty="0">
              <a:solidFill>
                <a:schemeClr val="tx1"/>
              </a:solidFill>
              <a:latin typeface="+mj-lt"/>
              <a:cs typeface="Arial"/>
            </a:endParaRPr>
          </a:p>
        </p:txBody>
      </p:sp>
      <p:sp>
        <p:nvSpPr>
          <p:cNvPr id="52" name="object 20">
            <a:extLst>
              <a:ext uri="{FF2B5EF4-FFF2-40B4-BE49-F238E27FC236}">
                <a16:creationId xmlns:a16="http://schemas.microsoft.com/office/drawing/2014/main" xmlns="" id="{8EAD92D7-A35C-4377-A0F9-3FD634EE03CA}"/>
              </a:ext>
            </a:extLst>
          </p:cNvPr>
          <p:cNvSpPr/>
          <p:nvPr/>
        </p:nvSpPr>
        <p:spPr>
          <a:xfrm>
            <a:off x="6465952" y="1153650"/>
            <a:ext cx="348936" cy="384724"/>
          </a:xfrm>
          <a:custGeom>
            <a:avLst/>
            <a:gdLst/>
            <a:ahLst/>
            <a:cxnLst/>
            <a:rect l="l" t="t" r="r" b="b"/>
            <a:pathLst>
              <a:path w="866775" h="955675">
                <a:moveTo>
                  <a:pt x="841651" y="515502"/>
                </a:moveTo>
                <a:lnTo>
                  <a:pt x="860864" y="484098"/>
                </a:lnTo>
                <a:lnTo>
                  <a:pt x="866367" y="448970"/>
                </a:lnTo>
                <a:lnTo>
                  <a:pt x="858316" y="414329"/>
                </a:lnTo>
                <a:lnTo>
                  <a:pt x="836865" y="384386"/>
                </a:lnTo>
                <a:lnTo>
                  <a:pt x="805865" y="364999"/>
                </a:lnTo>
                <a:lnTo>
                  <a:pt x="771358" y="359254"/>
                </a:lnTo>
                <a:lnTo>
                  <a:pt x="736866" y="367274"/>
                </a:lnTo>
                <a:lnTo>
                  <a:pt x="705906" y="389181"/>
                </a:lnTo>
                <a:lnTo>
                  <a:pt x="525859" y="583134"/>
                </a:lnTo>
                <a:lnTo>
                  <a:pt x="525880" y="92813"/>
                </a:lnTo>
                <a:lnTo>
                  <a:pt x="518573" y="56712"/>
                </a:lnTo>
                <a:lnTo>
                  <a:pt x="498703" y="27217"/>
                </a:lnTo>
                <a:lnTo>
                  <a:pt x="469252" y="7318"/>
                </a:lnTo>
                <a:lnTo>
                  <a:pt x="433202" y="0"/>
                </a:lnTo>
                <a:lnTo>
                  <a:pt x="414528" y="1890"/>
                </a:lnTo>
                <a:lnTo>
                  <a:pt x="367696" y="27213"/>
                </a:lnTo>
                <a:lnTo>
                  <a:pt x="342411" y="74116"/>
                </a:lnTo>
                <a:lnTo>
                  <a:pt x="340524" y="92813"/>
                </a:lnTo>
                <a:lnTo>
                  <a:pt x="340535" y="583134"/>
                </a:lnTo>
                <a:lnTo>
                  <a:pt x="160499" y="389181"/>
                </a:lnTo>
                <a:lnTo>
                  <a:pt x="130590" y="367692"/>
                </a:lnTo>
                <a:lnTo>
                  <a:pt x="95998" y="359629"/>
                </a:lnTo>
                <a:lnTo>
                  <a:pt x="60918" y="365137"/>
                </a:lnTo>
                <a:lnTo>
                  <a:pt x="29550" y="384365"/>
                </a:lnTo>
                <a:lnTo>
                  <a:pt x="28681" y="385161"/>
                </a:lnTo>
                <a:lnTo>
                  <a:pt x="27864" y="385988"/>
                </a:lnTo>
                <a:lnTo>
                  <a:pt x="27068" y="386773"/>
                </a:lnTo>
                <a:lnTo>
                  <a:pt x="7124" y="416551"/>
                </a:lnTo>
                <a:lnTo>
                  <a:pt x="0" y="450560"/>
                </a:lnTo>
                <a:lnTo>
                  <a:pt x="5831" y="484859"/>
                </a:lnTo>
                <a:lnTo>
                  <a:pt x="24754" y="515502"/>
                </a:lnTo>
                <a:lnTo>
                  <a:pt x="433202" y="955457"/>
                </a:lnTo>
                <a:lnTo>
                  <a:pt x="841651" y="515502"/>
                </a:lnTo>
                <a:close/>
              </a:path>
            </a:pathLst>
          </a:custGeom>
          <a:solidFill>
            <a:schemeClr val="accent5"/>
          </a:solidFill>
          <a:ln w="13151">
            <a:noFill/>
          </a:ln>
        </p:spPr>
        <p:txBody>
          <a:bodyPr wrap="square" lIns="0" tIns="0" rIns="0" bIns="0" rtlCol="0"/>
          <a:lstStyle/>
          <a:p>
            <a:pPr defTabSz="554478"/>
            <a:endParaRPr lang="de-DE" sz="1092">
              <a:solidFill>
                <a:prstClr val="black"/>
              </a:solidFill>
              <a:latin typeface="Arial" panose="020B0604020202020204" pitchFamily="34" charset="0"/>
            </a:endParaRPr>
          </a:p>
        </p:txBody>
      </p:sp>
      <p:sp>
        <p:nvSpPr>
          <p:cNvPr id="56" name="object 20">
            <a:extLst>
              <a:ext uri="{FF2B5EF4-FFF2-40B4-BE49-F238E27FC236}">
                <a16:creationId xmlns:a16="http://schemas.microsoft.com/office/drawing/2014/main" xmlns="" id="{4EBDEAE7-AA21-42AA-ACAB-CF27298CC982}"/>
              </a:ext>
            </a:extLst>
          </p:cNvPr>
          <p:cNvSpPr txBox="1"/>
          <p:nvPr/>
        </p:nvSpPr>
        <p:spPr>
          <a:xfrm>
            <a:off x="3336057" y="3790480"/>
            <a:ext cx="2734882" cy="684496"/>
          </a:xfrm>
          <a:prstGeom prst="rect">
            <a:avLst/>
          </a:prstGeom>
        </p:spPr>
        <p:txBody>
          <a:bodyPr vert="horz" wrap="square" lIns="0" tIns="7316"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marR="3080" defTabSz="554478">
              <a:lnSpc>
                <a:spcPct val="100499"/>
              </a:lnSpc>
              <a:spcBef>
                <a:spcPts val="57"/>
              </a:spcBef>
            </a:pPr>
            <a:r>
              <a:rPr lang="de-DE" sz="1100" b="1" spc="-3">
                <a:solidFill>
                  <a:prstClr val="black"/>
                </a:solidFill>
                <a:latin typeface="+mj-lt"/>
                <a:cs typeface="Arial"/>
              </a:rPr>
              <a:t>Bei </a:t>
            </a:r>
            <a:r>
              <a:rPr lang="de-DE" sz="1100" b="1" spc="-7">
                <a:solidFill>
                  <a:prstClr val="black"/>
                </a:solidFill>
                <a:latin typeface="+mj-lt"/>
                <a:cs typeface="Arial"/>
              </a:rPr>
              <a:t>rasch steigenden</a:t>
            </a:r>
            <a:r>
              <a:rPr lang="de-DE" sz="1100" b="1" spc="-64">
                <a:solidFill>
                  <a:prstClr val="black"/>
                </a:solidFill>
                <a:latin typeface="+mj-lt"/>
                <a:cs typeface="Arial"/>
              </a:rPr>
              <a:t> </a:t>
            </a:r>
            <a:r>
              <a:rPr lang="de-DE" sz="1100" b="1">
                <a:solidFill>
                  <a:prstClr val="black"/>
                </a:solidFill>
                <a:latin typeface="+mj-lt"/>
                <a:cs typeface="Arial"/>
              </a:rPr>
              <a:t>Glukose</a:t>
            </a:r>
            <a:r>
              <a:rPr lang="de-DE" sz="1100" b="1" spc="3">
                <a:solidFill>
                  <a:prstClr val="black"/>
                </a:solidFill>
                <a:latin typeface="+mj-lt"/>
                <a:cs typeface="Arial"/>
              </a:rPr>
              <a:t>werten </a:t>
            </a:r>
            <a:r>
              <a:rPr lang="de-DE" sz="1100" spc="3">
                <a:solidFill>
                  <a:prstClr val="black"/>
                </a:solidFill>
                <a:latin typeface="+mj-lt"/>
                <a:cs typeface="Arial"/>
              </a:rPr>
              <a:t>können </a:t>
            </a:r>
            <a:r>
              <a:rPr lang="de-DE" sz="1100">
                <a:solidFill>
                  <a:prstClr val="black"/>
                </a:solidFill>
                <a:latin typeface="+mj-lt"/>
                <a:cs typeface="Arial"/>
              </a:rPr>
              <a:t>die </a:t>
            </a:r>
            <a:r>
              <a:rPr lang="de-DE" sz="1100" spc="3">
                <a:solidFill>
                  <a:prstClr val="black"/>
                </a:solidFill>
                <a:latin typeface="+mj-lt"/>
                <a:cs typeface="Arial"/>
              </a:rPr>
              <a:t>vom </a:t>
            </a:r>
            <a:r>
              <a:rPr lang="de-DE" sz="1100" spc="3" err="1">
                <a:solidFill>
                  <a:prstClr val="black"/>
                </a:solidFill>
                <a:latin typeface="+mj-lt"/>
                <a:cs typeface="Arial"/>
              </a:rPr>
              <a:t>FreeStyle</a:t>
            </a:r>
            <a:r>
              <a:rPr lang="de-DE" sz="1100" spc="3">
                <a:solidFill>
                  <a:prstClr val="black"/>
                </a:solidFill>
                <a:latin typeface="+mj-lt"/>
                <a:cs typeface="Arial"/>
              </a:rPr>
              <a:t> </a:t>
            </a:r>
            <a:r>
              <a:rPr lang="de-DE" sz="1100">
                <a:solidFill>
                  <a:prstClr val="black"/>
                </a:solidFill>
                <a:latin typeface="+mj-lt"/>
                <a:cs typeface="Arial"/>
              </a:rPr>
              <a:t>Libre </a:t>
            </a:r>
            <a:br>
              <a:rPr lang="de-DE" sz="1100">
                <a:solidFill>
                  <a:prstClr val="black"/>
                </a:solidFill>
                <a:latin typeface="+mj-lt"/>
                <a:cs typeface="Arial"/>
              </a:rPr>
            </a:br>
            <a:r>
              <a:rPr lang="de-DE" sz="1100">
                <a:solidFill>
                  <a:prstClr val="black"/>
                </a:solidFill>
                <a:latin typeface="+mj-lt"/>
                <a:cs typeface="Arial"/>
              </a:rPr>
              <a:t>Messsystem gemessenen </a:t>
            </a:r>
            <a:r>
              <a:rPr lang="de-DE" sz="1100" spc="3">
                <a:solidFill>
                  <a:prstClr val="black"/>
                </a:solidFill>
                <a:latin typeface="+mj-lt"/>
                <a:cs typeface="Arial"/>
              </a:rPr>
              <a:t>Glukosewerte </a:t>
            </a:r>
            <a:r>
              <a:rPr lang="de-DE" sz="1100" b="1" spc="3">
                <a:solidFill>
                  <a:prstClr val="black"/>
                </a:solidFill>
                <a:latin typeface="+mj-lt"/>
                <a:cs typeface="Arial"/>
              </a:rPr>
              <a:t>niedriger </a:t>
            </a:r>
            <a:r>
              <a:rPr lang="de-DE" sz="1100">
                <a:solidFill>
                  <a:prstClr val="black"/>
                </a:solidFill>
                <a:latin typeface="+mj-lt"/>
                <a:cs typeface="Arial"/>
              </a:rPr>
              <a:t>liegen als die</a:t>
            </a:r>
            <a:r>
              <a:rPr lang="de-DE" sz="1100" spc="-9">
                <a:solidFill>
                  <a:prstClr val="black"/>
                </a:solidFill>
                <a:latin typeface="+mj-lt"/>
                <a:cs typeface="Arial"/>
              </a:rPr>
              <a:t> </a:t>
            </a:r>
            <a:r>
              <a:rPr lang="de-DE" sz="1100" spc="3">
                <a:solidFill>
                  <a:prstClr val="black"/>
                </a:solidFill>
                <a:latin typeface="+mj-lt"/>
                <a:cs typeface="Arial"/>
              </a:rPr>
              <a:t>Blutglukosewerte.</a:t>
            </a:r>
            <a:endParaRPr lang="de-DE" sz="1100">
              <a:solidFill>
                <a:prstClr val="black"/>
              </a:solidFill>
              <a:latin typeface="+mj-lt"/>
              <a:cs typeface="Arial"/>
            </a:endParaRPr>
          </a:p>
        </p:txBody>
      </p:sp>
      <p:sp>
        <p:nvSpPr>
          <p:cNvPr id="58" name="object 21">
            <a:extLst>
              <a:ext uri="{FF2B5EF4-FFF2-40B4-BE49-F238E27FC236}">
                <a16:creationId xmlns:a16="http://schemas.microsoft.com/office/drawing/2014/main" xmlns="" id="{DFB39B24-EB78-443A-B2C1-EDFD7E2B2A7C}"/>
              </a:ext>
            </a:extLst>
          </p:cNvPr>
          <p:cNvSpPr txBox="1"/>
          <p:nvPr/>
        </p:nvSpPr>
        <p:spPr>
          <a:xfrm>
            <a:off x="759784" y="3790480"/>
            <a:ext cx="2052899" cy="853773"/>
          </a:xfrm>
          <a:prstGeom prst="rect">
            <a:avLst/>
          </a:prstGeom>
        </p:spPr>
        <p:txBody>
          <a:bodyPr vert="horz" wrap="square" lIns="0" tIns="7316"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marR="3080" defTabSz="554478">
              <a:lnSpc>
                <a:spcPct val="100499"/>
              </a:lnSpc>
              <a:spcBef>
                <a:spcPts val="57"/>
              </a:spcBef>
            </a:pPr>
            <a:r>
              <a:rPr lang="de-DE" sz="1100" b="1">
                <a:solidFill>
                  <a:prstClr val="black"/>
                </a:solidFill>
                <a:latin typeface="+mj-lt"/>
                <a:cs typeface="Arial"/>
              </a:rPr>
              <a:t>Bei stabilen</a:t>
            </a:r>
            <a:r>
              <a:rPr lang="de-DE" sz="1100" b="1" spc="-43">
                <a:solidFill>
                  <a:prstClr val="black"/>
                </a:solidFill>
                <a:latin typeface="+mj-lt"/>
                <a:cs typeface="Arial"/>
              </a:rPr>
              <a:t> </a:t>
            </a:r>
            <a:r>
              <a:rPr lang="de-DE" sz="1100" b="1" spc="3">
                <a:solidFill>
                  <a:prstClr val="black"/>
                </a:solidFill>
                <a:latin typeface="+mj-lt"/>
                <a:cs typeface="Arial"/>
              </a:rPr>
              <a:t>Glukosewerten </a:t>
            </a:r>
            <a:r>
              <a:rPr lang="de-DE" sz="1100" spc="3">
                <a:solidFill>
                  <a:prstClr val="black"/>
                </a:solidFill>
                <a:latin typeface="+mj-lt"/>
                <a:cs typeface="Arial"/>
              </a:rPr>
              <a:t>sind </a:t>
            </a:r>
            <a:r>
              <a:rPr lang="de-DE" sz="1100">
                <a:solidFill>
                  <a:prstClr val="black"/>
                </a:solidFill>
                <a:latin typeface="+mj-lt"/>
                <a:cs typeface="Arial"/>
              </a:rPr>
              <a:t>die vom </a:t>
            </a:r>
            <a:r>
              <a:rPr lang="de-DE" sz="1100" err="1">
                <a:solidFill>
                  <a:prstClr val="black"/>
                </a:solidFill>
                <a:latin typeface="+mj-lt"/>
                <a:cs typeface="Arial"/>
              </a:rPr>
              <a:t>FreeStyle</a:t>
            </a:r>
            <a:r>
              <a:rPr lang="de-DE" sz="1100">
                <a:solidFill>
                  <a:prstClr val="black"/>
                </a:solidFill>
                <a:latin typeface="+mj-lt"/>
                <a:cs typeface="Arial"/>
              </a:rPr>
              <a:t> Libre Messsystem gemessenen Glukosewerte und Blutglukose-werte sehr ähnlich.</a:t>
            </a:r>
          </a:p>
        </p:txBody>
      </p:sp>
      <p:sp>
        <p:nvSpPr>
          <p:cNvPr id="60" name="object 22">
            <a:extLst>
              <a:ext uri="{FF2B5EF4-FFF2-40B4-BE49-F238E27FC236}">
                <a16:creationId xmlns:a16="http://schemas.microsoft.com/office/drawing/2014/main" xmlns="" id="{BBF2729F-FD55-4F01-A258-0A521FEBA25C}"/>
              </a:ext>
            </a:extLst>
          </p:cNvPr>
          <p:cNvSpPr txBox="1"/>
          <p:nvPr/>
        </p:nvSpPr>
        <p:spPr>
          <a:xfrm>
            <a:off x="6513353" y="3790480"/>
            <a:ext cx="2424717" cy="853773"/>
          </a:xfrm>
          <a:prstGeom prst="rect">
            <a:avLst/>
          </a:prstGeom>
        </p:spPr>
        <p:txBody>
          <a:bodyPr vert="horz" wrap="square" lIns="0" tIns="7316"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marR="3080" defTabSz="554478">
              <a:lnSpc>
                <a:spcPct val="100499"/>
              </a:lnSpc>
              <a:spcBef>
                <a:spcPts val="57"/>
              </a:spcBef>
            </a:pPr>
            <a:r>
              <a:rPr lang="de-DE" sz="1100" b="1">
                <a:solidFill>
                  <a:prstClr val="black"/>
                </a:solidFill>
                <a:latin typeface="+mj-lt"/>
                <a:cs typeface="Arial"/>
              </a:rPr>
              <a:t>Bei rasch </a:t>
            </a:r>
            <a:r>
              <a:rPr lang="de-DE" sz="1100" b="1" spc="3">
                <a:solidFill>
                  <a:prstClr val="black"/>
                </a:solidFill>
                <a:latin typeface="+mj-lt"/>
                <a:cs typeface="Arial"/>
              </a:rPr>
              <a:t>fallenden</a:t>
            </a:r>
            <a:r>
              <a:rPr lang="de-DE" sz="1100" b="1" spc="-43">
                <a:solidFill>
                  <a:prstClr val="black"/>
                </a:solidFill>
                <a:latin typeface="+mj-lt"/>
                <a:cs typeface="Arial"/>
              </a:rPr>
              <a:t> </a:t>
            </a:r>
            <a:r>
              <a:rPr lang="de-DE" sz="1100" b="1" spc="3">
                <a:solidFill>
                  <a:prstClr val="black"/>
                </a:solidFill>
                <a:latin typeface="+mj-lt"/>
                <a:cs typeface="Arial"/>
              </a:rPr>
              <a:t>Glukosewerten </a:t>
            </a:r>
            <a:r>
              <a:rPr lang="de-DE" sz="1100" spc="3">
                <a:solidFill>
                  <a:prstClr val="black"/>
                </a:solidFill>
                <a:latin typeface="+mj-lt"/>
                <a:cs typeface="Arial"/>
              </a:rPr>
              <a:t>können </a:t>
            </a:r>
            <a:r>
              <a:rPr lang="de-DE" sz="1100">
                <a:solidFill>
                  <a:prstClr val="black"/>
                </a:solidFill>
                <a:latin typeface="+mj-lt"/>
                <a:cs typeface="Arial"/>
              </a:rPr>
              <a:t>die </a:t>
            </a:r>
            <a:r>
              <a:rPr lang="de-DE" sz="1100" spc="3">
                <a:solidFill>
                  <a:prstClr val="black"/>
                </a:solidFill>
                <a:latin typeface="+mj-lt"/>
                <a:cs typeface="Arial"/>
              </a:rPr>
              <a:t>vom </a:t>
            </a:r>
            <a:r>
              <a:rPr lang="de-DE" sz="1100" spc="3" err="1">
                <a:solidFill>
                  <a:prstClr val="black"/>
                </a:solidFill>
                <a:latin typeface="+mj-lt"/>
                <a:cs typeface="Arial"/>
              </a:rPr>
              <a:t>FreeStyle</a:t>
            </a:r>
            <a:r>
              <a:rPr lang="de-DE" sz="1100" spc="3">
                <a:solidFill>
                  <a:prstClr val="black"/>
                </a:solidFill>
                <a:latin typeface="+mj-lt"/>
                <a:cs typeface="Arial"/>
              </a:rPr>
              <a:t> </a:t>
            </a:r>
            <a:r>
              <a:rPr lang="de-DE" sz="1100">
                <a:solidFill>
                  <a:prstClr val="black"/>
                </a:solidFill>
                <a:latin typeface="+mj-lt"/>
                <a:cs typeface="Arial"/>
              </a:rPr>
              <a:t>Libre Messsystem gemessenen </a:t>
            </a:r>
            <a:r>
              <a:rPr lang="de-DE" sz="1100" spc="3">
                <a:solidFill>
                  <a:prstClr val="black"/>
                </a:solidFill>
                <a:latin typeface="+mj-lt"/>
                <a:cs typeface="Arial"/>
              </a:rPr>
              <a:t>Glukosewerte </a:t>
            </a:r>
            <a:r>
              <a:rPr lang="de-DE" sz="1100" b="1" spc="3">
                <a:solidFill>
                  <a:prstClr val="black"/>
                </a:solidFill>
                <a:latin typeface="+mj-lt"/>
                <a:cs typeface="Arial"/>
              </a:rPr>
              <a:t>höher </a:t>
            </a:r>
            <a:r>
              <a:rPr lang="de-DE" sz="1100">
                <a:solidFill>
                  <a:prstClr val="black"/>
                </a:solidFill>
                <a:latin typeface="+mj-lt"/>
                <a:cs typeface="Arial"/>
              </a:rPr>
              <a:t>liegen </a:t>
            </a:r>
            <a:r>
              <a:rPr lang="de-DE" sz="1100" spc="-3">
                <a:solidFill>
                  <a:prstClr val="black"/>
                </a:solidFill>
                <a:latin typeface="+mj-lt"/>
                <a:cs typeface="Arial"/>
              </a:rPr>
              <a:t>als </a:t>
            </a:r>
            <a:r>
              <a:rPr lang="de-DE" sz="1100">
                <a:solidFill>
                  <a:prstClr val="black"/>
                </a:solidFill>
                <a:latin typeface="+mj-lt"/>
                <a:cs typeface="Arial"/>
              </a:rPr>
              <a:t>die</a:t>
            </a:r>
            <a:r>
              <a:rPr lang="de-DE" sz="1100" spc="-7">
                <a:solidFill>
                  <a:prstClr val="black"/>
                </a:solidFill>
                <a:latin typeface="+mj-lt"/>
                <a:cs typeface="Arial"/>
              </a:rPr>
              <a:t> </a:t>
            </a:r>
            <a:r>
              <a:rPr lang="de-DE" sz="1100" spc="3">
                <a:solidFill>
                  <a:prstClr val="black"/>
                </a:solidFill>
                <a:latin typeface="+mj-lt"/>
                <a:cs typeface="Arial"/>
              </a:rPr>
              <a:t>Blutglukosewerte.</a:t>
            </a:r>
            <a:endParaRPr lang="de-DE" sz="1100">
              <a:solidFill>
                <a:prstClr val="black"/>
              </a:solidFill>
              <a:latin typeface="+mj-lt"/>
              <a:cs typeface="Arial"/>
            </a:endParaRPr>
          </a:p>
        </p:txBody>
      </p:sp>
      <p:sp>
        <p:nvSpPr>
          <p:cNvPr id="62" name="object 16">
            <a:extLst>
              <a:ext uri="{FF2B5EF4-FFF2-40B4-BE49-F238E27FC236}">
                <a16:creationId xmlns:a16="http://schemas.microsoft.com/office/drawing/2014/main" xmlns="" id="{8259B903-5C45-4B3D-82C3-A9F4B2B15EBA}"/>
              </a:ext>
            </a:extLst>
          </p:cNvPr>
          <p:cNvSpPr/>
          <p:nvPr/>
        </p:nvSpPr>
        <p:spPr>
          <a:xfrm>
            <a:off x="443578" y="3860907"/>
            <a:ext cx="235246" cy="235246"/>
          </a:xfrm>
          <a:custGeom>
            <a:avLst/>
            <a:gdLst/>
            <a:ahLst/>
            <a:cxnLst/>
            <a:rect l="l" t="t" r="r" b="b"/>
            <a:pathLst>
              <a:path w="955675" h="866775">
                <a:moveTo>
                  <a:pt x="515502" y="24716"/>
                </a:moveTo>
                <a:lnTo>
                  <a:pt x="484098" y="5503"/>
                </a:lnTo>
                <a:lnTo>
                  <a:pt x="448971" y="0"/>
                </a:lnTo>
                <a:lnTo>
                  <a:pt x="414333" y="8051"/>
                </a:lnTo>
                <a:lnTo>
                  <a:pt x="384396" y="29501"/>
                </a:lnTo>
                <a:lnTo>
                  <a:pt x="365003" y="60502"/>
                </a:lnTo>
                <a:lnTo>
                  <a:pt x="359256" y="95008"/>
                </a:lnTo>
                <a:lnTo>
                  <a:pt x="367274" y="129501"/>
                </a:lnTo>
                <a:lnTo>
                  <a:pt x="389181" y="160461"/>
                </a:lnTo>
                <a:lnTo>
                  <a:pt x="583134" y="340507"/>
                </a:lnTo>
                <a:lnTo>
                  <a:pt x="92813" y="340487"/>
                </a:lnTo>
                <a:lnTo>
                  <a:pt x="56712" y="347794"/>
                </a:lnTo>
                <a:lnTo>
                  <a:pt x="27217" y="367664"/>
                </a:lnTo>
                <a:lnTo>
                  <a:pt x="7318" y="397115"/>
                </a:lnTo>
                <a:lnTo>
                  <a:pt x="0" y="433164"/>
                </a:lnTo>
                <a:lnTo>
                  <a:pt x="1890" y="451838"/>
                </a:lnTo>
                <a:lnTo>
                  <a:pt x="27213" y="498670"/>
                </a:lnTo>
                <a:lnTo>
                  <a:pt x="74116" y="523955"/>
                </a:lnTo>
                <a:lnTo>
                  <a:pt x="92813" y="525842"/>
                </a:lnTo>
                <a:lnTo>
                  <a:pt x="583134" y="525821"/>
                </a:lnTo>
                <a:lnTo>
                  <a:pt x="389181" y="705868"/>
                </a:lnTo>
                <a:lnTo>
                  <a:pt x="367692" y="735776"/>
                </a:lnTo>
                <a:lnTo>
                  <a:pt x="359629" y="770369"/>
                </a:lnTo>
                <a:lnTo>
                  <a:pt x="365137" y="805448"/>
                </a:lnTo>
                <a:lnTo>
                  <a:pt x="384365" y="836817"/>
                </a:lnTo>
                <a:lnTo>
                  <a:pt x="385161" y="837686"/>
                </a:lnTo>
                <a:lnTo>
                  <a:pt x="385988" y="838503"/>
                </a:lnTo>
                <a:lnTo>
                  <a:pt x="386773" y="839299"/>
                </a:lnTo>
                <a:lnTo>
                  <a:pt x="416551" y="859242"/>
                </a:lnTo>
                <a:lnTo>
                  <a:pt x="450560" y="866367"/>
                </a:lnTo>
                <a:lnTo>
                  <a:pt x="484859" y="860536"/>
                </a:lnTo>
                <a:lnTo>
                  <a:pt x="515502" y="841613"/>
                </a:lnTo>
                <a:lnTo>
                  <a:pt x="955457" y="433164"/>
                </a:lnTo>
                <a:lnTo>
                  <a:pt x="515502" y="24716"/>
                </a:lnTo>
                <a:close/>
              </a:path>
            </a:pathLst>
          </a:custGeom>
          <a:solidFill>
            <a:schemeClr val="accent5"/>
          </a:solidFill>
          <a:ln w="13151">
            <a:solidFill>
              <a:schemeClr val="accent5"/>
            </a:solidFill>
          </a:ln>
        </p:spPr>
        <p:txBody>
          <a:bodyPr wrap="square" lIns="0" tIns="0" rIns="0" bIns="0" rtlCol="0"/>
          <a:lstStyle/>
          <a:p>
            <a:pPr defTabSz="554478"/>
            <a:endParaRPr lang="de-DE" sz="1092">
              <a:solidFill>
                <a:prstClr val="black"/>
              </a:solidFill>
              <a:latin typeface="Arial" panose="020B0604020202020204" pitchFamily="34" charset="0"/>
            </a:endParaRPr>
          </a:p>
        </p:txBody>
      </p:sp>
      <p:sp>
        <p:nvSpPr>
          <p:cNvPr id="64" name="object 16">
            <a:extLst>
              <a:ext uri="{FF2B5EF4-FFF2-40B4-BE49-F238E27FC236}">
                <a16:creationId xmlns:a16="http://schemas.microsoft.com/office/drawing/2014/main" xmlns="" id="{0E891B9D-9713-46FD-AA05-94A9B4614ABD}"/>
              </a:ext>
            </a:extLst>
          </p:cNvPr>
          <p:cNvSpPr/>
          <p:nvPr/>
        </p:nvSpPr>
        <p:spPr>
          <a:xfrm rot="5400000">
            <a:off x="6189142" y="3858847"/>
            <a:ext cx="235246" cy="235246"/>
          </a:xfrm>
          <a:custGeom>
            <a:avLst/>
            <a:gdLst/>
            <a:ahLst/>
            <a:cxnLst/>
            <a:rect l="l" t="t" r="r" b="b"/>
            <a:pathLst>
              <a:path w="955675" h="866775">
                <a:moveTo>
                  <a:pt x="515502" y="24716"/>
                </a:moveTo>
                <a:lnTo>
                  <a:pt x="484098" y="5503"/>
                </a:lnTo>
                <a:lnTo>
                  <a:pt x="448971" y="0"/>
                </a:lnTo>
                <a:lnTo>
                  <a:pt x="414333" y="8051"/>
                </a:lnTo>
                <a:lnTo>
                  <a:pt x="384396" y="29501"/>
                </a:lnTo>
                <a:lnTo>
                  <a:pt x="365003" y="60502"/>
                </a:lnTo>
                <a:lnTo>
                  <a:pt x="359256" y="95008"/>
                </a:lnTo>
                <a:lnTo>
                  <a:pt x="367274" y="129501"/>
                </a:lnTo>
                <a:lnTo>
                  <a:pt x="389181" y="160461"/>
                </a:lnTo>
                <a:lnTo>
                  <a:pt x="583134" y="340507"/>
                </a:lnTo>
                <a:lnTo>
                  <a:pt x="92813" y="340487"/>
                </a:lnTo>
                <a:lnTo>
                  <a:pt x="56712" y="347794"/>
                </a:lnTo>
                <a:lnTo>
                  <a:pt x="27217" y="367664"/>
                </a:lnTo>
                <a:lnTo>
                  <a:pt x="7318" y="397115"/>
                </a:lnTo>
                <a:lnTo>
                  <a:pt x="0" y="433164"/>
                </a:lnTo>
                <a:lnTo>
                  <a:pt x="1890" y="451838"/>
                </a:lnTo>
                <a:lnTo>
                  <a:pt x="27213" y="498670"/>
                </a:lnTo>
                <a:lnTo>
                  <a:pt x="74116" y="523955"/>
                </a:lnTo>
                <a:lnTo>
                  <a:pt x="92813" y="525842"/>
                </a:lnTo>
                <a:lnTo>
                  <a:pt x="583134" y="525821"/>
                </a:lnTo>
                <a:lnTo>
                  <a:pt x="389181" y="705868"/>
                </a:lnTo>
                <a:lnTo>
                  <a:pt x="367692" y="735776"/>
                </a:lnTo>
                <a:lnTo>
                  <a:pt x="359629" y="770369"/>
                </a:lnTo>
                <a:lnTo>
                  <a:pt x="365137" y="805448"/>
                </a:lnTo>
                <a:lnTo>
                  <a:pt x="384365" y="836817"/>
                </a:lnTo>
                <a:lnTo>
                  <a:pt x="385161" y="837686"/>
                </a:lnTo>
                <a:lnTo>
                  <a:pt x="385988" y="838503"/>
                </a:lnTo>
                <a:lnTo>
                  <a:pt x="386773" y="839299"/>
                </a:lnTo>
                <a:lnTo>
                  <a:pt x="416551" y="859242"/>
                </a:lnTo>
                <a:lnTo>
                  <a:pt x="450560" y="866367"/>
                </a:lnTo>
                <a:lnTo>
                  <a:pt x="484859" y="860536"/>
                </a:lnTo>
                <a:lnTo>
                  <a:pt x="515502" y="841613"/>
                </a:lnTo>
                <a:lnTo>
                  <a:pt x="955457" y="433164"/>
                </a:lnTo>
                <a:lnTo>
                  <a:pt x="515502" y="24716"/>
                </a:lnTo>
                <a:close/>
              </a:path>
            </a:pathLst>
          </a:custGeom>
          <a:solidFill>
            <a:schemeClr val="accent5"/>
          </a:solidFill>
          <a:ln w="13151">
            <a:solidFill>
              <a:schemeClr val="accent5"/>
            </a:solidFill>
          </a:ln>
        </p:spPr>
        <p:txBody>
          <a:bodyPr wrap="square" lIns="0" tIns="0" rIns="0" bIns="0" rtlCol="0"/>
          <a:lstStyle/>
          <a:p>
            <a:pPr defTabSz="554478"/>
            <a:endParaRPr lang="de-DE" sz="1092">
              <a:solidFill>
                <a:prstClr val="black"/>
              </a:solidFill>
              <a:latin typeface="Arial" panose="020B0604020202020204" pitchFamily="34" charset="0"/>
            </a:endParaRPr>
          </a:p>
        </p:txBody>
      </p:sp>
      <p:sp>
        <p:nvSpPr>
          <p:cNvPr id="66" name="object 16">
            <a:extLst>
              <a:ext uri="{FF2B5EF4-FFF2-40B4-BE49-F238E27FC236}">
                <a16:creationId xmlns:a16="http://schemas.microsoft.com/office/drawing/2014/main" xmlns="" id="{A3373637-107B-4A29-B518-819B239C8F5A}"/>
              </a:ext>
            </a:extLst>
          </p:cNvPr>
          <p:cNvSpPr/>
          <p:nvPr/>
        </p:nvSpPr>
        <p:spPr>
          <a:xfrm rot="16200000">
            <a:off x="3019851" y="3858846"/>
            <a:ext cx="235246" cy="235246"/>
          </a:xfrm>
          <a:custGeom>
            <a:avLst/>
            <a:gdLst/>
            <a:ahLst/>
            <a:cxnLst/>
            <a:rect l="l" t="t" r="r" b="b"/>
            <a:pathLst>
              <a:path w="955675" h="866775">
                <a:moveTo>
                  <a:pt x="515502" y="24716"/>
                </a:moveTo>
                <a:lnTo>
                  <a:pt x="484098" y="5503"/>
                </a:lnTo>
                <a:lnTo>
                  <a:pt x="448971" y="0"/>
                </a:lnTo>
                <a:lnTo>
                  <a:pt x="414333" y="8051"/>
                </a:lnTo>
                <a:lnTo>
                  <a:pt x="384396" y="29501"/>
                </a:lnTo>
                <a:lnTo>
                  <a:pt x="365003" y="60502"/>
                </a:lnTo>
                <a:lnTo>
                  <a:pt x="359256" y="95008"/>
                </a:lnTo>
                <a:lnTo>
                  <a:pt x="367274" y="129501"/>
                </a:lnTo>
                <a:lnTo>
                  <a:pt x="389181" y="160461"/>
                </a:lnTo>
                <a:lnTo>
                  <a:pt x="583134" y="340507"/>
                </a:lnTo>
                <a:lnTo>
                  <a:pt x="92813" y="340487"/>
                </a:lnTo>
                <a:lnTo>
                  <a:pt x="56712" y="347794"/>
                </a:lnTo>
                <a:lnTo>
                  <a:pt x="27217" y="367664"/>
                </a:lnTo>
                <a:lnTo>
                  <a:pt x="7318" y="397115"/>
                </a:lnTo>
                <a:lnTo>
                  <a:pt x="0" y="433164"/>
                </a:lnTo>
                <a:lnTo>
                  <a:pt x="1890" y="451838"/>
                </a:lnTo>
                <a:lnTo>
                  <a:pt x="27213" y="498670"/>
                </a:lnTo>
                <a:lnTo>
                  <a:pt x="74116" y="523955"/>
                </a:lnTo>
                <a:lnTo>
                  <a:pt x="92813" y="525842"/>
                </a:lnTo>
                <a:lnTo>
                  <a:pt x="583134" y="525821"/>
                </a:lnTo>
                <a:lnTo>
                  <a:pt x="389181" y="705868"/>
                </a:lnTo>
                <a:lnTo>
                  <a:pt x="367692" y="735776"/>
                </a:lnTo>
                <a:lnTo>
                  <a:pt x="359629" y="770369"/>
                </a:lnTo>
                <a:lnTo>
                  <a:pt x="365137" y="805448"/>
                </a:lnTo>
                <a:lnTo>
                  <a:pt x="384365" y="836817"/>
                </a:lnTo>
                <a:lnTo>
                  <a:pt x="385161" y="837686"/>
                </a:lnTo>
                <a:lnTo>
                  <a:pt x="385988" y="838503"/>
                </a:lnTo>
                <a:lnTo>
                  <a:pt x="386773" y="839299"/>
                </a:lnTo>
                <a:lnTo>
                  <a:pt x="416551" y="859242"/>
                </a:lnTo>
                <a:lnTo>
                  <a:pt x="450560" y="866367"/>
                </a:lnTo>
                <a:lnTo>
                  <a:pt x="484859" y="860536"/>
                </a:lnTo>
                <a:lnTo>
                  <a:pt x="515502" y="841613"/>
                </a:lnTo>
                <a:lnTo>
                  <a:pt x="955457" y="433164"/>
                </a:lnTo>
                <a:lnTo>
                  <a:pt x="515502" y="24716"/>
                </a:lnTo>
                <a:close/>
              </a:path>
            </a:pathLst>
          </a:custGeom>
          <a:solidFill>
            <a:schemeClr val="accent5"/>
          </a:solidFill>
          <a:ln w="13151">
            <a:solidFill>
              <a:schemeClr val="accent5"/>
            </a:solidFill>
          </a:ln>
        </p:spPr>
        <p:txBody>
          <a:bodyPr wrap="square" lIns="0" tIns="0" rIns="0" bIns="0" rtlCol="0"/>
          <a:lstStyle/>
          <a:p>
            <a:pPr defTabSz="554478"/>
            <a:endParaRPr lang="de-DE" sz="1092">
              <a:solidFill>
                <a:prstClr val="black"/>
              </a:solidFill>
              <a:latin typeface="Arial" panose="020B0604020202020204" pitchFamily="34" charset="0"/>
            </a:endParaRPr>
          </a:p>
        </p:txBody>
      </p:sp>
      <p:sp>
        <p:nvSpPr>
          <p:cNvPr id="68" name="object 12">
            <a:extLst>
              <a:ext uri="{FF2B5EF4-FFF2-40B4-BE49-F238E27FC236}">
                <a16:creationId xmlns:a16="http://schemas.microsoft.com/office/drawing/2014/main" xmlns="" id="{809EA521-DE4D-49C9-B384-9CA57CD0B100}"/>
              </a:ext>
            </a:extLst>
          </p:cNvPr>
          <p:cNvSpPr/>
          <p:nvPr/>
        </p:nvSpPr>
        <p:spPr>
          <a:xfrm flipV="1">
            <a:off x="413769" y="3647486"/>
            <a:ext cx="8440216" cy="45719"/>
          </a:xfrm>
          <a:custGeom>
            <a:avLst/>
            <a:gdLst/>
            <a:ahLst/>
            <a:cxnLst/>
            <a:rect l="l" t="t" r="r" b="b"/>
            <a:pathLst>
              <a:path w="4160520">
                <a:moveTo>
                  <a:pt x="0" y="0"/>
                </a:moveTo>
                <a:lnTo>
                  <a:pt x="4160304" y="0"/>
                </a:lnTo>
              </a:path>
            </a:pathLst>
          </a:custGeom>
          <a:ln w="19050">
            <a:gradFill>
              <a:gsLst>
                <a:gs pos="0">
                  <a:schemeClr val="accent2"/>
                </a:gs>
                <a:gs pos="100000">
                  <a:srgbClr val="1494D3"/>
                </a:gs>
              </a:gsLst>
              <a:lin ang="0" scaled="0"/>
            </a:gradFill>
            <a:prstDash val="solid"/>
          </a:ln>
        </p:spPr>
        <p:txBody>
          <a:bodyPr wrap="square" lIns="0" tIns="0" rIns="0" bIns="0" rtlCol="0"/>
          <a:lstStyle/>
          <a:p>
            <a:endParaRPr sz="1224">
              <a:latin typeface="Arial" panose="020B0604020202020204" pitchFamily="34" charset="0"/>
            </a:endParaRPr>
          </a:p>
        </p:txBody>
      </p:sp>
      <p:grpSp>
        <p:nvGrpSpPr>
          <p:cNvPr id="51" name="Gruppieren 50">
            <a:extLst>
              <a:ext uri="{FF2B5EF4-FFF2-40B4-BE49-F238E27FC236}">
                <a16:creationId xmlns:a16="http://schemas.microsoft.com/office/drawing/2014/main" xmlns="" id="{046B3A62-8083-4E55-9DA7-5FCB261CE6CE}"/>
              </a:ext>
            </a:extLst>
          </p:cNvPr>
          <p:cNvGrpSpPr/>
          <p:nvPr/>
        </p:nvGrpSpPr>
        <p:grpSpPr>
          <a:xfrm>
            <a:off x="1770248" y="1106381"/>
            <a:ext cx="4845001" cy="2315325"/>
            <a:chOff x="1770248" y="1106381"/>
            <a:chExt cx="4845001" cy="2315325"/>
          </a:xfrm>
        </p:grpSpPr>
        <p:grpSp>
          <p:nvGrpSpPr>
            <p:cNvPr id="53" name="Gruppieren 52">
              <a:extLst>
                <a:ext uri="{FF2B5EF4-FFF2-40B4-BE49-F238E27FC236}">
                  <a16:creationId xmlns:a16="http://schemas.microsoft.com/office/drawing/2014/main" xmlns="" id="{9D8BBE4D-5FC7-4AE3-9C3C-204694BCFFB3}"/>
                </a:ext>
              </a:extLst>
            </p:cNvPr>
            <p:cNvGrpSpPr/>
            <p:nvPr/>
          </p:nvGrpSpPr>
          <p:grpSpPr>
            <a:xfrm>
              <a:off x="1770248" y="1206537"/>
              <a:ext cx="289041" cy="2097179"/>
              <a:chOff x="1935504" y="1206537"/>
              <a:chExt cx="289041" cy="2097179"/>
            </a:xfrm>
          </p:grpSpPr>
          <p:sp>
            <p:nvSpPr>
              <p:cNvPr id="63" name="object 13">
                <a:extLst>
                  <a:ext uri="{FF2B5EF4-FFF2-40B4-BE49-F238E27FC236}">
                    <a16:creationId xmlns:a16="http://schemas.microsoft.com/office/drawing/2014/main" xmlns="" id="{BC478C0B-6B7B-45BC-BB1B-C6759D658214}"/>
                  </a:ext>
                </a:extLst>
              </p:cNvPr>
              <p:cNvSpPr/>
              <p:nvPr/>
            </p:nvSpPr>
            <p:spPr>
              <a:xfrm>
                <a:off x="1935504" y="3114524"/>
                <a:ext cx="189192" cy="189192"/>
              </a:xfrm>
              <a:custGeom>
                <a:avLst/>
                <a:gdLst/>
                <a:ahLst/>
                <a:cxnLst/>
                <a:rect l="l" t="t" r="r" b="b"/>
                <a:pathLst>
                  <a:path w="704214" h="704215">
                    <a:moveTo>
                      <a:pt x="682042" y="102580"/>
                    </a:moveTo>
                    <a:lnTo>
                      <a:pt x="673424" y="66713"/>
                    </a:lnTo>
                    <a:lnTo>
                      <a:pt x="652446" y="37928"/>
                    </a:lnTo>
                    <a:lnTo>
                      <a:pt x="622200" y="19100"/>
                    </a:lnTo>
                    <a:lnTo>
                      <a:pt x="585783" y="13106"/>
                    </a:lnTo>
                    <a:lnTo>
                      <a:pt x="550061" y="21365"/>
                    </a:lnTo>
                    <a:lnTo>
                      <a:pt x="521516" y="41772"/>
                    </a:lnTo>
                    <a:lnTo>
                      <a:pt x="502731" y="71918"/>
                    </a:lnTo>
                    <a:lnTo>
                      <a:pt x="496288" y="109397"/>
                    </a:lnTo>
                    <a:lnTo>
                      <a:pt x="505942" y="374478"/>
                    </a:lnTo>
                    <a:lnTo>
                      <a:pt x="158665" y="27179"/>
                    </a:lnTo>
                    <a:lnTo>
                      <a:pt x="127912" y="6794"/>
                    </a:lnTo>
                    <a:lnTo>
                      <a:pt x="92930" y="0"/>
                    </a:lnTo>
                    <a:lnTo>
                      <a:pt x="57949" y="6794"/>
                    </a:lnTo>
                    <a:lnTo>
                      <a:pt x="15293" y="41765"/>
                    </a:lnTo>
                    <a:lnTo>
                      <a:pt x="0" y="92916"/>
                    </a:lnTo>
                    <a:lnTo>
                      <a:pt x="1697" y="110671"/>
                    </a:lnTo>
                    <a:lnTo>
                      <a:pt x="6792" y="127900"/>
                    </a:lnTo>
                    <a:lnTo>
                      <a:pt x="15293" y="144071"/>
                    </a:lnTo>
                    <a:lnTo>
                      <a:pt x="27203" y="158652"/>
                    </a:lnTo>
                    <a:lnTo>
                      <a:pt x="374491" y="505929"/>
                    </a:lnTo>
                    <a:lnTo>
                      <a:pt x="109410" y="496264"/>
                    </a:lnTo>
                    <a:lnTo>
                      <a:pt x="42731" y="521086"/>
                    </a:lnTo>
                    <a:lnTo>
                      <a:pt x="13120" y="585738"/>
                    </a:lnTo>
                    <a:lnTo>
                      <a:pt x="13067" y="586911"/>
                    </a:lnTo>
                    <a:lnTo>
                      <a:pt x="13067" y="588084"/>
                    </a:lnTo>
                    <a:lnTo>
                      <a:pt x="13067" y="589204"/>
                    </a:lnTo>
                    <a:lnTo>
                      <a:pt x="39045" y="653584"/>
                    </a:lnTo>
                    <a:lnTo>
                      <a:pt x="102593" y="682028"/>
                    </a:lnTo>
                    <a:lnTo>
                      <a:pt x="703936" y="703923"/>
                    </a:lnTo>
                    <a:lnTo>
                      <a:pt x="682042" y="102580"/>
                    </a:lnTo>
                    <a:close/>
                  </a:path>
                </a:pathLst>
              </a:custGeom>
              <a:solidFill>
                <a:schemeClr val="accent5"/>
              </a:solidFill>
              <a:ln w="13151">
                <a:noFill/>
              </a:ln>
            </p:spPr>
            <p:txBody>
              <a:bodyPr wrap="square" lIns="0" tIns="0" rIns="0" bIns="0" rtlCol="0"/>
              <a:lstStyle/>
              <a:p>
                <a:pPr defTabSz="554478"/>
                <a:endParaRPr lang="de-DE" sz="1092">
                  <a:solidFill>
                    <a:prstClr val="black"/>
                  </a:solidFill>
                  <a:latin typeface="Arial" panose="020B0604020202020204" pitchFamily="34" charset="0"/>
                </a:endParaRPr>
              </a:p>
            </p:txBody>
          </p:sp>
          <p:sp>
            <p:nvSpPr>
              <p:cNvPr id="65" name="object 16">
                <a:extLst>
                  <a:ext uri="{FF2B5EF4-FFF2-40B4-BE49-F238E27FC236}">
                    <a16:creationId xmlns:a16="http://schemas.microsoft.com/office/drawing/2014/main" xmlns="" id="{742B5383-8542-4B56-9328-1B59F11A8AF4}"/>
                  </a:ext>
                </a:extLst>
              </p:cNvPr>
              <p:cNvSpPr/>
              <p:nvPr/>
            </p:nvSpPr>
            <p:spPr>
              <a:xfrm>
                <a:off x="1935504" y="2465406"/>
                <a:ext cx="256749" cy="232865"/>
              </a:xfrm>
              <a:custGeom>
                <a:avLst/>
                <a:gdLst/>
                <a:ahLst/>
                <a:cxnLst/>
                <a:rect l="l" t="t" r="r" b="b"/>
                <a:pathLst>
                  <a:path w="955675" h="866775">
                    <a:moveTo>
                      <a:pt x="515502" y="24716"/>
                    </a:moveTo>
                    <a:lnTo>
                      <a:pt x="484098" y="5503"/>
                    </a:lnTo>
                    <a:lnTo>
                      <a:pt x="448971" y="0"/>
                    </a:lnTo>
                    <a:lnTo>
                      <a:pt x="414333" y="8051"/>
                    </a:lnTo>
                    <a:lnTo>
                      <a:pt x="384396" y="29501"/>
                    </a:lnTo>
                    <a:lnTo>
                      <a:pt x="365003" y="60502"/>
                    </a:lnTo>
                    <a:lnTo>
                      <a:pt x="359256" y="95008"/>
                    </a:lnTo>
                    <a:lnTo>
                      <a:pt x="367274" y="129501"/>
                    </a:lnTo>
                    <a:lnTo>
                      <a:pt x="389181" y="160461"/>
                    </a:lnTo>
                    <a:lnTo>
                      <a:pt x="583134" y="340507"/>
                    </a:lnTo>
                    <a:lnTo>
                      <a:pt x="92813" y="340487"/>
                    </a:lnTo>
                    <a:lnTo>
                      <a:pt x="56712" y="347794"/>
                    </a:lnTo>
                    <a:lnTo>
                      <a:pt x="27217" y="367664"/>
                    </a:lnTo>
                    <a:lnTo>
                      <a:pt x="7318" y="397115"/>
                    </a:lnTo>
                    <a:lnTo>
                      <a:pt x="0" y="433164"/>
                    </a:lnTo>
                    <a:lnTo>
                      <a:pt x="1890" y="451838"/>
                    </a:lnTo>
                    <a:lnTo>
                      <a:pt x="27213" y="498670"/>
                    </a:lnTo>
                    <a:lnTo>
                      <a:pt x="74116" y="523955"/>
                    </a:lnTo>
                    <a:lnTo>
                      <a:pt x="92813" y="525842"/>
                    </a:lnTo>
                    <a:lnTo>
                      <a:pt x="583134" y="525821"/>
                    </a:lnTo>
                    <a:lnTo>
                      <a:pt x="389181" y="705868"/>
                    </a:lnTo>
                    <a:lnTo>
                      <a:pt x="367692" y="735776"/>
                    </a:lnTo>
                    <a:lnTo>
                      <a:pt x="359629" y="770369"/>
                    </a:lnTo>
                    <a:lnTo>
                      <a:pt x="365137" y="805448"/>
                    </a:lnTo>
                    <a:lnTo>
                      <a:pt x="384365" y="836817"/>
                    </a:lnTo>
                    <a:lnTo>
                      <a:pt x="385161" y="837686"/>
                    </a:lnTo>
                    <a:lnTo>
                      <a:pt x="385988" y="838503"/>
                    </a:lnTo>
                    <a:lnTo>
                      <a:pt x="386773" y="839299"/>
                    </a:lnTo>
                    <a:lnTo>
                      <a:pt x="416551" y="859242"/>
                    </a:lnTo>
                    <a:lnTo>
                      <a:pt x="450560" y="866367"/>
                    </a:lnTo>
                    <a:lnTo>
                      <a:pt x="484859" y="860536"/>
                    </a:lnTo>
                    <a:lnTo>
                      <a:pt x="515502" y="841613"/>
                    </a:lnTo>
                    <a:lnTo>
                      <a:pt x="955457" y="433164"/>
                    </a:lnTo>
                    <a:lnTo>
                      <a:pt x="515502" y="24716"/>
                    </a:lnTo>
                    <a:close/>
                  </a:path>
                </a:pathLst>
              </a:custGeom>
              <a:solidFill>
                <a:schemeClr val="accent5"/>
              </a:solidFill>
              <a:ln w="13151">
                <a:noFill/>
              </a:ln>
            </p:spPr>
            <p:txBody>
              <a:bodyPr wrap="square" lIns="0" tIns="0" rIns="0" bIns="0" rtlCol="0"/>
              <a:lstStyle/>
              <a:p>
                <a:pPr defTabSz="554478"/>
                <a:endParaRPr lang="de-DE" sz="1092">
                  <a:solidFill>
                    <a:prstClr val="black"/>
                  </a:solidFill>
                  <a:latin typeface="Arial" panose="020B0604020202020204" pitchFamily="34" charset="0"/>
                </a:endParaRPr>
              </a:p>
            </p:txBody>
          </p:sp>
          <p:sp>
            <p:nvSpPr>
              <p:cNvPr id="67" name="object 6">
                <a:extLst>
                  <a:ext uri="{FF2B5EF4-FFF2-40B4-BE49-F238E27FC236}">
                    <a16:creationId xmlns:a16="http://schemas.microsoft.com/office/drawing/2014/main" xmlns="" id="{54F86D8E-BAAD-4854-9F64-DC3A179AD4D0}"/>
                  </a:ext>
                </a:extLst>
              </p:cNvPr>
              <p:cNvSpPr/>
              <p:nvPr/>
            </p:nvSpPr>
            <p:spPr>
              <a:xfrm>
                <a:off x="1935504" y="1206537"/>
                <a:ext cx="232865" cy="256749"/>
              </a:xfrm>
              <a:custGeom>
                <a:avLst/>
                <a:gdLst/>
                <a:ahLst/>
                <a:cxnLst/>
                <a:rect l="l" t="t" r="r" b="b"/>
                <a:pathLst>
                  <a:path w="866775" h="955675">
                    <a:moveTo>
                      <a:pt x="24716" y="439955"/>
                    </a:moveTo>
                    <a:lnTo>
                      <a:pt x="5503" y="471359"/>
                    </a:lnTo>
                    <a:lnTo>
                      <a:pt x="0" y="506487"/>
                    </a:lnTo>
                    <a:lnTo>
                      <a:pt x="8051" y="541128"/>
                    </a:lnTo>
                    <a:lnTo>
                      <a:pt x="29501" y="571071"/>
                    </a:lnTo>
                    <a:lnTo>
                      <a:pt x="60502" y="590458"/>
                    </a:lnTo>
                    <a:lnTo>
                      <a:pt x="95008" y="596203"/>
                    </a:lnTo>
                    <a:lnTo>
                      <a:pt x="129501" y="588183"/>
                    </a:lnTo>
                    <a:lnTo>
                      <a:pt x="160461" y="566275"/>
                    </a:lnTo>
                    <a:lnTo>
                      <a:pt x="340507" y="372323"/>
                    </a:lnTo>
                    <a:lnTo>
                      <a:pt x="340497" y="862643"/>
                    </a:lnTo>
                    <a:lnTo>
                      <a:pt x="347798" y="898745"/>
                    </a:lnTo>
                    <a:lnTo>
                      <a:pt x="367665" y="928240"/>
                    </a:lnTo>
                    <a:lnTo>
                      <a:pt x="397115" y="948139"/>
                    </a:lnTo>
                    <a:lnTo>
                      <a:pt x="433164" y="955457"/>
                    </a:lnTo>
                    <a:lnTo>
                      <a:pt x="451838" y="953567"/>
                    </a:lnTo>
                    <a:lnTo>
                      <a:pt x="498670" y="928243"/>
                    </a:lnTo>
                    <a:lnTo>
                      <a:pt x="523955" y="881341"/>
                    </a:lnTo>
                    <a:lnTo>
                      <a:pt x="525842" y="862643"/>
                    </a:lnTo>
                    <a:lnTo>
                      <a:pt x="525832" y="372323"/>
                    </a:lnTo>
                    <a:lnTo>
                      <a:pt x="705868" y="566275"/>
                    </a:lnTo>
                    <a:lnTo>
                      <a:pt x="735776" y="587765"/>
                    </a:lnTo>
                    <a:lnTo>
                      <a:pt x="770369" y="595828"/>
                    </a:lnTo>
                    <a:lnTo>
                      <a:pt x="805448" y="590319"/>
                    </a:lnTo>
                    <a:lnTo>
                      <a:pt x="836817" y="571092"/>
                    </a:lnTo>
                    <a:lnTo>
                      <a:pt x="837686" y="570296"/>
                    </a:lnTo>
                    <a:lnTo>
                      <a:pt x="838503" y="569469"/>
                    </a:lnTo>
                    <a:lnTo>
                      <a:pt x="839299" y="568684"/>
                    </a:lnTo>
                    <a:lnTo>
                      <a:pt x="859243" y="538906"/>
                    </a:lnTo>
                    <a:lnTo>
                      <a:pt x="866368" y="504896"/>
                    </a:lnTo>
                    <a:lnTo>
                      <a:pt x="860540" y="470598"/>
                    </a:lnTo>
                    <a:lnTo>
                      <a:pt x="841623" y="439955"/>
                    </a:lnTo>
                    <a:lnTo>
                      <a:pt x="433164" y="0"/>
                    </a:lnTo>
                    <a:lnTo>
                      <a:pt x="24716" y="439955"/>
                    </a:lnTo>
                    <a:close/>
                  </a:path>
                </a:pathLst>
              </a:custGeom>
              <a:solidFill>
                <a:schemeClr val="accent5"/>
              </a:solidFill>
              <a:ln w="13151">
                <a:noFill/>
              </a:ln>
            </p:spPr>
            <p:txBody>
              <a:bodyPr wrap="square" lIns="0" tIns="0" rIns="0" bIns="0" rtlCol="0"/>
              <a:lstStyle/>
              <a:p>
                <a:pPr defTabSz="554478"/>
                <a:endParaRPr lang="de-DE" sz="1092">
                  <a:solidFill>
                    <a:prstClr val="black"/>
                  </a:solidFill>
                  <a:latin typeface="Arial" panose="020B0604020202020204" pitchFamily="34" charset="0"/>
                </a:endParaRPr>
              </a:p>
            </p:txBody>
          </p:sp>
          <p:sp>
            <p:nvSpPr>
              <p:cNvPr id="69" name="object 16">
                <a:extLst>
                  <a:ext uri="{FF2B5EF4-FFF2-40B4-BE49-F238E27FC236}">
                    <a16:creationId xmlns:a16="http://schemas.microsoft.com/office/drawing/2014/main" xmlns="" id="{0A9D9D80-6BA0-4E9A-BF89-EB6507D6A9EA}"/>
                  </a:ext>
                </a:extLst>
              </p:cNvPr>
              <p:cNvSpPr/>
              <p:nvPr/>
            </p:nvSpPr>
            <p:spPr>
              <a:xfrm rot="18758008">
                <a:off x="1979738" y="1822765"/>
                <a:ext cx="256749" cy="232865"/>
              </a:xfrm>
              <a:custGeom>
                <a:avLst/>
                <a:gdLst/>
                <a:ahLst/>
                <a:cxnLst/>
                <a:rect l="l" t="t" r="r" b="b"/>
                <a:pathLst>
                  <a:path w="955675" h="866775">
                    <a:moveTo>
                      <a:pt x="515502" y="24716"/>
                    </a:moveTo>
                    <a:lnTo>
                      <a:pt x="484098" y="5503"/>
                    </a:lnTo>
                    <a:lnTo>
                      <a:pt x="448971" y="0"/>
                    </a:lnTo>
                    <a:lnTo>
                      <a:pt x="414333" y="8051"/>
                    </a:lnTo>
                    <a:lnTo>
                      <a:pt x="384396" y="29501"/>
                    </a:lnTo>
                    <a:lnTo>
                      <a:pt x="365003" y="60502"/>
                    </a:lnTo>
                    <a:lnTo>
                      <a:pt x="359256" y="95008"/>
                    </a:lnTo>
                    <a:lnTo>
                      <a:pt x="367274" y="129501"/>
                    </a:lnTo>
                    <a:lnTo>
                      <a:pt x="389181" y="160461"/>
                    </a:lnTo>
                    <a:lnTo>
                      <a:pt x="583134" y="340507"/>
                    </a:lnTo>
                    <a:lnTo>
                      <a:pt x="92813" y="340487"/>
                    </a:lnTo>
                    <a:lnTo>
                      <a:pt x="56712" y="347794"/>
                    </a:lnTo>
                    <a:lnTo>
                      <a:pt x="27217" y="367664"/>
                    </a:lnTo>
                    <a:lnTo>
                      <a:pt x="7318" y="397115"/>
                    </a:lnTo>
                    <a:lnTo>
                      <a:pt x="0" y="433164"/>
                    </a:lnTo>
                    <a:lnTo>
                      <a:pt x="1890" y="451838"/>
                    </a:lnTo>
                    <a:lnTo>
                      <a:pt x="27213" y="498670"/>
                    </a:lnTo>
                    <a:lnTo>
                      <a:pt x="74116" y="523955"/>
                    </a:lnTo>
                    <a:lnTo>
                      <a:pt x="92813" y="525842"/>
                    </a:lnTo>
                    <a:lnTo>
                      <a:pt x="583134" y="525821"/>
                    </a:lnTo>
                    <a:lnTo>
                      <a:pt x="389181" y="705868"/>
                    </a:lnTo>
                    <a:lnTo>
                      <a:pt x="367692" y="735776"/>
                    </a:lnTo>
                    <a:lnTo>
                      <a:pt x="359629" y="770369"/>
                    </a:lnTo>
                    <a:lnTo>
                      <a:pt x="365137" y="805448"/>
                    </a:lnTo>
                    <a:lnTo>
                      <a:pt x="384365" y="836817"/>
                    </a:lnTo>
                    <a:lnTo>
                      <a:pt x="385161" y="837686"/>
                    </a:lnTo>
                    <a:lnTo>
                      <a:pt x="385988" y="838503"/>
                    </a:lnTo>
                    <a:lnTo>
                      <a:pt x="386773" y="839299"/>
                    </a:lnTo>
                    <a:lnTo>
                      <a:pt x="416551" y="859242"/>
                    </a:lnTo>
                    <a:lnTo>
                      <a:pt x="450560" y="866367"/>
                    </a:lnTo>
                    <a:lnTo>
                      <a:pt x="484859" y="860536"/>
                    </a:lnTo>
                    <a:lnTo>
                      <a:pt x="515502" y="841613"/>
                    </a:lnTo>
                    <a:lnTo>
                      <a:pt x="955457" y="433164"/>
                    </a:lnTo>
                    <a:lnTo>
                      <a:pt x="515502" y="24716"/>
                    </a:lnTo>
                    <a:close/>
                  </a:path>
                </a:pathLst>
              </a:custGeom>
              <a:solidFill>
                <a:schemeClr val="accent5"/>
              </a:solidFill>
              <a:ln w="13151">
                <a:noFill/>
              </a:ln>
            </p:spPr>
            <p:txBody>
              <a:bodyPr wrap="square" lIns="0" tIns="0" rIns="0" bIns="0" rtlCol="0"/>
              <a:lstStyle/>
              <a:p>
                <a:pPr defTabSz="554478"/>
                <a:endParaRPr lang="de-DE" sz="1092">
                  <a:solidFill>
                    <a:prstClr val="black"/>
                  </a:solidFill>
                  <a:latin typeface="Arial" panose="020B0604020202020204" pitchFamily="34" charset="0"/>
                </a:endParaRPr>
              </a:p>
            </p:txBody>
          </p:sp>
        </p:grpSp>
        <p:sp>
          <p:nvSpPr>
            <p:cNvPr id="55" name="Rechteck 54">
              <a:extLst>
                <a:ext uri="{FF2B5EF4-FFF2-40B4-BE49-F238E27FC236}">
                  <a16:creationId xmlns:a16="http://schemas.microsoft.com/office/drawing/2014/main" xmlns="" id="{CCDF5D00-469B-49B6-BF4C-82A1831DB642}"/>
                </a:ext>
              </a:extLst>
            </p:cNvPr>
            <p:cNvSpPr/>
            <p:nvPr/>
          </p:nvSpPr>
          <p:spPr>
            <a:xfrm>
              <a:off x="2043249" y="1106381"/>
              <a:ext cx="4572000" cy="430887"/>
            </a:xfrm>
            <a:prstGeom prst="rect">
              <a:avLst/>
            </a:prstGeom>
          </p:spPr>
          <p:txBody>
            <a:bodyPr>
              <a:spAutoFit/>
            </a:bodyPr>
            <a:lstStyle/>
            <a:p>
              <a:pPr>
                <a:spcBef>
                  <a:spcPts val="258"/>
                </a:spcBef>
                <a:spcAft>
                  <a:spcPts val="1000"/>
                </a:spcAft>
              </a:pPr>
              <a:r>
                <a:rPr lang="de-DE" sz="1100" b="1">
                  <a:cs typeface="Arial" panose="020B0604020202020204" pitchFamily="34" charset="0"/>
                </a:rPr>
                <a:t>Glukosewert steigt</a:t>
              </a:r>
              <a:r>
                <a:rPr lang="de-DE" sz="1100" b="1" spc="-3">
                  <a:cs typeface="Arial" panose="020B0604020202020204" pitchFamily="34" charset="0"/>
                </a:rPr>
                <a:t> </a:t>
              </a:r>
              <a:r>
                <a:rPr lang="de-DE" sz="1100" b="1">
                  <a:cs typeface="Arial" panose="020B0604020202020204" pitchFamily="34" charset="0"/>
                </a:rPr>
                <a:t>rasch</a:t>
              </a:r>
              <a:br>
                <a:rPr lang="de-DE" sz="1100" b="1">
                  <a:cs typeface="Arial" panose="020B0604020202020204" pitchFamily="34" charset="0"/>
                </a:rPr>
              </a:br>
              <a:r>
                <a:rPr lang="de-DE" sz="1100">
                  <a:cs typeface="Arial" panose="020B0604020202020204" pitchFamily="34" charset="0"/>
                </a:rPr>
                <a:t>d.</a:t>
              </a:r>
              <a:r>
                <a:rPr lang="de-DE" sz="1100" spc="-173">
                  <a:cs typeface="Arial" panose="020B0604020202020204" pitchFamily="34" charset="0"/>
                </a:rPr>
                <a:t> </a:t>
              </a:r>
              <a:r>
                <a:rPr lang="de-DE" sz="1100">
                  <a:cs typeface="Arial" panose="020B0604020202020204" pitchFamily="34" charset="0"/>
                </a:rPr>
                <a:t>h. in 15 Minuten steigt er um mehr als 1,6</a:t>
              </a:r>
              <a:r>
                <a:rPr lang="de-DE" sz="1100" spc="-3">
                  <a:cs typeface="Arial" panose="020B0604020202020204" pitchFamily="34" charset="0"/>
                </a:rPr>
                <a:t> </a:t>
              </a:r>
              <a:r>
                <a:rPr lang="de-DE" sz="1100">
                  <a:cs typeface="Arial" panose="020B0604020202020204" pitchFamily="34" charset="0"/>
                </a:rPr>
                <a:t>mmol/L</a:t>
              </a:r>
            </a:p>
          </p:txBody>
        </p:sp>
        <p:sp>
          <p:nvSpPr>
            <p:cNvPr id="57" name="Rechteck 56">
              <a:extLst>
                <a:ext uri="{FF2B5EF4-FFF2-40B4-BE49-F238E27FC236}">
                  <a16:creationId xmlns:a16="http://schemas.microsoft.com/office/drawing/2014/main" xmlns="" id="{EA6C73E0-7E20-46D1-8D02-C5C27A02BD27}"/>
                </a:ext>
              </a:extLst>
            </p:cNvPr>
            <p:cNvSpPr/>
            <p:nvPr/>
          </p:nvSpPr>
          <p:spPr>
            <a:xfrm>
              <a:off x="2043249" y="1748382"/>
              <a:ext cx="4572000" cy="430887"/>
            </a:xfrm>
            <a:prstGeom prst="rect">
              <a:avLst/>
            </a:prstGeom>
          </p:spPr>
          <p:txBody>
            <a:bodyPr>
              <a:spAutoFit/>
            </a:bodyPr>
            <a:lstStyle/>
            <a:p>
              <a:r>
                <a:rPr lang="de-DE" sz="1100" b="1">
                  <a:cs typeface="Arial" panose="020B0604020202020204" pitchFamily="34" charset="0"/>
                </a:rPr>
                <a:t>Glukosewert</a:t>
              </a:r>
              <a:r>
                <a:rPr lang="de-DE" sz="1100" b="1" spc="-68">
                  <a:cs typeface="Arial" panose="020B0604020202020204" pitchFamily="34" charset="0"/>
                </a:rPr>
                <a:t> </a:t>
              </a:r>
              <a:r>
                <a:rPr lang="de-DE" sz="1100" b="1">
                  <a:cs typeface="Arial" panose="020B0604020202020204" pitchFamily="34" charset="0"/>
                </a:rPr>
                <a:t>steigt</a:t>
              </a:r>
              <a:br>
                <a:rPr lang="de-DE" sz="1100" b="1">
                  <a:cs typeface="Arial" panose="020B0604020202020204" pitchFamily="34" charset="0"/>
                </a:rPr>
              </a:br>
              <a:r>
                <a:rPr lang="de-DE" sz="1100">
                  <a:cs typeface="Arial" panose="020B0604020202020204" pitchFamily="34" charset="0"/>
                </a:rPr>
                <a:t>d.</a:t>
              </a:r>
              <a:r>
                <a:rPr lang="de-DE" sz="1100" spc="-173">
                  <a:cs typeface="Arial" panose="020B0604020202020204" pitchFamily="34" charset="0"/>
                </a:rPr>
                <a:t> </a:t>
              </a:r>
              <a:r>
                <a:rPr lang="de-DE" sz="1100">
                  <a:cs typeface="Arial" panose="020B0604020202020204" pitchFamily="34" charset="0"/>
                </a:rPr>
                <a:t>h. in 15 Minuten steigt er zwischen 0,8 und 1,6 mmol/L </a:t>
              </a:r>
              <a:endParaRPr lang="de-DE" sz="1100"/>
            </a:p>
          </p:txBody>
        </p:sp>
        <p:sp>
          <p:nvSpPr>
            <p:cNvPr id="59" name="Rechteck 58">
              <a:extLst>
                <a:ext uri="{FF2B5EF4-FFF2-40B4-BE49-F238E27FC236}">
                  <a16:creationId xmlns:a16="http://schemas.microsoft.com/office/drawing/2014/main" xmlns="" id="{1BBB05A8-6688-4434-888E-32219649683E}"/>
                </a:ext>
              </a:extLst>
            </p:cNvPr>
            <p:cNvSpPr/>
            <p:nvPr/>
          </p:nvSpPr>
          <p:spPr>
            <a:xfrm>
              <a:off x="2043249" y="2390241"/>
              <a:ext cx="4222018" cy="430887"/>
            </a:xfrm>
            <a:prstGeom prst="rect">
              <a:avLst/>
            </a:prstGeom>
          </p:spPr>
          <p:txBody>
            <a:bodyPr wrap="square">
              <a:spAutoFit/>
            </a:bodyPr>
            <a:lstStyle/>
            <a:p>
              <a:pPr>
                <a:spcBef>
                  <a:spcPts val="258"/>
                </a:spcBef>
                <a:spcAft>
                  <a:spcPts val="1000"/>
                </a:spcAft>
              </a:pPr>
              <a:r>
                <a:rPr lang="de-DE" sz="1100" b="1">
                  <a:cs typeface="Arial" panose="020B0604020202020204" pitchFamily="34" charset="0"/>
                </a:rPr>
                <a:t>Glukosewert ändert sich</a:t>
              </a:r>
              <a:r>
                <a:rPr lang="de-DE" sz="1100" b="1" spc="-7">
                  <a:cs typeface="Arial" panose="020B0604020202020204" pitchFamily="34" charset="0"/>
                </a:rPr>
                <a:t> </a:t>
              </a:r>
              <a:r>
                <a:rPr lang="de-DE" sz="1100" b="1">
                  <a:cs typeface="Arial" panose="020B0604020202020204" pitchFamily="34" charset="0"/>
                </a:rPr>
                <a:t>langsam</a:t>
              </a:r>
              <a:br>
                <a:rPr lang="de-DE" sz="1100" b="1">
                  <a:cs typeface="Arial" panose="020B0604020202020204" pitchFamily="34" charset="0"/>
                </a:rPr>
              </a:br>
              <a:r>
                <a:rPr lang="de-DE" sz="1100">
                  <a:cs typeface="Arial" panose="020B0604020202020204" pitchFamily="34" charset="0"/>
                </a:rPr>
                <a:t>d.</a:t>
              </a:r>
              <a:r>
                <a:rPr lang="de-DE" sz="1100" spc="-119">
                  <a:cs typeface="Arial" panose="020B0604020202020204" pitchFamily="34" charset="0"/>
                </a:rPr>
                <a:t> </a:t>
              </a:r>
              <a:r>
                <a:rPr lang="de-DE" sz="1100">
                  <a:cs typeface="Arial" panose="020B0604020202020204" pitchFamily="34" charset="0"/>
                </a:rPr>
                <a:t>h.</a:t>
              </a:r>
              <a:r>
                <a:rPr lang="de-DE" sz="1100" spc="-7">
                  <a:cs typeface="Arial" panose="020B0604020202020204" pitchFamily="34" charset="0"/>
                </a:rPr>
                <a:t> </a:t>
              </a:r>
              <a:r>
                <a:rPr lang="de-DE" sz="1100">
                  <a:cs typeface="Arial" panose="020B0604020202020204" pitchFamily="34" charset="0"/>
                </a:rPr>
                <a:t>in</a:t>
              </a:r>
              <a:r>
                <a:rPr lang="de-DE" sz="1100" spc="-3">
                  <a:cs typeface="Arial" panose="020B0604020202020204" pitchFamily="34" charset="0"/>
                </a:rPr>
                <a:t> </a:t>
              </a:r>
              <a:r>
                <a:rPr lang="de-DE" sz="1100">
                  <a:cs typeface="Arial" panose="020B0604020202020204" pitchFamily="34" charset="0"/>
                </a:rPr>
                <a:t>15</a:t>
              </a:r>
              <a:r>
                <a:rPr lang="de-DE" sz="1100" spc="-7">
                  <a:cs typeface="Arial" panose="020B0604020202020204" pitchFamily="34" charset="0"/>
                </a:rPr>
                <a:t> </a:t>
              </a:r>
              <a:r>
                <a:rPr lang="de-DE" sz="1100">
                  <a:cs typeface="Arial" panose="020B0604020202020204" pitchFamily="34" charset="0"/>
                </a:rPr>
                <a:t>Minuten</a:t>
              </a:r>
              <a:r>
                <a:rPr lang="de-DE" sz="1100" spc="-7">
                  <a:cs typeface="Arial" panose="020B0604020202020204" pitchFamily="34" charset="0"/>
                </a:rPr>
                <a:t> </a:t>
              </a:r>
              <a:r>
                <a:rPr lang="de-DE" sz="1100">
                  <a:cs typeface="Arial" panose="020B0604020202020204" pitchFamily="34" charset="0"/>
                </a:rPr>
                <a:t>steigt</a:t>
              </a:r>
              <a:r>
                <a:rPr lang="de-DE" sz="1100" spc="-3">
                  <a:cs typeface="Arial" panose="020B0604020202020204" pitchFamily="34" charset="0"/>
                </a:rPr>
                <a:t> </a:t>
              </a:r>
              <a:r>
                <a:rPr lang="de-DE" sz="1100">
                  <a:cs typeface="Arial" panose="020B0604020202020204" pitchFamily="34" charset="0"/>
                </a:rPr>
                <a:t>oder</a:t>
              </a:r>
              <a:r>
                <a:rPr lang="de-DE" sz="1100" spc="-7">
                  <a:cs typeface="Arial" panose="020B0604020202020204" pitchFamily="34" charset="0"/>
                </a:rPr>
                <a:t> </a:t>
              </a:r>
              <a:r>
                <a:rPr lang="de-DE" sz="1100">
                  <a:cs typeface="Arial" panose="020B0604020202020204" pitchFamily="34" charset="0"/>
                </a:rPr>
                <a:t>fällt</a:t>
              </a:r>
              <a:r>
                <a:rPr lang="de-DE" sz="1100" spc="-3">
                  <a:cs typeface="Arial" panose="020B0604020202020204" pitchFamily="34" charset="0"/>
                </a:rPr>
                <a:t> </a:t>
              </a:r>
              <a:r>
                <a:rPr lang="de-DE" sz="1100">
                  <a:cs typeface="Arial" panose="020B0604020202020204" pitchFamily="34" charset="0"/>
                </a:rPr>
                <a:t>er</a:t>
              </a:r>
              <a:r>
                <a:rPr lang="de-DE" sz="1100" spc="-7">
                  <a:cs typeface="Arial" panose="020B0604020202020204" pitchFamily="34" charset="0"/>
                </a:rPr>
                <a:t> </a:t>
              </a:r>
              <a:r>
                <a:rPr lang="de-DE" sz="1100">
                  <a:cs typeface="Arial" panose="020B0604020202020204" pitchFamily="34" charset="0"/>
                </a:rPr>
                <a:t>um</a:t>
              </a:r>
              <a:r>
                <a:rPr lang="de-DE" sz="1100" spc="-7">
                  <a:cs typeface="Arial" panose="020B0604020202020204" pitchFamily="34" charset="0"/>
                </a:rPr>
                <a:t> </a:t>
              </a:r>
              <a:r>
                <a:rPr lang="de-DE" sz="1100">
                  <a:cs typeface="Arial" panose="020B0604020202020204" pitchFamily="34" charset="0"/>
                </a:rPr>
                <a:t>weniger als 0,8 mmol/L</a:t>
              </a:r>
            </a:p>
          </p:txBody>
        </p:sp>
        <p:sp>
          <p:nvSpPr>
            <p:cNvPr id="61" name="Rechteck 60">
              <a:extLst>
                <a:ext uri="{FF2B5EF4-FFF2-40B4-BE49-F238E27FC236}">
                  <a16:creationId xmlns:a16="http://schemas.microsoft.com/office/drawing/2014/main" xmlns="" id="{E239FC23-9B92-4693-88F8-52045F7940D5}"/>
                </a:ext>
              </a:extLst>
            </p:cNvPr>
            <p:cNvSpPr/>
            <p:nvPr/>
          </p:nvSpPr>
          <p:spPr>
            <a:xfrm>
              <a:off x="2043249" y="2990819"/>
              <a:ext cx="3868933" cy="430887"/>
            </a:xfrm>
            <a:prstGeom prst="rect">
              <a:avLst/>
            </a:prstGeom>
          </p:spPr>
          <p:txBody>
            <a:bodyPr wrap="square">
              <a:spAutoFit/>
            </a:bodyPr>
            <a:lstStyle/>
            <a:p>
              <a:pPr>
                <a:spcAft>
                  <a:spcPts val="1000"/>
                </a:spcAft>
              </a:pPr>
              <a:r>
                <a:rPr lang="de-DE" sz="1100" b="1">
                  <a:cs typeface="Arial" panose="020B0604020202020204" pitchFamily="34" charset="0"/>
                </a:rPr>
                <a:t>Glukosewert</a:t>
              </a:r>
              <a:r>
                <a:rPr lang="de-DE" sz="1100" b="1" spc="-3">
                  <a:cs typeface="Arial" panose="020B0604020202020204" pitchFamily="34" charset="0"/>
                </a:rPr>
                <a:t> </a:t>
              </a:r>
              <a:r>
                <a:rPr lang="de-DE" sz="1100" b="1">
                  <a:cs typeface="Arial" panose="020B0604020202020204" pitchFamily="34" charset="0"/>
                </a:rPr>
                <a:t>fällt</a:t>
              </a:r>
              <a:br>
                <a:rPr lang="de-DE" sz="1100" b="1">
                  <a:cs typeface="Arial" panose="020B0604020202020204" pitchFamily="34" charset="0"/>
                </a:rPr>
              </a:br>
              <a:r>
                <a:rPr lang="de-DE" sz="1100">
                  <a:cs typeface="Arial" panose="020B0604020202020204" pitchFamily="34" charset="0"/>
                </a:rPr>
                <a:t>d.</a:t>
              </a:r>
              <a:r>
                <a:rPr lang="de-DE" sz="1100" spc="-160">
                  <a:cs typeface="Arial" panose="020B0604020202020204" pitchFamily="34" charset="0"/>
                </a:rPr>
                <a:t> </a:t>
              </a:r>
              <a:r>
                <a:rPr lang="de-DE" sz="1100">
                  <a:cs typeface="Arial" panose="020B0604020202020204" pitchFamily="34" charset="0"/>
                </a:rPr>
                <a:t>h. in 15 Minuten fällt er zwischen 0,8 und 1,6 mmol/L </a:t>
              </a:r>
            </a:p>
          </p:txBody>
        </p:sp>
      </p:grpSp>
      <p:sp>
        <p:nvSpPr>
          <p:cNvPr id="38" name="Datumsplatzhalter 4">
            <a:extLst>
              <a:ext uri="{FF2B5EF4-FFF2-40B4-BE49-F238E27FC236}">
                <a16:creationId xmlns:a16="http://schemas.microsoft.com/office/drawing/2014/main" xmlns="" id="{391F796F-FCC7-427B-8DC4-8E44BC52FBC7}"/>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41" name="Foliennummernplatzhalter 1">
            <a:extLst>
              <a:ext uri="{FF2B5EF4-FFF2-40B4-BE49-F238E27FC236}">
                <a16:creationId xmlns:a16="http://schemas.microsoft.com/office/drawing/2014/main" xmlns="" id="{3D369DAB-C2D6-46D4-B727-48ABA98C3847}"/>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42</a:t>
            </a:fld>
            <a:endParaRPr lang="en-US"/>
          </a:p>
        </p:txBody>
      </p:sp>
    </p:spTree>
    <p:extLst>
      <p:ext uri="{BB962C8B-B14F-4D97-AF65-F5344CB8AC3E}">
        <p14:creationId xmlns:p14="http://schemas.microsoft.com/office/powerpoint/2010/main" val="11093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xmlns="" id="{E83A5223-614E-B84D-915A-E88C4D5AB2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8889" y="0"/>
            <a:ext cx="4325111" cy="5143500"/>
          </a:xfrm>
          <a:prstGeom prst="rect">
            <a:avLst/>
          </a:prstGeom>
        </p:spPr>
      </p:pic>
      <p:sp>
        <p:nvSpPr>
          <p:cNvPr id="7" name="Titel 6">
            <a:extLst>
              <a:ext uri="{FF2B5EF4-FFF2-40B4-BE49-F238E27FC236}">
                <a16:creationId xmlns:a16="http://schemas.microsoft.com/office/drawing/2014/main" xmlns="" id="{58098006-1F4B-4051-84A7-1462E2B94BFA}"/>
              </a:ext>
            </a:extLst>
          </p:cNvPr>
          <p:cNvSpPr>
            <a:spLocks noGrp="1"/>
          </p:cNvSpPr>
          <p:nvPr>
            <p:ph type="title"/>
          </p:nvPr>
        </p:nvSpPr>
        <p:spPr/>
        <p:txBody>
          <a:bodyPr/>
          <a:lstStyle/>
          <a:p>
            <a:r>
              <a:rPr lang="de-DE">
                <a:solidFill>
                  <a:schemeClr val="bg1"/>
                </a:solidFill>
              </a:rPr>
              <a:t>Berichte und Notizen</a:t>
            </a:r>
          </a:p>
        </p:txBody>
      </p:sp>
      <p:sp>
        <p:nvSpPr>
          <p:cNvPr id="15" name="Textplatzhalter 10">
            <a:extLst>
              <a:ext uri="{FF2B5EF4-FFF2-40B4-BE49-F238E27FC236}">
                <a16:creationId xmlns:a16="http://schemas.microsoft.com/office/drawing/2014/main" xmlns="" id="{512BDCF3-9D8E-41DA-B502-BBD228989CE5}"/>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85000"/>
                  </a:schemeClr>
                </a:solidFill>
                <a:latin typeface="Calibri" panose="020F0502020204030204" pitchFamily="34" charset="0"/>
                <a:cs typeface="Calibri" panose="020F0502020204030204" pitchFamily="34" charset="0"/>
              </a:rPr>
              <a:t>Agenturfoto. Mit Model gestellt.</a:t>
            </a:r>
          </a:p>
        </p:txBody>
      </p:sp>
      <p:pic>
        <p:nvPicPr>
          <p:cNvPr id="20" name="Grafik 19">
            <a:extLst>
              <a:ext uri="{FF2B5EF4-FFF2-40B4-BE49-F238E27FC236}">
                <a16:creationId xmlns:a16="http://schemas.microsoft.com/office/drawing/2014/main" xmlns="" id="{4623E70F-047C-084E-B245-B38CD3F6F4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1290" y="756997"/>
            <a:ext cx="2236511" cy="3913057"/>
          </a:xfrm>
          <a:prstGeom prst="rect">
            <a:avLst/>
          </a:prstGeom>
        </p:spPr>
      </p:pic>
      <p:sp>
        <p:nvSpPr>
          <p:cNvPr id="8" name="Datumsplatzhalter 4">
            <a:extLst>
              <a:ext uri="{FF2B5EF4-FFF2-40B4-BE49-F238E27FC236}">
                <a16:creationId xmlns:a16="http://schemas.microsoft.com/office/drawing/2014/main" xmlns="" id="{237F5C4A-FF32-4304-839D-DCF9A5B60E46}"/>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9" name="Foliennummernplatzhalter 1">
            <a:extLst>
              <a:ext uri="{FF2B5EF4-FFF2-40B4-BE49-F238E27FC236}">
                <a16:creationId xmlns:a16="http://schemas.microsoft.com/office/drawing/2014/main" xmlns="" id="{92D78075-E267-46FF-845B-F5A9DEF5D92E}"/>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43</a:t>
            </a:fld>
            <a:endParaRPr lang="en-US">
              <a:solidFill>
                <a:schemeClr val="bg1"/>
              </a:solidFill>
            </a:endParaRPr>
          </a:p>
        </p:txBody>
      </p:sp>
    </p:spTree>
    <p:extLst>
      <p:ext uri="{BB962C8B-B14F-4D97-AF65-F5344CB8AC3E}">
        <p14:creationId xmlns:p14="http://schemas.microsoft.com/office/powerpoint/2010/main" val="68389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EC769FC-2AE7-4E8B-AF53-BA6D9F848771}"/>
              </a:ext>
            </a:extLst>
          </p:cNvPr>
          <p:cNvSpPr>
            <a:spLocks noGrp="1"/>
          </p:cNvSpPr>
          <p:nvPr>
            <p:ph type="title"/>
          </p:nvPr>
        </p:nvSpPr>
        <p:spPr/>
        <p:txBody>
          <a:bodyPr/>
          <a:lstStyle/>
          <a:p>
            <a:r>
              <a:rPr lang="de-DE"/>
              <a:t>Glukosewerte, Berichte, Protokolle und mehr – </a:t>
            </a:r>
            <a:br>
              <a:rPr lang="de-DE"/>
            </a:br>
            <a:r>
              <a:rPr lang="de-DE"/>
              <a:t>direkt auf dem Smartphone!</a:t>
            </a:r>
            <a:br>
              <a:rPr lang="de-DE"/>
            </a:br>
            <a:endParaRPr lang="de-DE"/>
          </a:p>
        </p:txBody>
      </p:sp>
      <p:sp>
        <p:nvSpPr>
          <p:cNvPr id="6" name="Textplatzhalter 5">
            <a:extLst>
              <a:ext uri="{FF2B5EF4-FFF2-40B4-BE49-F238E27FC236}">
                <a16:creationId xmlns:a16="http://schemas.microsoft.com/office/drawing/2014/main" xmlns="" id="{E82C3B21-9311-4E06-9229-40A3D45C3CA0}"/>
              </a:ext>
            </a:extLst>
          </p:cNvPr>
          <p:cNvSpPr>
            <a:spLocks noGrp="1"/>
          </p:cNvSpPr>
          <p:nvPr>
            <p:ph type="body" sz="quarter" idx="11"/>
          </p:nvPr>
        </p:nvSpPr>
        <p:spPr/>
        <p:txBody>
          <a:bodyPr/>
          <a:lstStyle/>
          <a:p>
            <a:endParaRPr lang="de-DE"/>
          </a:p>
        </p:txBody>
      </p:sp>
      <p:sp>
        <p:nvSpPr>
          <p:cNvPr id="10" name="object 10">
            <a:extLst>
              <a:ext uri="{FF2B5EF4-FFF2-40B4-BE49-F238E27FC236}">
                <a16:creationId xmlns:a16="http://schemas.microsoft.com/office/drawing/2014/main" xmlns="" id="{B4C57CBE-1502-4842-981E-93D7D6653983}"/>
              </a:ext>
            </a:extLst>
          </p:cNvPr>
          <p:cNvSpPr txBox="1"/>
          <p:nvPr/>
        </p:nvSpPr>
        <p:spPr>
          <a:xfrm>
            <a:off x="536746" y="1260676"/>
            <a:ext cx="2292118" cy="193915"/>
          </a:xfrm>
          <a:prstGeom prst="rect">
            <a:avLst/>
          </a:prstGeom>
        </p:spPr>
        <p:txBody>
          <a:bodyPr vert="horz" wrap="square" lIns="0" tIns="9160" rIns="0" bIns="0" rtlCol="0">
            <a:spAutoFit/>
          </a:bodyPr>
          <a:lstStyle/>
          <a:p>
            <a:pPr marL="9158" defTabSz="1219170">
              <a:spcBef>
                <a:spcPts val="72"/>
              </a:spcBef>
            </a:pPr>
            <a:r>
              <a:rPr sz="1200" b="1" spc="-32" err="1">
                <a:solidFill>
                  <a:srgbClr val="231F20"/>
                </a:solidFill>
                <a:latin typeface="+mj-lt"/>
                <a:cs typeface="Arial" panose="020B0604020202020204" pitchFamily="34" charset="0"/>
              </a:rPr>
              <a:t>Glukosewerte</a:t>
            </a:r>
            <a:endParaRPr sz="1200" b="1">
              <a:solidFill>
                <a:srgbClr val="000000"/>
              </a:solidFill>
              <a:latin typeface="+mj-lt"/>
              <a:cs typeface="Arial" panose="020B0604020202020204" pitchFamily="34" charset="0"/>
            </a:endParaRPr>
          </a:p>
        </p:txBody>
      </p:sp>
      <p:sp>
        <p:nvSpPr>
          <p:cNvPr id="68" name="object 11">
            <a:extLst>
              <a:ext uri="{FF2B5EF4-FFF2-40B4-BE49-F238E27FC236}">
                <a16:creationId xmlns:a16="http://schemas.microsoft.com/office/drawing/2014/main" xmlns="" id="{5BACB1E3-1323-4CE5-9FAB-8EA2A396AA25}"/>
              </a:ext>
            </a:extLst>
          </p:cNvPr>
          <p:cNvSpPr txBox="1"/>
          <p:nvPr/>
        </p:nvSpPr>
        <p:spPr>
          <a:xfrm>
            <a:off x="3506977" y="1255006"/>
            <a:ext cx="2387482" cy="193915"/>
          </a:xfrm>
          <a:prstGeom prst="rect">
            <a:avLst/>
          </a:prstGeom>
        </p:spPr>
        <p:txBody>
          <a:bodyPr vert="horz" wrap="square" lIns="0" tIns="9160" rIns="0" bIns="0" rtlCol="0">
            <a:spAutoFit/>
          </a:bodyPr>
          <a:lstStyle/>
          <a:p>
            <a:pPr marL="9158" defTabSz="1219170">
              <a:spcBef>
                <a:spcPts val="72"/>
              </a:spcBef>
            </a:pPr>
            <a:r>
              <a:rPr sz="1200" b="1" spc="-25" err="1">
                <a:solidFill>
                  <a:srgbClr val="231F20"/>
                </a:solidFill>
                <a:latin typeface="+mj-lt"/>
                <a:cs typeface="Arial" panose="020B0604020202020204" pitchFamily="34" charset="0"/>
              </a:rPr>
              <a:t>Berich</a:t>
            </a:r>
            <a:r>
              <a:rPr sz="1200" b="1" spc="-44" err="1">
                <a:solidFill>
                  <a:srgbClr val="231F20"/>
                </a:solidFill>
                <a:latin typeface="+mj-lt"/>
                <a:cs typeface="Arial" panose="020B0604020202020204" pitchFamily="34" charset="0"/>
              </a:rPr>
              <a:t>t</a:t>
            </a:r>
            <a:r>
              <a:rPr sz="1200" b="1" err="1">
                <a:solidFill>
                  <a:srgbClr val="231F20"/>
                </a:solidFill>
                <a:latin typeface="+mj-lt"/>
                <a:cs typeface="Arial" panose="020B0604020202020204" pitchFamily="34" charset="0"/>
              </a:rPr>
              <a:t>e</a:t>
            </a:r>
            <a:endParaRPr sz="1200" b="1">
              <a:solidFill>
                <a:srgbClr val="000000"/>
              </a:solidFill>
              <a:latin typeface="+mj-lt"/>
              <a:cs typeface="Arial" panose="020B0604020202020204" pitchFamily="34" charset="0"/>
            </a:endParaRPr>
          </a:p>
        </p:txBody>
      </p:sp>
      <p:sp>
        <p:nvSpPr>
          <p:cNvPr id="78" name="object 12">
            <a:extLst>
              <a:ext uri="{FF2B5EF4-FFF2-40B4-BE49-F238E27FC236}">
                <a16:creationId xmlns:a16="http://schemas.microsoft.com/office/drawing/2014/main" xmlns="" id="{BCC5855C-0A41-4610-9DAF-E222634C2AA6}"/>
              </a:ext>
            </a:extLst>
          </p:cNvPr>
          <p:cNvSpPr txBox="1"/>
          <p:nvPr/>
        </p:nvSpPr>
        <p:spPr>
          <a:xfrm>
            <a:off x="6542686" y="1260677"/>
            <a:ext cx="2211693" cy="193915"/>
          </a:xfrm>
          <a:prstGeom prst="rect">
            <a:avLst/>
          </a:prstGeom>
        </p:spPr>
        <p:txBody>
          <a:bodyPr vert="horz" wrap="square" lIns="0" tIns="9160" rIns="0" bIns="0" rtlCol="0">
            <a:spAutoFit/>
          </a:bodyPr>
          <a:lstStyle/>
          <a:p>
            <a:pPr marL="9158" defTabSz="1219170">
              <a:spcBef>
                <a:spcPts val="72"/>
              </a:spcBef>
            </a:pPr>
            <a:r>
              <a:rPr sz="1200" b="1" spc="-25" err="1">
                <a:solidFill>
                  <a:srgbClr val="231F20"/>
                </a:solidFill>
                <a:latin typeface="+mj-lt"/>
                <a:cs typeface="Arial" panose="020B0604020202020204" pitchFamily="34" charset="0"/>
              </a:rPr>
              <a:t>P</a:t>
            </a:r>
            <a:r>
              <a:rPr sz="1200" b="1" spc="-47" err="1">
                <a:solidFill>
                  <a:srgbClr val="231F20"/>
                </a:solidFill>
                <a:latin typeface="+mj-lt"/>
                <a:cs typeface="Arial" panose="020B0604020202020204" pitchFamily="34" charset="0"/>
              </a:rPr>
              <a:t>r</a:t>
            </a:r>
            <a:r>
              <a:rPr sz="1200" b="1" spc="-25" err="1">
                <a:solidFill>
                  <a:srgbClr val="231F20"/>
                </a:solidFill>
                <a:latin typeface="+mj-lt"/>
                <a:cs typeface="Arial" panose="020B0604020202020204" pitchFamily="34" charset="0"/>
              </a:rPr>
              <a:t>o</a:t>
            </a:r>
            <a:r>
              <a:rPr sz="1200" b="1" spc="-44" err="1">
                <a:solidFill>
                  <a:srgbClr val="231F20"/>
                </a:solidFill>
                <a:latin typeface="+mj-lt"/>
                <a:cs typeface="Arial" panose="020B0604020202020204" pitchFamily="34" charset="0"/>
              </a:rPr>
              <a:t>t</a:t>
            </a:r>
            <a:r>
              <a:rPr sz="1200" b="1" spc="-25" err="1">
                <a:solidFill>
                  <a:srgbClr val="231F20"/>
                </a:solidFill>
                <a:latin typeface="+mj-lt"/>
                <a:cs typeface="Arial" panose="020B0604020202020204" pitchFamily="34" charset="0"/>
              </a:rPr>
              <a:t>o</a:t>
            </a:r>
            <a:r>
              <a:rPr sz="1200" b="1" spc="-55" err="1">
                <a:solidFill>
                  <a:srgbClr val="231F20"/>
                </a:solidFill>
                <a:latin typeface="+mj-lt"/>
                <a:cs typeface="Arial" panose="020B0604020202020204" pitchFamily="34" charset="0"/>
              </a:rPr>
              <a:t>k</a:t>
            </a:r>
            <a:r>
              <a:rPr sz="1200" b="1" spc="-25" err="1">
                <a:solidFill>
                  <a:srgbClr val="231F20"/>
                </a:solidFill>
                <a:latin typeface="+mj-lt"/>
                <a:cs typeface="Arial" panose="020B0604020202020204" pitchFamily="34" charset="0"/>
              </a:rPr>
              <a:t>olle</a:t>
            </a:r>
            <a:endParaRPr sz="1200" b="1">
              <a:solidFill>
                <a:srgbClr val="000000"/>
              </a:solidFill>
              <a:latin typeface="+mj-lt"/>
              <a:cs typeface="Arial" panose="020B0604020202020204" pitchFamily="34" charset="0"/>
            </a:endParaRPr>
          </a:p>
        </p:txBody>
      </p:sp>
      <p:sp>
        <p:nvSpPr>
          <p:cNvPr id="81" name="Textfeld 80">
            <a:extLst>
              <a:ext uri="{FF2B5EF4-FFF2-40B4-BE49-F238E27FC236}">
                <a16:creationId xmlns:a16="http://schemas.microsoft.com/office/drawing/2014/main" xmlns="" id="{E87E9C85-B1D0-46A0-B9AD-4351D1D12DDD}"/>
              </a:ext>
            </a:extLst>
          </p:cNvPr>
          <p:cNvSpPr txBox="1"/>
          <p:nvPr/>
        </p:nvSpPr>
        <p:spPr>
          <a:xfrm>
            <a:off x="6456065" y="3856964"/>
            <a:ext cx="2442833" cy="400110"/>
          </a:xfrm>
          <a:prstGeom prst="rect">
            <a:avLst/>
          </a:prstGeom>
          <a:noFill/>
        </p:spPr>
        <p:txBody>
          <a:bodyPr wrap="square" rtlCol="0">
            <a:spAutoFit/>
          </a:bodyPr>
          <a:lstStyle/>
          <a:p>
            <a:pPr defTabSz="1219170"/>
            <a:r>
              <a:rPr lang="de-DE" sz="1000">
                <a:solidFill>
                  <a:srgbClr val="000000"/>
                </a:solidFill>
                <a:latin typeface="+mj-lt"/>
                <a:cs typeface="Arial" panose="020B0604020202020204" pitchFamily="34" charset="0"/>
              </a:rPr>
              <a:t>Kontinuierlicher Glukoseverlauf für einen beliebigen Tag</a:t>
            </a:r>
          </a:p>
        </p:txBody>
      </p:sp>
      <p:grpSp>
        <p:nvGrpSpPr>
          <p:cNvPr id="82" name="Gruppieren 81">
            <a:extLst>
              <a:ext uri="{FF2B5EF4-FFF2-40B4-BE49-F238E27FC236}">
                <a16:creationId xmlns:a16="http://schemas.microsoft.com/office/drawing/2014/main" xmlns="" id="{76E637AC-58A7-478C-BA6E-ED5C4B3D0984}"/>
              </a:ext>
            </a:extLst>
          </p:cNvPr>
          <p:cNvGrpSpPr/>
          <p:nvPr/>
        </p:nvGrpSpPr>
        <p:grpSpPr>
          <a:xfrm>
            <a:off x="3415289" y="3407128"/>
            <a:ext cx="2777495" cy="1093276"/>
            <a:chOff x="9193252" y="11694993"/>
            <a:chExt cx="10428906" cy="4105027"/>
          </a:xfrm>
        </p:grpSpPr>
        <p:sp>
          <p:nvSpPr>
            <p:cNvPr id="83" name="Textfeld 82">
              <a:extLst>
                <a:ext uri="{FF2B5EF4-FFF2-40B4-BE49-F238E27FC236}">
                  <a16:creationId xmlns:a16="http://schemas.microsoft.com/office/drawing/2014/main" xmlns="" id="{22F44B0A-4165-449D-9DAB-B3E563B5D5B1}"/>
                </a:ext>
              </a:extLst>
            </p:cNvPr>
            <p:cNvSpPr txBox="1"/>
            <p:nvPr/>
          </p:nvSpPr>
          <p:spPr>
            <a:xfrm>
              <a:off x="9193252" y="11694993"/>
              <a:ext cx="3466237" cy="1502331"/>
            </a:xfrm>
            <a:prstGeom prst="rect">
              <a:avLst/>
            </a:prstGeom>
            <a:noFill/>
          </p:spPr>
          <p:txBody>
            <a:bodyPr wrap="square" rtlCol="0">
              <a:spAutoFit/>
            </a:bodyPr>
            <a:lstStyle/>
            <a:p>
              <a:pPr defTabSz="1219170"/>
              <a:r>
                <a:rPr lang="de-DE" sz="1000">
                  <a:solidFill>
                    <a:srgbClr val="000000"/>
                  </a:solidFill>
                  <a:latin typeface="+mj-lt"/>
                  <a:cs typeface="Arial" panose="020B0604020202020204" pitchFamily="34" charset="0"/>
                </a:rPr>
                <a:t>Zeit in den Bereichen</a:t>
              </a:r>
            </a:p>
          </p:txBody>
        </p:sp>
        <p:sp>
          <p:nvSpPr>
            <p:cNvPr id="84" name="Textfeld 83">
              <a:extLst>
                <a:ext uri="{FF2B5EF4-FFF2-40B4-BE49-F238E27FC236}">
                  <a16:creationId xmlns:a16="http://schemas.microsoft.com/office/drawing/2014/main" xmlns="" id="{88FB987A-76F7-4E1E-90A7-1FF53F5714B2}"/>
                </a:ext>
              </a:extLst>
            </p:cNvPr>
            <p:cNvSpPr txBox="1"/>
            <p:nvPr/>
          </p:nvSpPr>
          <p:spPr>
            <a:xfrm>
              <a:off x="15860532" y="11793357"/>
              <a:ext cx="3761626" cy="1502331"/>
            </a:xfrm>
            <a:prstGeom prst="rect">
              <a:avLst/>
            </a:prstGeom>
            <a:noFill/>
          </p:spPr>
          <p:txBody>
            <a:bodyPr wrap="square" rtlCol="0">
              <a:spAutoFit/>
            </a:bodyPr>
            <a:lstStyle/>
            <a:p>
              <a:pPr defTabSz="1219170"/>
              <a:r>
                <a:rPr lang="de-DE" sz="1000">
                  <a:solidFill>
                    <a:srgbClr val="000000"/>
                  </a:solidFill>
                  <a:latin typeface="+mj-lt"/>
                  <a:cs typeface="Arial" panose="020B0604020202020204" pitchFamily="34" charset="0"/>
                </a:rPr>
                <a:t>Spezifische Betrachtung  </a:t>
              </a:r>
            </a:p>
          </p:txBody>
        </p:sp>
        <p:sp>
          <p:nvSpPr>
            <p:cNvPr id="85" name="Textfeld 84">
              <a:extLst>
                <a:ext uri="{FF2B5EF4-FFF2-40B4-BE49-F238E27FC236}">
                  <a16:creationId xmlns:a16="http://schemas.microsoft.com/office/drawing/2014/main" xmlns="" id="{5D1A60F8-6DAA-402A-806C-523DA104139E}"/>
                </a:ext>
              </a:extLst>
            </p:cNvPr>
            <p:cNvSpPr txBox="1"/>
            <p:nvPr/>
          </p:nvSpPr>
          <p:spPr>
            <a:xfrm>
              <a:off x="12141426" y="14297689"/>
              <a:ext cx="4382360" cy="1502331"/>
            </a:xfrm>
            <a:prstGeom prst="rect">
              <a:avLst/>
            </a:prstGeom>
            <a:noFill/>
          </p:spPr>
          <p:txBody>
            <a:bodyPr wrap="square" rtlCol="0">
              <a:spAutoFit/>
            </a:bodyPr>
            <a:lstStyle/>
            <a:p>
              <a:pPr defTabSz="1219170"/>
              <a:r>
                <a:rPr lang="de-DE" sz="1000">
                  <a:solidFill>
                    <a:srgbClr val="000000"/>
                  </a:solidFill>
                  <a:latin typeface="+mj-lt"/>
                  <a:cs typeface="Arial" panose="020B0604020202020204" pitchFamily="34" charset="0"/>
                </a:rPr>
                <a:t>Ambulantes Glukoseprofil</a:t>
              </a:r>
            </a:p>
          </p:txBody>
        </p:sp>
      </p:grpSp>
      <p:sp>
        <p:nvSpPr>
          <p:cNvPr id="92" name="object 71">
            <a:extLst>
              <a:ext uri="{FF2B5EF4-FFF2-40B4-BE49-F238E27FC236}">
                <a16:creationId xmlns:a16="http://schemas.microsoft.com/office/drawing/2014/main" xmlns="" id="{4DA49D99-B77C-4BCE-BEDC-55CA450F13F2}"/>
              </a:ext>
            </a:extLst>
          </p:cNvPr>
          <p:cNvSpPr/>
          <p:nvPr/>
        </p:nvSpPr>
        <p:spPr>
          <a:xfrm>
            <a:off x="4945709" y="1710316"/>
            <a:ext cx="948749" cy="1683225"/>
          </a:xfrm>
          <a:prstGeom prst="rect">
            <a:avLst/>
          </a:prstGeom>
          <a:blipFill>
            <a:blip r:embed="rId2" cstate="screen">
              <a:extLst>
                <a:ext uri="{28A0092B-C50C-407E-A947-70E740481C1C}">
                  <a14:useLocalDpi xmlns:a14="http://schemas.microsoft.com/office/drawing/2010/main"/>
                </a:ext>
              </a:extLst>
            </a:blip>
            <a:stretch>
              <a:fillRect/>
            </a:stretch>
          </a:blipFill>
          <a:ln>
            <a:solidFill>
              <a:srgbClr val="808285"/>
            </a:solidFill>
          </a:ln>
        </p:spPr>
        <p:txBody>
          <a:bodyPr wrap="square" lIns="0" tIns="0" rIns="0" bIns="0" rtlCol="0"/>
          <a:lstStyle/>
          <a:p>
            <a:pPr defTabSz="1219170"/>
            <a:endParaRPr sz="1297">
              <a:solidFill>
                <a:srgbClr val="000000"/>
              </a:solidFill>
              <a:latin typeface="Arial" panose="020B0604020202020204" pitchFamily="34" charset="0"/>
            </a:endParaRPr>
          </a:p>
        </p:txBody>
      </p:sp>
      <p:pic>
        <p:nvPicPr>
          <p:cNvPr id="94" name="Grafik 93" descr="Ein Bild, das Screenshot enthält.&#10;&#10;Automatisch generierte Beschreibung">
            <a:extLst>
              <a:ext uri="{FF2B5EF4-FFF2-40B4-BE49-F238E27FC236}">
                <a16:creationId xmlns:a16="http://schemas.microsoft.com/office/drawing/2014/main" xmlns="" id="{D4601B57-6BEE-410A-A3BE-28DBECE267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117" y="1685101"/>
            <a:ext cx="1090067" cy="1933460"/>
          </a:xfrm>
          <a:prstGeom prst="rect">
            <a:avLst/>
          </a:prstGeom>
          <a:ln>
            <a:solidFill>
              <a:srgbClr val="808285"/>
            </a:solidFill>
          </a:ln>
        </p:spPr>
      </p:pic>
      <p:pic>
        <p:nvPicPr>
          <p:cNvPr id="95" name="Grafik 94" descr="Ein Bild, das Screenshot enthält.&#10;&#10;Automatisch generierte Beschreibung">
            <a:extLst>
              <a:ext uri="{FF2B5EF4-FFF2-40B4-BE49-F238E27FC236}">
                <a16:creationId xmlns:a16="http://schemas.microsoft.com/office/drawing/2014/main" xmlns="" id="{9C6F4CBA-F1AC-4EDD-B5F3-FA362D3BCC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4840" y="1685100"/>
            <a:ext cx="1042060" cy="1846864"/>
          </a:xfrm>
          <a:prstGeom prst="rect">
            <a:avLst/>
          </a:prstGeom>
          <a:ln>
            <a:solidFill>
              <a:srgbClr val="808285"/>
            </a:solidFill>
          </a:ln>
        </p:spPr>
      </p:pic>
      <p:pic>
        <p:nvPicPr>
          <p:cNvPr id="96" name="Grafik 95">
            <a:extLst>
              <a:ext uri="{FF2B5EF4-FFF2-40B4-BE49-F238E27FC236}">
                <a16:creationId xmlns:a16="http://schemas.microsoft.com/office/drawing/2014/main" xmlns="" id="{A2515BF3-FB3F-4C61-A18A-B429ADDE010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7257" y="2159898"/>
            <a:ext cx="1117010" cy="1930485"/>
          </a:xfrm>
          <a:prstGeom prst="rect">
            <a:avLst/>
          </a:prstGeom>
          <a:ln w="12700">
            <a:solidFill>
              <a:srgbClr val="808285"/>
            </a:solidFill>
          </a:ln>
        </p:spPr>
      </p:pic>
      <p:pic>
        <p:nvPicPr>
          <p:cNvPr id="97" name="Grafik 96" descr="Ein Bild, das Screenshot enthält.&#10;&#10;Automatisch generierte Beschreibung">
            <a:extLst>
              <a:ext uri="{FF2B5EF4-FFF2-40B4-BE49-F238E27FC236}">
                <a16:creationId xmlns:a16="http://schemas.microsoft.com/office/drawing/2014/main" xmlns="" id="{CF92960D-B5FF-4E3F-B963-5254EE85DF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2636" y="1687879"/>
            <a:ext cx="965871" cy="1711907"/>
          </a:xfrm>
          <a:prstGeom prst="rect">
            <a:avLst/>
          </a:prstGeom>
          <a:ln>
            <a:solidFill>
              <a:srgbClr val="808285"/>
            </a:solidFill>
          </a:ln>
        </p:spPr>
      </p:pic>
      <p:pic>
        <p:nvPicPr>
          <p:cNvPr id="98" name="Grafik 97" descr="Ein Bild, das Screenshot enthält.&#10;&#10;Automatisch generierte Beschreibung">
            <a:extLst>
              <a:ext uri="{FF2B5EF4-FFF2-40B4-BE49-F238E27FC236}">
                <a16:creationId xmlns:a16="http://schemas.microsoft.com/office/drawing/2014/main" xmlns="" id="{49326852-CF26-40ED-9714-1D13AD5DF8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58983" y="1976283"/>
            <a:ext cx="1088006" cy="1827271"/>
          </a:xfrm>
          <a:prstGeom prst="rect">
            <a:avLst/>
          </a:prstGeom>
          <a:ln>
            <a:solidFill>
              <a:srgbClr val="808285"/>
            </a:solidFill>
          </a:ln>
        </p:spPr>
      </p:pic>
      <p:pic>
        <p:nvPicPr>
          <p:cNvPr id="8" name="Grafik 7">
            <a:extLst>
              <a:ext uri="{FF2B5EF4-FFF2-40B4-BE49-F238E27FC236}">
                <a16:creationId xmlns:a16="http://schemas.microsoft.com/office/drawing/2014/main" xmlns="" id="{9385E01D-F69E-4D3D-8AC7-AB2E7F946C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2806" y="1685758"/>
            <a:ext cx="965872" cy="1717964"/>
          </a:xfrm>
          <a:prstGeom prst="rect">
            <a:avLst/>
          </a:prstGeom>
          <a:ln>
            <a:solidFill>
              <a:srgbClr val="808285"/>
            </a:solidFill>
          </a:ln>
        </p:spPr>
      </p:pic>
      <p:pic>
        <p:nvPicPr>
          <p:cNvPr id="11" name="Grafik 10">
            <a:extLst>
              <a:ext uri="{FF2B5EF4-FFF2-40B4-BE49-F238E27FC236}">
                <a16:creationId xmlns:a16="http://schemas.microsoft.com/office/drawing/2014/main" xmlns="" id="{4F8E0983-FD88-4937-81B7-EB71D12DDE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7715" y="2159643"/>
            <a:ext cx="1080226" cy="1921361"/>
          </a:xfrm>
          <a:prstGeom prst="rect">
            <a:avLst/>
          </a:prstGeom>
          <a:ln>
            <a:solidFill>
              <a:srgbClr val="808285"/>
            </a:solidFill>
          </a:ln>
        </p:spPr>
      </p:pic>
      <p:sp>
        <p:nvSpPr>
          <p:cNvPr id="22" name="Datumsplatzhalter 4">
            <a:extLst>
              <a:ext uri="{FF2B5EF4-FFF2-40B4-BE49-F238E27FC236}">
                <a16:creationId xmlns:a16="http://schemas.microsoft.com/office/drawing/2014/main" xmlns="" id="{405784F8-0238-4897-BC55-732265E594B1}"/>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3" name="Foliennummernplatzhalter 1">
            <a:extLst>
              <a:ext uri="{FF2B5EF4-FFF2-40B4-BE49-F238E27FC236}">
                <a16:creationId xmlns:a16="http://schemas.microsoft.com/office/drawing/2014/main" xmlns="" id="{896CD7C2-FD01-4959-9A7F-9FD2C9485241}"/>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44</a:t>
            </a:fld>
            <a:endParaRPr lang="en-US"/>
          </a:p>
        </p:txBody>
      </p:sp>
    </p:spTree>
    <p:extLst>
      <p:ext uri="{BB962C8B-B14F-4D97-AF65-F5344CB8AC3E}">
        <p14:creationId xmlns:p14="http://schemas.microsoft.com/office/powerpoint/2010/main" val="382126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a:extLst>
              <a:ext uri="{FF2B5EF4-FFF2-40B4-BE49-F238E27FC236}">
                <a16:creationId xmlns:a16="http://schemas.microsoft.com/office/drawing/2014/main" xmlns="" id="{25A06F2D-B482-4742-B133-8DFB2AB4DB7D}"/>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4818890" y="0"/>
            <a:ext cx="4325110" cy="5143500"/>
          </a:xfrm>
        </p:spPr>
      </p:pic>
      <p:sp>
        <p:nvSpPr>
          <p:cNvPr id="2" name="Titel 1">
            <a:extLst>
              <a:ext uri="{FF2B5EF4-FFF2-40B4-BE49-F238E27FC236}">
                <a16:creationId xmlns:a16="http://schemas.microsoft.com/office/drawing/2014/main" xmlns="" id="{CCAD2C03-2DD5-4753-9C5C-6FBFFA6369AA}"/>
              </a:ext>
            </a:extLst>
          </p:cNvPr>
          <p:cNvSpPr>
            <a:spLocks noGrp="1"/>
          </p:cNvSpPr>
          <p:nvPr>
            <p:ph type="title"/>
          </p:nvPr>
        </p:nvSpPr>
        <p:spPr/>
        <p:txBody>
          <a:bodyPr/>
          <a:lstStyle/>
          <a:p>
            <a:r>
              <a:rPr lang="de-DE"/>
              <a:t>Notizen hinzufügen</a:t>
            </a:r>
            <a:endParaRPr lang="de-DE" dirty="0"/>
          </a:p>
        </p:txBody>
      </p:sp>
      <p:sp>
        <p:nvSpPr>
          <p:cNvPr id="6" name="Textplatzhalter 5">
            <a:extLst>
              <a:ext uri="{FF2B5EF4-FFF2-40B4-BE49-F238E27FC236}">
                <a16:creationId xmlns:a16="http://schemas.microsoft.com/office/drawing/2014/main" xmlns="" id="{454E6F25-21A8-4705-9230-32D0187620A5}"/>
              </a:ext>
            </a:extLst>
          </p:cNvPr>
          <p:cNvSpPr>
            <a:spLocks noGrp="1"/>
          </p:cNvSpPr>
          <p:nvPr>
            <p:ph type="body" sz="quarter" idx="11"/>
          </p:nvPr>
        </p:nvSpPr>
        <p:spPr/>
        <p:txBody>
          <a:bodyPr/>
          <a:lstStyle/>
          <a:p>
            <a:r>
              <a:rPr lang="de-DE" b="1"/>
              <a:t>1.</a:t>
            </a:r>
            <a:r>
              <a:rPr lang="de-DE"/>
              <a:t> Die Nutzung von </a:t>
            </a:r>
            <a:r>
              <a:rPr lang="de-DE" err="1"/>
              <a:t>FreeStyle</a:t>
            </a:r>
            <a:r>
              <a:rPr lang="de-DE"/>
              <a:t> </a:t>
            </a:r>
            <a:r>
              <a:rPr lang="de-DE" err="1"/>
              <a:t>LibreLink</a:t>
            </a:r>
            <a:r>
              <a:rPr lang="de-DE"/>
              <a:t> erfordert eine Registrierung bei </a:t>
            </a:r>
            <a:r>
              <a:rPr lang="de-DE" err="1"/>
              <a:t>LibreView</a:t>
            </a:r>
            <a:r>
              <a:rPr lang="de-DE"/>
              <a:t>, einem Dienst von Abbott und </a:t>
            </a:r>
            <a:r>
              <a:rPr lang="de-DE" err="1"/>
              <a:t>Newyu</a:t>
            </a:r>
            <a:r>
              <a:rPr lang="de-DE"/>
              <a:t>, Inc. </a:t>
            </a:r>
            <a:r>
              <a:rPr lang="de-DE" b="1"/>
              <a:t>2.</a:t>
            </a:r>
            <a:r>
              <a:rPr lang="de-DE"/>
              <a:t> Die </a:t>
            </a:r>
            <a:r>
              <a:rPr lang="de-DE" err="1"/>
              <a:t>FreeStyle</a:t>
            </a:r>
            <a:r>
              <a:rPr lang="de-DE"/>
              <a:t> </a:t>
            </a:r>
            <a:r>
              <a:rPr lang="de-DE" err="1"/>
              <a:t>LibreLink</a:t>
            </a:r>
            <a:r>
              <a:rPr lang="de-DE"/>
              <a:t> App ist nur mit bestimmten Mobilgeräten und Betriebssystemen kompatibel. Bevor Sie die App nutzen möchten, besuchen Sie bitte die Webseite www.FreeStyleLibre.de, um mehr Informationen zur Gerätekompatibilität zu erhalten. </a:t>
            </a:r>
          </a:p>
        </p:txBody>
      </p:sp>
      <p:pic>
        <p:nvPicPr>
          <p:cNvPr id="3" name="Grafik 2">
            <a:extLst>
              <a:ext uri="{FF2B5EF4-FFF2-40B4-BE49-F238E27FC236}">
                <a16:creationId xmlns:a16="http://schemas.microsoft.com/office/drawing/2014/main" xmlns="" id="{F3FE0095-F4DC-4D45-9953-41AA283CE9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7626" y="728475"/>
            <a:ext cx="1480572" cy="2590999"/>
          </a:xfrm>
          <a:prstGeom prst="rect">
            <a:avLst/>
          </a:prstGeom>
        </p:spPr>
      </p:pic>
      <p:pic>
        <p:nvPicPr>
          <p:cNvPr id="7" name="Grafik 6">
            <a:extLst>
              <a:ext uri="{FF2B5EF4-FFF2-40B4-BE49-F238E27FC236}">
                <a16:creationId xmlns:a16="http://schemas.microsoft.com/office/drawing/2014/main" xmlns="" id="{1252105F-FAD3-451C-8EAC-9C5742CCE8F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11704173">
            <a:off x="1386554" y="2669968"/>
            <a:ext cx="484401" cy="484401"/>
          </a:xfrm>
          <a:prstGeom prst="rect">
            <a:avLst/>
          </a:prstGeom>
        </p:spPr>
      </p:pic>
      <p:sp>
        <p:nvSpPr>
          <p:cNvPr id="8" name="Textfeld 7">
            <a:extLst>
              <a:ext uri="{FF2B5EF4-FFF2-40B4-BE49-F238E27FC236}">
                <a16:creationId xmlns:a16="http://schemas.microsoft.com/office/drawing/2014/main" xmlns="" id="{3B7D0578-2652-4B3A-8FD1-430A12437C79}"/>
              </a:ext>
            </a:extLst>
          </p:cNvPr>
          <p:cNvSpPr txBox="1"/>
          <p:nvPr/>
        </p:nvSpPr>
        <p:spPr>
          <a:xfrm>
            <a:off x="1818198" y="1493125"/>
            <a:ext cx="2753802" cy="938719"/>
          </a:xfrm>
          <a:prstGeom prst="rect">
            <a:avLst/>
          </a:prstGeom>
          <a:noFill/>
        </p:spPr>
        <p:txBody>
          <a:bodyPr wrap="square" rtlCol="0">
            <a:spAutoFit/>
          </a:bodyPr>
          <a:lstStyle/>
          <a:p>
            <a:pPr algn="l"/>
            <a:r>
              <a:rPr lang="de-DE" sz="1100" spc="-10">
                <a:solidFill>
                  <a:srgbClr val="222730"/>
                </a:solidFill>
                <a:latin typeface="+mj-lt"/>
                <a:cs typeface="Arial" panose="020B0604020202020204" pitchFamily="34" charset="0"/>
              </a:rPr>
              <a:t>Patienten können in der </a:t>
            </a:r>
            <a:br>
              <a:rPr lang="de-DE" sz="1100" spc="-10">
                <a:solidFill>
                  <a:srgbClr val="222730"/>
                </a:solidFill>
                <a:latin typeface="+mj-lt"/>
                <a:cs typeface="Arial" panose="020B0604020202020204" pitchFamily="34" charset="0"/>
              </a:rPr>
            </a:br>
            <a:r>
              <a:rPr lang="de-DE" sz="1100" b="1" spc="-10" err="1">
                <a:solidFill>
                  <a:srgbClr val="222730"/>
                </a:solidFill>
                <a:latin typeface="+mj-lt"/>
                <a:cs typeface="Arial" panose="020B0604020202020204" pitchFamily="34" charset="0"/>
              </a:rPr>
              <a:t>FreeStyle</a:t>
            </a:r>
            <a:r>
              <a:rPr lang="de-DE" sz="1100" b="1" spc="-10">
                <a:solidFill>
                  <a:srgbClr val="222730"/>
                </a:solidFill>
                <a:latin typeface="+mj-lt"/>
                <a:cs typeface="Arial" panose="020B0604020202020204" pitchFamily="34" charset="0"/>
              </a:rPr>
              <a:t> </a:t>
            </a:r>
            <a:r>
              <a:rPr lang="de-DE" sz="1100" b="1" spc="-10" err="1">
                <a:solidFill>
                  <a:srgbClr val="222730"/>
                </a:solidFill>
                <a:latin typeface="+mj-lt"/>
                <a:cs typeface="Arial" panose="020B0604020202020204" pitchFamily="34" charset="0"/>
              </a:rPr>
              <a:t>LibreLink</a:t>
            </a:r>
            <a:r>
              <a:rPr lang="de-DE" sz="1100" b="1" spc="-10">
                <a:solidFill>
                  <a:srgbClr val="222730"/>
                </a:solidFill>
                <a:latin typeface="+mj-lt"/>
                <a:cs typeface="Arial" panose="020B0604020202020204" pitchFamily="34" charset="0"/>
              </a:rPr>
              <a:t> App</a:t>
            </a:r>
            <a:r>
              <a:rPr lang="de-DE" sz="1100" spc="-10" baseline="30000">
                <a:solidFill>
                  <a:srgbClr val="222730"/>
                </a:solidFill>
                <a:latin typeface="+mj-lt"/>
                <a:cs typeface="Arial" panose="020B0604020202020204" pitchFamily="34" charset="0"/>
              </a:rPr>
              <a:t>1,2</a:t>
            </a:r>
            <a:r>
              <a:rPr lang="de-DE" sz="1100" b="1" spc="-10">
                <a:solidFill>
                  <a:srgbClr val="222730"/>
                </a:solidFill>
                <a:latin typeface="+mj-lt"/>
                <a:cs typeface="Arial" panose="020B0604020202020204" pitchFamily="34" charset="0"/>
              </a:rPr>
              <a:t> </a:t>
            </a:r>
            <a:r>
              <a:rPr lang="de-DE" sz="1100" spc="-10">
                <a:solidFill>
                  <a:srgbClr val="222730"/>
                </a:solidFill>
                <a:latin typeface="+mj-lt"/>
                <a:cs typeface="Arial" panose="020B0604020202020204" pitchFamily="34" charset="0"/>
              </a:rPr>
              <a:t>Notizen für Glukose-Messwerte hinzufügen, indem sie auf der Startseite oder unter </a:t>
            </a:r>
            <a:r>
              <a:rPr lang="de-DE" sz="1100" b="1" spc="-10">
                <a:solidFill>
                  <a:srgbClr val="222730"/>
                </a:solidFill>
                <a:latin typeface="+mj-lt"/>
                <a:cs typeface="Arial" panose="020B0604020202020204" pitchFamily="34" charset="0"/>
              </a:rPr>
              <a:t>„Protokoll“ </a:t>
            </a:r>
            <a:r>
              <a:rPr lang="de-DE" sz="1100" spc="-10">
                <a:solidFill>
                  <a:srgbClr val="222730"/>
                </a:solidFill>
                <a:latin typeface="+mj-lt"/>
                <a:cs typeface="Arial" panose="020B0604020202020204" pitchFamily="34" charset="0"/>
              </a:rPr>
              <a:t>auf </a:t>
            </a:r>
            <a:r>
              <a:rPr lang="de-DE" sz="1100" b="1" spc="-10">
                <a:solidFill>
                  <a:srgbClr val="222730"/>
                </a:solidFill>
                <a:latin typeface="+mj-lt"/>
                <a:cs typeface="Arial" panose="020B0604020202020204" pitchFamily="34" charset="0"/>
              </a:rPr>
              <a:t>„Notiz hinzufügen“ </a:t>
            </a:r>
            <a:r>
              <a:rPr lang="de-DE" sz="1100" spc="-10">
                <a:solidFill>
                  <a:srgbClr val="222730"/>
                </a:solidFill>
                <a:latin typeface="+mj-lt"/>
                <a:cs typeface="Arial" panose="020B0604020202020204" pitchFamily="34" charset="0"/>
              </a:rPr>
              <a:t>tippen.</a:t>
            </a:r>
          </a:p>
        </p:txBody>
      </p:sp>
      <p:sp>
        <p:nvSpPr>
          <p:cNvPr id="12" name="Abgerundetes Rechteck 10">
            <a:extLst>
              <a:ext uri="{FF2B5EF4-FFF2-40B4-BE49-F238E27FC236}">
                <a16:creationId xmlns:a16="http://schemas.microsoft.com/office/drawing/2014/main" xmlns="" id="{9787114F-2EED-4B6C-B039-A6193184B4C6}"/>
              </a:ext>
            </a:extLst>
          </p:cNvPr>
          <p:cNvSpPr/>
          <p:nvPr/>
        </p:nvSpPr>
        <p:spPr>
          <a:xfrm>
            <a:off x="502920" y="3313678"/>
            <a:ext cx="4069080" cy="915698"/>
          </a:xfrm>
          <a:prstGeom prst="roundRect">
            <a:avLst>
              <a:gd name="adj" fmla="val 12796"/>
            </a:avLst>
          </a:prstGeom>
          <a:gradFill>
            <a:gsLst>
              <a:gs pos="0">
                <a:schemeClr val="accent2"/>
              </a:gs>
              <a:gs pos="99000">
                <a:schemeClr val="accent5"/>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lvl="0">
              <a:spcBef>
                <a:spcPts val="100"/>
              </a:spcBef>
            </a:pPr>
            <a:r>
              <a:rPr lang="de-DE" sz="1100" b="1" spc="-10">
                <a:solidFill>
                  <a:schemeClr val="bg1"/>
                </a:solidFill>
                <a:latin typeface="+mj-lt"/>
                <a:cs typeface="Arial" panose="020B0604020202020204" pitchFamily="34" charset="0"/>
              </a:rPr>
              <a:t>Essen, Insulinmenge und sportliche Aktivitäten </a:t>
            </a:r>
            <a:r>
              <a:rPr lang="de-DE" sz="1100" spc="-10">
                <a:solidFill>
                  <a:schemeClr val="bg1"/>
                </a:solidFill>
                <a:latin typeface="+mj-lt"/>
                <a:cs typeface="Arial" panose="020B0604020202020204" pitchFamily="34" charset="0"/>
              </a:rPr>
              <a:t>können in der </a:t>
            </a:r>
            <a:r>
              <a:rPr lang="de-DE" sz="1100" spc="-10" err="1">
                <a:solidFill>
                  <a:schemeClr val="bg1"/>
                </a:solidFill>
                <a:latin typeface="+mj-lt"/>
                <a:cs typeface="Arial" panose="020B0604020202020204" pitchFamily="34" charset="0"/>
              </a:rPr>
              <a:t>FreeStyle</a:t>
            </a:r>
            <a:r>
              <a:rPr lang="de-DE" sz="1100" spc="-10">
                <a:solidFill>
                  <a:schemeClr val="bg1"/>
                </a:solidFill>
                <a:latin typeface="+mj-lt"/>
                <a:cs typeface="Arial" panose="020B0604020202020204" pitchFamily="34" charset="0"/>
              </a:rPr>
              <a:t> </a:t>
            </a:r>
            <a:r>
              <a:rPr lang="de-DE" sz="1100" spc="-10" err="1">
                <a:solidFill>
                  <a:schemeClr val="bg1"/>
                </a:solidFill>
                <a:latin typeface="+mj-lt"/>
                <a:cs typeface="Arial" panose="020B0604020202020204" pitchFamily="34" charset="0"/>
              </a:rPr>
              <a:t>LibreLink</a:t>
            </a:r>
            <a:r>
              <a:rPr lang="de-DE" sz="1100" spc="-10">
                <a:solidFill>
                  <a:schemeClr val="bg1"/>
                </a:solidFill>
                <a:latin typeface="+mj-lt"/>
                <a:cs typeface="Arial" panose="020B0604020202020204" pitchFamily="34" charset="0"/>
              </a:rPr>
              <a:t> App</a:t>
            </a:r>
            <a:r>
              <a:rPr lang="de-DE" sz="1100" spc="-10" baseline="30000">
                <a:solidFill>
                  <a:schemeClr val="bg1"/>
                </a:solidFill>
                <a:latin typeface="+mj-lt"/>
                <a:cs typeface="Arial" panose="020B0604020202020204" pitchFamily="34" charset="0"/>
              </a:rPr>
              <a:t> </a:t>
            </a:r>
            <a:r>
              <a:rPr lang="de-DE" sz="1100" b="1" spc="-10">
                <a:solidFill>
                  <a:schemeClr val="bg1"/>
                </a:solidFill>
                <a:latin typeface="+mj-lt"/>
                <a:cs typeface="Arial" panose="020B0604020202020204" pitchFamily="34" charset="0"/>
              </a:rPr>
              <a:t>als Notiz eingetragen</a:t>
            </a:r>
            <a:r>
              <a:rPr lang="de-DE" sz="1100" spc="-10">
                <a:solidFill>
                  <a:schemeClr val="bg1"/>
                </a:solidFill>
                <a:latin typeface="+mj-lt"/>
                <a:cs typeface="Arial" panose="020B0604020202020204" pitchFamily="34" charset="0"/>
              </a:rPr>
              <a:t> werden. So können sowohl Ihre Patienten als auch Sie die Glukosewerte </a:t>
            </a:r>
            <a:r>
              <a:rPr lang="de-DE" sz="1100" b="1" spc="-10">
                <a:solidFill>
                  <a:schemeClr val="bg1"/>
                </a:solidFill>
                <a:latin typeface="+mj-lt"/>
                <a:cs typeface="Arial" panose="020B0604020202020204" pitchFamily="34" charset="0"/>
              </a:rPr>
              <a:t>besser interpretieren.</a:t>
            </a:r>
          </a:p>
        </p:txBody>
      </p:sp>
      <p:sp>
        <p:nvSpPr>
          <p:cNvPr id="20" name="Textplatzhalter 10">
            <a:extLst>
              <a:ext uri="{FF2B5EF4-FFF2-40B4-BE49-F238E27FC236}">
                <a16:creationId xmlns:a16="http://schemas.microsoft.com/office/drawing/2014/main" xmlns="" id="{A547B52D-8199-4B7E-99F0-C5C22D5F2456}"/>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sp>
        <p:nvSpPr>
          <p:cNvPr id="13" name="Datumsplatzhalter 4">
            <a:extLst>
              <a:ext uri="{FF2B5EF4-FFF2-40B4-BE49-F238E27FC236}">
                <a16:creationId xmlns:a16="http://schemas.microsoft.com/office/drawing/2014/main" xmlns="" id="{3162926C-D7AB-45A2-B466-AA2311F069E7}"/>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14" name="Foliennummernplatzhalter 1">
            <a:extLst>
              <a:ext uri="{FF2B5EF4-FFF2-40B4-BE49-F238E27FC236}">
                <a16:creationId xmlns:a16="http://schemas.microsoft.com/office/drawing/2014/main" xmlns="" id="{466E88B1-B4FC-4909-B708-2FAB9DF12559}"/>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45</a:t>
            </a:fld>
            <a:endParaRPr lang="en-US">
              <a:solidFill>
                <a:schemeClr val="bg1"/>
              </a:solidFill>
            </a:endParaRPr>
          </a:p>
        </p:txBody>
      </p:sp>
    </p:spTree>
    <p:extLst>
      <p:ext uri="{BB962C8B-B14F-4D97-AF65-F5344CB8AC3E}">
        <p14:creationId xmlns:p14="http://schemas.microsoft.com/office/powerpoint/2010/main" val="315115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xmlns="" id="{9F222D49-70CE-AD4B-AE14-9EB4DC6A4826}"/>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818890" y="0"/>
            <a:ext cx="4325110" cy="5143500"/>
          </a:xfrm>
        </p:spPr>
      </p:pic>
      <p:sp>
        <p:nvSpPr>
          <p:cNvPr id="9" name="Textplatzhalter 8">
            <a:extLst>
              <a:ext uri="{FF2B5EF4-FFF2-40B4-BE49-F238E27FC236}">
                <a16:creationId xmlns:a16="http://schemas.microsoft.com/office/drawing/2014/main" xmlns="" id="{0108C4AA-FC97-4126-B998-3F315E84A66D}"/>
              </a:ext>
            </a:extLst>
          </p:cNvPr>
          <p:cNvSpPr>
            <a:spLocks noGrp="1"/>
          </p:cNvSpPr>
          <p:nvPr>
            <p:ph type="body" sz="quarter" idx="11"/>
          </p:nvPr>
        </p:nvSpPr>
        <p:spPr/>
        <p:txBody>
          <a:bodyPr/>
          <a:lstStyle/>
          <a:p>
            <a:endParaRPr lang="de-DE">
              <a:solidFill>
                <a:schemeClr val="bg1"/>
              </a:solidFill>
            </a:endParaRPr>
          </a:p>
          <a:p>
            <a:r>
              <a:rPr lang="de-DE" b="1">
                <a:solidFill>
                  <a:schemeClr val="bg1"/>
                </a:solidFill>
              </a:rPr>
              <a:t>1.</a:t>
            </a:r>
            <a:r>
              <a:rPr lang="de-DE">
                <a:solidFill>
                  <a:schemeClr val="bg1"/>
                </a:solidFill>
              </a:rPr>
              <a:t> </a:t>
            </a:r>
            <a:r>
              <a:rPr lang="de-DE" err="1">
                <a:solidFill>
                  <a:schemeClr val="bg1"/>
                </a:solidFill>
              </a:rPr>
              <a:t>LibreLinkUp</a:t>
            </a:r>
            <a:r>
              <a:rPr lang="de-DE">
                <a:solidFill>
                  <a:schemeClr val="bg1"/>
                </a:solidFill>
              </a:rPr>
              <a:t> ist eine mobile Applikation, die von </a:t>
            </a:r>
            <a:r>
              <a:rPr lang="de-DE" err="1">
                <a:solidFill>
                  <a:schemeClr val="bg1"/>
                </a:solidFill>
              </a:rPr>
              <a:t>Newyu</a:t>
            </a:r>
            <a:r>
              <a:rPr lang="de-DE">
                <a:solidFill>
                  <a:schemeClr val="bg1"/>
                </a:solidFill>
              </a:rPr>
              <a:t>, Inc. bereitgestellt wird. Die Nutzung von </a:t>
            </a:r>
            <a:r>
              <a:rPr lang="de-DE" err="1">
                <a:solidFill>
                  <a:schemeClr val="bg1"/>
                </a:solidFill>
              </a:rPr>
              <a:t>LibreLinkUp</a:t>
            </a:r>
            <a:r>
              <a:rPr lang="de-DE">
                <a:solidFill>
                  <a:schemeClr val="bg1"/>
                </a:solidFill>
              </a:rPr>
              <a:t> erfordert eine Registrierung bei </a:t>
            </a:r>
            <a:r>
              <a:rPr lang="de-DE" err="1">
                <a:solidFill>
                  <a:schemeClr val="bg1"/>
                </a:solidFill>
              </a:rPr>
              <a:t>LibreView</a:t>
            </a:r>
            <a:r>
              <a:rPr lang="de-DE">
                <a:solidFill>
                  <a:schemeClr val="bg1"/>
                </a:solidFill>
              </a:rPr>
              <a:t>, einem Dienst von Abbott und </a:t>
            </a:r>
            <a:r>
              <a:rPr lang="de-DE" err="1">
                <a:solidFill>
                  <a:schemeClr val="bg1"/>
                </a:solidFill>
              </a:rPr>
              <a:t>Newyu</a:t>
            </a:r>
            <a:r>
              <a:rPr lang="de-DE">
                <a:solidFill>
                  <a:schemeClr val="bg1"/>
                </a:solidFill>
              </a:rPr>
              <a:t>, Inc.</a:t>
            </a:r>
          </a:p>
        </p:txBody>
      </p:sp>
      <p:pic>
        <p:nvPicPr>
          <p:cNvPr id="12" name="Grafik 11">
            <a:extLst>
              <a:ext uri="{FF2B5EF4-FFF2-40B4-BE49-F238E27FC236}">
                <a16:creationId xmlns:a16="http://schemas.microsoft.com/office/drawing/2014/main" xmlns="" id="{C1D8E019-01B8-4E94-B04A-B738CEB801B6}"/>
              </a:ext>
            </a:extLst>
          </p:cNvPr>
          <p:cNvPicPr>
            <a:picLocks noChangeAspect="1"/>
          </p:cNvPicPr>
          <p:nvPr/>
        </p:nvPicPr>
        <p:blipFill>
          <a:blip r:embed="rId4" cstate="screen">
            <a:lum bright="100000"/>
            <a:extLst>
              <a:ext uri="{28A0092B-C50C-407E-A947-70E740481C1C}">
                <a14:useLocalDpi xmlns:a14="http://schemas.microsoft.com/office/drawing/2010/main"/>
              </a:ext>
            </a:extLst>
          </a:blip>
          <a:stretch>
            <a:fillRect/>
          </a:stretch>
        </p:blipFill>
        <p:spPr>
          <a:xfrm>
            <a:off x="443836" y="227397"/>
            <a:ext cx="2330138" cy="638744"/>
          </a:xfrm>
          <a:prstGeom prst="rect">
            <a:avLst/>
          </a:prstGeom>
        </p:spPr>
      </p:pic>
      <p:sp>
        <p:nvSpPr>
          <p:cNvPr id="18" name="object 35">
            <a:extLst>
              <a:ext uri="{FF2B5EF4-FFF2-40B4-BE49-F238E27FC236}">
                <a16:creationId xmlns:a16="http://schemas.microsoft.com/office/drawing/2014/main" xmlns="" id="{C2D524E5-0F01-4950-92F4-1ACABFDAD3DE}"/>
              </a:ext>
            </a:extLst>
          </p:cNvPr>
          <p:cNvSpPr/>
          <p:nvPr/>
        </p:nvSpPr>
        <p:spPr>
          <a:xfrm>
            <a:off x="2176882" y="2898941"/>
            <a:ext cx="2224997" cy="626074"/>
          </a:xfrm>
          <a:custGeom>
            <a:avLst/>
            <a:gdLst/>
            <a:ahLst/>
            <a:cxnLst/>
            <a:rect l="l" t="t" r="r" b="b"/>
            <a:pathLst>
              <a:path w="4628515" h="1241425">
                <a:moveTo>
                  <a:pt x="4314004"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927291"/>
                </a:lnTo>
                <a:lnTo>
                  <a:pt x="3405" y="973711"/>
                </a:lnTo>
                <a:lnTo>
                  <a:pt x="13299" y="1018016"/>
                </a:lnTo>
                <a:lnTo>
                  <a:pt x="29194" y="1059721"/>
                </a:lnTo>
                <a:lnTo>
                  <a:pt x="50606" y="1098338"/>
                </a:lnTo>
                <a:lnTo>
                  <a:pt x="77048" y="1133383"/>
                </a:lnTo>
                <a:lnTo>
                  <a:pt x="108034" y="1164369"/>
                </a:lnTo>
                <a:lnTo>
                  <a:pt x="143079" y="1190811"/>
                </a:lnTo>
                <a:lnTo>
                  <a:pt x="181696" y="1212222"/>
                </a:lnTo>
                <a:lnTo>
                  <a:pt x="223400" y="1228118"/>
                </a:lnTo>
                <a:lnTo>
                  <a:pt x="267706" y="1238011"/>
                </a:lnTo>
                <a:lnTo>
                  <a:pt x="314126" y="1241417"/>
                </a:lnTo>
                <a:lnTo>
                  <a:pt x="4314004" y="1241417"/>
                </a:lnTo>
                <a:lnTo>
                  <a:pt x="4360425" y="1238011"/>
                </a:lnTo>
                <a:lnTo>
                  <a:pt x="4404730" y="1228118"/>
                </a:lnTo>
                <a:lnTo>
                  <a:pt x="4446434" y="1212222"/>
                </a:lnTo>
                <a:lnTo>
                  <a:pt x="4485052" y="1190811"/>
                </a:lnTo>
                <a:lnTo>
                  <a:pt x="4520096" y="1164369"/>
                </a:lnTo>
                <a:lnTo>
                  <a:pt x="4551083" y="1133383"/>
                </a:lnTo>
                <a:lnTo>
                  <a:pt x="4577524" y="1098338"/>
                </a:lnTo>
                <a:lnTo>
                  <a:pt x="4598936" y="1059721"/>
                </a:lnTo>
                <a:lnTo>
                  <a:pt x="4614831" y="1018016"/>
                </a:lnTo>
                <a:lnTo>
                  <a:pt x="4624725" y="973711"/>
                </a:lnTo>
                <a:lnTo>
                  <a:pt x="4628131" y="927291"/>
                </a:lnTo>
                <a:lnTo>
                  <a:pt x="4628131" y="314126"/>
                </a:lnTo>
                <a:lnTo>
                  <a:pt x="4624725" y="267706"/>
                </a:lnTo>
                <a:lnTo>
                  <a:pt x="4614831" y="223400"/>
                </a:lnTo>
                <a:lnTo>
                  <a:pt x="4598936" y="181696"/>
                </a:lnTo>
                <a:lnTo>
                  <a:pt x="4577524" y="143079"/>
                </a:lnTo>
                <a:lnTo>
                  <a:pt x="4551083" y="108034"/>
                </a:lnTo>
                <a:lnTo>
                  <a:pt x="4520096" y="77048"/>
                </a:lnTo>
                <a:lnTo>
                  <a:pt x="4485052" y="50606"/>
                </a:lnTo>
                <a:lnTo>
                  <a:pt x="4446434" y="29194"/>
                </a:lnTo>
                <a:lnTo>
                  <a:pt x="4404730" y="13299"/>
                </a:lnTo>
                <a:lnTo>
                  <a:pt x="4360425" y="3405"/>
                </a:lnTo>
                <a:lnTo>
                  <a:pt x="4314004" y="0"/>
                </a:lnTo>
                <a:close/>
              </a:path>
            </a:pathLst>
          </a:custGeom>
          <a:noFill/>
          <a:ln w="12700">
            <a:solidFill>
              <a:schemeClr val="bg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err="1">
                <a:ln>
                  <a:noFill/>
                </a:ln>
                <a:solidFill>
                  <a:prstClr val="white"/>
                </a:solidFill>
                <a:effectLst/>
                <a:uLnTx/>
                <a:uFillTx/>
                <a:latin typeface="Georgia"/>
                <a:ea typeface="+mn-ea"/>
                <a:cs typeface="Arial"/>
              </a:rPr>
              <a:t>LibreLinkUp</a:t>
            </a:r>
            <a:r>
              <a:rPr kumimoji="0" lang="de-DE" sz="1200" b="0" i="0" u="none" strike="noStrike" kern="1200" cap="none" spc="0" normalizeH="0" baseline="0" noProof="0">
                <a:ln>
                  <a:noFill/>
                </a:ln>
                <a:solidFill>
                  <a:prstClr val="white"/>
                </a:solidFill>
                <a:effectLst/>
                <a:uLnTx/>
                <a:uFillTx/>
                <a:latin typeface="Georgia"/>
                <a:ea typeface="+mn-ea"/>
                <a:cs typeface="Arial"/>
              </a:rPr>
              <a:t> App</a:t>
            </a:r>
            <a:br>
              <a:rPr kumimoji="0" lang="de-DE" sz="1200" b="0" i="0" u="none" strike="noStrike" kern="1200" cap="none" spc="0" normalizeH="0" baseline="0" noProof="0">
                <a:ln>
                  <a:noFill/>
                </a:ln>
                <a:solidFill>
                  <a:prstClr val="white"/>
                </a:solidFill>
                <a:effectLst/>
                <a:uLnTx/>
                <a:uFillTx/>
                <a:latin typeface="Georgia"/>
                <a:ea typeface="+mn-ea"/>
                <a:cs typeface="Arial"/>
              </a:rPr>
            </a:br>
            <a:r>
              <a:rPr kumimoji="0" lang="de-DE" sz="1200" b="0" i="0" u="none" strike="noStrike" kern="1200" cap="none" spc="0" normalizeH="0" baseline="0" noProof="0">
                <a:ln>
                  <a:noFill/>
                </a:ln>
                <a:solidFill>
                  <a:prstClr val="white"/>
                </a:solidFill>
                <a:effectLst/>
                <a:uLnTx/>
                <a:uFillTx/>
                <a:latin typeface="Georgia"/>
                <a:ea typeface="+mn-ea"/>
                <a:cs typeface="Arial"/>
              </a:rPr>
              <a:t>kostenlos herunterladen </a:t>
            </a:r>
          </a:p>
        </p:txBody>
      </p:sp>
      <p:pic>
        <p:nvPicPr>
          <p:cNvPr id="20" name="Grafik 19" descr="Ein Bild, das Zeichnung enthält.&#10;&#10;Automatisch generierte Beschreibung">
            <a:extLst>
              <a:ext uri="{FF2B5EF4-FFF2-40B4-BE49-F238E27FC236}">
                <a16:creationId xmlns:a16="http://schemas.microsoft.com/office/drawing/2014/main" xmlns="" id="{CD1C849E-E4DA-4BA3-AD48-0ABC0F99BB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6915" y="3604447"/>
            <a:ext cx="1302935" cy="504361"/>
          </a:xfrm>
          <a:prstGeom prst="rect">
            <a:avLst/>
          </a:prstGeom>
        </p:spPr>
      </p:pic>
      <p:pic>
        <p:nvPicPr>
          <p:cNvPr id="22" name="Grafik 21">
            <a:extLst>
              <a:ext uri="{FF2B5EF4-FFF2-40B4-BE49-F238E27FC236}">
                <a16:creationId xmlns:a16="http://schemas.microsoft.com/office/drawing/2014/main" xmlns="" id="{09807175-2D4B-4018-8D25-6411434E84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972" t="-22583" r="-7972" b="-22583"/>
          <a:stretch/>
        </p:blipFill>
        <p:spPr>
          <a:xfrm>
            <a:off x="2093508" y="3611242"/>
            <a:ext cx="1182321" cy="497566"/>
          </a:xfrm>
          <a:prstGeom prst="rect">
            <a:avLst/>
          </a:prstGeom>
        </p:spPr>
      </p:pic>
      <p:sp>
        <p:nvSpPr>
          <p:cNvPr id="24" name="Textplatzhalter 10">
            <a:extLst>
              <a:ext uri="{FF2B5EF4-FFF2-40B4-BE49-F238E27FC236}">
                <a16:creationId xmlns:a16="http://schemas.microsoft.com/office/drawing/2014/main" xmlns="" id="{B24D2FFF-A0E2-4873-80AF-F895A7852852}"/>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700" b="0" i="0" u="none" strike="noStrike" kern="1200" cap="none" spc="0" normalizeH="0" baseline="0" noProof="0">
                <a:ln>
                  <a:noFill/>
                </a:ln>
                <a:solidFill>
                  <a:prstClr val="white">
                    <a:lumMod val="65000"/>
                  </a:prstClr>
                </a:solidFill>
                <a:effectLst/>
                <a:uLnTx/>
                <a:uFillTx/>
                <a:latin typeface="Calibri" panose="020F0502020204030204" pitchFamily="34" charset="0"/>
                <a:ea typeface="+mn-ea"/>
                <a:cs typeface="Calibri" panose="020F0502020204030204" pitchFamily="34" charset="0"/>
              </a:rPr>
              <a:t>Agenturfoto. Mit Model gestellt.</a:t>
            </a:r>
          </a:p>
        </p:txBody>
      </p:sp>
      <p:sp>
        <p:nvSpPr>
          <p:cNvPr id="17" name="Textfeld 16">
            <a:extLst>
              <a:ext uri="{FF2B5EF4-FFF2-40B4-BE49-F238E27FC236}">
                <a16:creationId xmlns:a16="http://schemas.microsoft.com/office/drawing/2014/main" xmlns="" id="{0D7D1867-CDF5-B94A-8611-E5866CC0EDAE}"/>
              </a:ext>
            </a:extLst>
          </p:cNvPr>
          <p:cNvSpPr txBox="1"/>
          <p:nvPr/>
        </p:nvSpPr>
        <p:spPr>
          <a:xfrm>
            <a:off x="2633083" y="150842"/>
            <a:ext cx="2817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Georgia"/>
                <a:ea typeface="+mn-ea"/>
                <a:cs typeface="Arial" panose="020B0604020202020204" pitchFamily="34" charset="0"/>
              </a:rPr>
              <a:t>1</a:t>
            </a:r>
          </a:p>
        </p:txBody>
      </p:sp>
      <p:pic>
        <p:nvPicPr>
          <p:cNvPr id="19" name="Grafik 18">
            <a:extLst>
              <a:ext uri="{FF2B5EF4-FFF2-40B4-BE49-F238E27FC236}">
                <a16:creationId xmlns:a16="http://schemas.microsoft.com/office/drawing/2014/main" xmlns="" id="{F90DA55C-E628-4629-A713-549C04B663F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4344" y="977710"/>
            <a:ext cx="1889021" cy="3303668"/>
          </a:xfrm>
          <a:prstGeom prst="rect">
            <a:avLst/>
          </a:prstGeom>
        </p:spPr>
      </p:pic>
      <p:sp>
        <p:nvSpPr>
          <p:cNvPr id="13" name="Datumsplatzhalter 4">
            <a:extLst>
              <a:ext uri="{FF2B5EF4-FFF2-40B4-BE49-F238E27FC236}">
                <a16:creationId xmlns:a16="http://schemas.microsoft.com/office/drawing/2014/main" xmlns="" id="{A1C34312-F0A1-42DF-9C60-8866D577F5E8}"/>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14" name="Foliennummernplatzhalter 1">
            <a:extLst>
              <a:ext uri="{FF2B5EF4-FFF2-40B4-BE49-F238E27FC236}">
                <a16:creationId xmlns:a16="http://schemas.microsoft.com/office/drawing/2014/main" xmlns="" id="{756F7936-82CD-4B2C-809D-B8B63D52D374}"/>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46</a:t>
            </a:fld>
            <a:endParaRPr lang="en-US">
              <a:solidFill>
                <a:schemeClr val="bg1"/>
              </a:solidFill>
            </a:endParaRPr>
          </a:p>
        </p:txBody>
      </p:sp>
    </p:spTree>
    <p:extLst>
      <p:ext uri="{BB962C8B-B14F-4D97-AF65-F5344CB8AC3E}">
        <p14:creationId xmlns:p14="http://schemas.microsoft.com/office/powerpoint/2010/main" val="354062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xmlns="" id="{C5714908-C5E2-4FDD-9A2E-DC1CD85DEF39}"/>
              </a:ext>
            </a:extLst>
          </p:cNvPr>
          <p:cNvSpPr>
            <a:spLocks noGrp="1"/>
          </p:cNvSpPr>
          <p:nvPr>
            <p:ph type="title"/>
          </p:nvPr>
        </p:nvSpPr>
        <p:spPr/>
        <p:txBody>
          <a:bodyPr/>
          <a:lstStyle/>
          <a:p>
            <a:r>
              <a:rPr lang="de-DE"/>
              <a:t>Patienten können Glukosewerte jetzt </a:t>
            </a:r>
            <a:br>
              <a:rPr lang="de-DE"/>
            </a:br>
            <a:r>
              <a:rPr lang="de-DE"/>
              <a:t>noch einfacher teilen</a:t>
            </a:r>
          </a:p>
        </p:txBody>
      </p:sp>
      <p:sp>
        <p:nvSpPr>
          <p:cNvPr id="10" name="Textplatzhalter 9">
            <a:extLst>
              <a:ext uri="{FF2B5EF4-FFF2-40B4-BE49-F238E27FC236}">
                <a16:creationId xmlns:a16="http://schemas.microsoft.com/office/drawing/2014/main" xmlns="" id="{1BD3F7B0-8BF5-4FE5-8467-4731FE528956}"/>
              </a:ext>
            </a:extLst>
          </p:cNvPr>
          <p:cNvSpPr>
            <a:spLocks noGrp="1"/>
          </p:cNvSpPr>
          <p:nvPr>
            <p:ph type="body" sz="quarter" idx="11"/>
          </p:nvPr>
        </p:nvSpPr>
        <p:spPr/>
        <p:txBody>
          <a:bodyPr/>
          <a:lstStyle/>
          <a:p>
            <a:r>
              <a:rPr lang="de-DE" b="1"/>
              <a:t>1. </a:t>
            </a:r>
            <a:r>
              <a:rPr lang="de-DE" err="1"/>
              <a:t>LibreLinkUp</a:t>
            </a:r>
            <a:r>
              <a:rPr lang="de-DE"/>
              <a:t> ist eine mobile Applikation, die von </a:t>
            </a:r>
            <a:r>
              <a:rPr lang="de-DE" err="1"/>
              <a:t>Newyu</a:t>
            </a:r>
            <a:r>
              <a:rPr lang="de-DE"/>
              <a:t>, Inc. bereitgestellt wird. Die Nutzung von </a:t>
            </a:r>
            <a:r>
              <a:rPr lang="de-DE" err="1"/>
              <a:t>LibreLinkUp</a:t>
            </a:r>
            <a:r>
              <a:rPr lang="de-DE"/>
              <a:t> erfordert eine Registrierung bei </a:t>
            </a:r>
            <a:r>
              <a:rPr lang="de-DE" err="1"/>
              <a:t>LibreView</a:t>
            </a:r>
            <a:r>
              <a:rPr lang="de-DE"/>
              <a:t>, einem Dienst von Abbott und </a:t>
            </a:r>
            <a:r>
              <a:rPr lang="de-DE" err="1"/>
              <a:t>Newyu</a:t>
            </a:r>
            <a:r>
              <a:rPr lang="de-DE"/>
              <a:t>, Inc. </a:t>
            </a:r>
            <a:r>
              <a:rPr lang="de-DE" b="1"/>
              <a:t>2.</a:t>
            </a:r>
            <a:r>
              <a:rPr lang="de-DE"/>
              <a:t> Alarme sind standardgemäß ausgeschaltet und müssen eingeschaltet werden. </a:t>
            </a:r>
            <a:r>
              <a:rPr lang="de-DE" b="1"/>
              <a:t>3.</a:t>
            </a:r>
            <a:r>
              <a:rPr lang="de-DE"/>
              <a:t> Die </a:t>
            </a:r>
            <a:r>
              <a:rPr lang="de-DE" err="1"/>
              <a:t>FreeStyle</a:t>
            </a:r>
            <a:r>
              <a:rPr lang="de-DE"/>
              <a:t> </a:t>
            </a:r>
            <a:r>
              <a:rPr lang="de-DE" err="1"/>
              <a:t>LibreLink</a:t>
            </a:r>
            <a:r>
              <a:rPr lang="de-DE"/>
              <a:t> App kann nur Alarme ausgeben, wenn der Sensor nicht zuvor mit dem Lesegerät gestartet wurde. Wenn die </a:t>
            </a:r>
            <a:r>
              <a:rPr lang="de-DE" err="1"/>
              <a:t>FreeStyle</a:t>
            </a:r>
            <a:r>
              <a:rPr lang="de-DE"/>
              <a:t> </a:t>
            </a:r>
            <a:r>
              <a:rPr lang="de-DE" err="1"/>
              <a:t>LibreLink</a:t>
            </a:r>
            <a:r>
              <a:rPr lang="de-DE"/>
              <a:t> App und das </a:t>
            </a:r>
            <a:br>
              <a:rPr lang="de-DE"/>
            </a:br>
            <a:r>
              <a:rPr lang="de-DE" err="1"/>
              <a:t>FreeStyle</a:t>
            </a:r>
            <a:r>
              <a:rPr lang="de-DE"/>
              <a:t> Libre 2 Lesegerät gleichzeitig verwendet werden sollen, muss der Sensor zuerst mit dem </a:t>
            </a:r>
            <a:r>
              <a:rPr lang="de-DE" err="1"/>
              <a:t>FreeStyle</a:t>
            </a:r>
            <a:r>
              <a:rPr lang="de-DE"/>
              <a:t> Libre 2 Lesegerät gescannt werden. In diesem Fall kann nur das </a:t>
            </a:r>
            <a:r>
              <a:rPr lang="de-DE" err="1"/>
              <a:t>FreeStyle</a:t>
            </a:r>
            <a:r>
              <a:rPr lang="de-DE"/>
              <a:t> Libre 2 Lesegerät die Alarme ausgeben. </a:t>
            </a:r>
            <a:br>
              <a:rPr lang="de-DE"/>
            </a:br>
            <a:r>
              <a:rPr lang="de-DE" b="1"/>
              <a:t>4.</a:t>
            </a:r>
            <a:r>
              <a:rPr lang="de-DE"/>
              <a:t> Die Übertragung der Daten zwischen </a:t>
            </a:r>
            <a:r>
              <a:rPr lang="de-DE" err="1"/>
              <a:t>FreeStyle</a:t>
            </a:r>
            <a:r>
              <a:rPr lang="de-DE"/>
              <a:t> </a:t>
            </a:r>
            <a:r>
              <a:rPr lang="de-DE" err="1"/>
              <a:t>LibreLink</a:t>
            </a:r>
            <a:r>
              <a:rPr lang="de-DE"/>
              <a:t>, </a:t>
            </a:r>
            <a:r>
              <a:rPr lang="de-DE" err="1"/>
              <a:t>LibreLinkUp</a:t>
            </a:r>
            <a:r>
              <a:rPr lang="de-DE"/>
              <a:t> und </a:t>
            </a:r>
            <a:r>
              <a:rPr lang="de-DE" err="1"/>
              <a:t>LibreView</a:t>
            </a:r>
            <a:r>
              <a:rPr lang="de-DE"/>
              <a:t> erfordert eine Internetverbindung. </a:t>
            </a:r>
            <a:r>
              <a:rPr lang="de-DE" b="1"/>
              <a:t>5.</a:t>
            </a:r>
            <a:r>
              <a:rPr lang="de-DE"/>
              <a:t> Es besteht die Möglichkeit, die </a:t>
            </a:r>
            <a:r>
              <a:rPr lang="de-DE" err="1"/>
              <a:t>LibreLinkUp</a:t>
            </a:r>
            <a:r>
              <a:rPr lang="de-DE"/>
              <a:t> Einladung anzunehmen und damit Benachrichtigungen und Warnhinweise zu erhalten oder diese abzulehnen. Eine Entscheidung hierüber sollten Sie basierend auf Ihren Kenntnissen und Erfahrungen treffen, bei dem Erhalt eines zu hohen oder zu niedrigen Glukosewerts angemessen reagieren zu können.</a:t>
            </a:r>
          </a:p>
        </p:txBody>
      </p:sp>
      <p:pic>
        <p:nvPicPr>
          <p:cNvPr id="12" name="Grafik 11">
            <a:extLst>
              <a:ext uri="{FF2B5EF4-FFF2-40B4-BE49-F238E27FC236}">
                <a16:creationId xmlns:a16="http://schemas.microsoft.com/office/drawing/2014/main" xmlns="" id="{2A6901F4-0E16-4169-946C-2E7847DA03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6605" y="268127"/>
            <a:ext cx="1936243" cy="530767"/>
          </a:xfrm>
          <a:prstGeom prst="rect">
            <a:avLst/>
          </a:prstGeom>
        </p:spPr>
      </p:pic>
      <p:pic>
        <p:nvPicPr>
          <p:cNvPr id="13" name="Grafik 12" descr="Ein Bild, das Fenster, Person, Frau, drinnen enthält.&#10;&#10;Automatisch generierte Beschreibung">
            <a:extLst>
              <a:ext uri="{FF2B5EF4-FFF2-40B4-BE49-F238E27FC236}">
                <a16:creationId xmlns:a16="http://schemas.microsoft.com/office/drawing/2014/main" xmlns="" id="{002C40AD-2D4E-4F92-8022-28072AD0D0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023934"/>
            <a:ext cx="4571952" cy="2323389"/>
          </a:xfrm>
          <a:prstGeom prst="rect">
            <a:avLst/>
          </a:prstGeom>
        </p:spPr>
      </p:pic>
      <p:pic>
        <p:nvPicPr>
          <p:cNvPr id="14" name="Grafik 13">
            <a:extLst>
              <a:ext uri="{FF2B5EF4-FFF2-40B4-BE49-F238E27FC236}">
                <a16:creationId xmlns:a16="http://schemas.microsoft.com/office/drawing/2014/main" xmlns="" id="{5892F6CD-EB3E-48D5-B443-41C9B0C7BB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034858"/>
            <a:ext cx="4530592" cy="2301540"/>
          </a:xfrm>
          <a:prstGeom prst="rect">
            <a:avLst/>
          </a:prstGeom>
        </p:spPr>
      </p:pic>
      <p:sp>
        <p:nvSpPr>
          <p:cNvPr id="15" name="Inhaltsplatzhalter 44">
            <a:extLst>
              <a:ext uri="{FF2B5EF4-FFF2-40B4-BE49-F238E27FC236}">
                <a16:creationId xmlns:a16="http://schemas.microsoft.com/office/drawing/2014/main" xmlns="" id="{D89BB760-4ED4-4673-8E12-5C1DB5CEE5DA}"/>
              </a:ext>
            </a:extLst>
          </p:cNvPr>
          <p:cNvSpPr txBox="1">
            <a:spLocks/>
          </p:cNvSpPr>
          <p:nvPr/>
        </p:nvSpPr>
        <p:spPr>
          <a:xfrm>
            <a:off x="503238" y="3514233"/>
            <a:ext cx="8101012" cy="840382"/>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a:solidFill>
                  <a:schemeClr val="tx1"/>
                </a:solidFill>
                <a:latin typeface="+mj-lt"/>
              </a:rPr>
              <a:t>LibreLinkUp</a:t>
            </a:r>
            <a:r>
              <a:rPr lang="de-DE" sz="1200" baseline="30000">
                <a:solidFill>
                  <a:schemeClr val="tx1"/>
                </a:solidFill>
                <a:latin typeface="+mj-lt"/>
              </a:rPr>
              <a:t>1</a:t>
            </a:r>
            <a:r>
              <a:rPr lang="de-DE" sz="1200" b="0">
                <a:solidFill>
                  <a:schemeClr val="tx1"/>
                </a:solidFill>
                <a:latin typeface="+mj-lt"/>
              </a:rPr>
              <a:t> ist eine </a:t>
            </a:r>
            <a:r>
              <a:rPr lang="de-DE" sz="1200">
                <a:solidFill>
                  <a:schemeClr val="tx1"/>
                </a:solidFill>
                <a:latin typeface="+mj-lt"/>
              </a:rPr>
              <a:t>kostenlose Smartphone-App</a:t>
            </a:r>
            <a:r>
              <a:rPr lang="de-DE" sz="1200" b="0">
                <a:solidFill>
                  <a:schemeClr val="tx1"/>
                </a:solidFill>
                <a:latin typeface="+mj-lt"/>
              </a:rPr>
              <a:t>, mit der Angehörige die Glukosewerte und Glukose-Alarme</a:t>
            </a:r>
            <a:r>
              <a:rPr lang="de-DE" sz="1200" b="0" baseline="30000">
                <a:solidFill>
                  <a:schemeClr val="tx1"/>
                </a:solidFill>
                <a:latin typeface="+mj-lt"/>
              </a:rPr>
              <a:t>2,3</a:t>
            </a:r>
            <a:r>
              <a:rPr lang="de-DE" sz="1200" b="0">
                <a:solidFill>
                  <a:schemeClr val="tx1"/>
                </a:solidFill>
                <a:latin typeface="+mj-lt"/>
              </a:rPr>
              <a:t> von Menschen mit Diabetes </a:t>
            </a:r>
            <a:r>
              <a:rPr lang="de-DE" sz="1200">
                <a:solidFill>
                  <a:schemeClr val="tx1"/>
                </a:solidFill>
                <a:latin typeface="+mj-lt"/>
              </a:rPr>
              <a:t>per Push-Benachrichtigung auf ihr Smartphone </a:t>
            </a:r>
            <a:r>
              <a:rPr lang="de-DE" sz="1200" b="0">
                <a:solidFill>
                  <a:schemeClr val="tx1"/>
                </a:solidFill>
                <a:latin typeface="+mj-lt"/>
              </a:rPr>
              <a:t>erhalten können. Solange eine Datenverbindung besteht, können die Werte in Echtzeit geteilt werden.</a:t>
            </a:r>
            <a:r>
              <a:rPr lang="de-DE" sz="1200" b="0" baseline="30000">
                <a:solidFill>
                  <a:schemeClr val="tx1"/>
                </a:solidFill>
                <a:latin typeface="+mj-lt"/>
              </a:rPr>
              <a:t>4,5 </a:t>
            </a:r>
            <a:endParaRPr lang="de-DE" sz="1200">
              <a:solidFill>
                <a:schemeClr val="tx1"/>
              </a:solidFill>
              <a:latin typeface="+mj-lt"/>
            </a:endParaRPr>
          </a:p>
        </p:txBody>
      </p:sp>
      <p:sp>
        <p:nvSpPr>
          <p:cNvPr id="16" name="object 18">
            <a:extLst>
              <a:ext uri="{FF2B5EF4-FFF2-40B4-BE49-F238E27FC236}">
                <a16:creationId xmlns:a16="http://schemas.microsoft.com/office/drawing/2014/main" xmlns="" id="{2C6D7EEA-F4D4-430D-B5AC-7A3C9702CB81}"/>
              </a:ext>
            </a:extLst>
          </p:cNvPr>
          <p:cNvSpPr/>
          <p:nvPr/>
        </p:nvSpPr>
        <p:spPr>
          <a:xfrm rot="5400000" flipV="1">
            <a:off x="3314782" y="2085160"/>
            <a:ext cx="2591287" cy="76946"/>
          </a:xfrm>
          <a:custGeom>
            <a:avLst/>
            <a:gdLst/>
            <a:ahLst/>
            <a:cxnLst/>
            <a:rect l="l" t="t" r="r" b="b"/>
            <a:pathLst>
              <a:path w="5846445">
                <a:moveTo>
                  <a:pt x="0" y="0"/>
                </a:moveTo>
                <a:lnTo>
                  <a:pt x="5846240" y="0"/>
                </a:lnTo>
              </a:path>
            </a:pathLst>
          </a:custGeom>
          <a:ln w="5235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platzhalter 10">
            <a:extLst>
              <a:ext uri="{FF2B5EF4-FFF2-40B4-BE49-F238E27FC236}">
                <a16:creationId xmlns:a16="http://schemas.microsoft.com/office/drawing/2014/main" xmlns="" id="{8BA354D1-6097-4C4D-9D55-D986893668EA}"/>
              </a:ext>
            </a:extLst>
          </p:cNvPr>
          <p:cNvSpPr txBox="1">
            <a:spLocks/>
          </p:cNvSpPr>
          <p:nvPr/>
        </p:nvSpPr>
        <p:spPr>
          <a:xfrm rot="16200000">
            <a:off x="8330346" y="243378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sp>
        <p:nvSpPr>
          <p:cNvPr id="20" name="Textplatzhalter 10">
            <a:extLst>
              <a:ext uri="{FF2B5EF4-FFF2-40B4-BE49-F238E27FC236}">
                <a16:creationId xmlns:a16="http://schemas.microsoft.com/office/drawing/2014/main" xmlns="" id="{943E28BF-D6B1-4E3C-B9EA-03E151AF5AE5}"/>
              </a:ext>
            </a:extLst>
          </p:cNvPr>
          <p:cNvSpPr txBox="1">
            <a:spLocks/>
          </p:cNvSpPr>
          <p:nvPr/>
        </p:nvSpPr>
        <p:spPr>
          <a:xfrm rot="16200000">
            <a:off x="3716987" y="2492362"/>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sp>
        <p:nvSpPr>
          <p:cNvPr id="17" name="Datumsplatzhalter 4">
            <a:extLst>
              <a:ext uri="{FF2B5EF4-FFF2-40B4-BE49-F238E27FC236}">
                <a16:creationId xmlns:a16="http://schemas.microsoft.com/office/drawing/2014/main" xmlns="" id="{39FCC96A-C560-4CA2-81B5-FB46982120C2}"/>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9" name="Foliennummernplatzhalter 1">
            <a:extLst>
              <a:ext uri="{FF2B5EF4-FFF2-40B4-BE49-F238E27FC236}">
                <a16:creationId xmlns:a16="http://schemas.microsoft.com/office/drawing/2014/main" xmlns="" id="{5E3BA50E-8169-4C85-A24D-4CC746F5DB71}"/>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47</a:t>
            </a:fld>
            <a:endParaRPr lang="en-US"/>
          </a:p>
        </p:txBody>
      </p:sp>
    </p:spTree>
    <p:extLst>
      <p:ext uri="{BB962C8B-B14F-4D97-AF65-F5344CB8AC3E}">
        <p14:creationId xmlns:p14="http://schemas.microsoft.com/office/powerpoint/2010/main" val="283279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9F29C35-91D8-4CE2-A13C-158588445889}"/>
              </a:ext>
            </a:extLst>
          </p:cNvPr>
          <p:cNvSpPr>
            <a:spLocks noGrp="1"/>
          </p:cNvSpPr>
          <p:nvPr>
            <p:ph type="title"/>
          </p:nvPr>
        </p:nvSpPr>
        <p:spPr/>
        <p:txBody>
          <a:bodyPr/>
          <a:lstStyle/>
          <a:p>
            <a:r>
              <a:rPr lang="de-DE"/>
              <a:t>In 3 Schritten verbinden</a:t>
            </a:r>
          </a:p>
        </p:txBody>
      </p:sp>
      <p:sp>
        <p:nvSpPr>
          <p:cNvPr id="6" name="Textplatzhalter 5">
            <a:extLst>
              <a:ext uri="{FF2B5EF4-FFF2-40B4-BE49-F238E27FC236}">
                <a16:creationId xmlns:a16="http://schemas.microsoft.com/office/drawing/2014/main" xmlns="" id="{48FB87B7-924D-4BF4-A3CF-7FF7B5C59773}"/>
              </a:ext>
            </a:extLst>
          </p:cNvPr>
          <p:cNvSpPr>
            <a:spLocks noGrp="1"/>
          </p:cNvSpPr>
          <p:nvPr>
            <p:ph type="body" sz="quarter" idx="11"/>
          </p:nvPr>
        </p:nvSpPr>
        <p:spPr/>
        <p:txBody>
          <a:bodyPr/>
          <a:lstStyle/>
          <a:p>
            <a:r>
              <a:rPr lang="de-DE" sz="700"/>
              <a:t>Die </a:t>
            </a:r>
            <a:r>
              <a:rPr lang="de-DE" sz="700" err="1"/>
              <a:t>LibreLinkUp</a:t>
            </a:r>
            <a:r>
              <a:rPr lang="de-DE" sz="700"/>
              <a:t> App kann auch Alarme von der </a:t>
            </a:r>
            <a:r>
              <a:rPr lang="de-DE" sz="700" err="1"/>
              <a:t>FreeStyle</a:t>
            </a:r>
            <a:r>
              <a:rPr lang="de-DE" sz="700"/>
              <a:t> </a:t>
            </a:r>
            <a:r>
              <a:rPr lang="de-DE" sz="700" err="1"/>
              <a:t>LibreLink</a:t>
            </a:r>
            <a:r>
              <a:rPr lang="de-DE" sz="700"/>
              <a:t> App empfangen und ausgeben.</a:t>
            </a:r>
            <a:r>
              <a:rPr lang="de-DE" sz="700" b="1"/>
              <a:t/>
            </a:r>
            <a:br>
              <a:rPr lang="de-DE" sz="700" b="1"/>
            </a:br>
            <a:r>
              <a:rPr lang="de-DE" sz="700" b="1"/>
              <a:t>1. </a:t>
            </a:r>
            <a:r>
              <a:rPr lang="de-DE" sz="700"/>
              <a:t>Die Nutzung von </a:t>
            </a:r>
            <a:r>
              <a:rPr lang="de-DE" sz="700" err="1"/>
              <a:t>FreeStyle</a:t>
            </a:r>
            <a:r>
              <a:rPr lang="de-DE" sz="700"/>
              <a:t> </a:t>
            </a:r>
            <a:r>
              <a:rPr lang="de-DE" sz="700" err="1"/>
              <a:t>LibreLink</a:t>
            </a:r>
            <a:r>
              <a:rPr lang="de-DE" sz="700"/>
              <a:t> erfordert eine Registrierung bei </a:t>
            </a:r>
            <a:r>
              <a:rPr lang="de-DE" sz="700" err="1"/>
              <a:t>LibreView</a:t>
            </a:r>
            <a:r>
              <a:rPr lang="de-DE" sz="700"/>
              <a:t>, einem Dienst von Abbott und </a:t>
            </a:r>
            <a:r>
              <a:rPr lang="de-DE" sz="700" err="1"/>
              <a:t>Newyu</a:t>
            </a:r>
            <a:r>
              <a:rPr lang="de-DE" sz="700"/>
              <a:t>, Inc. </a:t>
            </a:r>
            <a:r>
              <a:rPr lang="de-DE" sz="700" b="1"/>
              <a:t>2. </a:t>
            </a:r>
            <a:r>
              <a:rPr lang="de-DE" sz="700"/>
              <a:t>Die </a:t>
            </a:r>
            <a:r>
              <a:rPr lang="de-DE" sz="700" err="1"/>
              <a:t>FreeStyle</a:t>
            </a:r>
            <a:r>
              <a:rPr lang="de-DE" sz="700"/>
              <a:t> </a:t>
            </a:r>
            <a:r>
              <a:rPr lang="de-DE" sz="700" err="1"/>
              <a:t>LibreLink</a:t>
            </a:r>
            <a:r>
              <a:rPr lang="de-DE" sz="700"/>
              <a:t> App ist nur mit bestimmten Mobilgeräten und Betriebssystemen kompatibel. Bevor Sie die App nutzen möchten, besuchen Sie bitte die Webseite www.FreeStyleLibre.de, um mehr Informationen zur Gerätekompatibilität zu erhalten. </a:t>
            </a:r>
            <a:r>
              <a:rPr lang="de-DE" sz="700" b="1"/>
              <a:t>3.</a:t>
            </a:r>
            <a:r>
              <a:rPr lang="de-DE" sz="700"/>
              <a:t> </a:t>
            </a:r>
            <a:r>
              <a:rPr lang="de-DE" sz="700" err="1"/>
              <a:t>LibreLinkUp</a:t>
            </a:r>
            <a:r>
              <a:rPr lang="de-DE" sz="700"/>
              <a:t> ist eine mobile Applikation, die von </a:t>
            </a:r>
            <a:r>
              <a:rPr lang="de-DE" sz="700" err="1"/>
              <a:t>Newyu</a:t>
            </a:r>
            <a:r>
              <a:rPr lang="de-DE" sz="700"/>
              <a:t>, Inc. bereitgestellt wird. Die Nutzung von </a:t>
            </a:r>
            <a:r>
              <a:rPr lang="de-DE" sz="700" err="1"/>
              <a:t>LibreLinkUp</a:t>
            </a:r>
            <a:r>
              <a:rPr lang="de-DE" sz="700"/>
              <a:t> erfordert eine Registrierung bei </a:t>
            </a:r>
            <a:r>
              <a:rPr lang="de-DE" sz="700" err="1"/>
              <a:t>LibreView</a:t>
            </a:r>
            <a:r>
              <a:rPr lang="de-DE" sz="700"/>
              <a:t>, einem Dienst von Abbott und </a:t>
            </a:r>
            <a:r>
              <a:rPr lang="de-DE" sz="700" err="1"/>
              <a:t>Newyu</a:t>
            </a:r>
            <a:r>
              <a:rPr lang="de-DE" sz="700"/>
              <a:t>, Inc. </a:t>
            </a:r>
            <a:r>
              <a:rPr lang="de-DE" sz="700" b="1"/>
              <a:t>4. </a:t>
            </a:r>
            <a:r>
              <a:rPr lang="de-DE" sz="700"/>
              <a:t>Es besteht die Möglichkeit, die </a:t>
            </a:r>
            <a:r>
              <a:rPr lang="de-DE" sz="700" err="1"/>
              <a:t>LibreLinkUp</a:t>
            </a:r>
            <a:r>
              <a:rPr lang="de-DE" sz="700"/>
              <a:t> Einladung anzunehmen und damit Benachrichtigungen und Warnhinweise zu erhalten oder diese abzulehnen. Eine Entscheidung hierüber sollten Sie basierend auf Ihren Kenntnissen und Erfahrungen treffen, bei dem Erhalt eines zu hohen oder zu niedrigen Glukosewerts angemessen reagieren zu können.</a:t>
            </a:r>
          </a:p>
        </p:txBody>
      </p:sp>
      <p:pic>
        <p:nvPicPr>
          <p:cNvPr id="8" name="Grafik 7">
            <a:extLst>
              <a:ext uri="{FF2B5EF4-FFF2-40B4-BE49-F238E27FC236}">
                <a16:creationId xmlns:a16="http://schemas.microsoft.com/office/drawing/2014/main" xmlns="" id="{83C7F58D-A334-46F4-A315-7196F5F94F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6605" y="268127"/>
            <a:ext cx="1936243" cy="530767"/>
          </a:xfrm>
          <a:prstGeom prst="rect">
            <a:avLst/>
          </a:prstGeom>
        </p:spPr>
      </p:pic>
      <p:sp>
        <p:nvSpPr>
          <p:cNvPr id="9" name="Abgerundetes Rechteck 74">
            <a:extLst>
              <a:ext uri="{FF2B5EF4-FFF2-40B4-BE49-F238E27FC236}">
                <a16:creationId xmlns:a16="http://schemas.microsoft.com/office/drawing/2014/main" xmlns="" id="{F61C5A7C-F331-4F66-9083-C77BE551E422}"/>
              </a:ext>
            </a:extLst>
          </p:cNvPr>
          <p:cNvSpPr/>
          <p:nvPr/>
        </p:nvSpPr>
        <p:spPr>
          <a:xfrm>
            <a:off x="3456541" y="917258"/>
            <a:ext cx="1443741" cy="29056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de-DE" sz="1050">
                <a:solidFill>
                  <a:schemeClr val="bg1"/>
                </a:solidFill>
              </a:rPr>
              <a:t>Familie &amp; Freunde</a:t>
            </a:r>
          </a:p>
        </p:txBody>
      </p:sp>
      <p:sp>
        <p:nvSpPr>
          <p:cNvPr id="10" name="Oval 75">
            <a:extLst>
              <a:ext uri="{FF2B5EF4-FFF2-40B4-BE49-F238E27FC236}">
                <a16:creationId xmlns:a16="http://schemas.microsoft.com/office/drawing/2014/main" xmlns="" id="{8F03A275-D36A-4F92-AD0F-FEC4B144554A}"/>
              </a:ext>
            </a:extLst>
          </p:cNvPr>
          <p:cNvSpPr/>
          <p:nvPr/>
        </p:nvSpPr>
        <p:spPr>
          <a:xfrm>
            <a:off x="2994151" y="777715"/>
            <a:ext cx="559523" cy="5595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bject 2">
            <a:extLst>
              <a:ext uri="{FF2B5EF4-FFF2-40B4-BE49-F238E27FC236}">
                <a16:creationId xmlns:a16="http://schemas.microsoft.com/office/drawing/2014/main" xmlns="" id="{6501487A-CCD5-43F1-B78A-87C52AE95019}"/>
              </a:ext>
            </a:extLst>
          </p:cNvPr>
          <p:cNvSpPr/>
          <p:nvPr/>
        </p:nvSpPr>
        <p:spPr>
          <a:xfrm>
            <a:off x="5636082" y="2048970"/>
            <a:ext cx="2262801" cy="0"/>
          </a:xfrm>
          <a:custGeom>
            <a:avLst/>
            <a:gdLst/>
            <a:ahLst/>
            <a:cxnLst/>
            <a:rect l="l" t="t" r="r" b="b"/>
            <a:pathLst>
              <a:path w="5423534">
                <a:moveTo>
                  <a:pt x="0" y="0"/>
                </a:moveTo>
                <a:lnTo>
                  <a:pt x="5423531" y="0"/>
                </a:lnTo>
              </a:path>
            </a:pathLst>
          </a:custGeom>
          <a:ln w="25400" cap="rnd" cmpd="sng">
            <a:solidFill>
              <a:schemeClr val="accent5"/>
            </a:solidFill>
            <a:prstDash val="sysDot"/>
          </a:ln>
        </p:spPr>
        <p:txBody>
          <a:bodyPr wrap="square" lIns="0" tIns="0" rIns="0" bIns="0" rtlCol="0"/>
          <a:lstStyle/>
          <a:p>
            <a:endParaRPr lang="de-DE"/>
          </a:p>
        </p:txBody>
      </p:sp>
      <p:sp>
        <p:nvSpPr>
          <p:cNvPr id="12" name="object 5">
            <a:extLst>
              <a:ext uri="{FF2B5EF4-FFF2-40B4-BE49-F238E27FC236}">
                <a16:creationId xmlns:a16="http://schemas.microsoft.com/office/drawing/2014/main" xmlns="" id="{2C3519BE-75A7-470D-95F4-1A9A4E9820EE}"/>
              </a:ext>
            </a:extLst>
          </p:cNvPr>
          <p:cNvSpPr/>
          <p:nvPr/>
        </p:nvSpPr>
        <p:spPr>
          <a:xfrm>
            <a:off x="6695188" y="1489519"/>
            <a:ext cx="327194" cy="432372"/>
          </a:xfrm>
          <a:custGeom>
            <a:avLst/>
            <a:gdLst/>
            <a:ahLst/>
            <a:cxnLst/>
            <a:rect l="l" t="t" r="r" b="b"/>
            <a:pathLst>
              <a:path w="784225" h="1036320">
                <a:moveTo>
                  <a:pt x="0" y="1035821"/>
                </a:moveTo>
                <a:lnTo>
                  <a:pt x="783703" y="0"/>
                </a:lnTo>
              </a:path>
            </a:pathLst>
          </a:custGeom>
          <a:ln w="25400" cap="rnd" cmpd="sng">
            <a:solidFill>
              <a:schemeClr val="accent5"/>
            </a:solidFill>
            <a:prstDash val="sysDot"/>
            <a:headEnd type="none"/>
            <a:tailEnd type="none"/>
          </a:ln>
        </p:spPr>
        <p:txBody>
          <a:bodyPr wrap="square" lIns="0" tIns="0" rIns="0" bIns="0" rtlCol="0"/>
          <a:lstStyle/>
          <a:p>
            <a:endParaRPr lang="de-DE"/>
          </a:p>
        </p:txBody>
      </p:sp>
      <p:sp>
        <p:nvSpPr>
          <p:cNvPr id="13" name="object 8">
            <a:extLst>
              <a:ext uri="{FF2B5EF4-FFF2-40B4-BE49-F238E27FC236}">
                <a16:creationId xmlns:a16="http://schemas.microsoft.com/office/drawing/2014/main" xmlns="" id="{81EE20BD-6DB0-478E-8B85-2931D69AEC29}"/>
              </a:ext>
            </a:extLst>
          </p:cNvPr>
          <p:cNvSpPr/>
          <p:nvPr/>
        </p:nvSpPr>
        <p:spPr>
          <a:xfrm>
            <a:off x="6692558" y="2146305"/>
            <a:ext cx="384949" cy="541260"/>
          </a:xfrm>
          <a:custGeom>
            <a:avLst/>
            <a:gdLst/>
            <a:ahLst/>
            <a:cxnLst/>
            <a:rect l="l" t="t" r="r" b="b"/>
            <a:pathLst>
              <a:path w="922655" h="1297304">
                <a:moveTo>
                  <a:pt x="0" y="0"/>
                </a:moveTo>
                <a:lnTo>
                  <a:pt x="922495" y="1297070"/>
                </a:lnTo>
              </a:path>
            </a:pathLst>
          </a:custGeom>
          <a:ln w="25400" cap="rnd" cmpd="sng">
            <a:solidFill>
              <a:schemeClr val="accent5"/>
            </a:solidFill>
            <a:prstDash val="sysDot"/>
            <a:headEnd type="none"/>
            <a:tailEnd type="none"/>
          </a:ln>
        </p:spPr>
        <p:txBody>
          <a:bodyPr wrap="square" lIns="0" tIns="0" rIns="0" bIns="0" rtlCol="0"/>
          <a:lstStyle/>
          <a:p>
            <a:endParaRPr lang="de-DE"/>
          </a:p>
        </p:txBody>
      </p:sp>
      <p:sp>
        <p:nvSpPr>
          <p:cNvPr id="14" name="Abgerundetes Rechteck 8">
            <a:extLst>
              <a:ext uri="{FF2B5EF4-FFF2-40B4-BE49-F238E27FC236}">
                <a16:creationId xmlns:a16="http://schemas.microsoft.com/office/drawing/2014/main" xmlns="" id="{AA2F45F2-CACC-4C18-935B-6F48E5C8397A}"/>
              </a:ext>
            </a:extLst>
          </p:cNvPr>
          <p:cNvSpPr/>
          <p:nvPr/>
        </p:nvSpPr>
        <p:spPr>
          <a:xfrm>
            <a:off x="5343009" y="3460399"/>
            <a:ext cx="3207130" cy="564906"/>
          </a:xfrm>
          <a:prstGeom prst="roundRect">
            <a:avLst/>
          </a:prstGeom>
          <a:gradFill>
            <a:gsLst>
              <a:gs pos="50000">
                <a:srgbClr val="2453A3"/>
              </a:gs>
              <a:gs pos="0">
                <a:schemeClr val="accent2"/>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900" b="1">
                <a:solidFill>
                  <a:schemeClr val="bg1"/>
                </a:solidFill>
              </a:rPr>
              <a:t>Patienten können Personen ihres Vertrauens erlauben, ihre Messergebnisse einzusehen.</a:t>
            </a:r>
            <a:r>
              <a:rPr lang="de-DE" sz="900" b="1" baseline="30000">
                <a:solidFill>
                  <a:schemeClr val="bg1"/>
                </a:solidFill>
              </a:rPr>
              <a:t>4</a:t>
            </a:r>
          </a:p>
        </p:txBody>
      </p:sp>
      <p:sp>
        <p:nvSpPr>
          <p:cNvPr id="15" name="object 11">
            <a:extLst>
              <a:ext uri="{FF2B5EF4-FFF2-40B4-BE49-F238E27FC236}">
                <a16:creationId xmlns:a16="http://schemas.microsoft.com/office/drawing/2014/main" xmlns="" id="{9E208BDF-319B-4BAC-A52B-3EC9949F17C1}"/>
              </a:ext>
            </a:extLst>
          </p:cNvPr>
          <p:cNvSpPr/>
          <p:nvPr/>
        </p:nvSpPr>
        <p:spPr>
          <a:xfrm>
            <a:off x="6392312" y="1866428"/>
            <a:ext cx="420450" cy="294342"/>
          </a:xfrm>
          <a:custGeom>
            <a:avLst/>
            <a:gdLst/>
            <a:ahLst/>
            <a:cxnLst/>
            <a:rect l="l" t="t" r="r" b="b"/>
            <a:pathLst>
              <a:path w="1007744" h="705485">
                <a:moveTo>
                  <a:pt x="362104" y="147859"/>
                </a:moveTo>
                <a:lnTo>
                  <a:pt x="317746" y="152935"/>
                </a:lnTo>
                <a:lnTo>
                  <a:pt x="277027" y="167394"/>
                </a:lnTo>
                <a:lnTo>
                  <a:pt x="241108" y="190083"/>
                </a:lnTo>
                <a:lnTo>
                  <a:pt x="211151" y="219848"/>
                </a:lnTo>
                <a:lnTo>
                  <a:pt x="188316" y="255535"/>
                </a:lnTo>
                <a:lnTo>
                  <a:pt x="173763" y="295991"/>
                </a:lnTo>
                <a:lnTo>
                  <a:pt x="168654" y="340062"/>
                </a:lnTo>
                <a:lnTo>
                  <a:pt x="168654" y="345685"/>
                </a:lnTo>
                <a:lnTo>
                  <a:pt x="169021" y="351214"/>
                </a:lnTo>
                <a:lnTo>
                  <a:pt x="169502" y="356711"/>
                </a:lnTo>
                <a:lnTo>
                  <a:pt x="124261" y="364184"/>
                </a:lnTo>
                <a:lnTo>
                  <a:pt x="83720" y="382345"/>
                </a:lnTo>
                <a:lnTo>
                  <a:pt x="49451" y="409645"/>
                </a:lnTo>
                <a:lnTo>
                  <a:pt x="23026" y="444536"/>
                </a:lnTo>
                <a:lnTo>
                  <a:pt x="6018" y="485469"/>
                </a:lnTo>
                <a:lnTo>
                  <a:pt x="0" y="530894"/>
                </a:lnTo>
                <a:lnTo>
                  <a:pt x="7739" y="582256"/>
                </a:lnTo>
                <a:lnTo>
                  <a:pt x="29414" y="627537"/>
                </a:lnTo>
                <a:lnTo>
                  <a:pt x="62712" y="664455"/>
                </a:lnTo>
                <a:lnTo>
                  <a:pt x="105321" y="690728"/>
                </a:lnTo>
                <a:lnTo>
                  <a:pt x="154927" y="704072"/>
                </a:lnTo>
                <a:lnTo>
                  <a:pt x="162466" y="705392"/>
                </a:lnTo>
                <a:lnTo>
                  <a:pt x="782457" y="705392"/>
                </a:lnTo>
                <a:lnTo>
                  <a:pt x="782677" y="705318"/>
                </a:lnTo>
                <a:lnTo>
                  <a:pt x="782908" y="705318"/>
                </a:lnTo>
                <a:lnTo>
                  <a:pt x="828215" y="700530"/>
                </a:lnTo>
                <a:lnTo>
                  <a:pt x="870398" y="687310"/>
                </a:lnTo>
                <a:lnTo>
                  <a:pt x="908559" y="666549"/>
                </a:lnTo>
                <a:lnTo>
                  <a:pt x="941798" y="639140"/>
                </a:lnTo>
                <a:lnTo>
                  <a:pt x="969216" y="605973"/>
                </a:lnTo>
                <a:lnTo>
                  <a:pt x="989913" y="567940"/>
                </a:lnTo>
                <a:lnTo>
                  <a:pt x="1002991" y="525933"/>
                </a:lnTo>
                <a:lnTo>
                  <a:pt x="1007550" y="480843"/>
                </a:lnTo>
                <a:lnTo>
                  <a:pt x="1002031" y="431329"/>
                </a:lnTo>
                <a:lnTo>
                  <a:pt x="986279" y="385677"/>
                </a:lnTo>
                <a:lnTo>
                  <a:pt x="961498" y="345075"/>
                </a:lnTo>
                <a:lnTo>
                  <a:pt x="928894" y="310709"/>
                </a:lnTo>
                <a:lnTo>
                  <a:pt x="889674" y="283763"/>
                </a:lnTo>
                <a:lnTo>
                  <a:pt x="845042" y="265426"/>
                </a:lnTo>
                <a:lnTo>
                  <a:pt x="846335" y="256509"/>
                </a:lnTo>
                <a:lnTo>
                  <a:pt x="847334" y="247501"/>
                </a:lnTo>
                <a:lnTo>
                  <a:pt x="847976" y="238393"/>
                </a:lnTo>
                <a:lnTo>
                  <a:pt x="848204" y="229176"/>
                </a:lnTo>
                <a:lnTo>
                  <a:pt x="843518" y="182988"/>
                </a:lnTo>
                <a:lnTo>
                  <a:pt x="833744" y="151702"/>
                </a:lnTo>
                <a:lnTo>
                  <a:pt x="400710" y="151702"/>
                </a:lnTo>
                <a:lnTo>
                  <a:pt x="391272" y="150041"/>
                </a:lnTo>
                <a:lnTo>
                  <a:pt x="381686" y="148838"/>
                </a:lnTo>
                <a:lnTo>
                  <a:pt x="371960" y="148106"/>
                </a:lnTo>
                <a:lnTo>
                  <a:pt x="362104" y="147859"/>
                </a:lnTo>
                <a:close/>
              </a:path>
              <a:path w="1007744" h="705485">
                <a:moveTo>
                  <a:pt x="617551" y="0"/>
                </a:moveTo>
                <a:lnTo>
                  <a:pt x="568997" y="5099"/>
                </a:lnTo>
                <a:lnTo>
                  <a:pt x="524010" y="19689"/>
                </a:lnTo>
                <a:lnTo>
                  <a:pt x="483639" y="42706"/>
                </a:lnTo>
                <a:lnTo>
                  <a:pt x="448933" y="73089"/>
                </a:lnTo>
                <a:lnTo>
                  <a:pt x="420940" y="109775"/>
                </a:lnTo>
                <a:lnTo>
                  <a:pt x="400710" y="151702"/>
                </a:lnTo>
                <a:lnTo>
                  <a:pt x="833744" y="151702"/>
                </a:lnTo>
                <a:lnTo>
                  <a:pt x="808813" y="101040"/>
                </a:lnTo>
                <a:lnTo>
                  <a:pt x="780649" y="67123"/>
                </a:lnTo>
                <a:lnTo>
                  <a:pt x="746513" y="39139"/>
                </a:lnTo>
                <a:lnTo>
                  <a:pt x="707333" y="18009"/>
                </a:lnTo>
                <a:lnTo>
                  <a:pt x="664037" y="4655"/>
                </a:lnTo>
                <a:lnTo>
                  <a:pt x="617551" y="0"/>
                </a:lnTo>
                <a:close/>
              </a:path>
            </a:pathLst>
          </a:custGeom>
          <a:solidFill>
            <a:srgbClr val="FFFFFF"/>
          </a:solidFill>
        </p:spPr>
        <p:txBody>
          <a:bodyPr wrap="square" lIns="0" tIns="0" rIns="0" bIns="0" rtlCol="0"/>
          <a:lstStyle/>
          <a:p>
            <a:endParaRPr lang="de-DE"/>
          </a:p>
        </p:txBody>
      </p:sp>
      <p:sp>
        <p:nvSpPr>
          <p:cNvPr id="16" name="object 12">
            <a:extLst>
              <a:ext uri="{FF2B5EF4-FFF2-40B4-BE49-F238E27FC236}">
                <a16:creationId xmlns:a16="http://schemas.microsoft.com/office/drawing/2014/main" xmlns="" id="{9A93B002-5226-4F42-AB95-0D483F0ACEB8}"/>
              </a:ext>
            </a:extLst>
          </p:cNvPr>
          <p:cNvSpPr/>
          <p:nvPr/>
        </p:nvSpPr>
        <p:spPr>
          <a:xfrm>
            <a:off x="6392312" y="1866428"/>
            <a:ext cx="420450" cy="294342"/>
          </a:xfrm>
          <a:custGeom>
            <a:avLst/>
            <a:gdLst/>
            <a:ahLst/>
            <a:cxnLst/>
            <a:rect l="l" t="t" r="r" b="b"/>
            <a:pathLst>
              <a:path w="1007744" h="705485">
                <a:moveTo>
                  <a:pt x="845042" y="265426"/>
                </a:moveTo>
                <a:lnTo>
                  <a:pt x="846335" y="256509"/>
                </a:lnTo>
                <a:lnTo>
                  <a:pt x="847334" y="247501"/>
                </a:lnTo>
                <a:lnTo>
                  <a:pt x="847976" y="238393"/>
                </a:lnTo>
                <a:lnTo>
                  <a:pt x="848204" y="229176"/>
                </a:lnTo>
                <a:lnTo>
                  <a:pt x="843518" y="182988"/>
                </a:lnTo>
                <a:lnTo>
                  <a:pt x="830079" y="139969"/>
                </a:lnTo>
                <a:lnTo>
                  <a:pt x="808813" y="101040"/>
                </a:lnTo>
                <a:lnTo>
                  <a:pt x="780649" y="67123"/>
                </a:lnTo>
                <a:lnTo>
                  <a:pt x="746513" y="39139"/>
                </a:lnTo>
                <a:lnTo>
                  <a:pt x="707333" y="18009"/>
                </a:lnTo>
                <a:lnTo>
                  <a:pt x="664037" y="4655"/>
                </a:lnTo>
                <a:lnTo>
                  <a:pt x="617551" y="0"/>
                </a:lnTo>
                <a:lnTo>
                  <a:pt x="568997" y="5099"/>
                </a:lnTo>
                <a:lnTo>
                  <a:pt x="524010" y="19689"/>
                </a:lnTo>
                <a:lnTo>
                  <a:pt x="483639" y="42706"/>
                </a:lnTo>
                <a:lnTo>
                  <a:pt x="448933" y="73089"/>
                </a:lnTo>
                <a:lnTo>
                  <a:pt x="420940" y="109775"/>
                </a:lnTo>
                <a:lnTo>
                  <a:pt x="400710" y="151702"/>
                </a:lnTo>
                <a:lnTo>
                  <a:pt x="391272" y="150041"/>
                </a:lnTo>
                <a:lnTo>
                  <a:pt x="381686" y="148838"/>
                </a:lnTo>
                <a:lnTo>
                  <a:pt x="371960" y="148106"/>
                </a:lnTo>
                <a:lnTo>
                  <a:pt x="362104" y="147859"/>
                </a:lnTo>
                <a:lnTo>
                  <a:pt x="317746" y="152935"/>
                </a:lnTo>
                <a:lnTo>
                  <a:pt x="277027" y="167394"/>
                </a:lnTo>
                <a:lnTo>
                  <a:pt x="241108" y="190083"/>
                </a:lnTo>
                <a:lnTo>
                  <a:pt x="211151" y="219848"/>
                </a:lnTo>
                <a:lnTo>
                  <a:pt x="188316" y="255535"/>
                </a:lnTo>
                <a:lnTo>
                  <a:pt x="173763" y="295991"/>
                </a:lnTo>
                <a:lnTo>
                  <a:pt x="168654" y="340062"/>
                </a:lnTo>
                <a:lnTo>
                  <a:pt x="168654" y="345685"/>
                </a:lnTo>
                <a:lnTo>
                  <a:pt x="169021" y="351214"/>
                </a:lnTo>
                <a:lnTo>
                  <a:pt x="169502" y="356711"/>
                </a:lnTo>
                <a:lnTo>
                  <a:pt x="124261" y="364184"/>
                </a:lnTo>
                <a:lnTo>
                  <a:pt x="83720" y="382345"/>
                </a:lnTo>
                <a:lnTo>
                  <a:pt x="49451" y="409645"/>
                </a:lnTo>
                <a:lnTo>
                  <a:pt x="23026" y="444536"/>
                </a:lnTo>
                <a:lnTo>
                  <a:pt x="6018" y="485469"/>
                </a:lnTo>
                <a:lnTo>
                  <a:pt x="0" y="530894"/>
                </a:lnTo>
                <a:lnTo>
                  <a:pt x="7739" y="582256"/>
                </a:lnTo>
                <a:lnTo>
                  <a:pt x="29414" y="627537"/>
                </a:lnTo>
                <a:lnTo>
                  <a:pt x="62712" y="664455"/>
                </a:lnTo>
                <a:lnTo>
                  <a:pt x="105321" y="690728"/>
                </a:lnTo>
                <a:lnTo>
                  <a:pt x="154927" y="704072"/>
                </a:lnTo>
                <a:lnTo>
                  <a:pt x="162466" y="705392"/>
                </a:lnTo>
                <a:lnTo>
                  <a:pt x="166424" y="705392"/>
                </a:lnTo>
                <a:lnTo>
                  <a:pt x="782227" y="705392"/>
                </a:lnTo>
                <a:lnTo>
                  <a:pt x="782457" y="705392"/>
                </a:lnTo>
                <a:lnTo>
                  <a:pt x="782677" y="705318"/>
                </a:lnTo>
                <a:lnTo>
                  <a:pt x="782908" y="705318"/>
                </a:lnTo>
                <a:lnTo>
                  <a:pt x="828215" y="700530"/>
                </a:lnTo>
                <a:lnTo>
                  <a:pt x="870398" y="687310"/>
                </a:lnTo>
                <a:lnTo>
                  <a:pt x="908559" y="666549"/>
                </a:lnTo>
                <a:lnTo>
                  <a:pt x="941798" y="639140"/>
                </a:lnTo>
                <a:lnTo>
                  <a:pt x="969216" y="605973"/>
                </a:lnTo>
                <a:lnTo>
                  <a:pt x="989913" y="567940"/>
                </a:lnTo>
                <a:lnTo>
                  <a:pt x="1002991" y="525933"/>
                </a:lnTo>
                <a:lnTo>
                  <a:pt x="1007550" y="480843"/>
                </a:lnTo>
                <a:lnTo>
                  <a:pt x="1002031" y="431329"/>
                </a:lnTo>
                <a:lnTo>
                  <a:pt x="986279" y="385677"/>
                </a:lnTo>
                <a:lnTo>
                  <a:pt x="961498" y="345075"/>
                </a:lnTo>
                <a:lnTo>
                  <a:pt x="928894" y="310709"/>
                </a:lnTo>
                <a:lnTo>
                  <a:pt x="889674" y="283763"/>
                </a:lnTo>
                <a:lnTo>
                  <a:pt x="845042" y="265426"/>
                </a:lnTo>
                <a:close/>
              </a:path>
            </a:pathLst>
          </a:custGeom>
          <a:ln w="38100">
            <a:solidFill>
              <a:schemeClr val="accent5"/>
            </a:solidFill>
          </a:ln>
        </p:spPr>
        <p:txBody>
          <a:bodyPr wrap="square" lIns="0" tIns="0" rIns="0" bIns="0" rtlCol="0"/>
          <a:lstStyle/>
          <a:p>
            <a:endParaRPr lang="de-DE"/>
          </a:p>
        </p:txBody>
      </p:sp>
      <p:pic>
        <p:nvPicPr>
          <p:cNvPr id="21" name="Grafik 20">
            <a:extLst>
              <a:ext uri="{FF2B5EF4-FFF2-40B4-BE49-F238E27FC236}">
                <a16:creationId xmlns:a16="http://schemas.microsoft.com/office/drawing/2014/main" xmlns="" id="{45CABBB6-1FA9-4E39-983A-809AE1768AAA}"/>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
          <a:stretch/>
        </p:blipFill>
        <p:spPr>
          <a:xfrm>
            <a:off x="3088424" y="918319"/>
            <a:ext cx="350523" cy="308909"/>
          </a:xfrm>
          <a:prstGeom prst="rect">
            <a:avLst/>
          </a:prstGeom>
        </p:spPr>
      </p:pic>
      <p:sp>
        <p:nvSpPr>
          <p:cNvPr id="22" name="Rechteck: abgerundete Ecken 13">
            <a:extLst>
              <a:ext uri="{FF2B5EF4-FFF2-40B4-BE49-F238E27FC236}">
                <a16:creationId xmlns:a16="http://schemas.microsoft.com/office/drawing/2014/main" xmlns="" id="{3C6EA39E-CDFA-403F-A19E-8A8198113443}"/>
              </a:ext>
            </a:extLst>
          </p:cNvPr>
          <p:cNvSpPr/>
          <p:nvPr/>
        </p:nvSpPr>
        <p:spPr>
          <a:xfrm>
            <a:off x="492040" y="3460399"/>
            <a:ext cx="4618676" cy="561856"/>
          </a:xfrm>
          <a:prstGeom prst="roundRect">
            <a:avLst/>
          </a:prstGeom>
          <a:solidFill>
            <a:schemeClr val="bg1"/>
          </a:solidFill>
          <a:ln w="12700" cmpd="sng">
            <a:gradFill flip="none" rotWithShape="1">
              <a:gsLst>
                <a:gs pos="0">
                  <a:schemeClr val="accent2"/>
                </a:gs>
                <a:gs pos="99000">
                  <a:schemeClr val="accent5"/>
                </a:gs>
              </a:gsLst>
              <a:lin ang="0" scaled="1"/>
              <a:tileRect/>
            </a:gradFill>
            <a:prstDash val="solid"/>
          </a:ln>
        </p:spPr>
        <p:txBody>
          <a:bodyPr wrap="square">
            <a:spAutoFit/>
          </a:bodyPr>
          <a:lstStyle/>
          <a:p>
            <a:pPr>
              <a:spcAft>
                <a:spcPts val="600"/>
              </a:spcAft>
            </a:pPr>
            <a:r>
              <a:rPr lang="de-DE" sz="900">
                <a:latin typeface="+mj-lt"/>
              </a:rPr>
              <a:t>Über die </a:t>
            </a:r>
            <a:r>
              <a:rPr lang="de-DE" sz="900" b="1">
                <a:latin typeface="+mj-lt"/>
              </a:rPr>
              <a:t>„Freigabe“</a:t>
            </a:r>
            <a:r>
              <a:rPr lang="de-DE" sz="900">
                <a:latin typeface="+mj-lt"/>
              </a:rPr>
              <a:t>-Funktion der </a:t>
            </a:r>
            <a:r>
              <a:rPr lang="de-DE" sz="900" err="1">
                <a:latin typeface="+mj-lt"/>
              </a:rPr>
              <a:t>FreeStyle</a:t>
            </a:r>
            <a:r>
              <a:rPr lang="de-DE" sz="900">
                <a:latin typeface="+mj-lt"/>
              </a:rPr>
              <a:t> </a:t>
            </a:r>
            <a:r>
              <a:rPr lang="de-DE" sz="900" err="1">
                <a:latin typeface="+mj-lt"/>
              </a:rPr>
              <a:t>LibreLink</a:t>
            </a:r>
            <a:r>
              <a:rPr lang="de-DE" sz="900">
                <a:latin typeface="+mj-lt"/>
              </a:rPr>
              <a:t> App können die ausgewählten Personen eingeladen werden, die Scans zu verfolgen. Die Angehörigen bekommen eine E-Mail mit den Anweisungen, wie sie die </a:t>
            </a:r>
            <a:r>
              <a:rPr lang="de-DE" sz="900" err="1">
                <a:latin typeface="+mj-lt"/>
              </a:rPr>
              <a:t>LibreLinkUp</a:t>
            </a:r>
            <a:r>
              <a:rPr lang="de-DE" sz="900">
                <a:latin typeface="+mj-lt"/>
              </a:rPr>
              <a:t> App installieren können.</a:t>
            </a:r>
          </a:p>
        </p:txBody>
      </p:sp>
      <p:grpSp>
        <p:nvGrpSpPr>
          <p:cNvPr id="23" name="Gruppieren 22">
            <a:extLst>
              <a:ext uri="{FF2B5EF4-FFF2-40B4-BE49-F238E27FC236}">
                <a16:creationId xmlns:a16="http://schemas.microsoft.com/office/drawing/2014/main" xmlns="" id="{622CB292-2864-4F16-BDE1-98A0A408568B}"/>
              </a:ext>
            </a:extLst>
          </p:cNvPr>
          <p:cNvGrpSpPr/>
          <p:nvPr/>
        </p:nvGrpSpPr>
        <p:grpSpPr>
          <a:xfrm>
            <a:off x="2521648" y="2069192"/>
            <a:ext cx="321464" cy="680391"/>
            <a:chOff x="6543411" y="2593570"/>
            <a:chExt cx="346712" cy="733829"/>
          </a:xfrm>
          <a:solidFill>
            <a:schemeClr val="accent5"/>
          </a:solidFill>
        </p:grpSpPr>
        <p:pic>
          <p:nvPicPr>
            <p:cNvPr id="24" name="Grafik 23">
              <a:extLst>
                <a:ext uri="{FF2B5EF4-FFF2-40B4-BE49-F238E27FC236}">
                  <a16:creationId xmlns:a16="http://schemas.microsoft.com/office/drawing/2014/main" xmlns="" id="{50E09D81-1500-45FC-94F8-69DB6F44377C}"/>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377" r="26377"/>
            <a:stretch/>
          </p:blipFill>
          <p:spPr>
            <a:xfrm>
              <a:off x="6543411" y="2593570"/>
              <a:ext cx="346712" cy="733829"/>
            </a:xfrm>
            <a:prstGeom prst="rect">
              <a:avLst/>
            </a:prstGeom>
          </p:spPr>
        </p:pic>
        <p:pic>
          <p:nvPicPr>
            <p:cNvPr id="25" name="Grafik 24" descr="Mit jemandem teilen">
              <a:extLst>
                <a:ext uri="{FF2B5EF4-FFF2-40B4-BE49-F238E27FC236}">
                  <a16:creationId xmlns:a16="http://schemas.microsoft.com/office/drawing/2014/main" xmlns="" id="{5AC59F55-2FFE-444C-9457-C8A0548BB2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609950" y="2829918"/>
              <a:ext cx="213633" cy="213633"/>
            </a:xfrm>
            <a:prstGeom prst="rect">
              <a:avLst/>
            </a:prstGeom>
          </p:spPr>
        </p:pic>
      </p:grpSp>
      <p:sp>
        <p:nvSpPr>
          <p:cNvPr id="26" name="Textfeld 25">
            <a:extLst>
              <a:ext uri="{FF2B5EF4-FFF2-40B4-BE49-F238E27FC236}">
                <a16:creationId xmlns:a16="http://schemas.microsoft.com/office/drawing/2014/main" xmlns="" id="{333C0B74-7E2B-4D10-BEE8-F809B38D4269}"/>
              </a:ext>
            </a:extLst>
          </p:cNvPr>
          <p:cNvSpPr txBox="1"/>
          <p:nvPr/>
        </p:nvSpPr>
        <p:spPr>
          <a:xfrm>
            <a:off x="853577" y="2259518"/>
            <a:ext cx="1114552" cy="415498"/>
          </a:xfrm>
          <a:prstGeom prst="rect">
            <a:avLst/>
          </a:prstGeom>
          <a:noFill/>
        </p:spPr>
        <p:txBody>
          <a:bodyPr wrap="square" rtlCol="0">
            <a:spAutoFit/>
          </a:bodyPr>
          <a:lstStyle/>
          <a:p>
            <a:r>
              <a:rPr lang="de-DE" sz="1000"/>
              <a:t>Schritt 2: </a:t>
            </a:r>
            <a:br>
              <a:rPr lang="de-DE" sz="1000"/>
            </a:br>
            <a:r>
              <a:rPr lang="de-DE" sz="1000"/>
              <a:t>Registrieren</a:t>
            </a:r>
          </a:p>
        </p:txBody>
      </p:sp>
      <p:sp>
        <p:nvSpPr>
          <p:cNvPr id="27" name="Textfeld 26">
            <a:extLst>
              <a:ext uri="{FF2B5EF4-FFF2-40B4-BE49-F238E27FC236}">
                <a16:creationId xmlns:a16="http://schemas.microsoft.com/office/drawing/2014/main" xmlns="" id="{398B56C4-5679-416A-9F44-345335BA4EBA}"/>
              </a:ext>
            </a:extLst>
          </p:cNvPr>
          <p:cNvSpPr txBox="1"/>
          <p:nvPr/>
        </p:nvSpPr>
        <p:spPr>
          <a:xfrm>
            <a:off x="853577" y="2788405"/>
            <a:ext cx="1252397" cy="415498"/>
          </a:xfrm>
          <a:prstGeom prst="rect">
            <a:avLst/>
          </a:prstGeom>
          <a:noFill/>
        </p:spPr>
        <p:txBody>
          <a:bodyPr wrap="square" rtlCol="0">
            <a:spAutoFit/>
          </a:bodyPr>
          <a:lstStyle/>
          <a:p>
            <a:r>
              <a:rPr lang="de-DE" sz="1000"/>
              <a:t>Schritt 3: </a:t>
            </a:r>
            <a:br>
              <a:rPr lang="de-DE" sz="1000"/>
            </a:br>
            <a:r>
              <a:rPr lang="de-DE" sz="1000"/>
              <a:t>Sensor scannen</a:t>
            </a:r>
          </a:p>
        </p:txBody>
      </p:sp>
      <p:sp>
        <p:nvSpPr>
          <p:cNvPr id="28" name="Textfeld 27">
            <a:extLst>
              <a:ext uri="{FF2B5EF4-FFF2-40B4-BE49-F238E27FC236}">
                <a16:creationId xmlns:a16="http://schemas.microsoft.com/office/drawing/2014/main" xmlns="" id="{EBCF50E1-3885-4F0F-BE78-C937549F9977}"/>
              </a:ext>
            </a:extLst>
          </p:cNvPr>
          <p:cNvSpPr txBox="1"/>
          <p:nvPr/>
        </p:nvSpPr>
        <p:spPr>
          <a:xfrm>
            <a:off x="853577" y="1586178"/>
            <a:ext cx="1666510" cy="553998"/>
          </a:xfrm>
          <a:prstGeom prst="rect">
            <a:avLst/>
          </a:prstGeom>
          <a:noFill/>
        </p:spPr>
        <p:txBody>
          <a:bodyPr wrap="square" rtlCol="0">
            <a:spAutoFit/>
          </a:bodyPr>
          <a:lstStyle/>
          <a:p>
            <a:r>
              <a:rPr lang="de-DE" sz="1000"/>
              <a:t>Schritt 1: </a:t>
            </a:r>
            <a:br>
              <a:rPr lang="de-DE" sz="1000"/>
            </a:br>
            <a:r>
              <a:rPr lang="de-DE" sz="1000" err="1"/>
              <a:t>FreeStyle</a:t>
            </a:r>
            <a:r>
              <a:rPr lang="de-DE" sz="1000"/>
              <a:t> </a:t>
            </a:r>
            <a:r>
              <a:rPr lang="de-DE" sz="1000" err="1"/>
              <a:t>LibreLink</a:t>
            </a:r>
            <a:r>
              <a:rPr lang="de-DE" sz="1000"/>
              <a:t> App</a:t>
            </a:r>
            <a:r>
              <a:rPr lang="de-DE" sz="1000" baseline="30000"/>
              <a:t>1,2</a:t>
            </a:r>
            <a:r>
              <a:rPr lang="de-DE" sz="1000"/>
              <a:t> herunterladen</a:t>
            </a:r>
          </a:p>
        </p:txBody>
      </p:sp>
      <p:grpSp>
        <p:nvGrpSpPr>
          <p:cNvPr id="29" name="Gruppieren 28">
            <a:extLst>
              <a:ext uri="{FF2B5EF4-FFF2-40B4-BE49-F238E27FC236}">
                <a16:creationId xmlns:a16="http://schemas.microsoft.com/office/drawing/2014/main" xmlns="" id="{E9C9EF82-50B1-4C67-AF8C-77CC7FDD3C94}"/>
              </a:ext>
            </a:extLst>
          </p:cNvPr>
          <p:cNvGrpSpPr/>
          <p:nvPr/>
        </p:nvGrpSpPr>
        <p:grpSpPr>
          <a:xfrm>
            <a:off x="453647" y="1616649"/>
            <a:ext cx="435682" cy="435682"/>
            <a:chOff x="313711" y="1683497"/>
            <a:chExt cx="469900" cy="469900"/>
          </a:xfrm>
        </p:grpSpPr>
        <p:pic>
          <p:nvPicPr>
            <p:cNvPr id="30" name="Grafik 29">
              <a:extLst>
                <a:ext uri="{FF2B5EF4-FFF2-40B4-BE49-F238E27FC236}">
                  <a16:creationId xmlns:a16="http://schemas.microsoft.com/office/drawing/2014/main" xmlns="" id="{F38E44AF-4D06-4F05-A25B-8443796E4E9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13711" y="1683497"/>
              <a:ext cx="469900" cy="469900"/>
            </a:xfrm>
            <a:prstGeom prst="rect">
              <a:avLst/>
            </a:prstGeom>
          </p:spPr>
        </p:pic>
        <p:sp>
          <p:nvSpPr>
            <p:cNvPr id="31" name="Oval 80">
              <a:extLst>
                <a:ext uri="{FF2B5EF4-FFF2-40B4-BE49-F238E27FC236}">
                  <a16:creationId xmlns:a16="http://schemas.microsoft.com/office/drawing/2014/main" xmlns="" id="{F95A7AE6-2A53-406F-A1B1-BA2EB63B9A05}"/>
                </a:ext>
              </a:extLst>
            </p:cNvPr>
            <p:cNvSpPr/>
            <p:nvPr/>
          </p:nvSpPr>
          <p:spPr>
            <a:xfrm>
              <a:off x="363532" y="1739718"/>
              <a:ext cx="364189" cy="364189"/>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uppieren 31">
            <a:extLst>
              <a:ext uri="{FF2B5EF4-FFF2-40B4-BE49-F238E27FC236}">
                <a16:creationId xmlns:a16="http://schemas.microsoft.com/office/drawing/2014/main" xmlns="" id="{A4D742CF-75D6-4FEA-9044-B4488DB0CE9B}"/>
              </a:ext>
            </a:extLst>
          </p:cNvPr>
          <p:cNvGrpSpPr/>
          <p:nvPr/>
        </p:nvGrpSpPr>
        <p:grpSpPr>
          <a:xfrm>
            <a:off x="469022" y="2277276"/>
            <a:ext cx="396075" cy="396075"/>
            <a:chOff x="330294" y="2357611"/>
            <a:chExt cx="427182" cy="427182"/>
          </a:xfrm>
        </p:grpSpPr>
        <p:pic>
          <p:nvPicPr>
            <p:cNvPr id="33" name="Grafik 32">
              <a:extLst>
                <a:ext uri="{FF2B5EF4-FFF2-40B4-BE49-F238E27FC236}">
                  <a16:creationId xmlns:a16="http://schemas.microsoft.com/office/drawing/2014/main" xmlns="" id="{D361A9EA-DEF1-45B5-A6A3-0B6D49D26CC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330294" y="2357611"/>
              <a:ext cx="427182" cy="427182"/>
            </a:xfrm>
            <a:prstGeom prst="rect">
              <a:avLst/>
            </a:prstGeom>
          </p:spPr>
        </p:pic>
        <p:sp>
          <p:nvSpPr>
            <p:cNvPr id="34" name="Oval 82">
              <a:extLst>
                <a:ext uri="{FF2B5EF4-FFF2-40B4-BE49-F238E27FC236}">
                  <a16:creationId xmlns:a16="http://schemas.microsoft.com/office/drawing/2014/main" xmlns="" id="{16808970-340C-4F3C-9729-204F07EB9067}"/>
                </a:ext>
              </a:extLst>
            </p:cNvPr>
            <p:cNvSpPr/>
            <p:nvPr/>
          </p:nvSpPr>
          <p:spPr>
            <a:xfrm>
              <a:off x="356654" y="2399896"/>
              <a:ext cx="364189" cy="364189"/>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uppieren 34">
            <a:extLst>
              <a:ext uri="{FF2B5EF4-FFF2-40B4-BE49-F238E27FC236}">
                <a16:creationId xmlns:a16="http://schemas.microsoft.com/office/drawing/2014/main" xmlns="" id="{BC915AEE-96B3-47E7-B51B-FBD90DF49D5C}"/>
              </a:ext>
            </a:extLst>
          </p:cNvPr>
          <p:cNvGrpSpPr/>
          <p:nvPr/>
        </p:nvGrpSpPr>
        <p:grpSpPr>
          <a:xfrm>
            <a:off x="492040" y="2839975"/>
            <a:ext cx="337669" cy="337669"/>
            <a:chOff x="355120" y="2925066"/>
            <a:chExt cx="364189" cy="364189"/>
          </a:xfrm>
        </p:grpSpPr>
        <p:pic>
          <p:nvPicPr>
            <p:cNvPr id="36" name="Grafik 35">
              <a:extLst>
                <a:ext uri="{FF2B5EF4-FFF2-40B4-BE49-F238E27FC236}">
                  <a16:creationId xmlns:a16="http://schemas.microsoft.com/office/drawing/2014/main" xmlns="" id="{92EB0D66-DC64-401B-B8AE-05FB4514274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430293" y="2973306"/>
              <a:ext cx="212083" cy="274743"/>
            </a:xfrm>
            <a:prstGeom prst="rect">
              <a:avLst/>
            </a:prstGeom>
          </p:spPr>
        </p:pic>
        <p:sp>
          <p:nvSpPr>
            <p:cNvPr id="37" name="Oval 83">
              <a:extLst>
                <a:ext uri="{FF2B5EF4-FFF2-40B4-BE49-F238E27FC236}">
                  <a16:creationId xmlns:a16="http://schemas.microsoft.com/office/drawing/2014/main" xmlns="" id="{DCEA64DE-E549-41E1-979E-4FE45EF32EFD}"/>
                </a:ext>
              </a:extLst>
            </p:cNvPr>
            <p:cNvSpPr/>
            <p:nvPr/>
          </p:nvSpPr>
          <p:spPr>
            <a:xfrm>
              <a:off x="355120" y="2925066"/>
              <a:ext cx="364189" cy="364189"/>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8" name="Textfeld 37">
            <a:extLst>
              <a:ext uri="{FF2B5EF4-FFF2-40B4-BE49-F238E27FC236}">
                <a16:creationId xmlns:a16="http://schemas.microsoft.com/office/drawing/2014/main" xmlns="" id="{01820794-D02E-44D0-BE5B-7C3CA42F93EB}"/>
              </a:ext>
            </a:extLst>
          </p:cNvPr>
          <p:cNvSpPr txBox="1"/>
          <p:nvPr/>
        </p:nvSpPr>
        <p:spPr>
          <a:xfrm>
            <a:off x="3398259" y="1588436"/>
            <a:ext cx="1443741" cy="553998"/>
          </a:xfrm>
          <a:prstGeom prst="rect">
            <a:avLst/>
          </a:prstGeom>
          <a:noFill/>
        </p:spPr>
        <p:txBody>
          <a:bodyPr wrap="square" rtlCol="0">
            <a:spAutoFit/>
          </a:bodyPr>
          <a:lstStyle/>
          <a:p>
            <a:r>
              <a:rPr lang="de-DE" sz="1000"/>
              <a:t>Schritt 1: </a:t>
            </a:r>
            <a:br>
              <a:rPr lang="de-DE" sz="1000"/>
            </a:br>
            <a:r>
              <a:rPr lang="de-DE" sz="1000" err="1"/>
              <a:t>LibreLinkUp</a:t>
            </a:r>
            <a:r>
              <a:rPr lang="de-DE" sz="1000"/>
              <a:t> App</a:t>
            </a:r>
            <a:r>
              <a:rPr lang="de-DE" sz="1000" baseline="30000"/>
              <a:t>3</a:t>
            </a:r>
            <a:r>
              <a:rPr lang="de-DE" sz="1000"/>
              <a:t> herunterladen</a:t>
            </a:r>
          </a:p>
        </p:txBody>
      </p:sp>
      <p:sp>
        <p:nvSpPr>
          <p:cNvPr id="39" name="Textfeld 38">
            <a:extLst>
              <a:ext uri="{FF2B5EF4-FFF2-40B4-BE49-F238E27FC236}">
                <a16:creationId xmlns:a16="http://schemas.microsoft.com/office/drawing/2014/main" xmlns="" id="{2DED9795-089D-4B85-9C3E-296E29A8560C}"/>
              </a:ext>
            </a:extLst>
          </p:cNvPr>
          <p:cNvSpPr txBox="1"/>
          <p:nvPr/>
        </p:nvSpPr>
        <p:spPr>
          <a:xfrm>
            <a:off x="3421593" y="2244971"/>
            <a:ext cx="934917" cy="415498"/>
          </a:xfrm>
          <a:prstGeom prst="rect">
            <a:avLst/>
          </a:prstGeom>
          <a:noFill/>
        </p:spPr>
        <p:txBody>
          <a:bodyPr wrap="square" rtlCol="0">
            <a:spAutoFit/>
          </a:bodyPr>
          <a:lstStyle/>
          <a:p>
            <a:r>
              <a:rPr lang="de-DE" sz="1000"/>
              <a:t>Schritt 2: </a:t>
            </a:r>
            <a:br>
              <a:rPr lang="de-DE" sz="1000"/>
            </a:br>
            <a:r>
              <a:rPr lang="de-DE" sz="1000"/>
              <a:t>Registrieren</a:t>
            </a:r>
          </a:p>
        </p:txBody>
      </p:sp>
      <p:sp>
        <p:nvSpPr>
          <p:cNvPr id="40" name="Textfeld 39">
            <a:extLst>
              <a:ext uri="{FF2B5EF4-FFF2-40B4-BE49-F238E27FC236}">
                <a16:creationId xmlns:a16="http://schemas.microsoft.com/office/drawing/2014/main" xmlns="" id="{0279E956-8BB2-4A23-96AE-022C2AFBFBFE}"/>
              </a:ext>
            </a:extLst>
          </p:cNvPr>
          <p:cNvSpPr txBox="1"/>
          <p:nvPr/>
        </p:nvSpPr>
        <p:spPr>
          <a:xfrm>
            <a:off x="3398258" y="2749598"/>
            <a:ext cx="1393500" cy="415498"/>
          </a:xfrm>
          <a:prstGeom prst="rect">
            <a:avLst/>
          </a:prstGeom>
          <a:noFill/>
        </p:spPr>
        <p:txBody>
          <a:bodyPr wrap="square" rtlCol="0">
            <a:spAutoFit/>
          </a:bodyPr>
          <a:lstStyle/>
          <a:p>
            <a:r>
              <a:rPr lang="de-DE" sz="1000"/>
              <a:t>Schritt 3: Einladung </a:t>
            </a:r>
            <a:br>
              <a:rPr lang="de-DE" sz="1000"/>
            </a:br>
            <a:r>
              <a:rPr lang="de-DE" sz="1000"/>
              <a:t>annehmen</a:t>
            </a:r>
            <a:r>
              <a:rPr lang="de-DE" sz="1000" baseline="30000"/>
              <a:t>4</a:t>
            </a:r>
          </a:p>
        </p:txBody>
      </p:sp>
      <p:grpSp>
        <p:nvGrpSpPr>
          <p:cNvPr id="41" name="Gruppieren 40">
            <a:extLst>
              <a:ext uri="{FF2B5EF4-FFF2-40B4-BE49-F238E27FC236}">
                <a16:creationId xmlns:a16="http://schemas.microsoft.com/office/drawing/2014/main" xmlns="" id="{C3061E65-4602-419D-BFA0-4630F5C94850}"/>
              </a:ext>
            </a:extLst>
          </p:cNvPr>
          <p:cNvGrpSpPr/>
          <p:nvPr/>
        </p:nvGrpSpPr>
        <p:grpSpPr>
          <a:xfrm>
            <a:off x="3003265" y="1610363"/>
            <a:ext cx="435682" cy="435682"/>
            <a:chOff x="3059215" y="1815169"/>
            <a:chExt cx="469900" cy="469900"/>
          </a:xfrm>
        </p:grpSpPr>
        <p:pic>
          <p:nvPicPr>
            <p:cNvPr id="42" name="Grafik 41">
              <a:extLst>
                <a:ext uri="{FF2B5EF4-FFF2-40B4-BE49-F238E27FC236}">
                  <a16:creationId xmlns:a16="http://schemas.microsoft.com/office/drawing/2014/main" xmlns="" id="{92908C8A-8E39-4CFB-A77E-BA6884F3B73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3059215" y="1815169"/>
              <a:ext cx="469900" cy="469900"/>
            </a:xfrm>
            <a:prstGeom prst="rect">
              <a:avLst/>
            </a:prstGeom>
          </p:spPr>
        </p:pic>
        <p:sp>
          <p:nvSpPr>
            <p:cNvPr id="43" name="Oval 90">
              <a:extLst>
                <a:ext uri="{FF2B5EF4-FFF2-40B4-BE49-F238E27FC236}">
                  <a16:creationId xmlns:a16="http://schemas.microsoft.com/office/drawing/2014/main" xmlns="" id="{E3589B01-6B55-4DF6-A617-31BFEEF6C234}"/>
                </a:ext>
              </a:extLst>
            </p:cNvPr>
            <p:cNvSpPr/>
            <p:nvPr/>
          </p:nvSpPr>
          <p:spPr>
            <a:xfrm>
              <a:off x="3112409" y="1871390"/>
              <a:ext cx="364189" cy="364189"/>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4" name="Gruppieren 43">
            <a:extLst>
              <a:ext uri="{FF2B5EF4-FFF2-40B4-BE49-F238E27FC236}">
                <a16:creationId xmlns:a16="http://schemas.microsoft.com/office/drawing/2014/main" xmlns="" id="{FD5DD95F-B87A-4768-AE79-7B297AFF4A17}"/>
              </a:ext>
            </a:extLst>
          </p:cNvPr>
          <p:cNvGrpSpPr/>
          <p:nvPr/>
        </p:nvGrpSpPr>
        <p:grpSpPr>
          <a:xfrm>
            <a:off x="3028998" y="2276943"/>
            <a:ext cx="396075" cy="396075"/>
            <a:chOff x="3089231" y="2362748"/>
            <a:chExt cx="427182" cy="427182"/>
          </a:xfrm>
        </p:grpSpPr>
        <p:pic>
          <p:nvPicPr>
            <p:cNvPr id="45" name="Grafik 44">
              <a:extLst>
                <a:ext uri="{FF2B5EF4-FFF2-40B4-BE49-F238E27FC236}">
                  <a16:creationId xmlns:a16="http://schemas.microsoft.com/office/drawing/2014/main" xmlns="" id="{57A85A3A-38C5-4B78-90CE-C8E830FCFBF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3089231" y="2362748"/>
              <a:ext cx="427182" cy="427182"/>
            </a:xfrm>
            <a:prstGeom prst="rect">
              <a:avLst/>
            </a:prstGeom>
          </p:spPr>
        </p:pic>
        <p:sp>
          <p:nvSpPr>
            <p:cNvPr id="46" name="Oval 91">
              <a:extLst>
                <a:ext uri="{FF2B5EF4-FFF2-40B4-BE49-F238E27FC236}">
                  <a16:creationId xmlns:a16="http://schemas.microsoft.com/office/drawing/2014/main" xmlns="" id="{B21CDD91-072C-4438-8551-CBC7C08CBA91}"/>
                </a:ext>
              </a:extLst>
            </p:cNvPr>
            <p:cNvSpPr/>
            <p:nvPr/>
          </p:nvSpPr>
          <p:spPr>
            <a:xfrm>
              <a:off x="3112409" y="2399896"/>
              <a:ext cx="364189" cy="364189"/>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 name="Gruppieren 46">
            <a:extLst>
              <a:ext uri="{FF2B5EF4-FFF2-40B4-BE49-F238E27FC236}">
                <a16:creationId xmlns:a16="http://schemas.microsoft.com/office/drawing/2014/main" xmlns="" id="{94FB24EC-3F87-42D4-AC59-B45F11F0501D}"/>
              </a:ext>
            </a:extLst>
          </p:cNvPr>
          <p:cNvGrpSpPr/>
          <p:nvPr/>
        </p:nvGrpSpPr>
        <p:grpSpPr>
          <a:xfrm>
            <a:off x="3050488" y="2785200"/>
            <a:ext cx="393978" cy="392431"/>
            <a:chOff x="3112409" y="2891733"/>
            <a:chExt cx="424921" cy="423252"/>
          </a:xfrm>
        </p:grpSpPr>
        <p:pic>
          <p:nvPicPr>
            <p:cNvPr id="48" name="Grafik 47">
              <a:extLst>
                <a:ext uri="{FF2B5EF4-FFF2-40B4-BE49-F238E27FC236}">
                  <a16:creationId xmlns:a16="http://schemas.microsoft.com/office/drawing/2014/main" xmlns="" id="{1AAFC0C2-502A-47C7-A118-82E3C1B05D68}"/>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3114078" y="2891733"/>
              <a:ext cx="423252" cy="423252"/>
            </a:xfrm>
            <a:prstGeom prst="rect">
              <a:avLst/>
            </a:prstGeom>
          </p:spPr>
        </p:pic>
        <p:sp>
          <p:nvSpPr>
            <p:cNvPr id="49" name="Oval 92">
              <a:extLst>
                <a:ext uri="{FF2B5EF4-FFF2-40B4-BE49-F238E27FC236}">
                  <a16:creationId xmlns:a16="http://schemas.microsoft.com/office/drawing/2014/main" xmlns="" id="{6E97783A-258D-4B13-8A0A-21FA77EADB6C}"/>
                </a:ext>
              </a:extLst>
            </p:cNvPr>
            <p:cNvSpPr/>
            <p:nvPr/>
          </p:nvSpPr>
          <p:spPr>
            <a:xfrm>
              <a:off x="3112409" y="2920014"/>
              <a:ext cx="364189" cy="364189"/>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0" name="Abgerundetes Rechteck 93">
            <a:extLst>
              <a:ext uri="{FF2B5EF4-FFF2-40B4-BE49-F238E27FC236}">
                <a16:creationId xmlns:a16="http://schemas.microsoft.com/office/drawing/2014/main" xmlns="" id="{F7296912-FA65-479D-9BA0-7CBA5F7CD086}"/>
              </a:ext>
            </a:extLst>
          </p:cNvPr>
          <p:cNvSpPr/>
          <p:nvPr/>
        </p:nvSpPr>
        <p:spPr>
          <a:xfrm>
            <a:off x="2990447" y="789797"/>
            <a:ext cx="2014353" cy="2483657"/>
          </a:xfrm>
          <a:prstGeom prst="roundRect">
            <a:avLst>
              <a:gd name="adj" fmla="val 14487"/>
            </a:avLst>
          </a:prstGeom>
          <a:noFill/>
          <a:ln w="12700" cap="rnd">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1" name="Gruppieren 50">
            <a:extLst>
              <a:ext uri="{FF2B5EF4-FFF2-40B4-BE49-F238E27FC236}">
                <a16:creationId xmlns:a16="http://schemas.microsoft.com/office/drawing/2014/main" xmlns="" id="{9416F354-8126-4115-8268-4609624D4485}"/>
              </a:ext>
            </a:extLst>
          </p:cNvPr>
          <p:cNvGrpSpPr/>
          <p:nvPr/>
        </p:nvGrpSpPr>
        <p:grpSpPr>
          <a:xfrm>
            <a:off x="2471492" y="2756457"/>
            <a:ext cx="393455" cy="393455"/>
            <a:chOff x="2199852" y="2920014"/>
            <a:chExt cx="424357" cy="424357"/>
          </a:xfrm>
        </p:grpSpPr>
        <p:pic>
          <p:nvPicPr>
            <p:cNvPr id="52" name="Grafik 51" descr="Mit jemandem teilen">
              <a:extLst>
                <a:ext uri="{FF2B5EF4-FFF2-40B4-BE49-F238E27FC236}">
                  <a16:creationId xmlns:a16="http://schemas.microsoft.com/office/drawing/2014/main" xmlns="" id="{8F590E23-B1E5-44E8-AE98-C2B1AD1459AB}"/>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199852" y="2920014"/>
              <a:ext cx="424357" cy="424357"/>
            </a:xfrm>
            <a:prstGeom prst="rect">
              <a:avLst/>
            </a:prstGeom>
          </p:spPr>
        </p:pic>
        <p:sp>
          <p:nvSpPr>
            <p:cNvPr id="53" name="Oval 94">
              <a:extLst>
                <a:ext uri="{FF2B5EF4-FFF2-40B4-BE49-F238E27FC236}">
                  <a16:creationId xmlns:a16="http://schemas.microsoft.com/office/drawing/2014/main" xmlns="" id="{16A6D65F-CB5D-42AF-8CDC-ADB27C46EF41}"/>
                </a:ext>
              </a:extLst>
            </p:cNvPr>
            <p:cNvSpPr/>
            <p:nvPr/>
          </p:nvSpPr>
          <p:spPr>
            <a:xfrm>
              <a:off x="2249266" y="2948924"/>
              <a:ext cx="364189" cy="364189"/>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54" name="Gerade Verbindung mit Pfeil 53">
            <a:extLst>
              <a:ext uri="{FF2B5EF4-FFF2-40B4-BE49-F238E27FC236}">
                <a16:creationId xmlns:a16="http://schemas.microsoft.com/office/drawing/2014/main" xmlns="" id="{06571573-70EC-42CD-8915-A1EF3391B81E}"/>
              </a:ext>
            </a:extLst>
          </p:cNvPr>
          <p:cNvCxnSpPr>
            <a:cxnSpLocks/>
          </p:cNvCxnSpPr>
          <p:nvPr/>
        </p:nvCxnSpPr>
        <p:spPr>
          <a:xfrm flipV="1">
            <a:off x="2145659" y="2432039"/>
            <a:ext cx="313264" cy="1"/>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winkelte Verbindung 99">
            <a:extLst>
              <a:ext uri="{FF2B5EF4-FFF2-40B4-BE49-F238E27FC236}">
                <a16:creationId xmlns:a16="http://schemas.microsoft.com/office/drawing/2014/main" xmlns="" id="{7C28F769-3FBD-4341-A009-6468DF1BC0BB}"/>
              </a:ext>
            </a:extLst>
          </p:cNvPr>
          <p:cNvCxnSpPr>
            <a:cxnSpLocks/>
            <a:endCxn id="10" idx="2"/>
          </p:cNvCxnSpPr>
          <p:nvPr/>
        </p:nvCxnSpPr>
        <p:spPr>
          <a:xfrm rot="5400000" flipH="1" flipV="1">
            <a:off x="2314309" y="1422935"/>
            <a:ext cx="1045299" cy="314384"/>
          </a:xfrm>
          <a:prstGeom prst="bentConnector2">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uppieren 55">
            <a:extLst>
              <a:ext uri="{FF2B5EF4-FFF2-40B4-BE49-F238E27FC236}">
                <a16:creationId xmlns:a16="http://schemas.microsoft.com/office/drawing/2014/main" xmlns="" id="{2E015C85-181D-4479-8573-265B9C465C7B}"/>
              </a:ext>
            </a:extLst>
          </p:cNvPr>
          <p:cNvGrpSpPr/>
          <p:nvPr/>
        </p:nvGrpSpPr>
        <p:grpSpPr>
          <a:xfrm>
            <a:off x="421557" y="754198"/>
            <a:ext cx="1807526" cy="579223"/>
            <a:chOff x="279101" y="852295"/>
            <a:chExt cx="1949487" cy="624715"/>
          </a:xfrm>
        </p:grpSpPr>
        <p:sp>
          <p:nvSpPr>
            <p:cNvPr id="57" name="Abgerundetes Rechteck 69">
              <a:extLst>
                <a:ext uri="{FF2B5EF4-FFF2-40B4-BE49-F238E27FC236}">
                  <a16:creationId xmlns:a16="http://schemas.microsoft.com/office/drawing/2014/main" xmlns="" id="{125E3B76-E6AB-442D-9B1F-D9789E0CFC27}"/>
                </a:ext>
              </a:extLst>
            </p:cNvPr>
            <p:cNvSpPr/>
            <p:nvPr/>
          </p:nvSpPr>
          <p:spPr>
            <a:xfrm>
              <a:off x="782370" y="1028162"/>
              <a:ext cx="1446218" cy="3157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de-DE" sz="1050">
                  <a:solidFill>
                    <a:schemeClr val="bg1"/>
                  </a:solidFill>
                </a:rPr>
                <a:t>Für Patienten</a:t>
              </a:r>
            </a:p>
          </p:txBody>
        </p:sp>
        <p:sp>
          <p:nvSpPr>
            <p:cNvPr id="58" name="Oval 70">
              <a:extLst>
                <a:ext uri="{FF2B5EF4-FFF2-40B4-BE49-F238E27FC236}">
                  <a16:creationId xmlns:a16="http://schemas.microsoft.com/office/drawing/2014/main" xmlns="" id="{6E821265-40F9-4323-8859-CE387D75883C}"/>
                </a:ext>
              </a:extLst>
            </p:cNvPr>
            <p:cNvSpPr/>
            <p:nvPr/>
          </p:nvSpPr>
          <p:spPr>
            <a:xfrm>
              <a:off x="279101" y="852295"/>
              <a:ext cx="624715" cy="6247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9" name="Grafik 58">
              <a:extLst>
                <a:ext uri="{FF2B5EF4-FFF2-40B4-BE49-F238E27FC236}">
                  <a16:creationId xmlns:a16="http://schemas.microsoft.com/office/drawing/2014/main" xmlns="" id="{7B029863-DD03-44F7-B1E3-E47316690848}"/>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362924" y="921695"/>
              <a:ext cx="469900" cy="469900"/>
            </a:xfrm>
            <a:prstGeom prst="rect">
              <a:avLst/>
            </a:prstGeom>
          </p:spPr>
        </p:pic>
        <p:sp>
          <p:nvSpPr>
            <p:cNvPr id="60" name="Oval 60">
              <a:extLst>
                <a:ext uri="{FF2B5EF4-FFF2-40B4-BE49-F238E27FC236}">
                  <a16:creationId xmlns:a16="http://schemas.microsoft.com/office/drawing/2014/main" xmlns="" id="{CD7176ED-46E3-4FB6-B9EF-93C0D1AF4E50}"/>
                </a:ext>
              </a:extLst>
            </p:cNvPr>
            <p:cNvSpPr/>
            <p:nvPr/>
          </p:nvSpPr>
          <p:spPr>
            <a:xfrm>
              <a:off x="363195" y="929973"/>
              <a:ext cx="469358" cy="469358"/>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1" name="Grafik 60" descr="Ein Bild, das orange, dunkel, sitzend, Schild enthält.&#10;&#10;Automatisch generierte Beschreibung">
            <a:extLst>
              <a:ext uri="{FF2B5EF4-FFF2-40B4-BE49-F238E27FC236}">
                <a16:creationId xmlns:a16="http://schemas.microsoft.com/office/drawing/2014/main" xmlns="" id="{83FBA5DC-3E95-469D-A5B9-9210D86296DC}"/>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l="-5108" t="30261" r="-4516" b="34432"/>
          <a:stretch/>
        </p:blipFill>
        <p:spPr>
          <a:xfrm>
            <a:off x="3056388" y="1310904"/>
            <a:ext cx="1038133" cy="236293"/>
          </a:xfrm>
          <a:prstGeom prst="rect">
            <a:avLst/>
          </a:prstGeom>
        </p:spPr>
      </p:pic>
      <p:sp>
        <p:nvSpPr>
          <p:cNvPr id="62" name="Oval 61">
            <a:extLst>
              <a:ext uri="{FF2B5EF4-FFF2-40B4-BE49-F238E27FC236}">
                <a16:creationId xmlns:a16="http://schemas.microsoft.com/office/drawing/2014/main" xmlns="" id="{8D5CEA3E-05A5-4BB1-8578-2509408D9B51}"/>
              </a:ext>
            </a:extLst>
          </p:cNvPr>
          <p:cNvSpPr/>
          <p:nvPr/>
        </p:nvSpPr>
        <p:spPr>
          <a:xfrm>
            <a:off x="3055920" y="849526"/>
            <a:ext cx="435179" cy="435179"/>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3" name="Gruppieren 62">
            <a:extLst>
              <a:ext uri="{FF2B5EF4-FFF2-40B4-BE49-F238E27FC236}">
                <a16:creationId xmlns:a16="http://schemas.microsoft.com/office/drawing/2014/main" xmlns="" id="{937AD5B6-417A-4CA5-877E-A18BC96726F5}"/>
              </a:ext>
            </a:extLst>
          </p:cNvPr>
          <p:cNvGrpSpPr/>
          <p:nvPr/>
        </p:nvGrpSpPr>
        <p:grpSpPr>
          <a:xfrm>
            <a:off x="424710" y="1189590"/>
            <a:ext cx="1800016" cy="461769"/>
            <a:chOff x="193020" y="191525"/>
            <a:chExt cx="3457258" cy="886912"/>
          </a:xfrm>
        </p:grpSpPr>
        <p:pic>
          <p:nvPicPr>
            <p:cNvPr id="64" name="Grafik 63">
              <a:extLst>
                <a:ext uri="{FF2B5EF4-FFF2-40B4-BE49-F238E27FC236}">
                  <a16:creationId xmlns:a16="http://schemas.microsoft.com/office/drawing/2014/main" xmlns="" id="{B02DFA5E-033A-4FF7-95E5-4A0EA6887F43}"/>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l="-3346"/>
            <a:stretch/>
          </p:blipFill>
          <p:spPr>
            <a:xfrm>
              <a:off x="193020" y="191525"/>
              <a:ext cx="2797471" cy="886912"/>
            </a:xfrm>
            <a:prstGeom prst="rect">
              <a:avLst/>
            </a:prstGeom>
          </p:spPr>
        </p:pic>
        <p:pic>
          <p:nvPicPr>
            <p:cNvPr id="65" name="Grafik 64">
              <a:extLst>
                <a:ext uri="{FF2B5EF4-FFF2-40B4-BE49-F238E27FC236}">
                  <a16:creationId xmlns:a16="http://schemas.microsoft.com/office/drawing/2014/main" xmlns="" id="{1D64180E-0C04-43D7-90A7-F9C275F54461}"/>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3030933" y="351471"/>
              <a:ext cx="619345" cy="659562"/>
            </a:xfrm>
            <a:prstGeom prst="rect">
              <a:avLst/>
            </a:prstGeom>
          </p:spPr>
        </p:pic>
      </p:grpSp>
      <p:pic>
        <p:nvPicPr>
          <p:cNvPr id="7" name="Grafik 6">
            <a:extLst>
              <a:ext uri="{FF2B5EF4-FFF2-40B4-BE49-F238E27FC236}">
                <a16:creationId xmlns:a16="http://schemas.microsoft.com/office/drawing/2014/main" xmlns="" id="{6DC33674-B9DB-4E41-B938-F22715D49075}"/>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5084384" y="1019305"/>
            <a:ext cx="1188455" cy="2073853"/>
          </a:xfrm>
          <a:prstGeom prst="rect">
            <a:avLst/>
          </a:prstGeom>
        </p:spPr>
      </p:pic>
      <p:pic>
        <p:nvPicPr>
          <p:cNvPr id="68" name="Grafik 67">
            <a:extLst>
              <a:ext uri="{FF2B5EF4-FFF2-40B4-BE49-F238E27FC236}">
                <a16:creationId xmlns:a16="http://schemas.microsoft.com/office/drawing/2014/main" xmlns="" id="{3319A9A7-BF19-4E69-8BF8-4C38DA769696}"/>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7425090" y="1039964"/>
            <a:ext cx="1179928" cy="2069321"/>
          </a:xfrm>
          <a:prstGeom prst="rect">
            <a:avLst/>
          </a:prstGeom>
        </p:spPr>
      </p:pic>
      <p:pic>
        <p:nvPicPr>
          <p:cNvPr id="70" name="Grafik 69">
            <a:extLst>
              <a:ext uri="{FF2B5EF4-FFF2-40B4-BE49-F238E27FC236}">
                <a16:creationId xmlns:a16="http://schemas.microsoft.com/office/drawing/2014/main" xmlns="" id="{7635F124-2947-4F8C-81F6-AD7A38ACD5D8}"/>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6927752" y="1046893"/>
            <a:ext cx="584647" cy="1025336"/>
          </a:xfrm>
          <a:prstGeom prst="rect">
            <a:avLst/>
          </a:prstGeom>
        </p:spPr>
      </p:pic>
      <p:pic>
        <p:nvPicPr>
          <p:cNvPr id="71" name="Grafik 70">
            <a:extLst>
              <a:ext uri="{FF2B5EF4-FFF2-40B4-BE49-F238E27FC236}">
                <a16:creationId xmlns:a16="http://schemas.microsoft.com/office/drawing/2014/main" xmlns="" id="{0B1A9FB5-32D3-413E-9F84-896612C91C97}"/>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6958340" y="2069194"/>
            <a:ext cx="584647" cy="1025336"/>
          </a:xfrm>
          <a:prstGeom prst="rect">
            <a:avLst/>
          </a:prstGeom>
        </p:spPr>
      </p:pic>
      <p:sp>
        <p:nvSpPr>
          <p:cNvPr id="66" name="Datumsplatzhalter 4">
            <a:extLst>
              <a:ext uri="{FF2B5EF4-FFF2-40B4-BE49-F238E27FC236}">
                <a16:creationId xmlns:a16="http://schemas.microsoft.com/office/drawing/2014/main" xmlns="" id="{B0EA39D8-D514-4311-936C-DDEF1F0CBD0F}"/>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67" name="Foliennummernplatzhalter 1">
            <a:extLst>
              <a:ext uri="{FF2B5EF4-FFF2-40B4-BE49-F238E27FC236}">
                <a16:creationId xmlns:a16="http://schemas.microsoft.com/office/drawing/2014/main" xmlns="" id="{990A65E0-AF32-4B91-BF9E-483897BE788B}"/>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48</a:t>
            </a:fld>
            <a:endParaRPr lang="en-US"/>
          </a:p>
        </p:txBody>
      </p:sp>
    </p:spTree>
    <p:extLst>
      <p:ext uri="{BB962C8B-B14F-4D97-AF65-F5344CB8AC3E}">
        <p14:creationId xmlns:p14="http://schemas.microsoft.com/office/powerpoint/2010/main" val="247496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xmlns="" id="{63FB5510-1F7F-9D40-AF82-DB865968C5D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4998916" y="0"/>
            <a:ext cx="4145083" cy="5143500"/>
          </a:xfrm>
        </p:spPr>
      </p:pic>
      <p:sp>
        <p:nvSpPr>
          <p:cNvPr id="7" name="Titel 6">
            <a:extLst>
              <a:ext uri="{FF2B5EF4-FFF2-40B4-BE49-F238E27FC236}">
                <a16:creationId xmlns:a16="http://schemas.microsoft.com/office/drawing/2014/main" xmlns="" id="{BAC2F055-8D2C-4471-849A-9C57C5FA73CE}"/>
              </a:ext>
            </a:extLst>
          </p:cNvPr>
          <p:cNvSpPr>
            <a:spLocks noGrp="1"/>
          </p:cNvSpPr>
          <p:nvPr>
            <p:ph type="title"/>
          </p:nvPr>
        </p:nvSpPr>
        <p:spPr/>
        <p:txBody>
          <a:bodyPr/>
          <a:lstStyle/>
          <a:p>
            <a:r>
              <a:rPr lang="de-DE"/>
              <a:t>In Verbindung bleiben</a:t>
            </a:r>
          </a:p>
        </p:txBody>
      </p:sp>
      <p:sp>
        <p:nvSpPr>
          <p:cNvPr id="9" name="Textplatzhalter 8">
            <a:extLst>
              <a:ext uri="{FF2B5EF4-FFF2-40B4-BE49-F238E27FC236}">
                <a16:creationId xmlns:a16="http://schemas.microsoft.com/office/drawing/2014/main" xmlns="" id="{E85D22C6-30F3-4639-9328-E7B837A6A742}"/>
              </a:ext>
            </a:extLst>
          </p:cNvPr>
          <p:cNvSpPr>
            <a:spLocks noGrp="1"/>
          </p:cNvSpPr>
          <p:nvPr>
            <p:ph type="body" sz="quarter" idx="11"/>
          </p:nvPr>
        </p:nvSpPr>
        <p:spPr>
          <a:xfrm>
            <a:off x="503238" y="3945979"/>
            <a:ext cx="4313562" cy="828269"/>
          </a:xfrm>
        </p:spPr>
        <p:txBody>
          <a:bodyPr/>
          <a:lstStyle/>
          <a:p>
            <a:r>
              <a:rPr lang="de-DE" b="1"/>
              <a:t>1. </a:t>
            </a:r>
            <a:r>
              <a:rPr lang="de-DE"/>
              <a:t>Die Nutzung von </a:t>
            </a:r>
            <a:r>
              <a:rPr lang="de-DE" err="1"/>
              <a:t>FreeStyle</a:t>
            </a:r>
            <a:r>
              <a:rPr lang="de-DE"/>
              <a:t> </a:t>
            </a:r>
            <a:r>
              <a:rPr lang="de-DE" err="1"/>
              <a:t>LibreLink</a:t>
            </a:r>
            <a:r>
              <a:rPr lang="de-DE"/>
              <a:t> erfordert eine Registrierung bei </a:t>
            </a:r>
            <a:r>
              <a:rPr lang="de-DE" err="1"/>
              <a:t>LibreView</a:t>
            </a:r>
            <a:r>
              <a:rPr lang="de-DE"/>
              <a:t>, einem Dienst von Abbott und </a:t>
            </a:r>
            <a:r>
              <a:rPr lang="de-DE" err="1"/>
              <a:t>Newyu</a:t>
            </a:r>
            <a:r>
              <a:rPr lang="de-DE"/>
              <a:t>, Inc.</a:t>
            </a:r>
            <a:r>
              <a:rPr lang="de-DE" b="1"/>
              <a:t> 2. </a:t>
            </a:r>
            <a:r>
              <a:rPr lang="de-DE"/>
              <a:t>Die </a:t>
            </a:r>
            <a:r>
              <a:rPr lang="de-DE" err="1"/>
              <a:t>FreeStyle</a:t>
            </a:r>
            <a:r>
              <a:rPr lang="de-DE"/>
              <a:t> </a:t>
            </a:r>
            <a:r>
              <a:rPr lang="de-DE" err="1"/>
              <a:t>LibreLink</a:t>
            </a:r>
            <a:r>
              <a:rPr lang="de-DE"/>
              <a:t> App ist nur mit bestimmten Mobilgeräten und Betriebssystemen kompatibel. Bevor Sie die App nutzen möchten, besuchen Sie bitte die Webseite </a:t>
            </a:r>
            <a:r>
              <a:rPr lang="de-DE" err="1"/>
              <a:t>www.FreeStyleLibre.de</a:t>
            </a:r>
            <a:r>
              <a:rPr lang="de-DE"/>
              <a:t>, um mehr Informationen zur Gerätekompatibilität zu erhalten. </a:t>
            </a:r>
            <a:r>
              <a:rPr lang="de-DE" b="1"/>
              <a:t>3. </a:t>
            </a:r>
            <a:r>
              <a:rPr lang="de-DE"/>
              <a:t>Die Übertragung der Daten zwischen </a:t>
            </a:r>
            <a:r>
              <a:rPr lang="de-DE" err="1"/>
              <a:t>FreeStyle</a:t>
            </a:r>
            <a:r>
              <a:rPr lang="de-DE"/>
              <a:t> </a:t>
            </a:r>
            <a:r>
              <a:rPr lang="de-DE" err="1"/>
              <a:t>LibreLink</a:t>
            </a:r>
            <a:r>
              <a:rPr lang="de-DE"/>
              <a:t>, </a:t>
            </a:r>
            <a:r>
              <a:rPr lang="de-DE" err="1"/>
              <a:t>LibreLinkUp</a:t>
            </a:r>
            <a:r>
              <a:rPr lang="de-DE"/>
              <a:t> und </a:t>
            </a:r>
            <a:r>
              <a:rPr lang="de-DE" err="1"/>
              <a:t>LibreView</a:t>
            </a:r>
            <a:r>
              <a:rPr lang="de-DE"/>
              <a:t> erfordert eine Internetverbindung. </a:t>
            </a:r>
            <a:r>
              <a:rPr lang="de-DE" b="1"/>
              <a:t>4. </a:t>
            </a:r>
            <a:r>
              <a:rPr lang="de-DE"/>
              <a:t>Es besteht die Möglichkeit, die </a:t>
            </a:r>
            <a:r>
              <a:rPr lang="de-DE" err="1"/>
              <a:t>LibreLinkUp</a:t>
            </a:r>
            <a:r>
              <a:rPr lang="de-DE"/>
              <a:t> Einladung anzunehmen und damit Benachrichtigungen und Warnhinweise zu erhalten oder diese abzulehnen. Eine Entscheidung hierüber sollten Sie basierend auf Ihren Kenntnissen und Erfahrungen treffen, bei dem Erhalt eines zu hohen oder zu niedrigen Glukosewerts angemessen reagieren zu können.</a:t>
            </a:r>
          </a:p>
        </p:txBody>
      </p:sp>
      <p:grpSp>
        <p:nvGrpSpPr>
          <p:cNvPr id="11" name="Gruppieren 10">
            <a:extLst>
              <a:ext uri="{FF2B5EF4-FFF2-40B4-BE49-F238E27FC236}">
                <a16:creationId xmlns:a16="http://schemas.microsoft.com/office/drawing/2014/main" xmlns="" id="{04EBD994-8E9B-46D9-82A7-978BD7F3D585}"/>
              </a:ext>
            </a:extLst>
          </p:cNvPr>
          <p:cNvGrpSpPr/>
          <p:nvPr/>
        </p:nvGrpSpPr>
        <p:grpSpPr>
          <a:xfrm>
            <a:off x="502919" y="1705728"/>
            <a:ext cx="570983" cy="570983"/>
            <a:chOff x="358775" y="2042979"/>
            <a:chExt cx="657424" cy="657424"/>
          </a:xfrm>
        </p:grpSpPr>
        <p:pic>
          <p:nvPicPr>
            <p:cNvPr id="12" name="Grafik 11">
              <a:extLst>
                <a:ext uri="{FF2B5EF4-FFF2-40B4-BE49-F238E27FC236}">
                  <a16:creationId xmlns:a16="http://schemas.microsoft.com/office/drawing/2014/main" xmlns="" id="{6E5E8613-41E7-4542-ADE3-EA022A5B268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58775" y="2042979"/>
              <a:ext cx="657424" cy="657424"/>
            </a:xfrm>
            <a:prstGeom prst="rect">
              <a:avLst/>
            </a:prstGeom>
          </p:spPr>
        </p:pic>
        <p:sp>
          <p:nvSpPr>
            <p:cNvPr id="13" name="Oval 53">
              <a:extLst>
                <a:ext uri="{FF2B5EF4-FFF2-40B4-BE49-F238E27FC236}">
                  <a16:creationId xmlns:a16="http://schemas.microsoft.com/office/drawing/2014/main" xmlns="" id="{DD28DF9A-A080-4A89-9709-D686377A9528}"/>
                </a:ext>
              </a:extLst>
            </p:cNvPr>
            <p:cNvSpPr/>
            <p:nvPr/>
          </p:nvSpPr>
          <p:spPr>
            <a:xfrm>
              <a:off x="384749" y="2068953"/>
              <a:ext cx="605477" cy="605477"/>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grpSp>
      <p:grpSp>
        <p:nvGrpSpPr>
          <p:cNvPr id="14" name="Gruppieren 13">
            <a:extLst>
              <a:ext uri="{FF2B5EF4-FFF2-40B4-BE49-F238E27FC236}">
                <a16:creationId xmlns:a16="http://schemas.microsoft.com/office/drawing/2014/main" xmlns="" id="{2305195C-D851-446E-9370-9EC95C07E6E8}"/>
              </a:ext>
            </a:extLst>
          </p:cNvPr>
          <p:cNvGrpSpPr/>
          <p:nvPr/>
        </p:nvGrpSpPr>
        <p:grpSpPr>
          <a:xfrm>
            <a:off x="528894" y="3259786"/>
            <a:ext cx="525866" cy="525866"/>
            <a:chOff x="366796" y="3720894"/>
            <a:chExt cx="605477" cy="605477"/>
          </a:xfrm>
        </p:grpSpPr>
        <p:pic>
          <p:nvPicPr>
            <p:cNvPr id="15" name="Grafik 14">
              <a:extLst>
                <a:ext uri="{FF2B5EF4-FFF2-40B4-BE49-F238E27FC236}">
                  <a16:creationId xmlns:a16="http://schemas.microsoft.com/office/drawing/2014/main" xmlns="" id="{33AC3F7A-5AB7-4BC9-AE2A-74D14DD1720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92235" y="3746333"/>
              <a:ext cx="554599" cy="554599"/>
            </a:xfrm>
            <a:prstGeom prst="rect">
              <a:avLst/>
            </a:prstGeom>
          </p:spPr>
        </p:pic>
        <p:sp>
          <p:nvSpPr>
            <p:cNvPr id="16" name="Oval 55">
              <a:extLst>
                <a:ext uri="{FF2B5EF4-FFF2-40B4-BE49-F238E27FC236}">
                  <a16:creationId xmlns:a16="http://schemas.microsoft.com/office/drawing/2014/main" xmlns="" id="{91FA1DA7-8927-4058-9449-198B3DDC5E0A}"/>
                </a:ext>
              </a:extLst>
            </p:cNvPr>
            <p:cNvSpPr/>
            <p:nvPr/>
          </p:nvSpPr>
          <p:spPr>
            <a:xfrm>
              <a:off x="366796" y="3720894"/>
              <a:ext cx="605477" cy="605477"/>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Inhaltsplatzhalter 2">
            <a:extLst>
              <a:ext uri="{FF2B5EF4-FFF2-40B4-BE49-F238E27FC236}">
                <a16:creationId xmlns:a16="http://schemas.microsoft.com/office/drawing/2014/main" xmlns="" id="{B41F362E-4A5F-4E0B-83A1-86BA2ACB2A9A}"/>
              </a:ext>
            </a:extLst>
          </p:cNvPr>
          <p:cNvSpPr txBox="1">
            <a:spLocks/>
          </p:cNvSpPr>
          <p:nvPr/>
        </p:nvSpPr>
        <p:spPr>
          <a:xfrm>
            <a:off x="1231745" y="1026041"/>
            <a:ext cx="4001693" cy="369332"/>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2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t>Jeder Scan mit der </a:t>
            </a:r>
            <a:r>
              <a:rPr kumimoji="0" lang="de-DE" sz="1200" b="1" i="0" u="none" strike="noStrike" kern="1200" cap="none" spc="0" normalizeH="0" baseline="0" noProof="0" err="1">
                <a:ln>
                  <a:noFill/>
                </a:ln>
                <a:solidFill>
                  <a:srgbClr val="000000"/>
                </a:solidFill>
                <a:effectLst/>
                <a:uLnTx/>
                <a:uFillTx/>
                <a:latin typeface="Georgia"/>
                <a:ea typeface="+mn-ea"/>
                <a:cs typeface="Arial" panose="020B0604020202020204" pitchFamily="34" charset="0"/>
              </a:rPr>
              <a:t>FreeStyle</a:t>
            </a:r>
            <a:r>
              <a:rPr kumimoji="0" lang="de-DE" sz="12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t> </a:t>
            </a:r>
            <a:r>
              <a:rPr kumimoji="0" lang="de-DE" sz="1200" b="1" i="0" u="none" strike="noStrike" kern="1200" cap="none" spc="0" normalizeH="0" baseline="0" noProof="0" err="1">
                <a:ln>
                  <a:noFill/>
                </a:ln>
                <a:solidFill>
                  <a:srgbClr val="000000"/>
                </a:solidFill>
                <a:effectLst/>
                <a:uLnTx/>
                <a:uFillTx/>
                <a:latin typeface="Georgia"/>
                <a:ea typeface="+mn-ea"/>
                <a:cs typeface="Arial" panose="020B0604020202020204" pitchFamily="34" charset="0"/>
              </a:rPr>
              <a:t>LibreLink</a:t>
            </a:r>
            <a:r>
              <a:rPr kumimoji="0" lang="de-DE" sz="12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t> App</a:t>
            </a:r>
            <a:r>
              <a:rPr kumimoji="0" lang="de-DE" sz="1200" b="1" i="0" u="none" strike="noStrike" kern="1200" cap="none" spc="0" normalizeH="0" baseline="30000" noProof="0">
                <a:ln>
                  <a:noFill/>
                </a:ln>
                <a:solidFill>
                  <a:srgbClr val="000000"/>
                </a:solidFill>
                <a:effectLst/>
                <a:uLnTx/>
                <a:uFillTx/>
                <a:latin typeface="Georgia"/>
                <a:ea typeface="+mn-ea"/>
                <a:cs typeface="Arial" panose="020B0604020202020204" pitchFamily="34" charset="0"/>
              </a:rPr>
              <a:t>1,2</a:t>
            </a:r>
            <a:r>
              <a:rPr kumimoji="0" lang="de-DE" sz="12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t> </a:t>
            </a:r>
            <a:br>
              <a:rPr kumimoji="0" lang="de-DE" sz="12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br>
            <a:r>
              <a:rPr kumimoji="0" lang="de-DE" sz="12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t>wird automatisch weitergeleitet.</a:t>
            </a:r>
            <a:r>
              <a:rPr kumimoji="0" lang="de-DE" sz="1200" b="1" i="0" u="none" strike="noStrike" kern="1200" cap="none" spc="0" normalizeH="0" baseline="30000" noProof="0">
                <a:ln>
                  <a:noFill/>
                </a:ln>
                <a:solidFill>
                  <a:srgbClr val="000000"/>
                </a:solidFill>
                <a:effectLst/>
                <a:uLnTx/>
                <a:uFillTx/>
                <a:latin typeface="Georgia"/>
                <a:ea typeface="+mn-ea"/>
                <a:cs typeface="Arial" panose="020B0604020202020204" pitchFamily="34" charset="0"/>
              </a:rPr>
              <a:t>3</a:t>
            </a:r>
          </a:p>
        </p:txBody>
      </p:sp>
      <p:sp>
        <p:nvSpPr>
          <p:cNvPr id="18" name="Rechteck 17">
            <a:extLst>
              <a:ext uri="{FF2B5EF4-FFF2-40B4-BE49-F238E27FC236}">
                <a16:creationId xmlns:a16="http://schemas.microsoft.com/office/drawing/2014/main" xmlns="" id="{FA96447A-6BBC-43C2-B0ED-04DEA44238A8}"/>
              </a:ext>
            </a:extLst>
          </p:cNvPr>
          <p:cNvSpPr/>
          <p:nvPr/>
        </p:nvSpPr>
        <p:spPr>
          <a:xfrm>
            <a:off x="1205618" y="1725112"/>
            <a:ext cx="3661582" cy="55399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So können Glukosewerte und -trends auch aus der Ferne beobachtet und Messwerte Tag und Nacht mitverfolgt werden.</a:t>
            </a:r>
          </a:p>
        </p:txBody>
      </p:sp>
      <p:sp>
        <p:nvSpPr>
          <p:cNvPr id="19" name="Rechteck 18">
            <a:extLst>
              <a:ext uri="{FF2B5EF4-FFF2-40B4-BE49-F238E27FC236}">
                <a16:creationId xmlns:a16="http://schemas.microsoft.com/office/drawing/2014/main" xmlns="" id="{08E58C48-78B7-470F-8024-507ED399B3E2}"/>
              </a:ext>
            </a:extLst>
          </p:cNvPr>
          <p:cNvSpPr/>
          <p:nvPr/>
        </p:nvSpPr>
        <p:spPr>
          <a:xfrm>
            <a:off x="1205619" y="2578500"/>
            <a:ext cx="3719182" cy="36933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Arial" panose="020B0604020202020204" pitchFamily="34" charset="0"/>
              </a:rPr>
              <a:t>Angehörige können Ihren Patienten helfen, ihren Diabetes noch besser in den Griff zu bekommen.</a:t>
            </a:r>
            <a:r>
              <a:rPr kumimoji="0" lang="de-DE" sz="1200" b="0" i="0" u="none" strike="noStrike" kern="1200" cap="none" spc="0" normalizeH="0" baseline="30000" noProof="0">
                <a:ln>
                  <a:noFill/>
                </a:ln>
                <a:solidFill>
                  <a:srgbClr val="000000"/>
                </a:solidFill>
                <a:effectLst/>
                <a:uLnTx/>
                <a:uFillTx/>
                <a:latin typeface="Georgia"/>
                <a:ea typeface="+mn-ea"/>
                <a:cs typeface="Arial" panose="020B0604020202020204" pitchFamily="34" charset="0"/>
              </a:rPr>
              <a:t>4</a:t>
            </a:r>
          </a:p>
        </p:txBody>
      </p:sp>
      <p:sp>
        <p:nvSpPr>
          <p:cNvPr id="20" name="Rechteck 19">
            <a:extLst>
              <a:ext uri="{FF2B5EF4-FFF2-40B4-BE49-F238E27FC236}">
                <a16:creationId xmlns:a16="http://schemas.microsoft.com/office/drawing/2014/main" xmlns="" id="{A2170C33-1BDF-46F0-880E-062F66707500}"/>
              </a:ext>
            </a:extLst>
          </p:cNvPr>
          <p:cNvSpPr/>
          <p:nvPr/>
        </p:nvSpPr>
        <p:spPr>
          <a:xfrm>
            <a:off x="1205617" y="3351740"/>
            <a:ext cx="3251183" cy="36933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Georgia"/>
                <a:ea typeface="+mn-ea"/>
                <a:cs typeface="Arial" panose="020B0604020202020204" pitchFamily="34" charset="0"/>
              </a:rPr>
              <a:t>Patienten können ihre Glukosedaten mit bis zu 20 Personen teilen.</a:t>
            </a:r>
          </a:p>
        </p:txBody>
      </p:sp>
      <p:grpSp>
        <p:nvGrpSpPr>
          <p:cNvPr id="21" name="Gruppieren 20">
            <a:extLst>
              <a:ext uri="{FF2B5EF4-FFF2-40B4-BE49-F238E27FC236}">
                <a16:creationId xmlns:a16="http://schemas.microsoft.com/office/drawing/2014/main" xmlns="" id="{22DA0732-9FB9-4B66-9B3E-B184AE22003A}"/>
              </a:ext>
            </a:extLst>
          </p:cNvPr>
          <p:cNvGrpSpPr/>
          <p:nvPr/>
        </p:nvGrpSpPr>
        <p:grpSpPr>
          <a:xfrm>
            <a:off x="502919" y="940733"/>
            <a:ext cx="570983" cy="570983"/>
            <a:chOff x="327428" y="1193602"/>
            <a:chExt cx="657424" cy="657424"/>
          </a:xfrm>
        </p:grpSpPr>
        <p:pic>
          <p:nvPicPr>
            <p:cNvPr id="22" name="Grafik 21">
              <a:extLst>
                <a:ext uri="{FF2B5EF4-FFF2-40B4-BE49-F238E27FC236}">
                  <a16:creationId xmlns:a16="http://schemas.microsoft.com/office/drawing/2014/main" xmlns="" id="{7B080FD2-1F28-4FC1-B179-0F52E2FA2D2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27428" y="1193602"/>
              <a:ext cx="657424" cy="657424"/>
            </a:xfrm>
            <a:prstGeom prst="rect">
              <a:avLst/>
            </a:prstGeom>
          </p:spPr>
        </p:pic>
        <p:sp>
          <p:nvSpPr>
            <p:cNvPr id="23" name="Oval 52">
              <a:extLst>
                <a:ext uri="{FF2B5EF4-FFF2-40B4-BE49-F238E27FC236}">
                  <a16:creationId xmlns:a16="http://schemas.microsoft.com/office/drawing/2014/main" xmlns="" id="{A68BC0F8-03F8-452D-B712-2CDA9862BB3D}"/>
                </a:ext>
              </a:extLst>
            </p:cNvPr>
            <p:cNvSpPr/>
            <p:nvPr/>
          </p:nvSpPr>
          <p:spPr>
            <a:xfrm>
              <a:off x="353402" y="1219576"/>
              <a:ext cx="605477" cy="605477"/>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grpSp>
      <p:grpSp>
        <p:nvGrpSpPr>
          <p:cNvPr id="24" name="Gruppieren 23">
            <a:extLst>
              <a:ext uri="{FF2B5EF4-FFF2-40B4-BE49-F238E27FC236}">
                <a16:creationId xmlns:a16="http://schemas.microsoft.com/office/drawing/2014/main" xmlns="" id="{0C01AF09-5E22-4444-B173-F4AC6AB70E28}"/>
              </a:ext>
            </a:extLst>
          </p:cNvPr>
          <p:cNvGrpSpPr/>
          <p:nvPr/>
        </p:nvGrpSpPr>
        <p:grpSpPr>
          <a:xfrm>
            <a:off x="528894" y="2512338"/>
            <a:ext cx="525866" cy="525866"/>
            <a:chOff x="366796" y="2853995"/>
            <a:chExt cx="605477" cy="605477"/>
          </a:xfrm>
        </p:grpSpPr>
        <p:pic>
          <p:nvPicPr>
            <p:cNvPr id="25" name="Grafik 24">
              <a:extLst>
                <a:ext uri="{FF2B5EF4-FFF2-40B4-BE49-F238E27FC236}">
                  <a16:creationId xmlns:a16="http://schemas.microsoft.com/office/drawing/2014/main" xmlns="" id="{29D4BB12-E8FF-42ED-852F-48AD974E2A4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92235" y="2879434"/>
              <a:ext cx="554598" cy="554598"/>
            </a:xfrm>
            <a:prstGeom prst="rect">
              <a:avLst/>
            </a:prstGeom>
          </p:spPr>
        </p:pic>
        <p:sp>
          <p:nvSpPr>
            <p:cNvPr id="26" name="Oval 54">
              <a:extLst>
                <a:ext uri="{FF2B5EF4-FFF2-40B4-BE49-F238E27FC236}">
                  <a16:creationId xmlns:a16="http://schemas.microsoft.com/office/drawing/2014/main" xmlns="" id="{F7EEF0C3-50E3-4770-B26E-3B051E9C6820}"/>
                </a:ext>
              </a:extLst>
            </p:cNvPr>
            <p:cNvSpPr/>
            <p:nvPr/>
          </p:nvSpPr>
          <p:spPr>
            <a:xfrm>
              <a:off x="366796" y="2853995"/>
              <a:ext cx="605477" cy="605477"/>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28" name="Textplatzhalter 10">
            <a:extLst>
              <a:ext uri="{FF2B5EF4-FFF2-40B4-BE49-F238E27FC236}">
                <a16:creationId xmlns:a16="http://schemas.microsoft.com/office/drawing/2014/main" xmlns="" id="{C5449A8D-EA73-4DF4-BECB-226D0F64BB61}"/>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Agenturfoto. Mit Model gestellt.</a:t>
            </a:r>
          </a:p>
        </p:txBody>
      </p:sp>
      <p:cxnSp>
        <p:nvCxnSpPr>
          <p:cNvPr id="27" name="Gerade Verbindung 35">
            <a:extLst>
              <a:ext uri="{FF2B5EF4-FFF2-40B4-BE49-F238E27FC236}">
                <a16:creationId xmlns:a16="http://schemas.microsoft.com/office/drawing/2014/main" xmlns="" id="{D8F80E40-BE8D-4E44-AF17-D514A03B18FE}"/>
              </a:ext>
            </a:extLst>
          </p:cNvPr>
          <p:cNvCxnSpPr>
            <a:cxnSpLocks/>
          </p:cNvCxnSpPr>
          <p:nvPr/>
        </p:nvCxnSpPr>
        <p:spPr>
          <a:xfrm>
            <a:off x="502919" y="1604834"/>
            <a:ext cx="4313881" cy="0"/>
          </a:xfrm>
          <a:prstGeom prst="line">
            <a:avLst/>
          </a:prstGeom>
          <a:solidFill>
            <a:schemeClr val="bg1">
              <a:alpha val="25000"/>
            </a:schemeClr>
          </a:solidFill>
          <a:ln w="22225">
            <a:gradFill>
              <a:gsLst>
                <a:gs pos="0">
                  <a:schemeClr val="accent2"/>
                </a:gs>
                <a:gs pos="100000">
                  <a:srgbClr val="1494D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xmlns="" id="{BCCB822D-3507-BC46-944D-0B3FB760078C}"/>
              </a:ext>
            </a:extLst>
          </p:cNvPr>
          <p:cNvCxnSpPr>
            <a:cxnSpLocks/>
          </p:cNvCxnSpPr>
          <p:nvPr/>
        </p:nvCxnSpPr>
        <p:spPr>
          <a:xfrm>
            <a:off x="502919" y="2411234"/>
            <a:ext cx="4313881" cy="0"/>
          </a:xfrm>
          <a:prstGeom prst="line">
            <a:avLst/>
          </a:prstGeom>
          <a:solidFill>
            <a:schemeClr val="bg1">
              <a:alpha val="25000"/>
            </a:schemeClr>
          </a:solidFill>
          <a:ln w="22225">
            <a:gradFill>
              <a:gsLst>
                <a:gs pos="0">
                  <a:schemeClr val="accent2"/>
                </a:gs>
                <a:gs pos="100000">
                  <a:srgbClr val="1494D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xmlns="" id="{37EC5650-442A-B14C-B088-223C20172394}"/>
              </a:ext>
            </a:extLst>
          </p:cNvPr>
          <p:cNvCxnSpPr>
            <a:cxnSpLocks/>
          </p:cNvCxnSpPr>
          <p:nvPr/>
        </p:nvCxnSpPr>
        <p:spPr>
          <a:xfrm>
            <a:off x="502919" y="3160034"/>
            <a:ext cx="4313881" cy="0"/>
          </a:xfrm>
          <a:prstGeom prst="line">
            <a:avLst/>
          </a:prstGeom>
          <a:solidFill>
            <a:schemeClr val="bg1">
              <a:alpha val="25000"/>
            </a:schemeClr>
          </a:solidFill>
          <a:ln w="22225">
            <a:gradFill>
              <a:gsLst>
                <a:gs pos="0">
                  <a:schemeClr val="accent2"/>
                </a:gs>
                <a:gs pos="100000">
                  <a:srgbClr val="1494D3"/>
                </a:gs>
              </a:gsLst>
              <a:lin ang="5400000" scaled="1"/>
            </a:gradFill>
          </a:ln>
        </p:spPr>
        <p:style>
          <a:lnRef idx="1">
            <a:schemeClr val="accent1"/>
          </a:lnRef>
          <a:fillRef idx="0">
            <a:schemeClr val="accent1"/>
          </a:fillRef>
          <a:effectRef idx="0">
            <a:schemeClr val="accent1"/>
          </a:effectRef>
          <a:fontRef idx="minor">
            <a:schemeClr val="tx1"/>
          </a:fontRef>
        </p:style>
      </p:cxnSp>
      <p:sp>
        <p:nvSpPr>
          <p:cNvPr id="31" name="Datumsplatzhalter 4">
            <a:extLst>
              <a:ext uri="{FF2B5EF4-FFF2-40B4-BE49-F238E27FC236}">
                <a16:creationId xmlns:a16="http://schemas.microsoft.com/office/drawing/2014/main" xmlns="" id="{641FD551-0603-4720-8758-67DB861A4DA7}"/>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32" name="Foliennummernplatzhalter 1">
            <a:extLst>
              <a:ext uri="{FF2B5EF4-FFF2-40B4-BE49-F238E27FC236}">
                <a16:creationId xmlns:a16="http://schemas.microsoft.com/office/drawing/2014/main" xmlns="" id="{05D5F306-1684-4D9A-8041-6C500FE2CD1F}"/>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49</a:t>
            </a:fld>
            <a:endParaRPr lang="en-US"/>
          </a:p>
        </p:txBody>
      </p:sp>
    </p:spTree>
    <p:extLst>
      <p:ext uri="{BB962C8B-B14F-4D97-AF65-F5344CB8AC3E}">
        <p14:creationId xmlns:p14="http://schemas.microsoft.com/office/powerpoint/2010/main" val="264060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a:extLst>
              <a:ext uri="{FF2B5EF4-FFF2-40B4-BE49-F238E27FC236}">
                <a16:creationId xmlns:a16="http://schemas.microsoft.com/office/drawing/2014/main" xmlns="" id="{754744F8-EF6A-DF40-9A49-272FBED65236}"/>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818890" y="0"/>
            <a:ext cx="4325110" cy="5143500"/>
          </a:xfrm>
        </p:spPr>
      </p:pic>
      <p:sp>
        <p:nvSpPr>
          <p:cNvPr id="7" name="Titel 6">
            <a:extLst>
              <a:ext uri="{FF2B5EF4-FFF2-40B4-BE49-F238E27FC236}">
                <a16:creationId xmlns:a16="http://schemas.microsoft.com/office/drawing/2014/main" xmlns="" id="{6140D3D9-932F-4D9A-9716-95A8C6D0485D}"/>
              </a:ext>
            </a:extLst>
          </p:cNvPr>
          <p:cNvSpPr>
            <a:spLocks noGrp="1"/>
          </p:cNvSpPr>
          <p:nvPr>
            <p:ph type="title"/>
          </p:nvPr>
        </p:nvSpPr>
        <p:spPr/>
        <p:txBody>
          <a:bodyPr/>
          <a:lstStyle/>
          <a:p>
            <a:r>
              <a:rPr lang="de-DE"/>
              <a:t>Eigenschaften und Funktionalitäten</a:t>
            </a:r>
          </a:p>
        </p:txBody>
      </p:sp>
      <p:grpSp>
        <p:nvGrpSpPr>
          <p:cNvPr id="8" name="Gruppieren 7">
            <a:extLst>
              <a:ext uri="{FF2B5EF4-FFF2-40B4-BE49-F238E27FC236}">
                <a16:creationId xmlns:a16="http://schemas.microsoft.com/office/drawing/2014/main" xmlns="" id="{CC3BE231-9127-4059-8F2E-91066F6BEC56}"/>
              </a:ext>
            </a:extLst>
          </p:cNvPr>
          <p:cNvGrpSpPr/>
          <p:nvPr/>
        </p:nvGrpSpPr>
        <p:grpSpPr>
          <a:xfrm>
            <a:off x="2296902" y="3245066"/>
            <a:ext cx="1619061" cy="1201202"/>
            <a:chOff x="2462231" y="2634398"/>
            <a:chExt cx="1938458" cy="1438167"/>
          </a:xfrm>
        </p:grpSpPr>
        <p:pic>
          <p:nvPicPr>
            <p:cNvPr id="12" name="Picture 6">
              <a:extLst>
                <a:ext uri="{FF2B5EF4-FFF2-40B4-BE49-F238E27FC236}">
                  <a16:creationId xmlns:a16="http://schemas.microsoft.com/office/drawing/2014/main" xmlns="" id="{2D98E316-DB93-45A5-BABD-829AB37860E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96105" y="2634398"/>
              <a:ext cx="1104584" cy="1438167"/>
            </a:xfrm>
            <a:prstGeom prst="rect">
              <a:avLst/>
            </a:prstGeom>
          </p:spPr>
        </p:pic>
        <p:pic>
          <p:nvPicPr>
            <p:cNvPr id="16" name="Grafik 15" descr="Ein Bild, das sitzend, dunkel, klein, Papier enthält.&#10;&#10;Automatisch generierte Beschreibung">
              <a:extLst>
                <a:ext uri="{FF2B5EF4-FFF2-40B4-BE49-F238E27FC236}">
                  <a16:creationId xmlns:a16="http://schemas.microsoft.com/office/drawing/2014/main" xmlns="" id="{60B412DA-3191-4C84-9F7C-B12E3445CF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2231" y="2772618"/>
              <a:ext cx="1161726" cy="1161726"/>
            </a:xfrm>
            <a:prstGeom prst="rect">
              <a:avLst/>
            </a:prstGeom>
          </p:spPr>
        </p:pic>
      </p:grpSp>
      <p:sp>
        <p:nvSpPr>
          <p:cNvPr id="15" name="Textplatzhalter 10">
            <a:extLst>
              <a:ext uri="{FF2B5EF4-FFF2-40B4-BE49-F238E27FC236}">
                <a16:creationId xmlns:a16="http://schemas.microsoft.com/office/drawing/2014/main" xmlns="" id="{D81A7D13-6255-4BED-B90F-482006F500AD}"/>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solidFill>
                <a:latin typeface="Calibri" panose="020F0502020204030204" pitchFamily="34" charset="0"/>
                <a:cs typeface="Calibri" panose="020F0502020204030204" pitchFamily="34" charset="0"/>
              </a:rPr>
              <a:t>Agenturfoto. Mit Model gestellt.</a:t>
            </a:r>
          </a:p>
        </p:txBody>
      </p:sp>
      <p:pic>
        <p:nvPicPr>
          <p:cNvPr id="21" name="Grafik 20">
            <a:extLst>
              <a:ext uri="{FF2B5EF4-FFF2-40B4-BE49-F238E27FC236}">
                <a16:creationId xmlns:a16="http://schemas.microsoft.com/office/drawing/2014/main" xmlns="" id="{2B27A53B-2342-45BB-9281-6326B18CFF0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385162" y="1708735"/>
            <a:ext cx="1497609" cy="990329"/>
          </a:xfrm>
          <a:prstGeom prst="rect">
            <a:avLst/>
          </a:prstGeom>
        </p:spPr>
      </p:pic>
      <p:pic>
        <p:nvPicPr>
          <p:cNvPr id="6" name="Grafik 5">
            <a:extLst>
              <a:ext uri="{FF2B5EF4-FFF2-40B4-BE49-F238E27FC236}">
                <a16:creationId xmlns:a16="http://schemas.microsoft.com/office/drawing/2014/main" xmlns="" id="{E28052F1-5DBF-42E3-B826-F5467B24A8A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19923" y="972000"/>
            <a:ext cx="2078094" cy="3633224"/>
          </a:xfrm>
          <a:prstGeom prst="rect">
            <a:avLst/>
          </a:prstGeom>
        </p:spPr>
      </p:pic>
      <p:sp>
        <p:nvSpPr>
          <p:cNvPr id="20" name="Datumsplatzhalter 4">
            <a:extLst>
              <a:ext uri="{FF2B5EF4-FFF2-40B4-BE49-F238E27FC236}">
                <a16:creationId xmlns:a16="http://schemas.microsoft.com/office/drawing/2014/main" xmlns="" id="{7C2C231F-33CF-4E17-8C22-BCD8F10A2A00}"/>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22" name="Foliennummernplatzhalter 1">
            <a:extLst>
              <a:ext uri="{FF2B5EF4-FFF2-40B4-BE49-F238E27FC236}">
                <a16:creationId xmlns:a16="http://schemas.microsoft.com/office/drawing/2014/main" xmlns="" id="{858BE95A-9929-429D-80BE-CF7CF01490A2}"/>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5</a:t>
            </a:fld>
            <a:endParaRPr lang="en-US">
              <a:solidFill>
                <a:schemeClr val="bg1"/>
              </a:solidFill>
            </a:endParaRPr>
          </a:p>
        </p:txBody>
      </p:sp>
    </p:spTree>
    <p:extLst>
      <p:ext uri="{BB962C8B-B14F-4D97-AF65-F5344CB8AC3E}">
        <p14:creationId xmlns:p14="http://schemas.microsoft.com/office/powerpoint/2010/main" val="421365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4" name="Bildplatzhalter 8">
            <a:extLst>
              <a:ext uri="{FF2B5EF4-FFF2-40B4-BE49-F238E27FC236}">
                <a16:creationId xmlns:a16="http://schemas.microsoft.com/office/drawing/2014/main" xmlns="" id="{EA7A7DBC-FAE6-403F-8AD9-0981B13B45C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4818890" y="0"/>
            <a:ext cx="4325110" cy="5143500"/>
          </a:xfrm>
        </p:spPr>
      </p:pic>
      <p:pic>
        <p:nvPicPr>
          <p:cNvPr id="15" name="Grafik 14">
            <a:extLst>
              <a:ext uri="{FF2B5EF4-FFF2-40B4-BE49-F238E27FC236}">
                <a16:creationId xmlns:a16="http://schemas.microsoft.com/office/drawing/2014/main" xmlns="" id="{AC37CC3D-C894-495A-B8C4-F2CAF035D9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1276" y="1795849"/>
            <a:ext cx="3342448" cy="2901226"/>
          </a:xfrm>
          <a:prstGeom prst="rect">
            <a:avLst/>
          </a:prstGeom>
        </p:spPr>
      </p:pic>
      <p:sp>
        <p:nvSpPr>
          <p:cNvPr id="10" name="Textplatzhalter 9">
            <a:extLst>
              <a:ext uri="{FF2B5EF4-FFF2-40B4-BE49-F238E27FC236}">
                <a16:creationId xmlns:a16="http://schemas.microsoft.com/office/drawing/2014/main" xmlns="" id="{3C8CBC40-A016-441F-A343-B3219FAE3A85}"/>
              </a:ext>
            </a:extLst>
          </p:cNvPr>
          <p:cNvSpPr>
            <a:spLocks noGrp="1"/>
          </p:cNvSpPr>
          <p:nvPr>
            <p:ph type="body" sz="quarter" idx="11"/>
          </p:nvPr>
        </p:nvSpPr>
        <p:spPr/>
        <p:txBody>
          <a:bodyPr/>
          <a:lstStyle/>
          <a:p>
            <a:r>
              <a:rPr lang="de-DE" b="1">
                <a:solidFill>
                  <a:schemeClr val="bg1"/>
                </a:solidFill>
              </a:rPr>
              <a:t>1. </a:t>
            </a:r>
            <a:r>
              <a:rPr lang="de-DE" err="1">
                <a:solidFill>
                  <a:schemeClr val="bg1"/>
                </a:solidFill>
              </a:rPr>
              <a:t>LibreView</a:t>
            </a:r>
            <a:r>
              <a:rPr lang="de-DE">
                <a:solidFill>
                  <a:schemeClr val="bg1"/>
                </a:solidFill>
              </a:rPr>
              <a:t> ist eine cloudbasierte Anwendung, die von </a:t>
            </a:r>
            <a:r>
              <a:rPr lang="de-DE" err="1">
                <a:solidFill>
                  <a:schemeClr val="bg1"/>
                </a:solidFill>
              </a:rPr>
              <a:t>Newyu</a:t>
            </a:r>
            <a:r>
              <a:rPr lang="de-DE">
                <a:solidFill>
                  <a:schemeClr val="bg1"/>
                </a:solidFill>
              </a:rPr>
              <a:t>, Inc. bereitgestellt wird.</a:t>
            </a:r>
          </a:p>
        </p:txBody>
      </p:sp>
      <p:pic>
        <p:nvPicPr>
          <p:cNvPr id="13" name="Grafik 12">
            <a:extLst>
              <a:ext uri="{FF2B5EF4-FFF2-40B4-BE49-F238E27FC236}">
                <a16:creationId xmlns:a16="http://schemas.microsoft.com/office/drawing/2014/main" xmlns="" id="{2DB06E7F-1844-44F2-B3F6-132A9102C00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92533" y="2627316"/>
            <a:ext cx="1079467" cy="1883669"/>
          </a:xfrm>
          <a:prstGeom prst="rect">
            <a:avLst/>
          </a:prstGeom>
        </p:spPr>
      </p:pic>
      <p:pic>
        <p:nvPicPr>
          <p:cNvPr id="17" name="Grafik 16" descr="Ein Bild, das Zeichnung enthält.&#10;&#10;Automatisch generierte Beschreibung">
            <a:extLst>
              <a:ext uri="{FF2B5EF4-FFF2-40B4-BE49-F238E27FC236}">
                <a16:creationId xmlns:a16="http://schemas.microsoft.com/office/drawing/2014/main" xmlns="" id="{AE35DBBE-8C25-4A1E-B63E-FD13F779DA7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3007" r="-3134"/>
          <a:stretch/>
        </p:blipFill>
        <p:spPr>
          <a:xfrm>
            <a:off x="398228" y="185109"/>
            <a:ext cx="1955112" cy="533285"/>
          </a:xfrm>
          <a:prstGeom prst="rect">
            <a:avLst/>
          </a:prstGeom>
          <a:noFill/>
        </p:spPr>
      </p:pic>
      <p:sp>
        <p:nvSpPr>
          <p:cNvPr id="19" name="Textfeld 18">
            <a:extLst>
              <a:ext uri="{FF2B5EF4-FFF2-40B4-BE49-F238E27FC236}">
                <a16:creationId xmlns:a16="http://schemas.microsoft.com/office/drawing/2014/main" xmlns="" id="{02204282-4030-4A96-881A-E3DE42F6B6A8}"/>
              </a:ext>
            </a:extLst>
          </p:cNvPr>
          <p:cNvSpPr txBox="1"/>
          <p:nvPr/>
        </p:nvSpPr>
        <p:spPr>
          <a:xfrm>
            <a:off x="2215229" y="212314"/>
            <a:ext cx="281781" cy="261610"/>
          </a:xfrm>
          <a:prstGeom prst="rect">
            <a:avLst/>
          </a:prstGeom>
          <a:noFill/>
        </p:spPr>
        <p:txBody>
          <a:bodyPr wrap="square" rtlCol="0">
            <a:spAutoFit/>
          </a:bodyPr>
          <a:lstStyle/>
          <a:p>
            <a:r>
              <a:rPr lang="de-DE" sz="1100">
                <a:solidFill>
                  <a:schemeClr val="bg1"/>
                </a:solidFill>
                <a:latin typeface="+mj-lt"/>
                <a:cs typeface="Arial" panose="020B0604020202020204" pitchFamily="34" charset="0"/>
              </a:rPr>
              <a:t>1</a:t>
            </a:r>
          </a:p>
        </p:txBody>
      </p:sp>
      <p:sp>
        <p:nvSpPr>
          <p:cNvPr id="21" name="Textplatzhalter 10">
            <a:extLst>
              <a:ext uri="{FF2B5EF4-FFF2-40B4-BE49-F238E27FC236}">
                <a16:creationId xmlns:a16="http://schemas.microsoft.com/office/drawing/2014/main" xmlns="" id="{5594E125-ABE2-40E9-8E59-E11D31DFDA35}"/>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pic>
        <p:nvPicPr>
          <p:cNvPr id="12" name="Picture 8">
            <a:extLst>
              <a:ext uri="{FF2B5EF4-FFF2-40B4-BE49-F238E27FC236}">
                <a16:creationId xmlns:a16="http://schemas.microsoft.com/office/drawing/2014/main" xmlns="" id="{6FA6FDFB-CD76-4065-9B52-E8076AB2268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3102511" y="3977640"/>
            <a:ext cx="468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Datumsplatzhalter 4">
            <a:extLst>
              <a:ext uri="{FF2B5EF4-FFF2-40B4-BE49-F238E27FC236}">
                <a16:creationId xmlns:a16="http://schemas.microsoft.com/office/drawing/2014/main" xmlns="" id="{33F6D17E-2159-4F54-9F7A-E52696CCD180}"/>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2" name="Foliennummernplatzhalter 1">
            <a:extLst>
              <a:ext uri="{FF2B5EF4-FFF2-40B4-BE49-F238E27FC236}">
                <a16:creationId xmlns:a16="http://schemas.microsoft.com/office/drawing/2014/main" xmlns="" id="{6852C4DA-C236-4996-9DB1-2B03CD56E49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50</a:t>
            </a:fld>
            <a:endParaRPr lang="en-US"/>
          </a:p>
        </p:txBody>
      </p:sp>
    </p:spTree>
    <p:extLst>
      <p:ext uri="{BB962C8B-B14F-4D97-AF65-F5344CB8AC3E}">
        <p14:creationId xmlns:p14="http://schemas.microsoft.com/office/powerpoint/2010/main" val="169659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xmlns="" id="{0C5724D0-E341-8149-8912-A1FA949EB43C}"/>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4806330" y="0"/>
            <a:ext cx="4337669" cy="5143500"/>
          </a:xfrm>
        </p:spPr>
      </p:pic>
      <p:sp>
        <p:nvSpPr>
          <p:cNvPr id="8" name="Titel 7">
            <a:extLst>
              <a:ext uri="{FF2B5EF4-FFF2-40B4-BE49-F238E27FC236}">
                <a16:creationId xmlns:a16="http://schemas.microsoft.com/office/drawing/2014/main" xmlns="" id="{BEF5C4B5-704F-4615-B1E7-C43A7409EAC2}"/>
              </a:ext>
            </a:extLst>
          </p:cNvPr>
          <p:cNvSpPr>
            <a:spLocks noGrp="1"/>
          </p:cNvSpPr>
          <p:nvPr>
            <p:ph type="title"/>
          </p:nvPr>
        </p:nvSpPr>
        <p:spPr>
          <a:xfrm>
            <a:off x="502919" y="274320"/>
            <a:ext cx="4069081" cy="1339198"/>
          </a:xfrm>
        </p:spPr>
        <p:txBody>
          <a:bodyPr/>
          <a:lstStyle/>
          <a:p>
            <a:r>
              <a:rPr lang="de-DE"/>
              <a:t>LibreView</a:t>
            </a:r>
            <a:r>
              <a:rPr lang="de-DE" baseline="30000"/>
              <a:t>1</a:t>
            </a:r>
            <a:r>
              <a:rPr lang="de-DE"/>
              <a:t> – Die Lösung, um Glukosedaten auszuwerten</a:t>
            </a:r>
          </a:p>
        </p:txBody>
      </p:sp>
      <p:sp>
        <p:nvSpPr>
          <p:cNvPr id="10" name="Textplatzhalter 9">
            <a:extLst>
              <a:ext uri="{FF2B5EF4-FFF2-40B4-BE49-F238E27FC236}">
                <a16:creationId xmlns:a16="http://schemas.microsoft.com/office/drawing/2014/main" xmlns="" id="{3181B25D-1628-434E-99AA-E2F81B62B5A6}"/>
              </a:ext>
            </a:extLst>
          </p:cNvPr>
          <p:cNvSpPr>
            <a:spLocks noGrp="1"/>
          </p:cNvSpPr>
          <p:nvPr>
            <p:ph type="body" sz="quarter" idx="11"/>
          </p:nvPr>
        </p:nvSpPr>
        <p:spPr>
          <a:xfrm>
            <a:off x="503238" y="3866401"/>
            <a:ext cx="4179647" cy="907848"/>
          </a:xfrm>
        </p:spPr>
        <p:txBody>
          <a:bodyPr/>
          <a:lstStyle/>
          <a:p>
            <a:r>
              <a:rPr lang="de-DE" b="1"/>
              <a:t>1. </a:t>
            </a:r>
            <a:r>
              <a:rPr lang="de-DE" err="1"/>
              <a:t>LibreView</a:t>
            </a:r>
            <a:r>
              <a:rPr lang="de-DE"/>
              <a:t> ist eine cloudbasierte Anwendung, die von </a:t>
            </a:r>
            <a:r>
              <a:rPr lang="de-DE" err="1"/>
              <a:t>Newyu</a:t>
            </a:r>
            <a:r>
              <a:rPr lang="de-DE"/>
              <a:t>, Inc. bereitgestellt wird. </a:t>
            </a:r>
            <a:r>
              <a:rPr lang="de-DE" b="1"/>
              <a:t>2.</a:t>
            </a:r>
            <a:r>
              <a:rPr lang="de-DE"/>
              <a:t> Die </a:t>
            </a:r>
            <a:r>
              <a:rPr lang="de-DE" err="1"/>
              <a:t>LibreView</a:t>
            </a:r>
            <a:r>
              <a:rPr lang="de-DE"/>
              <a:t> Daten werden in ein virtuelles nicht öffentliches Netzwerk übertragen und auf einer SQL-Server-Datenbank gehostet. Die Daten sind auf Dateiebene verschlüsselt. Die Verschlüsselung und Art der Schlüsselspeicherfunktionen verhindern, dass der Cloud-Hosting-Anbieter (Amazon Web Services) die Daten einsehen kann. Bei Nutzung von </a:t>
            </a:r>
            <a:r>
              <a:rPr lang="de-DE" err="1"/>
              <a:t>LibreView</a:t>
            </a:r>
            <a:r>
              <a:rPr lang="de-DE"/>
              <a:t> in Deutschland werden die Daten auf Servern in der EU gehostet. Der Zugang zum jeweiligen Nutzer-Account ist passwortgeschützt. </a:t>
            </a:r>
          </a:p>
        </p:txBody>
      </p:sp>
      <p:sp>
        <p:nvSpPr>
          <p:cNvPr id="13" name="Textfeld 12">
            <a:extLst>
              <a:ext uri="{FF2B5EF4-FFF2-40B4-BE49-F238E27FC236}">
                <a16:creationId xmlns:a16="http://schemas.microsoft.com/office/drawing/2014/main" xmlns="" id="{60468915-AD08-44F3-819C-E4B031D3A20D}"/>
              </a:ext>
            </a:extLst>
          </p:cNvPr>
          <p:cNvSpPr txBox="1"/>
          <p:nvPr/>
        </p:nvSpPr>
        <p:spPr>
          <a:xfrm>
            <a:off x="509633" y="3554643"/>
            <a:ext cx="4185812" cy="430887"/>
          </a:xfrm>
          <a:prstGeom prst="rect">
            <a:avLst/>
          </a:prstGeom>
          <a:noFill/>
        </p:spPr>
        <p:txBody>
          <a:bodyPr wrap="square" lIns="0" tIns="0" rIns="0" bIns="0" rtlCol="0">
            <a:spAutoFit/>
          </a:bodyPr>
          <a:lstStyle/>
          <a:p>
            <a:r>
              <a:rPr lang="de-DE" sz="1400"/>
              <a:t>Die Glukosedaten Ihrer Patienten in einem sicheren</a:t>
            </a:r>
            <a:r>
              <a:rPr lang="de-DE" sz="1400" baseline="30000"/>
              <a:t>2</a:t>
            </a:r>
            <a:r>
              <a:rPr lang="de-DE" sz="1400"/>
              <a:t>, cloudbasierten Diabetesmanagement-System.</a:t>
            </a:r>
          </a:p>
        </p:txBody>
      </p:sp>
      <p:pic>
        <p:nvPicPr>
          <p:cNvPr id="15" name="Grafik 14">
            <a:extLst>
              <a:ext uri="{FF2B5EF4-FFF2-40B4-BE49-F238E27FC236}">
                <a16:creationId xmlns:a16="http://schemas.microsoft.com/office/drawing/2014/main" xmlns="" id="{61A05AD8-E678-4E88-9190-9A5623D9155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3317" y="1370024"/>
            <a:ext cx="3836020" cy="2393256"/>
          </a:xfrm>
          <a:prstGeom prst="rect">
            <a:avLst/>
          </a:prstGeom>
        </p:spPr>
      </p:pic>
      <p:sp>
        <p:nvSpPr>
          <p:cNvPr id="17" name="Textplatzhalter 10">
            <a:extLst>
              <a:ext uri="{FF2B5EF4-FFF2-40B4-BE49-F238E27FC236}">
                <a16:creationId xmlns:a16="http://schemas.microsoft.com/office/drawing/2014/main" xmlns="" id="{1076848D-DF27-4A60-AE5E-11F01AF82CFA}"/>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solidFill>
                <a:latin typeface="Calibri" panose="020F0502020204030204" pitchFamily="34" charset="0"/>
                <a:cs typeface="Calibri" panose="020F0502020204030204" pitchFamily="34" charset="0"/>
              </a:rPr>
              <a:t>Agenturfoto. Mit Model gestellt.</a:t>
            </a:r>
          </a:p>
        </p:txBody>
      </p:sp>
      <p:sp>
        <p:nvSpPr>
          <p:cNvPr id="14" name="Datumsplatzhalter 4">
            <a:extLst>
              <a:ext uri="{FF2B5EF4-FFF2-40B4-BE49-F238E27FC236}">
                <a16:creationId xmlns:a16="http://schemas.microsoft.com/office/drawing/2014/main" xmlns="" id="{A5CD00BB-E170-42AD-B2E3-E119F26B576D}"/>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16" name="Foliennummernplatzhalter 1">
            <a:extLst>
              <a:ext uri="{FF2B5EF4-FFF2-40B4-BE49-F238E27FC236}">
                <a16:creationId xmlns:a16="http://schemas.microsoft.com/office/drawing/2014/main" xmlns="" id="{97CB9791-6A3A-439C-9FCD-DE7740FBE2E1}"/>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51</a:t>
            </a:fld>
            <a:endParaRPr lang="en-US">
              <a:solidFill>
                <a:schemeClr val="bg1"/>
              </a:solidFill>
            </a:endParaRPr>
          </a:p>
        </p:txBody>
      </p:sp>
    </p:spTree>
    <p:extLst>
      <p:ext uri="{BB962C8B-B14F-4D97-AF65-F5344CB8AC3E}">
        <p14:creationId xmlns:p14="http://schemas.microsoft.com/office/powerpoint/2010/main" val="311595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7">
            <a:extLst>
              <a:ext uri="{FF2B5EF4-FFF2-40B4-BE49-F238E27FC236}">
                <a16:creationId xmlns:a16="http://schemas.microsoft.com/office/drawing/2014/main" xmlns="" id="{57BE73CE-C713-584B-B735-2FA292D2DA0A}"/>
              </a:ext>
            </a:extLst>
          </p:cNvPr>
          <p:cNvSpPr/>
          <p:nvPr/>
        </p:nvSpPr>
        <p:spPr>
          <a:xfrm>
            <a:off x="485085" y="1623886"/>
            <a:ext cx="8155991" cy="2287714"/>
          </a:xfrm>
          <a:custGeom>
            <a:avLst/>
            <a:gdLst/>
            <a:ahLst/>
            <a:cxnLst/>
            <a:rect l="l" t="t" r="r" b="b"/>
            <a:pathLst>
              <a:path w="7592695" h="2350135">
                <a:moveTo>
                  <a:pt x="144005" y="0"/>
                </a:moveTo>
                <a:lnTo>
                  <a:pt x="98490" y="7341"/>
                </a:lnTo>
                <a:lnTo>
                  <a:pt x="58959" y="27785"/>
                </a:lnTo>
                <a:lnTo>
                  <a:pt x="27785" y="58959"/>
                </a:lnTo>
                <a:lnTo>
                  <a:pt x="7341" y="98490"/>
                </a:lnTo>
                <a:lnTo>
                  <a:pt x="0" y="144005"/>
                </a:lnTo>
                <a:lnTo>
                  <a:pt x="0" y="2205748"/>
                </a:lnTo>
                <a:lnTo>
                  <a:pt x="7341" y="2251263"/>
                </a:lnTo>
                <a:lnTo>
                  <a:pt x="27785" y="2290794"/>
                </a:lnTo>
                <a:lnTo>
                  <a:pt x="58959" y="2321968"/>
                </a:lnTo>
                <a:lnTo>
                  <a:pt x="98490" y="2342412"/>
                </a:lnTo>
                <a:lnTo>
                  <a:pt x="144005" y="2349754"/>
                </a:lnTo>
                <a:lnTo>
                  <a:pt x="7448384" y="2349754"/>
                </a:lnTo>
                <a:lnTo>
                  <a:pt x="7493898" y="2342412"/>
                </a:lnTo>
                <a:lnTo>
                  <a:pt x="7533426" y="2321968"/>
                </a:lnTo>
                <a:lnTo>
                  <a:pt x="7564595" y="2290794"/>
                </a:lnTo>
                <a:lnTo>
                  <a:pt x="7585036" y="2251263"/>
                </a:lnTo>
                <a:lnTo>
                  <a:pt x="7592377" y="2205748"/>
                </a:lnTo>
                <a:lnTo>
                  <a:pt x="7592377" y="144005"/>
                </a:lnTo>
                <a:lnTo>
                  <a:pt x="7585036" y="98490"/>
                </a:lnTo>
                <a:lnTo>
                  <a:pt x="7564595" y="58959"/>
                </a:lnTo>
                <a:lnTo>
                  <a:pt x="7533426" y="27785"/>
                </a:lnTo>
                <a:lnTo>
                  <a:pt x="7493898" y="7341"/>
                </a:lnTo>
                <a:lnTo>
                  <a:pt x="7448384" y="0"/>
                </a:lnTo>
                <a:lnTo>
                  <a:pt x="144005" y="0"/>
                </a:lnTo>
                <a:close/>
              </a:path>
            </a:pathLst>
          </a:custGeom>
          <a:gradFill>
            <a:gsLst>
              <a:gs pos="50000">
                <a:srgbClr val="2453A3"/>
              </a:gs>
              <a:gs pos="0">
                <a:schemeClr val="accent2"/>
              </a:gs>
              <a:gs pos="100000">
                <a:schemeClr val="accent5"/>
              </a:gs>
            </a:gsLst>
            <a:lin ang="0" scaled="0"/>
          </a:gradFill>
          <a:ln w="19050">
            <a:noFill/>
          </a:ln>
        </p:spPr>
        <p:txBody>
          <a:bodyPr wrap="square" lIns="0" tIns="0" rIns="0" bIns="0" rtlCol="0"/>
          <a:lstStyle/>
          <a:p>
            <a:pPr defTabSz="1219170"/>
            <a:endParaRPr lang="de-DE" sz="1904">
              <a:solidFill>
                <a:srgbClr val="000000"/>
              </a:solidFill>
              <a:latin typeface="Arial" panose="020B0604020202020204"/>
            </a:endParaRPr>
          </a:p>
        </p:txBody>
      </p:sp>
      <p:sp>
        <p:nvSpPr>
          <p:cNvPr id="54" name="object 6">
            <a:extLst>
              <a:ext uri="{FF2B5EF4-FFF2-40B4-BE49-F238E27FC236}">
                <a16:creationId xmlns:a16="http://schemas.microsoft.com/office/drawing/2014/main" xmlns="" id="{4F2F85AA-2F35-9246-A714-370625C12ADB}"/>
              </a:ext>
            </a:extLst>
          </p:cNvPr>
          <p:cNvSpPr txBox="1"/>
          <p:nvPr/>
        </p:nvSpPr>
        <p:spPr>
          <a:xfrm>
            <a:off x="3010853" y="2223636"/>
            <a:ext cx="3118823" cy="900514"/>
          </a:xfrm>
          <a:prstGeom prst="rect">
            <a:avLst/>
          </a:prstGeom>
        </p:spPr>
        <p:txBody>
          <a:bodyPr vert="horz" wrap="square" lIns="0" tIns="61225" rIns="0" bIns="0" rtlCol="0">
            <a:spAutoFit/>
          </a:bodyPr>
          <a:lstStyle/>
          <a:p>
            <a:pPr marL="7938" indent="7938">
              <a:spcBef>
                <a:spcPts val="482"/>
              </a:spcBef>
            </a:pPr>
            <a:r>
              <a:rPr lang="de-DE" sz="1200" b="1" spc="7">
                <a:solidFill>
                  <a:schemeClr val="bg1"/>
                </a:solidFill>
                <a:latin typeface="+mj-lt"/>
                <a:cs typeface="Arial"/>
              </a:rPr>
              <a:t>Einfaches</a:t>
            </a:r>
            <a:r>
              <a:rPr lang="de-DE" sz="1200" b="1" spc="2">
                <a:solidFill>
                  <a:schemeClr val="bg1"/>
                </a:solidFill>
                <a:latin typeface="+mj-lt"/>
                <a:cs typeface="Arial"/>
              </a:rPr>
              <a:t> </a:t>
            </a:r>
            <a:r>
              <a:rPr lang="de-DE" sz="1200" b="1" spc="7">
                <a:solidFill>
                  <a:schemeClr val="bg1"/>
                </a:solidFill>
                <a:latin typeface="+mj-lt"/>
                <a:cs typeface="Arial"/>
              </a:rPr>
              <a:t>Hochladen</a:t>
            </a:r>
            <a:r>
              <a:rPr lang="de-DE" sz="1200" b="1" spc="10" baseline="31986">
                <a:solidFill>
                  <a:schemeClr val="bg1"/>
                </a:solidFill>
                <a:latin typeface="+mj-lt"/>
                <a:cs typeface="Arial"/>
              </a:rPr>
              <a:t>3</a:t>
            </a:r>
            <a:endParaRPr lang="de-DE" sz="1200" baseline="31986">
              <a:solidFill>
                <a:schemeClr val="bg1"/>
              </a:solidFill>
              <a:latin typeface="+mj-lt"/>
              <a:cs typeface="Arial"/>
            </a:endParaRPr>
          </a:p>
          <a:p>
            <a:pPr marL="314325" marR="98769" lvl="1">
              <a:lnSpc>
                <a:spcPct val="100499"/>
              </a:lnSpc>
              <a:spcBef>
                <a:spcPts val="302"/>
              </a:spcBef>
            </a:pPr>
            <a:r>
              <a:rPr lang="de-DE" sz="1000" b="1" spc="2">
                <a:solidFill>
                  <a:schemeClr val="bg1"/>
                </a:solidFill>
                <a:latin typeface="+mj-lt"/>
                <a:cs typeface="Arial"/>
              </a:rPr>
              <a:t>Mit dem Smartphone: </a:t>
            </a:r>
            <a:br>
              <a:rPr lang="de-DE" sz="1000" b="1" spc="2">
                <a:solidFill>
                  <a:schemeClr val="bg1"/>
                </a:solidFill>
                <a:latin typeface="+mj-lt"/>
                <a:cs typeface="Arial"/>
              </a:rPr>
            </a:br>
            <a:r>
              <a:rPr lang="de-DE" sz="1000">
                <a:solidFill>
                  <a:schemeClr val="bg1"/>
                </a:solidFill>
                <a:latin typeface="+mj-lt"/>
                <a:cs typeface="Arial"/>
              </a:rPr>
              <a:t>Die </a:t>
            </a:r>
            <a:r>
              <a:rPr lang="de-DE" sz="1000" spc="2" err="1">
                <a:solidFill>
                  <a:schemeClr val="bg1"/>
                </a:solidFill>
                <a:latin typeface="+mj-lt"/>
                <a:cs typeface="Arial"/>
              </a:rPr>
              <a:t>FreeStyle</a:t>
            </a:r>
            <a:r>
              <a:rPr lang="de-DE" sz="1000" spc="2">
                <a:solidFill>
                  <a:schemeClr val="bg1"/>
                </a:solidFill>
                <a:latin typeface="+mj-lt"/>
                <a:cs typeface="Arial"/>
              </a:rPr>
              <a:t> </a:t>
            </a:r>
            <a:r>
              <a:rPr lang="de-DE" sz="1000" err="1">
                <a:solidFill>
                  <a:schemeClr val="bg1"/>
                </a:solidFill>
                <a:latin typeface="+mj-lt"/>
                <a:cs typeface="Arial"/>
              </a:rPr>
              <a:t>LibreLink</a:t>
            </a:r>
            <a:r>
              <a:rPr lang="de-DE" sz="1000">
                <a:solidFill>
                  <a:schemeClr val="bg1"/>
                </a:solidFill>
                <a:latin typeface="+mj-lt"/>
                <a:cs typeface="Arial"/>
              </a:rPr>
              <a:t> App</a:t>
            </a:r>
            <a:r>
              <a:rPr lang="de-DE" sz="1000" baseline="32407">
                <a:solidFill>
                  <a:schemeClr val="bg1"/>
                </a:solidFill>
                <a:latin typeface="+mj-lt"/>
                <a:cs typeface="Arial"/>
              </a:rPr>
              <a:t>4,5</a:t>
            </a:r>
            <a:r>
              <a:rPr lang="de-DE" sz="1000">
                <a:solidFill>
                  <a:schemeClr val="bg1"/>
                </a:solidFill>
                <a:latin typeface="+mj-lt"/>
                <a:cs typeface="Arial"/>
              </a:rPr>
              <a:t> übermittelt die gescannten </a:t>
            </a:r>
            <a:r>
              <a:rPr lang="de-DE" sz="1000" spc="2">
                <a:solidFill>
                  <a:schemeClr val="bg1"/>
                </a:solidFill>
                <a:latin typeface="+mj-lt"/>
                <a:cs typeface="Arial"/>
              </a:rPr>
              <a:t>Glukosewerte </a:t>
            </a:r>
            <a:r>
              <a:rPr lang="de-DE" sz="1000">
                <a:solidFill>
                  <a:schemeClr val="bg1"/>
                </a:solidFill>
                <a:latin typeface="+mj-lt"/>
                <a:cs typeface="Arial"/>
              </a:rPr>
              <a:t>bei bestehender </a:t>
            </a:r>
            <a:r>
              <a:rPr lang="de-DE" sz="1000" spc="2">
                <a:solidFill>
                  <a:schemeClr val="bg1"/>
                </a:solidFill>
                <a:latin typeface="+mj-lt"/>
                <a:cs typeface="Arial"/>
              </a:rPr>
              <a:t>Internetverbindung </a:t>
            </a:r>
            <a:r>
              <a:rPr lang="de-DE" sz="1000">
                <a:solidFill>
                  <a:schemeClr val="bg1"/>
                </a:solidFill>
                <a:latin typeface="+mj-lt"/>
                <a:cs typeface="Arial"/>
              </a:rPr>
              <a:t>automatisch an</a:t>
            </a:r>
            <a:r>
              <a:rPr lang="de-DE" sz="1000" spc="-9">
                <a:solidFill>
                  <a:schemeClr val="bg1"/>
                </a:solidFill>
                <a:latin typeface="+mj-lt"/>
                <a:cs typeface="Arial"/>
              </a:rPr>
              <a:t> </a:t>
            </a:r>
            <a:r>
              <a:rPr lang="de-DE" sz="1000" spc="-7" err="1">
                <a:solidFill>
                  <a:schemeClr val="bg1"/>
                </a:solidFill>
                <a:latin typeface="+mj-lt"/>
                <a:cs typeface="Arial"/>
              </a:rPr>
              <a:t>LibreView</a:t>
            </a:r>
            <a:r>
              <a:rPr lang="de-DE" sz="1000" spc="-7">
                <a:solidFill>
                  <a:schemeClr val="bg1"/>
                </a:solidFill>
                <a:latin typeface="+mj-lt"/>
                <a:cs typeface="Arial"/>
              </a:rPr>
              <a:t>.</a:t>
            </a:r>
            <a:endParaRPr lang="de-DE" sz="1000">
              <a:solidFill>
                <a:schemeClr val="bg1"/>
              </a:solidFill>
              <a:latin typeface="+mj-lt"/>
              <a:cs typeface="Arial"/>
            </a:endParaRPr>
          </a:p>
        </p:txBody>
      </p:sp>
      <p:sp>
        <p:nvSpPr>
          <p:cNvPr id="55" name="object 7">
            <a:extLst>
              <a:ext uri="{FF2B5EF4-FFF2-40B4-BE49-F238E27FC236}">
                <a16:creationId xmlns:a16="http://schemas.microsoft.com/office/drawing/2014/main" xmlns="" id="{C63114F1-C0D2-204E-9C06-BFC8196D6713}"/>
              </a:ext>
            </a:extLst>
          </p:cNvPr>
          <p:cNvSpPr txBox="1"/>
          <p:nvPr/>
        </p:nvSpPr>
        <p:spPr>
          <a:xfrm>
            <a:off x="735353" y="2223636"/>
            <a:ext cx="2091486" cy="900514"/>
          </a:xfrm>
          <a:prstGeom prst="rect">
            <a:avLst/>
          </a:prstGeom>
        </p:spPr>
        <p:txBody>
          <a:bodyPr vert="horz" wrap="square" lIns="0" tIns="61225" rIns="0" bIns="0" rtlCol="0">
            <a:spAutoFit/>
          </a:bodyPr>
          <a:lstStyle/>
          <a:p>
            <a:pPr>
              <a:spcBef>
                <a:spcPts val="482"/>
              </a:spcBef>
            </a:pPr>
            <a:r>
              <a:rPr lang="de-DE" sz="1200" b="1" spc="7">
                <a:solidFill>
                  <a:schemeClr val="bg1"/>
                </a:solidFill>
                <a:latin typeface="+mj-lt"/>
                <a:cs typeface="Arial"/>
              </a:rPr>
              <a:t>Sicher</a:t>
            </a:r>
            <a:r>
              <a:rPr lang="de-DE" sz="1200" b="1" spc="10" baseline="31986">
                <a:solidFill>
                  <a:schemeClr val="bg1"/>
                </a:solidFill>
                <a:latin typeface="+mj-lt"/>
                <a:cs typeface="Arial"/>
              </a:rPr>
              <a:t>2 </a:t>
            </a:r>
            <a:r>
              <a:rPr lang="de-DE" sz="1200" b="1" spc="9">
                <a:solidFill>
                  <a:schemeClr val="bg1"/>
                </a:solidFill>
                <a:latin typeface="+mj-lt"/>
                <a:cs typeface="Arial"/>
              </a:rPr>
              <a:t>und</a:t>
            </a:r>
            <a:r>
              <a:rPr lang="de-DE" sz="1200" b="1" spc="-77">
                <a:solidFill>
                  <a:schemeClr val="bg1"/>
                </a:solidFill>
                <a:latin typeface="+mj-lt"/>
                <a:cs typeface="Arial"/>
              </a:rPr>
              <a:t> </a:t>
            </a:r>
            <a:r>
              <a:rPr lang="de-DE" sz="1200" b="1" spc="5">
                <a:solidFill>
                  <a:schemeClr val="bg1"/>
                </a:solidFill>
                <a:latin typeface="+mj-lt"/>
                <a:cs typeface="Arial"/>
              </a:rPr>
              <a:t>zuverlässig</a:t>
            </a:r>
            <a:endParaRPr lang="de-DE" sz="1200">
              <a:solidFill>
                <a:schemeClr val="bg1"/>
              </a:solidFill>
              <a:latin typeface="+mj-lt"/>
              <a:cs typeface="Arial"/>
            </a:endParaRPr>
          </a:p>
          <a:p>
            <a:pPr marL="7938" marR="131692">
              <a:lnSpc>
                <a:spcPct val="100499"/>
              </a:lnSpc>
              <a:spcBef>
                <a:spcPts val="302"/>
              </a:spcBef>
            </a:pPr>
            <a:r>
              <a:rPr lang="de-DE" sz="1000" spc="2">
                <a:solidFill>
                  <a:schemeClr val="bg1"/>
                </a:solidFill>
                <a:latin typeface="+mj-lt"/>
                <a:cs typeface="Arial"/>
              </a:rPr>
              <a:t>Jederzeit </a:t>
            </a:r>
            <a:r>
              <a:rPr lang="de-DE" sz="1000">
                <a:solidFill>
                  <a:schemeClr val="bg1"/>
                </a:solidFill>
                <a:latin typeface="+mj-lt"/>
                <a:cs typeface="Arial"/>
              </a:rPr>
              <a:t>und überall</a:t>
            </a:r>
            <a:r>
              <a:rPr lang="de-DE" sz="1000" baseline="32407">
                <a:solidFill>
                  <a:schemeClr val="bg1"/>
                </a:solidFill>
                <a:latin typeface="+mj-lt"/>
                <a:cs typeface="Arial"/>
              </a:rPr>
              <a:t>3 </a:t>
            </a:r>
            <a:r>
              <a:rPr lang="de-DE" sz="1000" spc="-2">
                <a:solidFill>
                  <a:schemeClr val="bg1"/>
                </a:solidFill>
                <a:latin typeface="+mj-lt"/>
                <a:cs typeface="Arial"/>
              </a:rPr>
              <a:t>Zugriff </a:t>
            </a:r>
            <a:r>
              <a:rPr lang="de-DE" sz="1000">
                <a:solidFill>
                  <a:schemeClr val="bg1"/>
                </a:solidFill>
                <a:latin typeface="+mj-lt"/>
                <a:cs typeface="Arial"/>
              </a:rPr>
              <a:t>auf </a:t>
            </a:r>
            <a:r>
              <a:rPr lang="de-DE" sz="1000" spc="2">
                <a:solidFill>
                  <a:schemeClr val="bg1"/>
                </a:solidFill>
                <a:latin typeface="+mj-lt"/>
                <a:cs typeface="Arial"/>
              </a:rPr>
              <a:t>Glukosedaten </a:t>
            </a:r>
            <a:r>
              <a:rPr lang="de-DE" sz="1000">
                <a:solidFill>
                  <a:schemeClr val="bg1"/>
                </a:solidFill>
                <a:latin typeface="+mj-lt"/>
                <a:cs typeface="Arial"/>
              </a:rPr>
              <a:t>in einem </a:t>
            </a:r>
            <a:r>
              <a:rPr lang="de-DE" sz="1000" spc="2">
                <a:solidFill>
                  <a:schemeClr val="bg1"/>
                </a:solidFill>
                <a:latin typeface="+mj-lt"/>
                <a:cs typeface="Arial"/>
              </a:rPr>
              <a:t>sicheren, </a:t>
            </a:r>
            <a:r>
              <a:rPr lang="de-DE" sz="1000">
                <a:solidFill>
                  <a:schemeClr val="bg1"/>
                </a:solidFill>
                <a:latin typeface="+mj-lt"/>
                <a:cs typeface="Arial"/>
              </a:rPr>
              <a:t>webbasierten Diabetesmanagement-System.</a:t>
            </a:r>
          </a:p>
        </p:txBody>
      </p:sp>
      <p:sp>
        <p:nvSpPr>
          <p:cNvPr id="56" name="object 8">
            <a:extLst>
              <a:ext uri="{FF2B5EF4-FFF2-40B4-BE49-F238E27FC236}">
                <a16:creationId xmlns:a16="http://schemas.microsoft.com/office/drawing/2014/main" xmlns="" id="{D76D98BA-9E49-964E-8CAA-A85E747249B2}"/>
              </a:ext>
            </a:extLst>
          </p:cNvPr>
          <p:cNvSpPr txBox="1"/>
          <p:nvPr/>
        </p:nvSpPr>
        <p:spPr>
          <a:xfrm>
            <a:off x="6363524" y="2224692"/>
            <a:ext cx="2277555" cy="746626"/>
          </a:xfrm>
          <a:prstGeom prst="rect">
            <a:avLst/>
          </a:prstGeom>
        </p:spPr>
        <p:txBody>
          <a:bodyPr vert="horz" wrap="square" lIns="0" tIns="61225" rIns="0" bIns="0" rtlCol="0">
            <a:spAutoFit/>
          </a:bodyPr>
          <a:lstStyle/>
          <a:p>
            <a:pPr>
              <a:spcBef>
                <a:spcPts val="482"/>
              </a:spcBef>
            </a:pPr>
            <a:r>
              <a:rPr lang="de-DE" sz="1200" b="1" spc="7">
                <a:solidFill>
                  <a:schemeClr val="bg1"/>
                </a:solidFill>
                <a:latin typeface="+mj-lt"/>
                <a:cs typeface="Arial"/>
              </a:rPr>
              <a:t>Schneller</a:t>
            </a:r>
            <a:r>
              <a:rPr lang="de-DE" sz="1200" b="1">
                <a:solidFill>
                  <a:schemeClr val="bg1"/>
                </a:solidFill>
                <a:latin typeface="+mj-lt"/>
                <a:cs typeface="Arial"/>
              </a:rPr>
              <a:t> </a:t>
            </a:r>
            <a:r>
              <a:rPr lang="de-DE" sz="1200" b="1" spc="5">
                <a:solidFill>
                  <a:schemeClr val="bg1"/>
                </a:solidFill>
                <a:latin typeface="+mj-lt"/>
                <a:cs typeface="Arial"/>
              </a:rPr>
              <a:t>Überblick</a:t>
            </a:r>
            <a:endParaRPr lang="de-DE" sz="1200">
              <a:solidFill>
                <a:schemeClr val="bg1"/>
              </a:solidFill>
              <a:latin typeface="+mj-lt"/>
              <a:cs typeface="Arial"/>
            </a:endParaRPr>
          </a:p>
          <a:p>
            <a:pPr marL="17328" marR="13862">
              <a:lnSpc>
                <a:spcPct val="100499"/>
              </a:lnSpc>
              <a:spcBef>
                <a:spcPts val="302"/>
              </a:spcBef>
            </a:pPr>
            <a:r>
              <a:rPr lang="de-DE" sz="1000">
                <a:solidFill>
                  <a:schemeClr val="bg1"/>
                </a:solidFill>
                <a:latin typeface="+mj-lt"/>
                <a:cs typeface="Arial"/>
              </a:rPr>
              <a:t>Das vollständige </a:t>
            </a:r>
            <a:r>
              <a:rPr lang="de-DE" sz="1000" err="1">
                <a:solidFill>
                  <a:schemeClr val="bg1"/>
                </a:solidFill>
                <a:latin typeface="+mj-lt"/>
                <a:cs typeface="Arial"/>
              </a:rPr>
              <a:t>glykämische</a:t>
            </a:r>
            <a:r>
              <a:rPr lang="de-DE" sz="1000">
                <a:solidFill>
                  <a:schemeClr val="bg1"/>
                </a:solidFill>
                <a:latin typeface="+mj-lt"/>
                <a:cs typeface="Arial"/>
              </a:rPr>
              <a:t> Profil</a:t>
            </a:r>
            <a:r>
              <a:rPr lang="de-DE" sz="1000" baseline="32407">
                <a:solidFill>
                  <a:schemeClr val="bg1"/>
                </a:solidFill>
                <a:latin typeface="+mj-lt"/>
                <a:cs typeface="Arial"/>
              </a:rPr>
              <a:t>6</a:t>
            </a:r>
            <a:r>
              <a:rPr lang="de-DE" sz="1000">
                <a:solidFill>
                  <a:schemeClr val="bg1"/>
                </a:solidFill>
                <a:latin typeface="+mj-lt"/>
                <a:cs typeface="Arial"/>
              </a:rPr>
              <a:t> Ihrer </a:t>
            </a:r>
            <a:r>
              <a:rPr lang="de-DE" sz="1000" spc="2">
                <a:solidFill>
                  <a:schemeClr val="bg1"/>
                </a:solidFill>
                <a:latin typeface="+mj-lt"/>
                <a:cs typeface="Arial"/>
              </a:rPr>
              <a:t>Patienten </a:t>
            </a:r>
            <a:r>
              <a:rPr lang="de-DE" sz="1000">
                <a:solidFill>
                  <a:schemeClr val="bg1"/>
                </a:solidFill>
                <a:latin typeface="+mj-lt"/>
                <a:cs typeface="Arial"/>
              </a:rPr>
              <a:t>auf einen Blick für fundierte</a:t>
            </a:r>
            <a:r>
              <a:rPr lang="de-DE" sz="1000" spc="-27">
                <a:solidFill>
                  <a:schemeClr val="bg1"/>
                </a:solidFill>
                <a:latin typeface="+mj-lt"/>
                <a:cs typeface="Arial"/>
              </a:rPr>
              <a:t> </a:t>
            </a:r>
            <a:r>
              <a:rPr lang="de-DE" sz="1000" spc="2">
                <a:solidFill>
                  <a:schemeClr val="bg1"/>
                </a:solidFill>
                <a:latin typeface="+mj-lt"/>
                <a:cs typeface="Arial"/>
              </a:rPr>
              <a:t>Therapieentscheidungen.</a:t>
            </a:r>
            <a:endParaRPr lang="de-DE" sz="1000">
              <a:solidFill>
                <a:schemeClr val="bg1"/>
              </a:solidFill>
              <a:latin typeface="+mj-lt"/>
              <a:cs typeface="Arial"/>
            </a:endParaRPr>
          </a:p>
        </p:txBody>
      </p:sp>
      <p:pic>
        <p:nvPicPr>
          <p:cNvPr id="57" name="Grafik 56">
            <a:extLst>
              <a:ext uri="{FF2B5EF4-FFF2-40B4-BE49-F238E27FC236}">
                <a16:creationId xmlns:a16="http://schemas.microsoft.com/office/drawing/2014/main" xmlns="" id="{A21A17E3-A671-2D46-B81A-15BAE845DF5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826841" y="2432301"/>
            <a:ext cx="588463" cy="588463"/>
          </a:xfrm>
          <a:prstGeom prst="rect">
            <a:avLst/>
          </a:prstGeom>
        </p:spPr>
      </p:pic>
      <p:cxnSp>
        <p:nvCxnSpPr>
          <p:cNvPr id="52" name="Gerade Verbindung 51">
            <a:extLst>
              <a:ext uri="{FF2B5EF4-FFF2-40B4-BE49-F238E27FC236}">
                <a16:creationId xmlns:a16="http://schemas.microsoft.com/office/drawing/2014/main" xmlns="" id="{F2F43195-F3BB-0A45-9BEA-F3CEE7BBA447}"/>
              </a:ext>
            </a:extLst>
          </p:cNvPr>
          <p:cNvCxnSpPr>
            <a:cxnSpLocks/>
          </p:cNvCxnSpPr>
          <p:nvPr/>
        </p:nvCxnSpPr>
        <p:spPr>
          <a:xfrm>
            <a:off x="2844387" y="1397000"/>
            <a:ext cx="0" cy="25890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xmlns="" id="{CCCC55C3-7AD9-4F48-B02E-DEDFE96EADDA}"/>
              </a:ext>
            </a:extLst>
          </p:cNvPr>
          <p:cNvCxnSpPr>
            <a:cxnSpLocks/>
          </p:cNvCxnSpPr>
          <p:nvPr/>
        </p:nvCxnSpPr>
        <p:spPr>
          <a:xfrm>
            <a:off x="6247987" y="1397000"/>
            <a:ext cx="0" cy="25890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object 41">
            <a:extLst>
              <a:ext uri="{FF2B5EF4-FFF2-40B4-BE49-F238E27FC236}">
                <a16:creationId xmlns:a16="http://schemas.microsoft.com/office/drawing/2014/main" xmlns="" id="{11298BAF-EAEE-E144-8A9E-3AF290B0E422}"/>
              </a:ext>
            </a:extLst>
          </p:cNvPr>
          <p:cNvSpPr/>
          <p:nvPr/>
        </p:nvSpPr>
        <p:spPr>
          <a:xfrm>
            <a:off x="4123457" y="1148955"/>
            <a:ext cx="895928" cy="89592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819"/>
          </a:p>
        </p:txBody>
      </p:sp>
      <p:pic>
        <p:nvPicPr>
          <p:cNvPr id="61" name="Grafik 60">
            <a:extLst>
              <a:ext uri="{FF2B5EF4-FFF2-40B4-BE49-F238E27FC236}">
                <a16:creationId xmlns:a16="http://schemas.microsoft.com/office/drawing/2014/main" xmlns="" id="{7ADF517E-E025-9C46-BA13-D15444CF27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1998" y="1148955"/>
            <a:ext cx="895928" cy="895928"/>
          </a:xfrm>
          <a:prstGeom prst="rect">
            <a:avLst/>
          </a:prstGeom>
        </p:spPr>
      </p:pic>
      <p:pic>
        <p:nvPicPr>
          <p:cNvPr id="62" name="Grafik 61">
            <a:extLst>
              <a:ext uri="{FF2B5EF4-FFF2-40B4-BE49-F238E27FC236}">
                <a16:creationId xmlns:a16="http://schemas.microsoft.com/office/drawing/2014/main" xmlns="" id="{CDEAB54E-2B0E-184B-862C-1DE3E10A97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4916" y="1148955"/>
            <a:ext cx="895928" cy="895928"/>
          </a:xfrm>
          <a:prstGeom prst="rect">
            <a:avLst/>
          </a:prstGeom>
        </p:spPr>
      </p:pic>
      <p:sp>
        <p:nvSpPr>
          <p:cNvPr id="8" name="Titel 7">
            <a:extLst>
              <a:ext uri="{FF2B5EF4-FFF2-40B4-BE49-F238E27FC236}">
                <a16:creationId xmlns:a16="http://schemas.microsoft.com/office/drawing/2014/main" xmlns="" id="{9BC39984-F692-4764-BB40-7A40E2431E1D}"/>
              </a:ext>
            </a:extLst>
          </p:cNvPr>
          <p:cNvSpPr>
            <a:spLocks noGrp="1"/>
          </p:cNvSpPr>
          <p:nvPr>
            <p:ph type="title"/>
          </p:nvPr>
        </p:nvSpPr>
        <p:spPr/>
        <p:txBody>
          <a:bodyPr/>
          <a:lstStyle/>
          <a:p>
            <a:r>
              <a:rPr lang="de-DE"/>
              <a:t>Vereinfachtes Diabetesmanagement für Sie </a:t>
            </a:r>
            <a:br>
              <a:rPr lang="de-DE"/>
            </a:br>
            <a:r>
              <a:rPr lang="de-DE"/>
              <a:t>und Ihre Patienten mit LibreView</a:t>
            </a:r>
            <a:r>
              <a:rPr lang="de-DE" baseline="30000"/>
              <a:t>1</a:t>
            </a:r>
            <a:r>
              <a:rPr lang="de-DE"/>
              <a:t>.</a:t>
            </a:r>
          </a:p>
        </p:txBody>
      </p:sp>
      <p:sp>
        <p:nvSpPr>
          <p:cNvPr id="10" name="Textplatzhalter 9">
            <a:extLst>
              <a:ext uri="{FF2B5EF4-FFF2-40B4-BE49-F238E27FC236}">
                <a16:creationId xmlns:a16="http://schemas.microsoft.com/office/drawing/2014/main" xmlns="" id="{68E00246-5005-4EA5-8958-EC3A45D82B22}"/>
              </a:ext>
            </a:extLst>
          </p:cNvPr>
          <p:cNvSpPr>
            <a:spLocks noGrp="1"/>
          </p:cNvSpPr>
          <p:nvPr>
            <p:ph type="body" sz="quarter" idx="11"/>
          </p:nvPr>
        </p:nvSpPr>
        <p:spPr/>
        <p:txBody>
          <a:bodyPr/>
          <a:lstStyle/>
          <a:p>
            <a:r>
              <a:rPr lang="de-DE" b="1" spc="5">
                <a:solidFill>
                  <a:srgbClr val="222731"/>
                </a:solidFill>
              </a:rPr>
              <a:t>1. </a:t>
            </a:r>
            <a:r>
              <a:rPr lang="de-DE" spc="2" err="1">
                <a:solidFill>
                  <a:srgbClr val="222731"/>
                </a:solidFill>
              </a:rPr>
              <a:t>LibreView</a:t>
            </a:r>
            <a:r>
              <a:rPr lang="de-DE" spc="2">
                <a:solidFill>
                  <a:srgbClr val="222731"/>
                </a:solidFill>
              </a:rPr>
              <a:t> ist eine cloudbasierte </a:t>
            </a:r>
            <a:r>
              <a:rPr lang="de-DE" spc="5">
                <a:solidFill>
                  <a:srgbClr val="222731"/>
                </a:solidFill>
              </a:rPr>
              <a:t>Anwendung, </a:t>
            </a:r>
            <a:r>
              <a:rPr lang="de-DE" spc="2">
                <a:solidFill>
                  <a:srgbClr val="222731"/>
                </a:solidFill>
              </a:rPr>
              <a:t>die </a:t>
            </a:r>
            <a:r>
              <a:rPr lang="de-DE" spc="5">
                <a:solidFill>
                  <a:srgbClr val="222731"/>
                </a:solidFill>
              </a:rPr>
              <a:t>von </a:t>
            </a:r>
            <a:r>
              <a:rPr lang="de-DE" spc="5" err="1">
                <a:solidFill>
                  <a:srgbClr val="222731"/>
                </a:solidFill>
              </a:rPr>
              <a:t>Newyu</a:t>
            </a:r>
            <a:r>
              <a:rPr lang="de-DE" spc="5">
                <a:solidFill>
                  <a:srgbClr val="222731"/>
                </a:solidFill>
              </a:rPr>
              <a:t>, </a:t>
            </a:r>
            <a:r>
              <a:rPr lang="de-DE" spc="2">
                <a:solidFill>
                  <a:srgbClr val="222731"/>
                </a:solidFill>
              </a:rPr>
              <a:t>Inc. bereitgestellt wird. </a:t>
            </a:r>
            <a:r>
              <a:rPr lang="de-DE" b="1" spc="5">
                <a:solidFill>
                  <a:srgbClr val="222731"/>
                </a:solidFill>
              </a:rPr>
              <a:t>2. </a:t>
            </a:r>
            <a:r>
              <a:rPr lang="de-DE" spc="5">
                <a:solidFill>
                  <a:srgbClr val="222731"/>
                </a:solidFill>
              </a:rPr>
              <a:t>Die </a:t>
            </a:r>
            <a:r>
              <a:rPr lang="de-DE" spc="2" err="1">
                <a:solidFill>
                  <a:srgbClr val="222731"/>
                </a:solidFill>
              </a:rPr>
              <a:t>LibreView</a:t>
            </a:r>
            <a:r>
              <a:rPr lang="de-DE" spc="2">
                <a:solidFill>
                  <a:srgbClr val="222731"/>
                </a:solidFill>
              </a:rPr>
              <a:t> </a:t>
            </a:r>
            <a:r>
              <a:rPr lang="de-DE" spc="5">
                <a:solidFill>
                  <a:srgbClr val="222731"/>
                </a:solidFill>
              </a:rPr>
              <a:t>Daten werden </a:t>
            </a:r>
            <a:r>
              <a:rPr lang="de-DE" spc="2">
                <a:solidFill>
                  <a:srgbClr val="222731"/>
                </a:solidFill>
              </a:rPr>
              <a:t>in ein virtuelles, nicht </a:t>
            </a:r>
            <a:r>
              <a:rPr lang="de-DE">
                <a:solidFill>
                  <a:srgbClr val="222731"/>
                </a:solidFill>
              </a:rPr>
              <a:t>öffentliches </a:t>
            </a:r>
            <a:r>
              <a:rPr lang="de-DE" spc="5">
                <a:solidFill>
                  <a:srgbClr val="222731"/>
                </a:solidFill>
              </a:rPr>
              <a:t>Netzwerk </a:t>
            </a:r>
            <a:r>
              <a:rPr lang="de-DE" spc="2">
                <a:solidFill>
                  <a:srgbClr val="222731"/>
                </a:solidFill>
              </a:rPr>
              <a:t>übertragen </a:t>
            </a:r>
            <a:r>
              <a:rPr lang="de-DE" spc="5">
                <a:solidFill>
                  <a:srgbClr val="222731"/>
                </a:solidFill>
              </a:rPr>
              <a:t>und auf </a:t>
            </a:r>
            <a:r>
              <a:rPr lang="de-DE" spc="2">
                <a:solidFill>
                  <a:srgbClr val="222731"/>
                </a:solidFill>
              </a:rPr>
              <a:t>einer SQL-Server-Datenbank gehostet. </a:t>
            </a:r>
            <a:r>
              <a:rPr lang="de-DE" spc="5">
                <a:solidFill>
                  <a:srgbClr val="222731"/>
                </a:solidFill>
              </a:rPr>
              <a:t>Die Daten </a:t>
            </a:r>
            <a:r>
              <a:rPr lang="de-DE" spc="2">
                <a:solidFill>
                  <a:srgbClr val="222731"/>
                </a:solidFill>
              </a:rPr>
              <a:t>sind </a:t>
            </a:r>
            <a:r>
              <a:rPr lang="de-DE" spc="5">
                <a:solidFill>
                  <a:srgbClr val="222731"/>
                </a:solidFill>
              </a:rPr>
              <a:t>auf </a:t>
            </a:r>
            <a:r>
              <a:rPr lang="de-DE" spc="2">
                <a:solidFill>
                  <a:srgbClr val="222731"/>
                </a:solidFill>
              </a:rPr>
              <a:t>Dateiebene verschlüsselt. </a:t>
            </a:r>
            <a:r>
              <a:rPr lang="de-DE" spc="5">
                <a:solidFill>
                  <a:srgbClr val="222731"/>
                </a:solidFill>
              </a:rPr>
              <a:t>Die </a:t>
            </a:r>
            <a:r>
              <a:rPr lang="de-DE">
                <a:solidFill>
                  <a:srgbClr val="222731"/>
                </a:solidFill>
              </a:rPr>
              <a:t>Verschlüsselung </a:t>
            </a:r>
            <a:r>
              <a:rPr lang="de-DE" spc="5">
                <a:solidFill>
                  <a:srgbClr val="222731"/>
                </a:solidFill>
              </a:rPr>
              <a:t>und </a:t>
            </a:r>
            <a:r>
              <a:rPr lang="de-DE" spc="2">
                <a:solidFill>
                  <a:srgbClr val="222731"/>
                </a:solidFill>
              </a:rPr>
              <a:t>Art </a:t>
            </a:r>
            <a:r>
              <a:rPr lang="de-DE" spc="5">
                <a:solidFill>
                  <a:srgbClr val="222731"/>
                </a:solidFill>
              </a:rPr>
              <a:t>der </a:t>
            </a:r>
            <a:r>
              <a:rPr lang="de-DE" spc="2">
                <a:solidFill>
                  <a:srgbClr val="222731"/>
                </a:solidFill>
              </a:rPr>
              <a:t>Schlüsselspeicherfunktionen verhindern, </a:t>
            </a:r>
            <a:r>
              <a:rPr lang="de-DE" spc="5">
                <a:solidFill>
                  <a:srgbClr val="222731"/>
                </a:solidFill>
              </a:rPr>
              <a:t>dass der </a:t>
            </a:r>
            <a:r>
              <a:rPr lang="de-DE" spc="2">
                <a:solidFill>
                  <a:srgbClr val="222731"/>
                </a:solidFill>
              </a:rPr>
              <a:t>Cloud-Hosting-Anbieter </a:t>
            </a:r>
            <a:r>
              <a:rPr lang="de-DE" spc="5">
                <a:solidFill>
                  <a:srgbClr val="222731"/>
                </a:solidFill>
              </a:rPr>
              <a:t>(Amazon Web </a:t>
            </a:r>
            <a:r>
              <a:rPr lang="de-DE" spc="2">
                <a:solidFill>
                  <a:srgbClr val="222731"/>
                </a:solidFill>
              </a:rPr>
              <a:t>Services) die </a:t>
            </a:r>
            <a:r>
              <a:rPr lang="de-DE" spc="5">
                <a:solidFill>
                  <a:srgbClr val="222731"/>
                </a:solidFill>
              </a:rPr>
              <a:t>Daten </a:t>
            </a:r>
            <a:r>
              <a:rPr lang="de-DE" spc="2">
                <a:solidFill>
                  <a:srgbClr val="222731"/>
                </a:solidFill>
              </a:rPr>
              <a:t>einsehen </a:t>
            </a:r>
            <a:r>
              <a:rPr lang="de-DE" spc="5">
                <a:solidFill>
                  <a:srgbClr val="222731"/>
                </a:solidFill>
              </a:rPr>
              <a:t>kann. Bei Nutzung von </a:t>
            </a:r>
            <a:r>
              <a:rPr lang="de-DE" spc="2" err="1">
                <a:solidFill>
                  <a:srgbClr val="222731"/>
                </a:solidFill>
              </a:rPr>
              <a:t>LibreView</a:t>
            </a:r>
            <a:r>
              <a:rPr lang="de-DE" spc="2">
                <a:solidFill>
                  <a:srgbClr val="222731"/>
                </a:solidFill>
              </a:rPr>
              <a:t> in Deutschland </a:t>
            </a:r>
            <a:r>
              <a:rPr lang="de-DE" spc="5">
                <a:solidFill>
                  <a:srgbClr val="222731"/>
                </a:solidFill>
              </a:rPr>
              <a:t>werden </a:t>
            </a:r>
            <a:r>
              <a:rPr lang="de-DE" spc="2">
                <a:solidFill>
                  <a:srgbClr val="222731"/>
                </a:solidFill>
              </a:rPr>
              <a:t>die </a:t>
            </a:r>
            <a:r>
              <a:rPr lang="de-DE" spc="5">
                <a:solidFill>
                  <a:srgbClr val="222731"/>
                </a:solidFill>
              </a:rPr>
              <a:t>Daten auf </a:t>
            </a:r>
            <a:r>
              <a:rPr lang="de-DE" spc="2">
                <a:solidFill>
                  <a:srgbClr val="222731"/>
                </a:solidFill>
              </a:rPr>
              <a:t>Servern in </a:t>
            </a:r>
            <a:r>
              <a:rPr lang="de-DE" spc="5">
                <a:solidFill>
                  <a:srgbClr val="222731"/>
                </a:solidFill>
              </a:rPr>
              <a:t>der </a:t>
            </a:r>
            <a:r>
              <a:rPr lang="de-DE" spc="9">
                <a:solidFill>
                  <a:srgbClr val="222731"/>
                </a:solidFill>
              </a:rPr>
              <a:t>EU </a:t>
            </a:r>
            <a:r>
              <a:rPr lang="de-DE" spc="2">
                <a:solidFill>
                  <a:srgbClr val="222731"/>
                </a:solidFill>
              </a:rPr>
              <a:t>gehostet. </a:t>
            </a:r>
            <a:r>
              <a:rPr lang="de-DE" spc="5">
                <a:solidFill>
                  <a:srgbClr val="222731"/>
                </a:solidFill>
              </a:rPr>
              <a:t>Der Zugang </a:t>
            </a:r>
            <a:r>
              <a:rPr lang="de-DE" spc="7">
                <a:solidFill>
                  <a:srgbClr val="222731"/>
                </a:solidFill>
              </a:rPr>
              <a:t>zum </a:t>
            </a:r>
            <a:r>
              <a:rPr lang="de-DE" spc="2">
                <a:solidFill>
                  <a:srgbClr val="222731"/>
                </a:solidFill>
              </a:rPr>
              <a:t>jeweiligen Nutzer-Account ist passwortgeschützt. </a:t>
            </a:r>
            <a:r>
              <a:rPr lang="de-DE" b="1" spc="5">
                <a:solidFill>
                  <a:srgbClr val="222731"/>
                </a:solidFill>
              </a:rPr>
              <a:t>3. </a:t>
            </a:r>
            <a:r>
              <a:rPr lang="de-DE" spc="5">
                <a:solidFill>
                  <a:srgbClr val="222731"/>
                </a:solidFill>
              </a:rPr>
              <a:t>Die </a:t>
            </a:r>
            <a:r>
              <a:rPr lang="de-DE" spc="2">
                <a:solidFill>
                  <a:srgbClr val="222731"/>
                </a:solidFill>
              </a:rPr>
              <a:t>Übertragung </a:t>
            </a:r>
            <a:r>
              <a:rPr lang="de-DE" spc="5">
                <a:solidFill>
                  <a:srgbClr val="222731"/>
                </a:solidFill>
              </a:rPr>
              <a:t>der Daten zwischen </a:t>
            </a:r>
            <a:r>
              <a:rPr lang="de-DE" spc="2" err="1">
                <a:solidFill>
                  <a:srgbClr val="222731"/>
                </a:solidFill>
              </a:rPr>
              <a:t>FreeStyle</a:t>
            </a:r>
            <a:r>
              <a:rPr lang="de-DE" spc="2">
                <a:solidFill>
                  <a:srgbClr val="222731"/>
                </a:solidFill>
              </a:rPr>
              <a:t> </a:t>
            </a:r>
            <a:r>
              <a:rPr lang="de-DE" spc="2" err="1">
                <a:solidFill>
                  <a:srgbClr val="222731"/>
                </a:solidFill>
              </a:rPr>
              <a:t>LibreLink</a:t>
            </a:r>
            <a:r>
              <a:rPr lang="de-DE" spc="2">
                <a:solidFill>
                  <a:srgbClr val="222731"/>
                </a:solidFill>
              </a:rPr>
              <a:t>, </a:t>
            </a:r>
            <a:r>
              <a:rPr lang="de-DE" spc="2" err="1">
                <a:solidFill>
                  <a:srgbClr val="222731"/>
                </a:solidFill>
              </a:rPr>
              <a:t>LibreLinkUp</a:t>
            </a:r>
            <a:r>
              <a:rPr lang="de-DE" spc="2">
                <a:solidFill>
                  <a:srgbClr val="222731"/>
                </a:solidFill>
              </a:rPr>
              <a:t> </a:t>
            </a:r>
            <a:r>
              <a:rPr lang="de-DE" spc="5">
                <a:solidFill>
                  <a:srgbClr val="222731"/>
                </a:solidFill>
              </a:rPr>
              <a:t>und </a:t>
            </a:r>
            <a:r>
              <a:rPr lang="de-DE" spc="2" err="1">
                <a:solidFill>
                  <a:srgbClr val="222731"/>
                </a:solidFill>
              </a:rPr>
              <a:t>LibreView</a:t>
            </a:r>
            <a:r>
              <a:rPr lang="de-DE" spc="2">
                <a:solidFill>
                  <a:srgbClr val="222731"/>
                </a:solidFill>
              </a:rPr>
              <a:t> erfordert eine Internetverbindung. </a:t>
            </a:r>
            <a:r>
              <a:rPr lang="de-DE" b="1" spc="5">
                <a:solidFill>
                  <a:srgbClr val="222731"/>
                </a:solidFill>
              </a:rPr>
              <a:t>4. </a:t>
            </a:r>
            <a:r>
              <a:rPr lang="de-DE" spc="5">
                <a:solidFill>
                  <a:srgbClr val="222731"/>
                </a:solidFill>
              </a:rPr>
              <a:t>Die Nutzung von </a:t>
            </a:r>
            <a:r>
              <a:rPr lang="de-DE" spc="2" err="1">
                <a:solidFill>
                  <a:srgbClr val="222731"/>
                </a:solidFill>
              </a:rPr>
              <a:t>FreeStyle</a:t>
            </a:r>
            <a:r>
              <a:rPr lang="de-DE" spc="2">
                <a:solidFill>
                  <a:srgbClr val="222731"/>
                </a:solidFill>
              </a:rPr>
              <a:t> </a:t>
            </a:r>
            <a:r>
              <a:rPr lang="de-DE" spc="2" err="1">
                <a:solidFill>
                  <a:srgbClr val="222731"/>
                </a:solidFill>
              </a:rPr>
              <a:t>LibreLink</a:t>
            </a:r>
            <a:r>
              <a:rPr lang="de-DE" spc="2">
                <a:solidFill>
                  <a:srgbClr val="222731"/>
                </a:solidFill>
              </a:rPr>
              <a:t> erfordert eine Registrierung bei</a:t>
            </a:r>
            <a:r>
              <a:rPr lang="de-DE" spc="5">
                <a:solidFill>
                  <a:srgbClr val="222731"/>
                </a:solidFill>
              </a:rPr>
              <a:t> </a:t>
            </a:r>
            <a:r>
              <a:rPr lang="de-DE" spc="-2" err="1">
                <a:solidFill>
                  <a:srgbClr val="222731"/>
                </a:solidFill>
              </a:rPr>
              <a:t>LibreView</a:t>
            </a:r>
            <a:r>
              <a:rPr lang="de-DE" spc="-2">
                <a:solidFill>
                  <a:srgbClr val="222731"/>
                </a:solidFill>
              </a:rPr>
              <a:t>, </a:t>
            </a:r>
            <a:r>
              <a:rPr lang="de-DE" spc="5">
                <a:solidFill>
                  <a:srgbClr val="222731"/>
                </a:solidFill>
              </a:rPr>
              <a:t>einem</a:t>
            </a:r>
            <a:r>
              <a:rPr lang="de-DE">
                <a:solidFill>
                  <a:srgbClr val="222731"/>
                </a:solidFill>
              </a:rPr>
              <a:t> </a:t>
            </a:r>
            <a:r>
              <a:rPr lang="de-DE" spc="2">
                <a:solidFill>
                  <a:srgbClr val="222731"/>
                </a:solidFill>
              </a:rPr>
              <a:t>Dienst </a:t>
            </a:r>
            <a:r>
              <a:rPr lang="de-DE" spc="5">
                <a:solidFill>
                  <a:srgbClr val="222731"/>
                </a:solidFill>
              </a:rPr>
              <a:t>von</a:t>
            </a:r>
            <a:r>
              <a:rPr lang="de-DE" spc="-30">
                <a:solidFill>
                  <a:srgbClr val="222731"/>
                </a:solidFill>
              </a:rPr>
              <a:t> </a:t>
            </a:r>
            <a:r>
              <a:rPr lang="de-DE" spc="2">
                <a:solidFill>
                  <a:srgbClr val="222731"/>
                </a:solidFill>
              </a:rPr>
              <a:t>Abbott </a:t>
            </a:r>
            <a:r>
              <a:rPr lang="de-DE" spc="5">
                <a:solidFill>
                  <a:srgbClr val="222731"/>
                </a:solidFill>
              </a:rPr>
              <a:t>und</a:t>
            </a:r>
            <a:r>
              <a:rPr lang="de-DE">
                <a:solidFill>
                  <a:srgbClr val="222731"/>
                </a:solidFill>
              </a:rPr>
              <a:t> </a:t>
            </a:r>
            <a:r>
              <a:rPr lang="de-DE" spc="5" err="1">
                <a:solidFill>
                  <a:srgbClr val="222731"/>
                </a:solidFill>
              </a:rPr>
              <a:t>Newyu</a:t>
            </a:r>
            <a:r>
              <a:rPr lang="de-DE" spc="5">
                <a:solidFill>
                  <a:srgbClr val="222731"/>
                </a:solidFill>
              </a:rPr>
              <a:t>,</a:t>
            </a:r>
            <a:r>
              <a:rPr lang="de-DE" spc="2">
                <a:solidFill>
                  <a:srgbClr val="222731"/>
                </a:solidFill>
              </a:rPr>
              <a:t> Inc.</a:t>
            </a:r>
            <a:r>
              <a:rPr lang="de-DE" spc="5">
                <a:solidFill>
                  <a:srgbClr val="222731"/>
                </a:solidFill>
              </a:rPr>
              <a:t> </a:t>
            </a:r>
            <a:r>
              <a:rPr lang="de-DE" b="1" spc="5">
                <a:solidFill>
                  <a:srgbClr val="222731"/>
                </a:solidFill>
              </a:rPr>
              <a:t>5.</a:t>
            </a:r>
            <a:r>
              <a:rPr lang="de-DE" b="1" spc="2">
                <a:solidFill>
                  <a:srgbClr val="222731"/>
                </a:solidFill>
              </a:rPr>
              <a:t> </a:t>
            </a:r>
            <a:r>
              <a:rPr lang="de-DE" spc="5">
                <a:solidFill>
                  <a:srgbClr val="222731"/>
                </a:solidFill>
              </a:rPr>
              <a:t>Die</a:t>
            </a:r>
            <a:r>
              <a:rPr lang="de-DE" spc="2">
                <a:solidFill>
                  <a:srgbClr val="222731"/>
                </a:solidFill>
              </a:rPr>
              <a:t> </a:t>
            </a:r>
            <a:r>
              <a:rPr lang="de-DE" spc="2" err="1">
                <a:solidFill>
                  <a:srgbClr val="222731"/>
                </a:solidFill>
              </a:rPr>
              <a:t>FreeStyle</a:t>
            </a:r>
            <a:r>
              <a:rPr lang="de-DE" spc="2">
                <a:solidFill>
                  <a:srgbClr val="222731"/>
                </a:solidFill>
              </a:rPr>
              <a:t> </a:t>
            </a:r>
            <a:r>
              <a:rPr lang="de-DE" spc="2" err="1">
                <a:solidFill>
                  <a:srgbClr val="222731"/>
                </a:solidFill>
              </a:rPr>
              <a:t>LibreLink</a:t>
            </a:r>
            <a:r>
              <a:rPr lang="de-DE" spc="-32">
                <a:solidFill>
                  <a:srgbClr val="222731"/>
                </a:solidFill>
              </a:rPr>
              <a:t> </a:t>
            </a:r>
            <a:r>
              <a:rPr lang="de-DE" spc="7">
                <a:solidFill>
                  <a:srgbClr val="222731"/>
                </a:solidFill>
              </a:rPr>
              <a:t>App</a:t>
            </a:r>
            <a:r>
              <a:rPr lang="de-DE" spc="2">
                <a:solidFill>
                  <a:srgbClr val="222731"/>
                </a:solidFill>
              </a:rPr>
              <a:t> ist </a:t>
            </a:r>
            <a:r>
              <a:rPr lang="de-DE" spc="5">
                <a:solidFill>
                  <a:srgbClr val="222731"/>
                </a:solidFill>
              </a:rPr>
              <a:t>nur</a:t>
            </a:r>
            <a:r>
              <a:rPr lang="de-DE" spc="2">
                <a:solidFill>
                  <a:srgbClr val="222731"/>
                </a:solidFill>
              </a:rPr>
              <a:t> mit </a:t>
            </a:r>
            <a:r>
              <a:rPr lang="de-DE" spc="5">
                <a:solidFill>
                  <a:srgbClr val="222731"/>
                </a:solidFill>
              </a:rPr>
              <a:t>bestimmten</a:t>
            </a:r>
            <a:r>
              <a:rPr lang="de-DE" spc="2">
                <a:solidFill>
                  <a:srgbClr val="222731"/>
                </a:solidFill>
              </a:rPr>
              <a:t> Mobilgeräten</a:t>
            </a:r>
            <a:r>
              <a:rPr lang="de-DE">
                <a:solidFill>
                  <a:srgbClr val="222731"/>
                </a:solidFill>
              </a:rPr>
              <a:t> </a:t>
            </a:r>
            <a:r>
              <a:rPr lang="de-DE" spc="5">
                <a:solidFill>
                  <a:srgbClr val="222731"/>
                </a:solidFill>
              </a:rPr>
              <a:t>und</a:t>
            </a:r>
            <a:r>
              <a:rPr lang="de-DE" spc="2">
                <a:solidFill>
                  <a:srgbClr val="222731"/>
                </a:solidFill>
              </a:rPr>
              <a:t> Betriebssystemen kompatibel. </a:t>
            </a:r>
            <a:r>
              <a:rPr lang="de-DE" spc="5">
                <a:solidFill>
                  <a:srgbClr val="222731"/>
                </a:solidFill>
              </a:rPr>
              <a:t>Bevor</a:t>
            </a:r>
            <a:r>
              <a:rPr lang="de-DE" spc="2">
                <a:solidFill>
                  <a:srgbClr val="222731"/>
                </a:solidFill>
              </a:rPr>
              <a:t> </a:t>
            </a:r>
            <a:r>
              <a:rPr lang="de-DE" spc="5">
                <a:solidFill>
                  <a:srgbClr val="222731"/>
                </a:solidFill>
              </a:rPr>
              <a:t>Sie</a:t>
            </a:r>
            <a:r>
              <a:rPr lang="de-DE" spc="2">
                <a:solidFill>
                  <a:srgbClr val="222731"/>
                </a:solidFill>
              </a:rPr>
              <a:t> die</a:t>
            </a:r>
            <a:r>
              <a:rPr lang="de-DE" spc="-32">
                <a:solidFill>
                  <a:srgbClr val="222731"/>
                </a:solidFill>
              </a:rPr>
              <a:t> </a:t>
            </a:r>
            <a:r>
              <a:rPr lang="de-DE" spc="7">
                <a:solidFill>
                  <a:srgbClr val="222731"/>
                </a:solidFill>
              </a:rPr>
              <a:t>App</a:t>
            </a:r>
            <a:r>
              <a:rPr lang="de-DE" spc="2">
                <a:solidFill>
                  <a:srgbClr val="222731"/>
                </a:solidFill>
              </a:rPr>
              <a:t> </a:t>
            </a:r>
            <a:r>
              <a:rPr lang="de-DE" spc="5">
                <a:solidFill>
                  <a:srgbClr val="222731"/>
                </a:solidFill>
              </a:rPr>
              <a:t>nutzen</a:t>
            </a:r>
            <a:r>
              <a:rPr lang="de-DE" spc="2">
                <a:solidFill>
                  <a:srgbClr val="222731"/>
                </a:solidFill>
              </a:rPr>
              <a:t> </a:t>
            </a:r>
            <a:r>
              <a:rPr lang="de-DE" spc="5">
                <a:solidFill>
                  <a:srgbClr val="222731"/>
                </a:solidFill>
              </a:rPr>
              <a:t>möchten,</a:t>
            </a:r>
            <a:r>
              <a:rPr lang="de-DE" spc="2">
                <a:solidFill>
                  <a:srgbClr val="222731"/>
                </a:solidFill>
              </a:rPr>
              <a:t> </a:t>
            </a:r>
            <a:r>
              <a:rPr lang="de-DE" spc="5">
                <a:solidFill>
                  <a:srgbClr val="222731"/>
                </a:solidFill>
              </a:rPr>
              <a:t>besuchen</a:t>
            </a:r>
            <a:r>
              <a:rPr lang="de-DE" spc="2">
                <a:solidFill>
                  <a:srgbClr val="222731"/>
                </a:solidFill>
              </a:rPr>
              <a:t> </a:t>
            </a:r>
            <a:r>
              <a:rPr lang="de-DE" spc="5">
                <a:solidFill>
                  <a:srgbClr val="222731"/>
                </a:solidFill>
              </a:rPr>
              <a:t>Sie</a:t>
            </a:r>
            <a:r>
              <a:rPr lang="de-DE">
                <a:solidFill>
                  <a:srgbClr val="222731"/>
                </a:solidFill>
              </a:rPr>
              <a:t> </a:t>
            </a:r>
            <a:r>
              <a:rPr lang="de-DE" spc="2">
                <a:solidFill>
                  <a:srgbClr val="222731"/>
                </a:solidFill>
              </a:rPr>
              <a:t>bitte die Webseite </a:t>
            </a:r>
            <a:r>
              <a:rPr lang="de-DE" spc="2" err="1">
                <a:solidFill>
                  <a:srgbClr val="222731"/>
                </a:solidFill>
              </a:rPr>
              <a:t>www.FreeStyleLibre.de</a:t>
            </a:r>
            <a:r>
              <a:rPr lang="de-DE" spc="2">
                <a:solidFill>
                  <a:srgbClr val="222731"/>
                </a:solidFill>
              </a:rPr>
              <a:t>, </a:t>
            </a:r>
            <a:r>
              <a:rPr lang="de-DE" spc="9">
                <a:solidFill>
                  <a:srgbClr val="222731"/>
                </a:solidFill>
              </a:rPr>
              <a:t>um</a:t>
            </a:r>
            <a:r>
              <a:rPr lang="de-DE" spc="2">
                <a:solidFill>
                  <a:srgbClr val="222731"/>
                </a:solidFill>
              </a:rPr>
              <a:t> </a:t>
            </a:r>
            <a:r>
              <a:rPr lang="de-DE" spc="5">
                <a:solidFill>
                  <a:srgbClr val="222731"/>
                </a:solidFill>
              </a:rPr>
              <a:t>mehr</a:t>
            </a:r>
            <a:r>
              <a:rPr lang="de-DE" spc="2">
                <a:solidFill>
                  <a:srgbClr val="222731"/>
                </a:solidFill>
              </a:rPr>
              <a:t> Informationen zur Gerätekompatibilität </a:t>
            </a:r>
            <a:r>
              <a:rPr lang="de-DE" spc="5">
                <a:solidFill>
                  <a:srgbClr val="222731"/>
                </a:solidFill>
              </a:rPr>
              <a:t>zu </a:t>
            </a:r>
            <a:r>
              <a:rPr lang="de-DE" spc="2">
                <a:solidFill>
                  <a:srgbClr val="222731"/>
                </a:solidFill>
              </a:rPr>
              <a:t>erhalten. </a:t>
            </a:r>
            <a:r>
              <a:rPr lang="de-DE" b="1" spc="5">
                <a:solidFill>
                  <a:srgbClr val="222731"/>
                </a:solidFill>
              </a:rPr>
              <a:t>6. </a:t>
            </a:r>
            <a:r>
              <a:rPr lang="de-DE" spc="5">
                <a:solidFill>
                  <a:srgbClr val="222731"/>
                </a:solidFill>
              </a:rPr>
              <a:t>Für </a:t>
            </a:r>
            <a:r>
              <a:rPr lang="de-DE" spc="2">
                <a:solidFill>
                  <a:srgbClr val="222731"/>
                </a:solidFill>
              </a:rPr>
              <a:t>ein vollständiges </a:t>
            </a:r>
            <a:r>
              <a:rPr lang="de-DE" spc="2" err="1">
                <a:solidFill>
                  <a:srgbClr val="222731"/>
                </a:solidFill>
              </a:rPr>
              <a:t>glykämisches</a:t>
            </a:r>
            <a:r>
              <a:rPr lang="de-DE" spc="2">
                <a:solidFill>
                  <a:srgbClr val="222731"/>
                </a:solidFill>
              </a:rPr>
              <a:t> Profil </a:t>
            </a:r>
            <a:r>
              <a:rPr lang="de-DE" spc="5">
                <a:solidFill>
                  <a:srgbClr val="222731"/>
                </a:solidFill>
              </a:rPr>
              <a:t>muss der Sensor </a:t>
            </a:r>
            <a:r>
              <a:rPr lang="de-DE" spc="2">
                <a:solidFill>
                  <a:srgbClr val="222731"/>
                </a:solidFill>
              </a:rPr>
              <a:t>mindestens einmal alle </a:t>
            </a:r>
            <a:r>
              <a:rPr lang="de-DE" spc="9">
                <a:solidFill>
                  <a:srgbClr val="222731"/>
                </a:solidFill>
              </a:rPr>
              <a:t>8 </a:t>
            </a:r>
            <a:r>
              <a:rPr lang="de-DE" spc="5">
                <a:solidFill>
                  <a:srgbClr val="222731"/>
                </a:solidFill>
              </a:rPr>
              <a:t>Stunden </a:t>
            </a:r>
            <a:r>
              <a:rPr lang="de-DE" spc="2">
                <a:solidFill>
                  <a:srgbClr val="222731"/>
                </a:solidFill>
              </a:rPr>
              <a:t>gescannt </a:t>
            </a:r>
            <a:r>
              <a:rPr lang="de-DE" spc="5">
                <a:solidFill>
                  <a:srgbClr val="222731"/>
                </a:solidFill>
              </a:rPr>
              <a:t>und </a:t>
            </a:r>
            <a:r>
              <a:rPr lang="de-DE" spc="2">
                <a:solidFill>
                  <a:srgbClr val="222731"/>
                </a:solidFill>
              </a:rPr>
              <a:t>alle </a:t>
            </a:r>
            <a:r>
              <a:rPr lang="de-DE" spc="7">
                <a:solidFill>
                  <a:srgbClr val="222731"/>
                </a:solidFill>
              </a:rPr>
              <a:t>14 </a:t>
            </a:r>
            <a:r>
              <a:rPr lang="de-DE" spc="-11">
                <a:solidFill>
                  <a:srgbClr val="222731"/>
                </a:solidFill>
              </a:rPr>
              <a:t>Tage </a:t>
            </a:r>
            <a:r>
              <a:rPr lang="de-DE" spc="2">
                <a:solidFill>
                  <a:srgbClr val="222731"/>
                </a:solidFill>
              </a:rPr>
              <a:t>ersetzt</a:t>
            </a:r>
            <a:r>
              <a:rPr lang="de-DE" spc="-5">
                <a:solidFill>
                  <a:srgbClr val="222731"/>
                </a:solidFill>
              </a:rPr>
              <a:t> </a:t>
            </a:r>
            <a:r>
              <a:rPr lang="de-DE" spc="2">
                <a:solidFill>
                  <a:srgbClr val="222731"/>
                </a:solidFill>
              </a:rPr>
              <a:t>werden.</a:t>
            </a:r>
            <a:endParaRPr lang="de-DE">
              <a:solidFill>
                <a:srgbClr val="222731"/>
              </a:solidFill>
            </a:endParaRPr>
          </a:p>
        </p:txBody>
      </p:sp>
      <p:sp>
        <p:nvSpPr>
          <p:cNvPr id="16" name="Datumsplatzhalter 4">
            <a:extLst>
              <a:ext uri="{FF2B5EF4-FFF2-40B4-BE49-F238E27FC236}">
                <a16:creationId xmlns:a16="http://schemas.microsoft.com/office/drawing/2014/main" xmlns="" id="{DD40B0BF-26BA-4905-A6FB-0698721A15CB}"/>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9" name="Foliennummernplatzhalter 1">
            <a:extLst>
              <a:ext uri="{FF2B5EF4-FFF2-40B4-BE49-F238E27FC236}">
                <a16:creationId xmlns:a16="http://schemas.microsoft.com/office/drawing/2014/main" xmlns="" id="{9F24CE43-1AD6-4277-BB11-6FAD6C0C40C1}"/>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52</a:t>
            </a:fld>
            <a:endParaRPr lang="en-US"/>
          </a:p>
        </p:txBody>
      </p:sp>
    </p:spTree>
    <p:extLst>
      <p:ext uri="{BB962C8B-B14F-4D97-AF65-F5344CB8AC3E}">
        <p14:creationId xmlns:p14="http://schemas.microsoft.com/office/powerpoint/2010/main" val="104168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6BEE7D8-B3AF-40B6-97CD-DC071DB9F9C6}"/>
              </a:ext>
            </a:extLst>
          </p:cNvPr>
          <p:cNvSpPr>
            <a:spLocks noGrp="1"/>
          </p:cNvSpPr>
          <p:nvPr>
            <p:ph type="title"/>
          </p:nvPr>
        </p:nvSpPr>
        <p:spPr/>
        <p:txBody>
          <a:bodyPr/>
          <a:lstStyle/>
          <a:p>
            <a:r>
              <a:rPr lang="de-DE"/>
              <a:t>Beispielbericht aus LibreView</a:t>
            </a:r>
            <a:r>
              <a:rPr lang="de-DE" baseline="30000"/>
              <a:t>1</a:t>
            </a:r>
            <a:r>
              <a:rPr lang="de-DE"/>
              <a:t>: </a:t>
            </a:r>
            <a:br>
              <a:rPr lang="de-DE"/>
            </a:br>
            <a:r>
              <a:rPr lang="de-DE"/>
              <a:t>das Ambulante Glukoseprofil (AGP)</a:t>
            </a:r>
          </a:p>
        </p:txBody>
      </p:sp>
      <p:sp>
        <p:nvSpPr>
          <p:cNvPr id="6" name="Textplatzhalter 5">
            <a:extLst>
              <a:ext uri="{FF2B5EF4-FFF2-40B4-BE49-F238E27FC236}">
                <a16:creationId xmlns:a16="http://schemas.microsoft.com/office/drawing/2014/main" xmlns="" id="{B5868D20-A0B9-4D5A-AD8C-2EA7452C30F9}"/>
              </a:ext>
            </a:extLst>
          </p:cNvPr>
          <p:cNvSpPr>
            <a:spLocks noGrp="1"/>
          </p:cNvSpPr>
          <p:nvPr>
            <p:ph type="body" sz="quarter" idx="11"/>
          </p:nvPr>
        </p:nvSpPr>
        <p:spPr/>
        <p:txBody>
          <a:bodyPr/>
          <a:lstStyle/>
          <a:p>
            <a:r>
              <a:rPr lang="de-DE"/>
              <a:t>* Das AGP fasst Glukosewerte über den Tag in Perzentilen zusammen (10., 25., 50.  (Median), 75. und 90. Perzentil). Ein Perzentil stellt den Bereich dar, unter den eine  bestimmte Prozentzahl an Werten fällt, </a:t>
            </a:r>
            <a:br>
              <a:rPr lang="de-DE"/>
            </a:br>
            <a:r>
              <a:rPr lang="de-DE"/>
              <a:t>z. B. das 25. bis 75. Perzentil zeigt, wo sich 50 % der gemessenen Werte finden lassen.</a:t>
            </a:r>
            <a:br>
              <a:rPr lang="de-DE"/>
            </a:br>
            <a:r>
              <a:rPr lang="de-DE" b="1"/>
              <a:t>1. </a:t>
            </a:r>
            <a:r>
              <a:rPr lang="de-DE" err="1"/>
              <a:t>LibreView</a:t>
            </a:r>
            <a:r>
              <a:rPr lang="de-DE"/>
              <a:t> ist eine cloudbasierte Anwendung, die von </a:t>
            </a:r>
            <a:r>
              <a:rPr lang="de-DE" err="1"/>
              <a:t>Newyu</a:t>
            </a:r>
            <a:r>
              <a:rPr lang="de-DE"/>
              <a:t>, Inc. bereitgestellt wird. </a:t>
            </a:r>
          </a:p>
        </p:txBody>
      </p:sp>
      <p:pic>
        <p:nvPicPr>
          <p:cNvPr id="7" name="Grafik 6">
            <a:extLst>
              <a:ext uri="{FF2B5EF4-FFF2-40B4-BE49-F238E27FC236}">
                <a16:creationId xmlns:a16="http://schemas.microsoft.com/office/drawing/2014/main" xmlns="" id="{3553F106-26CF-40A1-8A89-997C68EE38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597" r="1649" b="6965"/>
          <a:stretch/>
        </p:blipFill>
        <p:spPr>
          <a:xfrm>
            <a:off x="4878998" y="1209623"/>
            <a:ext cx="3961130" cy="3007819"/>
          </a:xfrm>
          <a:prstGeom prst="rect">
            <a:avLst/>
          </a:prstGeom>
          <a:ln>
            <a:solidFill>
              <a:schemeClr val="bg1">
                <a:lumMod val="75000"/>
              </a:schemeClr>
            </a:solidFill>
          </a:ln>
        </p:spPr>
      </p:pic>
      <p:sp>
        <p:nvSpPr>
          <p:cNvPr id="8" name="Inhaltsplatzhalter 2">
            <a:extLst>
              <a:ext uri="{FF2B5EF4-FFF2-40B4-BE49-F238E27FC236}">
                <a16:creationId xmlns:a16="http://schemas.microsoft.com/office/drawing/2014/main" xmlns="" id="{5A7640CC-FCE1-4FF7-B78A-FBCD4B138A76}"/>
              </a:ext>
            </a:extLst>
          </p:cNvPr>
          <p:cNvSpPr txBox="1">
            <a:spLocks/>
          </p:cNvSpPr>
          <p:nvPr/>
        </p:nvSpPr>
        <p:spPr>
          <a:xfrm>
            <a:off x="457318" y="1482522"/>
            <a:ext cx="3925225" cy="1295074"/>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a:solidFill>
                  <a:schemeClr val="tx1"/>
                </a:solidFill>
                <a:latin typeface="+mj-lt"/>
              </a:rPr>
              <a:t>Tagesmuster</a:t>
            </a:r>
            <a:endParaRPr lang="de-DE" sz="1200">
              <a:solidFill>
                <a:schemeClr val="tx1"/>
              </a:solidFill>
              <a:latin typeface="+mj-lt"/>
            </a:endParaRPr>
          </a:p>
          <a:p>
            <a:r>
              <a:rPr lang="de-DE" sz="1200" b="0">
                <a:solidFill>
                  <a:schemeClr val="tx1"/>
                </a:solidFill>
                <a:latin typeface="+mj-lt"/>
              </a:rPr>
              <a:t>Der Bericht „Tagesmuster“ bildet das Ambulante Glukoseprofil (AGP) ab. Das AGP projiziert die über einen Zeitraum von 14 Tagen kontinuierlich gemessenen Glukosewerte in strukturierter Form auf </a:t>
            </a:r>
            <a:br>
              <a:rPr lang="de-DE" sz="1200" b="0">
                <a:solidFill>
                  <a:schemeClr val="tx1"/>
                </a:solidFill>
                <a:latin typeface="+mj-lt"/>
              </a:rPr>
            </a:br>
            <a:r>
              <a:rPr lang="de-DE" sz="1200" b="0">
                <a:solidFill>
                  <a:schemeClr val="tx1"/>
                </a:solidFill>
                <a:latin typeface="+mj-lt"/>
              </a:rPr>
              <a:t>einen „typischen“ 24-Stunden-Standard-Tag.*</a:t>
            </a:r>
          </a:p>
          <a:p>
            <a:endParaRPr lang="de-DE" sz="1200">
              <a:solidFill>
                <a:schemeClr val="tx1"/>
              </a:solidFill>
              <a:latin typeface="+mj-lt"/>
            </a:endParaRPr>
          </a:p>
        </p:txBody>
      </p:sp>
      <p:sp>
        <p:nvSpPr>
          <p:cNvPr id="10" name="Textfeld 9">
            <a:extLst>
              <a:ext uri="{FF2B5EF4-FFF2-40B4-BE49-F238E27FC236}">
                <a16:creationId xmlns:a16="http://schemas.microsoft.com/office/drawing/2014/main" xmlns="" id="{FE92C9F8-58CB-4C93-A534-1BDA961A7B54}"/>
              </a:ext>
            </a:extLst>
          </p:cNvPr>
          <p:cNvSpPr txBox="1"/>
          <p:nvPr/>
        </p:nvSpPr>
        <p:spPr>
          <a:xfrm>
            <a:off x="2235200" y="3773714"/>
            <a:ext cx="184731" cy="369332"/>
          </a:xfrm>
          <a:prstGeom prst="rect">
            <a:avLst/>
          </a:prstGeom>
          <a:noFill/>
        </p:spPr>
        <p:txBody>
          <a:bodyPr wrap="none" rtlCol="0">
            <a:spAutoFit/>
          </a:bodyPr>
          <a:lstStyle/>
          <a:p>
            <a:endParaRPr lang="de-DE" err="1">
              <a:latin typeface="Georgia" panose="02040502050405020303" pitchFamily="18" charset="0"/>
            </a:endParaRPr>
          </a:p>
        </p:txBody>
      </p:sp>
      <p:sp>
        <p:nvSpPr>
          <p:cNvPr id="11" name="Abgerundetes Rechteck 10">
            <a:extLst>
              <a:ext uri="{FF2B5EF4-FFF2-40B4-BE49-F238E27FC236}">
                <a16:creationId xmlns:a16="http://schemas.microsoft.com/office/drawing/2014/main" xmlns="" id="{5E91A3DF-B97E-E74F-840F-3046F5FA5879}"/>
              </a:ext>
            </a:extLst>
          </p:cNvPr>
          <p:cNvSpPr/>
          <p:nvPr/>
        </p:nvSpPr>
        <p:spPr>
          <a:xfrm>
            <a:off x="503238" y="3424899"/>
            <a:ext cx="4068762" cy="792543"/>
          </a:xfrm>
          <a:prstGeom prst="roundRect">
            <a:avLst/>
          </a:prstGeom>
          <a:gradFill>
            <a:gsLst>
              <a:gs pos="50000">
                <a:srgbClr val="2453A3"/>
              </a:gs>
              <a:gs pos="0">
                <a:schemeClr val="accent2"/>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400">
                <a:solidFill>
                  <a:prstClr val="white"/>
                </a:solidFill>
                <a:cs typeface="Arial"/>
              </a:rPr>
              <a:t>Entdecken Sie viele weitere Berichte unter: </a:t>
            </a:r>
            <a:r>
              <a:rPr lang="de-DE" sz="1400" b="1">
                <a:solidFill>
                  <a:prstClr val="white"/>
                </a:solidFill>
                <a:cs typeface="Arial"/>
              </a:rPr>
              <a:t>www.LibreView.com</a:t>
            </a:r>
          </a:p>
        </p:txBody>
      </p:sp>
      <p:sp>
        <p:nvSpPr>
          <p:cNvPr id="14" name="Datumsplatzhalter 4">
            <a:extLst>
              <a:ext uri="{FF2B5EF4-FFF2-40B4-BE49-F238E27FC236}">
                <a16:creationId xmlns:a16="http://schemas.microsoft.com/office/drawing/2014/main" xmlns="" id="{CA52F889-B0CC-4D9D-9661-406681D990CA}"/>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5" name="Foliennummernplatzhalter 1">
            <a:extLst>
              <a:ext uri="{FF2B5EF4-FFF2-40B4-BE49-F238E27FC236}">
                <a16:creationId xmlns:a16="http://schemas.microsoft.com/office/drawing/2014/main" xmlns="" id="{A5EAED08-C48D-4CE5-9930-90A78E920CA8}"/>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53</a:t>
            </a:fld>
            <a:endParaRPr lang="en-US"/>
          </a:p>
        </p:txBody>
      </p:sp>
    </p:spTree>
    <p:extLst>
      <p:ext uri="{BB962C8B-B14F-4D97-AF65-F5344CB8AC3E}">
        <p14:creationId xmlns:p14="http://schemas.microsoft.com/office/powerpoint/2010/main" val="311658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xmlns="" id="{822F3F86-012B-49D7-9F3C-74273C64732D}"/>
              </a:ext>
            </a:extLst>
          </p:cNvPr>
          <p:cNvSpPr>
            <a:spLocks noGrp="1"/>
          </p:cNvSpPr>
          <p:nvPr>
            <p:ph type="pic" sz="quarter" idx="14"/>
          </p:nvPr>
        </p:nvSpPr>
        <p:spPr>
          <a:xfrm>
            <a:off x="4818890" y="0"/>
            <a:ext cx="4325110" cy="5143500"/>
          </a:xfrm>
          <a:solidFill>
            <a:schemeClr val="bg2"/>
          </a:solidFill>
          <a:ln>
            <a:noFill/>
          </a:ln>
          <a:effectLst/>
        </p:spPr>
        <p:txBody>
          <a:bodyPr lIns="365760" rIns="365760" anchor="ctr" anchorCtr="1"/>
          <a:lstStyle>
            <a:lvl1pPr algn="ctr">
              <a:defRPr sz="1800" b="0" baseline="0">
                <a:solidFill>
                  <a:schemeClr val="tx2"/>
                </a:solidFill>
                <a:latin typeface="+mn-lt"/>
              </a:defRPr>
            </a:lvl1pPr>
          </a:lstStyle>
          <a:p>
            <a:r>
              <a:rPr lang="en-US"/>
              <a:t>Insert an image or chart </a:t>
            </a:r>
            <a:br>
              <a:rPr lang="en-US"/>
            </a:br>
            <a:r>
              <a:rPr lang="en-US"/>
              <a:t>within this placeholder </a:t>
            </a:r>
          </a:p>
        </p:txBody>
      </p:sp>
      <p:pic>
        <p:nvPicPr>
          <p:cNvPr id="13" name="Bildplatzhalter 12">
            <a:extLst>
              <a:ext uri="{FF2B5EF4-FFF2-40B4-BE49-F238E27FC236}">
                <a16:creationId xmlns:a16="http://schemas.microsoft.com/office/drawing/2014/main" xmlns="" id="{A4D39CF7-EC26-4571-B5D5-BB68B9733DBD}"/>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4818888" y="0"/>
            <a:ext cx="4325111" cy="5143500"/>
          </a:xfrm>
        </p:spPr>
      </p:pic>
      <p:sp>
        <p:nvSpPr>
          <p:cNvPr id="3" name="Titel 2">
            <a:extLst>
              <a:ext uri="{FF2B5EF4-FFF2-40B4-BE49-F238E27FC236}">
                <a16:creationId xmlns:a16="http://schemas.microsoft.com/office/drawing/2014/main" xmlns="" id="{3F626677-E1DE-4CCC-A789-3C4B1193E025}"/>
              </a:ext>
            </a:extLst>
          </p:cNvPr>
          <p:cNvSpPr>
            <a:spLocks noGrp="1"/>
          </p:cNvSpPr>
          <p:nvPr>
            <p:ph type="title"/>
          </p:nvPr>
        </p:nvSpPr>
        <p:spPr/>
        <p:txBody>
          <a:bodyPr/>
          <a:lstStyle/>
          <a:p>
            <a:r>
              <a:rPr lang="de-DE"/>
              <a:t>Glukose messen mit dem </a:t>
            </a:r>
            <a:r>
              <a:rPr lang="de-DE" err="1"/>
              <a:t>FreeStyle</a:t>
            </a:r>
            <a:r>
              <a:rPr lang="de-DE"/>
              <a:t> Libre 2 Lesegerät</a:t>
            </a:r>
          </a:p>
        </p:txBody>
      </p:sp>
      <p:sp>
        <p:nvSpPr>
          <p:cNvPr id="7" name="Textplatzhalter 6">
            <a:extLst>
              <a:ext uri="{FF2B5EF4-FFF2-40B4-BE49-F238E27FC236}">
                <a16:creationId xmlns:a16="http://schemas.microsoft.com/office/drawing/2014/main" xmlns="" id="{CC6FD277-973B-4918-B535-3E879737606C}"/>
              </a:ext>
            </a:extLst>
          </p:cNvPr>
          <p:cNvSpPr>
            <a:spLocks noGrp="1"/>
          </p:cNvSpPr>
          <p:nvPr>
            <p:ph type="body" sz="quarter" idx="11"/>
          </p:nvPr>
        </p:nvSpPr>
        <p:spPr/>
        <p:txBody>
          <a:bodyPr/>
          <a:lstStyle/>
          <a:p>
            <a:endParaRPr lang="de-DE"/>
          </a:p>
        </p:txBody>
      </p:sp>
      <p:pic>
        <p:nvPicPr>
          <p:cNvPr id="10" name="Grafik 9">
            <a:extLst>
              <a:ext uri="{FF2B5EF4-FFF2-40B4-BE49-F238E27FC236}">
                <a16:creationId xmlns:a16="http://schemas.microsoft.com/office/drawing/2014/main" xmlns="" id="{4294E992-8EEF-492C-A5F7-6D8FCC9987F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72961" y="1664157"/>
            <a:ext cx="1638919" cy="2577186"/>
          </a:xfrm>
          <a:prstGeom prst="rect">
            <a:avLst/>
          </a:prstGeom>
        </p:spPr>
      </p:pic>
      <p:pic>
        <p:nvPicPr>
          <p:cNvPr id="11" name="Picture 8">
            <a:extLst>
              <a:ext uri="{FF2B5EF4-FFF2-40B4-BE49-F238E27FC236}">
                <a16:creationId xmlns:a16="http://schemas.microsoft.com/office/drawing/2014/main" xmlns="" id="{383644F5-6952-429D-A861-418F80ED7C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880110" y="3225885"/>
            <a:ext cx="941078" cy="94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10">
            <a:extLst>
              <a:ext uri="{FF2B5EF4-FFF2-40B4-BE49-F238E27FC236}">
                <a16:creationId xmlns:a16="http://schemas.microsoft.com/office/drawing/2014/main" xmlns="" id="{401EC9BE-C512-4F2C-B09D-A0B084508250}"/>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sp>
        <p:nvSpPr>
          <p:cNvPr id="17" name="Datumsplatzhalter 4">
            <a:extLst>
              <a:ext uri="{FF2B5EF4-FFF2-40B4-BE49-F238E27FC236}">
                <a16:creationId xmlns:a16="http://schemas.microsoft.com/office/drawing/2014/main" xmlns="" id="{908184FF-2512-4853-A076-E7A82195137D}"/>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18" name="Foliennummernplatzhalter 1">
            <a:extLst>
              <a:ext uri="{FF2B5EF4-FFF2-40B4-BE49-F238E27FC236}">
                <a16:creationId xmlns:a16="http://schemas.microsoft.com/office/drawing/2014/main" xmlns="" id="{7E74B72C-D9C9-4685-BFBA-2E1557885D3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54</a:t>
            </a:fld>
            <a:endParaRPr lang="en-US">
              <a:solidFill>
                <a:schemeClr val="bg1"/>
              </a:solidFill>
            </a:endParaRPr>
          </a:p>
        </p:txBody>
      </p:sp>
    </p:spTree>
    <p:extLst>
      <p:ext uri="{BB962C8B-B14F-4D97-AF65-F5344CB8AC3E}">
        <p14:creationId xmlns:p14="http://schemas.microsoft.com/office/powerpoint/2010/main" val="252572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D9B2AB-5938-4927-B346-3F4BCD45B5DE}"/>
              </a:ext>
            </a:extLst>
          </p:cNvPr>
          <p:cNvSpPr>
            <a:spLocks noGrp="1"/>
          </p:cNvSpPr>
          <p:nvPr>
            <p:ph type="title"/>
          </p:nvPr>
        </p:nvSpPr>
        <p:spPr/>
        <p:txBody>
          <a:bodyPr/>
          <a:lstStyle/>
          <a:p>
            <a:r>
              <a:rPr lang="de-DE"/>
              <a:t>Das </a:t>
            </a:r>
            <a:r>
              <a:rPr lang="de-DE" err="1"/>
              <a:t>FreeStyle</a:t>
            </a:r>
            <a:r>
              <a:rPr lang="de-DE"/>
              <a:t> Libre 2 Lesegerät kann fast alles, was die </a:t>
            </a:r>
            <a:r>
              <a:rPr lang="de-DE" err="1"/>
              <a:t>FreeStyle</a:t>
            </a:r>
            <a:r>
              <a:rPr lang="de-DE"/>
              <a:t> </a:t>
            </a:r>
            <a:r>
              <a:rPr lang="de-DE" err="1"/>
              <a:t>LibreLink</a:t>
            </a:r>
            <a:r>
              <a:rPr lang="de-DE"/>
              <a:t> App</a:t>
            </a:r>
            <a:r>
              <a:rPr lang="de-DE" baseline="30000"/>
              <a:t>1,2</a:t>
            </a:r>
            <a:r>
              <a:rPr lang="de-DE"/>
              <a:t> kann.</a:t>
            </a:r>
          </a:p>
        </p:txBody>
      </p:sp>
      <p:sp>
        <p:nvSpPr>
          <p:cNvPr id="6" name="Textplatzhalter 5">
            <a:extLst>
              <a:ext uri="{FF2B5EF4-FFF2-40B4-BE49-F238E27FC236}">
                <a16:creationId xmlns:a16="http://schemas.microsoft.com/office/drawing/2014/main" xmlns="" id="{E2C21046-3CC8-4C21-9E29-B91EDA257570}"/>
              </a:ext>
            </a:extLst>
          </p:cNvPr>
          <p:cNvSpPr>
            <a:spLocks noGrp="1"/>
          </p:cNvSpPr>
          <p:nvPr>
            <p:ph type="body" sz="quarter" idx="11"/>
          </p:nvPr>
        </p:nvSpPr>
        <p:spPr/>
        <p:txBody>
          <a:bodyPr/>
          <a:lstStyle/>
          <a:p>
            <a:r>
              <a:rPr lang="de-DE" b="1"/>
              <a:t>1. </a:t>
            </a:r>
            <a:r>
              <a:rPr lang="de-DE"/>
              <a:t>Die Nutzung von </a:t>
            </a:r>
            <a:r>
              <a:rPr lang="de-DE" err="1"/>
              <a:t>FreeStyle</a:t>
            </a:r>
            <a:r>
              <a:rPr lang="de-DE"/>
              <a:t> </a:t>
            </a:r>
            <a:r>
              <a:rPr lang="de-DE" err="1"/>
              <a:t>LibreLink</a:t>
            </a:r>
            <a:r>
              <a:rPr lang="de-DE"/>
              <a:t> erfordert eine Registrierung bei </a:t>
            </a:r>
            <a:r>
              <a:rPr lang="de-DE" err="1"/>
              <a:t>LibreView</a:t>
            </a:r>
            <a:r>
              <a:rPr lang="de-DE"/>
              <a:t>, einem Dienst von Abbott und </a:t>
            </a:r>
            <a:r>
              <a:rPr lang="de-DE" err="1"/>
              <a:t>Newyu</a:t>
            </a:r>
            <a:r>
              <a:rPr lang="de-DE"/>
              <a:t>, Inc. </a:t>
            </a:r>
            <a:r>
              <a:rPr lang="de-DE" b="1"/>
              <a:t>2.</a:t>
            </a:r>
            <a:r>
              <a:rPr lang="de-DE"/>
              <a:t> Die </a:t>
            </a:r>
            <a:r>
              <a:rPr lang="de-DE" err="1"/>
              <a:t>FreeStyle</a:t>
            </a:r>
            <a:r>
              <a:rPr lang="de-DE"/>
              <a:t> </a:t>
            </a:r>
            <a:r>
              <a:rPr lang="de-DE" err="1"/>
              <a:t>LibreLink</a:t>
            </a:r>
            <a:r>
              <a:rPr lang="de-DE"/>
              <a:t> App ist nur mit bestimmten Mobilgeräten und Betriebssystemen kompatibel. Bevor Sie die App nutzen möchten, besuchen Sie bitte die Webseite www.FreeStyleLibre.de, um mehr Informationen zur Gerätekompatibilität zu erhalten. </a:t>
            </a:r>
            <a:r>
              <a:rPr lang="de-DE" b="1"/>
              <a:t>3.</a:t>
            </a:r>
            <a:r>
              <a:rPr lang="de-DE"/>
              <a:t> Alarme sind standardgemäß ausgeschaltet und müssen eingeschaltet werden. </a:t>
            </a:r>
            <a:r>
              <a:rPr lang="de-DE" b="1"/>
              <a:t>4.</a:t>
            </a:r>
            <a:r>
              <a:rPr lang="de-DE"/>
              <a:t> Buckingham, B. Journal </a:t>
            </a:r>
            <a:r>
              <a:rPr lang="de-DE" err="1"/>
              <a:t>of</a:t>
            </a:r>
            <a:r>
              <a:rPr lang="de-DE"/>
              <a:t> Diabetes Science and Technology. 2008; 2(2): 300-306. </a:t>
            </a:r>
            <a:r>
              <a:rPr lang="de-DE" b="1"/>
              <a:t>5.</a:t>
            </a:r>
            <a:r>
              <a:rPr lang="de-DE"/>
              <a:t> Pickup, John C., et al. Diabetes Care. 2015; 38: 544-550. </a:t>
            </a:r>
            <a:r>
              <a:rPr lang="de-DE" b="1"/>
              <a:t>6. </a:t>
            </a:r>
            <a:r>
              <a:rPr lang="de-DE" err="1"/>
              <a:t>LibreView</a:t>
            </a:r>
            <a:r>
              <a:rPr lang="de-DE"/>
              <a:t> ist eine cloudbasierte Anwendung, die von </a:t>
            </a:r>
            <a:r>
              <a:rPr lang="de-DE" err="1"/>
              <a:t>Newyu</a:t>
            </a:r>
            <a:r>
              <a:rPr lang="de-DE"/>
              <a:t>, Inc. bereitgestellt wird. </a:t>
            </a:r>
          </a:p>
        </p:txBody>
      </p:sp>
      <p:sp>
        <p:nvSpPr>
          <p:cNvPr id="7" name="Textfeld 6">
            <a:extLst>
              <a:ext uri="{FF2B5EF4-FFF2-40B4-BE49-F238E27FC236}">
                <a16:creationId xmlns:a16="http://schemas.microsoft.com/office/drawing/2014/main" xmlns="" id="{BD0E0E98-69AB-4E6E-88E0-FE74982BEEE6}"/>
              </a:ext>
            </a:extLst>
          </p:cNvPr>
          <p:cNvSpPr txBox="1"/>
          <p:nvPr/>
        </p:nvSpPr>
        <p:spPr>
          <a:xfrm>
            <a:off x="6633741" y="1256190"/>
            <a:ext cx="18068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Das Lesegerät ist klein </a:t>
            </a:r>
            <a:b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b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und leicht.</a:t>
            </a:r>
          </a:p>
        </p:txBody>
      </p:sp>
      <p:sp>
        <p:nvSpPr>
          <p:cNvPr id="8" name="Textfeld 7">
            <a:extLst>
              <a:ext uri="{FF2B5EF4-FFF2-40B4-BE49-F238E27FC236}">
                <a16:creationId xmlns:a16="http://schemas.microsoft.com/office/drawing/2014/main" xmlns="" id="{12C170A7-61D4-4E0C-AF9B-D40A0104FC8C}"/>
              </a:ext>
            </a:extLst>
          </p:cNvPr>
          <p:cNvSpPr txBox="1"/>
          <p:nvPr/>
        </p:nvSpPr>
        <p:spPr>
          <a:xfrm>
            <a:off x="6634368" y="1729651"/>
            <a:ext cx="22751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mn-cs"/>
              </a:rPr>
              <a:t>Ergebnisse dank Beleuchtung </a:t>
            </a:r>
            <a:br>
              <a:rPr kumimoji="0" lang="de-DE" sz="1200" b="0" i="0" u="none" strike="noStrike" kern="1200" cap="none" spc="0" normalizeH="0" baseline="0" noProof="0">
                <a:ln>
                  <a:noFill/>
                </a:ln>
                <a:solidFill>
                  <a:srgbClr val="000000"/>
                </a:solidFill>
                <a:effectLst/>
                <a:uLnTx/>
                <a:uFillTx/>
                <a:latin typeface="Georgia"/>
                <a:ea typeface="+mn-ea"/>
                <a:cs typeface="+mn-cs"/>
              </a:rPr>
            </a:br>
            <a:r>
              <a:rPr kumimoji="0" lang="de-DE" sz="1200" b="0" i="0" u="none" strike="noStrike" kern="1200" cap="none" spc="0" normalizeH="0" baseline="0" noProof="0">
                <a:ln>
                  <a:noFill/>
                </a:ln>
                <a:solidFill>
                  <a:srgbClr val="000000"/>
                </a:solidFill>
                <a:effectLst/>
                <a:uLnTx/>
                <a:uFillTx/>
                <a:latin typeface="Georgia"/>
                <a:ea typeface="+mn-ea"/>
                <a:cs typeface="+mn-cs"/>
              </a:rPr>
              <a:t>und farbigem Touchscreen im </a:t>
            </a:r>
            <a:br>
              <a:rPr kumimoji="0" lang="de-DE" sz="1200" b="0" i="0" u="none" strike="noStrike" kern="1200" cap="none" spc="0" normalizeH="0" baseline="0" noProof="0">
                <a:ln>
                  <a:noFill/>
                </a:ln>
                <a:solidFill>
                  <a:srgbClr val="000000"/>
                </a:solidFill>
                <a:effectLst/>
                <a:uLnTx/>
                <a:uFillTx/>
                <a:latin typeface="Georgia"/>
                <a:ea typeface="+mn-ea"/>
                <a:cs typeface="+mn-cs"/>
              </a:rPr>
            </a:br>
            <a:r>
              <a:rPr kumimoji="0" lang="de-DE" sz="1200" b="0" i="0" u="none" strike="noStrike" kern="1200" cap="none" spc="0" normalizeH="0" baseline="0" noProof="0">
                <a:ln>
                  <a:noFill/>
                </a:ln>
                <a:solidFill>
                  <a:srgbClr val="000000"/>
                </a:solidFill>
                <a:effectLst/>
                <a:uLnTx/>
                <a:uFillTx/>
                <a:latin typeface="Georgia"/>
                <a:ea typeface="+mn-ea"/>
                <a:cs typeface="+mn-cs"/>
              </a:rPr>
              <a:t>Dunkeln sehen.</a:t>
            </a:r>
          </a:p>
        </p:txBody>
      </p:sp>
      <p:sp>
        <p:nvSpPr>
          <p:cNvPr id="9" name="Textfeld 8">
            <a:extLst>
              <a:ext uri="{FF2B5EF4-FFF2-40B4-BE49-F238E27FC236}">
                <a16:creationId xmlns:a16="http://schemas.microsoft.com/office/drawing/2014/main" xmlns="" id="{E864130E-7189-4FD9-A88B-B6C9780C06DA}"/>
              </a:ext>
            </a:extLst>
          </p:cNvPr>
          <p:cNvSpPr txBox="1"/>
          <p:nvPr/>
        </p:nvSpPr>
        <p:spPr>
          <a:xfrm>
            <a:off x="6642864" y="2387038"/>
            <a:ext cx="22666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Kann Zuckerwerte von bis </a:t>
            </a:r>
            <a:b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b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zu 90 Tagen speichern.</a:t>
            </a:r>
            <a:endPar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endParaRPr>
          </a:p>
        </p:txBody>
      </p:sp>
      <p:sp>
        <p:nvSpPr>
          <p:cNvPr id="10" name="Textfeld 9">
            <a:extLst>
              <a:ext uri="{FF2B5EF4-FFF2-40B4-BE49-F238E27FC236}">
                <a16:creationId xmlns:a16="http://schemas.microsoft.com/office/drawing/2014/main" xmlns="" id="{E7D4621D-EFA3-4CA4-BA91-156D1721F235}"/>
              </a:ext>
            </a:extLst>
          </p:cNvPr>
          <p:cNvSpPr txBox="1"/>
          <p:nvPr/>
        </p:nvSpPr>
        <p:spPr>
          <a:xfrm>
            <a:off x="6642865" y="2949616"/>
            <a:ext cx="21335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Optionale Alarme für </a:t>
            </a:r>
            <a:b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b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noch mehr Sicherheit.</a:t>
            </a:r>
            <a:r>
              <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rPr>
              <a:t>3-5</a:t>
            </a:r>
          </a:p>
        </p:txBody>
      </p:sp>
      <p:grpSp>
        <p:nvGrpSpPr>
          <p:cNvPr id="11" name="Gruppieren 10">
            <a:extLst>
              <a:ext uri="{FF2B5EF4-FFF2-40B4-BE49-F238E27FC236}">
                <a16:creationId xmlns:a16="http://schemas.microsoft.com/office/drawing/2014/main" xmlns="" id="{364AFC6F-0E57-4AFC-BF00-E06CDED53BF8}"/>
              </a:ext>
            </a:extLst>
          </p:cNvPr>
          <p:cNvGrpSpPr/>
          <p:nvPr/>
        </p:nvGrpSpPr>
        <p:grpSpPr>
          <a:xfrm>
            <a:off x="6021288" y="2964187"/>
            <a:ext cx="439200" cy="439200"/>
            <a:chOff x="4785918" y="3980588"/>
            <a:chExt cx="440056" cy="440056"/>
          </a:xfrm>
        </p:grpSpPr>
        <p:sp>
          <p:nvSpPr>
            <p:cNvPr id="12" name="Ellipse 11">
              <a:extLst>
                <a:ext uri="{FF2B5EF4-FFF2-40B4-BE49-F238E27FC236}">
                  <a16:creationId xmlns:a16="http://schemas.microsoft.com/office/drawing/2014/main" xmlns="" id="{597FD7D4-5548-475D-9ADE-273C416CB554}"/>
                </a:ext>
              </a:extLst>
            </p:cNvPr>
            <p:cNvSpPr/>
            <p:nvPr/>
          </p:nvSpPr>
          <p:spPr>
            <a:xfrm>
              <a:off x="4785918" y="3980588"/>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Grafik 12">
              <a:extLst>
                <a:ext uri="{FF2B5EF4-FFF2-40B4-BE49-F238E27FC236}">
                  <a16:creationId xmlns:a16="http://schemas.microsoft.com/office/drawing/2014/main" xmlns="" id="{0CD093BA-8112-4FD5-8169-D50F51237F8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887148" y="4040626"/>
              <a:ext cx="237596" cy="298518"/>
            </a:xfrm>
            <a:prstGeom prst="rect">
              <a:avLst/>
            </a:prstGeom>
          </p:spPr>
        </p:pic>
      </p:grpSp>
      <p:grpSp>
        <p:nvGrpSpPr>
          <p:cNvPr id="14" name="Gruppieren 13">
            <a:extLst>
              <a:ext uri="{FF2B5EF4-FFF2-40B4-BE49-F238E27FC236}">
                <a16:creationId xmlns:a16="http://schemas.microsoft.com/office/drawing/2014/main" xmlns="" id="{2E6E4A04-1475-4EE6-80C1-0C65FFE83399}"/>
              </a:ext>
            </a:extLst>
          </p:cNvPr>
          <p:cNvGrpSpPr/>
          <p:nvPr/>
        </p:nvGrpSpPr>
        <p:grpSpPr>
          <a:xfrm>
            <a:off x="6021288" y="2394901"/>
            <a:ext cx="439200" cy="439200"/>
            <a:chOff x="4785918" y="3337553"/>
            <a:chExt cx="440056" cy="440056"/>
          </a:xfrm>
        </p:grpSpPr>
        <p:sp>
          <p:nvSpPr>
            <p:cNvPr id="15" name="Ellipse 14">
              <a:extLst>
                <a:ext uri="{FF2B5EF4-FFF2-40B4-BE49-F238E27FC236}">
                  <a16:creationId xmlns:a16="http://schemas.microsoft.com/office/drawing/2014/main" xmlns="" id="{01473B52-1AA3-4140-A0F3-0DAC0FD5E090}"/>
                </a:ext>
              </a:extLst>
            </p:cNvPr>
            <p:cNvSpPr/>
            <p:nvPr/>
          </p:nvSpPr>
          <p:spPr>
            <a:xfrm>
              <a:off x="4785918" y="3337553"/>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16" name="Grafik 15">
              <a:extLst>
                <a:ext uri="{FF2B5EF4-FFF2-40B4-BE49-F238E27FC236}">
                  <a16:creationId xmlns:a16="http://schemas.microsoft.com/office/drawing/2014/main" xmlns="" id="{6292004F-FE6C-4034-A8DD-268D092CA5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886217" y="3407624"/>
              <a:ext cx="238527" cy="276999"/>
            </a:xfrm>
            <a:prstGeom prst="rect">
              <a:avLst/>
            </a:prstGeom>
          </p:spPr>
        </p:pic>
      </p:grpSp>
      <p:grpSp>
        <p:nvGrpSpPr>
          <p:cNvPr id="17" name="Gruppieren 16">
            <a:extLst>
              <a:ext uri="{FF2B5EF4-FFF2-40B4-BE49-F238E27FC236}">
                <a16:creationId xmlns:a16="http://schemas.microsoft.com/office/drawing/2014/main" xmlns="" id="{6A2B4D88-7B72-47A1-9643-87B31B89CD84}"/>
              </a:ext>
            </a:extLst>
          </p:cNvPr>
          <p:cNvGrpSpPr/>
          <p:nvPr/>
        </p:nvGrpSpPr>
        <p:grpSpPr>
          <a:xfrm>
            <a:off x="6021611" y="1256190"/>
            <a:ext cx="439200" cy="439200"/>
            <a:chOff x="4785912" y="2056607"/>
            <a:chExt cx="440055" cy="440055"/>
          </a:xfrm>
        </p:grpSpPr>
        <p:sp>
          <p:nvSpPr>
            <p:cNvPr id="18" name="Ellipse 17">
              <a:extLst>
                <a:ext uri="{FF2B5EF4-FFF2-40B4-BE49-F238E27FC236}">
                  <a16:creationId xmlns:a16="http://schemas.microsoft.com/office/drawing/2014/main" xmlns="" id="{FFFD4B17-6300-4BF1-8C7D-7282A5A4F1F3}"/>
                </a:ext>
              </a:extLst>
            </p:cNvPr>
            <p:cNvSpPr/>
            <p:nvPr/>
          </p:nvSpPr>
          <p:spPr>
            <a:xfrm>
              <a:off x="4785912" y="2056607"/>
              <a:ext cx="440055" cy="440055"/>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19" name="Grafik 18">
              <a:extLst>
                <a:ext uri="{FF2B5EF4-FFF2-40B4-BE49-F238E27FC236}">
                  <a16:creationId xmlns:a16="http://schemas.microsoft.com/office/drawing/2014/main" xmlns="" id="{8532B5EC-B4A5-496D-ADCF-01B933D6CA8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959190" y="2118606"/>
              <a:ext cx="111630" cy="318943"/>
            </a:xfrm>
            <a:prstGeom prst="rect">
              <a:avLst/>
            </a:prstGeom>
          </p:spPr>
        </p:pic>
      </p:grpSp>
      <p:grpSp>
        <p:nvGrpSpPr>
          <p:cNvPr id="20" name="Gruppieren 19">
            <a:extLst>
              <a:ext uri="{FF2B5EF4-FFF2-40B4-BE49-F238E27FC236}">
                <a16:creationId xmlns:a16="http://schemas.microsoft.com/office/drawing/2014/main" xmlns="" id="{483ACE2C-1A22-4178-B034-3BE94AC940E7}"/>
              </a:ext>
            </a:extLst>
          </p:cNvPr>
          <p:cNvGrpSpPr/>
          <p:nvPr/>
        </p:nvGrpSpPr>
        <p:grpSpPr>
          <a:xfrm>
            <a:off x="6021288" y="1833216"/>
            <a:ext cx="439200" cy="439200"/>
            <a:chOff x="4785918" y="2699645"/>
            <a:chExt cx="440056" cy="440056"/>
          </a:xfrm>
        </p:grpSpPr>
        <p:sp>
          <p:nvSpPr>
            <p:cNvPr id="21" name="Ellipse 20">
              <a:extLst>
                <a:ext uri="{FF2B5EF4-FFF2-40B4-BE49-F238E27FC236}">
                  <a16:creationId xmlns:a16="http://schemas.microsoft.com/office/drawing/2014/main" xmlns="" id="{789965C3-C52D-42E4-9F91-39FBBA717EAA}"/>
                </a:ext>
              </a:extLst>
            </p:cNvPr>
            <p:cNvSpPr/>
            <p:nvPr/>
          </p:nvSpPr>
          <p:spPr>
            <a:xfrm>
              <a:off x="4785918" y="2699645"/>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22" name="Grafik 21">
              <a:extLst>
                <a:ext uri="{FF2B5EF4-FFF2-40B4-BE49-F238E27FC236}">
                  <a16:creationId xmlns:a16="http://schemas.microsoft.com/office/drawing/2014/main" xmlns="" id="{FDD82214-3D92-4398-800A-729E15DD83E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867446" y="2781173"/>
              <a:ext cx="276999" cy="276999"/>
            </a:xfrm>
            <a:prstGeom prst="rect">
              <a:avLst/>
            </a:prstGeom>
          </p:spPr>
        </p:pic>
      </p:grpSp>
      <p:pic>
        <p:nvPicPr>
          <p:cNvPr id="24" name="Grafik 23">
            <a:extLst>
              <a:ext uri="{FF2B5EF4-FFF2-40B4-BE49-F238E27FC236}">
                <a16:creationId xmlns:a16="http://schemas.microsoft.com/office/drawing/2014/main" xmlns="" id="{F2530871-E024-47C1-AA10-C2510A209454}"/>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277328" y="1404744"/>
            <a:ext cx="1668700" cy="2624016"/>
          </a:xfrm>
          <a:prstGeom prst="rect">
            <a:avLst/>
          </a:prstGeom>
        </p:spPr>
      </p:pic>
      <p:sp>
        <p:nvSpPr>
          <p:cNvPr id="26" name="Ellipse 25">
            <a:extLst>
              <a:ext uri="{FF2B5EF4-FFF2-40B4-BE49-F238E27FC236}">
                <a16:creationId xmlns:a16="http://schemas.microsoft.com/office/drawing/2014/main" xmlns="" id="{93E125EB-0F5E-4E26-BEA1-52C845848E39}"/>
              </a:ext>
            </a:extLst>
          </p:cNvPr>
          <p:cNvSpPr/>
          <p:nvPr/>
        </p:nvSpPr>
        <p:spPr>
          <a:xfrm>
            <a:off x="496785" y="2124606"/>
            <a:ext cx="206413" cy="2064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Georgia"/>
                <a:ea typeface="+mn-ea"/>
                <a:cs typeface="+mn-cs"/>
              </a:rPr>
              <a:t>1</a:t>
            </a:r>
          </a:p>
        </p:txBody>
      </p:sp>
      <p:sp>
        <p:nvSpPr>
          <p:cNvPr id="28" name="Ellipse 27">
            <a:extLst>
              <a:ext uri="{FF2B5EF4-FFF2-40B4-BE49-F238E27FC236}">
                <a16:creationId xmlns:a16="http://schemas.microsoft.com/office/drawing/2014/main" xmlns="" id="{7726E646-73DC-42F6-BAE8-8D73BED48887}"/>
              </a:ext>
            </a:extLst>
          </p:cNvPr>
          <p:cNvSpPr/>
          <p:nvPr/>
        </p:nvSpPr>
        <p:spPr>
          <a:xfrm>
            <a:off x="1485441" y="1797218"/>
            <a:ext cx="206413" cy="2064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Georgia"/>
                <a:ea typeface="+mn-ea"/>
                <a:cs typeface="+mn-cs"/>
              </a:rPr>
              <a:t>4</a:t>
            </a:r>
          </a:p>
        </p:txBody>
      </p:sp>
      <p:sp>
        <p:nvSpPr>
          <p:cNvPr id="30" name="Ellipse 29">
            <a:extLst>
              <a:ext uri="{FF2B5EF4-FFF2-40B4-BE49-F238E27FC236}">
                <a16:creationId xmlns:a16="http://schemas.microsoft.com/office/drawing/2014/main" xmlns="" id="{35E2B530-F3FA-4D4C-A2E8-B0E6C382EC96}"/>
              </a:ext>
            </a:extLst>
          </p:cNvPr>
          <p:cNvSpPr/>
          <p:nvPr/>
        </p:nvSpPr>
        <p:spPr>
          <a:xfrm>
            <a:off x="1485441" y="2065671"/>
            <a:ext cx="206413" cy="2064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Georgia"/>
                <a:ea typeface="+mn-ea"/>
                <a:cs typeface="+mn-cs"/>
              </a:rPr>
              <a:t>2</a:t>
            </a:r>
          </a:p>
        </p:txBody>
      </p:sp>
      <p:sp>
        <p:nvSpPr>
          <p:cNvPr id="32" name="Ellipse 31">
            <a:extLst>
              <a:ext uri="{FF2B5EF4-FFF2-40B4-BE49-F238E27FC236}">
                <a16:creationId xmlns:a16="http://schemas.microsoft.com/office/drawing/2014/main" xmlns="" id="{27FBE065-98AC-44BF-8583-E7C28368CF59}"/>
              </a:ext>
            </a:extLst>
          </p:cNvPr>
          <p:cNvSpPr/>
          <p:nvPr/>
        </p:nvSpPr>
        <p:spPr>
          <a:xfrm>
            <a:off x="1485441" y="2692133"/>
            <a:ext cx="206413" cy="2064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Georgia"/>
                <a:ea typeface="+mn-ea"/>
                <a:cs typeface="+mn-cs"/>
              </a:rPr>
              <a:t>3</a:t>
            </a:r>
          </a:p>
        </p:txBody>
      </p:sp>
      <p:sp>
        <p:nvSpPr>
          <p:cNvPr id="33" name="object 29">
            <a:extLst>
              <a:ext uri="{FF2B5EF4-FFF2-40B4-BE49-F238E27FC236}">
                <a16:creationId xmlns:a16="http://schemas.microsoft.com/office/drawing/2014/main" xmlns="" id="{9307CC42-080F-4771-A75E-ECBCBF459D91}"/>
              </a:ext>
            </a:extLst>
          </p:cNvPr>
          <p:cNvSpPr txBox="1"/>
          <p:nvPr/>
        </p:nvSpPr>
        <p:spPr>
          <a:xfrm>
            <a:off x="2690549" y="1305911"/>
            <a:ext cx="3312223" cy="382293"/>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4" normalizeH="0" noProof="0">
                <a:ln>
                  <a:noFill/>
                </a:ln>
                <a:effectLst/>
                <a:uLnTx/>
                <a:uFillTx/>
                <a:cs typeface="Arial"/>
              </a:rPr>
              <a:t>Aktueller</a:t>
            </a:r>
            <a:r>
              <a:rPr kumimoji="0" lang="de-DE" sz="1200" b="1" i="0" u="none" strike="noStrike" kern="1200" cap="all" spc="0" normalizeH="0" noProof="0">
                <a:ln>
                  <a:noFill/>
                </a:ln>
                <a:effectLst/>
                <a:uLnTx/>
                <a:uFillTx/>
                <a:cs typeface="Arial"/>
              </a:rPr>
              <a:t> </a:t>
            </a:r>
            <a:r>
              <a:rPr kumimoji="0" lang="de-DE" sz="1200" b="1" i="0" u="none" strike="noStrike" kern="1200" cap="all" spc="8" normalizeH="0" noProof="0">
                <a:ln>
                  <a:noFill/>
                </a:ln>
                <a:effectLst/>
                <a:uLnTx/>
                <a:uFillTx/>
                <a:cs typeface="Arial"/>
              </a:rPr>
              <a:t>Glukosewert</a:t>
            </a:r>
            <a:endParaRPr kumimoji="0" lang="de-DE" sz="1200" b="1" i="0" u="none" strike="noStrike" kern="1200" cap="all" spc="0" normalizeH="0" noProof="0">
              <a:ln>
                <a:noFill/>
              </a:ln>
              <a:effectLst/>
              <a:uLnTx/>
              <a:uFillTx/>
              <a:cs typeface="Arial"/>
            </a:endParaRPr>
          </a:p>
          <a:p>
            <a:pPr marL="10268" marR="0" lvl="0" indent="0" algn="l" defTabSz="739304" rtl="0" eaLnBrk="1" fontAlgn="auto" latinLnBrk="0" hangingPunct="1">
              <a:lnSpc>
                <a:spcPct val="100000"/>
              </a:lnSpc>
              <a:spcBef>
                <a:spcPts val="24"/>
              </a:spcBef>
              <a:spcAft>
                <a:spcPts val="0"/>
              </a:spcAft>
              <a:buClrTx/>
              <a:buSzTx/>
              <a:buFontTx/>
              <a:buNone/>
              <a:tabLst/>
              <a:defRPr/>
            </a:pPr>
            <a:r>
              <a:rPr kumimoji="0" lang="de-DE" sz="1200" b="0" i="0" u="none" strike="noStrike" kern="1200" cap="none" spc="8" normalizeH="0" baseline="0" noProof="0">
                <a:ln>
                  <a:noFill/>
                </a:ln>
                <a:effectLst/>
                <a:uLnTx/>
                <a:uFillTx/>
                <a:ea typeface="+mn-ea"/>
                <a:cs typeface="Arial"/>
              </a:rPr>
              <a:t>in m</a:t>
            </a:r>
            <a:r>
              <a:rPr lang="de-DE" sz="1200" spc="4">
                <a:cs typeface="Arial"/>
              </a:rPr>
              <a:t>g/</a:t>
            </a:r>
            <a:r>
              <a:rPr lang="de-DE" sz="1200" spc="4" err="1">
                <a:cs typeface="Arial"/>
              </a:rPr>
              <a:t>dL</a:t>
            </a:r>
            <a:r>
              <a:rPr lang="de-DE" sz="1200" spc="4">
                <a:cs typeface="Arial"/>
              </a:rPr>
              <a:t> oder mmol/L.</a:t>
            </a:r>
            <a:endParaRPr kumimoji="0" lang="de-DE" sz="1200" b="0" i="0" u="none" strike="noStrike" kern="1200" cap="none" spc="0" normalizeH="0" baseline="0" noProof="0">
              <a:ln>
                <a:noFill/>
              </a:ln>
              <a:effectLst/>
              <a:uLnTx/>
              <a:uFillTx/>
              <a:ea typeface="+mn-ea"/>
              <a:cs typeface="Arial"/>
            </a:endParaRPr>
          </a:p>
        </p:txBody>
      </p:sp>
      <p:sp>
        <p:nvSpPr>
          <p:cNvPr id="34" name="object 30">
            <a:extLst>
              <a:ext uri="{FF2B5EF4-FFF2-40B4-BE49-F238E27FC236}">
                <a16:creationId xmlns:a16="http://schemas.microsoft.com/office/drawing/2014/main" xmlns="" id="{89A2D79D-29D4-459C-A4B2-404FB7FE7BBD}"/>
              </a:ext>
            </a:extLst>
          </p:cNvPr>
          <p:cNvSpPr txBox="1"/>
          <p:nvPr/>
        </p:nvSpPr>
        <p:spPr>
          <a:xfrm>
            <a:off x="2690549" y="1860792"/>
            <a:ext cx="3312225" cy="559714"/>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4" normalizeH="0" noProof="0">
                <a:ln>
                  <a:noFill/>
                </a:ln>
                <a:effectLst/>
                <a:uLnTx/>
                <a:uFillTx/>
                <a:cs typeface="Arial"/>
              </a:rPr>
              <a:t>Trendpfeil</a:t>
            </a:r>
            <a:endParaRPr kumimoji="0" lang="de-DE" sz="1200" b="1" i="0" u="none" strike="noStrike" kern="1200" cap="all" spc="0" normalizeH="0" noProof="0">
              <a:ln>
                <a:noFill/>
              </a:ln>
              <a:effectLst/>
              <a:uLnTx/>
              <a:uFillTx/>
              <a:cs typeface="Arial"/>
            </a:endParaRPr>
          </a:p>
          <a:p>
            <a:pPr marL="10268" marR="4108" lvl="0" indent="0" algn="l" defTabSz="739304" rtl="0" eaLnBrk="1" fontAlgn="auto" latinLnBrk="0" hangingPunct="1">
              <a:lnSpc>
                <a:spcPct val="101200"/>
              </a:lnSpc>
              <a:spcBef>
                <a:spcPts val="0"/>
              </a:spcBef>
              <a:spcAft>
                <a:spcPts val="0"/>
              </a:spcAft>
              <a:buClrTx/>
              <a:buSzTx/>
              <a:buFontTx/>
              <a:buNone/>
              <a:tabLst/>
              <a:defRPr/>
            </a:pPr>
            <a:r>
              <a:rPr kumimoji="0" lang="de-DE" sz="1200" b="0" i="0" u="none" strike="noStrike" kern="1200" cap="none" spc="8" normalizeH="0" baseline="0" noProof="0">
                <a:ln>
                  <a:noFill/>
                </a:ln>
                <a:effectLst/>
                <a:uLnTx/>
                <a:uFillTx/>
                <a:ea typeface="+mn-ea"/>
                <a:cs typeface="Arial"/>
              </a:rPr>
              <a:t>zeigt </a:t>
            </a:r>
            <a:r>
              <a:rPr kumimoji="0" lang="de-DE" sz="1200" b="0" i="0" u="none" strike="noStrike" kern="1200" cap="none" spc="4" normalizeH="0" baseline="0" noProof="0">
                <a:ln>
                  <a:noFill/>
                </a:ln>
                <a:effectLst/>
                <a:uLnTx/>
                <a:uFillTx/>
                <a:ea typeface="+mn-ea"/>
                <a:cs typeface="Arial"/>
              </a:rPr>
              <a:t>an, wie </a:t>
            </a:r>
            <a:r>
              <a:rPr kumimoji="0" lang="de-DE" sz="1200" b="0" i="0" u="none" strike="noStrike" kern="1200" cap="none" spc="8" normalizeH="0" baseline="0" noProof="0">
                <a:ln>
                  <a:noFill/>
                </a:ln>
                <a:effectLst/>
                <a:uLnTx/>
                <a:uFillTx/>
                <a:ea typeface="+mn-ea"/>
                <a:cs typeface="Arial"/>
              </a:rPr>
              <a:t>sich </a:t>
            </a:r>
            <a:r>
              <a:rPr kumimoji="0" lang="de-DE" sz="1200" b="0" i="0" u="none" strike="noStrike" kern="1200" cap="none" spc="4" normalizeH="0" baseline="0" noProof="0">
                <a:ln>
                  <a:noFill/>
                </a:ln>
                <a:effectLst/>
                <a:uLnTx/>
                <a:uFillTx/>
                <a:ea typeface="+mn-ea"/>
                <a:cs typeface="Arial"/>
              </a:rPr>
              <a:t>der </a:t>
            </a:r>
            <a:r>
              <a:rPr kumimoji="0" lang="de-DE" sz="1200" b="0" i="0" u="none" strike="noStrike" kern="1200" cap="none" spc="8" normalizeH="0" baseline="0" noProof="0">
                <a:ln>
                  <a:noFill/>
                </a:ln>
                <a:effectLst/>
                <a:uLnTx/>
                <a:uFillTx/>
                <a:ea typeface="+mn-ea"/>
                <a:cs typeface="Arial"/>
              </a:rPr>
              <a:t>Glukosewert </a:t>
            </a:r>
            <a:r>
              <a:rPr kumimoji="0" lang="de-DE" sz="1200" b="0" i="0" u="none" strike="noStrike" kern="1200" cap="none" spc="4" normalizeH="0" baseline="0" noProof="0">
                <a:ln>
                  <a:noFill/>
                </a:ln>
                <a:effectLst/>
                <a:uLnTx/>
                <a:uFillTx/>
                <a:ea typeface="+mn-ea"/>
                <a:cs typeface="Arial"/>
              </a:rPr>
              <a:t>in naher </a:t>
            </a:r>
            <a:r>
              <a:rPr kumimoji="0" lang="de-DE" sz="1200" b="0" i="0" u="none" strike="noStrike" kern="1200" cap="none" spc="8" normalizeH="0" baseline="0" noProof="0">
                <a:ln>
                  <a:noFill/>
                </a:ln>
                <a:effectLst/>
                <a:uLnTx/>
                <a:uFillTx/>
                <a:ea typeface="+mn-ea"/>
                <a:cs typeface="Arial"/>
              </a:rPr>
              <a:t>Zukunft</a:t>
            </a:r>
            <a:r>
              <a:rPr kumimoji="0" lang="de-DE" sz="1200" b="0" i="0" u="none" strike="noStrike" kern="1200" cap="none" spc="0" normalizeH="0" baseline="0" noProof="0">
                <a:ln>
                  <a:noFill/>
                </a:ln>
                <a:effectLst/>
                <a:uLnTx/>
                <a:uFillTx/>
                <a:ea typeface="+mn-ea"/>
                <a:cs typeface="Arial"/>
              </a:rPr>
              <a:t> </a:t>
            </a:r>
            <a:r>
              <a:rPr kumimoji="0" lang="de-DE" sz="1200" b="0" i="0" u="none" strike="noStrike" kern="1200" cap="none" spc="8" normalizeH="0" baseline="0" noProof="0">
                <a:ln>
                  <a:noFill/>
                </a:ln>
                <a:effectLst/>
                <a:uLnTx/>
                <a:uFillTx/>
                <a:ea typeface="+mn-ea"/>
                <a:cs typeface="Arial"/>
              </a:rPr>
              <a:t>verändert.</a:t>
            </a:r>
            <a:endParaRPr kumimoji="0" lang="de-DE" sz="1200" b="0" i="0" u="none" strike="noStrike" kern="1200" cap="none" spc="0" normalizeH="0" baseline="0" noProof="0">
              <a:ln>
                <a:noFill/>
              </a:ln>
              <a:effectLst/>
              <a:uLnTx/>
              <a:uFillTx/>
              <a:ea typeface="+mn-ea"/>
              <a:cs typeface="Arial"/>
            </a:endParaRPr>
          </a:p>
        </p:txBody>
      </p:sp>
      <p:sp>
        <p:nvSpPr>
          <p:cNvPr id="35" name="object 31">
            <a:extLst>
              <a:ext uri="{FF2B5EF4-FFF2-40B4-BE49-F238E27FC236}">
                <a16:creationId xmlns:a16="http://schemas.microsoft.com/office/drawing/2014/main" xmlns="" id="{E37DA9AE-36CF-4536-B82A-C9B880103781}"/>
              </a:ext>
            </a:extLst>
          </p:cNvPr>
          <p:cNvSpPr txBox="1"/>
          <p:nvPr/>
        </p:nvSpPr>
        <p:spPr>
          <a:xfrm>
            <a:off x="2690549" y="2593094"/>
            <a:ext cx="2498931" cy="382293"/>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8" normalizeH="0" noProof="0">
                <a:ln>
                  <a:noFill/>
                </a:ln>
                <a:effectLst/>
                <a:uLnTx/>
                <a:uFillTx/>
                <a:cs typeface="Arial"/>
              </a:rPr>
              <a:t>Glukoseverlauf</a:t>
            </a:r>
            <a:endParaRPr kumimoji="0" lang="de-DE" sz="1200" b="1" i="0" u="none" strike="noStrike" kern="1200" cap="all" spc="0" normalizeH="0" noProof="0">
              <a:ln>
                <a:noFill/>
              </a:ln>
              <a:effectLst/>
              <a:uLnTx/>
              <a:uFillTx/>
              <a:cs typeface="Arial"/>
            </a:endParaRPr>
          </a:p>
          <a:p>
            <a:pPr marL="10268" marR="0" lvl="0" indent="0" algn="l" defTabSz="739304" rtl="0" eaLnBrk="1" fontAlgn="auto" latinLnBrk="0" hangingPunct="1">
              <a:lnSpc>
                <a:spcPct val="100000"/>
              </a:lnSpc>
              <a:spcBef>
                <a:spcPts val="24"/>
              </a:spcBef>
              <a:spcAft>
                <a:spcPts val="0"/>
              </a:spcAft>
              <a:buClrTx/>
              <a:buSzTx/>
              <a:buFontTx/>
              <a:buNone/>
              <a:tabLst/>
              <a:defRPr/>
            </a:pPr>
            <a:r>
              <a:rPr kumimoji="0" lang="de-DE" sz="1200" b="0" i="0" u="none" strike="noStrike" kern="1200" cap="none" spc="4" normalizeH="0" baseline="0" noProof="0">
                <a:ln>
                  <a:noFill/>
                </a:ln>
                <a:effectLst/>
                <a:uLnTx/>
                <a:uFillTx/>
                <a:ea typeface="+mn-ea"/>
                <a:cs typeface="Arial"/>
              </a:rPr>
              <a:t>der letzten </a:t>
            </a:r>
            <a:r>
              <a:rPr kumimoji="0" lang="de-DE" sz="1200" b="0" i="0" u="none" strike="noStrike" kern="1200" cap="none" spc="8" normalizeH="0" baseline="0" noProof="0">
                <a:ln>
                  <a:noFill/>
                </a:ln>
                <a:effectLst/>
                <a:uLnTx/>
                <a:uFillTx/>
                <a:ea typeface="+mn-ea"/>
                <a:cs typeface="Arial"/>
              </a:rPr>
              <a:t>8</a:t>
            </a:r>
            <a:r>
              <a:rPr kumimoji="0" lang="de-DE" sz="1200" b="0" i="0" u="none" strike="noStrike" kern="1200" cap="none" spc="-32" normalizeH="0" baseline="0" noProof="0">
                <a:ln>
                  <a:noFill/>
                </a:ln>
                <a:effectLst/>
                <a:uLnTx/>
                <a:uFillTx/>
                <a:ea typeface="+mn-ea"/>
                <a:cs typeface="Arial"/>
              </a:rPr>
              <a:t> </a:t>
            </a:r>
            <a:r>
              <a:rPr kumimoji="0" lang="de-DE" sz="1200" b="0" i="0" u="none" strike="noStrike" kern="1200" cap="none" spc="8" normalizeH="0" baseline="0" noProof="0">
                <a:ln>
                  <a:noFill/>
                </a:ln>
                <a:effectLst/>
                <a:uLnTx/>
                <a:uFillTx/>
                <a:ea typeface="+mn-ea"/>
                <a:cs typeface="Arial"/>
              </a:rPr>
              <a:t>Stunden.</a:t>
            </a:r>
            <a:endParaRPr kumimoji="0" lang="de-DE" sz="1200" b="0" i="0" u="none" strike="noStrike" kern="1200" cap="none" spc="0" normalizeH="0" baseline="0" noProof="0">
              <a:ln>
                <a:noFill/>
              </a:ln>
              <a:effectLst/>
              <a:uLnTx/>
              <a:uFillTx/>
              <a:ea typeface="+mn-ea"/>
              <a:cs typeface="Arial"/>
            </a:endParaRPr>
          </a:p>
        </p:txBody>
      </p:sp>
      <p:sp>
        <p:nvSpPr>
          <p:cNvPr id="36" name="object 32">
            <a:extLst>
              <a:ext uri="{FF2B5EF4-FFF2-40B4-BE49-F238E27FC236}">
                <a16:creationId xmlns:a16="http://schemas.microsoft.com/office/drawing/2014/main" xmlns="" id="{4B6409AB-34CF-4C35-A4B8-C5C3355D032F}"/>
              </a:ext>
            </a:extLst>
          </p:cNvPr>
          <p:cNvSpPr txBox="1"/>
          <p:nvPr/>
        </p:nvSpPr>
        <p:spPr>
          <a:xfrm>
            <a:off x="2690549" y="3147975"/>
            <a:ext cx="3299696" cy="559714"/>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4" normalizeH="0" noProof="0">
                <a:ln>
                  <a:noFill/>
                </a:ln>
                <a:effectLst/>
                <a:uLnTx/>
                <a:uFillTx/>
                <a:cs typeface="Arial"/>
              </a:rPr>
              <a:t>Notizfunktion</a:t>
            </a:r>
            <a:endParaRPr kumimoji="0" lang="de-DE" sz="1200" b="1" i="0" u="none" strike="noStrike" kern="1200" cap="all" spc="0" normalizeH="0" noProof="0">
              <a:ln>
                <a:noFill/>
              </a:ln>
              <a:effectLst/>
              <a:uLnTx/>
              <a:uFillTx/>
              <a:cs typeface="Arial"/>
            </a:endParaRPr>
          </a:p>
          <a:p>
            <a:pPr marL="10268" marR="4108" lvl="0" indent="0" algn="l" defTabSz="739304" rtl="0" eaLnBrk="1" fontAlgn="auto" latinLnBrk="0" hangingPunct="1">
              <a:lnSpc>
                <a:spcPct val="101200"/>
              </a:lnSpc>
              <a:spcBef>
                <a:spcPts val="0"/>
              </a:spcBef>
              <a:spcAft>
                <a:spcPts val="0"/>
              </a:spcAft>
              <a:buClrTx/>
              <a:buSzTx/>
              <a:buFontTx/>
              <a:buNone/>
              <a:tabLst/>
              <a:defRPr/>
            </a:pPr>
            <a:r>
              <a:rPr kumimoji="0" lang="de-DE" sz="1200" b="0" i="0" u="none" strike="noStrike" kern="1200" cap="none" spc="8" normalizeH="0" baseline="0" noProof="0">
                <a:ln>
                  <a:noFill/>
                </a:ln>
                <a:effectLst/>
                <a:uLnTx/>
                <a:uFillTx/>
                <a:ea typeface="+mn-ea"/>
                <a:cs typeface="Arial"/>
              </a:rPr>
              <a:t>Mahlzeiten, Insulinanwendung, Sport </a:t>
            </a:r>
            <a:r>
              <a:rPr kumimoji="0" lang="de-DE" sz="1200" b="0" i="0" u="none" strike="noStrike" kern="1200" cap="none" spc="4" normalizeH="0" baseline="0" noProof="0">
                <a:ln>
                  <a:noFill/>
                </a:ln>
                <a:effectLst/>
                <a:uLnTx/>
                <a:uFillTx/>
                <a:ea typeface="+mn-ea"/>
                <a:cs typeface="Arial"/>
              </a:rPr>
              <a:t>und andere </a:t>
            </a:r>
            <a:r>
              <a:rPr kumimoji="0" lang="de-DE" sz="1200" b="0" i="0" u="none" strike="noStrike" kern="1200" cap="none" spc="8" normalizeH="0" baseline="0" noProof="0">
                <a:ln>
                  <a:noFill/>
                </a:ln>
                <a:effectLst/>
                <a:uLnTx/>
                <a:uFillTx/>
                <a:ea typeface="+mn-ea"/>
                <a:cs typeface="Arial"/>
              </a:rPr>
              <a:t>Ereignisse verfolgen.</a:t>
            </a:r>
            <a:endParaRPr kumimoji="0" lang="de-DE" sz="1200" b="0" i="0" u="none" strike="noStrike" kern="1200" cap="none" spc="0" normalizeH="0" baseline="0" noProof="0">
              <a:ln>
                <a:noFill/>
              </a:ln>
              <a:effectLst/>
              <a:uLnTx/>
              <a:uFillTx/>
              <a:ea typeface="+mn-ea"/>
              <a:cs typeface="Arial"/>
            </a:endParaRPr>
          </a:p>
        </p:txBody>
      </p:sp>
      <p:sp>
        <p:nvSpPr>
          <p:cNvPr id="38" name="Ellipse 59">
            <a:extLst>
              <a:ext uri="{FF2B5EF4-FFF2-40B4-BE49-F238E27FC236}">
                <a16:creationId xmlns:a16="http://schemas.microsoft.com/office/drawing/2014/main" xmlns="" id="{2F3377A4-72F9-49F3-8581-F9DCC46FE2D5}"/>
              </a:ext>
            </a:extLst>
          </p:cNvPr>
          <p:cNvSpPr/>
          <p:nvPr/>
        </p:nvSpPr>
        <p:spPr>
          <a:xfrm>
            <a:off x="2181840" y="1352232"/>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chemeClr val="tx1"/>
                </a:solidFill>
                <a:effectLst/>
                <a:uLnTx/>
                <a:uFillTx/>
                <a:latin typeface="Georgia"/>
                <a:ea typeface="+mn-ea"/>
                <a:cs typeface="+mn-cs"/>
              </a:rPr>
              <a:t>1</a:t>
            </a:r>
          </a:p>
        </p:txBody>
      </p:sp>
      <p:cxnSp>
        <p:nvCxnSpPr>
          <p:cNvPr id="43" name="Gerade Verbindung 35">
            <a:extLst>
              <a:ext uri="{FF2B5EF4-FFF2-40B4-BE49-F238E27FC236}">
                <a16:creationId xmlns:a16="http://schemas.microsoft.com/office/drawing/2014/main" xmlns="" id="{A4FAAD33-B0DE-4D11-84ED-578D009D1789}"/>
              </a:ext>
            </a:extLst>
          </p:cNvPr>
          <p:cNvCxnSpPr>
            <a:cxnSpLocks/>
          </p:cNvCxnSpPr>
          <p:nvPr/>
        </p:nvCxnSpPr>
        <p:spPr>
          <a:xfrm>
            <a:off x="2100874" y="1774498"/>
            <a:ext cx="3492000" cy="0"/>
          </a:xfrm>
          <a:prstGeom prst="line">
            <a:avLst/>
          </a:prstGeom>
          <a:ln w="12700">
            <a:solidFill>
              <a:srgbClr val="1494D3"/>
            </a:solidFill>
          </a:ln>
        </p:spPr>
        <p:style>
          <a:lnRef idx="1">
            <a:schemeClr val="dk1"/>
          </a:lnRef>
          <a:fillRef idx="0">
            <a:schemeClr val="dk1"/>
          </a:fillRef>
          <a:effectRef idx="0">
            <a:schemeClr val="dk1"/>
          </a:effectRef>
          <a:fontRef idx="minor">
            <a:schemeClr val="tx1"/>
          </a:fontRef>
        </p:style>
      </p:cxnSp>
      <p:cxnSp>
        <p:nvCxnSpPr>
          <p:cNvPr id="44" name="Gerade Verbindung 35">
            <a:extLst>
              <a:ext uri="{FF2B5EF4-FFF2-40B4-BE49-F238E27FC236}">
                <a16:creationId xmlns:a16="http://schemas.microsoft.com/office/drawing/2014/main" xmlns="" id="{4EF61547-C0DF-4E54-9323-F971B1EB0003}"/>
              </a:ext>
            </a:extLst>
          </p:cNvPr>
          <p:cNvCxnSpPr>
            <a:cxnSpLocks/>
          </p:cNvCxnSpPr>
          <p:nvPr/>
        </p:nvCxnSpPr>
        <p:spPr>
          <a:xfrm>
            <a:off x="2100874" y="2506800"/>
            <a:ext cx="3492000" cy="0"/>
          </a:xfrm>
          <a:prstGeom prst="line">
            <a:avLst/>
          </a:prstGeom>
          <a:ln w="12700">
            <a:solidFill>
              <a:srgbClr val="1494D3"/>
            </a:solidFill>
          </a:ln>
        </p:spPr>
        <p:style>
          <a:lnRef idx="1">
            <a:schemeClr val="dk1"/>
          </a:lnRef>
          <a:fillRef idx="0">
            <a:schemeClr val="dk1"/>
          </a:fillRef>
          <a:effectRef idx="0">
            <a:schemeClr val="dk1"/>
          </a:effectRef>
          <a:fontRef idx="minor">
            <a:schemeClr val="tx1"/>
          </a:fontRef>
        </p:style>
      </p:cxnSp>
      <p:cxnSp>
        <p:nvCxnSpPr>
          <p:cNvPr id="45" name="Gerade Verbindung 35">
            <a:extLst>
              <a:ext uri="{FF2B5EF4-FFF2-40B4-BE49-F238E27FC236}">
                <a16:creationId xmlns:a16="http://schemas.microsoft.com/office/drawing/2014/main" xmlns="" id="{BCFB51F0-C8ED-4983-9285-72D0C30FF111}"/>
              </a:ext>
            </a:extLst>
          </p:cNvPr>
          <p:cNvCxnSpPr>
            <a:cxnSpLocks/>
          </p:cNvCxnSpPr>
          <p:nvPr/>
        </p:nvCxnSpPr>
        <p:spPr>
          <a:xfrm>
            <a:off x="2100874" y="3061681"/>
            <a:ext cx="3492000" cy="0"/>
          </a:xfrm>
          <a:prstGeom prst="line">
            <a:avLst/>
          </a:prstGeom>
          <a:ln w="12700">
            <a:solidFill>
              <a:srgbClr val="1494D3"/>
            </a:solidFill>
          </a:ln>
        </p:spPr>
        <p:style>
          <a:lnRef idx="1">
            <a:schemeClr val="dk1"/>
          </a:lnRef>
          <a:fillRef idx="0">
            <a:schemeClr val="dk1"/>
          </a:fillRef>
          <a:effectRef idx="0">
            <a:schemeClr val="dk1"/>
          </a:effectRef>
          <a:fontRef idx="minor">
            <a:schemeClr val="tx1"/>
          </a:fontRef>
        </p:style>
      </p:cxnSp>
      <p:sp>
        <p:nvSpPr>
          <p:cNvPr id="56" name="Textfeld 55">
            <a:extLst>
              <a:ext uri="{FF2B5EF4-FFF2-40B4-BE49-F238E27FC236}">
                <a16:creationId xmlns:a16="http://schemas.microsoft.com/office/drawing/2014/main" xmlns="" id="{CB29368B-9920-445A-BF95-BD1C9E8019C9}"/>
              </a:ext>
            </a:extLst>
          </p:cNvPr>
          <p:cNvSpPr txBox="1"/>
          <p:nvPr/>
        </p:nvSpPr>
        <p:spPr>
          <a:xfrm>
            <a:off x="6642865" y="3505408"/>
            <a:ext cx="21335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Glukosedaten manuell in LibreView</a:t>
            </a:r>
            <a:r>
              <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rPr>
              <a:t>6</a:t>
            </a: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 laden.</a:t>
            </a:r>
            <a:endPar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endParaRPr>
          </a:p>
        </p:txBody>
      </p:sp>
      <p:sp>
        <p:nvSpPr>
          <p:cNvPr id="61" name="Ellipse 57">
            <a:extLst>
              <a:ext uri="{FF2B5EF4-FFF2-40B4-BE49-F238E27FC236}">
                <a16:creationId xmlns:a16="http://schemas.microsoft.com/office/drawing/2014/main" xmlns="" id="{398222C7-D374-4ECA-91C3-93C33D30EAD9}"/>
              </a:ext>
            </a:extLst>
          </p:cNvPr>
          <p:cNvSpPr/>
          <p:nvPr/>
        </p:nvSpPr>
        <p:spPr>
          <a:xfrm>
            <a:off x="1262942" y="3759773"/>
            <a:ext cx="206413" cy="206414"/>
          </a:xfrm>
          <a:prstGeom prst="ellipse">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chemeClr val="tx1"/>
                </a:solidFill>
                <a:effectLst/>
                <a:uLnTx/>
                <a:uFillTx/>
                <a:latin typeface="Georgia"/>
                <a:ea typeface="+mn-ea"/>
                <a:cs typeface="+mn-cs"/>
              </a:rPr>
              <a:t>5</a:t>
            </a:r>
          </a:p>
        </p:txBody>
      </p:sp>
      <p:sp>
        <p:nvSpPr>
          <p:cNvPr id="62" name="object 32">
            <a:extLst>
              <a:ext uri="{FF2B5EF4-FFF2-40B4-BE49-F238E27FC236}">
                <a16:creationId xmlns:a16="http://schemas.microsoft.com/office/drawing/2014/main" xmlns="" id="{CBC9B4CB-7C63-47AF-961F-E32B5473D700}"/>
              </a:ext>
            </a:extLst>
          </p:cNvPr>
          <p:cNvSpPr txBox="1"/>
          <p:nvPr/>
        </p:nvSpPr>
        <p:spPr>
          <a:xfrm>
            <a:off x="2690549" y="3816162"/>
            <a:ext cx="2274840" cy="373188"/>
          </a:xfrm>
          <a:prstGeom prst="rect">
            <a:avLst/>
          </a:prstGeom>
        </p:spPr>
        <p:txBody>
          <a:bodyPr vert="horz" wrap="square" lIns="0" tIns="12836" rIns="0" bIns="0" rtlCol="0">
            <a:spAutoFit/>
          </a:bodyPr>
          <a:lstStyle/>
          <a:p>
            <a:pPr marL="10268" marR="0" lvl="0" indent="0" algn="l" defTabSz="739304" rtl="0" eaLnBrk="1" fontAlgn="auto" latinLnBrk="0" hangingPunct="1">
              <a:lnSpc>
                <a:spcPct val="100000"/>
              </a:lnSpc>
              <a:spcBef>
                <a:spcPts val="101"/>
              </a:spcBef>
              <a:spcAft>
                <a:spcPts val="0"/>
              </a:spcAft>
              <a:buClrTx/>
              <a:buSzTx/>
              <a:buFontTx/>
              <a:buNone/>
              <a:tabLst/>
              <a:defRPr/>
            </a:pPr>
            <a:r>
              <a:rPr kumimoji="0" lang="de-DE" sz="1200" b="1" i="0" u="none" strike="noStrike" kern="1200" cap="all" spc="4" normalizeH="0" noProof="0">
                <a:ln>
                  <a:noFill/>
                </a:ln>
                <a:effectLst/>
                <a:uLnTx/>
                <a:uFillTx/>
                <a:cs typeface="Arial"/>
              </a:rPr>
              <a:t>Teststreifenöffnung</a:t>
            </a:r>
            <a:endParaRPr kumimoji="0" lang="de-DE" sz="1200" b="1" i="0" u="none" strike="noStrike" kern="1200" cap="all" spc="0" normalizeH="0" noProof="0">
              <a:ln>
                <a:noFill/>
              </a:ln>
              <a:effectLst/>
              <a:uLnTx/>
              <a:uFillTx/>
              <a:cs typeface="Arial"/>
            </a:endParaRPr>
          </a:p>
          <a:p>
            <a:pPr marL="10268" marR="4108" lvl="0" indent="0" algn="l" defTabSz="739304" rtl="0" eaLnBrk="1" fontAlgn="auto" latinLnBrk="0" hangingPunct="1">
              <a:lnSpc>
                <a:spcPct val="101200"/>
              </a:lnSpc>
              <a:spcBef>
                <a:spcPts val="0"/>
              </a:spcBef>
              <a:spcAft>
                <a:spcPts val="0"/>
              </a:spcAft>
              <a:buClrTx/>
              <a:buSzTx/>
              <a:buFontTx/>
              <a:buNone/>
              <a:tabLst/>
              <a:defRPr/>
            </a:pPr>
            <a:r>
              <a:rPr kumimoji="0" lang="de-DE" sz="1200" b="0" i="0" u="none" strike="noStrike" kern="1200" cap="none" spc="8" normalizeH="0" baseline="0" noProof="0">
                <a:ln>
                  <a:noFill/>
                </a:ln>
                <a:effectLst/>
                <a:uLnTx/>
                <a:uFillTx/>
                <a:ea typeface="+mn-ea"/>
                <a:cs typeface="Arial"/>
              </a:rPr>
              <a:t>Blutglukose und Ketone messen.</a:t>
            </a:r>
            <a:endParaRPr kumimoji="0" lang="de-DE" sz="1200" b="0" i="0" u="none" strike="noStrike" kern="1200" cap="none" spc="0" normalizeH="0" baseline="0" noProof="0">
              <a:ln>
                <a:noFill/>
              </a:ln>
              <a:effectLst/>
              <a:uLnTx/>
              <a:uFillTx/>
              <a:ea typeface="+mn-ea"/>
              <a:cs typeface="Arial"/>
            </a:endParaRPr>
          </a:p>
        </p:txBody>
      </p:sp>
      <p:cxnSp>
        <p:nvCxnSpPr>
          <p:cNvPr id="64" name="Gerade Verbindung 35">
            <a:extLst>
              <a:ext uri="{FF2B5EF4-FFF2-40B4-BE49-F238E27FC236}">
                <a16:creationId xmlns:a16="http://schemas.microsoft.com/office/drawing/2014/main" xmlns="" id="{81998617-053A-4ECF-B646-85D0A8EBC837}"/>
              </a:ext>
            </a:extLst>
          </p:cNvPr>
          <p:cNvCxnSpPr>
            <a:cxnSpLocks/>
          </p:cNvCxnSpPr>
          <p:nvPr/>
        </p:nvCxnSpPr>
        <p:spPr>
          <a:xfrm>
            <a:off x="2100874" y="3761925"/>
            <a:ext cx="3492000" cy="0"/>
          </a:xfrm>
          <a:prstGeom prst="line">
            <a:avLst/>
          </a:prstGeom>
          <a:ln w="12700">
            <a:solidFill>
              <a:srgbClr val="1494D3"/>
            </a:solidFill>
          </a:ln>
        </p:spPr>
        <p:style>
          <a:lnRef idx="1">
            <a:schemeClr val="dk1"/>
          </a:lnRef>
          <a:fillRef idx="0">
            <a:schemeClr val="dk1"/>
          </a:fillRef>
          <a:effectRef idx="0">
            <a:schemeClr val="dk1"/>
          </a:effectRef>
          <a:fontRef idx="minor">
            <a:schemeClr val="tx1"/>
          </a:fontRef>
        </p:style>
      </p:cxnSp>
      <p:sp>
        <p:nvSpPr>
          <p:cNvPr id="46" name="Ellipse 59">
            <a:extLst>
              <a:ext uri="{FF2B5EF4-FFF2-40B4-BE49-F238E27FC236}">
                <a16:creationId xmlns:a16="http://schemas.microsoft.com/office/drawing/2014/main" xmlns="" id="{6E3C4FD5-D3FC-4BBC-94AC-BC777EEA5FAE}"/>
              </a:ext>
            </a:extLst>
          </p:cNvPr>
          <p:cNvSpPr/>
          <p:nvPr/>
        </p:nvSpPr>
        <p:spPr>
          <a:xfrm>
            <a:off x="2181840" y="2007695"/>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chemeClr val="tx1"/>
                </a:solidFill>
                <a:effectLst/>
                <a:uLnTx/>
                <a:uFillTx/>
                <a:latin typeface="Georgia"/>
                <a:ea typeface="+mn-ea"/>
                <a:cs typeface="+mn-cs"/>
              </a:rPr>
              <a:t>2</a:t>
            </a:r>
          </a:p>
        </p:txBody>
      </p:sp>
      <p:sp>
        <p:nvSpPr>
          <p:cNvPr id="48" name="Ellipse 59">
            <a:extLst>
              <a:ext uri="{FF2B5EF4-FFF2-40B4-BE49-F238E27FC236}">
                <a16:creationId xmlns:a16="http://schemas.microsoft.com/office/drawing/2014/main" xmlns="" id="{B2F30A84-8224-4FAC-A082-22B9C1EC15BF}"/>
              </a:ext>
            </a:extLst>
          </p:cNvPr>
          <p:cNvSpPr/>
          <p:nvPr/>
        </p:nvSpPr>
        <p:spPr>
          <a:xfrm>
            <a:off x="2167231" y="2641420"/>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chemeClr val="tx1"/>
                </a:solidFill>
                <a:effectLst/>
                <a:uLnTx/>
                <a:uFillTx/>
                <a:latin typeface="Georgia"/>
                <a:ea typeface="+mn-ea"/>
                <a:cs typeface="+mn-cs"/>
              </a:rPr>
              <a:t>3</a:t>
            </a:r>
          </a:p>
        </p:txBody>
      </p:sp>
      <p:sp>
        <p:nvSpPr>
          <p:cNvPr id="49" name="Ellipse 59">
            <a:extLst>
              <a:ext uri="{FF2B5EF4-FFF2-40B4-BE49-F238E27FC236}">
                <a16:creationId xmlns:a16="http://schemas.microsoft.com/office/drawing/2014/main" xmlns="" id="{40F3C1C2-A238-49A6-BFED-7F5F8BA1E83E}"/>
              </a:ext>
            </a:extLst>
          </p:cNvPr>
          <p:cNvSpPr/>
          <p:nvPr/>
        </p:nvSpPr>
        <p:spPr>
          <a:xfrm>
            <a:off x="2138178" y="3262023"/>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chemeClr val="tx1"/>
                </a:solidFill>
                <a:effectLst/>
                <a:uLnTx/>
                <a:uFillTx/>
                <a:latin typeface="Georgia"/>
                <a:ea typeface="+mn-ea"/>
                <a:cs typeface="+mn-cs"/>
              </a:rPr>
              <a:t>4</a:t>
            </a:r>
          </a:p>
        </p:txBody>
      </p:sp>
      <p:sp>
        <p:nvSpPr>
          <p:cNvPr id="50" name="Ellipse 59">
            <a:extLst>
              <a:ext uri="{FF2B5EF4-FFF2-40B4-BE49-F238E27FC236}">
                <a16:creationId xmlns:a16="http://schemas.microsoft.com/office/drawing/2014/main" xmlns="" id="{7FB825D8-BE24-40A1-93CC-08127747C6C5}"/>
              </a:ext>
            </a:extLst>
          </p:cNvPr>
          <p:cNvSpPr/>
          <p:nvPr/>
        </p:nvSpPr>
        <p:spPr>
          <a:xfrm>
            <a:off x="2138178" y="3877921"/>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chemeClr val="tx1"/>
                </a:solidFill>
                <a:effectLst/>
                <a:uLnTx/>
                <a:uFillTx/>
                <a:latin typeface="Georgia"/>
                <a:ea typeface="+mn-ea"/>
                <a:cs typeface="+mn-cs"/>
              </a:rPr>
              <a:t>5</a:t>
            </a:r>
          </a:p>
        </p:txBody>
      </p:sp>
      <p:grpSp>
        <p:nvGrpSpPr>
          <p:cNvPr id="27" name="Gruppieren 26">
            <a:extLst>
              <a:ext uri="{FF2B5EF4-FFF2-40B4-BE49-F238E27FC236}">
                <a16:creationId xmlns:a16="http://schemas.microsoft.com/office/drawing/2014/main" xmlns="" id="{58261155-A553-44E2-A1DA-68F297DC4B02}"/>
              </a:ext>
            </a:extLst>
          </p:cNvPr>
          <p:cNvGrpSpPr/>
          <p:nvPr/>
        </p:nvGrpSpPr>
        <p:grpSpPr>
          <a:xfrm>
            <a:off x="6021288" y="3556919"/>
            <a:ext cx="439200" cy="439200"/>
            <a:chOff x="6021288" y="3556919"/>
            <a:chExt cx="439200" cy="439200"/>
          </a:xfrm>
        </p:grpSpPr>
        <p:sp>
          <p:nvSpPr>
            <p:cNvPr id="60" name="Ellipse 59">
              <a:extLst>
                <a:ext uri="{FF2B5EF4-FFF2-40B4-BE49-F238E27FC236}">
                  <a16:creationId xmlns:a16="http://schemas.microsoft.com/office/drawing/2014/main" xmlns="" id="{0BD14D2C-8FEF-4774-9A77-AB902C10F589}"/>
                </a:ext>
              </a:extLst>
            </p:cNvPr>
            <p:cNvSpPr/>
            <p:nvPr/>
          </p:nvSpPr>
          <p:spPr>
            <a:xfrm>
              <a:off x="6021288" y="3556919"/>
              <a:ext cx="439200" cy="439200"/>
            </a:xfrm>
            <a:prstGeom prst="ellipse">
              <a:avLst/>
            </a:prstGeom>
            <a:noFill/>
            <a:ln w="19050">
              <a:solidFill>
                <a:srgbClr val="1494D3"/>
              </a:solidFill>
            </a:ln>
          </p:spPr>
          <p:style>
            <a:lnRef idx="0">
              <a:scrgbClr r="0" g="0" b="0"/>
            </a:lnRef>
            <a:fillRef idx="0">
              <a:scrgbClr r="0" g="0" b="0"/>
            </a:fillRef>
            <a:effectRef idx="0">
              <a:scrgbClr r="0" g="0" b="0"/>
            </a:effectRef>
            <a:fontRef idx="minor">
              <a:schemeClr val="lt1"/>
            </a:fontRef>
          </p:style>
          <p:txBody>
            <a:bodyPr lIns="0" rIns="0" rtlCol="0" anchor="ctr"/>
            <a:lstStyle/>
            <a:p>
              <a:pPr algn="ctr"/>
              <a:endParaRPr lang="de-DE" sz="1400"/>
            </a:p>
          </p:txBody>
        </p:sp>
        <p:pic>
          <p:nvPicPr>
            <p:cNvPr id="25" name="Grafik 24" descr="Ein Bild, das Text enthält.&#10;&#10;Automatisch generierte Beschreibung">
              <a:extLst>
                <a:ext uri="{FF2B5EF4-FFF2-40B4-BE49-F238E27FC236}">
                  <a16:creationId xmlns:a16="http://schemas.microsoft.com/office/drawing/2014/main" xmlns="" id="{25676B11-71D9-4E19-8E77-BACB1986E80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68463" y="3582344"/>
              <a:ext cx="341843" cy="341843"/>
            </a:xfrm>
            <a:prstGeom prst="rect">
              <a:avLst/>
            </a:prstGeom>
          </p:spPr>
        </p:pic>
      </p:grpSp>
      <p:sp>
        <p:nvSpPr>
          <p:cNvPr id="52" name="Datumsplatzhalter 4">
            <a:extLst>
              <a:ext uri="{FF2B5EF4-FFF2-40B4-BE49-F238E27FC236}">
                <a16:creationId xmlns:a16="http://schemas.microsoft.com/office/drawing/2014/main" xmlns="" id="{9BBE0F9D-A79A-4FE2-A74B-675242161DFE}"/>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53" name="Foliennummernplatzhalter 1">
            <a:extLst>
              <a:ext uri="{FF2B5EF4-FFF2-40B4-BE49-F238E27FC236}">
                <a16:creationId xmlns:a16="http://schemas.microsoft.com/office/drawing/2014/main" xmlns="" id="{EC649D4B-A3C4-4183-97B7-E4A2074A0FA2}"/>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55</a:t>
            </a:fld>
            <a:endParaRPr lang="en-US"/>
          </a:p>
        </p:txBody>
      </p:sp>
    </p:spTree>
    <p:extLst>
      <p:ext uri="{BB962C8B-B14F-4D97-AF65-F5344CB8AC3E}">
        <p14:creationId xmlns:p14="http://schemas.microsoft.com/office/powerpoint/2010/main" val="21393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3F626677-E1DE-4CCC-A789-3C4B1193E025}"/>
              </a:ext>
            </a:extLst>
          </p:cNvPr>
          <p:cNvSpPr>
            <a:spLocks noGrp="1"/>
          </p:cNvSpPr>
          <p:nvPr>
            <p:ph type="title"/>
          </p:nvPr>
        </p:nvSpPr>
        <p:spPr/>
        <p:txBody>
          <a:bodyPr/>
          <a:lstStyle/>
          <a:p>
            <a:r>
              <a:rPr lang="de-DE"/>
              <a:t>Die Welt von </a:t>
            </a:r>
            <a:br>
              <a:rPr lang="de-DE"/>
            </a:br>
            <a:r>
              <a:rPr lang="de-DE" err="1"/>
              <a:t>FreeStyle</a:t>
            </a:r>
            <a:r>
              <a:rPr lang="de-DE"/>
              <a:t> plus Ich</a:t>
            </a:r>
            <a:r>
              <a:rPr lang="de-DE" baseline="30000"/>
              <a:t>1</a:t>
            </a:r>
          </a:p>
        </p:txBody>
      </p:sp>
      <p:sp>
        <p:nvSpPr>
          <p:cNvPr id="5" name="Datumsplatzhalter 4">
            <a:extLst>
              <a:ext uri="{FF2B5EF4-FFF2-40B4-BE49-F238E27FC236}">
                <a16:creationId xmlns:a16="http://schemas.microsoft.com/office/drawing/2014/main" xmlns="" id="{F12735E5-878E-46DE-B065-D3C0F64CC30C}"/>
              </a:ext>
            </a:extLst>
          </p:cNvPr>
          <p:cNvSpPr>
            <a:spLocks noGrp="1"/>
          </p:cNvSpPr>
          <p:nvPr>
            <p:ph type="dt" sz="half" idx="2"/>
          </p:nvPr>
        </p:nvSpPr>
        <p:spPr>
          <a:xfrm>
            <a:off x="7574173" y="4767263"/>
            <a:ext cx="1188720" cy="273844"/>
          </a:xfrm>
        </p:spPr>
        <p:txBody>
          <a:bodyPr/>
          <a:lstStyle/>
          <a:p>
            <a:r>
              <a:rPr lang="de-DE" sz="1000">
                <a:solidFill>
                  <a:schemeClr val="bg1"/>
                </a:solidFill>
              </a:rPr>
              <a:t>20. November 2020</a:t>
            </a:r>
            <a:endParaRPr lang="en-US" sz="1000">
              <a:solidFill>
                <a:schemeClr val="bg1"/>
              </a:solidFill>
            </a:endParaRPr>
          </a:p>
        </p:txBody>
      </p:sp>
      <p:sp>
        <p:nvSpPr>
          <p:cNvPr id="7" name="Textplatzhalter 6">
            <a:extLst>
              <a:ext uri="{FF2B5EF4-FFF2-40B4-BE49-F238E27FC236}">
                <a16:creationId xmlns:a16="http://schemas.microsoft.com/office/drawing/2014/main" xmlns="" id="{CC6FD277-973B-4918-B535-3E879737606C}"/>
              </a:ext>
            </a:extLst>
          </p:cNvPr>
          <p:cNvSpPr>
            <a:spLocks noGrp="1"/>
          </p:cNvSpPr>
          <p:nvPr>
            <p:ph type="body" sz="quarter" idx="11"/>
          </p:nvPr>
        </p:nvSpPr>
        <p:spPr/>
        <p:txBody>
          <a:bodyPr/>
          <a:lstStyle/>
          <a:p>
            <a:r>
              <a:rPr lang="de-DE" b="1">
                <a:solidFill>
                  <a:schemeClr val="bg1"/>
                </a:solidFill>
              </a:rPr>
              <a:t>1.</a:t>
            </a:r>
            <a:r>
              <a:rPr lang="de-DE">
                <a:solidFill>
                  <a:schemeClr val="bg1"/>
                </a:solidFill>
              </a:rPr>
              <a:t> </a:t>
            </a:r>
            <a:r>
              <a:rPr lang="de-DE" err="1">
                <a:solidFill>
                  <a:schemeClr val="bg1"/>
                </a:solidFill>
              </a:rPr>
              <a:t>FreeStyle</a:t>
            </a:r>
            <a:r>
              <a:rPr lang="de-DE">
                <a:solidFill>
                  <a:schemeClr val="bg1"/>
                </a:solidFill>
              </a:rPr>
              <a:t> plus Ich ersetzt nicht die therapeutische Beratung durch das Diabetesteam.</a:t>
            </a:r>
          </a:p>
        </p:txBody>
      </p:sp>
      <p:sp>
        <p:nvSpPr>
          <p:cNvPr id="14" name="Textplatzhalter 10">
            <a:extLst>
              <a:ext uri="{FF2B5EF4-FFF2-40B4-BE49-F238E27FC236}">
                <a16:creationId xmlns:a16="http://schemas.microsoft.com/office/drawing/2014/main" xmlns="" id="{401EC9BE-C512-4F2C-B09D-A0B084508250}"/>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pic>
        <p:nvPicPr>
          <p:cNvPr id="9" name="Bildplatzhalter 14">
            <a:extLst>
              <a:ext uri="{FF2B5EF4-FFF2-40B4-BE49-F238E27FC236}">
                <a16:creationId xmlns:a16="http://schemas.microsoft.com/office/drawing/2014/main" xmlns="" id="{18F763AF-BC9C-41D8-8984-1318079D3F74}"/>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4818890" y="0"/>
            <a:ext cx="4325110" cy="5143500"/>
          </a:xfrm>
        </p:spPr>
      </p:pic>
      <p:pic>
        <p:nvPicPr>
          <p:cNvPr id="10" name="Grafik 9">
            <a:extLst>
              <a:ext uri="{FF2B5EF4-FFF2-40B4-BE49-F238E27FC236}">
                <a16:creationId xmlns:a16="http://schemas.microsoft.com/office/drawing/2014/main" xmlns="" id="{82DB539B-8E66-4736-9624-4D6DFE3FAFA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54275" y="1834677"/>
            <a:ext cx="2977132" cy="2633750"/>
          </a:xfrm>
          <a:prstGeom prst="rect">
            <a:avLst/>
          </a:prstGeom>
        </p:spPr>
      </p:pic>
      <p:pic>
        <p:nvPicPr>
          <p:cNvPr id="11" name="Grafik 10">
            <a:extLst>
              <a:ext uri="{FF2B5EF4-FFF2-40B4-BE49-F238E27FC236}">
                <a16:creationId xmlns:a16="http://schemas.microsoft.com/office/drawing/2014/main" xmlns="" id="{957A45C8-761D-42A9-8620-657AD0AB269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9393" y="1388093"/>
            <a:ext cx="1135994" cy="849101"/>
          </a:xfrm>
          <a:prstGeom prst="rect">
            <a:avLst/>
          </a:prstGeom>
        </p:spPr>
      </p:pic>
      <p:pic>
        <p:nvPicPr>
          <p:cNvPr id="12" name="Bildplatzhalter 14">
            <a:extLst>
              <a:ext uri="{FF2B5EF4-FFF2-40B4-BE49-F238E27FC236}">
                <a16:creationId xmlns:a16="http://schemas.microsoft.com/office/drawing/2014/main" xmlns="" id="{2E866798-96D3-4433-9234-D18BB426E8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8890" y="0"/>
            <a:ext cx="4325110" cy="5143500"/>
          </a:xfrm>
          <a:prstGeom prst="rect">
            <a:avLst/>
          </a:prstGeom>
          <a:solidFill>
            <a:schemeClr val="bg2"/>
          </a:solidFill>
          <a:ln>
            <a:noFill/>
          </a:ln>
          <a:effectLst/>
        </p:spPr>
      </p:pic>
      <p:sp>
        <p:nvSpPr>
          <p:cNvPr id="13" name="Textplatzhalter 10">
            <a:extLst>
              <a:ext uri="{FF2B5EF4-FFF2-40B4-BE49-F238E27FC236}">
                <a16:creationId xmlns:a16="http://schemas.microsoft.com/office/drawing/2014/main" xmlns="" id="{7DD289AB-9DA5-420D-8C7E-90353B503799}"/>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85000"/>
                  </a:schemeClr>
                </a:solidFill>
                <a:latin typeface="Calibri" panose="020F0502020204030204" pitchFamily="34" charset="0"/>
                <a:cs typeface="Calibri" panose="020F0502020204030204" pitchFamily="34" charset="0"/>
              </a:rPr>
              <a:t>Agenturfoto. Mit Model gestellt.</a:t>
            </a:r>
          </a:p>
        </p:txBody>
      </p:sp>
      <p:sp>
        <p:nvSpPr>
          <p:cNvPr id="15" name="Datumsplatzhalter 4">
            <a:extLst>
              <a:ext uri="{FF2B5EF4-FFF2-40B4-BE49-F238E27FC236}">
                <a16:creationId xmlns:a16="http://schemas.microsoft.com/office/drawing/2014/main" xmlns="" id="{EEB17027-B722-4399-8282-121362868F45}"/>
              </a:ext>
            </a:extLst>
          </p:cNvPr>
          <p:cNvSpPr txBox="1">
            <a:spLocks/>
          </p:cNvSpPr>
          <p:nvPr/>
        </p:nvSpPr>
        <p:spPr>
          <a:xfrm>
            <a:off x="7574173" y="4775501"/>
            <a:ext cx="1066590" cy="273844"/>
          </a:xfrm>
          <a:prstGeom prst="rect">
            <a:avLst/>
          </a:prstGeom>
        </p:spPr>
        <p:txBody>
          <a:bodyPr vert="horz" lIns="0" tIns="45720" rIns="0" bIns="45720" rtlCol="0" anchor="b" anchorCtr="0"/>
          <a:lstStyle>
            <a:defPPr>
              <a:defRPr lang="en-US"/>
            </a:defPPr>
            <a:lvl1pPr marL="0" algn="l" defTabSz="9144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rPr>
              <a:t>20. November 2020</a:t>
            </a:r>
            <a:endParaRPr lang="en-US">
              <a:solidFill>
                <a:schemeClr val="bg1"/>
              </a:solidFill>
            </a:endParaRPr>
          </a:p>
        </p:txBody>
      </p:sp>
      <p:sp>
        <p:nvSpPr>
          <p:cNvPr id="18" name="Foliennummernplatzhalter 1">
            <a:extLst>
              <a:ext uri="{FF2B5EF4-FFF2-40B4-BE49-F238E27FC236}">
                <a16:creationId xmlns:a16="http://schemas.microsoft.com/office/drawing/2014/main" xmlns="" id="{6196815B-2ECF-4A23-9C9B-10600AA76BE4}"/>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56</a:t>
            </a:fld>
            <a:endParaRPr lang="en-US">
              <a:solidFill>
                <a:schemeClr val="bg1"/>
              </a:solidFill>
            </a:endParaRPr>
          </a:p>
        </p:txBody>
      </p:sp>
    </p:spTree>
    <p:extLst>
      <p:ext uri="{BB962C8B-B14F-4D97-AF65-F5344CB8AC3E}">
        <p14:creationId xmlns:p14="http://schemas.microsoft.com/office/powerpoint/2010/main" val="40691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xmlns="" id="{EDAB382D-E7D8-4BF5-95A2-8763346FFD0C}"/>
              </a:ext>
            </a:extLst>
          </p:cNvPr>
          <p:cNvSpPr>
            <a:spLocks noGrp="1"/>
          </p:cNvSpPr>
          <p:nvPr>
            <p:ph type="dt" sz="half" idx="2"/>
          </p:nvPr>
        </p:nvSpPr>
        <p:spPr>
          <a:xfrm>
            <a:off x="7574173" y="4767263"/>
            <a:ext cx="1188720" cy="273844"/>
          </a:xfrm>
        </p:spPr>
        <p:txBody>
          <a:bodyPr/>
          <a:lstStyle/>
          <a:p>
            <a:r>
              <a:rPr lang="de-DE">
                <a:solidFill>
                  <a:srgbClr val="000000"/>
                </a:solidFill>
              </a:rPr>
              <a:t>20. November 2020</a:t>
            </a:r>
            <a:endParaRPr lang="en-US">
              <a:solidFill>
                <a:srgbClr val="000000"/>
              </a:solidFill>
            </a:endParaRPr>
          </a:p>
        </p:txBody>
      </p:sp>
      <p:sp>
        <p:nvSpPr>
          <p:cNvPr id="6" name="Textplatzhalter 5">
            <a:extLst>
              <a:ext uri="{FF2B5EF4-FFF2-40B4-BE49-F238E27FC236}">
                <a16:creationId xmlns:a16="http://schemas.microsoft.com/office/drawing/2014/main" xmlns="" id="{5387EF6A-085C-476A-9599-D63108AFB378}"/>
              </a:ext>
            </a:extLst>
          </p:cNvPr>
          <p:cNvSpPr>
            <a:spLocks noGrp="1"/>
          </p:cNvSpPr>
          <p:nvPr>
            <p:ph type="body" sz="quarter" idx="11"/>
          </p:nvPr>
        </p:nvSpPr>
        <p:spPr/>
        <p:txBody>
          <a:bodyPr/>
          <a:lstStyle/>
          <a:p>
            <a:r>
              <a:rPr lang="de-DE" b="1"/>
              <a:t>1.</a:t>
            </a:r>
            <a:r>
              <a:rPr lang="de-DE"/>
              <a:t> </a:t>
            </a:r>
            <a:r>
              <a:rPr lang="de-DE" err="1"/>
              <a:t>FreeStyle</a:t>
            </a:r>
            <a:r>
              <a:rPr lang="de-DE"/>
              <a:t> plus Ich ersetzt nicht die therapeutische Beratung durch das Diabetesteam.</a:t>
            </a:r>
          </a:p>
        </p:txBody>
      </p:sp>
      <p:pic>
        <p:nvPicPr>
          <p:cNvPr id="27" name="Bildplatzhalter 25" descr="Ein Bild, das Regal, Buch, drinnen, Person enthält.&#10;&#10;Automatisch generierte Beschreibung">
            <a:extLst>
              <a:ext uri="{FF2B5EF4-FFF2-40B4-BE49-F238E27FC236}">
                <a16:creationId xmlns:a16="http://schemas.microsoft.com/office/drawing/2014/main" xmlns="" id="{25A14948-6670-41AC-BA0E-F15959E1E52F}"/>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4818890" y="0"/>
            <a:ext cx="4325110" cy="5143500"/>
          </a:xfrm>
        </p:spPr>
      </p:pic>
      <p:sp>
        <p:nvSpPr>
          <p:cNvPr id="29" name="Titel 1">
            <a:extLst>
              <a:ext uri="{FF2B5EF4-FFF2-40B4-BE49-F238E27FC236}">
                <a16:creationId xmlns:a16="http://schemas.microsoft.com/office/drawing/2014/main" xmlns="" id="{5787C803-6AF6-46E6-8EA4-5BF2BCAC6368}"/>
              </a:ext>
            </a:extLst>
          </p:cNvPr>
          <p:cNvSpPr>
            <a:spLocks noGrp="1"/>
          </p:cNvSpPr>
          <p:nvPr>
            <p:ph type="title"/>
          </p:nvPr>
        </p:nvSpPr>
        <p:spPr>
          <a:xfrm>
            <a:off x="502919" y="274320"/>
            <a:ext cx="4817226" cy="685800"/>
          </a:xfrm>
        </p:spPr>
        <p:txBody>
          <a:bodyPr/>
          <a:lstStyle/>
          <a:p>
            <a:r>
              <a:rPr lang="de-DE" err="1"/>
              <a:t>FreeStyle</a:t>
            </a:r>
            <a:r>
              <a:rPr lang="de-DE"/>
              <a:t> plus Ich</a:t>
            </a:r>
            <a:r>
              <a:rPr lang="de-DE" baseline="30000"/>
              <a:t>1</a:t>
            </a:r>
            <a:r>
              <a:rPr lang="de-DE"/>
              <a:t>: Das </a:t>
            </a:r>
            <a:r>
              <a:rPr lang="de-DE" spc="-150"/>
              <a:t>exklusive</a:t>
            </a:r>
            <a:r>
              <a:rPr lang="de-DE"/>
              <a:t> Patientenprogramm</a:t>
            </a:r>
          </a:p>
        </p:txBody>
      </p:sp>
      <p:sp>
        <p:nvSpPr>
          <p:cNvPr id="33" name="Textfeld 32">
            <a:extLst>
              <a:ext uri="{FF2B5EF4-FFF2-40B4-BE49-F238E27FC236}">
                <a16:creationId xmlns:a16="http://schemas.microsoft.com/office/drawing/2014/main" xmlns="" id="{C9DA94C3-938D-467E-A6EF-A4E012D696B8}"/>
              </a:ext>
            </a:extLst>
          </p:cNvPr>
          <p:cNvSpPr txBox="1"/>
          <p:nvPr/>
        </p:nvSpPr>
        <p:spPr>
          <a:xfrm>
            <a:off x="1124645" y="2668188"/>
            <a:ext cx="3447354" cy="461665"/>
          </a:xfrm>
          <a:prstGeom prst="rect">
            <a:avLst/>
          </a:prstGeom>
          <a:noFill/>
        </p:spPr>
        <p:txBody>
          <a:bodyPr wrap="square">
            <a:spAutoFit/>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ea typeface="+mn-ea"/>
                <a:cs typeface="Arial" panose="020B0604020202020204" pitchFamily="34" charset="0"/>
              </a:rPr>
              <a:t>Persönliche Begleiter</a:t>
            </a:r>
            <a:r>
              <a:rPr kumimoji="0" lang="de-DE" sz="1200" b="0" i="0" u="none" strike="noStrike" kern="1200" cap="none" spc="0" normalizeH="0" baseline="0" noProof="0">
                <a:ln>
                  <a:noFill/>
                </a:ln>
                <a:solidFill>
                  <a:srgbClr val="000000"/>
                </a:solidFill>
                <a:effectLst/>
                <a:uLnTx/>
                <a:uFillTx/>
                <a:ea typeface="+mn-ea"/>
                <a:cs typeface="Arial" panose="020B0604020202020204" pitchFamily="34" charset="0"/>
              </a:rPr>
              <a:t> führen durch die Welt von </a:t>
            </a:r>
            <a:r>
              <a:rPr kumimoji="0" lang="de-DE" sz="1200" b="0" i="0" u="none" strike="noStrike" kern="1200" cap="none" spc="0" normalizeH="0" baseline="0" noProof="0" err="1">
                <a:ln>
                  <a:noFill/>
                </a:ln>
                <a:solidFill>
                  <a:srgbClr val="000000"/>
                </a:solidFill>
                <a:effectLst/>
                <a:uLnTx/>
                <a:uFillTx/>
                <a:ea typeface="+mn-ea"/>
                <a:cs typeface="Arial" panose="020B0604020202020204" pitchFamily="34" charset="0"/>
              </a:rPr>
              <a:t>FreeStyle</a:t>
            </a:r>
            <a:r>
              <a:rPr kumimoji="0" lang="de-DE" sz="1200" b="0" i="0" u="none" strike="noStrike" kern="1200" cap="none" spc="0" normalizeH="0" baseline="0" noProof="0">
                <a:ln>
                  <a:noFill/>
                </a:ln>
                <a:solidFill>
                  <a:srgbClr val="000000"/>
                </a:solidFill>
                <a:effectLst/>
                <a:uLnTx/>
                <a:uFillTx/>
                <a:ea typeface="+mn-ea"/>
                <a:cs typeface="Arial" panose="020B0604020202020204" pitchFamily="34" charset="0"/>
              </a:rPr>
              <a:t> plus Ich</a:t>
            </a:r>
          </a:p>
        </p:txBody>
      </p:sp>
      <p:sp>
        <p:nvSpPr>
          <p:cNvPr id="35" name="Textfeld 34">
            <a:extLst>
              <a:ext uri="{FF2B5EF4-FFF2-40B4-BE49-F238E27FC236}">
                <a16:creationId xmlns:a16="http://schemas.microsoft.com/office/drawing/2014/main" xmlns="" id="{DD7B030F-03EA-4ED3-97E2-12DEB483C5BA}"/>
              </a:ext>
            </a:extLst>
          </p:cNvPr>
          <p:cNvSpPr txBox="1"/>
          <p:nvPr/>
        </p:nvSpPr>
        <p:spPr>
          <a:xfrm>
            <a:off x="1124149" y="1260900"/>
            <a:ext cx="3447851" cy="646331"/>
          </a:xfrm>
          <a:prstGeom prst="rect">
            <a:avLst/>
          </a:prstGeom>
          <a:noFill/>
        </p:spPr>
        <p:txBody>
          <a:bodyPr wrap="square">
            <a:spAutoFit/>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ea typeface="+mn-ea"/>
                <a:cs typeface="Arial" panose="020B0604020202020204" pitchFamily="34" charset="0"/>
              </a:rPr>
              <a:t>Spannende Themen und Wissenswertes </a:t>
            </a:r>
            <a:r>
              <a:rPr kumimoji="0" lang="de-DE" sz="1200" b="0" i="0" u="none" strike="noStrike" kern="1200" cap="none" spc="0" normalizeH="0" baseline="0" noProof="0">
                <a:ln>
                  <a:noFill/>
                </a:ln>
                <a:solidFill>
                  <a:srgbClr val="000000"/>
                </a:solidFill>
                <a:effectLst/>
                <a:uLnTx/>
                <a:uFillTx/>
                <a:ea typeface="+mn-ea"/>
                <a:cs typeface="Arial" panose="020B0604020202020204" pitchFamily="34" charset="0"/>
              </a:rPr>
              <a:t>rund um Diabetes</a:t>
            </a:r>
            <a:r>
              <a:rPr kumimoji="0" lang="de-DE" sz="1200" b="0" i="0" u="none" strike="noStrike" kern="1200" cap="none" spc="0" normalizeH="0" baseline="30000" noProof="0">
                <a:ln>
                  <a:noFill/>
                </a:ln>
                <a:solidFill>
                  <a:srgbClr val="000000"/>
                </a:solidFill>
                <a:effectLst/>
                <a:uLnTx/>
                <a:uFillTx/>
                <a:ea typeface="+mn-ea"/>
                <a:cs typeface="Arial" panose="020B0604020202020204" pitchFamily="34" charset="0"/>
              </a:rPr>
              <a:t>1</a:t>
            </a:r>
            <a:r>
              <a:rPr kumimoji="0" lang="de-DE" sz="1200" b="0" i="0" u="none" strike="noStrike" kern="1200" cap="none" spc="0" normalizeH="0" baseline="0" noProof="0">
                <a:ln>
                  <a:noFill/>
                </a:ln>
                <a:solidFill>
                  <a:srgbClr val="000000"/>
                </a:solidFill>
                <a:effectLst/>
                <a:uLnTx/>
                <a:uFillTx/>
                <a:ea typeface="+mn-ea"/>
                <a:cs typeface="Arial" panose="020B0604020202020204" pitchFamily="34" charset="0"/>
              </a:rPr>
              <a:t> und das </a:t>
            </a:r>
            <a:r>
              <a:rPr kumimoji="0" lang="de-DE" sz="1200" b="0" i="0" u="none" strike="noStrike" kern="1200" cap="none" spc="0" normalizeH="0" baseline="0" noProof="0" err="1">
                <a:ln>
                  <a:noFill/>
                </a:ln>
                <a:solidFill>
                  <a:srgbClr val="000000"/>
                </a:solidFill>
                <a:effectLst/>
                <a:uLnTx/>
                <a:uFillTx/>
                <a:ea typeface="+mn-ea"/>
                <a:cs typeface="Arial" panose="020B0604020202020204" pitchFamily="34" charset="0"/>
              </a:rPr>
              <a:t>FreeStyle</a:t>
            </a:r>
            <a:r>
              <a:rPr kumimoji="0" lang="de-DE" sz="1200" b="0" i="0" u="none" strike="noStrike" kern="1200" cap="none" spc="0" normalizeH="0" baseline="0" noProof="0">
                <a:ln>
                  <a:noFill/>
                </a:ln>
                <a:solidFill>
                  <a:srgbClr val="000000"/>
                </a:solidFill>
                <a:effectLst/>
                <a:uLnTx/>
                <a:uFillTx/>
                <a:ea typeface="+mn-ea"/>
                <a:cs typeface="Arial" panose="020B0604020202020204" pitchFamily="34" charset="0"/>
              </a:rPr>
              <a:t> Libre Messsystem</a:t>
            </a:r>
          </a:p>
        </p:txBody>
      </p:sp>
      <p:sp>
        <p:nvSpPr>
          <p:cNvPr id="36" name="Textfeld 35">
            <a:extLst>
              <a:ext uri="{FF2B5EF4-FFF2-40B4-BE49-F238E27FC236}">
                <a16:creationId xmlns:a16="http://schemas.microsoft.com/office/drawing/2014/main" xmlns="" id="{BD9C6BB0-CE58-4199-BBDC-56E5ACBE1486}"/>
              </a:ext>
            </a:extLst>
          </p:cNvPr>
          <p:cNvSpPr txBox="1"/>
          <p:nvPr/>
        </p:nvSpPr>
        <p:spPr>
          <a:xfrm>
            <a:off x="1119498" y="3449830"/>
            <a:ext cx="3452502" cy="276999"/>
          </a:xfrm>
          <a:prstGeom prst="rect">
            <a:avLst/>
          </a:prstGeom>
          <a:noFill/>
        </p:spPr>
        <p:txBody>
          <a:bodyPr wrap="square">
            <a:spAutoFit/>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ea typeface="+mn-ea"/>
                <a:cs typeface="Arial" panose="020B0604020202020204" pitchFamily="34" charset="0"/>
              </a:rPr>
              <a:t>Mitmachen und </a:t>
            </a:r>
            <a:r>
              <a:rPr kumimoji="0" lang="de-DE" sz="1200" b="1" i="0" u="none" strike="noStrike" kern="1200" cap="none" spc="0" normalizeH="0" baseline="0" noProof="0">
                <a:ln>
                  <a:noFill/>
                </a:ln>
                <a:solidFill>
                  <a:srgbClr val="000000"/>
                </a:solidFill>
                <a:effectLst/>
                <a:uLnTx/>
                <a:uFillTx/>
                <a:ea typeface="+mn-ea"/>
                <a:cs typeface="Arial" panose="020B0604020202020204" pitchFamily="34" charset="0"/>
              </a:rPr>
              <a:t>exklusive Prämien</a:t>
            </a:r>
            <a:r>
              <a:rPr lang="de-DE" sz="1200">
                <a:solidFill>
                  <a:srgbClr val="000000"/>
                </a:solidFill>
                <a:cs typeface="Arial" panose="020B0604020202020204" pitchFamily="34" charset="0"/>
              </a:rPr>
              <a:t> sichern</a:t>
            </a:r>
            <a:endParaRPr kumimoji="0" lang="de-DE" sz="1200" b="0" i="0" u="none" strike="noStrike" kern="1200" cap="none" spc="0" normalizeH="0" baseline="0" noProof="0">
              <a:ln>
                <a:noFill/>
              </a:ln>
              <a:solidFill>
                <a:srgbClr val="000000"/>
              </a:solidFill>
              <a:effectLst/>
              <a:uLnTx/>
              <a:uFillTx/>
              <a:ea typeface="+mn-ea"/>
              <a:cs typeface="Arial" panose="020B0604020202020204" pitchFamily="34" charset="0"/>
            </a:endParaRPr>
          </a:p>
        </p:txBody>
      </p:sp>
      <p:grpSp>
        <p:nvGrpSpPr>
          <p:cNvPr id="37" name="Gruppieren 36">
            <a:extLst>
              <a:ext uri="{FF2B5EF4-FFF2-40B4-BE49-F238E27FC236}">
                <a16:creationId xmlns:a16="http://schemas.microsoft.com/office/drawing/2014/main" xmlns="" id="{B89FA180-C298-4717-8B83-9F0ABC7BC0C2}"/>
              </a:ext>
            </a:extLst>
          </p:cNvPr>
          <p:cNvGrpSpPr/>
          <p:nvPr/>
        </p:nvGrpSpPr>
        <p:grpSpPr>
          <a:xfrm>
            <a:off x="499698" y="2660125"/>
            <a:ext cx="501449" cy="501449"/>
            <a:chOff x="499698" y="2183577"/>
            <a:chExt cx="647700" cy="647700"/>
          </a:xfrm>
        </p:grpSpPr>
        <p:sp>
          <p:nvSpPr>
            <p:cNvPr id="38" name="Ellipse 37">
              <a:extLst>
                <a:ext uri="{FF2B5EF4-FFF2-40B4-BE49-F238E27FC236}">
                  <a16:creationId xmlns:a16="http://schemas.microsoft.com/office/drawing/2014/main" xmlns="" id="{BFB011CD-98D6-48E5-91B1-196A448AD6B5}"/>
                </a:ext>
              </a:extLst>
            </p:cNvPr>
            <p:cNvSpPr/>
            <p:nvPr/>
          </p:nvSpPr>
          <p:spPr>
            <a:xfrm>
              <a:off x="499698" y="2183577"/>
              <a:ext cx="647700" cy="647700"/>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Grafik 38">
              <a:extLst>
                <a:ext uri="{FF2B5EF4-FFF2-40B4-BE49-F238E27FC236}">
                  <a16:creationId xmlns:a16="http://schemas.microsoft.com/office/drawing/2014/main" xmlns="" id="{F99F5620-2955-4FA3-BEEC-310D7EAF36A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66021" y="2304422"/>
              <a:ext cx="315054" cy="405070"/>
            </a:xfrm>
            <a:prstGeom prst="rect">
              <a:avLst/>
            </a:prstGeom>
          </p:spPr>
        </p:pic>
      </p:grpSp>
      <p:grpSp>
        <p:nvGrpSpPr>
          <p:cNvPr id="40" name="Gruppieren 39">
            <a:extLst>
              <a:ext uri="{FF2B5EF4-FFF2-40B4-BE49-F238E27FC236}">
                <a16:creationId xmlns:a16="http://schemas.microsoft.com/office/drawing/2014/main" xmlns="" id="{9CB8326E-7447-4088-AF49-1C72A7D73ABA}"/>
              </a:ext>
            </a:extLst>
          </p:cNvPr>
          <p:cNvGrpSpPr/>
          <p:nvPr/>
        </p:nvGrpSpPr>
        <p:grpSpPr>
          <a:xfrm>
            <a:off x="499698" y="1310258"/>
            <a:ext cx="501449" cy="501449"/>
            <a:chOff x="499698" y="3015148"/>
            <a:chExt cx="647700" cy="647700"/>
          </a:xfrm>
        </p:grpSpPr>
        <p:sp>
          <p:nvSpPr>
            <p:cNvPr id="41" name="Ellipse 40">
              <a:extLst>
                <a:ext uri="{FF2B5EF4-FFF2-40B4-BE49-F238E27FC236}">
                  <a16:creationId xmlns:a16="http://schemas.microsoft.com/office/drawing/2014/main" xmlns="" id="{9E6EA6CB-7E97-4D20-A5D0-CF81CC71B79F}"/>
                </a:ext>
              </a:extLst>
            </p:cNvPr>
            <p:cNvSpPr/>
            <p:nvPr/>
          </p:nvSpPr>
          <p:spPr>
            <a:xfrm>
              <a:off x="499698" y="3015148"/>
              <a:ext cx="647700" cy="647700"/>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a:extLst>
                <a:ext uri="{FF2B5EF4-FFF2-40B4-BE49-F238E27FC236}">
                  <a16:creationId xmlns:a16="http://schemas.microsoft.com/office/drawing/2014/main" xmlns="" id="{DE7C9A2A-3CD4-43DA-AFF3-8813854B661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66021" y="3162613"/>
              <a:ext cx="304800" cy="323850"/>
            </a:xfrm>
            <a:prstGeom prst="rect">
              <a:avLst/>
            </a:prstGeom>
          </p:spPr>
        </p:pic>
      </p:grpSp>
      <p:grpSp>
        <p:nvGrpSpPr>
          <p:cNvPr id="43" name="Gruppieren 42">
            <a:extLst>
              <a:ext uri="{FF2B5EF4-FFF2-40B4-BE49-F238E27FC236}">
                <a16:creationId xmlns:a16="http://schemas.microsoft.com/office/drawing/2014/main" xmlns="" id="{422E8ED1-C72A-41F0-9371-4602D9D05CF6}"/>
              </a:ext>
            </a:extLst>
          </p:cNvPr>
          <p:cNvGrpSpPr/>
          <p:nvPr/>
        </p:nvGrpSpPr>
        <p:grpSpPr>
          <a:xfrm>
            <a:off x="499698" y="3314434"/>
            <a:ext cx="496302" cy="496302"/>
            <a:chOff x="499698" y="3847116"/>
            <a:chExt cx="647700" cy="647700"/>
          </a:xfrm>
        </p:grpSpPr>
        <p:sp>
          <p:nvSpPr>
            <p:cNvPr id="44" name="Ellipse 43">
              <a:extLst>
                <a:ext uri="{FF2B5EF4-FFF2-40B4-BE49-F238E27FC236}">
                  <a16:creationId xmlns:a16="http://schemas.microsoft.com/office/drawing/2014/main" xmlns="" id="{0EBE50B0-02DF-420B-B449-F745DFEE4E5B}"/>
                </a:ext>
              </a:extLst>
            </p:cNvPr>
            <p:cNvSpPr/>
            <p:nvPr/>
          </p:nvSpPr>
          <p:spPr>
            <a:xfrm>
              <a:off x="499698" y="3847116"/>
              <a:ext cx="647700" cy="647700"/>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xmlns="" id="{D82B72FC-C232-4D78-9791-DD064DFCFCD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66021" y="3985228"/>
              <a:ext cx="323850" cy="371475"/>
            </a:xfrm>
            <a:prstGeom prst="rect">
              <a:avLst/>
            </a:prstGeom>
          </p:spPr>
        </p:pic>
      </p:grpSp>
      <p:sp>
        <p:nvSpPr>
          <p:cNvPr id="46" name="Textfeld 45">
            <a:extLst>
              <a:ext uri="{FF2B5EF4-FFF2-40B4-BE49-F238E27FC236}">
                <a16:creationId xmlns:a16="http://schemas.microsoft.com/office/drawing/2014/main" xmlns="" id="{F1E651D6-5D3B-4812-9B92-EA3C8AA5F18A}"/>
              </a:ext>
            </a:extLst>
          </p:cNvPr>
          <p:cNvSpPr txBox="1"/>
          <p:nvPr/>
        </p:nvSpPr>
        <p:spPr>
          <a:xfrm>
            <a:off x="1119498" y="2010047"/>
            <a:ext cx="3452501" cy="461665"/>
          </a:xfrm>
          <a:prstGeom prst="rect">
            <a:avLst/>
          </a:prstGeom>
          <a:noFill/>
        </p:spPr>
        <p:txBody>
          <a:bodyPr wrap="square">
            <a:spAutoFit/>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ea typeface="+mn-ea"/>
                <a:cs typeface="Arial" panose="020B0604020202020204" pitchFamily="34" charset="0"/>
              </a:rPr>
              <a:t>Kostenlose Webinare und E-Learnings</a:t>
            </a:r>
            <a:r>
              <a:rPr lang="de-DE" sz="1200">
                <a:solidFill>
                  <a:srgbClr val="000000"/>
                </a:solidFill>
                <a:cs typeface="Arial" panose="020B0604020202020204" pitchFamily="34" charset="0"/>
              </a:rPr>
              <a:t> besuchen</a:t>
            </a:r>
            <a:endParaRPr kumimoji="0" lang="de-DE" sz="1200" b="0" i="0" u="none" strike="noStrike" kern="1200" cap="none" spc="0" normalizeH="0" baseline="0" noProof="0">
              <a:ln>
                <a:noFill/>
              </a:ln>
              <a:solidFill>
                <a:srgbClr val="000000"/>
              </a:solidFill>
              <a:effectLst/>
              <a:uLnTx/>
              <a:uFillTx/>
              <a:ea typeface="+mn-ea"/>
              <a:cs typeface="Arial" panose="020B0604020202020204" pitchFamily="34" charset="0"/>
            </a:endParaRPr>
          </a:p>
        </p:txBody>
      </p:sp>
      <p:grpSp>
        <p:nvGrpSpPr>
          <p:cNvPr id="47" name="Gruppieren 46">
            <a:extLst>
              <a:ext uri="{FF2B5EF4-FFF2-40B4-BE49-F238E27FC236}">
                <a16:creationId xmlns:a16="http://schemas.microsoft.com/office/drawing/2014/main" xmlns="" id="{54A810C5-2586-4977-B37E-72F38F7E47E9}"/>
              </a:ext>
            </a:extLst>
          </p:cNvPr>
          <p:cNvGrpSpPr/>
          <p:nvPr/>
        </p:nvGrpSpPr>
        <p:grpSpPr>
          <a:xfrm>
            <a:off x="499698" y="1995322"/>
            <a:ext cx="496302" cy="496302"/>
            <a:chOff x="4572000" y="2183577"/>
            <a:chExt cx="647700" cy="647700"/>
          </a:xfrm>
        </p:grpSpPr>
        <p:sp>
          <p:nvSpPr>
            <p:cNvPr id="48" name="Ellipse 47">
              <a:extLst>
                <a:ext uri="{FF2B5EF4-FFF2-40B4-BE49-F238E27FC236}">
                  <a16:creationId xmlns:a16="http://schemas.microsoft.com/office/drawing/2014/main" xmlns="" id="{2D2DF2BE-FB01-45D7-9F55-E580353639BC}"/>
                </a:ext>
              </a:extLst>
            </p:cNvPr>
            <p:cNvSpPr/>
            <p:nvPr/>
          </p:nvSpPr>
          <p:spPr>
            <a:xfrm>
              <a:off x="4572000" y="2183577"/>
              <a:ext cx="647700" cy="647700"/>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Grafik 48">
              <a:extLst>
                <a:ext uri="{FF2B5EF4-FFF2-40B4-BE49-F238E27FC236}">
                  <a16:creationId xmlns:a16="http://schemas.microsoft.com/office/drawing/2014/main" xmlns="" id="{ABA856B3-7A91-4711-9D28-95C8196FB21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719637" y="2353582"/>
              <a:ext cx="352425" cy="333375"/>
            </a:xfrm>
            <a:prstGeom prst="rect">
              <a:avLst/>
            </a:prstGeom>
          </p:spPr>
        </p:pic>
      </p:grpSp>
      <p:sp>
        <p:nvSpPr>
          <p:cNvPr id="50" name="Abgerundetes Rechteck 10">
            <a:extLst>
              <a:ext uri="{FF2B5EF4-FFF2-40B4-BE49-F238E27FC236}">
                <a16:creationId xmlns:a16="http://schemas.microsoft.com/office/drawing/2014/main" xmlns="" id="{50F2BB25-62F5-4CEE-9022-0A212B5BC99E}"/>
              </a:ext>
            </a:extLst>
          </p:cNvPr>
          <p:cNvSpPr/>
          <p:nvPr/>
        </p:nvSpPr>
        <p:spPr>
          <a:xfrm>
            <a:off x="499698" y="4058659"/>
            <a:ext cx="4072302" cy="485996"/>
          </a:xfrm>
          <a:prstGeom prst="roundRect">
            <a:avLst/>
          </a:prstGeom>
          <a:gradFill>
            <a:gsLst>
              <a:gs pos="50000">
                <a:srgbClr val="2453A3"/>
              </a:gs>
              <a:gs pos="0">
                <a:schemeClr val="accent2"/>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200">
                <a:solidFill>
                  <a:prstClr val="white"/>
                </a:solidFill>
                <a:cs typeface="Arial"/>
              </a:rPr>
              <a:t>Kostenlos anmelden unter:</a:t>
            </a:r>
            <a:r>
              <a:rPr lang="de-DE" sz="1200" b="1">
                <a:solidFill>
                  <a:prstClr val="white"/>
                </a:solidFill>
                <a:cs typeface="Arial"/>
              </a:rPr>
              <a:t> www.Mein.FreeStyle.de</a:t>
            </a:r>
          </a:p>
        </p:txBody>
      </p:sp>
      <p:sp>
        <p:nvSpPr>
          <p:cNvPr id="51" name="Textplatzhalter 10">
            <a:extLst>
              <a:ext uri="{FF2B5EF4-FFF2-40B4-BE49-F238E27FC236}">
                <a16:creationId xmlns:a16="http://schemas.microsoft.com/office/drawing/2014/main" xmlns="" id="{500B2A7B-A12D-44E7-9EFB-3BF6DFD695AE}"/>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85000"/>
                  </a:schemeClr>
                </a:solidFill>
                <a:latin typeface="Calibri" panose="020F0502020204030204" pitchFamily="34" charset="0"/>
                <a:cs typeface="Calibri" panose="020F0502020204030204" pitchFamily="34" charset="0"/>
              </a:rPr>
              <a:t>Agenturfoto. Mit Model gestellt.</a:t>
            </a:r>
          </a:p>
        </p:txBody>
      </p:sp>
      <p:sp>
        <p:nvSpPr>
          <p:cNvPr id="26" name="Datumsplatzhalter 4">
            <a:extLst>
              <a:ext uri="{FF2B5EF4-FFF2-40B4-BE49-F238E27FC236}">
                <a16:creationId xmlns:a16="http://schemas.microsoft.com/office/drawing/2014/main" xmlns="" id="{563C52CB-8986-47D8-A0B9-00DD0EB5274E}"/>
              </a:ext>
            </a:extLst>
          </p:cNvPr>
          <p:cNvSpPr txBox="1">
            <a:spLocks/>
          </p:cNvSpPr>
          <p:nvPr/>
        </p:nvSpPr>
        <p:spPr>
          <a:xfrm>
            <a:off x="7574173" y="4775501"/>
            <a:ext cx="1066590" cy="273844"/>
          </a:xfrm>
          <a:prstGeom prst="rect">
            <a:avLst/>
          </a:prstGeom>
        </p:spPr>
        <p:txBody>
          <a:bodyPr vert="horz" lIns="0" tIns="45720" rIns="0" bIns="45720" rtlCol="0" anchor="b" anchorCtr="0"/>
          <a:lstStyle>
            <a:defPPr>
              <a:defRPr lang="en-US"/>
            </a:defPPr>
            <a:lvl1pPr marL="0" algn="l" defTabSz="9144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schemeClr val="bg1"/>
                </a:solidFill>
              </a:rPr>
              <a:t>20. November 2020</a:t>
            </a:r>
            <a:endParaRPr lang="en-US">
              <a:solidFill>
                <a:schemeClr val="bg1"/>
              </a:solidFill>
            </a:endParaRPr>
          </a:p>
        </p:txBody>
      </p:sp>
      <p:sp>
        <p:nvSpPr>
          <p:cNvPr id="31" name="Foliennummernplatzhalter 1">
            <a:extLst>
              <a:ext uri="{FF2B5EF4-FFF2-40B4-BE49-F238E27FC236}">
                <a16:creationId xmlns:a16="http://schemas.microsoft.com/office/drawing/2014/main" xmlns="" id="{A7D02985-E9FF-4F73-82BE-2B575942B87B}"/>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57</a:t>
            </a:fld>
            <a:endParaRPr lang="en-US">
              <a:solidFill>
                <a:schemeClr val="bg1"/>
              </a:solidFill>
            </a:endParaRPr>
          </a:p>
        </p:txBody>
      </p:sp>
    </p:spTree>
    <p:extLst>
      <p:ext uri="{BB962C8B-B14F-4D97-AF65-F5344CB8AC3E}">
        <p14:creationId xmlns:p14="http://schemas.microsoft.com/office/powerpoint/2010/main" val="398875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3" name="Grafik 12" descr="Ein Bild, das Person, drinnen, Mann, Tisch enthält.&#10;&#10;Automatisch generierte Beschreibung">
            <a:extLst>
              <a:ext uri="{FF2B5EF4-FFF2-40B4-BE49-F238E27FC236}">
                <a16:creationId xmlns:a16="http://schemas.microsoft.com/office/drawing/2014/main" xmlns="" id="{E43629DC-8351-3445-BF29-B239144D36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8889" y="0"/>
            <a:ext cx="4325111" cy="5143500"/>
          </a:xfrm>
          <a:prstGeom prst="rect">
            <a:avLst/>
          </a:prstGeom>
        </p:spPr>
      </p:pic>
      <p:sp>
        <p:nvSpPr>
          <p:cNvPr id="7" name="Titel 6">
            <a:extLst>
              <a:ext uri="{FF2B5EF4-FFF2-40B4-BE49-F238E27FC236}">
                <a16:creationId xmlns:a16="http://schemas.microsoft.com/office/drawing/2014/main" xmlns="" id="{A5A566BA-7A20-4A51-A36D-89430B424D8F}"/>
              </a:ext>
            </a:extLst>
          </p:cNvPr>
          <p:cNvSpPr>
            <a:spLocks noGrp="1"/>
          </p:cNvSpPr>
          <p:nvPr>
            <p:ph type="title"/>
          </p:nvPr>
        </p:nvSpPr>
        <p:spPr/>
        <p:txBody>
          <a:bodyPr/>
          <a:lstStyle/>
          <a:p>
            <a:r>
              <a:rPr lang="de-DE">
                <a:solidFill>
                  <a:schemeClr val="bg1"/>
                </a:solidFill>
              </a:rPr>
              <a:t>Verordnung von </a:t>
            </a:r>
            <a:r>
              <a:rPr lang="de-DE" err="1">
                <a:solidFill>
                  <a:schemeClr val="bg1"/>
                </a:solidFill>
              </a:rPr>
              <a:t>FreeStyle</a:t>
            </a:r>
            <a:r>
              <a:rPr lang="de-DE">
                <a:solidFill>
                  <a:schemeClr val="bg1"/>
                </a:solidFill>
              </a:rPr>
              <a:t> Libre 2</a:t>
            </a:r>
          </a:p>
        </p:txBody>
      </p:sp>
      <p:sp>
        <p:nvSpPr>
          <p:cNvPr id="19" name="Textplatzhalter 10">
            <a:extLst>
              <a:ext uri="{FF2B5EF4-FFF2-40B4-BE49-F238E27FC236}">
                <a16:creationId xmlns:a16="http://schemas.microsoft.com/office/drawing/2014/main" xmlns="" id="{13420F64-F3A2-4AB7-8CBD-B29C1C9D3A26}"/>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2">
                    <a:lumMod val="75000"/>
                  </a:schemeClr>
                </a:solidFill>
                <a:latin typeface="Calibri" panose="020F0502020204030204" pitchFamily="34" charset="0"/>
                <a:cs typeface="Calibri" panose="020F0502020204030204" pitchFamily="34" charset="0"/>
              </a:rPr>
              <a:t>Agenturfoto. Mit Model gestellt.</a:t>
            </a:r>
          </a:p>
        </p:txBody>
      </p:sp>
      <p:pic>
        <p:nvPicPr>
          <p:cNvPr id="18" name="Grafik 17">
            <a:extLst>
              <a:ext uri="{FF2B5EF4-FFF2-40B4-BE49-F238E27FC236}">
                <a16:creationId xmlns:a16="http://schemas.microsoft.com/office/drawing/2014/main" xmlns="" id="{BF0EE88E-247F-6F48-9005-691A1CE307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455197" y="1056827"/>
            <a:ext cx="2076128" cy="3633224"/>
          </a:xfrm>
          <a:prstGeom prst="rect">
            <a:avLst/>
          </a:prstGeom>
        </p:spPr>
      </p:pic>
      <p:pic>
        <p:nvPicPr>
          <p:cNvPr id="9" name="Picture 8">
            <a:extLst>
              <a:ext uri="{FF2B5EF4-FFF2-40B4-BE49-F238E27FC236}">
                <a16:creationId xmlns:a16="http://schemas.microsoft.com/office/drawing/2014/main" xmlns="" id="{42FCE87A-042F-41A1-9CB1-BA836F3406A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43949" y="3596323"/>
            <a:ext cx="873918" cy="87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4">
            <a:extLst>
              <a:ext uri="{FF2B5EF4-FFF2-40B4-BE49-F238E27FC236}">
                <a16:creationId xmlns:a16="http://schemas.microsoft.com/office/drawing/2014/main" xmlns="" id="{A41CB869-E0D3-4C64-91EA-97A98BCDB857}"/>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1" name="Foliennummernplatzhalter 1">
            <a:extLst>
              <a:ext uri="{FF2B5EF4-FFF2-40B4-BE49-F238E27FC236}">
                <a16:creationId xmlns:a16="http://schemas.microsoft.com/office/drawing/2014/main" xmlns="" id="{6CE6693A-CE36-4BC2-9592-7CFBCBB57D49}"/>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58</a:t>
            </a:fld>
            <a:endParaRPr lang="en-US"/>
          </a:p>
        </p:txBody>
      </p:sp>
    </p:spTree>
    <p:extLst>
      <p:ext uri="{BB962C8B-B14F-4D97-AF65-F5344CB8AC3E}">
        <p14:creationId xmlns:p14="http://schemas.microsoft.com/office/powerpoint/2010/main" val="29661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ildplatzhalter 15">
            <a:extLst>
              <a:ext uri="{FF2B5EF4-FFF2-40B4-BE49-F238E27FC236}">
                <a16:creationId xmlns:a16="http://schemas.microsoft.com/office/drawing/2014/main" xmlns="" id="{1067D5F6-90FD-D045-ADD4-21F9CD7BB40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5719482" y="0"/>
            <a:ext cx="3424517" cy="5143500"/>
          </a:xfrm>
        </p:spPr>
      </p:pic>
      <p:sp>
        <p:nvSpPr>
          <p:cNvPr id="8" name="Titel 7">
            <a:extLst>
              <a:ext uri="{FF2B5EF4-FFF2-40B4-BE49-F238E27FC236}">
                <a16:creationId xmlns:a16="http://schemas.microsoft.com/office/drawing/2014/main" xmlns="" id="{9803E04F-DD4E-453D-9DFE-36AB037DA492}"/>
              </a:ext>
            </a:extLst>
          </p:cNvPr>
          <p:cNvSpPr>
            <a:spLocks noGrp="1"/>
          </p:cNvSpPr>
          <p:nvPr>
            <p:ph type="title"/>
          </p:nvPr>
        </p:nvSpPr>
        <p:spPr/>
        <p:txBody>
          <a:bodyPr/>
          <a:lstStyle/>
          <a:p>
            <a:r>
              <a:rPr lang="de-DE" noProof="0"/>
              <a:t>Hilfsmittellistung des </a:t>
            </a:r>
            <a:br>
              <a:rPr lang="de-DE" noProof="0"/>
            </a:br>
            <a:r>
              <a:rPr lang="de-DE" noProof="0" err="1"/>
              <a:t>FreeStyle</a:t>
            </a:r>
            <a:r>
              <a:rPr lang="de-DE" noProof="0"/>
              <a:t> </a:t>
            </a:r>
            <a:r>
              <a:rPr lang="de-DE" noProof="0" err="1"/>
              <a:t>Libre</a:t>
            </a:r>
            <a:r>
              <a:rPr lang="de-DE" noProof="0"/>
              <a:t> Messsystems</a:t>
            </a:r>
            <a:endParaRPr lang="de-DE"/>
          </a:p>
        </p:txBody>
      </p:sp>
      <p:sp>
        <p:nvSpPr>
          <p:cNvPr id="10" name="Textplatzhalter 9">
            <a:extLst>
              <a:ext uri="{FF2B5EF4-FFF2-40B4-BE49-F238E27FC236}">
                <a16:creationId xmlns:a16="http://schemas.microsoft.com/office/drawing/2014/main" xmlns="" id="{45D81D84-CDBF-4D2D-A2B0-8684CA2B5E90}"/>
              </a:ext>
            </a:extLst>
          </p:cNvPr>
          <p:cNvSpPr>
            <a:spLocks noGrp="1"/>
          </p:cNvSpPr>
          <p:nvPr>
            <p:ph type="body" sz="quarter" idx="11"/>
          </p:nvPr>
        </p:nvSpPr>
        <p:spPr>
          <a:xfrm>
            <a:off x="503238" y="4244573"/>
            <a:ext cx="5080239" cy="529675"/>
          </a:xfrm>
        </p:spPr>
        <p:txBody>
          <a:bodyPr/>
          <a:lstStyle/>
          <a:p>
            <a:r>
              <a:rPr lang="de-DE" b="1"/>
              <a:t>1. </a:t>
            </a:r>
            <a:r>
              <a:rPr lang="de-DE"/>
              <a:t>Die Entscheidung einer Krankenkasse zur Kostenübernahme von einem </a:t>
            </a:r>
            <a:r>
              <a:rPr lang="de-DE" err="1"/>
              <a:t>FreeStyle</a:t>
            </a:r>
            <a:r>
              <a:rPr lang="de-DE"/>
              <a:t> Libre Glukosemesssystem ist eine Einzelfallentscheidung. Eine Krankenkasse kann die Kostenübernahme auch ablehnen, sofern die Voraussetzungen für die Kostenübernahme im Einzelfall nicht erfüllt sind.</a:t>
            </a:r>
          </a:p>
        </p:txBody>
      </p:sp>
      <p:sp>
        <p:nvSpPr>
          <p:cNvPr id="12" name="Rechteck 11">
            <a:extLst>
              <a:ext uri="{FF2B5EF4-FFF2-40B4-BE49-F238E27FC236}">
                <a16:creationId xmlns:a16="http://schemas.microsoft.com/office/drawing/2014/main" xmlns="" id="{A4FE87BD-6800-49B9-8D3D-589013A97A4A}"/>
              </a:ext>
            </a:extLst>
          </p:cNvPr>
          <p:cNvSpPr/>
          <p:nvPr/>
        </p:nvSpPr>
        <p:spPr>
          <a:xfrm>
            <a:off x="504001" y="1368000"/>
            <a:ext cx="4874824" cy="2877711"/>
          </a:xfrm>
          <a:prstGeom prst="rect">
            <a:avLst/>
          </a:prstGeom>
        </p:spPr>
        <p:txBody>
          <a:bodyPr wrap="square" lIns="0" tIns="0" rIns="0" bIns="0">
            <a:spAutoFit/>
          </a:bodyPr>
          <a:lstStyle/>
          <a:p>
            <a:pPr>
              <a:spcAft>
                <a:spcPts val="2200"/>
              </a:spcAft>
            </a:pPr>
            <a:r>
              <a:rPr lang="de-DE" sz="1200" spc="-7">
                <a:latin typeface="+mj-lt"/>
                <a:cs typeface="Arial"/>
              </a:rPr>
              <a:t>Das Hilfsmittelverzeichnis der gesetzlichen Krankenversicherung in Deutschland enthält eine Auflistung derjenigen Hilfsmittel, deren Kosten von der gesetzlichen Krankenversicherung übernommen werden. </a:t>
            </a:r>
          </a:p>
          <a:p>
            <a:pPr>
              <a:spcAft>
                <a:spcPts val="2200"/>
              </a:spcAft>
            </a:pPr>
            <a:r>
              <a:rPr lang="de-DE" sz="1200" spc="-7">
                <a:latin typeface="+mj-lt"/>
                <a:cs typeface="Arial"/>
              </a:rPr>
              <a:t>Die Hilfsmittel werden im Hilfsmittelverzeichnis entsprechend ihrer Funktionen und ihrer Einsatzgebiete/Indikationen bestimmten Produktgruppen zugeordnet.</a:t>
            </a:r>
          </a:p>
          <a:p>
            <a:pPr>
              <a:spcAft>
                <a:spcPts val="2200"/>
              </a:spcAft>
            </a:pPr>
            <a:r>
              <a:rPr lang="de-DE" sz="1200" spc="-7">
                <a:latin typeface="+mj-lt"/>
                <a:cs typeface="Arial"/>
              </a:rPr>
              <a:t>Das </a:t>
            </a:r>
            <a:r>
              <a:rPr lang="de-DE" sz="1200" spc="-7" err="1">
                <a:latin typeface="+mj-lt"/>
                <a:cs typeface="Arial"/>
              </a:rPr>
              <a:t>FreeStyle</a:t>
            </a:r>
            <a:r>
              <a:rPr lang="de-DE" sz="1200" spc="-7">
                <a:latin typeface="+mj-lt"/>
                <a:cs typeface="Arial"/>
              </a:rPr>
              <a:t> Libre Messsystem ist von der Leistungspflicht der gesetzlichen Krankenversicherung erfasst.</a:t>
            </a:r>
            <a:r>
              <a:rPr lang="de-DE" sz="1200" spc="-7" baseline="30000">
                <a:latin typeface="+mj-lt"/>
                <a:cs typeface="Arial"/>
              </a:rPr>
              <a:t>1</a:t>
            </a:r>
          </a:p>
          <a:p>
            <a:pPr>
              <a:spcAft>
                <a:spcPts val="2200"/>
              </a:spcAft>
            </a:pPr>
            <a:r>
              <a:rPr lang="de-DE" sz="1200" spc="-7">
                <a:latin typeface="+mj-lt"/>
                <a:cs typeface="Arial"/>
              </a:rPr>
              <a:t>Voraussetzung für die Verordnung des </a:t>
            </a:r>
            <a:r>
              <a:rPr lang="de-DE" sz="1200" spc="-7" err="1">
                <a:latin typeface="+mj-lt"/>
                <a:cs typeface="Arial"/>
              </a:rPr>
              <a:t>FreeStyle</a:t>
            </a:r>
            <a:r>
              <a:rPr lang="de-DE" sz="1200" spc="-7">
                <a:latin typeface="+mj-lt"/>
                <a:cs typeface="Arial"/>
              </a:rPr>
              <a:t> Libre Messsystems ist, dass es sich um Patienten mit Diabetes Typ 1 oder Typ 2 mit </a:t>
            </a:r>
            <a:br>
              <a:rPr lang="de-DE" sz="1200" spc="-7">
                <a:latin typeface="+mj-lt"/>
                <a:cs typeface="Arial"/>
              </a:rPr>
            </a:br>
            <a:r>
              <a:rPr lang="de-DE" sz="1200" spc="-7">
                <a:latin typeface="+mj-lt"/>
                <a:cs typeface="Arial"/>
              </a:rPr>
              <a:t>ICT-Therapie oder Pumpentherapie handelt.</a:t>
            </a:r>
            <a:endParaRPr lang="de-DE" sz="1200">
              <a:latin typeface="+mj-lt"/>
              <a:ea typeface="Yu Mincho"/>
              <a:cs typeface="Arial" panose="020B0604020202020204" pitchFamily="34" charset="0"/>
            </a:endParaRPr>
          </a:p>
        </p:txBody>
      </p:sp>
      <p:sp>
        <p:nvSpPr>
          <p:cNvPr id="20" name="Textplatzhalter 10">
            <a:extLst>
              <a:ext uri="{FF2B5EF4-FFF2-40B4-BE49-F238E27FC236}">
                <a16:creationId xmlns:a16="http://schemas.microsoft.com/office/drawing/2014/main" xmlns="" id="{3F008C00-80BE-48F6-833A-FFA194D61AE6}"/>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solidFill>
                <a:latin typeface="Calibri" panose="020F0502020204030204" pitchFamily="34" charset="0"/>
                <a:cs typeface="Calibri" panose="020F0502020204030204" pitchFamily="34" charset="0"/>
              </a:rPr>
              <a:t>Agenturfoto. Mit Model gestellt.</a:t>
            </a:r>
          </a:p>
        </p:txBody>
      </p:sp>
      <p:cxnSp>
        <p:nvCxnSpPr>
          <p:cNvPr id="17" name="Gerade Verbindung 35">
            <a:extLst>
              <a:ext uri="{FF2B5EF4-FFF2-40B4-BE49-F238E27FC236}">
                <a16:creationId xmlns:a16="http://schemas.microsoft.com/office/drawing/2014/main" xmlns="" id="{83482FF3-6188-6646-B7D3-ACA5E3BFF258}"/>
              </a:ext>
            </a:extLst>
          </p:cNvPr>
          <p:cNvCxnSpPr>
            <a:cxnSpLocks/>
          </p:cNvCxnSpPr>
          <p:nvPr/>
        </p:nvCxnSpPr>
        <p:spPr>
          <a:xfrm>
            <a:off x="502919" y="1341105"/>
            <a:ext cx="4875906"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8" name="Gerade Verbindung 35">
            <a:extLst>
              <a:ext uri="{FF2B5EF4-FFF2-40B4-BE49-F238E27FC236}">
                <a16:creationId xmlns:a16="http://schemas.microsoft.com/office/drawing/2014/main" xmlns="" id="{882CE65E-AC93-F34E-8F78-BAC6D74442F0}"/>
              </a:ext>
            </a:extLst>
          </p:cNvPr>
          <p:cNvCxnSpPr>
            <a:cxnSpLocks/>
          </p:cNvCxnSpPr>
          <p:nvPr/>
        </p:nvCxnSpPr>
        <p:spPr>
          <a:xfrm>
            <a:off x="502919" y="2147929"/>
            <a:ext cx="4875906"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xmlns="" id="{A709DBF8-A88B-F541-BB65-5D57CD0A2044}"/>
              </a:ext>
            </a:extLst>
          </p:cNvPr>
          <p:cNvCxnSpPr>
            <a:cxnSpLocks/>
          </p:cNvCxnSpPr>
          <p:nvPr/>
        </p:nvCxnSpPr>
        <p:spPr>
          <a:xfrm>
            <a:off x="502919" y="2972682"/>
            <a:ext cx="4875906"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xmlns="" id="{8AF9F03D-5818-5546-8000-BC3532669D53}"/>
              </a:ext>
            </a:extLst>
          </p:cNvPr>
          <p:cNvCxnSpPr>
            <a:cxnSpLocks/>
          </p:cNvCxnSpPr>
          <p:nvPr/>
        </p:nvCxnSpPr>
        <p:spPr>
          <a:xfrm>
            <a:off x="502919" y="3653999"/>
            <a:ext cx="4875906"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3" name="Datumsplatzhalter 4">
            <a:extLst>
              <a:ext uri="{FF2B5EF4-FFF2-40B4-BE49-F238E27FC236}">
                <a16:creationId xmlns:a16="http://schemas.microsoft.com/office/drawing/2014/main" xmlns="" id="{E4D8BBAB-C5B7-4002-998E-9746D098913E}"/>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22" name="Foliennummernplatzhalter 1">
            <a:extLst>
              <a:ext uri="{FF2B5EF4-FFF2-40B4-BE49-F238E27FC236}">
                <a16:creationId xmlns:a16="http://schemas.microsoft.com/office/drawing/2014/main" xmlns="" id="{BB13AC18-A5BC-4552-9A62-A37AD9B72BA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59</a:t>
            </a:fld>
            <a:endParaRPr lang="en-US">
              <a:solidFill>
                <a:schemeClr val="bg1"/>
              </a:solidFill>
            </a:endParaRPr>
          </a:p>
        </p:txBody>
      </p:sp>
    </p:spTree>
    <p:extLst>
      <p:ext uri="{BB962C8B-B14F-4D97-AF65-F5344CB8AC3E}">
        <p14:creationId xmlns:p14="http://schemas.microsoft.com/office/powerpoint/2010/main" val="63278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abgerundete Ecken 16">
            <a:extLst>
              <a:ext uri="{FF2B5EF4-FFF2-40B4-BE49-F238E27FC236}">
                <a16:creationId xmlns:a16="http://schemas.microsoft.com/office/drawing/2014/main" xmlns="" id="{92EE4C80-937B-4E1E-8582-3411F7801CB6}"/>
              </a:ext>
            </a:extLst>
          </p:cNvPr>
          <p:cNvSpPr/>
          <p:nvPr/>
        </p:nvSpPr>
        <p:spPr>
          <a:xfrm>
            <a:off x="1116435" y="1146591"/>
            <a:ext cx="2588790" cy="442912"/>
          </a:xfrm>
          <a:prstGeom prst="roundRect">
            <a:avLst/>
          </a:prstGeom>
          <a:gradFill>
            <a:gsLst>
              <a:gs pos="0">
                <a:schemeClr val="accent2"/>
              </a:gs>
              <a:gs pos="100000">
                <a:schemeClr val="accent5"/>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err="1">
                <a:ln>
                  <a:noFill/>
                </a:ln>
                <a:solidFill>
                  <a:prstClr val="white"/>
                </a:solidFill>
                <a:effectLst/>
                <a:uLnTx/>
                <a:uFillTx/>
                <a:latin typeface="Georgia"/>
                <a:ea typeface="+mn-ea"/>
                <a:cs typeface="+mn-cs"/>
              </a:rPr>
              <a:t>FreeStyle</a:t>
            </a:r>
            <a:r>
              <a:rPr kumimoji="0" lang="de-DE" sz="1200" b="0" i="0" u="none" strike="noStrike" kern="1200" cap="none" spc="0" normalizeH="0" baseline="0" noProof="0">
                <a:ln>
                  <a:noFill/>
                </a:ln>
                <a:solidFill>
                  <a:prstClr val="white"/>
                </a:solidFill>
                <a:effectLst/>
                <a:uLnTx/>
                <a:uFillTx/>
                <a:latin typeface="Georgia"/>
                <a:ea typeface="+mn-ea"/>
                <a:cs typeface="+mn-cs"/>
              </a:rPr>
              <a:t> Libre 2 Sensor</a:t>
            </a:r>
          </a:p>
        </p:txBody>
      </p:sp>
      <p:sp>
        <p:nvSpPr>
          <p:cNvPr id="2" name="Titel 1">
            <a:extLst>
              <a:ext uri="{FF2B5EF4-FFF2-40B4-BE49-F238E27FC236}">
                <a16:creationId xmlns:a16="http://schemas.microsoft.com/office/drawing/2014/main" xmlns="" id="{A9EF3D53-70FC-48D6-AFA1-EB10D29996A4}"/>
              </a:ext>
            </a:extLst>
          </p:cNvPr>
          <p:cNvSpPr>
            <a:spLocks noGrp="1"/>
          </p:cNvSpPr>
          <p:nvPr>
            <p:ph type="title"/>
          </p:nvPr>
        </p:nvSpPr>
        <p:spPr/>
        <p:txBody>
          <a:bodyPr/>
          <a:lstStyle/>
          <a:p>
            <a:r>
              <a:rPr lang="de-DE" altLang="de-DE">
                <a:ea typeface="ＭＳ Ｐゴシック" pitchFamily="34" charset="-128"/>
              </a:rPr>
              <a:t>Das </a:t>
            </a:r>
            <a:r>
              <a:rPr lang="de-DE" altLang="de-DE" err="1">
                <a:ea typeface="ＭＳ Ｐゴシック" pitchFamily="34" charset="-128"/>
              </a:rPr>
              <a:t>FreeStyle</a:t>
            </a:r>
            <a:r>
              <a:rPr lang="de-DE" altLang="de-DE">
                <a:ea typeface="ＭＳ Ｐゴシック" pitchFamily="34" charset="-128"/>
              </a:rPr>
              <a:t> Libre Messsystem: Das kann es alles.</a:t>
            </a:r>
            <a:endParaRPr lang="de-DE"/>
          </a:p>
        </p:txBody>
      </p:sp>
      <p:sp>
        <p:nvSpPr>
          <p:cNvPr id="7" name="Textplatzhalter 6">
            <a:extLst>
              <a:ext uri="{FF2B5EF4-FFF2-40B4-BE49-F238E27FC236}">
                <a16:creationId xmlns:a16="http://schemas.microsoft.com/office/drawing/2014/main" xmlns="" id="{AD4A00F7-D86F-45A3-AB0C-392D933C29C9}"/>
              </a:ext>
            </a:extLst>
          </p:cNvPr>
          <p:cNvSpPr>
            <a:spLocks noGrp="1"/>
          </p:cNvSpPr>
          <p:nvPr>
            <p:ph type="body" sz="quarter" idx="11"/>
          </p:nvPr>
        </p:nvSpPr>
        <p:spPr>
          <a:xfrm>
            <a:off x="503238" y="4148419"/>
            <a:ext cx="8395660" cy="625830"/>
          </a:xfrm>
        </p:spPr>
        <p:txBody>
          <a:bodyPr/>
          <a:lstStyle/>
          <a:p>
            <a:r>
              <a:rPr lang="de-DE" altLang="de-DE" sz="700" b="1"/>
              <a:t>1.</a:t>
            </a:r>
            <a:r>
              <a:rPr lang="de-DE" altLang="de-DE" sz="700"/>
              <a:t> 93% der Patienten einer Erstanwenderstudie stimmten der Aussage zu, dass das Scannen des Sensors diskreter ist als Blutzuckermessen durch routinemäßiges Fingerstechen. Daten liegen Abbott Diabetes Care vor. </a:t>
            </a:r>
            <a:r>
              <a:rPr lang="de-DE" altLang="de-DE" sz="700" b="1"/>
              <a:t>2.</a:t>
            </a:r>
            <a:r>
              <a:rPr lang="de-DE" altLang="de-DE" sz="700"/>
              <a:t> 85% der Teilnehmer einer Erstanwenderstudie stimmten der Aussage zu, dass der </a:t>
            </a:r>
            <a:r>
              <a:rPr lang="de-DE" altLang="de-DE" sz="700" err="1"/>
              <a:t>FreeStyle</a:t>
            </a:r>
            <a:r>
              <a:rPr lang="de-DE" altLang="de-DE" sz="700"/>
              <a:t> Libre Sensor einfach und komfortabel zu tragen ist. Daten liegen Abbott Diabetes Care vor.</a:t>
            </a:r>
            <a:r>
              <a:rPr lang="de-DE" altLang="de-DE" sz="700" b="1"/>
              <a:t> 3. </a:t>
            </a:r>
            <a:r>
              <a:rPr lang="de-DE"/>
              <a:t>Für ein vollständiges glykämisches Profil muss der Sensor mindestens einmal alle 8 Stunden gescannt und alle 14 Tage ersetzt werden. </a:t>
            </a:r>
            <a:r>
              <a:rPr lang="de-DE" altLang="de-DE" sz="700" b="1"/>
              <a:t>4. </a:t>
            </a:r>
            <a:r>
              <a:rPr lang="de-DE" altLang="de-DE" sz="700"/>
              <a:t>Der Sensor ist in bis zu 1 m Wassertiefe für die Dauer von bis zu 30 Minuten wasserfest. </a:t>
            </a:r>
            <a:r>
              <a:rPr lang="de-DE" altLang="de-DE" sz="700" b="1"/>
              <a:t>5. </a:t>
            </a:r>
            <a:r>
              <a:rPr lang="de-DE" altLang="de-DE" sz="700"/>
              <a:t>Das Setzen eines Sensors erfordert ein Einführen des Sensorfilaments unter die Haut. Der Sensor kann bis zu 14 Tage lang getragen werden. </a:t>
            </a:r>
            <a:r>
              <a:rPr lang="de-DE" altLang="de-DE" sz="700" b="1"/>
              <a:t>6. </a:t>
            </a:r>
            <a:r>
              <a:rPr lang="de-DE" altLang="de-DE" sz="700"/>
              <a:t>Clinical Report </a:t>
            </a:r>
            <a:r>
              <a:rPr lang="de-DE" altLang="de-DE" sz="700" err="1"/>
              <a:t>for</a:t>
            </a:r>
            <a:r>
              <a:rPr lang="de-DE" altLang="de-DE" sz="700"/>
              <a:t> Study Protocol ADC-US-VAL-17166: </a:t>
            </a:r>
            <a:r>
              <a:rPr lang="de-DE" altLang="de-DE" sz="700" err="1"/>
              <a:t>FreeStyle</a:t>
            </a:r>
            <a:r>
              <a:rPr lang="de-DE" altLang="de-DE" sz="700"/>
              <a:t> Libre Flash Glucose Monitoring System </a:t>
            </a:r>
            <a:r>
              <a:rPr lang="de-DE" altLang="de-DE" sz="700" err="1"/>
              <a:t>Accuracy</a:t>
            </a:r>
            <a:r>
              <a:rPr lang="de-DE" altLang="de-DE" sz="700"/>
              <a:t> Study (Studie mit 95 Erwachsenen); Clinical Report </a:t>
            </a:r>
            <a:r>
              <a:rPr lang="de-DE" altLang="de-DE" sz="700" err="1"/>
              <a:t>for</a:t>
            </a:r>
            <a:r>
              <a:rPr lang="de-DE" altLang="de-DE" sz="700"/>
              <a:t> Study Protocol; ADC-US-VAL-17167: </a:t>
            </a:r>
            <a:r>
              <a:rPr lang="de-DE" altLang="de-DE" sz="700" err="1"/>
              <a:t>Effectiveness</a:t>
            </a:r>
            <a:r>
              <a:rPr lang="de-DE" altLang="de-DE" sz="700"/>
              <a:t> and </a:t>
            </a:r>
            <a:r>
              <a:rPr lang="de-DE" altLang="de-DE" sz="700" err="1"/>
              <a:t>Safety</a:t>
            </a:r>
            <a:r>
              <a:rPr lang="de-DE" altLang="de-DE" sz="700"/>
              <a:t> Study </a:t>
            </a:r>
            <a:r>
              <a:rPr lang="de-DE" altLang="de-DE" sz="700" err="1"/>
              <a:t>of</a:t>
            </a:r>
            <a:r>
              <a:rPr lang="de-DE" altLang="de-DE" sz="700"/>
              <a:t> </a:t>
            </a:r>
            <a:r>
              <a:rPr lang="de-DE" altLang="de-DE" sz="700" err="1"/>
              <a:t>the</a:t>
            </a:r>
            <a:r>
              <a:rPr lang="de-DE" altLang="de-DE" sz="700"/>
              <a:t> </a:t>
            </a:r>
            <a:r>
              <a:rPr lang="de-DE" altLang="de-DE" sz="700" err="1"/>
              <a:t>FreeStyle</a:t>
            </a:r>
            <a:r>
              <a:rPr lang="de-DE" altLang="de-DE" sz="700"/>
              <a:t> Libre Flash Glucose Monitoring System in </a:t>
            </a:r>
            <a:r>
              <a:rPr lang="de-DE" altLang="de-DE" sz="700" err="1"/>
              <a:t>Pediatric</a:t>
            </a:r>
            <a:r>
              <a:rPr lang="de-DE" altLang="de-DE" sz="700"/>
              <a:t> </a:t>
            </a:r>
            <a:r>
              <a:rPr lang="de-DE" altLang="de-DE" sz="700" err="1"/>
              <a:t>Populations</a:t>
            </a:r>
            <a:r>
              <a:rPr lang="de-DE" altLang="de-DE" sz="700"/>
              <a:t> (Studie mit 74 Kindern und Jugendlichen); Daten liegen Abbott Diabetes Care vor, einsehbar unter https://freestyle.de/accuracy-of-freestyle-libre-2.</a:t>
            </a:r>
          </a:p>
        </p:txBody>
      </p:sp>
      <p:pic>
        <p:nvPicPr>
          <p:cNvPr id="3" name="Picture 8" descr="Bildergebnis für freestyle libre sensor png">
            <a:extLst>
              <a:ext uri="{FF2B5EF4-FFF2-40B4-BE49-F238E27FC236}">
                <a16:creationId xmlns:a16="http://schemas.microsoft.com/office/drawing/2014/main" xmlns="" id="{D14BB2B3-C0C4-4F06-8377-FD6B6E1E77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4329" y="1013241"/>
            <a:ext cx="6842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DADC\Produkt X\05 Marketing\2017\Payer Marketing\Gothaer Versicherung\Bilder\FSL_Sensor_seitlich_Faden.jpg">
            <a:extLst>
              <a:ext uri="{FF2B5EF4-FFF2-40B4-BE49-F238E27FC236}">
                <a16:creationId xmlns:a16="http://schemas.microsoft.com/office/drawing/2014/main" xmlns="" id="{37E6DE00-3E4E-479C-8834-D4888BBAA15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7474" y="915737"/>
            <a:ext cx="395537" cy="921917"/>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xmlns="" id="{A07D5227-2769-4BDF-A65A-806BEE935B65}"/>
              </a:ext>
            </a:extLst>
          </p:cNvPr>
          <p:cNvSpPr/>
          <p:nvPr/>
        </p:nvSpPr>
        <p:spPr>
          <a:xfrm>
            <a:off x="502920" y="2133038"/>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Textfeld 15">
            <a:extLst>
              <a:ext uri="{FF2B5EF4-FFF2-40B4-BE49-F238E27FC236}">
                <a16:creationId xmlns:a16="http://schemas.microsoft.com/office/drawing/2014/main" xmlns="" id="{E65E5494-5679-4EC3-9D2E-4F5921310D6A}"/>
              </a:ext>
            </a:extLst>
          </p:cNvPr>
          <p:cNvSpPr txBox="1"/>
          <p:nvPr/>
        </p:nvSpPr>
        <p:spPr>
          <a:xfrm>
            <a:off x="1116435" y="2118087"/>
            <a:ext cx="30983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mn-cs"/>
              </a:rPr>
              <a:t>Der Sensor ist unauffällig</a:t>
            </a:r>
            <a:r>
              <a:rPr kumimoji="0" lang="de-DE" sz="1200" b="0" i="0" u="none" strike="noStrike" kern="1200" cap="none" spc="0" normalizeH="0" baseline="30000" noProof="0">
                <a:ln>
                  <a:noFill/>
                </a:ln>
                <a:solidFill>
                  <a:srgbClr val="000000"/>
                </a:solidFill>
                <a:effectLst/>
                <a:uLnTx/>
                <a:uFillTx/>
                <a:latin typeface="Georgia"/>
                <a:ea typeface="+mn-ea"/>
                <a:cs typeface="+mn-cs"/>
              </a:rPr>
              <a:t>1</a:t>
            </a:r>
            <a:r>
              <a:rPr kumimoji="0" lang="de-DE" sz="1200" b="0" i="0" u="none" strike="noStrike" kern="1200" cap="none" spc="0" normalizeH="0" baseline="0" noProof="0">
                <a:ln>
                  <a:noFill/>
                </a:ln>
                <a:solidFill>
                  <a:srgbClr val="000000"/>
                </a:solidFill>
                <a:effectLst/>
                <a:uLnTx/>
                <a:uFillTx/>
                <a:latin typeface="Georgia"/>
                <a:ea typeface="+mn-ea"/>
                <a:cs typeface="+mn-cs"/>
              </a:rPr>
              <a:t>, bequem</a:t>
            </a:r>
            <a:r>
              <a:rPr kumimoji="0" lang="de-DE" sz="1200" b="0" i="0" u="none" strike="noStrike" kern="1200" cap="none" spc="0" normalizeH="0" baseline="30000" noProof="0">
                <a:ln>
                  <a:noFill/>
                </a:ln>
                <a:solidFill>
                  <a:srgbClr val="000000"/>
                </a:solidFill>
                <a:effectLst/>
                <a:uLnTx/>
                <a:uFillTx/>
                <a:latin typeface="Georgia"/>
                <a:ea typeface="+mn-ea"/>
                <a:cs typeface="+mn-cs"/>
              </a:rPr>
              <a:t>2</a:t>
            </a:r>
            <a:r>
              <a:rPr kumimoji="0" lang="de-DE" sz="1200" b="0" i="0" u="none" strike="noStrike" kern="1200" cap="none" spc="0" normalizeH="0" baseline="0" noProof="0">
                <a:ln>
                  <a:noFill/>
                </a:ln>
                <a:solidFill>
                  <a:srgbClr val="000000"/>
                </a:solidFill>
                <a:effectLst/>
                <a:uLnTx/>
                <a:uFillTx/>
                <a:latin typeface="Georgia"/>
                <a:ea typeface="+mn-ea"/>
                <a:cs typeface="+mn-cs"/>
              </a:rPr>
              <a:t> </a:t>
            </a:r>
            <a:br>
              <a:rPr kumimoji="0" lang="de-DE" sz="1200" b="0" i="0" u="none" strike="noStrike" kern="1200" cap="none" spc="0" normalizeH="0" baseline="0" noProof="0">
                <a:ln>
                  <a:noFill/>
                </a:ln>
                <a:solidFill>
                  <a:srgbClr val="000000"/>
                </a:solidFill>
                <a:effectLst/>
                <a:uLnTx/>
                <a:uFillTx/>
                <a:latin typeface="Georgia"/>
                <a:ea typeface="+mn-ea"/>
                <a:cs typeface="+mn-cs"/>
              </a:rPr>
            </a:br>
            <a:r>
              <a:rPr kumimoji="0" lang="de-DE" sz="1200" b="0" i="0" u="none" strike="noStrike" kern="1200" cap="none" spc="0" normalizeH="0" baseline="0" noProof="0">
                <a:ln>
                  <a:noFill/>
                </a:ln>
                <a:solidFill>
                  <a:srgbClr val="000000"/>
                </a:solidFill>
                <a:effectLst/>
                <a:uLnTx/>
                <a:uFillTx/>
                <a:latin typeface="Georgia"/>
                <a:ea typeface="+mn-ea"/>
                <a:cs typeface="+mn-cs"/>
              </a:rPr>
              <a:t>und nur so groß wie eine 2 €-Münze.</a:t>
            </a:r>
          </a:p>
        </p:txBody>
      </p:sp>
      <p:pic>
        <p:nvPicPr>
          <p:cNvPr id="18" name="Grafik 17">
            <a:extLst>
              <a:ext uri="{FF2B5EF4-FFF2-40B4-BE49-F238E27FC236}">
                <a16:creationId xmlns:a16="http://schemas.microsoft.com/office/drawing/2014/main" xmlns="" id="{B4C43042-BEC3-4F99-9C39-1CA0347FF33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4412" y="2251247"/>
            <a:ext cx="301942" cy="203638"/>
          </a:xfrm>
          <a:prstGeom prst="rect">
            <a:avLst/>
          </a:prstGeom>
        </p:spPr>
      </p:pic>
      <p:sp>
        <p:nvSpPr>
          <p:cNvPr id="19" name="Ellipse 18">
            <a:extLst>
              <a:ext uri="{FF2B5EF4-FFF2-40B4-BE49-F238E27FC236}">
                <a16:creationId xmlns:a16="http://schemas.microsoft.com/office/drawing/2014/main" xmlns="" id="{59CCE40B-48F1-444F-B005-2F5CAA1641F7}"/>
              </a:ext>
            </a:extLst>
          </p:cNvPr>
          <p:cNvSpPr/>
          <p:nvPr/>
        </p:nvSpPr>
        <p:spPr>
          <a:xfrm>
            <a:off x="502920" y="2761122"/>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Textfeld 19">
            <a:extLst>
              <a:ext uri="{FF2B5EF4-FFF2-40B4-BE49-F238E27FC236}">
                <a16:creationId xmlns:a16="http://schemas.microsoft.com/office/drawing/2014/main" xmlns="" id="{F7B0A196-C554-4042-91A0-0F8ED945A2AA}"/>
              </a:ext>
            </a:extLst>
          </p:cNvPr>
          <p:cNvSpPr txBox="1"/>
          <p:nvPr/>
        </p:nvSpPr>
        <p:spPr>
          <a:xfrm>
            <a:off x="1116435" y="2746171"/>
            <a:ext cx="30983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mn-cs"/>
              </a:rPr>
              <a:t>Er kann bis zu 14 Tage lang Tag </a:t>
            </a:r>
            <a:br>
              <a:rPr kumimoji="0" lang="de-DE" sz="1200" b="0" i="0" u="none" strike="noStrike" kern="1200" cap="none" spc="0" normalizeH="0" baseline="0" noProof="0">
                <a:ln>
                  <a:noFill/>
                </a:ln>
                <a:solidFill>
                  <a:srgbClr val="000000"/>
                </a:solidFill>
                <a:effectLst/>
                <a:uLnTx/>
                <a:uFillTx/>
                <a:latin typeface="Georgia"/>
                <a:ea typeface="+mn-ea"/>
                <a:cs typeface="+mn-cs"/>
              </a:rPr>
            </a:br>
            <a:r>
              <a:rPr kumimoji="0" lang="de-DE" sz="1200" b="0" i="0" u="none" strike="noStrike" kern="1200" cap="none" spc="0" normalizeH="0" baseline="0" noProof="0">
                <a:ln>
                  <a:noFill/>
                </a:ln>
                <a:solidFill>
                  <a:srgbClr val="000000"/>
                </a:solidFill>
                <a:effectLst/>
                <a:uLnTx/>
                <a:uFillTx/>
                <a:latin typeface="Georgia"/>
                <a:ea typeface="+mn-ea"/>
                <a:cs typeface="+mn-cs"/>
              </a:rPr>
              <a:t>und Nacht getragen werden.</a:t>
            </a:r>
          </a:p>
        </p:txBody>
      </p:sp>
      <p:sp>
        <p:nvSpPr>
          <p:cNvPr id="22" name="Ellipse 21">
            <a:extLst>
              <a:ext uri="{FF2B5EF4-FFF2-40B4-BE49-F238E27FC236}">
                <a16:creationId xmlns:a16="http://schemas.microsoft.com/office/drawing/2014/main" xmlns="" id="{06745705-BC32-4599-80B7-2FD14D81D4C5}"/>
              </a:ext>
            </a:extLst>
          </p:cNvPr>
          <p:cNvSpPr/>
          <p:nvPr/>
        </p:nvSpPr>
        <p:spPr>
          <a:xfrm>
            <a:off x="502920" y="3404157"/>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Textfeld 22">
            <a:extLst>
              <a:ext uri="{FF2B5EF4-FFF2-40B4-BE49-F238E27FC236}">
                <a16:creationId xmlns:a16="http://schemas.microsoft.com/office/drawing/2014/main" xmlns="" id="{4603B9E6-7EEB-4901-8979-25994E15D95A}"/>
              </a:ext>
            </a:extLst>
          </p:cNvPr>
          <p:cNvSpPr txBox="1"/>
          <p:nvPr/>
        </p:nvSpPr>
        <p:spPr>
          <a:xfrm>
            <a:off x="1116435" y="3389206"/>
            <a:ext cx="30983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mn-cs"/>
              </a:rPr>
              <a:t>Der Sensor misst und speichert die ganze Zeit über automatisch</a:t>
            </a:r>
            <a:r>
              <a:rPr kumimoji="0" lang="de-DE" sz="1200" b="0" i="0" u="none" strike="noStrike" kern="1200" cap="none" spc="0" normalizeH="0" baseline="30000" noProof="0">
                <a:ln>
                  <a:noFill/>
                </a:ln>
                <a:solidFill>
                  <a:srgbClr val="000000"/>
                </a:solidFill>
                <a:effectLst/>
                <a:uLnTx/>
                <a:uFillTx/>
                <a:latin typeface="Georgia"/>
                <a:ea typeface="+mn-ea"/>
                <a:cs typeface="+mn-cs"/>
              </a:rPr>
              <a:t>3</a:t>
            </a:r>
            <a:r>
              <a:rPr kumimoji="0" lang="de-DE" sz="1200" b="0" i="0" u="none" strike="noStrike" kern="1200" cap="none" spc="0" normalizeH="0" baseline="0" noProof="0">
                <a:ln>
                  <a:noFill/>
                </a:ln>
                <a:solidFill>
                  <a:srgbClr val="000000"/>
                </a:solidFill>
                <a:effectLst/>
                <a:uLnTx/>
                <a:uFillTx/>
                <a:latin typeface="Georgia"/>
                <a:ea typeface="+mn-ea"/>
                <a:cs typeface="+mn-cs"/>
              </a:rPr>
              <a:t> den Glukosewert.</a:t>
            </a:r>
          </a:p>
        </p:txBody>
      </p:sp>
      <p:sp>
        <p:nvSpPr>
          <p:cNvPr id="26" name="Textfeld 25">
            <a:extLst>
              <a:ext uri="{FF2B5EF4-FFF2-40B4-BE49-F238E27FC236}">
                <a16:creationId xmlns:a16="http://schemas.microsoft.com/office/drawing/2014/main" xmlns="" id="{90E808CB-C739-474C-AEF9-F7C37BE652A3}"/>
              </a:ext>
            </a:extLst>
          </p:cNvPr>
          <p:cNvSpPr txBox="1"/>
          <p:nvPr/>
        </p:nvSpPr>
        <p:spPr>
          <a:xfrm>
            <a:off x="5331699" y="2118087"/>
            <a:ext cx="34741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mn-cs"/>
              </a:rPr>
              <a:t>Der Sensor ist wasserfest und kann beim Baden, Duschen und Schwimmen getragen werden.</a:t>
            </a:r>
            <a:r>
              <a:rPr kumimoji="0" lang="de-DE" sz="1200" b="0" i="0" u="none" strike="noStrike" kern="1200" cap="none" spc="0" normalizeH="0" baseline="30000" noProof="0">
                <a:ln>
                  <a:noFill/>
                </a:ln>
                <a:solidFill>
                  <a:srgbClr val="000000"/>
                </a:solidFill>
                <a:effectLst/>
                <a:uLnTx/>
                <a:uFillTx/>
                <a:latin typeface="Georgia"/>
                <a:ea typeface="+mn-ea"/>
                <a:cs typeface="+mn-cs"/>
              </a:rPr>
              <a:t>4</a:t>
            </a:r>
          </a:p>
        </p:txBody>
      </p:sp>
      <p:sp>
        <p:nvSpPr>
          <p:cNvPr id="29" name="Textfeld 28">
            <a:extLst>
              <a:ext uri="{FF2B5EF4-FFF2-40B4-BE49-F238E27FC236}">
                <a16:creationId xmlns:a16="http://schemas.microsoft.com/office/drawing/2014/main" xmlns="" id="{C35C779F-1839-49CE-A00E-50E2A920C50A}"/>
              </a:ext>
            </a:extLst>
          </p:cNvPr>
          <p:cNvSpPr txBox="1"/>
          <p:nvPr/>
        </p:nvSpPr>
        <p:spPr>
          <a:xfrm>
            <a:off x="5331700" y="2746171"/>
            <a:ext cx="33093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Werkskalibrierter Sensor – keine Kalibrierung mittels Fingerstich notwendig.</a:t>
            </a:r>
            <a:r>
              <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rPr>
              <a:t>5</a:t>
            </a:r>
            <a:endParaRPr kumimoji="0" lang="de-DE" altLang="de-DE" sz="1200" b="1" i="0" u="none" strike="noStrike" kern="1200" cap="none" spc="0" normalizeH="0" baseline="30000" noProof="0">
              <a:ln>
                <a:noFill/>
              </a:ln>
              <a:solidFill>
                <a:srgbClr val="000000"/>
              </a:solidFill>
              <a:effectLst/>
              <a:uLnTx/>
              <a:uFillTx/>
              <a:latin typeface="Georgia"/>
              <a:ea typeface="ＭＳ Ｐゴシック" pitchFamily="34" charset="-128"/>
              <a:cs typeface="+mn-cs"/>
            </a:endParaRPr>
          </a:p>
        </p:txBody>
      </p:sp>
      <p:sp>
        <p:nvSpPr>
          <p:cNvPr id="32" name="Textfeld 31">
            <a:extLst>
              <a:ext uri="{FF2B5EF4-FFF2-40B4-BE49-F238E27FC236}">
                <a16:creationId xmlns:a16="http://schemas.microsoft.com/office/drawing/2014/main" xmlns="" id="{BD12E676-B4C1-426A-8CFD-3B758DB7A58D}"/>
              </a:ext>
            </a:extLst>
          </p:cNvPr>
          <p:cNvSpPr txBox="1"/>
          <p:nvPr/>
        </p:nvSpPr>
        <p:spPr>
          <a:xfrm>
            <a:off x="5331700" y="3389206"/>
            <a:ext cx="24311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Hohe Messgenauigkeit, bereits am ersten Tag des Tragens.</a:t>
            </a:r>
            <a:r>
              <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rPr>
              <a:t>6</a:t>
            </a:r>
            <a:endParaRPr kumimoji="0" lang="de-DE" altLang="de-DE" sz="1200" b="1" i="0" u="none" strike="noStrike" kern="1200" cap="none" spc="0" normalizeH="0" baseline="30000" noProof="0">
              <a:ln>
                <a:noFill/>
              </a:ln>
              <a:solidFill>
                <a:srgbClr val="000000"/>
              </a:solidFill>
              <a:effectLst/>
              <a:uLnTx/>
              <a:uFillTx/>
              <a:latin typeface="Georgia"/>
              <a:ea typeface="ＭＳ Ｐゴシック" pitchFamily="34" charset="-128"/>
              <a:cs typeface="+mn-cs"/>
            </a:endParaRPr>
          </a:p>
        </p:txBody>
      </p:sp>
      <p:pic>
        <p:nvPicPr>
          <p:cNvPr id="34" name="Grafik 33">
            <a:extLst>
              <a:ext uri="{FF2B5EF4-FFF2-40B4-BE49-F238E27FC236}">
                <a16:creationId xmlns:a16="http://schemas.microsoft.com/office/drawing/2014/main" xmlns="" id="{B5507774-6FBB-46E4-A843-525302D9221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03537" y="2839475"/>
            <a:ext cx="237343" cy="275624"/>
          </a:xfrm>
          <a:prstGeom prst="rect">
            <a:avLst/>
          </a:prstGeom>
        </p:spPr>
      </p:pic>
      <p:pic>
        <p:nvPicPr>
          <p:cNvPr id="35" name="Grafik 34">
            <a:extLst>
              <a:ext uri="{FF2B5EF4-FFF2-40B4-BE49-F238E27FC236}">
                <a16:creationId xmlns:a16="http://schemas.microsoft.com/office/drawing/2014/main" xmlns="" id="{0632C86A-810B-4F65-9FC9-5E51364CE58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94011" y="3489387"/>
            <a:ext cx="263649" cy="263649"/>
          </a:xfrm>
          <a:prstGeom prst="rect">
            <a:avLst/>
          </a:prstGeom>
        </p:spPr>
      </p:pic>
      <p:grpSp>
        <p:nvGrpSpPr>
          <p:cNvPr id="6" name="Gruppieren 5">
            <a:extLst>
              <a:ext uri="{FF2B5EF4-FFF2-40B4-BE49-F238E27FC236}">
                <a16:creationId xmlns:a16="http://schemas.microsoft.com/office/drawing/2014/main" xmlns="" id="{A34A2431-D8BE-4484-8622-0B86D8B3F8C0}"/>
              </a:ext>
            </a:extLst>
          </p:cNvPr>
          <p:cNvGrpSpPr/>
          <p:nvPr/>
        </p:nvGrpSpPr>
        <p:grpSpPr>
          <a:xfrm>
            <a:off x="4718185" y="2133038"/>
            <a:ext cx="440056" cy="440056"/>
            <a:chOff x="4718185" y="2133038"/>
            <a:chExt cx="440056" cy="440056"/>
          </a:xfrm>
        </p:grpSpPr>
        <p:sp>
          <p:nvSpPr>
            <p:cNvPr id="25" name="Ellipse 24">
              <a:extLst>
                <a:ext uri="{FF2B5EF4-FFF2-40B4-BE49-F238E27FC236}">
                  <a16:creationId xmlns:a16="http://schemas.microsoft.com/office/drawing/2014/main" xmlns="" id="{659EA026-F3EF-448A-872F-814AAC826EC8}"/>
                </a:ext>
              </a:extLst>
            </p:cNvPr>
            <p:cNvSpPr/>
            <p:nvPr/>
          </p:nvSpPr>
          <p:spPr>
            <a:xfrm>
              <a:off x="4718185" y="2133038"/>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36" name="Grafik 35">
              <a:extLst>
                <a:ext uri="{FF2B5EF4-FFF2-40B4-BE49-F238E27FC236}">
                  <a16:creationId xmlns:a16="http://schemas.microsoft.com/office/drawing/2014/main" xmlns="" id="{CFC16B0F-64C4-476E-933C-3C6F6E3298F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842963" y="2192784"/>
              <a:ext cx="190500" cy="309563"/>
            </a:xfrm>
            <a:prstGeom prst="rect">
              <a:avLst/>
            </a:prstGeom>
          </p:spPr>
        </p:pic>
      </p:grpSp>
      <p:grpSp>
        <p:nvGrpSpPr>
          <p:cNvPr id="10" name="Gruppieren 9">
            <a:extLst>
              <a:ext uri="{FF2B5EF4-FFF2-40B4-BE49-F238E27FC236}">
                <a16:creationId xmlns:a16="http://schemas.microsoft.com/office/drawing/2014/main" xmlns="" id="{9EF1D2B9-C95E-4529-B3D8-8E3233295361}"/>
              </a:ext>
            </a:extLst>
          </p:cNvPr>
          <p:cNvGrpSpPr/>
          <p:nvPr/>
        </p:nvGrpSpPr>
        <p:grpSpPr>
          <a:xfrm>
            <a:off x="4718185" y="2761122"/>
            <a:ext cx="440056" cy="440056"/>
            <a:chOff x="4718185" y="2761122"/>
            <a:chExt cx="440056" cy="440056"/>
          </a:xfrm>
        </p:grpSpPr>
        <p:sp>
          <p:nvSpPr>
            <p:cNvPr id="28" name="Ellipse 27">
              <a:extLst>
                <a:ext uri="{FF2B5EF4-FFF2-40B4-BE49-F238E27FC236}">
                  <a16:creationId xmlns:a16="http://schemas.microsoft.com/office/drawing/2014/main" xmlns="" id="{C4934DF4-F288-406B-8595-E261E1B2EDF0}"/>
                </a:ext>
              </a:extLst>
            </p:cNvPr>
            <p:cNvSpPr/>
            <p:nvPr/>
          </p:nvSpPr>
          <p:spPr>
            <a:xfrm>
              <a:off x="4718185" y="2761122"/>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37" name="Grafik 36">
              <a:extLst>
                <a:ext uri="{FF2B5EF4-FFF2-40B4-BE49-F238E27FC236}">
                  <a16:creationId xmlns:a16="http://schemas.microsoft.com/office/drawing/2014/main" xmlns="" id="{DA4824B7-4FBF-4DBA-8CBE-2C9F7050871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4814388" y="2870135"/>
              <a:ext cx="247650" cy="199496"/>
            </a:xfrm>
            <a:prstGeom prst="rect">
              <a:avLst/>
            </a:prstGeom>
          </p:spPr>
        </p:pic>
      </p:grpSp>
      <p:grpSp>
        <p:nvGrpSpPr>
          <p:cNvPr id="11" name="Gruppieren 10">
            <a:extLst>
              <a:ext uri="{FF2B5EF4-FFF2-40B4-BE49-F238E27FC236}">
                <a16:creationId xmlns:a16="http://schemas.microsoft.com/office/drawing/2014/main" xmlns="" id="{58C9412B-0E4E-4C75-883F-5E27E640661C}"/>
              </a:ext>
            </a:extLst>
          </p:cNvPr>
          <p:cNvGrpSpPr/>
          <p:nvPr/>
        </p:nvGrpSpPr>
        <p:grpSpPr>
          <a:xfrm>
            <a:off x="4718185" y="3404157"/>
            <a:ext cx="440056" cy="440056"/>
            <a:chOff x="4718185" y="3404157"/>
            <a:chExt cx="440056" cy="440056"/>
          </a:xfrm>
        </p:grpSpPr>
        <p:sp>
          <p:nvSpPr>
            <p:cNvPr id="31" name="Ellipse 30">
              <a:extLst>
                <a:ext uri="{FF2B5EF4-FFF2-40B4-BE49-F238E27FC236}">
                  <a16:creationId xmlns:a16="http://schemas.microsoft.com/office/drawing/2014/main" xmlns="" id="{689AA609-B5D1-4F3B-BBA4-6E91240A6E13}"/>
                </a:ext>
              </a:extLst>
            </p:cNvPr>
            <p:cNvSpPr/>
            <p:nvPr/>
          </p:nvSpPr>
          <p:spPr>
            <a:xfrm>
              <a:off x="4718185" y="3404157"/>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38" name="Grafik 37">
              <a:extLst>
                <a:ext uri="{FF2B5EF4-FFF2-40B4-BE49-F238E27FC236}">
                  <a16:creationId xmlns:a16="http://schemas.microsoft.com/office/drawing/2014/main" xmlns="" id="{E913CA30-91FE-461D-AA14-23ACEDACA78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4802077" y="3488312"/>
              <a:ext cx="269487" cy="269487"/>
            </a:xfrm>
            <a:prstGeom prst="rect">
              <a:avLst/>
            </a:prstGeom>
          </p:spPr>
        </p:pic>
      </p:grpSp>
      <p:sp>
        <p:nvSpPr>
          <p:cNvPr id="47" name="Datumsplatzhalter 4">
            <a:extLst>
              <a:ext uri="{FF2B5EF4-FFF2-40B4-BE49-F238E27FC236}">
                <a16:creationId xmlns:a16="http://schemas.microsoft.com/office/drawing/2014/main" xmlns="" id="{A00A8918-C26D-48B3-8242-C36B02E9FD29}"/>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48" name="Foliennummernplatzhalter 1">
            <a:extLst>
              <a:ext uri="{FF2B5EF4-FFF2-40B4-BE49-F238E27FC236}">
                <a16:creationId xmlns:a16="http://schemas.microsoft.com/office/drawing/2014/main" xmlns="" id="{C659EF4B-C668-4566-AF2F-B6ED103744C2}"/>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6</a:t>
            </a:fld>
            <a:endParaRPr lang="en-US"/>
          </a:p>
        </p:txBody>
      </p:sp>
    </p:spTree>
    <p:extLst>
      <p:ext uri="{BB962C8B-B14F-4D97-AF65-F5344CB8AC3E}">
        <p14:creationId xmlns:p14="http://schemas.microsoft.com/office/powerpoint/2010/main" val="44709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2E08AFD3-6D67-477C-BC92-0E8277240B63}"/>
              </a:ext>
            </a:extLst>
          </p:cNvPr>
          <p:cNvSpPr>
            <a:spLocks noGrp="1"/>
          </p:cNvSpPr>
          <p:nvPr>
            <p:ph type="title"/>
          </p:nvPr>
        </p:nvSpPr>
        <p:spPr/>
        <p:txBody>
          <a:bodyPr/>
          <a:lstStyle/>
          <a:p>
            <a:r>
              <a:rPr lang="de-DE" noProof="0"/>
              <a:t>Das </a:t>
            </a:r>
            <a:r>
              <a:rPr lang="de-DE" noProof="0" err="1"/>
              <a:t>FreeStyle</a:t>
            </a:r>
            <a:r>
              <a:rPr lang="de-DE" noProof="0"/>
              <a:t> </a:t>
            </a:r>
            <a:r>
              <a:rPr lang="de-DE" noProof="0" err="1"/>
              <a:t>Libre</a:t>
            </a:r>
            <a:r>
              <a:rPr lang="de-DE" noProof="0"/>
              <a:t> Messsystem </a:t>
            </a:r>
            <a:br>
              <a:rPr lang="de-DE" noProof="0"/>
            </a:br>
            <a:r>
              <a:rPr lang="de-DE" noProof="0"/>
              <a:t>in der </a:t>
            </a:r>
            <a:r>
              <a:rPr lang="de-DE" noProof="0" err="1"/>
              <a:t>Listungssystematik</a:t>
            </a:r>
            <a:r>
              <a:rPr lang="de-DE" noProof="0"/>
              <a:t/>
            </a:r>
            <a:br>
              <a:rPr lang="de-DE" noProof="0"/>
            </a:br>
            <a:endParaRPr lang="de-DE"/>
          </a:p>
        </p:txBody>
      </p:sp>
      <p:sp>
        <p:nvSpPr>
          <p:cNvPr id="9" name="Textplatzhalter 8">
            <a:extLst>
              <a:ext uri="{FF2B5EF4-FFF2-40B4-BE49-F238E27FC236}">
                <a16:creationId xmlns:a16="http://schemas.microsoft.com/office/drawing/2014/main" xmlns="" id="{A80AA946-0C07-40BA-B63F-2E6E41617714}"/>
              </a:ext>
            </a:extLst>
          </p:cNvPr>
          <p:cNvSpPr>
            <a:spLocks noGrp="1"/>
          </p:cNvSpPr>
          <p:nvPr>
            <p:ph type="body" sz="quarter" idx="11"/>
          </p:nvPr>
        </p:nvSpPr>
        <p:spPr/>
        <p:txBody>
          <a:bodyPr/>
          <a:lstStyle/>
          <a:p>
            <a:r>
              <a:rPr lang="de-DE"/>
              <a:t>*Bescheide des GKV-Spitzenverbandes vom 14.05.2019</a:t>
            </a:r>
          </a:p>
        </p:txBody>
      </p:sp>
      <p:sp>
        <p:nvSpPr>
          <p:cNvPr id="10" name="Rechteck 9">
            <a:extLst>
              <a:ext uri="{FF2B5EF4-FFF2-40B4-BE49-F238E27FC236}">
                <a16:creationId xmlns:a16="http://schemas.microsoft.com/office/drawing/2014/main" xmlns="" id="{D02D809B-1F68-4340-BA69-95A3C04A6143}"/>
              </a:ext>
            </a:extLst>
          </p:cNvPr>
          <p:cNvSpPr/>
          <p:nvPr/>
        </p:nvSpPr>
        <p:spPr>
          <a:xfrm>
            <a:off x="3621741" y="1885665"/>
            <a:ext cx="4894391" cy="2736390"/>
          </a:xfrm>
          <a:prstGeom prst="rect">
            <a:avLst/>
          </a:prstGeom>
        </p:spPr>
        <p:txBody>
          <a:bodyPr wrap="square" lIns="0" tIns="0" rIns="0" bIns="0">
            <a:spAutoFit/>
          </a:bodyPr>
          <a:lstStyle/>
          <a:p>
            <a:pPr marL="6350" lvl="1">
              <a:lnSpc>
                <a:spcPct val="130000"/>
              </a:lnSpc>
            </a:pPr>
            <a:r>
              <a:rPr lang="de-DE" sz="1400" b="1">
                <a:ea typeface="Calibri" panose="020F0502020204030204" pitchFamily="34" charset="0"/>
                <a:cs typeface="Arial" panose="020B0604020202020204" pitchFamily="34" charset="0"/>
              </a:rPr>
              <a:t>Hilfsmittelpositions-Nummer des Sensors</a:t>
            </a:r>
          </a:p>
          <a:p>
            <a:pPr marL="6350" lvl="1">
              <a:lnSpc>
                <a:spcPct val="130000"/>
              </a:lnSpc>
            </a:pPr>
            <a:r>
              <a:rPr lang="de-DE" sz="1200" b="1">
                <a:ea typeface="Calibri" panose="020F0502020204030204" pitchFamily="34" charset="0"/>
                <a:cs typeface="Arial" panose="020B0604020202020204" pitchFamily="34" charset="0"/>
              </a:rPr>
              <a:t>21.43.01.</a:t>
            </a:r>
            <a:r>
              <a:rPr lang="de-DE" sz="1200">
                <a:ea typeface="Calibri" panose="020F0502020204030204" pitchFamily="34" charset="0"/>
                <a:cs typeface="Arial" panose="020B0604020202020204" pitchFamily="34" charset="0"/>
              </a:rPr>
              <a:t>1005 </a:t>
            </a:r>
            <a:r>
              <a:rPr lang="de-DE" sz="1200" err="1">
                <a:ea typeface="Calibri" panose="020F0502020204030204" pitchFamily="34" charset="0"/>
                <a:cs typeface="Arial" panose="020B0604020202020204" pitchFamily="34" charset="0"/>
              </a:rPr>
              <a:t>FreeStyle</a:t>
            </a:r>
            <a:r>
              <a:rPr lang="de-DE" sz="1200">
                <a:ea typeface="Calibri" panose="020F0502020204030204" pitchFamily="34" charset="0"/>
                <a:cs typeface="Arial" panose="020B0604020202020204" pitchFamily="34" charset="0"/>
              </a:rPr>
              <a:t> </a:t>
            </a:r>
            <a:r>
              <a:rPr lang="de-DE" sz="1200" err="1">
                <a:ea typeface="Calibri" panose="020F0502020204030204" pitchFamily="34" charset="0"/>
                <a:cs typeface="Arial" panose="020B0604020202020204" pitchFamily="34" charset="0"/>
              </a:rPr>
              <a:t>Libre</a:t>
            </a:r>
            <a:r>
              <a:rPr lang="de-DE" sz="1200">
                <a:ea typeface="Calibri" panose="020F0502020204030204" pitchFamily="34" charset="0"/>
                <a:cs typeface="Arial" panose="020B0604020202020204" pitchFamily="34" charset="0"/>
              </a:rPr>
              <a:t> 2 Sensor, Art Nr. 71988 – 01</a:t>
            </a:r>
          </a:p>
          <a:p>
            <a:pPr marL="6350" lvl="1">
              <a:lnSpc>
                <a:spcPct val="130000"/>
              </a:lnSpc>
            </a:pPr>
            <a:r>
              <a:rPr lang="de-DE" sz="1200">
                <a:ea typeface="Calibri" panose="020F0502020204030204" pitchFamily="34" charset="0"/>
                <a:cs typeface="Arial" panose="020B0604020202020204" pitchFamily="34" charset="0"/>
              </a:rPr>
              <a:t> </a:t>
            </a:r>
          </a:p>
          <a:p>
            <a:pPr marL="6350" lvl="1">
              <a:lnSpc>
                <a:spcPct val="130000"/>
              </a:lnSpc>
            </a:pPr>
            <a:r>
              <a:rPr lang="de-DE" sz="1400" b="1">
                <a:ea typeface="Calibri" panose="020F0502020204030204" pitchFamily="34" charset="0"/>
                <a:cs typeface="Arial" panose="020B0604020202020204" pitchFamily="34" charset="0"/>
              </a:rPr>
              <a:t>Hilfsmittelpositions-Nummern der Lesegeräte</a:t>
            </a:r>
          </a:p>
          <a:p>
            <a:pPr marL="6350" lvl="1">
              <a:lnSpc>
                <a:spcPct val="130000"/>
              </a:lnSpc>
            </a:pPr>
            <a:r>
              <a:rPr lang="de-DE" sz="1200" b="1">
                <a:solidFill>
                  <a:srgbClr val="C00000"/>
                </a:solidFill>
              </a:rPr>
              <a:t>21</a:t>
            </a:r>
            <a:r>
              <a:rPr lang="de-DE" sz="1200">
                <a:ea typeface="Calibri" panose="020F0502020204030204" pitchFamily="34" charset="0"/>
                <a:cs typeface="Arial" panose="020B0604020202020204" pitchFamily="34" charset="0"/>
              </a:rPr>
              <a:t>.</a:t>
            </a:r>
            <a:r>
              <a:rPr lang="de-DE" sz="1200" b="1">
                <a:solidFill>
                  <a:srgbClr val="385723"/>
                </a:solidFill>
              </a:rPr>
              <a:t>43</a:t>
            </a:r>
            <a:r>
              <a:rPr lang="de-DE" sz="1200">
                <a:ea typeface="Calibri" panose="020F0502020204030204" pitchFamily="34" charset="0"/>
                <a:cs typeface="Arial" panose="020B0604020202020204" pitchFamily="34" charset="0"/>
              </a:rPr>
              <a:t>.</a:t>
            </a:r>
            <a:r>
              <a:rPr lang="de-DE" sz="1200" b="1">
                <a:solidFill>
                  <a:srgbClr val="0070C0"/>
                </a:solidFill>
              </a:rPr>
              <a:t>01</a:t>
            </a:r>
            <a:r>
              <a:rPr lang="de-DE" sz="1200">
                <a:ea typeface="Calibri" panose="020F0502020204030204" pitchFamily="34" charset="0"/>
                <a:cs typeface="Arial" panose="020B0604020202020204" pitchFamily="34" charset="0"/>
              </a:rPr>
              <a:t>.3003 </a:t>
            </a:r>
            <a:r>
              <a:rPr lang="de-DE" sz="1200" err="1">
                <a:ea typeface="Calibri" panose="020F0502020204030204" pitchFamily="34" charset="0"/>
                <a:cs typeface="Arial" panose="020B0604020202020204" pitchFamily="34" charset="0"/>
              </a:rPr>
              <a:t>FreeStyle</a:t>
            </a:r>
            <a:r>
              <a:rPr lang="de-DE" sz="1200">
                <a:ea typeface="Calibri" panose="020F0502020204030204" pitchFamily="34" charset="0"/>
                <a:cs typeface="Arial" panose="020B0604020202020204" pitchFamily="34" charset="0"/>
              </a:rPr>
              <a:t> </a:t>
            </a:r>
            <a:r>
              <a:rPr lang="de-DE" sz="1200" err="1">
                <a:ea typeface="Calibri" panose="020F0502020204030204" pitchFamily="34" charset="0"/>
                <a:cs typeface="Arial" panose="020B0604020202020204" pitchFamily="34" charset="0"/>
              </a:rPr>
              <a:t>Libre</a:t>
            </a:r>
            <a:r>
              <a:rPr lang="de-DE" sz="1200">
                <a:ea typeface="Calibri" panose="020F0502020204030204" pitchFamily="34" charset="0"/>
                <a:cs typeface="Arial" panose="020B0604020202020204" pitchFamily="34" charset="0"/>
              </a:rPr>
              <a:t> 2, Art Nr. 71969 – 01 (mg/</a:t>
            </a:r>
            <a:r>
              <a:rPr lang="de-DE" sz="1200" err="1">
                <a:ea typeface="Calibri" panose="020F0502020204030204" pitchFamily="34" charset="0"/>
                <a:cs typeface="Arial" panose="020B0604020202020204" pitchFamily="34" charset="0"/>
              </a:rPr>
              <a:t>dL</a:t>
            </a:r>
            <a:r>
              <a:rPr lang="de-DE" sz="1200">
                <a:ea typeface="Calibri" panose="020F0502020204030204" pitchFamily="34" charset="0"/>
                <a:cs typeface="Arial" panose="020B0604020202020204" pitchFamily="34" charset="0"/>
              </a:rPr>
              <a:t>)</a:t>
            </a:r>
          </a:p>
          <a:p>
            <a:pPr marL="6350" lvl="1">
              <a:lnSpc>
                <a:spcPct val="130000"/>
              </a:lnSpc>
            </a:pPr>
            <a:r>
              <a:rPr lang="en-US" sz="1200" b="1">
                <a:solidFill>
                  <a:srgbClr val="C00000"/>
                </a:solidFill>
              </a:rPr>
              <a:t>21</a:t>
            </a:r>
            <a:r>
              <a:rPr lang="en-US" sz="1200">
                <a:ea typeface="Calibri" panose="020F0502020204030204" pitchFamily="34" charset="0"/>
                <a:cs typeface="Arial" panose="020B0604020202020204" pitchFamily="34" charset="0"/>
              </a:rPr>
              <a:t>.</a:t>
            </a:r>
            <a:r>
              <a:rPr lang="en-US" sz="1200" b="1">
                <a:solidFill>
                  <a:srgbClr val="385723"/>
                </a:solidFill>
              </a:rPr>
              <a:t>4</a:t>
            </a:r>
            <a:r>
              <a:rPr lang="de-DE" sz="1200" b="1">
                <a:solidFill>
                  <a:srgbClr val="385723"/>
                </a:solidFill>
              </a:rPr>
              <a:t>3</a:t>
            </a:r>
            <a:r>
              <a:rPr lang="en-US" sz="1200">
                <a:solidFill>
                  <a:schemeClr val="accent2"/>
                </a:solidFill>
                <a:ea typeface="Calibri" panose="020F0502020204030204" pitchFamily="34" charset="0"/>
                <a:cs typeface="Arial" panose="020B0604020202020204" pitchFamily="34" charset="0"/>
              </a:rPr>
              <a:t>.</a:t>
            </a:r>
            <a:r>
              <a:rPr lang="en-US" sz="1200" b="1">
                <a:solidFill>
                  <a:srgbClr val="0070C0"/>
                </a:solidFill>
              </a:rPr>
              <a:t>01</a:t>
            </a:r>
            <a:r>
              <a:rPr lang="en-US" sz="1200">
                <a:ea typeface="Calibri" panose="020F0502020204030204" pitchFamily="34" charset="0"/>
                <a:cs typeface="Arial" panose="020B0604020202020204" pitchFamily="34" charset="0"/>
              </a:rPr>
              <a:t>.3004 </a:t>
            </a:r>
            <a:r>
              <a:rPr lang="en-US" sz="1200" err="1">
                <a:ea typeface="Calibri" panose="020F0502020204030204" pitchFamily="34" charset="0"/>
                <a:cs typeface="Arial" panose="020B0604020202020204" pitchFamily="34" charset="0"/>
              </a:rPr>
              <a:t>FreeStyle</a:t>
            </a:r>
            <a:r>
              <a:rPr lang="en-US" sz="1200">
                <a:ea typeface="Calibri" panose="020F0502020204030204" pitchFamily="34" charset="0"/>
                <a:cs typeface="Arial" panose="020B0604020202020204" pitchFamily="34" charset="0"/>
              </a:rPr>
              <a:t> Libre 2, Art Nr. 71975 – 01 (mmol/L)</a:t>
            </a:r>
          </a:p>
          <a:p>
            <a:pPr marL="6350" lvl="1">
              <a:lnSpc>
                <a:spcPct val="130000"/>
              </a:lnSpc>
            </a:pPr>
            <a:endParaRPr lang="de-DE" sz="1200">
              <a:ea typeface="Calibri" panose="020F0502020204030204" pitchFamily="34" charset="0"/>
              <a:cs typeface="Arial" panose="020B0604020202020204" pitchFamily="34" charset="0"/>
            </a:endParaRPr>
          </a:p>
          <a:p>
            <a:pPr marL="6350" lvl="1">
              <a:lnSpc>
                <a:spcPct val="130000"/>
              </a:lnSpc>
            </a:pPr>
            <a:r>
              <a:rPr lang="de-DE" sz="1400" b="1">
                <a:ea typeface="Calibri" panose="020F0502020204030204" pitchFamily="34" charset="0"/>
                <a:cs typeface="Arial" panose="020B0604020202020204" pitchFamily="34" charset="0"/>
              </a:rPr>
              <a:t>Erläuterung</a:t>
            </a:r>
            <a:endParaRPr lang="de-DE" sz="1200" b="1">
              <a:ea typeface="Calibri" panose="020F0502020204030204" pitchFamily="34" charset="0"/>
              <a:cs typeface="Arial" panose="020B0604020202020204" pitchFamily="34" charset="0"/>
            </a:endParaRPr>
          </a:p>
          <a:p>
            <a:pPr marL="6350" lvl="1">
              <a:lnSpc>
                <a:spcPct val="130000"/>
              </a:lnSpc>
            </a:pPr>
            <a:r>
              <a:rPr lang="de-DE" sz="1200" b="1">
                <a:solidFill>
                  <a:srgbClr val="C00000"/>
                </a:solidFill>
              </a:rPr>
              <a:t>21</a:t>
            </a:r>
            <a:r>
              <a:rPr lang="de-DE" sz="1200">
                <a:ea typeface="Calibri" panose="020F0502020204030204" pitchFamily="34" charset="0"/>
                <a:cs typeface="Arial" panose="020B0604020202020204" pitchFamily="34" charset="0"/>
              </a:rPr>
              <a:t>:</a:t>
            </a:r>
            <a:r>
              <a:rPr lang="de-DE" sz="1200">
                <a:solidFill>
                  <a:schemeClr val="accent2"/>
                </a:solidFill>
                <a:ea typeface="Calibri" panose="020F0502020204030204" pitchFamily="34" charset="0"/>
                <a:cs typeface="Arial" panose="020B0604020202020204" pitchFamily="34" charset="0"/>
              </a:rPr>
              <a:t> </a:t>
            </a:r>
            <a:r>
              <a:rPr lang="de-DE" sz="1200">
                <a:ea typeface="Calibri" panose="020F0502020204030204" pitchFamily="34" charset="0"/>
                <a:cs typeface="Arial" panose="020B0604020202020204" pitchFamily="34" charset="0"/>
              </a:rPr>
              <a:t>„Messgeräte für Körperzustände/-funktionen“</a:t>
            </a:r>
          </a:p>
          <a:p>
            <a:pPr marL="6350" lvl="1">
              <a:lnSpc>
                <a:spcPct val="130000"/>
              </a:lnSpc>
            </a:pPr>
            <a:r>
              <a:rPr lang="de-DE" sz="1200" b="1">
                <a:solidFill>
                  <a:srgbClr val="385723"/>
                </a:solidFill>
              </a:rPr>
              <a:t>43</a:t>
            </a:r>
            <a:r>
              <a:rPr lang="de-DE" sz="1200">
                <a:ea typeface="Calibri" panose="020F0502020204030204" pitchFamily="34" charset="0"/>
                <a:cs typeface="Arial" panose="020B0604020202020204" pitchFamily="34" charset="0"/>
              </a:rPr>
              <a:t>:</a:t>
            </a:r>
            <a:r>
              <a:rPr lang="de-DE" sz="1200">
                <a:solidFill>
                  <a:schemeClr val="accent2"/>
                </a:solidFill>
                <a:ea typeface="Calibri" panose="020F0502020204030204" pitchFamily="34" charset="0"/>
                <a:cs typeface="Arial" panose="020B0604020202020204" pitchFamily="34" charset="0"/>
              </a:rPr>
              <a:t> </a:t>
            </a:r>
            <a:r>
              <a:rPr lang="de-DE" sz="1200">
                <a:ea typeface="Calibri" panose="020F0502020204030204" pitchFamily="34" charset="0"/>
                <a:cs typeface="Arial" panose="020B0604020202020204" pitchFamily="34" charset="0"/>
              </a:rPr>
              <a:t>„Interstitium/subkutanes Gewebe“</a:t>
            </a:r>
          </a:p>
          <a:p>
            <a:pPr marL="6350" lvl="1">
              <a:lnSpc>
                <a:spcPct val="130000"/>
              </a:lnSpc>
            </a:pPr>
            <a:r>
              <a:rPr lang="de-DE" sz="1200" b="1">
                <a:solidFill>
                  <a:srgbClr val="0070C0"/>
                </a:solidFill>
              </a:rPr>
              <a:t>01</a:t>
            </a:r>
            <a:r>
              <a:rPr lang="de-DE" sz="1200">
                <a:ea typeface="Calibri" panose="020F0502020204030204" pitchFamily="34" charset="0"/>
                <a:cs typeface="Arial" panose="020B0604020202020204" pitchFamily="34" charset="0"/>
              </a:rPr>
              <a:t>: „Real-Time-Messgeräte (</a:t>
            </a:r>
            <a:r>
              <a:rPr lang="de-DE" sz="1200" err="1">
                <a:ea typeface="Calibri" panose="020F0502020204030204" pitchFamily="34" charset="0"/>
                <a:cs typeface="Arial" panose="020B0604020202020204" pitchFamily="34" charset="0"/>
              </a:rPr>
              <a:t>rtCGM</a:t>
            </a:r>
            <a:r>
              <a:rPr lang="de-DE" sz="1200">
                <a:ea typeface="Calibri" panose="020F0502020204030204" pitchFamily="34" charset="0"/>
                <a:cs typeface="Arial" panose="020B0604020202020204" pitchFamily="34" charset="0"/>
              </a:rPr>
              <a:t>)“</a:t>
            </a:r>
          </a:p>
        </p:txBody>
      </p:sp>
      <p:sp>
        <p:nvSpPr>
          <p:cNvPr id="11" name="object 5">
            <a:extLst>
              <a:ext uri="{FF2B5EF4-FFF2-40B4-BE49-F238E27FC236}">
                <a16:creationId xmlns:a16="http://schemas.microsoft.com/office/drawing/2014/main" xmlns="" id="{15CD56F9-4131-47A6-AF3D-CD65950561F5}"/>
              </a:ext>
            </a:extLst>
          </p:cNvPr>
          <p:cNvSpPr txBox="1"/>
          <p:nvPr/>
        </p:nvSpPr>
        <p:spPr>
          <a:xfrm>
            <a:off x="502920" y="1082052"/>
            <a:ext cx="7735645" cy="659155"/>
          </a:xfrm>
          <a:prstGeom prst="rect">
            <a:avLst/>
          </a:prstGeom>
        </p:spPr>
        <p:txBody>
          <a:bodyPr vert="horz" wrap="square" lIns="0" tIns="12700" rIns="0" bIns="0" rtlCol="0">
            <a:spAutoFit/>
          </a:bodyPr>
          <a:lstStyle/>
          <a:p>
            <a:pPr marL="12700" marR="5080">
              <a:lnSpc>
                <a:spcPct val="100000"/>
              </a:lnSpc>
              <a:spcBef>
                <a:spcPts val="100"/>
              </a:spcBef>
            </a:pPr>
            <a:r>
              <a:rPr lang="de-DE" sz="1400" b="1">
                <a:latin typeface="+mj-lt"/>
                <a:cs typeface="Arial"/>
              </a:rPr>
              <a:t>Das </a:t>
            </a:r>
            <a:r>
              <a:rPr lang="de-DE" sz="1400" b="1" err="1">
                <a:latin typeface="+mj-lt"/>
                <a:cs typeface="Arial"/>
              </a:rPr>
              <a:t>FreeStyle</a:t>
            </a:r>
            <a:r>
              <a:rPr lang="de-DE" sz="1400" b="1">
                <a:latin typeface="+mj-lt"/>
                <a:cs typeface="Arial"/>
              </a:rPr>
              <a:t> </a:t>
            </a:r>
            <a:r>
              <a:rPr lang="de-DE" sz="1400" b="1" err="1">
                <a:latin typeface="+mj-lt"/>
                <a:cs typeface="Arial"/>
              </a:rPr>
              <a:t>Libre</a:t>
            </a:r>
            <a:r>
              <a:rPr lang="de-DE" sz="1400" b="1">
                <a:latin typeface="+mj-lt"/>
                <a:cs typeface="Arial"/>
              </a:rPr>
              <a:t> Messsystem gehört laut der </a:t>
            </a:r>
            <a:r>
              <a:rPr lang="de-DE" sz="1400" b="1" err="1">
                <a:latin typeface="+mj-lt"/>
                <a:cs typeface="Arial"/>
              </a:rPr>
              <a:t>Listungssystematik</a:t>
            </a:r>
            <a:r>
              <a:rPr lang="de-DE" sz="1400" b="1">
                <a:latin typeface="+mj-lt"/>
                <a:cs typeface="Arial"/>
              </a:rPr>
              <a:t> zu den Messgeräten für </a:t>
            </a:r>
            <a:r>
              <a:rPr lang="de-DE" sz="1400" b="1" spc="-5">
                <a:latin typeface="+mj-lt"/>
                <a:cs typeface="Arial"/>
              </a:rPr>
              <a:t>Körperzustände/-funktionen </a:t>
            </a:r>
            <a:r>
              <a:rPr lang="de-DE" sz="1400" b="1">
                <a:latin typeface="+mj-lt"/>
                <a:cs typeface="Arial"/>
              </a:rPr>
              <a:t>und wurde der </a:t>
            </a:r>
            <a:r>
              <a:rPr lang="de-DE" sz="1400" b="1" spc="-5">
                <a:latin typeface="+mj-lt"/>
                <a:cs typeface="Arial"/>
              </a:rPr>
              <a:t>Untergruppe </a:t>
            </a:r>
            <a:br>
              <a:rPr lang="de-DE" sz="1400" b="1" spc="-5">
                <a:latin typeface="+mj-lt"/>
                <a:cs typeface="Arial"/>
              </a:rPr>
            </a:br>
            <a:r>
              <a:rPr lang="de-DE" sz="1400" b="1" spc="-5">
                <a:latin typeface="+mj-lt"/>
                <a:cs typeface="Arial"/>
              </a:rPr>
              <a:t>„Real-Time-Messgeräte </a:t>
            </a:r>
            <a:r>
              <a:rPr lang="de-DE" sz="1400" b="1">
                <a:latin typeface="+mj-lt"/>
                <a:cs typeface="Arial"/>
              </a:rPr>
              <a:t>(</a:t>
            </a:r>
            <a:r>
              <a:rPr lang="de-DE" sz="1400" b="1" err="1">
                <a:latin typeface="+mj-lt"/>
                <a:cs typeface="Arial"/>
              </a:rPr>
              <a:t>rtCGM</a:t>
            </a:r>
            <a:r>
              <a:rPr lang="de-DE" sz="1400" b="1">
                <a:latin typeface="+mj-lt"/>
                <a:cs typeface="Arial"/>
              </a:rPr>
              <a:t>)“ zugeordnet*.</a:t>
            </a:r>
            <a:endParaRPr sz="1400" b="1">
              <a:latin typeface="+mj-lt"/>
              <a:cs typeface="Arial"/>
            </a:endParaRPr>
          </a:p>
        </p:txBody>
      </p:sp>
      <p:pic>
        <p:nvPicPr>
          <p:cNvPr id="15" name="Grafik 14">
            <a:extLst>
              <a:ext uri="{FF2B5EF4-FFF2-40B4-BE49-F238E27FC236}">
                <a16:creationId xmlns:a16="http://schemas.microsoft.com/office/drawing/2014/main" xmlns="" id="{C0039D00-BCDE-4F8F-9510-9F0742B0F8C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35319" y="1843231"/>
            <a:ext cx="2800365" cy="2789118"/>
          </a:xfrm>
          <a:prstGeom prst="rect">
            <a:avLst/>
          </a:prstGeom>
        </p:spPr>
      </p:pic>
      <p:cxnSp>
        <p:nvCxnSpPr>
          <p:cNvPr id="13" name="Gerade Verbindung 35">
            <a:extLst>
              <a:ext uri="{FF2B5EF4-FFF2-40B4-BE49-F238E27FC236}">
                <a16:creationId xmlns:a16="http://schemas.microsoft.com/office/drawing/2014/main" xmlns="" id="{DD3B4BCE-44BD-DB47-BA2E-FA97FA428BAA}"/>
              </a:ext>
            </a:extLst>
          </p:cNvPr>
          <p:cNvCxnSpPr>
            <a:cxnSpLocks/>
          </p:cNvCxnSpPr>
          <p:nvPr/>
        </p:nvCxnSpPr>
        <p:spPr>
          <a:xfrm>
            <a:off x="3621741" y="2163028"/>
            <a:ext cx="5019339" cy="0"/>
          </a:xfrm>
          <a:prstGeom prst="line">
            <a:avLst/>
          </a:prstGeom>
          <a:solidFill>
            <a:schemeClr val="bg1">
              <a:alpha val="25000"/>
            </a:schemeClr>
          </a:solidFill>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 Verbindung 35">
            <a:extLst>
              <a:ext uri="{FF2B5EF4-FFF2-40B4-BE49-F238E27FC236}">
                <a16:creationId xmlns:a16="http://schemas.microsoft.com/office/drawing/2014/main" xmlns="" id="{9E82A8C3-14A2-D947-BA31-B408C0E4D77E}"/>
              </a:ext>
            </a:extLst>
          </p:cNvPr>
          <p:cNvCxnSpPr>
            <a:cxnSpLocks/>
          </p:cNvCxnSpPr>
          <p:nvPr/>
        </p:nvCxnSpPr>
        <p:spPr>
          <a:xfrm>
            <a:off x="3621741" y="2925029"/>
            <a:ext cx="5019339" cy="0"/>
          </a:xfrm>
          <a:prstGeom prst="line">
            <a:avLst/>
          </a:prstGeom>
          <a:solidFill>
            <a:schemeClr val="bg1">
              <a:alpha val="25000"/>
            </a:schemeClr>
          </a:solidFill>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 Verbindung 35">
            <a:extLst>
              <a:ext uri="{FF2B5EF4-FFF2-40B4-BE49-F238E27FC236}">
                <a16:creationId xmlns:a16="http://schemas.microsoft.com/office/drawing/2014/main" xmlns="" id="{379D7DDE-95FD-7443-A622-3FEA49F43ACD}"/>
              </a:ext>
            </a:extLst>
          </p:cNvPr>
          <p:cNvCxnSpPr>
            <a:cxnSpLocks/>
          </p:cNvCxnSpPr>
          <p:nvPr/>
        </p:nvCxnSpPr>
        <p:spPr>
          <a:xfrm>
            <a:off x="3621741" y="3929075"/>
            <a:ext cx="5019339" cy="0"/>
          </a:xfrm>
          <a:prstGeom prst="line">
            <a:avLst/>
          </a:prstGeom>
          <a:solidFill>
            <a:schemeClr val="bg1">
              <a:alpha val="25000"/>
            </a:schemeClr>
          </a:solidFill>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Datumsplatzhalter 4">
            <a:extLst>
              <a:ext uri="{FF2B5EF4-FFF2-40B4-BE49-F238E27FC236}">
                <a16:creationId xmlns:a16="http://schemas.microsoft.com/office/drawing/2014/main" xmlns="" id="{995BCE40-9C78-4D7A-A1B8-B76D6B2D0332}"/>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19" name="Foliennummernplatzhalter 1">
            <a:extLst>
              <a:ext uri="{FF2B5EF4-FFF2-40B4-BE49-F238E27FC236}">
                <a16:creationId xmlns:a16="http://schemas.microsoft.com/office/drawing/2014/main" xmlns="" id="{3E417488-EFCC-42BC-842A-92DE7DA2BDAA}"/>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60</a:t>
            </a:fld>
            <a:endParaRPr lang="en-US"/>
          </a:p>
        </p:txBody>
      </p:sp>
    </p:spTree>
    <p:extLst>
      <p:ext uri="{BB962C8B-B14F-4D97-AF65-F5344CB8AC3E}">
        <p14:creationId xmlns:p14="http://schemas.microsoft.com/office/powerpoint/2010/main" val="57706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AEF7EA6-58FB-B248-9B62-80103B1F21BD}"/>
              </a:ext>
            </a:extLst>
          </p:cNvPr>
          <p:cNvSpPr>
            <a:spLocks noGrp="1"/>
          </p:cNvSpPr>
          <p:nvPr>
            <p:ph type="title"/>
          </p:nvPr>
        </p:nvSpPr>
        <p:spPr/>
        <p:txBody>
          <a:bodyPr/>
          <a:lstStyle/>
          <a:p>
            <a:r>
              <a:rPr lang="de-DE"/>
              <a:t>Verträge mit Krankenkassen</a:t>
            </a:r>
            <a:br>
              <a:rPr lang="de-DE"/>
            </a:br>
            <a:endParaRPr lang="de-DE"/>
          </a:p>
        </p:txBody>
      </p:sp>
      <p:sp>
        <p:nvSpPr>
          <p:cNvPr id="12" name="Inhaltsplatzhalter 2">
            <a:extLst>
              <a:ext uri="{FF2B5EF4-FFF2-40B4-BE49-F238E27FC236}">
                <a16:creationId xmlns:a16="http://schemas.microsoft.com/office/drawing/2014/main" xmlns="" id="{9CDE2BDC-06AB-B043-A5E2-31CAA71FFEC7}"/>
              </a:ext>
            </a:extLst>
          </p:cNvPr>
          <p:cNvSpPr txBox="1">
            <a:spLocks/>
          </p:cNvSpPr>
          <p:nvPr/>
        </p:nvSpPr>
        <p:spPr>
          <a:xfrm>
            <a:off x="5405718" y="817114"/>
            <a:ext cx="3438943" cy="2679424"/>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91"/>
              </a:spcBef>
              <a:spcAft>
                <a:spcPts val="0"/>
              </a:spcAft>
              <a:buClrTx/>
              <a:buSzTx/>
              <a:buFont typeface="Arial" panose="020B0604020202020204" pitchFamily="34" charset="0"/>
              <a:buNone/>
              <a:tabLst/>
              <a:defRPr/>
            </a:pPr>
            <a:r>
              <a:rPr kumimoji="0" lang="de-DE" sz="1200" b="0" i="0" u="none" strike="noStrike" kern="1200" cap="none" spc="-7" normalizeH="0" baseline="0" noProof="0">
                <a:ln>
                  <a:noFill/>
                </a:ln>
                <a:solidFill>
                  <a:prstClr val="white"/>
                </a:solidFill>
                <a:effectLst/>
                <a:uLnTx/>
                <a:uFillTx/>
                <a:latin typeface="Georgia"/>
                <a:ea typeface="+mn-ea"/>
                <a:cs typeface="Arial"/>
              </a:rPr>
              <a:t>Grundlage für die Versorgung mit einem </a:t>
            </a:r>
            <a:r>
              <a:rPr kumimoji="0" lang="de-DE" sz="1200" b="0" i="0" u="none" strike="noStrike" kern="1200" cap="none" spc="-7" normalizeH="0" baseline="0" noProof="0" err="1">
                <a:ln>
                  <a:noFill/>
                </a:ln>
                <a:solidFill>
                  <a:prstClr val="white"/>
                </a:solidFill>
                <a:effectLst/>
                <a:uLnTx/>
                <a:uFillTx/>
                <a:latin typeface="Georgia"/>
                <a:ea typeface="+mn-ea"/>
                <a:cs typeface="Arial"/>
              </a:rPr>
              <a:t>FreeStyle</a:t>
            </a:r>
            <a:r>
              <a:rPr kumimoji="0" lang="de-DE" sz="1200" b="0" i="0" u="none" strike="noStrike" kern="1200" cap="none" spc="-7" normalizeH="0" baseline="0" noProof="0">
                <a:ln>
                  <a:noFill/>
                </a:ln>
                <a:solidFill>
                  <a:prstClr val="white"/>
                </a:solidFill>
                <a:effectLst/>
                <a:uLnTx/>
                <a:uFillTx/>
                <a:latin typeface="Georgia"/>
                <a:ea typeface="+mn-ea"/>
                <a:cs typeface="Arial"/>
              </a:rPr>
              <a:t> Libre Messsystem ist weiterhin eine vertragliche Vereinbarung zwischen Abbott und der jeweiligen gesetzlichen Krankenkasse.</a:t>
            </a:r>
          </a:p>
          <a:p>
            <a:pPr marL="0" marR="0" lvl="0" indent="0" algn="l" defTabSz="914400" rtl="0" eaLnBrk="1" fontAlgn="auto" latinLnBrk="0" hangingPunct="1">
              <a:lnSpc>
                <a:spcPct val="114000"/>
              </a:lnSpc>
              <a:spcBef>
                <a:spcPts val="1091"/>
              </a:spcBef>
              <a:spcAft>
                <a:spcPts val="0"/>
              </a:spcAft>
              <a:buClrTx/>
              <a:buSzTx/>
              <a:buFont typeface="Arial" panose="020B0604020202020204" pitchFamily="34" charset="0"/>
              <a:buNone/>
              <a:tabLst/>
              <a:defRPr/>
            </a:pPr>
            <a:r>
              <a:rPr kumimoji="0" lang="de-DE" sz="1200" b="0" i="0" u="none" strike="noStrike" kern="1200" cap="none" spc="-7" normalizeH="0" baseline="0" noProof="0">
                <a:ln>
                  <a:noFill/>
                </a:ln>
                <a:solidFill>
                  <a:prstClr val="white"/>
                </a:solidFill>
                <a:effectLst/>
                <a:uLnTx/>
                <a:uFillTx/>
                <a:latin typeface="Georgia"/>
                <a:ea typeface="+mn-ea"/>
                <a:cs typeface="Arial"/>
              </a:rPr>
              <a:t>Weitere Informationen und eine Übersichtsliste der Vertragskassen finden Sie unter: </a:t>
            </a:r>
            <a:r>
              <a:rPr kumimoji="0" lang="de-DE" sz="1200" i="0" u="none" strike="noStrike" kern="1200" cap="none" spc="-7" normalizeH="0" baseline="0" noProof="0">
                <a:ln>
                  <a:noFill/>
                </a:ln>
                <a:solidFill>
                  <a:prstClr val="white"/>
                </a:solidFill>
                <a:effectLst/>
                <a:uLnTx/>
                <a:uFillTx/>
                <a:latin typeface="Georgia"/>
                <a:ea typeface="+mn-ea"/>
                <a:cs typeface="Arial"/>
              </a:rPr>
              <a:t>www.</a:t>
            </a:r>
            <a:r>
              <a:rPr kumimoji="0" lang="de-DE" sz="1200" b="1" i="0" u="none" strike="noStrike" kern="1200" cap="none" spc="-7" normalizeH="0" baseline="0" noProof="0">
                <a:ln>
                  <a:noFill/>
                </a:ln>
                <a:solidFill>
                  <a:prstClr val="white"/>
                </a:solidFill>
                <a:effectLst/>
                <a:uLnTx/>
                <a:uFillTx/>
                <a:latin typeface="Georgia"/>
                <a:ea typeface="+mn-ea"/>
                <a:cs typeface="Arial"/>
              </a:rPr>
              <a:t>FreeStyle.de/Fachkreise/</a:t>
            </a:r>
            <a:br>
              <a:rPr kumimoji="0" lang="de-DE" sz="1200" b="1" i="0" u="none" strike="noStrike" kern="1200" cap="none" spc="-7" normalizeH="0" baseline="0" noProof="0">
                <a:ln>
                  <a:noFill/>
                </a:ln>
                <a:solidFill>
                  <a:prstClr val="white"/>
                </a:solidFill>
                <a:effectLst/>
                <a:uLnTx/>
                <a:uFillTx/>
                <a:latin typeface="Georgia"/>
                <a:ea typeface="+mn-ea"/>
                <a:cs typeface="Arial"/>
              </a:rPr>
            </a:br>
            <a:r>
              <a:rPr kumimoji="0" lang="de-DE" sz="1200" b="1" i="0" u="none" strike="noStrike" kern="1200" cap="none" spc="-7" normalizeH="0" baseline="0" noProof="0" err="1">
                <a:ln>
                  <a:noFill/>
                </a:ln>
                <a:solidFill>
                  <a:prstClr val="white"/>
                </a:solidFill>
                <a:effectLst/>
                <a:uLnTx/>
                <a:uFillTx/>
                <a:latin typeface="Georgia"/>
                <a:ea typeface="+mn-ea"/>
                <a:cs typeface="Arial"/>
              </a:rPr>
              <a:t>FreeStyle</a:t>
            </a:r>
            <a:r>
              <a:rPr kumimoji="0" lang="de-DE" sz="1200" b="1" i="0" u="none" strike="noStrike" kern="1200" cap="none" spc="-7" normalizeH="0" baseline="0" noProof="0">
                <a:ln>
                  <a:noFill/>
                </a:ln>
                <a:solidFill>
                  <a:prstClr val="white"/>
                </a:solidFill>
                <a:effectLst/>
                <a:uLnTx/>
                <a:uFillTx/>
                <a:latin typeface="Georgia"/>
                <a:ea typeface="+mn-ea"/>
                <a:cs typeface="Arial"/>
              </a:rPr>
              <a:t>-Libre/</a:t>
            </a:r>
            <a:r>
              <a:rPr kumimoji="0" lang="de-DE" sz="1200" b="1" i="0" u="none" strike="noStrike" kern="1200" cap="none" spc="-7" normalizeH="0" baseline="0" noProof="0" err="1">
                <a:ln>
                  <a:noFill/>
                </a:ln>
                <a:solidFill>
                  <a:prstClr val="white"/>
                </a:solidFill>
                <a:effectLst/>
                <a:uLnTx/>
                <a:uFillTx/>
                <a:latin typeface="Georgia"/>
                <a:ea typeface="+mn-ea"/>
                <a:cs typeface="Arial"/>
              </a:rPr>
              <a:t>Kostenuebernahme</a:t>
            </a:r>
            <a:r>
              <a:rPr kumimoji="0" lang="de-DE" sz="1200" b="1" i="0" u="none" strike="noStrike" kern="1200" cap="none" spc="-7" normalizeH="0" baseline="0" noProof="0">
                <a:ln>
                  <a:noFill/>
                </a:ln>
                <a:solidFill>
                  <a:prstClr val="white"/>
                </a:solidFill>
                <a:effectLst/>
                <a:uLnTx/>
                <a:uFillTx/>
                <a:latin typeface="Georgia"/>
                <a:ea typeface="+mn-ea"/>
                <a:cs typeface="Arial"/>
              </a:rPr>
              <a:t> </a:t>
            </a:r>
          </a:p>
          <a:p>
            <a:pPr marL="0" marR="0" lvl="0" indent="0" algn="l" defTabSz="914400" rtl="0" eaLnBrk="1" fontAlgn="auto" latinLnBrk="0" hangingPunct="1">
              <a:lnSpc>
                <a:spcPct val="114000"/>
              </a:lnSpc>
              <a:spcBef>
                <a:spcPts val="1091"/>
              </a:spcBef>
              <a:spcAft>
                <a:spcPts val="0"/>
              </a:spcAft>
              <a:buClrTx/>
              <a:buSzTx/>
              <a:buFont typeface="Arial" panose="020B0604020202020204" pitchFamily="34" charset="0"/>
              <a:buNone/>
              <a:tabLst/>
              <a:defRPr/>
            </a:pPr>
            <a:r>
              <a:rPr kumimoji="0" lang="de-DE" sz="1200" b="0" i="0" u="none" strike="noStrike" kern="1200" cap="none" spc="-7" normalizeH="0" baseline="0" noProof="0">
                <a:ln>
                  <a:noFill/>
                </a:ln>
                <a:solidFill>
                  <a:prstClr val="white"/>
                </a:solidFill>
                <a:effectLst/>
                <a:uLnTx/>
                <a:uFillTx/>
                <a:latin typeface="Georgia"/>
                <a:ea typeface="+mn-ea"/>
                <a:cs typeface="Arial"/>
              </a:rPr>
              <a:t>und unter: </a:t>
            </a:r>
            <a:r>
              <a:rPr kumimoji="0" lang="de-DE" sz="1200" i="0" u="none" strike="noStrike" kern="1200" cap="none" spc="-7" normalizeH="0" baseline="0" noProof="0">
                <a:ln>
                  <a:noFill/>
                </a:ln>
                <a:solidFill>
                  <a:prstClr val="white"/>
                </a:solidFill>
                <a:effectLst/>
                <a:uLnTx/>
                <a:uFillTx/>
                <a:latin typeface="Georgia"/>
                <a:ea typeface="+mn-ea"/>
                <a:cs typeface="Arial"/>
              </a:rPr>
              <a:t>www.</a:t>
            </a:r>
            <a:r>
              <a:rPr kumimoji="0" lang="de-DE" sz="1200" b="1" i="0" u="none" strike="noStrike" kern="1200" cap="none" spc="-7" normalizeH="0" baseline="0" noProof="0">
                <a:ln>
                  <a:noFill/>
                </a:ln>
                <a:solidFill>
                  <a:prstClr val="white"/>
                </a:solidFill>
                <a:effectLst/>
                <a:uLnTx/>
                <a:uFillTx/>
                <a:latin typeface="Georgia"/>
                <a:ea typeface="+mn-ea"/>
                <a:cs typeface="Arial"/>
              </a:rPr>
              <a:t>FreeStyleLibre.de/Libre/</a:t>
            </a:r>
            <a:br>
              <a:rPr kumimoji="0" lang="de-DE" sz="1200" b="1" i="0" u="none" strike="noStrike" kern="1200" cap="none" spc="-7" normalizeH="0" baseline="0" noProof="0">
                <a:ln>
                  <a:noFill/>
                </a:ln>
                <a:solidFill>
                  <a:prstClr val="white"/>
                </a:solidFill>
                <a:effectLst/>
                <a:uLnTx/>
                <a:uFillTx/>
                <a:latin typeface="Georgia"/>
                <a:ea typeface="+mn-ea"/>
                <a:cs typeface="Arial"/>
              </a:rPr>
            </a:br>
            <a:r>
              <a:rPr kumimoji="0" lang="de-DE" sz="1200" b="1" i="0" u="none" strike="noStrike" kern="1200" cap="none" spc="-7" normalizeH="0" baseline="0" noProof="0" err="1">
                <a:ln>
                  <a:noFill/>
                </a:ln>
                <a:solidFill>
                  <a:prstClr val="white"/>
                </a:solidFill>
                <a:effectLst/>
                <a:uLnTx/>
                <a:uFillTx/>
                <a:latin typeface="Georgia"/>
                <a:ea typeface="+mn-ea"/>
                <a:cs typeface="Arial"/>
              </a:rPr>
              <a:t>Prescription</a:t>
            </a:r>
            <a:r>
              <a:rPr kumimoji="0" lang="de-DE" sz="1200" b="1" i="0" u="none" strike="noStrike" kern="1200" cap="none" spc="-7" normalizeH="0" baseline="0" noProof="0">
                <a:ln>
                  <a:noFill/>
                </a:ln>
                <a:solidFill>
                  <a:prstClr val="white"/>
                </a:solidFill>
                <a:effectLst/>
                <a:uLnTx/>
                <a:uFillTx/>
                <a:latin typeface="Georgia"/>
                <a:ea typeface="+mn-ea"/>
                <a:cs typeface="Arial"/>
              </a:rPr>
              <a:t>/Rezept-einreichen.html</a:t>
            </a:r>
            <a:endParaRPr kumimoji="0" lang="de-DE" sz="1200" b="1" i="0" u="none" strike="noStrike" kern="1200" cap="none" spc="0" normalizeH="0" baseline="0" noProof="0">
              <a:ln>
                <a:noFill/>
              </a:ln>
              <a:solidFill>
                <a:prstClr val="white"/>
              </a:solidFill>
              <a:effectLst/>
              <a:uLnTx/>
              <a:uFillTx/>
              <a:latin typeface="Georgia"/>
              <a:ea typeface="+mn-ea"/>
              <a:cs typeface="Calibri" panose="020F0502020204030204" pitchFamily="34" charset="0"/>
            </a:endParaRPr>
          </a:p>
        </p:txBody>
      </p:sp>
      <p:sp>
        <p:nvSpPr>
          <p:cNvPr id="16" name="Inhaltsplatzhalter 2">
            <a:extLst>
              <a:ext uri="{FF2B5EF4-FFF2-40B4-BE49-F238E27FC236}">
                <a16:creationId xmlns:a16="http://schemas.microsoft.com/office/drawing/2014/main" xmlns="" id="{0F4725A7-9879-2249-8ABC-8C88147405A0}"/>
              </a:ext>
            </a:extLst>
          </p:cNvPr>
          <p:cNvSpPr txBox="1">
            <a:spLocks/>
          </p:cNvSpPr>
          <p:nvPr/>
        </p:nvSpPr>
        <p:spPr>
          <a:xfrm>
            <a:off x="5687182" y="3429000"/>
            <a:ext cx="2775499" cy="873820"/>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91"/>
              </a:spcBef>
              <a:spcAft>
                <a:spcPts val="0"/>
              </a:spcAft>
              <a:buClrTx/>
              <a:buSzTx/>
              <a:buFont typeface="Arial" panose="020B0604020202020204" pitchFamily="34" charset="0"/>
              <a:buNone/>
              <a:tabLst/>
              <a:defRPr/>
            </a:pPr>
            <a:r>
              <a:rPr kumimoji="0" lang="de-DE" sz="1050" b="0" i="0" u="none" strike="noStrike" kern="1200" cap="none" spc="-7" normalizeH="0" baseline="0" noProof="0">
                <a:ln>
                  <a:noFill/>
                </a:ln>
                <a:solidFill>
                  <a:prstClr val="white"/>
                </a:solidFill>
                <a:effectLst/>
                <a:uLnTx/>
                <a:uFillTx/>
                <a:latin typeface="Georgia"/>
                <a:ea typeface="+mn-ea"/>
                <a:cs typeface="Arial"/>
              </a:rPr>
              <a:t>Nahezu alle Krankenkassen haben die Kosten-übernahme des </a:t>
            </a:r>
            <a:r>
              <a:rPr kumimoji="0" lang="de-DE" sz="1050" b="0" i="0" u="none" strike="noStrike" kern="1200" cap="none" spc="-7" normalizeH="0" baseline="0" noProof="0" err="1">
                <a:ln>
                  <a:noFill/>
                </a:ln>
                <a:solidFill>
                  <a:prstClr val="white"/>
                </a:solidFill>
                <a:effectLst/>
                <a:uLnTx/>
                <a:uFillTx/>
                <a:latin typeface="Georgia"/>
                <a:ea typeface="+mn-ea"/>
                <a:cs typeface="Arial"/>
              </a:rPr>
              <a:t>FreeStyle</a:t>
            </a:r>
            <a:r>
              <a:rPr kumimoji="0" lang="de-DE" sz="1050" b="0" i="0" u="none" strike="noStrike" kern="1200" cap="none" spc="-7" normalizeH="0" baseline="0" noProof="0">
                <a:ln>
                  <a:noFill/>
                </a:ln>
                <a:solidFill>
                  <a:prstClr val="white"/>
                </a:solidFill>
                <a:effectLst/>
                <a:uLnTx/>
                <a:uFillTx/>
                <a:latin typeface="Georgia"/>
                <a:ea typeface="+mn-ea"/>
                <a:cs typeface="Arial"/>
              </a:rPr>
              <a:t> Libre Messsystems vertraglich geregelt. Sie sind in der Übersicht rosa markiert. </a:t>
            </a:r>
            <a:br>
              <a:rPr kumimoji="0" lang="de-DE" sz="1050" b="0" i="0" u="none" strike="noStrike" kern="1200" cap="none" spc="-7" normalizeH="0" baseline="0" noProof="0">
                <a:ln>
                  <a:noFill/>
                </a:ln>
                <a:solidFill>
                  <a:prstClr val="white"/>
                </a:solidFill>
                <a:effectLst/>
                <a:uLnTx/>
                <a:uFillTx/>
                <a:latin typeface="Georgia"/>
                <a:ea typeface="+mn-ea"/>
                <a:cs typeface="Arial"/>
              </a:rPr>
            </a:br>
            <a:r>
              <a:rPr kumimoji="0" lang="de-DE" sz="1050" b="0" i="0" u="none" strike="noStrike" kern="1200" cap="none" spc="-7" normalizeH="0" baseline="0" noProof="0">
                <a:ln>
                  <a:noFill/>
                </a:ln>
                <a:solidFill>
                  <a:prstClr val="white"/>
                </a:solidFill>
                <a:effectLst/>
                <a:uLnTx/>
                <a:uFillTx/>
                <a:latin typeface="Georgia"/>
                <a:ea typeface="+mn-ea"/>
                <a:cs typeface="Arial"/>
              </a:rPr>
              <a:t>Bitte </a:t>
            </a:r>
            <a:r>
              <a:rPr kumimoji="0" lang="de-DE" sz="1050" b="1" i="0" u="none" strike="noStrike" kern="1200" cap="none" spc="-7" normalizeH="0" baseline="0" noProof="0">
                <a:ln>
                  <a:noFill/>
                </a:ln>
                <a:solidFill>
                  <a:prstClr val="white"/>
                </a:solidFill>
                <a:effectLst/>
                <a:uLnTx/>
                <a:uFillTx/>
                <a:latin typeface="Georgia"/>
                <a:ea typeface="+mn-ea"/>
                <a:cs typeface="Arial"/>
              </a:rPr>
              <a:t>Muster 16 Rezept </a:t>
            </a:r>
            <a:r>
              <a:rPr kumimoji="0" lang="de-DE" sz="1050" b="0" i="0" u="none" strike="noStrike" kern="1200" cap="none" spc="-7" normalizeH="0" baseline="0" noProof="0">
                <a:ln>
                  <a:noFill/>
                </a:ln>
                <a:solidFill>
                  <a:prstClr val="white"/>
                </a:solidFill>
                <a:effectLst/>
                <a:uLnTx/>
                <a:uFillTx/>
                <a:latin typeface="Georgia"/>
                <a:ea typeface="+mn-ea"/>
                <a:cs typeface="Arial"/>
              </a:rPr>
              <a:t>verwenden.</a:t>
            </a:r>
          </a:p>
        </p:txBody>
      </p:sp>
      <p:pic>
        <p:nvPicPr>
          <p:cNvPr id="13" name="Grafik 12">
            <a:extLst>
              <a:ext uri="{FF2B5EF4-FFF2-40B4-BE49-F238E27FC236}">
                <a16:creationId xmlns:a16="http://schemas.microsoft.com/office/drawing/2014/main" xmlns="" id="{8149DF44-2186-2D4E-B7C2-2814AE328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44"/>
          <a:stretch/>
        </p:blipFill>
        <p:spPr>
          <a:xfrm>
            <a:off x="502921" y="914400"/>
            <a:ext cx="2507144" cy="34933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4" name="Grafik 13">
            <a:extLst>
              <a:ext uri="{FF2B5EF4-FFF2-40B4-BE49-F238E27FC236}">
                <a16:creationId xmlns:a16="http://schemas.microsoft.com/office/drawing/2014/main" xmlns="" id="{835897AB-B878-584E-A1DC-1F083040B9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44"/>
          <a:stretch/>
        </p:blipFill>
        <p:spPr>
          <a:xfrm>
            <a:off x="1583396" y="914400"/>
            <a:ext cx="2507143" cy="349058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Grafik 14">
            <a:extLst>
              <a:ext uri="{FF2B5EF4-FFF2-40B4-BE49-F238E27FC236}">
                <a16:creationId xmlns:a16="http://schemas.microsoft.com/office/drawing/2014/main" xmlns="" id="{DB8159E1-0E8D-A740-97FB-1C03E03964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644"/>
          <a:stretch/>
        </p:blipFill>
        <p:spPr>
          <a:xfrm>
            <a:off x="2694677" y="914400"/>
            <a:ext cx="2507143" cy="348380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7" name="Abgerundetes Rechteck 16">
            <a:extLst>
              <a:ext uri="{FF2B5EF4-FFF2-40B4-BE49-F238E27FC236}">
                <a16:creationId xmlns:a16="http://schemas.microsoft.com/office/drawing/2014/main" xmlns="" id="{6CCAF689-8777-C74F-A240-94178A8490E8}"/>
              </a:ext>
            </a:extLst>
          </p:cNvPr>
          <p:cNvSpPr/>
          <p:nvPr/>
        </p:nvSpPr>
        <p:spPr>
          <a:xfrm>
            <a:off x="5486400" y="3352800"/>
            <a:ext cx="3154363" cy="1055689"/>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Datumsplatzhalter 4">
            <a:extLst>
              <a:ext uri="{FF2B5EF4-FFF2-40B4-BE49-F238E27FC236}">
                <a16:creationId xmlns:a16="http://schemas.microsoft.com/office/drawing/2014/main" xmlns="" id="{E44CB029-43C9-44A4-84A7-837B855DF7F7}"/>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0" name="Foliennummernplatzhalter 1">
            <a:extLst>
              <a:ext uri="{FF2B5EF4-FFF2-40B4-BE49-F238E27FC236}">
                <a16:creationId xmlns:a16="http://schemas.microsoft.com/office/drawing/2014/main" xmlns="" id="{CFEE4B1A-6D43-415E-B310-E29E740DEF7A}"/>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61</a:t>
            </a:fld>
            <a:endParaRPr lang="en-US"/>
          </a:p>
        </p:txBody>
      </p:sp>
    </p:spTree>
    <p:extLst>
      <p:ext uri="{BB962C8B-B14F-4D97-AF65-F5344CB8AC3E}">
        <p14:creationId xmlns:p14="http://schemas.microsoft.com/office/powerpoint/2010/main" val="223499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xmlns="" id="{B5CCAC76-09F8-4027-9BCF-0A5E74DB897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67627" y="1968020"/>
            <a:ext cx="4647777" cy="2182561"/>
          </a:xfrm>
          <a:prstGeom prst="rect">
            <a:avLst/>
          </a:prstGeom>
        </p:spPr>
      </p:pic>
      <p:pic>
        <p:nvPicPr>
          <p:cNvPr id="19" name="Grafik 18">
            <a:extLst>
              <a:ext uri="{FF2B5EF4-FFF2-40B4-BE49-F238E27FC236}">
                <a16:creationId xmlns:a16="http://schemas.microsoft.com/office/drawing/2014/main" xmlns="" id="{6097AAC3-1495-4A2A-B8C8-ABE6A820013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708" y="1961446"/>
            <a:ext cx="4647777" cy="2182561"/>
          </a:xfrm>
          <a:prstGeom prst="rect">
            <a:avLst/>
          </a:prstGeom>
        </p:spPr>
      </p:pic>
      <p:sp>
        <p:nvSpPr>
          <p:cNvPr id="2" name="Titel 1">
            <a:extLst>
              <a:ext uri="{FF2B5EF4-FFF2-40B4-BE49-F238E27FC236}">
                <a16:creationId xmlns:a16="http://schemas.microsoft.com/office/drawing/2014/main" xmlns="" id="{3EC16E5B-8743-4654-ABDD-711E87A1B741}"/>
              </a:ext>
            </a:extLst>
          </p:cNvPr>
          <p:cNvSpPr>
            <a:spLocks noGrp="1"/>
          </p:cNvSpPr>
          <p:nvPr>
            <p:ph type="title"/>
          </p:nvPr>
        </p:nvSpPr>
        <p:spPr/>
        <p:txBody>
          <a:bodyPr/>
          <a:lstStyle/>
          <a:p>
            <a:r>
              <a:rPr lang="de-DE" noProof="0" err="1"/>
              <a:t>FreeStyle</a:t>
            </a:r>
            <a:r>
              <a:rPr lang="de-DE" noProof="0"/>
              <a:t> </a:t>
            </a:r>
            <a:r>
              <a:rPr lang="de-DE" noProof="0" err="1"/>
              <a:t>Libre</a:t>
            </a:r>
            <a:r>
              <a:rPr lang="de-DE" noProof="0"/>
              <a:t> Messsystem </a:t>
            </a:r>
            <a:br>
              <a:rPr lang="de-DE" noProof="0"/>
            </a:br>
            <a:r>
              <a:rPr lang="de-DE" noProof="0"/>
              <a:t>für gesetzlich Versicherte verordnen</a:t>
            </a:r>
            <a:br>
              <a:rPr lang="de-DE" noProof="0"/>
            </a:br>
            <a:endParaRPr lang="de-DE"/>
          </a:p>
        </p:txBody>
      </p:sp>
      <p:sp>
        <p:nvSpPr>
          <p:cNvPr id="10" name="object 8">
            <a:extLst>
              <a:ext uri="{FF2B5EF4-FFF2-40B4-BE49-F238E27FC236}">
                <a16:creationId xmlns:a16="http://schemas.microsoft.com/office/drawing/2014/main" xmlns="" id="{BADC9631-628E-4C4C-8949-CE02C11E0366}"/>
              </a:ext>
            </a:extLst>
          </p:cNvPr>
          <p:cNvSpPr txBox="1"/>
          <p:nvPr/>
        </p:nvSpPr>
        <p:spPr>
          <a:xfrm>
            <a:off x="1548601" y="1828378"/>
            <a:ext cx="1488071" cy="188602"/>
          </a:xfrm>
          <a:prstGeom prst="rect">
            <a:avLst/>
          </a:prstGeom>
        </p:spPr>
        <p:txBody>
          <a:bodyPr vert="horz" wrap="square" lIns="0" tIns="3898" rIns="0" bIns="0" rtlCol="0">
            <a:spAutoFit/>
          </a:bodyPr>
          <a:lstStyle/>
          <a:p>
            <a:pPr marL="4331" algn="ctr">
              <a:spcBef>
                <a:spcPts val="31"/>
              </a:spcBef>
            </a:pPr>
            <a:r>
              <a:rPr lang="de-DE" sz="1200" b="1" spc="-8">
                <a:latin typeface="+mj-lt"/>
                <a:cs typeface="Arial" panose="020B0604020202020204" pitchFamily="34" charset="0"/>
              </a:rPr>
              <a:t>Erstverordnung</a:t>
            </a:r>
            <a:endParaRPr lang="de-DE" sz="1200" b="1">
              <a:latin typeface="+mj-lt"/>
              <a:cs typeface="Arial" panose="020B0604020202020204" pitchFamily="34" charset="0"/>
            </a:endParaRPr>
          </a:p>
        </p:txBody>
      </p:sp>
      <p:sp>
        <p:nvSpPr>
          <p:cNvPr id="11" name="object 9">
            <a:extLst>
              <a:ext uri="{FF2B5EF4-FFF2-40B4-BE49-F238E27FC236}">
                <a16:creationId xmlns:a16="http://schemas.microsoft.com/office/drawing/2014/main" xmlns="" id="{0F7D0344-A6AE-417B-839A-EB6FFFF4BECF}"/>
              </a:ext>
            </a:extLst>
          </p:cNvPr>
          <p:cNvSpPr txBox="1"/>
          <p:nvPr/>
        </p:nvSpPr>
        <p:spPr>
          <a:xfrm>
            <a:off x="6176909" y="1828378"/>
            <a:ext cx="1631310" cy="188602"/>
          </a:xfrm>
          <a:prstGeom prst="rect">
            <a:avLst/>
          </a:prstGeom>
        </p:spPr>
        <p:txBody>
          <a:bodyPr vert="horz" wrap="square" lIns="0" tIns="3898" rIns="0" bIns="0" rtlCol="0">
            <a:spAutoFit/>
          </a:bodyPr>
          <a:lstStyle/>
          <a:p>
            <a:pPr marL="4331" algn="ctr">
              <a:spcBef>
                <a:spcPts val="31"/>
              </a:spcBef>
            </a:pPr>
            <a:r>
              <a:rPr lang="de-DE" sz="1200" b="1" spc="-8">
                <a:latin typeface="+mj-lt"/>
                <a:cs typeface="Arial" panose="020B0604020202020204" pitchFamily="34" charset="0"/>
              </a:rPr>
              <a:t>Folgeverordnung</a:t>
            </a:r>
            <a:endParaRPr lang="de-DE" sz="1200" b="1">
              <a:latin typeface="+mj-lt"/>
              <a:cs typeface="Arial" panose="020B0604020202020204" pitchFamily="34" charset="0"/>
            </a:endParaRPr>
          </a:p>
        </p:txBody>
      </p:sp>
      <p:sp>
        <p:nvSpPr>
          <p:cNvPr id="12" name="object 17">
            <a:extLst>
              <a:ext uri="{FF2B5EF4-FFF2-40B4-BE49-F238E27FC236}">
                <a16:creationId xmlns:a16="http://schemas.microsoft.com/office/drawing/2014/main" xmlns="" id="{B4AEADA1-B447-4D63-A796-3AF573111E42}"/>
              </a:ext>
            </a:extLst>
          </p:cNvPr>
          <p:cNvSpPr/>
          <p:nvPr/>
        </p:nvSpPr>
        <p:spPr>
          <a:xfrm>
            <a:off x="1870763" y="3205434"/>
            <a:ext cx="1839748" cy="1107492"/>
          </a:xfrm>
          <a:custGeom>
            <a:avLst/>
            <a:gdLst/>
            <a:ahLst/>
            <a:cxnLst/>
            <a:rect l="l" t="t" r="r" b="b"/>
            <a:pathLst>
              <a:path w="5394325" h="3660775">
                <a:moveTo>
                  <a:pt x="0" y="0"/>
                </a:moveTo>
                <a:lnTo>
                  <a:pt x="5315639" y="0"/>
                </a:lnTo>
                <a:lnTo>
                  <a:pt x="5361040" y="1227"/>
                </a:lnTo>
                <a:lnTo>
                  <a:pt x="5384355" y="9816"/>
                </a:lnTo>
                <a:lnTo>
                  <a:pt x="5392944" y="33130"/>
                </a:lnTo>
                <a:lnTo>
                  <a:pt x="5394171" y="78531"/>
                </a:lnTo>
                <a:lnTo>
                  <a:pt x="5394171" y="3660300"/>
                </a:lnTo>
              </a:path>
            </a:pathLst>
          </a:custGeom>
          <a:ln w="19050">
            <a:solidFill>
              <a:schemeClr val="accent5"/>
            </a:solidFill>
          </a:ln>
        </p:spPr>
        <p:txBody>
          <a:bodyPr wrap="square" lIns="0" tIns="0" rIns="0" bIns="0" rtlCol="0"/>
          <a:lstStyle/>
          <a:p>
            <a:endParaRPr lang="de-DE" sz="613">
              <a:latin typeface="Arial" panose="020B0604020202020204" pitchFamily="34" charset="0"/>
              <a:cs typeface="Arial" panose="020B0604020202020204" pitchFamily="34" charset="0"/>
            </a:endParaRPr>
          </a:p>
        </p:txBody>
      </p:sp>
      <p:sp>
        <p:nvSpPr>
          <p:cNvPr id="13" name="object 16">
            <a:extLst>
              <a:ext uri="{FF2B5EF4-FFF2-40B4-BE49-F238E27FC236}">
                <a16:creationId xmlns:a16="http://schemas.microsoft.com/office/drawing/2014/main" xmlns="" id="{37DC1DA1-CF47-40B6-A515-39E673A8B30D}"/>
              </a:ext>
            </a:extLst>
          </p:cNvPr>
          <p:cNvSpPr/>
          <p:nvPr/>
        </p:nvSpPr>
        <p:spPr>
          <a:xfrm>
            <a:off x="5466090" y="3203629"/>
            <a:ext cx="278291" cy="1107492"/>
          </a:xfrm>
          <a:custGeom>
            <a:avLst/>
            <a:gdLst/>
            <a:ahLst/>
            <a:cxnLst/>
            <a:rect l="l" t="t" r="r" b="b"/>
            <a:pathLst>
              <a:path w="815975" h="3681729">
                <a:moveTo>
                  <a:pt x="815384" y="0"/>
                </a:moveTo>
                <a:lnTo>
                  <a:pt x="78531" y="0"/>
                </a:lnTo>
                <a:lnTo>
                  <a:pt x="33130" y="1227"/>
                </a:lnTo>
                <a:lnTo>
                  <a:pt x="9816" y="9816"/>
                </a:lnTo>
                <a:lnTo>
                  <a:pt x="1227" y="33130"/>
                </a:lnTo>
                <a:lnTo>
                  <a:pt x="0" y="78531"/>
                </a:lnTo>
                <a:lnTo>
                  <a:pt x="0" y="3681170"/>
                </a:lnTo>
              </a:path>
            </a:pathLst>
          </a:custGeom>
          <a:ln w="19050">
            <a:solidFill>
              <a:schemeClr val="accent5"/>
            </a:solidFill>
          </a:ln>
        </p:spPr>
        <p:txBody>
          <a:bodyPr wrap="square" lIns="0" tIns="0" rIns="0" bIns="0" rtlCol="0"/>
          <a:lstStyle/>
          <a:p>
            <a:endParaRPr lang="de-DE" sz="613">
              <a:latin typeface="Arial" panose="020B0604020202020204" pitchFamily="34" charset="0"/>
              <a:cs typeface="Arial" panose="020B0604020202020204" pitchFamily="34" charset="0"/>
            </a:endParaRPr>
          </a:p>
        </p:txBody>
      </p:sp>
      <p:sp>
        <p:nvSpPr>
          <p:cNvPr id="14" name="object 14">
            <a:extLst>
              <a:ext uri="{FF2B5EF4-FFF2-40B4-BE49-F238E27FC236}">
                <a16:creationId xmlns:a16="http://schemas.microsoft.com/office/drawing/2014/main" xmlns="" id="{A472DA7C-2233-45E6-BD8F-6A57E77F6C27}"/>
              </a:ext>
            </a:extLst>
          </p:cNvPr>
          <p:cNvSpPr/>
          <p:nvPr/>
        </p:nvSpPr>
        <p:spPr>
          <a:xfrm>
            <a:off x="5749342" y="3165261"/>
            <a:ext cx="800004" cy="76882"/>
          </a:xfrm>
          <a:custGeom>
            <a:avLst/>
            <a:gdLst/>
            <a:ahLst/>
            <a:cxnLst/>
            <a:rect l="l" t="t" r="r" b="b"/>
            <a:pathLst>
              <a:path w="2345690" h="225425">
                <a:moveTo>
                  <a:pt x="19632" y="0"/>
                </a:moveTo>
                <a:lnTo>
                  <a:pt x="8282" y="306"/>
                </a:lnTo>
                <a:lnTo>
                  <a:pt x="2454" y="2454"/>
                </a:lnTo>
                <a:lnTo>
                  <a:pt x="306" y="8282"/>
                </a:lnTo>
                <a:lnTo>
                  <a:pt x="0" y="19632"/>
                </a:lnTo>
                <a:lnTo>
                  <a:pt x="0" y="205301"/>
                </a:lnTo>
                <a:lnTo>
                  <a:pt x="306" y="216651"/>
                </a:lnTo>
                <a:lnTo>
                  <a:pt x="2454" y="222480"/>
                </a:lnTo>
                <a:lnTo>
                  <a:pt x="8282" y="224627"/>
                </a:lnTo>
                <a:lnTo>
                  <a:pt x="19632" y="224934"/>
                </a:lnTo>
                <a:lnTo>
                  <a:pt x="2325675" y="224934"/>
                </a:lnTo>
                <a:lnTo>
                  <a:pt x="2337025" y="224627"/>
                </a:lnTo>
                <a:lnTo>
                  <a:pt x="2342854" y="222480"/>
                </a:lnTo>
                <a:lnTo>
                  <a:pt x="2345001" y="216651"/>
                </a:lnTo>
                <a:lnTo>
                  <a:pt x="2345308" y="205301"/>
                </a:lnTo>
                <a:lnTo>
                  <a:pt x="2345308" y="19632"/>
                </a:lnTo>
                <a:lnTo>
                  <a:pt x="2345001" y="8282"/>
                </a:lnTo>
                <a:lnTo>
                  <a:pt x="2342854" y="2454"/>
                </a:lnTo>
                <a:lnTo>
                  <a:pt x="2337025" y="306"/>
                </a:lnTo>
                <a:lnTo>
                  <a:pt x="2325675" y="0"/>
                </a:lnTo>
                <a:lnTo>
                  <a:pt x="19632" y="0"/>
                </a:lnTo>
                <a:close/>
              </a:path>
            </a:pathLst>
          </a:custGeom>
          <a:ln w="12700">
            <a:solidFill>
              <a:schemeClr val="accent5"/>
            </a:solidFill>
          </a:ln>
        </p:spPr>
        <p:txBody>
          <a:bodyPr wrap="square" lIns="0" tIns="0" rIns="0" bIns="0" rtlCol="0"/>
          <a:lstStyle/>
          <a:p>
            <a:endParaRPr lang="de-DE" sz="613">
              <a:latin typeface="Arial" panose="020B0604020202020204" pitchFamily="34" charset="0"/>
              <a:cs typeface="Arial" panose="020B0604020202020204" pitchFamily="34" charset="0"/>
            </a:endParaRPr>
          </a:p>
        </p:txBody>
      </p:sp>
      <p:sp>
        <p:nvSpPr>
          <p:cNvPr id="15" name="object 15">
            <a:extLst>
              <a:ext uri="{FF2B5EF4-FFF2-40B4-BE49-F238E27FC236}">
                <a16:creationId xmlns:a16="http://schemas.microsoft.com/office/drawing/2014/main" xmlns="" id="{C06040F6-43C2-42DB-942F-EADE4C0267CD}"/>
              </a:ext>
            </a:extLst>
          </p:cNvPr>
          <p:cNvSpPr/>
          <p:nvPr/>
        </p:nvSpPr>
        <p:spPr>
          <a:xfrm>
            <a:off x="1065727" y="3165261"/>
            <a:ext cx="800004" cy="78706"/>
          </a:xfrm>
          <a:custGeom>
            <a:avLst/>
            <a:gdLst/>
            <a:ahLst/>
            <a:cxnLst/>
            <a:rect l="l" t="t" r="r" b="b"/>
            <a:pathLst>
              <a:path w="2345690" h="225425">
                <a:moveTo>
                  <a:pt x="19632" y="0"/>
                </a:moveTo>
                <a:lnTo>
                  <a:pt x="8282" y="306"/>
                </a:lnTo>
                <a:lnTo>
                  <a:pt x="2454" y="2454"/>
                </a:lnTo>
                <a:lnTo>
                  <a:pt x="306" y="8282"/>
                </a:lnTo>
                <a:lnTo>
                  <a:pt x="0" y="19632"/>
                </a:lnTo>
                <a:lnTo>
                  <a:pt x="0" y="205301"/>
                </a:lnTo>
                <a:lnTo>
                  <a:pt x="306" y="216651"/>
                </a:lnTo>
                <a:lnTo>
                  <a:pt x="2454" y="222480"/>
                </a:lnTo>
                <a:lnTo>
                  <a:pt x="8282" y="224627"/>
                </a:lnTo>
                <a:lnTo>
                  <a:pt x="19632" y="224934"/>
                </a:lnTo>
                <a:lnTo>
                  <a:pt x="2325675" y="224934"/>
                </a:lnTo>
                <a:lnTo>
                  <a:pt x="2337025" y="224627"/>
                </a:lnTo>
                <a:lnTo>
                  <a:pt x="2342854" y="222480"/>
                </a:lnTo>
                <a:lnTo>
                  <a:pt x="2345001" y="216651"/>
                </a:lnTo>
                <a:lnTo>
                  <a:pt x="2345308" y="205301"/>
                </a:lnTo>
                <a:lnTo>
                  <a:pt x="2345308" y="19632"/>
                </a:lnTo>
                <a:lnTo>
                  <a:pt x="2345001" y="8282"/>
                </a:lnTo>
                <a:lnTo>
                  <a:pt x="2342854" y="2454"/>
                </a:lnTo>
                <a:lnTo>
                  <a:pt x="2337025" y="306"/>
                </a:lnTo>
                <a:lnTo>
                  <a:pt x="2325675" y="0"/>
                </a:lnTo>
                <a:lnTo>
                  <a:pt x="19632" y="0"/>
                </a:lnTo>
                <a:close/>
              </a:path>
            </a:pathLst>
          </a:custGeom>
          <a:ln w="12700">
            <a:solidFill>
              <a:schemeClr val="accent5"/>
            </a:solidFill>
          </a:ln>
        </p:spPr>
        <p:txBody>
          <a:bodyPr wrap="square" lIns="0" tIns="0" rIns="0" bIns="0" rtlCol="0"/>
          <a:lstStyle/>
          <a:p>
            <a:endParaRPr lang="de-DE" sz="613">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xmlns="" id="{0754EFB1-CE61-4D8B-8962-34C5D07331A1}"/>
              </a:ext>
            </a:extLst>
          </p:cNvPr>
          <p:cNvPicPr>
            <a:picLocks noChangeAspect="1"/>
          </p:cNvPicPr>
          <p:nvPr/>
        </p:nvPicPr>
        <p:blipFill>
          <a:blip r:embed="rId3"/>
          <a:stretch>
            <a:fillRect/>
          </a:stretch>
        </p:blipFill>
        <p:spPr>
          <a:xfrm>
            <a:off x="2902538" y="4311469"/>
            <a:ext cx="3356853" cy="240730"/>
          </a:xfrm>
          <a:prstGeom prst="rect">
            <a:avLst/>
          </a:prstGeom>
          <a:ln w="19050">
            <a:solidFill>
              <a:schemeClr val="accent5"/>
            </a:solidFill>
          </a:ln>
        </p:spPr>
      </p:pic>
      <p:sp>
        <p:nvSpPr>
          <p:cNvPr id="17" name="object 5">
            <a:extLst>
              <a:ext uri="{FF2B5EF4-FFF2-40B4-BE49-F238E27FC236}">
                <a16:creationId xmlns:a16="http://schemas.microsoft.com/office/drawing/2014/main" xmlns="" id="{7E970C2E-5AF3-4A74-8109-90983DA5D9D4}"/>
              </a:ext>
            </a:extLst>
          </p:cNvPr>
          <p:cNvSpPr txBox="1"/>
          <p:nvPr/>
        </p:nvSpPr>
        <p:spPr>
          <a:xfrm>
            <a:off x="502920" y="1065153"/>
            <a:ext cx="8796700" cy="443711"/>
          </a:xfrm>
          <a:prstGeom prst="rect">
            <a:avLst/>
          </a:prstGeom>
        </p:spPr>
        <p:txBody>
          <a:bodyPr vert="horz" wrap="square" lIns="0" tIns="12700" rIns="0" bIns="0" rtlCol="0">
            <a:spAutoFit/>
          </a:bodyPr>
          <a:lstStyle/>
          <a:p>
            <a:pPr marL="12700" marR="5080">
              <a:lnSpc>
                <a:spcPct val="100000"/>
              </a:lnSpc>
              <a:spcBef>
                <a:spcPts val="100"/>
              </a:spcBef>
            </a:pPr>
            <a:r>
              <a:rPr lang="de-DE" sz="1400" b="1">
                <a:latin typeface="+mj-lt"/>
                <a:cs typeface="Arial"/>
              </a:rPr>
              <a:t>Das </a:t>
            </a:r>
            <a:r>
              <a:rPr lang="de-DE" sz="1400" b="1" err="1">
                <a:latin typeface="+mj-lt"/>
                <a:cs typeface="Arial"/>
              </a:rPr>
              <a:t>FreeStyle</a:t>
            </a:r>
            <a:r>
              <a:rPr lang="de-DE" sz="1400" b="1">
                <a:latin typeface="+mj-lt"/>
                <a:cs typeface="Arial"/>
              </a:rPr>
              <a:t> Libre Messsystem gehört der Regelversorgung an und </a:t>
            </a:r>
            <a:br>
              <a:rPr lang="de-DE" sz="1400" b="1">
                <a:latin typeface="+mj-lt"/>
                <a:cs typeface="Arial"/>
              </a:rPr>
            </a:br>
            <a:r>
              <a:rPr lang="de-DE" sz="1400" b="1">
                <a:latin typeface="+mj-lt"/>
                <a:cs typeface="Arial"/>
              </a:rPr>
              <a:t>kann einheitlich auf Muster 16 verordnet werden.</a:t>
            </a:r>
          </a:p>
        </p:txBody>
      </p:sp>
      <p:sp>
        <p:nvSpPr>
          <p:cNvPr id="22" name="Datumsplatzhalter 4">
            <a:extLst>
              <a:ext uri="{FF2B5EF4-FFF2-40B4-BE49-F238E27FC236}">
                <a16:creationId xmlns:a16="http://schemas.microsoft.com/office/drawing/2014/main" xmlns="" id="{15C157A3-FF19-4D81-A6BE-2904A2D3F2D8}"/>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3" name="Foliennummernplatzhalter 1">
            <a:extLst>
              <a:ext uri="{FF2B5EF4-FFF2-40B4-BE49-F238E27FC236}">
                <a16:creationId xmlns:a16="http://schemas.microsoft.com/office/drawing/2014/main" xmlns="" id="{8EEC734F-0C90-467B-95E9-F6F4C069BFF8}"/>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62</a:t>
            </a:fld>
            <a:endParaRPr lang="en-US"/>
          </a:p>
        </p:txBody>
      </p:sp>
    </p:spTree>
    <p:extLst>
      <p:ext uri="{BB962C8B-B14F-4D97-AF65-F5344CB8AC3E}">
        <p14:creationId xmlns:p14="http://schemas.microsoft.com/office/powerpoint/2010/main" val="256170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el 1">
            <a:extLst>
              <a:ext uri="{FF2B5EF4-FFF2-40B4-BE49-F238E27FC236}">
                <a16:creationId xmlns:a16="http://schemas.microsoft.com/office/drawing/2014/main" xmlns="" id="{DC364808-5190-4EDC-8AF0-4887852B4FBB}"/>
              </a:ext>
            </a:extLst>
          </p:cNvPr>
          <p:cNvSpPr>
            <a:spLocks noGrp="1"/>
          </p:cNvSpPr>
          <p:nvPr>
            <p:ph type="title"/>
          </p:nvPr>
        </p:nvSpPr>
        <p:spPr>
          <a:xfrm>
            <a:off x="502920" y="271463"/>
            <a:ext cx="8395660" cy="592537"/>
          </a:xfrm>
        </p:spPr>
        <p:txBody>
          <a:bodyPr/>
          <a:lstStyle/>
          <a:p>
            <a:r>
              <a:rPr lang="de-DE"/>
              <a:t>Antrag auf Kostenübernahme für gesetzlich Versicherte</a:t>
            </a:r>
            <a:r>
              <a:rPr lang="de-DE" baseline="30000"/>
              <a:t>1</a:t>
            </a:r>
            <a:endParaRPr lang="de-DE"/>
          </a:p>
        </p:txBody>
      </p:sp>
      <p:sp>
        <p:nvSpPr>
          <p:cNvPr id="35" name="Textplatzhalter 5">
            <a:extLst>
              <a:ext uri="{FF2B5EF4-FFF2-40B4-BE49-F238E27FC236}">
                <a16:creationId xmlns:a16="http://schemas.microsoft.com/office/drawing/2014/main" xmlns="" id="{2A57DD09-F726-4A7C-9183-927750DDE11E}"/>
              </a:ext>
            </a:extLst>
          </p:cNvPr>
          <p:cNvSpPr>
            <a:spLocks noGrp="1"/>
          </p:cNvSpPr>
          <p:nvPr>
            <p:ph type="body" sz="quarter" idx="11"/>
          </p:nvPr>
        </p:nvSpPr>
        <p:spPr>
          <a:xfrm>
            <a:off x="503238" y="4275395"/>
            <a:ext cx="8395660" cy="529675"/>
          </a:xfrm>
        </p:spPr>
        <p:txBody>
          <a:bodyPr/>
          <a:lstStyle/>
          <a:p>
            <a:r>
              <a:rPr lang="de-DE" b="1"/>
              <a:t>1.</a:t>
            </a:r>
            <a:r>
              <a:rPr lang="de-DE"/>
              <a:t> Die Entscheidung einer Krankenkasse zur Kostenübernahme von einem </a:t>
            </a:r>
            <a:r>
              <a:rPr lang="de-DE" err="1"/>
              <a:t>FreeStyle</a:t>
            </a:r>
            <a:r>
              <a:rPr lang="de-DE"/>
              <a:t> Libre Glukosemesssystem ist eine Einzelfallentscheidung. Eine Krankenkasse kann die Kostenübernahme auch ablehnen, sofern die Voraussetzungen für die Kostenübernahme im Einzelfall nicht erfüllt sind.</a:t>
            </a:r>
          </a:p>
        </p:txBody>
      </p:sp>
      <p:sp>
        <p:nvSpPr>
          <p:cNvPr id="36" name="Inhaltsplatzhalter 2">
            <a:extLst>
              <a:ext uri="{FF2B5EF4-FFF2-40B4-BE49-F238E27FC236}">
                <a16:creationId xmlns:a16="http://schemas.microsoft.com/office/drawing/2014/main" xmlns="" id="{094B1FA1-D4FC-47D5-B1F3-F85F8740D684}"/>
              </a:ext>
            </a:extLst>
          </p:cNvPr>
          <p:cNvSpPr txBox="1">
            <a:spLocks/>
          </p:cNvSpPr>
          <p:nvPr/>
        </p:nvSpPr>
        <p:spPr>
          <a:xfrm>
            <a:off x="502920" y="864000"/>
            <a:ext cx="8103370" cy="429296"/>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a:solidFill>
                  <a:schemeClr val="tx1"/>
                </a:solidFill>
                <a:latin typeface="+mj-lt"/>
              </a:rPr>
              <a:t>Das </a:t>
            </a:r>
            <a:r>
              <a:rPr lang="de-DE" sz="1400" err="1">
                <a:solidFill>
                  <a:schemeClr val="tx1"/>
                </a:solidFill>
                <a:latin typeface="+mj-lt"/>
              </a:rPr>
              <a:t>FreeStyle</a:t>
            </a:r>
            <a:r>
              <a:rPr lang="de-DE" sz="1400">
                <a:solidFill>
                  <a:schemeClr val="tx1"/>
                </a:solidFill>
                <a:latin typeface="+mj-lt"/>
              </a:rPr>
              <a:t> Libre Messsystem über das Bestellformular bestellen:</a:t>
            </a:r>
          </a:p>
        </p:txBody>
      </p:sp>
      <p:sp>
        <p:nvSpPr>
          <p:cNvPr id="37" name="object 7">
            <a:extLst>
              <a:ext uri="{FF2B5EF4-FFF2-40B4-BE49-F238E27FC236}">
                <a16:creationId xmlns:a16="http://schemas.microsoft.com/office/drawing/2014/main" xmlns="" id="{CCC84C55-2D39-429C-894F-4FCC0B0DD646}"/>
              </a:ext>
            </a:extLst>
          </p:cNvPr>
          <p:cNvSpPr/>
          <p:nvPr/>
        </p:nvSpPr>
        <p:spPr>
          <a:xfrm>
            <a:off x="502920" y="1203340"/>
            <a:ext cx="8138156" cy="1763698"/>
          </a:xfrm>
          <a:custGeom>
            <a:avLst/>
            <a:gdLst/>
            <a:ahLst/>
            <a:cxnLst/>
            <a:rect l="l" t="t" r="r" b="b"/>
            <a:pathLst>
              <a:path w="7592695" h="2350135">
                <a:moveTo>
                  <a:pt x="144005" y="0"/>
                </a:moveTo>
                <a:lnTo>
                  <a:pt x="98490" y="7341"/>
                </a:lnTo>
                <a:lnTo>
                  <a:pt x="58959" y="27785"/>
                </a:lnTo>
                <a:lnTo>
                  <a:pt x="27785" y="58959"/>
                </a:lnTo>
                <a:lnTo>
                  <a:pt x="7341" y="98490"/>
                </a:lnTo>
                <a:lnTo>
                  <a:pt x="0" y="144005"/>
                </a:lnTo>
                <a:lnTo>
                  <a:pt x="0" y="2205748"/>
                </a:lnTo>
                <a:lnTo>
                  <a:pt x="7341" y="2251263"/>
                </a:lnTo>
                <a:lnTo>
                  <a:pt x="27785" y="2290794"/>
                </a:lnTo>
                <a:lnTo>
                  <a:pt x="58959" y="2321968"/>
                </a:lnTo>
                <a:lnTo>
                  <a:pt x="98490" y="2342412"/>
                </a:lnTo>
                <a:lnTo>
                  <a:pt x="144005" y="2349754"/>
                </a:lnTo>
                <a:lnTo>
                  <a:pt x="7448384" y="2349754"/>
                </a:lnTo>
                <a:lnTo>
                  <a:pt x="7493898" y="2342412"/>
                </a:lnTo>
                <a:lnTo>
                  <a:pt x="7533426" y="2321968"/>
                </a:lnTo>
                <a:lnTo>
                  <a:pt x="7564595" y="2290794"/>
                </a:lnTo>
                <a:lnTo>
                  <a:pt x="7585036" y="2251263"/>
                </a:lnTo>
                <a:lnTo>
                  <a:pt x="7592377" y="2205748"/>
                </a:lnTo>
                <a:lnTo>
                  <a:pt x="7592377" y="144005"/>
                </a:lnTo>
                <a:lnTo>
                  <a:pt x="7585036" y="98490"/>
                </a:lnTo>
                <a:lnTo>
                  <a:pt x="7564595" y="58959"/>
                </a:lnTo>
                <a:lnTo>
                  <a:pt x="7533426" y="27785"/>
                </a:lnTo>
                <a:lnTo>
                  <a:pt x="7493898" y="7341"/>
                </a:lnTo>
                <a:lnTo>
                  <a:pt x="7448384" y="0"/>
                </a:lnTo>
                <a:lnTo>
                  <a:pt x="144005" y="0"/>
                </a:lnTo>
                <a:close/>
              </a:path>
            </a:pathLst>
          </a:custGeom>
          <a:gradFill>
            <a:gsLst>
              <a:gs pos="50000">
                <a:srgbClr val="2453A3"/>
              </a:gs>
              <a:gs pos="0">
                <a:schemeClr val="accent2"/>
              </a:gs>
              <a:gs pos="100000">
                <a:schemeClr val="accent5"/>
              </a:gs>
            </a:gsLst>
            <a:lin ang="0" scaled="0"/>
          </a:gradFill>
          <a:ln w="19050">
            <a:noFill/>
          </a:ln>
        </p:spPr>
        <p:txBody>
          <a:bodyPr wrap="square" lIns="0" tIns="0" rIns="0" bIns="0" rtlCol="0"/>
          <a:lstStyle/>
          <a:p>
            <a:pPr defTabSz="1219170"/>
            <a:endParaRPr lang="de-DE" sz="1904">
              <a:solidFill>
                <a:srgbClr val="000000"/>
              </a:solidFill>
              <a:latin typeface="Arial" panose="020B0604020202020204"/>
            </a:endParaRPr>
          </a:p>
        </p:txBody>
      </p:sp>
      <p:grpSp>
        <p:nvGrpSpPr>
          <p:cNvPr id="38" name="Gruppieren 37">
            <a:extLst>
              <a:ext uri="{FF2B5EF4-FFF2-40B4-BE49-F238E27FC236}">
                <a16:creationId xmlns:a16="http://schemas.microsoft.com/office/drawing/2014/main" xmlns="" id="{C367CD95-70B4-41CB-8D05-4695EFEBBBDA}"/>
              </a:ext>
            </a:extLst>
          </p:cNvPr>
          <p:cNvGrpSpPr/>
          <p:nvPr/>
        </p:nvGrpSpPr>
        <p:grpSpPr>
          <a:xfrm>
            <a:off x="1151471" y="1396036"/>
            <a:ext cx="548640" cy="548640"/>
            <a:chOff x="340498" y="1491716"/>
            <a:chExt cx="548640" cy="548640"/>
          </a:xfrm>
        </p:grpSpPr>
        <p:sp>
          <p:nvSpPr>
            <p:cNvPr id="39" name="Oval 52">
              <a:extLst>
                <a:ext uri="{FF2B5EF4-FFF2-40B4-BE49-F238E27FC236}">
                  <a16:creationId xmlns:a16="http://schemas.microsoft.com/office/drawing/2014/main" xmlns="" id="{E5E8F160-80A3-4B12-9A73-642A95398274}"/>
                </a:ext>
              </a:extLst>
            </p:cNvPr>
            <p:cNvSpPr/>
            <p:nvPr/>
          </p:nvSpPr>
          <p:spPr>
            <a:xfrm>
              <a:off x="340498" y="1491716"/>
              <a:ext cx="548640" cy="5486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a:extLst>
                <a:ext uri="{FF2B5EF4-FFF2-40B4-BE49-F238E27FC236}">
                  <a16:creationId xmlns:a16="http://schemas.microsoft.com/office/drawing/2014/main" xmlns="" id="{94645C02-A8B9-4056-A557-932E3806B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77719" y="1531086"/>
              <a:ext cx="469900" cy="469900"/>
            </a:xfrm>
            <a:prstGeom prst="rect">
              <a:avLst/>
            </a:prstGeom>
          </p:spPr>
        </p:pic>
      </p:grpSp>
      <p:cxnSp>
        <p:nvCxnSpPr>
          <p:cNvPr id="41" name="Gerade Verbindung 50">
            <a:extLst>
              <a:ext uri="{FF2B5EF4-FFF2-40B4-BE49-F238E27FC236}">
                <a16:creationId xmlns:a16="http://schemas.microsoft.com/office/drawing/2014/main" xmlns="" id="{C95F1F14-1358-4EC9-9939-E301F6450DA4}"/>
              </a:ext>
            </a:extLst>
          </p:cNvPr>
          <p:cNvCxnSpPr>
            <a:cxnSpLocks/>
          </p:cNvCxnSpPr>
          <p:nvPr/>
        </p:nvCxnSpPr>
        <p:spPr>
          <a:xfrm>
            <a:off x="4846320" y="1677145"/>
            <a:ext cx="2149385" cy="0"/>
          </a:xfrm>
          <a:prstGeom prst="line">
            <a:avLst/>
          </a:prstGeom>
          <a:ln w="1905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grpSp>
        <p:nvGrpSpPr>
          <p:cNvPr id="42" name="Gruppieren 41">
            <a:extLst>
              <a:ext uri="{FF2B5EF4-FFF2-40B4-BE49-F238E27FC236}">
                <a16:creationId xmlns:a16="http://schemas.microsoft.com/office/drawing/2014/main" xmlns="" id="{82B7B742-80AB-4FEA-8558-D28522F9020E}"/>
              </a:ext>
            </a:extLst>
          </p:cNvPr>
          <p:cNvGrpSpPr/>
          <p:nvPr/>
        </p:nvGrpSpPr>
        <p:grpSpPr>
          <a:xfrm>
            <a:off x="4297680" y="1402047"/>
            <a:ext cx="548640" cy="548640"/>
            <a:chOff x="4772297" y="2432242"/>
            <a:chExt cx="548640" cy="548640"/>
          </a:xfrm>
        </p:grpSpPr>
        <p:sp>
          <p:nvSpPr>
            <p:cNvPr id="43" name="Oval 55">
              <a:extLst>
                <a:ext uri="{FF2B5EF4-FFF2-40B4-BE49-F238E27FC236}">
                  <a16:creationId xmlns:a16="http://schemas.microsoft.com/office/drawing/2014/main" xmlns="" id="{D5408489-300B-4BB7-B7B4-84316B5149A6}"/>
                </a:ext>
              </a:extLst>
            </p:cNvPr>
            <p:cNvSpPr/>
            <p:nvPr/>
          </p:nvSpPr>
          <p:spPr>
            <a:xfrm>
              <a:off x="4772297" y="2432242"/>
              <a:ext cx="548640" cy="5486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a:extLst>
                <a:ext uri="{FF2B5EF4-FFF2-40B4-BE49-F238E27FC236}">
                  <a16:creationId xmlns:a16="http://schemas.microsoft.com/office/drawing/2014/main" xmlns="" id="{06B996F8-25CB-4565-B30C-F3E86CF6A33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881642" y="2523203"/>
              <a:ext cx="366679" cy="366679"/>
            </a:xfrm>
            <a:prstGeom prst="rect">
              <a:avLst/>
            </a:prstGeom>
          </p:spPr>
        </p:pic>
      </p:grpSp>
      <p:cxnSp>
        <p:nvCxnSpPr>
          <p:cNvPr id="45" name="Gerade Verbindung 50">
            <a:extLst>
              <a:ext uri="{FF2B5EF4-FFF2-40B4-BE49-F238E27FC236}">
                <a16:creationId xmlns:a16="http://schemas.microsoft.com/office/drawing/2014/main" xmlns="" id="{D822D8C4-A90B-427B-A0B1-D8A97FDC87DB}"/>
              </a:ext>
            </a:extLst>
          </p:cNvPr>
          <p:cNvCxnSpPr>
            <a:cxnSpLocks/>
          </p:cNvCxnSpPr>
          <p:nvPr/>
        </p:nvCxnSpPr>
        <p:spPr>
          <a:xfrm>
            <a:off x="1700111" y="1677144"/>
            <a:ext cx="2597569" cy="0"/>
          </a:xfrm>
          <a:prstGeom prst="line">
            <a:avLst/>
          </a:prstGeom>
          <a:ln w="19050">
            <a:solidFill>
              <a:schemeClr val="bg1"/>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46" name="Gruppieren 45">
            <a:extLst>
              <a:ext uri="{FF2B5EF4-FFF2-40B4-BE49-F238E27FC236}">
                <a16:creationId xmlns:a16="http://schemas.microsoft.com/office/drawing/2014/main" xmlns="" id="{DA152892-D988-494D-81E7-77992D73A331}"/>
              </a:ext>
            </a:extLst>
          </p:cNvPr>
          <p:cNvGrpSpPr/>
          <p:nvPr/>
        </p:nvGrpSpPr>
        <p:grpSpPr>
          <a:xfrm>
            <a:off x="652824" y="2030921"/>
            <a:ext cx="2093018" cy="461665"/>
            <a:chOff x="652824" y="2030921"/>
            <a:chExt cx="2093018" cy="461665"/>
          </a:xfrm>
        </p:grpSpPr>
        <p:sp>
          <p:nvSpPr>
            <p:cNvPr id="47" name="Rechteck 46">
              <a:extLst>
                <a:ext uri="{FF2B5EF4-FFF2-40B4-BE49-F238E27FC236}">
                  <a16:creationId xmlns:a16="http://schemas.microsoft.com/office/drawing/2014/main" xmlns="" id="{320CA023-D25B-4B86-A8EF-F3E01790CE1E}"/>
                </a:ext>
              </a:extLst>
            </p:cNvPr>
            <p:cNvSpPr/>
            <p:nvPr/>
          </p:nvSpPr>
          <p:spPr>
            <a:xfrm>
              <a:off x="793500" y="2030921"/>
              <a:ext cx="1952342" cy="461665"/>
            </a:xfrm>
            <a:prstGeom prst="rect">
              <a:avLst/>
            </a:prstGeom>
          </p:spPr>
          <p:txBody>
            <a:bodyPr wrap="square">
              <a:spAutoFit/>
            </a:bodyPr>
            <a:lstStyle/>
            <a:p>
              <a:pPr>
                <a:spcBef>
                  <a:spcPts val="0"/>
                </a:spcBef>
                <a:spcAft>
                  <a:spcPts val="3000"/>
                </a:spcAft>
              </a:pPr>
              <a:r>
                <a:rPr lang="de-DE" sz="1200">
                  <a:solidFill>
                    <a:schemeClr val="bg1"/>
                  </a:solidFill>
                </a:rPr>
                <a:t>Ihre Patienten füllen das Bestellformular aus.</a:t>
              </a:r>
            </a:p>
          </p:txBody>
        </p:sp>
        <p:sp>
          <p:nvSpPr>
            <p:cNvPr id="48" name="object 50">
              <a:extLst>
                <a:ext uri="{FF2B5EF4-FFF2-40B4-BE49-F238E27FC236}">
                  <a16:creationId xmlns:a16="http://schemas.microsoft.com/office/drawing/2014/main" xmlns="" id="{B2613785-63B0-4900-B25A-4D820104050F}"/>
                </a:ext>
              </a:extLst>
            </p:cNvPr>
            <p:cNvSpPr/>
            <p:nvPr/>
          </p:nvSpPr>
          <p:spPr>
            <a:xfrm>
              <a:off x="652824" y="2099139"/>
              <a:ext cx="120127" cy="264428"/>
            </a:xfrm>
            <a:custGeom>
              <a:avLst/>
              <a:gdLst/>
              <a:ahLst/>
              <a:cxnLst/>
              <a:rect l="l" t="t" r="r" b="b"/>
              <a:pathLst>
                <a:path w="208279" h="458469">
                  <a:moveTo>
                    <a:pt x="208026" y="0"/>
                  </a:moveTo>
                  <a:lnTo>
                    <a:pt x="134099" y="0"/>
                  </a:lnTo>
                  <a:lnTo>
                    <a:pt x="117839" y="44010"/>
                  </a:lnTo>
                  <a:lnTo>
                    <a:pt x="87414" y="72445"/>
                  </a:lnTo>
                  <a:lnTo>
                    <a:pt x="46806" y="87391"/>
                  </a:lnTo>
                  <a:lnTo>
                    <a:pt x="0" y="90932"/>
                  </a:lnTo>
                  <a:lnTo>
                    <a:pt x="0" y="160921"/>
                  </a:lnTo>
                  <a:lnTo>
                    <a:pt x="115138" y="160921"/>
                  </a:lnTo>
                  <a:lnTo>
                    <a:pt x="115138" y="457911"/>
                  </a:lnTo>
                  <a:lnTo>
                    <a:pt x="208026" y="457911"/>
                  </a:lnTo>
                  <a:lnTo>
                    <a:pt x="208026" y="0"/>
                  </a:lnTo>
                  <a:close/>
                </a:path>
              </a:pathLst>
            </a:custGeom>
            <a:solidFill>
              <a:srgbClr val="D1D3D4"/>
            </a:solidFill>
          </p:spPr>
          <p:txBody>
            <a:bodyPr wrap="square" lIns="0" tIns="0" rIns="0" bIns="0" rtlCol="0"/>
            <a:lstStyle/>
            <a:p>
              <a:endParaRPr>
                <a:latin typeface="Arial" panose="020B0604020202020204" pitchFamily="34" charset="0"/>
              </a:endParaRPr>
            </a:p>
          </p:txBody>
        </p:sp>
      </p:grpSp>
      <p:grpSp>
        <p:nvGrpSpPr>
          <p:cNvPr id="49" name="Gruppieren 48">
            <a:extLst>
              <a:ext uri="{FF2B5EF4-FFF2-40B4-BE49-F238E27FC236}">
                <a16:creationId xmlns:a16="http://schemas.microsoft.com/office/drawing/2014/main" xmlns="" id="{54EBB688-A8F5-4E14-9251-C233986821C5}"/>
              </a:ext>
            </a:extLst>
          </p:cNvPr>
          <p:cNvGrpSpPr/>
          <p:nvPr/>
        </p:nvGrpSpPr>
        <p:grpSpPr>
          <a:xfrm>
            <a:off x="2860149" y="2030921"/>
            <a:ext cx="3026944" cy="830997"/>
            <a:chOff x="2860149" y="2030921"/>
            <a:chExt cx="3026944" cy="830997"/>
          </a:xfrm>
        </p:grpSpPr>
        <p:sp>
          <p:nvSpPr>
            <p:cNvPr id="50" name="Rechteck 49">
              <a:extLst>
                <a:ext uri="{FF2B5EF4-FFF2-40B4-BE49-F238E27FC236}">
                  <a16:creationId xmlns:a16="http://schemas.microsoft.com/office/drawing/2014/main" xmlns="" id="{9F1AA576-DC37-48E2-9D72-1E7E0F23CE34}"/>
                </a:ext>
              </a:extLst>
            </p:cNvPr>
            <p:cNvSpPr/>
            <p:nvPr/>
          </p:nvSpPr>
          <p:spPr>
            <a:xfrm>
              <a:off x="3113071" y="2030921"/>
              <a:ext cx="2774022" cy="830997"/>
            </a:xfrm>
            <a:prstGeom prst="rect">
              <a:avLst/>
            </a:prstGeom>
          </p:spPr>
          <p:txBody>
            <a:bodyPr wrap="square">
              <a:spAutoFit/>
            </a:bodyPr>
            <a:lstStyle/>
            <a:p>
              <a:pPr>
                <a:spcBef>
                  <a:spcPts val="0"/>
                </a:spcBef>
                <a:spcAft>
                  <a:spcPts val="3000"/>
                </a:spcAft>
              </a:pPr>
              <a:r>
                <a:rPr lang="de-DE" sz="1200">
                  <a:solidFill>
                    <a:schemeClr val="bg1"/>
                  </a:solidFill>
                </a:rPr>
                <a:t>Anschließend senden sie es </a:t>
              </a:r>
              <a:br>
                <a:rPr lang="de-DE" sz="1200">
                  <a:solidFill>
                    <a:schemeClr val="bg1"/>
                  </a:solidFill>
                </a:rPr>
              </a:br>
              <a:r>
                <a:rPr lang="de-DE" sz="1200">
                  <a:solidFill>
                    <a:schemeClr val="bg1"/>
                  </a:solidFill>
                </a:rPr>
                <a:t>zusammen mit dem Rezept für das </a:t>
              </a:r>
              <a:br>
                <a:rPr lang="de-DE" sz="1200">
                  <a:solidFill>
                    <a:schemeClr val="bg1"/>
                  </a:solidFill>
                </a:rPr>
              </a:br>
              <a:r>
                <a:rPr lang="de-DE" sz="1200" err="1">
                  <a:solidFill>
                    <a:schemeClr val="bg1"/>
                  </a:solidFill>
                </a:rPr>
                <a:t>FreeStyle</a:t>
              </a:r>
              <a:r>
                <a:rPr lang="de-DE" sz="1200">
                  <a:solidFill>
                    <a:schemeClr val="bg1"/>
                  </a:solidFill>
                </a:rPr>
                <a:t> Libre Messsystem postalisch an den </a:t>
              </a:r>
              <a:r>
                <a:rPr lang="de-DE" sz="1200" err="1">
                  <a:solidFill>
                    <a:schemeClr val="bg1"/>
                  </a:solidFill>
                </a:rPr>
                <a:t>FreeStyle</a:t>
              </a:r>
              <a:r>
                <a:rPr lang="de-DE" sz="1200">
                  <a:solidFill>
                    <a:schemeClr val="bg1"/>
                  </a:solidFill>
                </a:rPr>
                <a:t> Rezept-Service. </a:t>
              </a:r>
            </a:p>
          </p:txBody>
        </p:sp>
        <p:sp>
          <p:nvSpPr>
            <p:cNvPr id="51" name="object 51">
              <a:extLst>
                <a:ext uri="{FF2B5EF4-FFF2-40B4-BE49-F238E27FC236}">
                  <a16:creationId xmlns:a16="http://schemas.microsoft.com/office/drawing/2014/main" xmlns="" id="{F3BF03E1-F5D2-49C8-923B-B41F9CA849A9}"/>
                </a:ext>
              </a:extLst>
            </p:cNvPr>
            <p:cNvSpPr/>
            <p:nvPr/>
          </p:nvSpPr>
          <p:spPr>
            <a:xfrm>
              <a:off x="2860149" y="2081541"/>
              <a:ext cx="194108" cy="269553"/>
            </a:xfrm>
            <a:custGeom>
              <a:avLst/>
              <a:gdLst/>
              <a:ahLst/>
              <a:cxnLst/>
              <a:rect l="l" t="t" r="r" b="b"/>
              <a:pathLst>
                <a:path w="336550" h="467360">
                  <a:moveTo>
                    <a:pt x="317211" y="79806"/>
                  </a:moveTo>
                  <a:lnTo>
                    <a:pt x="172034" y="79806"/>
                  </a:lnTo>
                  <a:lnTo>
                    <a:pt x="199607" y="84682"/>
                  </a:lnTo>
                  <a:lnTo>
                    <a:pt x="221349" y="98696"/>
                  </a:lnTo>
                  <a:lnTo>
                    <a:pt x="235608" y="120928"/>
                  </a:lnTo>
                  <a:lnTo>
                    <a:pt x="240728" y="150456"/>
                  </a:lnTo>
                  <a:lnTo>
                    <a:pt x="231314" y="187714"/>
                  </a:lnTo>
                  <a:lnTo>
                    <a:pt x="207610" y="216936"/>
                  </a:lnTo>
                  <a:lnTo>
                    <a:pt x="176424" y="240884"/>
                  </a:lnTo>
                  <a:lnTo>
                    <a:pt x="144564" y="262318"/>
                  </a:lnTo>
                  <a:lnTo>
                    <a:pt x="106374" y="288931"/>
                  </a:lnTo>
                  <a:lnTo>
                    <a:pt x="71908" y="315836"/>
                  </a:lnTo>
                  <a:lnTo>
                    <a:pt x="42602" y="345066"/>
                  </a:lnTo>
                  <a:lnTo>
                    <a:pt x="19891" y="378658"/>
                  </a:lnTo>
                  <a:lnTo>
                    <a:pt x="5212" y="418647"/>
                  </a:lnTo>
                  <a:lnTo>
                    <a:pt x="0" y="467067"/>
                  </a:lnTo>
                  <a:lnTo>
                    <a:pt x="336232" y="467067"/>
                  </a:lnTo>
                  <a:lnTo>
                    <a:pt x="336232" y="387261"/>
                  </a:lnTo>
                  <a:lnTo>
                    <a:pt x="119710" y="387261"/>
                  </a:lnTo>
                  <a:lnTo>
                    <a:pt x="148059" y="355420"/>
                  </a:lnTo>
                  <a:lnTo>
                    <a:pt x="181282" y="328898"/>
                  </a:lnTo>
                  <a:lnTo>
                    <a:pt x="251685" y="281941"/>
                  </a:lnTo>
                  <a:lnTo>
                    <a:pt x="283528" y="256569"/>
                  </a:lnTo>
                  <a:lnTo>
                    <a:pt x="309576" y="226642"/>
                  </a:lnTo>
                  <a:lnTo>
                    <a:pt x="327161" y="189694"/>
                  </a:lnTo>
                  <a:lnTo>
                    <a:pt x="333616" y="143255"/>
                  </a:lnTo>
                  <a:lnTo>
                    <a:pt x="325326" y="93946"/>
                  </a:lnTo>
                  <a:lnTo>
                    <a:pt x="317211" y="79806"/>
                  </a:lnTo>
                  <a:close/>
                </a:path>
                <a:path w="336550" h="467360">
                  <a:moveTo>
                    <a:pt x="176618" y="0"/>
                  </a:moveTo>
                  <a:lnTo>
                    <a:pt x="125926" y="6445"/>
                  </a:lnTo>
                  <a:lnTo>
                    <a:pt x="83972" y="24738"/>
                  </a:lnTo>
                  <a:lnTo>
                    <a:pt x="51103" y="53316"/>
                  </a:lnTo>
                  <a:lnTo>
                    <a:pt x="27664" y="90615"/>
                  </a:lnTo>
                  <a:lnTo>
                    <a:pt x="14003" y="135074"/>
                  </a:lnTo>
                  <a:lnTo>
                    <a:pt x="10464" y="185127"/>
                  </a:lnTo>
                  <a:lnTo>
                    <a:pt x="99428" y="185127"/>
                  </a:lnTo>
                  <a:lnTo>
                    <a:pt x="103047" y="148247"/>
                  </a:lnTo>
                  <a:lnTo>
                    <a:pt x="115128" y="114312"/>
                  </a:lnTo>
                  <a:lnTo>
                    <a:pt x="137511" y="89455"/>
                  </a:lnTo>
                  <a:lnTo>
                    <a:pt x="172034" y="79806"/>
                  </a:lnTo>
                  <a:lnTo>
                    <a:pt x="317211" y="79806"/>
                  </a:lnTo>
                  <a:lnTo>
                    <a:pt x="302467" y="54117"/>
                  </a:lnTo>
                  <a:lnTo>
                    <a:pt x="268053" y="24618"/>
                  </a:lnTo>
                  <a:lnTo>
                    <a:pt x="225099" y="6295"/>
                  </a:lnTo>
                  <a:lnTo>
                    <a:pt x="176618" y="0"/>
                  </a:lnTo>
                  <a:close/>
                </a:path>
              </a:pathLst>
            </a:custGeom>
            <a:solidFill>
              <a:srgbClr val="D1D3D4"/>
            </a:solidFill>
          </p:spPr>
          <p:txBody>
            <a:bodyPr wrap="square" lIns="0" tIns="0" rIns="0" bIns="0" rtlCol="0"/>
            <a:lstStyle/>
            <a:p>
              <a:endParaRPr>
                <a:latin typeface="Arial" panose="020B0604020202020204" pitchFamily="34" charset="0"/>
              </a:endParaRPr>
            </a:p>
          </p:txBody>
        </p:sp>
      </p:grpSp>
      <p:grpSp>
        <p:nvGrpSpPr>
          <p:cNvPr id="52" name="Gruppieren 51">
            <a:extLst>
              <a:ext uri="{FF2B5EF4-FFF2-40B4-BE49-F238E27FC236}">
                <a16:creationId xmlns:a16="http://schemas.microsoft.com/office/drawing/2014/main" xmlns="" id="{3DD8F002-CFB9-4E44-A0E7-A884E15F15F1}"/>
              </a:ext>
            </a:extLst>
          </p:cNvPr>
          <p:cNvGrpSpPr/>
          <p:nvPr/>
        </p:nvGrpSpPr>
        <p:grpSpPr>
          <a:xfrm>
            <a:off x="6058017" y="2030921"/>
            <a:ext cx="2582746" cy="830997"/>
            <a:chOff x="6058017" y="2030921"/>
            <a:chExt cx="2582746" cy="830997"/>
          </a:xfrm>
        </p:grpSpPr>
        <p:sp>
          <p:nvSpPr>
            <p:cNvPr id="53" name="Rechteck 52">
              <a:extLst>
                <a:ext uri="{FF2B5EF4-FFF2-40B4-BE49-F238E27FC236}">
                  <a16:creationId xmlns:a16="http://schemas.microsoft.com/office/drawing/2014/main" xmlns="" id="{1C557938-7ECF-45C7-9542-003A061A922B}"/>
                </a:ext>
              </a:extLst>
            </p:cNvPr>
            <p:cNvSpPr/>
            <p:nvPr/>
          </p:nvSpPr>
          <p:spPr>
            <a:xfrm>
              <a:off x="6275798" y="2030921"/>
              <a:ext cx="2364965" cy="830997"/>
            </a:xfrm>
            <a:prstGeom prst="rect">
              <a:avLst/>
            </a:prstGeom>
          </p:spPr>
          <p:txBody>
            <a:bodyPr wrap="square">
              <a:spAutoFit/>
            </a:bodyPr>
            <a:lstStyle/>
            <a:p>
              <a:pPr>
                <a:spcBef>
                  <a:spcPts val="0"/>
                </a:spcBef>
                <a:spcAft>
                  <a:spcPts val="3000"/>
                </a:spcAft>
              </a:pPr>
              <a:r>
                <a:rPr lang="de-DE" sz="1200">
                  <a:solidFill>
                    <a:schemeClr val="bg1"/>
                  </a:solidFill>
                </a:rPr>
                <a:t>Wir übernehmen den Antrag auf Kostenübernahme bei der gesetzlichen Krankenkasse des Patienten. </a:t>
              </a:r>
            </a:p>
          </p:txBody>
        </p:sp>
        <p:sp>
          <p:nvSpPr>
            <p:cNvPr id="54" name="object 52">
              <a:extLst>
                <a:ext uri="{FF2B5EF4-FFF2-40B4-BE49-F238E27FC236}">
                  <a16:creationId xmlns:a16="http://schemas.microsoft.com/office/drawing/2014/main" xmlns="" id="{17DEF068-1C1F-48E9-BB08-C7C6E7A7202D}"/>
                </a:ext>
              </a:extLst>
            </p:cNvPr>
            <p:cNvSpPr/>
            <p:nvPr/>
          </p:nvSpPr>
          <p:spPr>
            <a:xfrm>
              <a:off x="6058017" y="2099139"/>
              <a:ext cx="196305" cy="274680"/>
            </a:xfrm>
            <a:custGeom>
              <a:avLst/>
              <a:gdLst/>
              <a:ahLst/>
              <a:cxnLst/>
              <a:rect l="l" t="t" r="r" b="b"/>
              <a:pathLst>
                <a:path w="340360" h="476250">
                  <a:moveTo>
                    <a:pt x="88315" y="309422"/>
                  </a:moveTo>
                  <a:lnTo>
                    <a:pt x="0" y="309422"/>
                  </a:lnTo>
                  <a:lnTo>
                    <a:pt x="4787" y="358348"/>
                  </a:lnTo>
                  <a:lnTo>
                    <a:pt x="20404" y="399477"/>
                  </a:lnTo>
                  <a:lnTo>
                    <a:pt x="45796" y="432319"/>
                  </a:lnTo>
                  <a:lnTo>
                    <a:pt x="79908" y="456384"/>
                  </a:lnTo>
                  <a:lnTo>
                    <a:pt x="121687" y="471182"/>
                  </a:lnTo>
                  <a:lnTo>
                    <a:pt x="170078" y="476224"/>
                  </a:lnTo>
                  <a:lnTo>
                    <a:pt x="213572" y="471757"/>
                  </a:lnTo>
                  <a:lnTo>
                    <a:pt x="253721" y="458587"/>
                  </a:lnTo>
                  <a:lnTo>
                    <a:pt x="288490" y="437057"/>
                  </a:lnTo>
                  <a:lnTo>
                    <a:pt x="315844" y="407514"/>
                  </a:lnTo>
                  <a:lnTo>
                    <a:pt x="319607" y="399694"/>
                  </a:lnTo>
                  <a:lnTo>
                    <a:pt x="168770" y="399694"/>
                  </a:lnTo>
                  <a:lnTo>
                    <a:pt x="133848" y="392579"/>
                  </a:lnTo>
                  <a:lnTo>
                    <a:pt x="109164" y="373199"/>
                  </a:lnTo>
                  <a:lnTo>
                    <a:pt x="94169" y="344498"/>
                  </a:lnTo>
                  <a:lnTo>
                    <a:pt x="88315" y="309422"/>
                  </a:lnTo>
                  <a:close/>
                </a:path>
                <a:path w="340360" h="476250">
                  <a:moveTo>
                    <a:pt x="310280" y="76530"/>
                  </a:moveTo>
                  <a:lnTo>
                    <a:pt x="170078" y="76530"/>
                  </a:lnTo>
                  <a:lnTo>
                    <a:pt x="194552" y="80517"/>
                  </a:lnTo>
                  <a:lnTo>
                    <a:pt x="215222" y="92232"/>
                  </a:lnTo>
                  <a:lnTo>
                    <a:pt x="229512" y="111307"/>
                  </a:lnTo>
                  <a:lnTo>
                    <a:pt x="234848" y="137375"/>
                  </a:lnTo>
                  <a:lnTo>
                    <a:pt x="225229" y="168808"/>
                  </a:lnTo>
                  <a:lnTo>
                    <a:pt x="201075" y="186685"/>
                  </a:lnTo>
                  <a:lnTo>
                    <a:pt x="169440" y="194134"/>
                  </a:lnTo>
                  <a:lnTo>
                    <a:pt x="137375" y="194284"/>
                  </a:lnTo>
                  <a:lnTo>
                    <a:pt x="137375" y="259702"/>
                  </a:lnTo>
                  <a:lnTo>
                    <a:pt x="172975" y="260581"/>
                  </a:lnTo>
                  <a:lnTo>
                    <a:pt x="207286" y="267716"/>
                  </a:lnTo>
                  <a:lnTo>
                    <a:pt x="233134" y="287852"/>
                  </a:lnTo>
                  <a:lnTo>
                    <a:pt x="243344" y="327736"/>
                  </a:lnTo>
                  <a:lnTo>
                    <a:pt x="237580" y="357469"/>
                  </a:lnTo>
                  <a:lnTo>
                    <a:pt x="221759" y="380150"/>
                  </a:lnTo>
                  <a:lnTo>
                    <a:pt x="198087" y="394614"/>
                  </a:lnTo>
                  <a:lnTo>
                    <a:pt x="168770" y="399694"/>
                  </a:lnTo>
                  <a:lnTo>
                    <a:pt x="319607" y="399694"/>
                  </a:lnTo>
                  <a:lnTo>
                    <a:pt x="333749" y="370303"/>
                  </a:lnTo>
                  <a:lnTo>
                    <a:pt x="340169" y="325767"/>
                  </a:lnTo>
                  <a:lnTo>
                    <a:pt x="334578" y="289279"/>
                  </a:lnTo>
                  <a:lnTo>
                    <a:pt x="318500" y="258554"/>
                  </a:lnTo>
                  <a:lnTo>
                    <a:pt x="292977" y="235433"/>
                  </a:lnTo>
                  <a:lnTo>
                    <a:pt x="259054" y="221754"/>
                  </a:lnTo>
                  <a:lnTo>
                    <a:pt x="259054" y="220446"/>
                  </a:lnTo>
                  <a:lnTo>
                    <a:pt x="287009" y="206755"/>
                  </a:lnTo>
                  <a:lnTo>
                    <a:pt x="307054" y="185456"/>
                  </a:lnTo>
                  <a:lnTo>
                    <a:pt x="319126" y="158269"/>
                  </a:lnTo>
                  <a:lnTo>
                    <a:pt x="323164" y="126911"/>
                  </a:lnTo>
                  <a:lnTo>
                    <a:pt x="314209" y="82310"/>
                  </a:lnTo>
                  <a:lnTo>
                    <a:pt x="310280" y="76530"/>
                  </a:lnTo>
                  <a:close/>
                </a:path>
                <a:path w="340360" h="476250">
                  <a:moveTo>
                    <a:pt x="169430" y="0"/>
                  </a:moveTo>
                  <a:lnTo>
                    <a:pt x="116855" y="7420"/>
                  </a:lnTo>
                  <a:lnTo>
                    <a:pt x="73669" y="28595"/>
                  </a:lnTo>
                  <a:lnTo>
                    <a:pt x="40940" y="61889"/>
                  </a:lnTo>
                  <a:lnTo>
                    <a:pt x="19736" y="105670"/>
                  </a:lnTo>
                  <a:lnTo>
                    <a:pt x="11125" y="158305"/>
                  </a:lnTo>
                  <a:lnTo>
                    <a:pt x="99428" y="158305"/>
                  </a:lnTo>
                  <a:lnTo>
                    <a:pt x="103571" y="125655"/>
                  </a:lnTo>
                  <a:lnTo>
                    <a:pt x="116851" y="99753"/>
                  </a:lnTo>
                  <a:lnTo>
                    <a:pt x="139081" y="82683"/>
                  </a:lnTo>
                  <a:lnTo>
                    <a:pt x="170078" y="76530"/>
                  </a:lnTo>
                  <a:lnTo>
                    <a:pt x="310280" y="76530"/>
                  </a:lnTo>
                  <a:lnTo>
                    <a:pt x="290150" y="46911"/>
                  </a:lnTo>
                  <a:lnTo>
                    <a:pt x="255195" y="21121"/>
                  </a:lnTo>
                  <a:lnTo>
                    <a:pt x="213553" y="5348"/>
                  </a:lnTo>
                  <a:lnTo>
                    <a:pt x="169430" y="0"/>
                  </a:lnTo>
                  <a:close/>
                </a:path>
              </a:pathLst>
            </a:custGeom>
            <a:solidFill>
              <a:srgbClr val="D1D3D4"/>
            </a:solidFill>
          </p:spPr>
          <p:txBody>
            <a:bodyPr wrap="square" lIns="0" tIns="0" rIns="0" bIns="0" rtlCol="0"/>
            <a:lstStyle/>
            <a:p>
              <a:endParaRPr>
                <a:latin typeface="Arial" panose="020B0604020202020204" pitchFamily="34" charset="0"/>
              </a:endParaRPr>
            </a:p>
          </p:txBody>
        </p:sp>
      </p:grpSp>
      <p:sp>
        <p:nvSpPr>
          <p:cNvPr id="55" name="Inhaltsplatzhalter 2">
            <a:extLst>
              <a:ext uri="{FF2B5EF4-FFF2-40B4-BE49-F238E27FC236}">
                <a16:creationId xmlns:a16="http://schemas.microsoft.com/office/drawing/2014/main" xmlns="" id="{2E4938CE-BCEB-4EA5-A420-7676817314F2}"/>
              </a:ext>
            </a:extLst>
          </p:cNvPr>
          <p:cNvSpPr txBox="1">
            <a:spLocks/>
          </p:cNvSpPr>
          <p:nvPr/>
        </p:nvSpPr>
        <p:spPr>
          <a:xfrm>
            <a:off x="503238" y="3136238"/>
            <a:ext cx="8137525" cy="429296"/>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a:solidFill>
                  <a:schemeClr val="tx1"/>
                </a:solidFill>
                <a:latin typeface="+mj-lt"/>
              </a:rPr>
              <a:t>Das </a:t>
            </a:r>
            <a:r>
              <a:rPr lang="de-DE" sz="1400" err="1">
                <a:solidFill>
                  <a:schemeClr val="tx1"/>
                </a:solidFill>
                <a:latin typeface="+mj-lt"/>
              </a:rPr>
              <a:t>FreeStyle</a:t>
            </a:r>
            <a:r>
              <a:rPr lang="de-DE" sz="1400">
                <a:solidFill>
                  <a:schemeClr val="tx1"/>
                </a:solidFill>
                <a:latin typeface="+mj-lt"/>
              </a:rPr>
              <a:t> Libre Messsystem online bestellen:</a:t>
            </a:r>
          </a:p>
        </p:txBody>
      </p:sp>
      <p:sp>
        <p:nvSpPr>
          <p:cNvPr id="56" name="object 7">
            <a:extLst>
              <a:ext uri="{FF2B5EF4-FFF2-40B4-BE49-F238E27FC236}">
                <a16:creationId xmlns:a16="http://schemas.microsoft.com/office/drawing/2014/main" xmlns="" id="{8D1205BE-1EE7-4BF8-A795-22CFE54B4E7E}"/>
              </a:ext>
            </a:extLst>
          </p:cNvPr>
          <p:cNvSpPr/>
          <p:nvPr/>
        </p:nvSpPr>
        <p:spPr>
          <a:xfrm>
            <a:off x="502920" y="3458329"/>
            <a:ext cx="5751401" cy="1014519"/>
          </a:xfrm>
          <a:custGeom>
            <a:avLst/>
            <a:gdLst/>
            <a:ahLst/>
            <a:cxnLst/>
            <a:rect l="l" t="t" r="r" b="b"/>
            <a:pathLst>
              <a:path w="7592695" h="2350135">
                <a:moveTo>
                  <a:pt x="144005" y="0"/>
                </a:moveTo>
                <a:lnTo>
                  <a:pt x="98490" y="7341"/>
                </a:lnTo>
                <a:lnTo>
                  <a:pt x="58959" y="27785"/>
                </a:lnTo>
                <a:lnTo>
                  <a:pt x="27785" y="58959"/>
                </a:lnTo>
                <a:lnTo>
                  <a:pt x="7341" y="98490"/>
                </a:lnTo>
                <a:lnTo>
                  <a:pt x="0" y="144005"/>
                </a:lnTo>
                <a:lnTo>
                  <a:pt x="0" y="2205748"/>
                </a:lnTo>
                <a:lnTo>
                  <a:pt x="7341" y="2251263"/>
                </a:lnTo>
                <a:lnTo>
                  <a:pt x="27785" y="2290794"/>
                </a:lnTo>
                <a:lnTo>
                  <a:pt x="58959" y="2321968"/>
                </a:lnTo>
                <a:lnTo>
                  <a:pt x="98490" y="2342412"/>
                </a:lnTo>
                <a:lnTo>
                  <a:pt x="144005" y="2349754"/>
                </a:lnTo>
                <a:lnTo>
                  <a:pt x="7448384" y="2349754"/>
                </a:lnTo>
                <a:lnTo>
                  <a:pt x="7493898" y="2342412"/>
                </a:lnTo>
                <a:lnTo>
                  <a:pt x="7533426" y="2321968"/>
                </a:lnTo>
                <a:lnTo>
                  <a:pt x="7564595" y="2290794"/>
                </a:lnTo>
                <a:lnTo>
                  <a:pt x="7585036" y="2251263"/>
                </a:lnTo>
                <a:lnTo>
                  <a:pt x="7592377" y="2205748"/>
                </a:lnTo>
                <a:lnTo>
                  <a:pt x="7592377" y="144005"/>
                </a:lnTo>
                <a:lnTo>
                  <a:pt x="7585036" y="98490"/>
                </a:lnTo>
                <a:lnTo>
                  <a:pt x="7564595" y="58959"/>
                </a:lnTo>
                <a:lnTo>
                  <a:pt x="7533426" y="27785"/>
                </a:lnTo>
                <a:lnTo>
                  <a:pt x="7493898" y="7341"/>
                </a:lnTo>
                <a:lnTo>
                  <a:pt x="7448384" y="0"/>
                </a:lnTo>
                <a:lnTo>
                  <a:pt x="144005" y="0"/>
                </a:lnTo>
                <a:close/>
              </a:path>
            </a:pathLst>
          </a:custGeom>
          <a:noFill/>
          <a:ln w="19050">
            <a:gradFill>
              <a:gsLst>
                <a:gs pos="2000">
                  <a:schemeClr val="accent2"/>
                </a:gs>
                <a:gs pos="100000">
                  <a:srgbClr val="1494D3"/>
                </a:gs>
              </a:gsLst>
              <a:lin ang="5400000" scaled="1"/>
            </a:gradFill>
          </a:ln>
        </p:spPr>
        <p:txBody>
          <a:bodyPr wrap="square" lIns="0" tIns="0" rIns="0" bIns="0" rtlCol="0"/>
          <a:lstStyle/>
          <a:p>
            <a:pPr defTabSz="1219170"/>
            <a:endParaRPr lang="de-DE" sz="1904">
              <a:solidFill>
                <a:srgbClr val="000000"/>
              </a:solidFill>
              <a:latin typeface="Arial" panose="020B0604020202020204"/>
            </a:endParaRPr>
          </a:p>
        </p:txBody>
      </p:sp>
      <p:grpSp>
        <p:nvGrpSpPr>
          <p:cNvPr id="64" name="Gruppieren 63">
            <a:extLst>
              <a:ext uri="{FF2B5EF4-FFF2-40B4-BE49-F238E27FC236}">
                <a16:creationId xmlns:a16="http://schemas.microsoft.com/office/drawing/2014/main" xmlns="" id="{59739466-CA51-40FC-8F74-8AB1D9B9032C}"/>
              </a:ext>
            </a:extLst>
          </p:cNvPr>
          <p:cNvGrpSpPr/>
          <p:nvPr/>
        </p:nvGrpSpPr>
        <p:grpSpPr>
          <a:xfrm>
            <a:off x="753492" y="3650068"/>
            <a:ext cx="648000" cy="648000"/>
            <a:chOff x="820604" y="3650068"/>
            <a:chExt cx="648000" cy="648000"/>
          </a:xfrm>
        </p:grpSpPr>
        <p:sp>
          <p:nvSpPr>
            <p:cNvPr id="57" name="Oval 63">
              <a:extLst>
                <a:ext uri="{FF2B5EF4-FFF2-40B4-BE49-F238E27FC236}">
                  <a16:creationId xmlns:a16="http://schemas.microsoft.com/office/drawing/2014/main" xmlns="" id="{E87C74C6-E7A1-4033-BBEE-8A48F2B54E62}"/>
                </a:ext>
              </a:extLst>
            </p:cNvPr>
            <p:cNvSpPr/>
            <p:nvPr/>
          </p:nvSpPr>
          <p:spPr>
            <a:xfrm>
              <a:off x="820604" y="3650068"/>
              <a:ext cx="648000" cy="648000"/>
            </a:xfrm>
            <a:prstGeom prst="ellipse">
              <a:avLst/>
            </a:prstGeom>
            <a:noFill/>
            <a:ln w="19050">
              <a:solidFill>
                <a:srgbClr val="149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a:extLst>
                <a:ext uri="{FF2B5EF4-FFF2-40B4-BE49-F238E27FC236}">
                  <a16:creationId xmlns:a16="http://schemas.microsoft.com/office/drawing/2014/main" xmlns="" id="{987B6067-888D-46E9-B025-CF43DF7DE5A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90935" y="3744458"/>
              <a:ext cx="481607" cy="481607"/>
            </a:xfrm>
            <a:prstGeom prst="rect">
              <a:avLst/>
            </a:prstGeom>
          </p:spPr>
        </p:pic>
      </p:grpSp>
      <p:sp>
        <p:nvSpPr>
          <p:cNvPr id="59" name="Inhaltsplatzhalter 2">
            <a:extLst>
              <a:ext uri="{FF2B5EF4-FFF2-40B4-BE49-F238E27FC236}">
                <a16:creationId xmlns:a16="http://schemas.microsoft.com/office/drawing/2014/main" xmlns="" id="{ADB7EFCE-27C3-44C1-B9F8-7DA9E850E9D6}"/>
              </a:ext>
            </a:extLst>
          </p:cNvPr>
          <p:cNvSpPr txBox="1">
            <a:spLocks/>
          </p:cNvSpPr>
          <p:nvPr/>
        </p:nvSpPr>
        <p:spPr>
          <a:xfrm>
            <a:off x="1665391" y="3615140"/>
            <a:ext cx="4535850" cy="629081"/>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pPr>
            <a:r>
              <a:rPr lang="de-DE" sz="1000" b="0" kern="1000">
                <a:solidFill>
                  <a:schemeClr val="tx1"/>
                </a:solidFill>
                <a:latin typeface="+mj-lt"/>
              </a:rPr>
              <a:t>Ihre Patienten können das </a:t>
            </a:r>
            <a:r>
              <a:rPr lang="de-DE" sz="1000" b="0" kern="1000" err="1">
                <a:solidFill>
                  <a:schemeClr val="tx1"/>
                </a:solidFill>
                <a:latin typeface="+mj-lt"/>
              </a:rPr>
              <a:t>FreeStyle</a:t>
            </a:r>
            <a:r>
              <a:rPr lang="de-DE" sz="1000" b="0" kern="1000">
                <a:solidFill>
                  <a:schemeClr val="tx1"/>
                </a:solidFill>
                <a:latin typeface="+mj-lt"/>
              </a:rPr>
              <a:t> Libre Messsystem auch online unter </a:t>
            </a:r>
            <a:br>
              <a:rPr lang="de-DE" sz="1000" b="0" kern="1000">
                <a:solidFill>
                  <a:schemeClr val="tx1"/>
                </a:solidFill>
                <a:latin typeface="+mj-lt"/>
              </a:rPr>
            </a:br>
            <a:r>
              <a:rPr lang="de-DE" sz="1000" kern="1000">
                <a:solidFill>
                  <a:schemeClr val="tx1"/>
                </a:solidFill>
                <a:latin typeface="+mj-lt"/>
              </a:rPr>
              <a:t>www.FreeStyleLibre.de </a:t>
            </a:r>
            <a:r>
              <a:rPr lang="de-DE" sz="1000" b="0" kern="1000">
                <a:solidFill>
                  <a:schemeClr val="tx1"/>
                </a:solidFill>
                <a:latin typeface="+mj-lt"/>
              </a:rPr>
              <a:t>bestellen.</a:t>
            </a:r>
          </a:p>
          <a:p>
            <a:pPr>
              <a:spcBef>
                <a:spcPts val="0"/>
              </a:spcBef>
              <a:spcAft>
                <a:spcPts val="1200"/>
              </a:spcAft>
            </a:pPr>
            <a:r>
              <a:rPr lang="de-DE" sz="1000" b="0">
                <a:solidFill>
                  <a:schemeClr val="tx1"/>
                </a:solidFill>
                <a:latin typeface="+mj-lt"/>
              </a:rPr>
              <a:t>Das dabei automatisch erstellte Anschreiben drucken sie aus und senden es </a:t>
            </a:r>
            <a:br>
              <a:rPr lang="de-DE" sz="1000" b="0">
                <a:solidFill>
                  <a:schemeClr val="tx1"/>
                </a:solidFill>
                <a:latin typeface="+mj-lt"/>
              </a:rPr>
            </a:br>
            <a:r>
              <a:rPr lang="de-DE" sz="1000" b="0">
                <a:solidFill>
                  <a:schemeClr val="tx1"/>
                </a:solidFill>
                <a:latin typeface="+mj-lt"/>
              </a:rPr>
              <a:t>zusammen mit dem Rezept postalisch an den </a:t>
            </a:r>
            <a:r>
              <a:rPr lang="de-DE" sz="1000" b="0" err="1">
                <a:solidFill>
                  <a:schemeClr val="tx1"/>
                </a:solidFill>
                <a:latin typeface="+mj-lt"/>
              </a:rPr>
              <a:t>FreeStyle</a:t>
            </a:r>
            <a:r>
              <a:rPr lang="de-DE" sz="1000" b="0">
                <a:solidFill>
                  <a:schemeClr val="tx1"/>
                </a:solidFill>
                <a:latin typeface="+mj-lt"/>
              </a:rPr>
              <a:t> Rezept-Service.</a:t>
            </a:r>
          </a:p>
          <a:p>
            <a:pPr>
              <a:spcBef>
                <a:spcPts val="0"/>
              </a:spcBef>
              <a:spcAft>
                <a:spcPts val="1200"/>
              </a:spcAft>
            </a:pPr>
            <a:endParaRPr lang="de-DE" sz="1000" b="0">
              <a:solidFill>
                <a:schemeClr val="tx1"/>
              </a:solidFill>
              <a:latin typeface="+mj-lt"/>
            </a:endParaRPr>
          </a:p>
        </p:txBody>
      </p:sp>
      <p:pic>
        <p:nvPicPr>
          <p:cNvPr id="60" name="Grafik 59">
            <a:extLst>
              <a:ext uri="{FF2B5EF4-FFF2-40B4-BE49-F238E27FC236}">
                <a16:creationId xmlns:a16="http://schemas.microsoft.com/office/drawing/2014/main" xmlns="" id="{D6D757D1-4A23-4EF1-AC68-769FDF3A2C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4250" y="2967037"/>
            <a:ext cx="2358561" cy="1611967"/>
          </a:xfrm>
          <a:prstGeom prst="rect">
            <a:avLst/>
          </a:prstGeom>
        </p:spPr>
      </p:pic>
      <p:grpSp>
        <p:nvGrpSpPr>
          <p:cNvPr id="61" name="Gruppieren 60">
            <a:extLst>
              <a:ext uri="{FF2B5EF4-FFF2-40B4-BE49-F238E27FC236}">
                <a16:creationId xmlns:a16="http://schemas.microsoft.com/office/drawing/2014/main" xmlns="" id="{62BC75B7-7942-4C23-9A02-2B612E47DE28}"/>
              </a:ext>
            </a:extLst>
          </p:cNvPr>
          <p:cNvGrpSpPr/>
          <p:nvPr/>
        </p:nvGrpSpPr>
        <p:grpSpPr>
          <a:xfrm>
            <a:off x="6995705" y="1396036"/>
            <a:ext cx="548640" cy="548640"/>
            <a:chOff x="6995705" y="1396036"/>
            <a:chExt cx="548640" cy="548640"/>
          </a:xfrm>
        </p:grpSpPr>
        <p:sp>
          <p:nvSpPr>
            <p:cNvPr id="62" name="Oval 44">
              <a:extLst>
                <a:ext uri="{FF2B5EF4-FFF2-40B4-BE49-F238E27FC236}">
                  <a16:creationId xmlns:a16="http://schemas.microsoft.com/office/drawing/2014/main" xmlns="" id="{2ED873D6-A64C-4754-9354-F9DD1261D8A7}"/>
                </a:ext>
              </a:extLst>
            </p:cNvPr>
            <p:cNvSpPr/>
            <p:nvPr/>
          </p:nvSpPr>
          <p:spPr>
            <a:xfrm>
              <a:off x="6995705" y="1396036"/>
              <a:ext cx="548640" cy="54864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Freeform 5">
              <a:extLst>
                <a:ext uri="{FF2B5EF4-FFF2-40B4-BE49-F238E27FC236}">
                  <a16:creationId xmlns:a16="http://schemas.microsoft.com/office/drawing/2014/main" xmlns="" id="{9A3CC877-BF41-4B24-88C9-18848D810046}"/>
                </a:ext>
              </a:extLst>
            </p:cNvPr>
            <p:cNvSpPr>
              <a:spLocks noEditPoints="1"/>
            </p:cNvSpPr>
            <p:nvPr/>
          </p:nvSpPr>
          <p:spPr bwMode="auto">
            <a:xfrm>
              <a:off x="7131050" y="1536701"/>
              <a:ext cx="295274" cy="276225"/>
            </a:xfrm>
            <a:custGeom>
              <a:avLst/>
              <a:gdLst>
                <a:gd name="T0" fmla="*/ 353 w 692"/>
                <a:gd name="T1" fmla="*/ 348 h 647"/>
                <a:gd name="T2" fmla="*/ 441 w 692"/>
                <a:gd name="T3" fmla="*/ 435 h 647"/>
                <a:gd name="T4" fmla="*/ 593 w 692"/>
                <a:gd name="T5" fmla="*/ 522 h 647"/>
                <a:gd name="T6" fmla="*/ 353 w 692"/>
                <a:gd name="T7" fmla="*/ 348 h 647"/>
                <a:gd name="T8" fmla="*/ 339 w 692"/>
                <a:gd name="T9" fmla="*/ 348 h 647"/>
                <a:gd name="T10" fmla="*/ 100 w 692"/>
                <a:gd name="T11" fmla="*/ 522 h 647"/>
                <a:gd name="T12" fmla="*/ 252 w 692"/>
                <a:gd name="T13" fmla="*/ 435 h 647"/>
                <a:gd name="T14" fmla="*/ 339 w 692"/>
                <a:gd name="T15" fmla="*/ 348 h 647"/>
                <a:gd name="T16" fmla="*/ 598 w 692"/>
                <a:gd name="T17" fmla="*/ 226 h 647"/>
                <a:gd name="T18" fmla="*/ 439 w 692"/>
                <a:gd name="T19" fmla="*/ 420 h 647"/>
                <a:gd name="T20" fmla="*/ 598 w 692"/>
                <a:gd name="T21" fmla="*/ 226 h 647"/>
                <a:gd name="T22" fmla="*/ 94 w 692"/>
                <a:gd name="T23" fmla="*/ 226 h 647"/>
                <a:gd name="T24" fmla="*/ 253 w 692"/>
                <a:gd name="T25" fmla="*/ 420 h 647"/>
                <a:gd name="T26" fmla="*/ 94 w 692"/>
                <a:gd name="T27" fmla="*/ 226 h 647"/>
                <a:gd name="T28" fmla="*/ 346 w 692"/>
                <a:gd name="T29" fmla="*/ 112 h 647"/>
                <a:gd name="T30" fmla="*/ 346 w 692"/>
                <a:gd name="T31" fmla="*/ 322 h 647"/>
                <a:gd name="T32" fmla="*/ 346 w 692"/>
                <a:gd name="T33" fmla="*/ 112 h 647"/>
                <a:gd name="T34" fmla="*/ 439 w 692"/>
                <a:gd name="T35" fmla="*/ 15 h 647"/>
                <a:gd name="T36" fmla="*/ 598 w 692"/>
                <a:gd name="T37" fmla="*/ 209 h 647"/>
                <a:gd name="T38" fmla="*/ 439 w 692"/>
                <a:gd name="T39" fmla="*/ 15 h 647"/>
                <a:gd name="T40" fmla="*/ 253 w 692"/>
                <a:gd name="T41" fmla="*/ 15 h 647"/>
                <a:gd name="T42" fmla="*/ 94 w 692"/>
                <a:gd name="T43" fmla="*/ 209 h 647"/>
                <a:gd name="T44" fmla="*/ 253 w 692"/>
                <a:gd name="T45" fmla="*/ 15 h 647"/>
                <a:gd name="T46" fmla="*/ 253 w 692"/>
                <a:gd name="T47" fmla="*/ 0 h 647"/>
                <a:gd name="T48" fmla="*/ 5 w 692"/>
                <a:gd name="T49" fmla="*/ 112 h 647"/>
                <a:gd name="T50" fmla="*/ 3 w 692"/>
                <a:gd name="T51" fmla="*/ 123 h 647"/>
                <a:gd name="T52" fmla="*/ 3 w 692"/>
                <a:gd name="T53" fmla="*/ 311 h 647"/>
                <a:gd name="T54" fmla="*/ 5 w 692"/>
                <a:gd name="T55" fmla="*/ 322 h 647"/>
                <a:gd name="T56" fmla="*/ 86 w 692"/>
                <a:gd name="T57" fmla="*/ 527 h 647"/>
                <a:gd name="T58" fmla="*/ 343 w 692"/>
                <a:gd name="T59" fmla="*/ 646 h 647"/>
                <a:gd name="T60" fmla="*/ 602 w 692"/>
                <a:gd name="T61" fmla="*/ 534 h 647"/>
                <a:gd name="T62" fmla="*/ 607 w 692"/>
                <a:gd name="T63" fmla="*/ 359 h 647"/>
                <a:gd name="T64" fmla="*/ 690 w 692"/>
                <a:gd name="T65" fmla="*/ 313 h 647"/>
                <a:gd name="T66" fmla="*/ 609 w 692"/>
                <a:gd name="T67" fmla="*/ 217 h 647"/>
                <a:gd name="T68" fmla="*/ 689 w 692"/>
                <a:gd name="T69" fmla="*/ 113 h 647"/>
                <a:gd name="T70" fmla="*/ 441 w 692"/>
                <a:gd name="T71" fmla="*/ 1 h 647"/>
                <a:gd name="T72" fmla="*/ 433 w 692"/>
                <a:gd name="T73" fmla="*/ 2 h 647"/>
                <a:gd name="T74" fmla="*/ 260 w 692"/>
                <a:gd name="T75" fmla="*/ 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2" h="647">
                  <a:moveTo>
                    <a:pt x="353" y="348"/>
                  </a:moveTo>
                  <a:lnTo>
                    <a:pt x="353" y="348"/>
                  </a:lnTo>
                  <a:lnTo>
                    <a:pt x="433" y="433"/>
                  </a:lnTo>
                  <a:cubicBezTo>
                    <a:pt x="435" y="435"/>
                    <a:pt x="438" y="436"/>
                    <a:pt x="441" y="435"/>
                  </a:cubicBezTo>
                  <a:lnTo>
                    <a:pt x="593" y="365"/>
                  </a:lnTo>
                  <a:lnTo>
                    <a:pt x="593" y="522"/>
                  </a:lnTo>
                  <a:lnTo>
                    <a:pt x="353" y="629"/>
                  </a:lnTo>
                  <a:lnTo>
                    <a:pt x="353" y="348"/>
                  </a:lnTo>
                  <a:close/>
                  <a:moveTo>
                    <a:pt x="339" y="348"/>
                  </a:moveTo>
                  <a:lnTo>
                    <a:pt x="339" y="348"/>
                  </a:lnTo>
                  <a:lnTo>
                    <a:pt x="339" y="629"/>
                  </a:lnTo>
                  <a:lnTo>
                    <a:pt x="100" y="522"/>
                  </a:lnTo>
                  <a:lnTo>
                    <a:pt x="100" y="365"/>
                  </a:lnTo>
                  <a:lnTo>
                    <a:pt x="252" y="435"/>
                  </a:lnTo>
                  <a:cubicBezTo>
                    <a:pt x="254" y="436"/>
                    <a:pt x="258" y="435"/>
                    <a:pt x="260" y="433"/>
                  </a:cubicBezTo>
                  <a:lnTo>
                    <a:pt x="339" y="348"/>
                  </a:lnTo>
                  <a:close/>
                  <a:moveTo>
                    <a:pt x="598" y="226"/>
                  </a:moveTo>
                  <a:lnTo>
                    <a:pt x="598" y="226"/>
                  </a:lnTo>
                  <a:lnTo>
                    <a:pt x="673" y="313"/>
                  </a:lnTo>
                  <a:lnTo>
                    <a:pt x="439" y="420"/>
                  </a:lnTo>
                  <a:lnTo>
                    <a:pt x="358" y="332"/>
                  </a:lnTo>
                  <a:lnTo>
                    <a:pt x="598" y="226"/>
                  </a:lnTo>
                  <a:close/>
                  <a:moveTo>
                    <a:pt x="94" y="226"/>
                  </a:moveTo>
                  <a:lnTo>
                    <a:pt x="94" y="226"/>
                  </a:lnTo>
                  <a:lnTo>
                    <a:pt x="334" y="332"/>
                  </a:lnTo>
                  <a:lnTo>
                    <a:pt x="253" y="420"/>
                  </a:lnTo>
                  <a:lnTo>
                    <a:pt x="20" y="313"/>
                  </a:lnTo>
                  <a:lnTo>
                    <a:pt x="94" y="226"/>
                  </a:lnTo>
                  <a:close/>
                  <a:moveTo>
                    <a:pt x="346" y="112"/>
                  </a:moveTo>
                  <a:lnTo>
                    <a:pt x="346" y="112"/>
                  </a:lnTo>
                  <a:lnTo>
                    <a:pt x="582" y="217"/>
                  </a:lnTo>
                  <a:lnTo>
                    <a:pt x="346" y="322"/>
                  </a:lnTo>
                  <a:lnTo>
                    <a:pt x="110" y="217"/>
                  </a:lnTo>
                  <a:lnTo>
                    <a:pt x="346" y="112"/>
                  </a:lnTo>
                  <a:close/>
                  <a:moveTo>
                    <a:pt x="439" y="15"/>
                  </a:moveTo>
                  <a:lnTo>
                    <a:pt x="439" y="15"/>
                  </a:lnTo>
                  <a:lnTo>
                    <a:pt x="673" y="121"/>
                  </a:lnTo>
                  <a:lnTo>
                    <a:pt x="598" y="209"/>
                  </a:lnTo>
                  <a:lnTo>
                    <a:pt x="358" y="102"/>
                  </a:lnTo>
                  <a:lnTo>
                    <a:pt x="439" y="15"/>
                  </a:lnTo>
                  <a:close/>
                  <a:moveTo>
                    <a:pt x="253" y="15"/>
                  </a:moveTo>
                  <a:lnTo>
                    <a:pt x="253" y="15"/>
                  </a:lnTo>
                  <a:lnTo>
                    <a:pt x="334" y="102"/>
                  </a:lnTo>
                  <a:lnTo>
                    <a:pt x="94" y="209"/>
                  </a:lnTo>
                  <a:lnTo>
                    <a:pt x="20" y="121"/>
                  </a:lnTo>
                  <a:lnTo>
                    <a:pt x="253" y="15"/>
                  </a:lnTo>
                  <a:close/>
                  <a:moveTo>
                    <a:pt x="253" y="0"/>
                  </a:moveTo>
                  <a:lnTo>
                    <a:pt x="253" y="0"/>
                  </a:lnTo>
                  <a:cubicBezTo>
                    <a:pt x="253" y="0"/>
                    <a:pt x="252" y="0"/>
                    <a:pt x="252" y="1"/>
                  </a:cubicBezTo>
                  <a:lnTo>
                    <a:pt x="5" y="112"/>
                  </a:lnTo>
                  <a:cubicBezTo>
                    <a:pt x="2" y="114"/>
                    <a:pt x="0" y="118"/>
                    <a:pt x="2" y="122"/>
                  </a:cubicBezTo>
                  <a:cubicBezTo>
                    <a:pt x="2" y="122"/>
                    <a:pt x="2" y="123"/>
                    <a:pt x="3" y="123"/>
                  </a:cubicBezTo>
                  <a:lnTo>
                    <a:pt x="83" y="217"/>
                  </a:lnTo>
                  <a:lnTo>
                    <a:pt x="3" y="311"/>
                  </a:lnTo>
                  <a:cubicBezTo>
                    <a:pt x="0" y="314"/>
                    <a:pt x="1" y="319"/>
                    <a:pt x="4" y="321"/>
                  </a:cubicBezTo>
                  <a:cubicBezTo>
                    <a:pt x="4" y="322"/>
                    <a:pt x="5" y="322"/>
                    <a:pt x="5" y="322"/>
                  </a:cubicBezTo>
                  <a:lnTo>
                    <a:pt x="86" y="359"/>
                  </a:lnTo>
                  <a:lnTo>
                    <a:pt x="86" y="527"/>
                  </a:lnTo>
                  <a:cubicBezTo>
                    <a:pt x="86" y="530"/>
                    <a:pt x="87" y="532"/>
                    <a:pt x="90" y="534"/>
                  </a:cubicBezTo>
                  <a:lnTo>
                    <a:pt x="343" y="646"/>
                  </a:lnTo>
                  <a:cubicBezTo>
                    <a:pt x="345" y="647"/>
                    <a:pt x="347" y="647"/>
                    <a:pt x="349" y="646"/>
                  </a:cubicBezTo>
                  <a:lnTo>
                    <a:pt x="602" y="534"/>
                  </a:lnTo>
                  <a:cubicBezTo>
                    <a:pt x="605" y="532"/>
                    <a:pt x="607" y="530"/>
                    <a:pt x="607" y="527"/>
                  </a:cubicBezTo>
                  <a:lnTo>
                    <a:pt x="607" y="359"/>
                  </a:lnTo>
                  <a:lnTo>
                    <a:pt x="687" y="322"/>
                  </a:lnTo>
                  <a:cubicBezTo>
                    <a:pt x="690" y="321"/>
                    <a:pt x="692" y="317"/>
                    <a:pt x="690" y="313"/>
                  </a:cubicBezTo>
                  <a:cubicBezTo>
                    <a:pt x="690" y="312"/>
                    <a:pt x="690" y="312"/>
                    <a:pt x="689" y="311"/>
                  </a:cubicBezTo>
                  <a:lnTo>
                    <a:pt x="609" y="217"/>
                  </a:lnTo>
                  <a:lnTo>
                    <a:pt x="689" y="123"/>
                  </a:lnTo>
                  <a:cubicBezTo>
                    <a:pt x="692" y="120"/>
                    <a:pt x="692" y="116"/>
                    <a:pt x="689" y="113"/>
                  </a:cubicBezTo>
                  <a:cubicBezTo>
                    <a:pt x="688" y="113"/>
                    <a:pt x="688" y="112"/>
                    <a:pt x="687" y="112"/>
                  </a:cubicBezTo>
                  <a:lnTo>
                    <a:pt x="441" y="1"/>
                  </a:lnTo>
                  <a:cubicBezTo>
                    <a:pt x="439" y="0"/>
                    <a:pt x="438" y="0"/>
                    <a:pt x="437" y="0"/>
                  </a:cubicBezTo>
                  <a:cubicBezTo>
                    <a:pt x="435" y="0"/>
                    <a:pt x="434" y="1"/>
                    <a:pt x="433" y="2"/>
                  </a:cubicBezTo>
                  <a:lnTo>
                    <a:pt x="346" y="94"/>
                  </a:lnTo>
                  <a:lnTo>
                    <a:pt x="260" y="2"/>
                  </a:lnTo>
                  <a:cubicBezTo>
                    <a:pt x="258" y="1"/>
                    <a:pt x="256" y="0"/>
                    <a:pt x="253" y="0"/>
                  </a:cubicBezTo>
                  <a:close/>
                </a:path>
              </a:pathLst>
            </a:custGeom>
            <a:solidFill>
              <a:schemeClr val="bg1"/>
            </a:soli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5" name="Datumsplatzhalter 4">
            <a:extLst>
              <a:ext uri="{FF2B5EF4-FFF2-40B4-BE49-F238E27FC236}">
                <a16:creationId xmlns:a16="http://schemas.microsoft.com/office/drawing/2014/main" xmlns="" id="{02F5FCC6-85E5-4712-BEE7-44B27F5650F7}"/>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66" name="Foliennummernplatzhalter 1">
            <a:extLst>
              <a:ext uri="{FF2B5EF4-FFF2-40B4-BE49-F238E27FC236}">
                <a16:creationId xmlns:a16="http://schemas.microsoft.com/office/drawing/2014/main" xmlns="" id="{B55844D1-3EF5-4B7B-BE7F-06B5466CB5FE}"/>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63</a:t>
            </a:fld>
            <a:endParaRPr lang="en-US"/>
          </a:p>
        </p:txBody>
      </p:sp>
    </p:spTree>
    <p:extLst>
      <p:ext uri="{BB962C8B-B14F-4D97-AF65-F5344CB8AC3E}">
        <p14:creationId xmlns:p14="http://schemas.microsoft.com/office/powerpoint/2010/main" val="121284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descr="Ein Bild, das Person, Frau, drinnen, computer enthält.&#10;&#10;Automatisch generierte Beschreibung">
            <a:extLst>
              <a:ext uri="{FF2B5EF4-FFF2-40B4-BE49-F238E27FC236}">
                <a16:creationId xmlns:a16="http://schemas.microsoft.com/office/drawing/2014/main" xmlns="" id="{1875D608-229D-F44A-9E4C-4530378721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17735" y="0"/>
            <a:ext cx="4226265" cy="5143500"/>
          </a:xfrm>
          <a:prstGeom prst="rect">
            <a:avLst/>
          </a:prstGeom>
        </p:spPr>
      </p:pic>
      <p:sp>
        <p:nvSpPr>
          <p:cNvPr id="2" name="Titel 1">
            <a:extLst>
              <a:ext uri="{FF2B5EF4-FFF2-40B4-BE49-F238E27FC236}">
                <a16:creationId xmlns:a16="http://schemas.microsoft.com/office/drawing/2014/main" xmlns="" id="{04C5540E-CEA5-4B8D-9058-1D6E7B083E1C}"/>
              </a:ext>
            </a:extLst>
          </p:cNvPr>
          <p:cNvSpPr>
            <a:spLocks noGrp="1"/>
          </p:cNvSpPr>
          <p:nvPr>
            <p:ph type="title"/>
          </p:nvPr>
        </p:nvSpPr>
        <p:spPr>
          <a:xfrm>
            <a:off x="502921" y="271463"/>
            <a:ext cx="4284234" cy="685800"/>
          </a:xfrm>
        </p:spPr>
        <p:txBody>
          <a:bodyPr/>
          <a:lstStyle/>
          <a:p>
            <a:r>
              <a:rPr lang="de-DE" noProof="0"/>
              <a:t>Das </a:t>
            </a:r>
            <a:r>
              <a:rPr lang="de-DE" noProof="0" err="1"/>
              <a:t>FreeStyle</a:t>
            </a:r>
            <a:r>
              <a:rPr lang="de-DE" noProof="0"/>
              <a:t> </a:t>
            </a:r>
            <a:r>
              <a:rPr lang="de-DE" noProof="0" err="1"/>
              <a:t>Libre</a:t>
            </a:r>
            <a:r>
              <a:rPr lang="de-DE" noProof="0"/>
              <a:t> Messsystem für </a:t>
            </a:r>
            <a:br>
              <a:rPr lang="de-DE" noProof="0"/>
            </a:br>
            <a:r>
              <a:rPr lang="de-DE" noProof="0"/>
              <a:t>Selbstzahler verordnen</a:t>
            </a:r>
            <a:endParaRPr lang="de-DE"/>
          </a:p>
        </p:txBody>
      </p:sp>
      <p:sp>
        <p:nvSpPr>
          <p:cNvPr id="6" name="Textplatzhalter 5">
            <a:extLst>
              <a:ext uri="{FF2B5EF4-FFF2-40B4-BE49-F238E27FC236}">
                <a16:creationId xmlns:a16="http://schemas.microsoft.com/office/drawing/2014/main" xmlns="" id="{A1D61EA1-49ED-4D15-9BAF-20427344E3E6}"/>
              </a:ext>
            </a:extLst>
          </p:cNvPr>
          <p:cNvSpPr>
            <a:spLocks noGrp="1"/>
          </p:cNvSpPr>
          <p:nvPr>
            <p:ph type="body" sz="quarter" idx="11"/>
          </p:nvPr>
        </p:nvSpPr>
        <p:spPr>
          <a:xfrm>
            <a:off x="503239" y="4011613"/>
            <a:ext cx="4068762" cy="762635"/>
          </a:xfrm>
        </p:spPr>
        <p:txBody>
          <a:bodyPr/>
          <a:lstStyle/>
          <a:p>
            <a:r>
              <a:rPr lang="de-DE"/>
              <a:t/>
            </a:r>
            <a:br>
              <a:rPr lang="de-DE"/>
            </a:br>
            <a:r>
              <a:rPr lang="de-DE" b="1"/>
              <a:t>1. </a:t>
            </a:r>
            <a:r>
              <a:rPr lang="de-DE"/>
              <a:t>Die meisten privaten Krankenversicherungen erstatten die Kosten von einem </a:t>
            </a:r>
            <a:r>
              <a:rPr lang="de-DE" err="1"/>
              <a:t>FreeStyle</a:t>
            </a:r>
            <a:r>
              <a:rPr lang="de-DE"/>
              <a:t> </a:t>
            </a:r>
            <a:r>
              <a:rPr lang="de-DE" err="1"/>
              <a:t>Libre</a:t>
            </a:r>
            <a:r>
              <a:rPr lang="de-DE"/>
              <a:t> Messsystem abhängig von dem Tarif bzw. den Versicherungsbedingungen. Zudem erstatten die Beihilfen die Kosten für ein </a:t>
            </a:r>
            <a:r>
              <a:rPr lang="de-DE" err="1"/>
              <a:t>FreeStyle</a:t>
            </a:r>
            <a:r>
              <a:rPr lang="de-DE"/>
              <a:t> </a:t>
            </a:r>
            <a:r>
              <a:rPr lang="de-DE" err="1"/>
              <a:t>Libre</a:t>
            </a:r>
            <a:r>
              <a:rPr lang="de-DE"/>
              <a:t> Messsystem, sofern die Voraussetzungen für die Erstattung erfüllt sind. Hier empfehlen wir den Patienten eine Rücksprache mit dem Versicherer und der jeweils zuständigen Beihilfestelle. Privat Versicherte senden ihre Verordnungen bitte nicht an Abbott.</a:t>
            </a:r>
          </a:p>
        </p:txBody>
      </p:sp>
      <p:sp>
        <p:nvSpPr>
          <p:cNvPr id="7" name="object 9">
            <a:extLst>
              <a:ext uri="{FF2B5EF4-FFF2-40B4-BE49-F238E27FC236}">
                <a16:creationId xmlns:a16="http://schemas.microsoft.com/office/drawing/2014/main" xmlns="" id="{DC26E93D-0231-49DA-ACCD-C64B6D332343}"/>
              </a:ext>
            </a:extLst>
          </p:cNvPr>
          <p:cNvSpPr txBox="1"/>
          <p:nvPr/>
        </p:nvSpPr>
        <p:spPr>
          <a:xfrm>
            <a:off x="1004916" y="1697155"/>
            <a:ext cx="3451758" cy="573699"/>
          </a:xfrm>
          <a:prstGeom prst="rect">
            <a:avLst/>
          </a:prstGeom>
        </p:spPr>
        <p:txBody>
          <a:bodyPr vert="horz" wrap="square" lIns="0" tIns="3898" rIns="0" bIns="0" rtlCol="0">
            <a:spAutoFit/>
          </a:bodyPr>
          <a:lstStyle/>
          <a:p>
            <a:pPr marL="4331" marR="1732">
              <a:spcBef>
                <a:spcPts val="31"/>
              </a:spcBef>
            </a:pPr>
            <a:r>
              <a:rPr lang="de-DE" sz="1200">
                <a:cs typeface="Arial" panose="020B0604020202020204" pitchFamily="34" charset="0"/>
              </a:rPr>
              <a:t>Der Patient klärt mit seiner privaten Krankenversicherung die Anforderungen zur Kostenerstattung</a:t>
            </a:r>
            <a:r>
              <a:rPr lang="de-DE" sz="1200" baseline="30000">
                <a:cs typeface="Arial" panose="020B0604020202020204" pitchFamily="34" charset="0"/>
              </a:rPr>
              <a:t>1</a:t>
            </a:r>
            <a:r>
              <a:rPr lang="de-DE" sz="1200">
                <a:cs typeface="Arial" panose="020B0604020202020204" pitchFamily="34" charset="0"/>
              </a:rPr>
              <a:t> ab.</a:t>
            </a:r>
          </a:p>
        </p:txBody>
      </p:sp>
      <p:sp>
        <p:nvSpPr>
          <p:cNvPr id="8" name="object 10">
            <a:extLst>
              <a:ext uri="{FF2B5EF4-FFF2-40B4-BE49-F238E27FC236}">
                <a16:creationId xmlns:a16="http://schemas.microsoft.com/office/drawing/2014/main" xmlns="" id="{DD201F96-8A7D-4BFB-A0EF-CBB4A32613AE}"/>
              </a:ext>
            </a:extLst>
          </p:cNvPr>
          <p:cNvSpPr txBox="1"/>
          <p:nvPr/>
        </p:nvSpPr>
        <p:spPr>
          <a:xfrm>
            <a:off x="999446" y="3371020"/>
            <a:ext cx="3367224" cy="742600"/>
          </a:xfrm>
          <a:prstGeom prst="rect">
            <a:avLst/>
          </a:prstGeom>
        </p:spPr>
        <p:txBody>
          <a:bodyPr vert="horz" wrap="square" lIns="0" tIns="3898" rIns="0" bIns="0" rtlCol="0">
            <a:spAutoFit/>
          </a:bodyPr>
          <a:lstStyle/>
          <a:p>
            <a:pPr marL="4331" marR="1732">
              <a:spcBef>
                <a:spcPts val="31"/>
              </a:spcBef>
            </a:pPr>
            <a:r>
              <a:rPr lang="de-DE" sz="1200">
                <a:cs typeface="Arial" panose="020B0604020202020204" pitchFamily="34" charset="0"/>
              </a:rPr>
              <a:t>Nach Erhalt des </a:t>
            </a:r>
            <a:r>
              <a:rPr lang="de-DE" sz="1200" err="1">
                <a:cs typeface="Arial" panose="020B0604020202020204" pitchFamily="34" charset="0"/>
              </a:rPr>
              <a:t>FreeStyle</a:t>
            </a:r>
            <a:r>
              <a:rPr lang="de-DE" sz="1200">
                <a:cs typeface="Arial" panose="020B0604020202020204" pitchFamily="34" charset="0"/>
              </a:rPr>
              <a:t> </a:t>
            </a:r>
            <a:r>
              <a:rPr lang="de-DE" sz="1200" err="1">
                <a:cs typeface="Arial" panose="020B0604020202020204" pitchFamily="34" charset="0"/>
              </a:rPr>
              <a:t>Libre</a:t>
            </a:r>
            <a:r>
              <a:rPr lang="de-DE" sz="1200">
                <a:cs typeface="Arial" panose="020B0604020202020204" pitchFamily="34" charset="0"/>
              </a:rPr>
              <a:t> Messsystems reicht der Patient sein Rezept und</a:t>
            </a:r>
            <a:r>
              <a:rPr lang="de-DE" sz="1200"/>
              <a:t> die Rechnung </a:t>
            </a:r>
            <a:r>
              <a:rPr lang="de-DE" sz="1200">
                <a:cs typeface="Arial" panose="020B0604020202020204" pitchFamily="34" charset="0"/>
              </a:rPr>
              <a:t>zur Kostenerstattung bei seiner privaten Krankenversicherung ein. </a:t>
            </a:r>
            <a:endParaRPr lang="de-DE" sz="1200" baseline="30000">
              <a:cs typeface="Arial" panose="020B0604020202020204" pitchFamily="34" charset="0"/>
            </a:endParaRPr>
          </a:p>
        </p:txBody>
      </p:sp>
      <p:sp>
        <p:nvSpPr>
          <p:cNvPr id="11" name="Textfeld 10">
            <a:extLst>
              <a:ext uri="{FF2B5EF4-FFF2-40B4-BE49-F238E27FC236}">
                <a16:creationId xmlns:a16="http://schemas.microsoft.com/office/drawing/2014/main" xmlns="" id="{98EDE4BD-84B2-4DCE-B570-03E17D1D27BC}"/>
              </a:ext>
            </a:extLst>
          </p:cNvPr>
          <p:cNvSpPr txBox="1"/>
          <p:nvPr/>
        </p:nvSpPr>
        <p:spPr>
          <a:xfrm>
            <a:off x="914302" y="2493457"/>
            <a:ext cx="3748560" cy="646331"/>
          </a:xfrm>
          <a:prstGeom prst="rect">
            <a:avLst/>
          </a:prstGeom>
          <a:noFill/>
        </p:spPr>
        <p:txBody>
          <a:bodyPr wrap="square" rtlCol="0">
            <a:spAutoFit/>
          </a:bodyPr>
          <a:lstStyle/>
          <a:p>
            <a:pPr marL="4331" marR="29449"/>
            <a:r>
              <a:rPr lang="de-DE" sz="1200"/>
              <a:t>Der Patient bestellt das Messsystem selbstständig unter </a:t>
            </a:r>
            <a:r>
              <a:rPr lang="de-DE" sz="1200" b="1" err="1"/>
              <a:t>www.FreeStyleLibre.de</a:t>
            </a:r>
            <a:r>
              <a:rPr lang="de-DE" sz="1200" b="1"/>
              <a:t> </a:t>
            </a:r>
            <a:r>
              <a:rPr lang="de-DE" sz="1200"/>
              <a:t>oder telefonisch beim Kundendienst.</a:t>
            </a:r>
          </a:p>
        </p:txBody>
      </p:sp>
      <p:sp>
        <p:nvSpPr>
          <p:cNvPr id="17" name="object 50">
            <a:extLst>
              <a:ext uri="{FF2B5EF4-FFF2-40B4-BE49-F238E27FC236}">
                <a16:creationId xmlns:a16="http://schemas.microsoft.com/office/drawing/2014/main" xmlns="" id="{CDF89A90-1557-AA4B-9FE3-A569B6E2F81A}"/>
              </a:ext>
            </a:extLst>
          </p:cNvPr>
          <p:cNvSpPr/>
          <p:nvPr/>
        </p:nvSpPr>
        <p:spPr>
          <a:xfrm>
            <a:off x="539053" y="1784501"/>
            <a:ext cx="120127" cy="264428"/>
          </a:xfrm>
          <a:custGeom>
            <a:avLst/>
            <a:gdLst/>
            <a:ahLst/>
            <a:cxnLst/>
            <a:rect l="l" t="t" r="r" b="b"/>
            <a:pathLst>
              <a:path w="208279" h="458469">
                <a:moveTo>
                  <a:pt x="208026" y="0"/>
                </a:moveTo>
                <a:lnTo>
                  <a:pt x="134099" y="0"/>
                </a:lnTo>
                <a:lnTo>
                  <a:pt x="117839" y="44010"/>
                </a:lnTo>
                <a:lnTo>
                  <a:pt x="87414" y="72445"/>
                </a:lnTo>
                <a:lnTo>
                  <a:pt x="46806" y="87391"/>
                </a:lnTo>
                <a:lnTo>
                  <a:pt x="0" y="90932"/>
                </a:lnTo>
                <a:lnTo>
                  <a:pt x="0" y="160921"/>
                </a:lnTo>
                <a:lnTo>
                  <a:pt x="115138" y="160921"/>
                </a:lnTo>
                <a:lnTo>
                  <a:pt x="115138" y="457911"/>
                </a:lnTo>
                <a:lnTo>
                  <a:pt x="208026" y="457911"/>
                </a:lnTo>
                <a:lnTo>
                  <a:pt x="208026" y="0"/>
                </a:lnTo>
                <a:close/>
              </a:path>
            </a:pathLst>
          </a:custGeom>
          <a:solidFill>
            <a:srgbClr val="D1D3D4"/>
          </a:solidFill>
        </p:spPr>
        <p:txBody>
          <a:bodyPr wrap="square" lIns="0" tIns="0" rIns="0" bIns="0" rtlCol="0"/>
          <a:lstStyle/>
          <a:p>
            <a:endParaRPr>
              <a:latin typeface="Arial" panose="020B0604020202020204" pitchFamily="34" charset="0"/>
            </a:endParaRPr>
          </a:p>
        </p:txBody>
      </p:sp>
      <p:sp>
        <p:nvSpPr>
          <p:cNvPr id="18" name="object 51">
            <a:extLst>
              <a:ext uri="{FF2B5EF4-FFF2-40B4-BE49-F238E27FC236}">
                <a16:creationId xmlns:a16="http://schemas.microsoft.com/office/drawing/2014/main" xmlns="" id="{CBE89E48-90F2-C941-B23C-1E6F87C22893}"/>
              </a:ext>
            </a:extLst>
          </p:cNvPr>
          <p:cNvSpPr/>
          <p:nvPr/>
        </p:nvSpPr>
        <p:spPr>
          <a:xfrm>
            <a:off x="542334" y="2551825"/>
            <a:ext cx="194108" cy="269553"/>
          </a:xfrm>
          <a:custGeom>
            <a:avLst/>
            <a:gdLst/>
            <a:ahLst/>
            <a:cxnLst/>
            <a:rect l="l" t="t" r="r" b="b"/>
            <a:pathLst>
              <a:path w="336550" h="467360">
                <a:moveTo>
                  <a:pt x="317211" y="79806"/>
                </a:moveTo>
                <a:lnTo>
                  <a:pt x="172034" y="79806"/>
                </a:lnTo>
                <a:lnTo>
                  <a:pt x="199607" y="84682"/>
                </a:lnTo>
                <a:lnTo>
                  <a:pt x="221349" y="98696"/>
                </a:lnTo>
                <a:lnTo>
                  <a:pt x="235608" y="120928"/>
                </a:lnTo>
                <a:lnTo>
                  <a:pt x="240728" y="150456"/>
                </a:lnTo>
                <a:lnTo>
                  <a:pt x="231314" y="187714"/>
                </a:lnTo>
                <a:lnTo>
                  <a:pt x="207610" y="216936"/>
                </a:lnTo>
                <a:lnTo>
                  <a:pt x="176424" y="240884"/>
                </a:lnTo>
                <a:lnTo>
                  <a:pt x="144564" y="262318"/>
                </a:lnTo>
                <a:lnTo>
                  <a:pt x="106374" y="288931"/>
                </a:lnTo>
                <a:lnTo>
                  <a:pt x="71908" y="315836"/>
                </a:lnTo>
                <a:lnTo>
                  <a:pt x="42602" y="345066"/>
                </a:lnTo>
                <a:lnTo>
                  <a:pt x="19891" y="378658"/>
                </a:lnTo>
                <a:lnTo>
                  <a:pt x="5212" y="418647"/>
                </a:lnTo>
                <a:lnTo>
                  <a:pt x="0" y="467067"/>
                </a:lnTo>
                <a:lnTo>
                  <a:pt x="336232" y="467067"/>
                </a:lnTo>
                <a:lnTo>
                  <a:pt x="336232" y="387261"/>
                </a:lnTo>
                <a:lnTo>
                  <a:pt x="119710" y="387261"/>
                </a:lnTo>
                <a:lnTo>
                  <a:pt x="148059" y="355420"/>
                </a:lnTo>
                <a:lnTo>
                  <a:pt x="181282" y="328898"/>
                </a:lnTo>
                <a:lnTo>
                  <a:pt x="251685" y="281941"/>
                </a:lnTo>
                <a:lnTo>
                  <a:pt x="283528" y="256569"/>
                </a:lnTo>
                <a:lnTo>
                  <a:pt x="309576" y="226642"/>
                </a:lnTo>
                <a:lnTo>
                  <a:pt x="327161" y="189694"/>
                </a:lnTo>
                <a:lnTo>
                  <a:pt x="333616" y="143255"/>
                </a:lnTo>
                <a:lnTo>
                  <a:pt x="325326" y="93946"/>
                </a:lnTo>
                <a:lnTo>
                  <a:pt x="317211" y="79806"/>
                </a:lnTo>
                <a:close/>
              </a:path>
              <a:path w="336550" h="467360">
                <a:moveTo>
                  <a:pt x="176618" y="0"/>
                </a:moveTo>
                <a:lnTo>
                  <a:pt x="125926" y="6445"/>
                </a:lnTo>
                <a:lnTo>
                  <a:pt x="83972" y="24738"/>
                </a:lnTo>
                <a:lnTo>
                  <a:pt x="51103" y="53316"/>
                </a:lnTo>
                <a:lnTo>
                  <a:pt x="27664" y="90615"/>
                </a:lnTo>
                <a:lnTo>
                  <a:pt x="14003" y="135074"/>
                </a:lnTo>
                <a:lnTo>
                  <a:pt x="10464" y="185127"/>
                </a:lnTo>
                <a:lnTo>
                  <a:pt x="99428" y="185127"/>
                </a:lnTo>
                <a:lnTo>
                  <a:pt x="103047" y="148247"/>
                </a:lnTo>
                <a:lnTo>
                  <a:pt x="115128" y="114312"/>
                </a:lnTo>
                <a:lnTo>
                  <a:pt x="137511" y="89455"/>
                </a:lnTo>
                <a:lnTo>
                  <a:pt x="172034" y="79806"/>
                </a:lnTo>
                <a:lnTo>
                  <a:pt x="317211" y="79806"/>
                </a:lnTo>
                <a:lnTo>
                  <a:pt x="302467" y="54117"/>
                </a:lnTo>
                <a:lnTo>
                  <a:pt x="268053" y="24618"/>
                </a:lnTo>
                <a:lnTo>
                  <a:pt x="225099" y="6295"/>
                </a:lnTo>
                <a:lnTo>
                  <a:pt x="176618" y="0"/>
                </a:lnTo>
                <a:close/>
              </a:path>
            </a:pathLst>
          </a:custGeom>
          <a:solidFill>
            <a:srgbClr val="D1D3D4"/>
          </a:solidFill>
        </p:spPr>
        <p:txBody>
          <a:bodyPr wrap="square" lIns="0" tIns="0" rIns="0" bIns="0" rtlCol="0"/>
          <a:lstStyle/>
          <a:p>
            <a:endParaRPr>
              <a:latin typeface="Arial" panose="020B0604020202020204" pitchFamily="34" charset="0"/>
            </a:endParaRPr>
          </a:p>
        </p:txBody>
      </p:sp>
      <p:sp>
        <p:nvSpPr>
          <p:cNvPr id="19" name="object 52">
            <a:extLst>
              <a:ext uri="{FF2B5EF4-FFF2-40B4-BE49-F238E27FC236}">
                <a16:creationId xmlns:a16="http://schemas.microsoft.com/office/drawing/2014/main" xmlns="" id="{4C242029-4567-3E45-A26B-32D64805D1B3}"/>
              </a:ext>
            </a:extLst>
          </p:cNvPr>
          <p:cNvSpPr/>
          <p:nvPr/>
        </p:nvSpPr>
        <p:spPr>
          <a:xfrm>
            <a:off x="539053" y="3371020"/>
            <a:ext cx="196305" cy="274680"/>
          </a:xfrm>
          <a:custGeom>
            <a:avLst/>
            <a:gdLst/>
            <a:ahLst/>
            <a:cxnLst/>
            <a:rect l="l" t="t" r="r" b="b"/>
            <a:pathLst>
              <a:path w="340360" h="476250">
                <a:moveTo>
                  <a:pt x="88315" y="309422"/>
                </a:moveTo>
                <a:lnTo>
                  <a:pt x="0" y="309422"/>
                </a:lnTo>
                <a:lnTo>
                  <a:pt x="4787" y="358348"/>
                </a:lnTo>
                <a:lnTo>
                  <a:pt x="20404" y="399477"/>
                </a:lnTo>
                <a:lnTo>
                  <a:pt x="45796" y="432319"/>
                </a:lnTo>
                <a:lnTo>
                  <a:pt x="79908" y="456384"/>
                </a:lnTo>
                <a:lnTo>
                  <a:pt x="121687" y="471182"/>
                </a:lnTo>
                <a:lnTo>
                  <a:pt x="170078" y="476224"/>
                </a:lnTo>
                <a:lnTo>
                  <a:pt x="213572" y="471757"/>
                </a:lnTo>
                <a:lnTo>
                  <a:pt x="253721" y="458587"/>
                </a:lnTo>
                <a:lnTo>
                  <a:pt x="288490" y="437057"/>
                </a:lnTo>
                <a:lnTo>
                  <a:pt x="315844" y="407514"/>
                </a:lnTo>
                <a:lnTo>
                  <a:pt x="319607" y="399694"/>
                </a:lnTo>
                <a:lnTo>
                  <a:pt x="168770" y="399694"/>
                </a:lnTo>
                <a:lnTo>
                  <a:pt x="133848" y="392579"/>
                </a:lnTo>
                <a:lnTo>
                  <a:pt x="109164" y="373199"/>
                </a:lnTo>
                <a:lnTo>
                  <a:pt x="94169" y="344498"/>
                </a:lnTo>
                <a:lnTo>
                  <a:pt x="88315" y="309422"/>
                </a:lnTo>
                <a:close/>
              </a:path>
              <a:path w="340360" h="476250">
                <a:moveTo>
                  <a:pt x="310280" y="76530"/>
                </a:moveTo>
                <a:lnTo>
                  <a:pt x="170078" y="76530"/>
                </a:lnTo>
                <a:lnTo>
                  <a:pt x="194552" y="80517"/>
                </a:lnTo>
                <a:lnTo>
                  <a:pt x="215222" y="92232"/>
                </a:lnTo>
                <a:lnTo>
                  <a:pt x="229512" y="111307"/>
                </a:lnTo>
                <a:lnTo>
                  <a:pt x="234848" y="137375"/>
                </a:lnTo>
                <a:lnTo>
                  <a:pt x="225229" y="168808"/>
                </a:lnTo>
                <a:lnTo>
                  <a:pt x="201075" y="186685"/>
                </a:lnTo>
                <a:lnTo>
                  <a:pt x="169440" y="194134"/>
                </a:lnTo>
                <a:lnTo>
                  <a:pt x="137375" y="194284"/>
                </a:lnTo>
                <a:lnTo>
                  <a:pt x="137375" y="259702"/>
                </a:lnTo>
                <a:lnTo>
                  <a:pt x="172975" y="260581"/>
                </a:lnTo>
                <a:lnTo>
                  <a:pt x="207286" y="267716"/>
                </a:lnTo>
                <a:lnTo>
                  <a:pt x="233134" y="287852"/>
                </a:lnTo>
                <a:lnTo>
                  <a:pt x="243344" y="327736"/>
                </a:lnTo>
                <a:lnTo>
                  <a:pt x="237580" y="357469"/>
                </a:lnTo>
                <a:lnTo>
                  <a:pt x="221759" y="380150"/>
                </a:lnTo>
                <a:lnTo>
                  <a:pt x="198087" y="394614"/>
                </a:lnTo>
                <a:lnTo>
                  <a:pt x="168770" y="399694"/>
                </a:lnTo>
                <a:lnTo>
                  <a:pt x="319607" y="399694"/>
                </a:lnTo>
                <a:lnTo>
                  <a:pt x="333749" y="370303"/>
                </a:lnTo>
                <a:lnTo>
                  <a:pt x="340169" y="325767"/>
                </a:lnTo>
                <a:lnTo>
                  <a:pt x="334578" y="289279"/>
                </a:lnTo>
                <a:lnTo>
                  <a:pt x="318500" y="258554"/>
                </a:lnTo>
                <a:lnTo>
                  <a:pt x="292977" y="235433"/>
                </a:lnTo>
                <a:lnTo>
                  <a:pt x="259054" y="221754"/>
                </a:lnTo>
                <a:lnTo>
                  <a:pt x="259054" y="220446"/>
                </a:lnTo>
                <a:lnTo>
                  <a:pt x="287009" y="206755"/>
                </a:lnTo>
                <a:lnTo>
                  <a:pt x="307054" y="185456"/>
                </a:lnTo>
                <a:lnTo>
                  <a:pt x="319126" y="158269"/>
                </a:lnTo>
                <a:lnTo>
                  <a:pt x="323164" y="126911"/>
                </a:lnTo>
                <a:lnTo>
                  <a:pt x="314209" y="82310"/>
                </a:lnTo>
                <a:lnTo>
                  <a:pt x="310280" y="76530"/>
                </a:lnTo>
                <a:close/>
              </a:path>
              <a:path w="340360" h="476250">
                <a:moveTo>
                  <a:pt x="169430" y="0"/>
                </a:moveTo>
                <a:lnTo>
                  <a:pt x="116855" y="7420"/>
                </a:lnTo>
                <a:lnTo>
                  <a:pt x="73669" y="28595"/>
                </a:lnTo>
                <a:lnTo>
                  <a:pt x="40940" y="61889"/>
                </a:lnTo>
                <a:lnTo>
                  <a:pt x="19736" y="105670"/>
                </a:lnTo>
                <a:lnTo>
                  <a:pt x="11125" y="158305"/>
                </a:lnTo>
                <a:lnTo>
                  <a:pt x="99428" y="158305"/>
                </a:lnTo>
                <a:lnTo>
                  <a:pt x="103571" y="125655"/>
                </a:lnTo>
                <a:lnTo>
                  <a:pt x="116851" y="99753"/>
                </a:lnTo>
                <a:lnTo>
                  <a:pt x="139081" y="82683"/>
                </a:lnTo>
                <a:lnTo>
                  <a:pt x="170078" y="76530"/>
                </a:lnTo>
                <a:lnTo>
                  <a:pt x="310280" y="76530"/>
                </a:lnTo>
                <a:lnTo>
                  <a:pt x="290150" y="46911"/>
                </a:lnTo>
                <a:lnTo>
                  <a:pt x="255195" y="21121"/>
                </a:lnTo>
                <a:lnTo>
                  <a:pt x="213553" y="5348"/>
                </a:lnTo>
                <a:lnTo>
                  <a:pt x="169430" y="0"/>
                </a:lnTo>
                <a:close/>
              </a:path>
            </a:pathLst>
          </a:custGeom>
          <a:solidFill>
            <a:srgbClr val="D1D3D4"/>
          </a:solidFill>
        </p:spPr>
        <p:txBody>
          <a:bodyPr wrap="square" lIns="0" tIns="0" rIns="0" bIns="0" rtlCol="0"/>
          <a:lstStyle/>
          <a:p>
            <a:endParaRPr>
              <a:latin typeface="Arial" panose="020B0604020202020204" pitchFamily="34" charset="0"/>
            </a:endParaRPr>
          </a:p>
        </p:txBody>
      </p:sp>
      <p:cxnSp>
        <p:nvCxnSpPr>
          <p:cNvPr id="25" name="Gerade Verbindung 35">
            <a:extLst>
              <a:ext uri="{FF2B5EF4-FFF2-40B4-BE49-F238E27FC236}">
                <a16:creationId xmlns:a16="http://schemas.microsoft.com/office/drawing/2014/main" xmlns="" id="{C2EF9673-0438-9F48-8049-6243DEEB5C06}"/>
              </a:ext>
            </a:extLst>
          </p:cNvPr>
          <p:cNvCxnSpPr>
            <a:cxnSpLocks/>
          </p:cNvCxnSpPr>
          <p:nvPr/>
        </p:nvCxnSpPr>
        <p:spPr>
          <a:xfrm>
            <a:off x="502919" y="1616181"/>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xmlns="" id="{DE405150-3ADC-CD4C-B7ED-8E9E06773AC2}"/>
              </a:ext>
            </a:extLst>
          </p:cNvPr>
          <p:cNvCxnSpPr>
            <a:cxnSpLocks/>
          </p:cNvCxnSpPr>
          <p:nvPr/>
        </p:nvCxnSpPr>
        <p:spPr>
          <a:xfrm>
            <a:off x="502919" y="2458863"/>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xmlns="" id="{B0CF41B9-EAFA-E845-AD26-5755CD1580D6}"/>
              </a:ext>
            </a:extLst>
          </p:cNvPr>
          <p:cNvCxnSpPr>
            <a:cxnSpLocks/>
          </p:cNvCxnSpPr>
          <p:nvPr/>
        </p:nvCxnSpPr>
        <p:spPr>
          <a:xfrm>
            <a:off x="502919" y="3292581"/>
            <a:ext cx="4069081" cy="0"/>
          </a:xfrm>
          <a:prstGeom prst="line">
            <a:avLst/>
          </a:prstGeom>
          <a:solidFill>
            <a:schemeClr val="bg1">
              <a:alpha val="25000"/>
            </a:schemeClr>
          </a:solidFill>
          <a:ln w="22225">
            <a:gradFill flip="none" rotWithShape="1">
              <a:gsLst>
                <a:gs pos="0">
                  <a:schemeClr val="accent5"/>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0" name="Textplatzhalter 10">
            <a:extLst>
              <a:ext uri="{FF2B5EF4-FFF2-40B4-BE49-F238E27FC236}">
                <a16:creationId xmlns:a16="http://schemas.microsoft.com/office/drawing/2014/main" xmlns="" id="{C98327C1-5522-4B0A-8450-C63734A399F1}"/>
              </a:ext>
            </a:extLst>
          </p:cNvPr>
          <p:cNvSpPr txBox="1">
            <a:spLocks/>
          </p:cNvSpPr>
          <p:nvPr/>
        </p:nvSpPr>
        <p:spPr>
          <a:xfrm rot="16200000">
            <a:off x="8273244" y="4171144"/>
            <a:ext cx="1468437" cy="1587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600" b="0"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a:solidFill>
                  <a:schemeClr val="bg1">
                    <a:lumMod val="65000"/>
                  </a:schemeClr>
                </a:solidFill>
                <a:latin typeface="Calibri" panose="020F0502020204030204" pitchFamily="34" charset="0"/>
                <a:cs typeface="Calibri" panose="020F0502020204030204" pitchFamily="34" charset="0"/>
              </a:rPr>
              <a:t>Agenturfoto. Mit Model gestellt.</a:t>
            </a:r>
          </a:p>
        </p:txBody>
      </p:sp>
      <p:sp>
        <p:nvSpPr>
          <p:cNvPr id="21" name="Datumsplatzhalter 4">
            <a:extLst>
              <a:ext uri="{FF2B5EF4-FFF2-40B4-BE49-F238E27FC236}">
                <a16:creationId xmlns:a16="http://schemas.microsoft.com/office/drawing/2014/main" xmlns="" id="{348DC677-7120-4956-B07A-BBA017232484}"/>
              </a:ext>
            </a:extLst>
          </p:cNvPr>
          <p:cNvSpPr>
            <a:spLocks noGrp="1"/>
          </p:cNvSpPr>
          <p:nvPr>
            <p:ph type="dt" sz="half" idx="2"/>
          </p:nvPr>
        </p:nvSpPr>
        <p:spPr>
          <a:xfrm>
            <a:off x="7574173" y="4775501"/>
            <a:ext cx="1066590" cy="273844"/>
          </a:xfrm>
        </p:spPr>
        <p:txBody>
          <a:bodyPr/>
          <a:lstStyle/>
          <a:p>
            <a:r>
              <a:rPr lang="de-DE" sz="1000">
                <a:solidFill>
                  <a:schemeClr val="bg1"/>
                </a:solidFill>
              </a:rPr>
              <a:t>20. November 2020</a:t>
            </a:r>
            <a:endParaRPr lang="en-US" sz="1000">
              <a:solidFill>
                <a:schemeClr val="bg1"/>
              </a:solidFill>
            </a:endParaRPr>
          </a:p>
        </p:txBody>
      </p:sp>
      <p:sp>
        <p:nvSpPr>
          <p:cNvPr id="22" name="Foliennummernplatzhalter 1">
            <a:extLst>
              <a:ext uri="{FF2B5EF4-FFF2-40B4-BE49-F238E27FC236}">
                <a16:creationId xmlns:a16="http://schemas.microsoft.com/office/drawing/2014/main" xmlns="" id="{A97C87BE-A8C2-4145-A4D3-DA97E4AE1ACF}"/>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solidFill>
                  <a:schemeClr val="bg1"/>
                </a:solidFill>
              </a:rPr>
              <a:pPr/>
              <a:t>64</a:t>
            </a:fld>
            <a:endParaRPr lang="en-US">
              <a:solidFill>
                <a:schemeClr val="bg1"/>
              </a:solidFill>
            </a:endParaRPr>
          </a:p>
        </p:txBody>
      </p:sp>
    </p:spTree>
    <p:extLst>
      <p:ext uri="{BB962C8B-B14F-4D97-AF65-F5344CB8AC3E}">
        <p14:creationId xmlns:p14="http://schemas.microsoft.com/office/powerpoint/2010/main" val="174870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50DD9AF-8813-43E5-B360-84BDF1E763EE}"/>
              </a:ext>
            </a:extLst>
          </p:cNvPr>
          <p:cNvSpPr>
            <a:spLocks noGrp="1"/>
          </p:cNvSpPr>
          <p:nvPr>
            <p:ph type="title"/>
          </p:nvPr>
        </p:nvSpPr>
        <p:spPr/>
        <p:txBody>
          <a:bodyPr/>
          <a:lstStyle/>
          <a:p>
            <a:r>
              <a:rPr lang="de-DE" err="1"/>
              <a:t>FreeStyle</a:t>
            </a:r>
            <a:r>
              <a:rPr lang="de-DE"/>
              <a:t> Libre 2 als Selbstzahler bestellen</a:t>
            </a:r>
          </a:p>
        </p:txBody>
      </p:sp>
      <p:sp>
        <p:nvSpPr>
          <p:cNvPr id="6" name="Textplatzhalter 5">
            <a:extLst>
              <a:ext uri="{FF2B5EF4-FFF2-40B4-BE49-F238E27FC236}">
                <a16:creationId xmlns:a16="http://schemas.microsoft.com/office/drawing/2014/main" xmlns="" id="{01327790-0742-49D9-AA41-91D14C59D0B8}"/>
              </a:ext>
            </a:extLst>
          </p:cNvPr>
          <p:cNvSpPr>
            <a:spLocks noGrp="1"/>
          </p:cNvSpPr>
          <p:nvPr>
            <p:ph type="body" sz="quarter" idx="11"/>
          </p:nvPr>
        </p:nvSpPr>
        <p:spPr/>
        <p:txBody>
          <a:bodyPr/>
          <a:lstStyle/>
          <a:p>
            <a:r>
              <a:rPr lang="de-DE" b="1"/>
              <a:t>1.</a:t>
            </a:r>
            <a:r>
              <a:rPr lang="de-DE"/>
              <a:t> Die meisten privaten Krankenversicherungen erstatten die Kosten von einem </a:t>
            </a:r>
            <a:r>
              <a:rPr lang="de-DE" err="1"/>
              <a:t>FreeStyle</a:t>
            </a:r>
            <a:r>
              <a:rPr lang="de-DE"/>
              <a:t> Libre Messsystem abhängig von dem Tarif bzw. den Versicherungsbedingungen. Zudem erstatten die Beihilfen die Kosten für ein </a:t>
            </a:r>
            <a:br>
              <a:rPr lang="de-DE"/>
            </a:br>
            <a:r>
              <a:rPr lang="de-DE" err="1"/>
              <a:t>FreeStyle</a:t>
            </a:r>
            <a:r>
              <a:rPr lang="de-DE"/>
              <a:t> Libre Messsystem, sofern die Voraussetzungen für die Erstattung erfüllt sind. Hier empfehlen wir den Patienten eine Rücksprache mit dem Versicherer und der jeweils zuständigen Beihilfestelle. Privat Versicherte </a:t>
            </a:r>
            <a:br>
              <a:rPr lang="de-DE"/>
            </a:br>
            <a:r>
              <a:rPr lang="de-DE"/>
              <a:t>senden Ihre Verordnungen bitte nicht an Abbott.</a:t>
            </a:r>
          </a:p>
        </p:txBody>
      </p:sp>
      <p:sp>
        <p:nvSpPr>
          <p:cNvPr id="27" name="Abgerundetes Rechteck 16">
            <a:extLst>
              <a:ext uri="{FF2B5EF4-FFF2-40B4-BE49-F238E27FC236}">
                <a16:creationId xmlns:a16="http://schemas.microsoft.com/office/drawing/2014/main" xmlns="" id="{C19F56BF-6CF4-47B8-A927-285905277F87}"/>
              </a:ext>
            </a:extLst>
          </p:cNvPr>
          <p:cNvSpPr/>
          <p:nvPr/>
        </p:nvSpPr>
        <p:spPr>
          <a:xfrm>
            <a:off x="503238" y="3210506"/>
            <a:ext cx="5554779" cy="962781"/>
          </a:xfrm>
          <a:prstGeom prst="roundRect">
            <a:avLst>
              <a:gd name="adj" fmla="val 13002"/>
            </a:avLst>
          </a:prstGeom>
          <a:noFill/>
          <a:ln w="19050">
            <a:gradFill>
              <a:gsLst>
                <a:gs pos="1000">
                  <a:schemeClr val="accent2"/>
                </a:gs>
                <a:gs pos="100000">
                  <a:srgbClr val="1494D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a:solidFill>
                  <a:schemeClr val="tx1"/>
                </a:solidFill>
              </a:rPr>
              <a:t>Die Patienten sollten vorab die Kostenerstattung mit ihrer privaten Krankenversicherung abklären und ihre Verordnung nicht an den </a:t>
            </a:r>
            <a:br>
              <a:rPr lang="de-DE" sz="1200">
                <a:solidFill>
                  <a:schemeClr val="tx1"/>
                </a:solidFill>
              </a:rPr>
            </a:br>
            <a:r>
              <a:rPr lang="de-DE" sz="1200" err="1">
                <a:solidFill>
                  <a:schemeClr val="tx1"/>
                </a:solidFill>
              </a:rPr>
              <a:t>FreeStyle</a:t>
            </a:r>
            <a:r>
              <a:rPr lang="de-DE" sz="1200">
                <a:solidFill>
                  <a:schemeClr val="tx1"/>
                </a:solidFill>
              </a:rPr>
              <a:t> Rezept-Service senden.</a:t>
            </a:r>
            <a:r>
              <a:rPr lang="de-DE" sz="1200" baseline="30000">
                <a:solidFill>
                  <a:schemeClr val="tx1"/>
                </a:solidFill>
              </a:rPr>
              <a:t>1</a:t>
            </a:r>
          </a:p>
        </p:txBody>
      </p:sp>
      <p:sp>
        <p:nvSpPr>
          <p:cNvPr id="28" name="object 7">
            <a:extLst>
              <a:ext uri="{FF2B5EF4-FFF2-40B4-BE49-F238E27FC236}">
                <a16:creationId xmlns:a16="http://schemas.microsoft.com/office/drawing/2014/main" xmlns="" id="{A96B6B92-98ED-4647-B6DC-7BDA82FFC33F}"/>
              </a:ext>
            </a:extLst>
          </p:cNvPr>
          <p:cNvSpPr/>
          <p:nvPr/>
        </p:nvSpPr>
        <p:spPr>
          <a:xfrm>
            <a:off x="502920" y="864000"/>
            <a:ext cx="8138156" cy="2139010"/>
          </a:xfrm>
          <a:custGeom>
            <a:avLst/>
            <a:gdLst/>
            <a:ahLst/>
            <a:cxnLst/>
            <a:rect l="l" t="t" r="r" b="b"/>
            <a:pathLst>
              <a:path w="7592695" h="2350135">
                <a:moveTo>
                  <a:pt x="144005" y="0"/>
                </a:moveTo>
                <a:lnTo>
                  <a:pt x="98490" y="7341"/>
                </a:lnTo>
                <a:lnTo>
                  <a:pt x="58959" y="27785"/>
                </a:lnTo>
                <a:lnTo>
                  <a:pt x="27785" y="58959"/>
                </a:lnTo>
                <a:lnTo>
                  <a:pt x="7341" y="98490"/>
                </a:lnTo>
                <a:lnTo>
                  <a:pt x="0" y="144005"/>
                </a:lnTo>
                <a:lnTo>
                  <a:pt x="0" y="2205748"/>
                </a:lnTo>
                <a:lnTo>
                  <a:pt x="7341" y="2251263"/>
                </a:lnTo>
                <a:lnTo>
                  <a:pt x="27785" y="2290794"/>
                </a:lnTo>
                <a:lnTo>
                  <a:pt x="58959" y="2321968"/>
                </a:lnTo>
                <a:lnTo>
                  <a:pt x="98490" y="2342412"/>
                </a:lnTo>
                <a:lnTo>
                  <a:pt x="144005" y="2349754"/>
                </a:lnTo>
                <a:lnTo>
                  <a:pt x="7448384" y="2349754"/>
                </a:lnTo>
                <a:lnTo>
                  <a:pt x="7493898" y="2342412"/>
                </a:lnTo>
                <a:lnTo>
                  <a:pt x="7533426" y="2321968"/>
                </a:lnTo>
                <a:lnTo>
                  <a:pt x="7564595" y="2290794"/>
                </a:lnTo>
                <a:lnTo>
                  <a:pt x="7585036" y="2251263"/>
                </a:lnTo>
                <a:lnTo>
                  <a:pt x="7592377" y="2205748"/>
                </a:lnTo>
                <a:lnTo>
                  <a:pt x="7592377" y="144005"/>
                </a:lnTo>
                <a:lnTo>
                  <a:pt x="7585036" y="98490"/>
                </a:lnTo>
                <a:lnTo>
                  <a:pt x="7564595" y="58959"/>
                </a:lnTo>
                <a:lnTo>
                  <a:pt x="7533426" y="27785"/>
                </a:lnTo>
                <a:lnTo>
                  <a:pt x="7493898" y="7341"/>
                </a:lnTo>
                <a:lnTo>
                  <a:pt x="7448384" y="0"/>
                </a:lnTo>
                <a:lnTo>
                  <a:pt x="144005" y="0"/>
                </a:lnTo>
                <a:close/>
              </a:path>
            </a:pathLst>
          </a:custGeom>
          <a:gradFill>
            <a:gsLst>
              <a:gs pos="50000">
                <a:srgbClr val="2453A3"/>
              </a:gs>
              <a:gs pos="0">
                <a:schemeClr val="accent2"/>
              </a:gs>
              <a:gs pos="100000">
                <a:schemeClr val="accent5"/>
              </a:gs>
            </a:gsLst>
            <a:lin ang="0" scaled="0"/>
          </a:gradFill>
          <a:ln w="19050">
            <a:noFill/>
          </a:ln>
        </p:spPr>
        <p:txBody>
          <a:bodyPr wrap="square" lIns="0" tIns="0" rIns="0" bIns="0" rtlCol="0"/>
          <a:lstStyle/>
          <a:p>
            <a:pPr defTabSz="1219170"/>
            <a:endParaRPr lang="de-DE" sz="1904">
              <a:solidFill>
                <a:srgbClr val="000000"/>
              </a:solidFill>
              <a:latin typeface="Arial" panose="020B0604020202020204"/>
            </a:endParaRPr>
          </a:p>
        </p:txBody>
      </p:sp>
      <p:grpSp>
        <p:nvGrpSpPr>
          <p:cNvPr id="29" name="Gruppieren 28">
            <a:extLst>
              <a:ext uri="{FF2B5EF4-FFF2-40B4-BE49-F238E27FC236}">
                <a16:creationId xmlns:a16="http://schemas.microsoft.com/office/drawing/2014/main" xmlns="" id="{CF6F3F01-D97C-4802-8D4C-0897C295A4AE}"/>
              </a:ext>
            </a:extLst>
          </p:cNvPr>
          <p:cNvGrpSpPr/>
          <p:nvPr/>
        </p:nvGrpSpPr>
        <p:grpSpPr>
          <a:xfrm>
            <a:off x="1331913" y="1094527"/>
            <a:ext cx="548640" cy="548640"/>
            <a:chOff x="653148" y="1123408"/>
            <a:chExt cx="548640" cy="548640"/>
          </a:xfrm>
        </p:grpSpPr>
        <p:sp>
          <p:nvSpPr>
            <p:cNvPr id="30" name="Oval 18">
              <a:extLst>
                <a:ext uri="{FF2B5EF4-FFF2-40B4-BE49-F238E27FC236}">
                  <a16:creationId xmlns:a16="http://schemas.microsoft.com/office/drawing/2014/main" xmlns="" id="{ACBDB4E0-DDE0-4FA6-9F16-EA2B2DE83779}"/>
                </a:ext>
              </a:extLst>
            </p:cNvPr>
            <p:cNvSpPr/>
            <p:nvPr/>
          </p:nvSpPr>
          <p:spPr>
            <a:xfrm>
              <a:off x="653148" y="1123408"/>
              <a:ext cx="548640" cy="54864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xmlns="" id="{AC8CCADD-71F7-4187-B949-46BAD0C2181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33244" y="1203325"/>
              <a:ext cx="407761" cy="407761"/>
            </a:xfrm>
            <a:prstGeom prst="rect">
              <a:avLst/>
            </a:prstGeom>
          </p:spPr>
        </p:pic>
      </p:grpSp>
      <p:grpSp>
        <p:nvGrpSpPr>
          <p:cNvPr id="32" name="Gruppieren 31">
            <a:extLst>
              <a:ext uri="{FF2B5EF4-FFF2-40B4-BE49-F238E27FC236}">
                <a16:creationId xmlns:a16="http://schemas.microsoft.com/office/drawing/2014/main" xmlns="" id="{99F45039-443C-4DD0-B5BB-F0A0218F4821}"/>
              </a:ext>
            </a:extLst>
          </p:cNvPr>
          <p:cNvGrpSpPr/>
          <p:nvPr/>
        </p:nvGrpSpPr>
        <p:grpSpPr>
          <a:xfrm>
            <a:off x="6995705" y="1094527"/>
            <a:ext cx="548640" cy="548640"/>
            <a:chOff x="6995705" y="1396036"/>
            <a:chExt cx="548640" cy="548640"/>
          </a:xfrm>
        </p:grpSpPr>
        <p:sp>
          <p:nvSpPr>
            <p:cNvPr id="33" name="Oval 44">
              <a:extLst>
                <a:ext uri="{FF2B5EF4-FFF2-40B4-BE49-F238E27FC236}">
                  <a16:creationId xmlns:a16="http://schemas.microsoft.com/office/drawing/2014/main" xmlns="" id="{2F84C3A5-7E0F-4D44-984F-80CC4C9F1138}"/>
                </a:ext>
              </a:extLst>
            </p:cNvPr>
            <p:cNvSpPr/>
            <p:nvPr/>
          </p:nvSpPr>
          <p:spPr>
            <a:xfrm>
              <a:off x="6995705" y="1396036"/>
              <a:ext cx="548640" cy="54864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Freeform 5">
              <a:extLst>
                <a:ext uri="{FF2B5EF4-FFF2-40B4-BE49-F238E27FC236}">
                  <a16:creationId xmlns:a16="http://schemas.microsoft.com/office/drawing/2014/main" xmlns="" id="{13D72E50-0563-45D7-8C8A-FDE794926D38}"/>
                </a:ext>
              </a:extLst>
            </p:cNvPr>
            <p:cNvSpPr>
              <a:spLocks noEditPoints="1"/>
            </p:cNvSpPr>
            <p:nvPr/>
          </p:nvSpPr>
          <p:spPr bwMode="auto">
            <a:xfrm>
              <a:off x="7131050" y="1536701"/>
              <a:ext cx="295274" cy="276225"/>
            </a:xfrm>
            <a:custGeom>
              <a:avLst/>
              <a:gdLst>
                <a:gd name="T0" fmla="*/ 353 w 692"/>
                <a:gd name="T1" fmla="*/ 348 h 647"/>
                <a:gd name="T2" fmla="*/ 441 w 692"/>
                <a:gd name="T3" fmla="*/ 435 h 647"/>
                <a:gd name="T4" fmla="*/ 593 w 692"/>
                <a:gd name="T5" fmla="*/ 522 h 647"/>
                <a:gd name="T6" fmla="*/ 353 w 692"/>
                <a:gd name="T7" fmla="*/ 348 h 647"/>
                <a:gd name="T8" fmla="*/ 339 w 692"/>
                <a:gd name="T9" fmla="*/ 348 h 647"/>
                <a:gd name="T10" fmla="*/ 100 w 692"/>
                <a:gd name="T11" fmla="*/ 522 h 647"/>
                <a:gd name="T12" fmla="*/ 252 w 692"/>
                <a:gd name="T13" fmla="*/ 435 h 647"/>
                <a:gd name="T14" fmla="*/ 339 w 692"/>
                <a:gd name="T15" fmla="*/ 348 h 647"/>
                <a:gd name="T16" fmla="*/ 598 w 692"/>
                <a:gd name="T17" fmla="*/ 226 h 647"/>
                <a:gd name="T18" fmla="*/ 439 w 692"/>
                <a:gd name="T19" fmla="*/ 420 h 647"/>
                <a:gd name="T20" fmla="*/ 598 w 692"/>
                <a:gd name="T21" fmla="*/ 226 h 647"/>
                <a:gd name="T22" fmla="*/ 94 w 692"/>
                <a:gd name="T23" fmla="*/ 226 h 647"/>
                <a:gd name="T24" fmla="*/ 253 w 692"/>
                <a:gd name="T25" fmla="*/ 420 h 647"/>
                <a:gd name="T26" fmla="*/ 94 w 692"/>
                <a:gd name="T27" fmla="*/ 226 h 647"/>
                <a:gd name="T28" fmla="*/ 346 w 692"/>
                <a:gd name="T29" fmla="*/ 112 h 647"/>
                <a:gd name="T30" fmla="*/ 346 w 692"/>
                <a:gd name="T31" fmla="*/ 322 h 647"/>
                <a:gd name="T32" fmla="*/ 346 w 692"/>
                <a:gd name="T33" fmla="*/ 112 h 647"/>
                <a:gd name="T34" fmla="*/ 439 w 692"/>
                <a:gd name="T35" fmla="*/ 15 h 647"/>
                <a:gd name="T36" fmla="*/ 598 w 692"/>
                <a:gd name="T37" fmla="*/ 209 h 647"/>
                <a:gd name="T38" fmla="*/ 439 w 692"/>
                <a:gd name="T39" fmla="*/ 15 h 647"/>
                <a:gd name="T40" fmla="*/ 253 w 692"/>
                <a:gd name="T41" fmla="*/ 15 h 647"/>
                <a:gd name="T42" fmla="*/ 94 w 692"/>
                <a:gd name="T43" fmla="*/ 209 h 647"/>
                <a:gd name="T44" fmla="*/ 253 w 692"/>
                <a:gd name="T45" fmla="*/ 15 h 647"/>
                <a:gd name="T46" fmla="*/ 253 w 692"/>
                <a:gd name="T47" fmla="*/ 0 h 647"/>
                <a:gd name="T48" fmla="*/ 5 w 692"/>
                <a:gd name="T49" fmla="*/ 112 h 647"/>
                <a:gd name="T50" fmla="*/ 3 w 692"/>
                <a:gd name="T51" fmla="*/ 123 h 647"/>
                <a:gd name="T52" fmla="*/ 3 w 692"/>
                <a:gd name="T53" fmla="*/ 311 h 647"/>
                <a:gd name="T54" fmla="*/ 5 w 692"/>
                <a:gd name="T55" fmla="*/ 322 h 647"/>
                <a:gd name="T56" fmla="*/ 86 w 692"/>
                <a:gd name="T57" fmla="*/ 527 h 647"/>
                <a:gd name="T58" fmla="*/ 343 w 692"/>
                <a:gd name="T59" fmla="*/ 646 h 647"/>
                <a:gd name="T60" fmla="*/ 602 w 692"/>
                <a:gd name="T61" fmla="*/ 534 h 647"/>
                <a:gd name="T62" fmla="*/ 607 w 692"/>
                <a:gd name="T63" fmla="*/ 359 h 647"/>
                <a:gd name="T64" fmla="*/ 690 w 692"/>
                <a:gd name="T65" fmla="*/ 313 h 647"/>
                <a:gd name="T66" fmla="*/ 609 w 692"/>
                <a:gd name="T67" fmla="*/ 217 h 647"/>
                <a:gd name="T68" fmla="*/ 689 w 692"/>
                <a:gd name="T69" fmla="*/ 113 h 647"/>
                <a:gd name="T70" fmla="*/ 441 w 692"/>
                <a:gd name="T71" fmla="*/ 1 h 647"/>
                <a:gd name="T72" fmla="*/ 433 w 692"/>
                <a:gd name="T73" fmla="*/ 2 h 647"/>
                <a:gd name="T74" fmla="*/ 260 w 692"/>
                <a:gd name="T75" fmla="*/ 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2" h="647">
                  <a:moveTo>
                    <a:pt x="353" y="348"/>
                  </a:moveTo>
                  <a:lnTo>
                    <a:pt x="353" y="348"/>
                  </a:lnTo>
                  <a:lnTo>
                    <a:pt x="433" y="433"/>
                  </a:lnTo>
                  <a:cubicBezTo>
                    <a:pt x="435" y="435"/>
                    <a:pt x="438" y="436"/>
                    <a:pt x="441" y="435"/>
                  </a:cubicBezTo>
                  <a:lnTo>
                    <a:pt x="593" y="365"/>
                  </a:lnTo>
                  <a:lnTo>
                    <a:pt x="593" y="522"/>
                  </a:lnTo>
                  <a:lnTo>
                    <a:pt x="353" y="629"/>
                  </a:lnTo>
                  <a:lnTo>
                    <a:pt x="353" y="348"/>
                  </a:lnTo>
                  <a:close/>
                  <a:moveTo>
                    <a:pt x="339" y="348"/>
                  </a:moveTo>
                  <a:lnTo>
                    <a:pt x="339" y="348"/>
                  </a:lnTo>
                  <a:lnTo>
                    <a:pt x="339" y="629"/>
                  </a:lnTo>
                  <a:lnTo>
                    <a:pt x="100" y="522"/>
                  </a:lnTo>
                  <a:lnTo>
                    <a:pt x="100" y="365"/>
                  </a:lnTo>
                  <a:lnTo>
                    <a:pt x="252" y="435"/>
                  </a:lnTo>
                  <a:cubicBezTo>
                    <a:pt x="254" y="436"/>
                    <a:pt x="258" y="435"/>
                    <a:pt x="260" y="433"/>
                  </a:cubicBezTo>
                  <a:lnTo>
                    <a:pt x="339" y="348"/>
                  </a:lnTo>
                  <a:close/>
                  <a:moveTo>
                    <a:pt x="598" y="226"/>
                  </a:moveTo>
                  <a:lnTo>
                    <a:pt x="598" y="226"/>
                  </a:lnTo>
                  <a:lnTo>
                    <a:pt x="673" y="313"/>
                  </a:lnTo>
                  <a:lnTo>
                    <a:pt x="439" y="420"/>
                  </a:lnTo>
                  <a:lnTo>
                    <a:pt x="358" y="332"/>
                  </a:lnTo>
                  <a:lnTo>
                    <a:pt x="598" y="226"/>
                  </a:lnTo>
                  <a:close/>
                  <a:moveTo>
                    <a:pt x="94" y="226"/>
                  </a:moveTo>
                  <a:lnTo>
                    <a:pt x="94" y="226"/>
                  </a:lnTo>
                  <a:lnTo>
                    <a:pt x="334" y="332"/>
                  </a:lnTo>
                  <a:lnTo>
                    <a:pt x="253" y="420"/>
                  </a:lnTo>
                  <a:lnTo>
                    <a:pt x="20" y="313"/>
                  </a:lnTo>
                  <a:lnTo>
                    <a:pt x="94" y="226"/>
                  </a:lnTo>
                  <a:close/>
                  <a:moveTo>
                    <a:pt x="346" y="112"/>
                  </a:moveTo>
                  <a:lnTo>
                    <a:pt x="346" y="112"/>
                  </a:lnTo>
                  <a:lnTo>
                    <a:pt x="582" y="217"/>
                  </a:lnTo>
                  <a:lnTo>
                    <a:pt x="346" y="322"/>
                  </a:lnTo>
                  <a:lnTo>
                    <a:pt x="110" y="217"/>
                  </a:lnTo>
                  <a:lnTo>
                    <a:pt x="346" y="112"/>
                  </a:lnTo>
                  <a:close/>
                  <a:moveTo>
                    <a:pt x="439" y="15"/>
                  </a:moveTo>
                  <a:lnTo>
                    <a:pt x="439" y="15"/>
                  </a:lnTo>
                  <a:lnTo>
                    <a:pt x="673" y="121"/>
                  </a:lnTo>
                  <a:lnTo>
                    <a:pt x="598" y="209"/>
                  </a:lnTo>
                  <a:lnTo>
                    <a:pt x="358" y="102"/>
                  </a:lnTo>
                  <a:lnTo>
                    <a:pt x="439" y="15"/>
                  </a:lnTo>
                  <a:close/>
                  <a:moveTo>
                    <a:pt x="253" y="15"/>
                  </a:moveTo>
                  <a:lnTo>
                    <a:pt x="253" y="15"/>
                  </a:lnTo>
                  <a:lnTo>
                    <a:pt x="334" y="102"/>
                  </a:lnTo>
                  <a:lnTo>
                    <a:pt x="94" y="209"/>
                  </a:lnTo>
                  <a:lnTo>
                    <a:pt x="20" y="121"/>
                  </a:lnTo>
                  <a:lnTo>
                    <a:pt x="253" y="15"/>
                  </a:lnTo>
                  <a:close/>
                  <a:moveTo>
                    <a:pt x="253" y="0"/>
                  </a:moveTo>
                  <a:lnTo>
                    <a:pt x="253" y="0"/>
                  </a:lnTo>
                  <a:cubicBezTo>
                    <a:pt x="253" y="0"/>
                    <a:pt x="252" y="0"/>
                    <a:pt x="252" y="1"/>
                  </a:cubicBezTo>
                  <a:lnTo>
                    <a:pt x="5" y="112"/>
                  </a:lnTo>
                  <a:cubicBezTo>
                    <a:pt x="2" y="114"/>
                    <a:pt x="0" y="118"/>
                    <a:pt x="2" y="122"/>
                  </a:cubicBezTo>
                  <a:cubicBezTo>
                    <a:pt x="2" y="122"/>
                    <a:pt x="2" y="123"/>
                    <a:pt x="3" y="123"/>
                  </a:cubicBezTo>
                  <a:lnTo>
                    <a:pt x="83" y="217"/>
                  </a:lnTo>
                  <a:lnTo>
                    <a:pt x="3" y="311"/>
                  </a:lnTo>
                  <a:cubicBezTo>
                    <a:pt x="0" y="314"/>
                    <a:pt x="1" y="319"/>
                    <a:pt x="4" y="321"/>
                  </a:cubicBezTo>
                  <a:cubicBezTo>
                    <a:pt x="4" y="322"/>
                    <a:pt x="5" y="322"/>
                    <a:pt x="5" y="322"/>
                  </a:cubicBezTo>
                  <a:lnTo>
                    <a:pt x="86" y="359"/>
                  </a:lnTo>
                  <a:lnTo>
                    <a:pt x="86" y="527"/>
                  </a:lnTo>
                  <a:cubicBezTo>
                    <a:pt x="86" y="530"/>
                    <a:pt x="87" y="532"/>
                    <a:pt x="90" y="534"/>
                  </a:cubicBezTo>
                  <a:lnTo>
                    <a:pt x="343" y="646"/>
                  </a:lnTo>
                  <a:cubicBezTo>
                    <a:pt x="345" y="647"/>
                    <a:pt x="347" y="647"/>
                    <a:pt x="349" y="646"/>
                  </a:cubicBezTo>
                  <a:lnTo>
                    <a:pt x="602" y="534"/>
                  </a:lnTo>
                  <a:cubicBezTo>
                    <a:pt x="605" y="532"/>
                    <a:pt x="607" y="530"/>
                    <a:pt x="607" y="527"/>
                  </a:cubicBezTo>
                  <a:lnTo>
                    <a:pt x="607" y="359"/>
                  </a:lnTo>
                  <a:lnTo>
                    <a:pt x="687" y="322"/>
                  </a:lnTo>
                  <a:cubicBezTo>
                    <a:pt x="690" y="321"/>
                    <a:pt x="692" y="317"/>
                    <a:pt x="690" y="313"/>
                  </a:cubicBezTo>
                  <a:cubicBezTo>
                    <a:pt x="690" y="312"/>
                    <a:pt x="690" y="312"/>
                    <a:pt x="689" y="311"/>
                  </a:cubicBezTo>
                  <a:lnTo>
                    <a:pt x="609" y="217"/>
                  </a:lnTo>
                  <a:lnTo>
                    <a:pt x="689" y="123"/>
                  </a:lnTo>
                  <a:cubicBezTo>
                    <a:pt x="692" y="120"/>
                    <a:pt x="692" y="116"/>
                    <a:pt x="689" y="113"/>
                  </a:cubicBezTo>
                  <a:cubicBezTo>
                    <a:pt x="688" y="113"/>
                    <a:pt x="688" y="112"/>
                    <a:pt x="687" y="112"/>
                  </a:cubicBezTo>
                  <a:lnTo>
                    <a:pt x="441" y="1"/>
                  </a:lnTo>
                  <a:cubicBezTo>
                    <a:pt x="439" y="0"/>
                    <a:pt x="438" y="0"/>
                    <a:pt x="437" y="0"/>
                  </a:cubicBezTo>
                  <a:cubicBezTo>
                    <a:pt x="435" y="0"/>
                    <a:pt x="434" y="1"/>
                    <a:pt x="433" y="2"/>
                  </a:cubicBezTo>
                  <a:lnTo>
                    <a:pt x="346" y="94"/>
                  </a:lnTo>
                  <a:lnTo>
                    <a:pt x="260" y="2"/>
                  </a:lnTo>
                  <a:cubicBezTo>
                    <a:pt x="258" y="1"/>
                    <a:pt x="256" y="0"/>
                    <a:pt x="253" y="0"/>
                  </a:cubicBezTo>
                  <a:close/>
                </a:path>
              </a:pathLst>
            </a:custGeom>
            <a:solidFill>
              <a:schemeClr val="bg1"/>
            </a:soli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5" name="Gruppieren 34">
            <a:extLst>
              <a:ext uri="{FF2B5EF4-FFF2-40B4-BE49-F238E27FC236}">
                <a16:creationId xmlns:a16="http://schemas.microsoft.com/office/drawing/2014/main" xmlns="" id="{A985ED51-2F61-4ED5-9CB2-A5EDB35894BF}"/>
              </a:ext>
            </a:extLst>
          </p:cNvPr>
          <p:cNvGrpSpPr/>
          <p:nvPr/>
        </p:nvGrpSpPr>
        <p:grpSpPr>
          <a:xfrm>
            <a:off x="4258538" y="1094527"/>
            <a:ext cx="548640" cy="548640"/>
            <a:chOff x="4258538" y="1449664"/>
            <a:chExt cx="548640" cy="548640"/>
          </a:xfrm>
        </p:grpSpPr>
        <p:sp>
          <p:nvSpPr>
            <p:cNvPr id="36" name="Oval 25">
              <a:extLst>
                <a:ext uri="{FF2B5EF4-FFF2-40B4-BE49-F238E27FC236}">
                  <a16:creationId xmlns:a16="http://schemas.microsoft.com/office/drawing/2014/main" xmlns="" id="{D1D4F16B-9105-4E6D-8306-A3CBABE42EE0}"/>
                </a:ext>
              </a:extLst>
            </p:cNvPr>
            <p:cNvSpPr/>
            <p:nvPr/>
          </p:nvSpPr>
          <p:spPr>
            <a:xfrm>
              <a:off x="4258538" y="1449664"/>
              <a:ext cx="548640" cy="54864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7" name="Gruppieren 36">
              <a:extLst>
                <a:ext uri="{FF2B5EF4-FFF2-40B4-BE49-F238E27FC236}">
                  <a16:creationId xmlns:a16="http://schemas.microsoft.com/office/drawing/2014/main" xmlns="" id="{11ADD218-36C1-451C-B31E-40E8176AF9AB}"/>
                </a:ext>
              </a:extLst>
            </p:cNvPr>
            <p:cNvGrpSpPr/>
            <p:nvPr/>
          </p:nvGrpSpPr>
          <p:grpSpPr>
            <a:xfrm>
              <a:off x="4390777" y="1565275"/>
              <a:ext cx="284162" cy="328613"/>
              <a:chOff x="4059238" y="1565275"/>
              <a:chExt cx="284162" cy="328613"/>
            </a:xfrm>
          </p:grpSpPr>
          <p:sp>
            <p:nvSpPr>
              <p:cNvPr id="38" name="Freeform 5">
                <a:extLst>
                  <a:ext uri="{FF2B5EF4-FFF2-40B4-BE49-F238E27FC236}">
                    <a16:creationId xmlns:a16="http://schemas.microsoft.com/office/drawing/2014/main" xmlns="" id="{73F4753B-EC17-4FA7-8768-828AD30D97F3}"/>
                  </a:ext>
                </a:extLst>
              </p:cNvPr>
              <p:cNvSpPr>
                <a:spLocks/>
              </p:cNvSpPr>
              <p:nvPr/>
            </p:nvSpPr>
            <p:spPr bwMode="auto">
              <a:xfrm>
                <a:off x="4149725" y="1847850"/>
                <a:ext cx="44450" cy="46038"/>
              </a:xfrm>
              <a:custGeom>
                <a:avLst/>
                <a:gdLst>
                  <a:gd name="T0" fmla="*/ 200 w 400"/>
                  <a:gd name="T1" fmla="*/ 0 h 400"/>
                  <a:gd name="T2" fmla="*/ 200 w 400"/>
                  <a:gd name="T3" fmla="*/ 0 h 400"/>
                  <a:gd name="T4" fmla="*/ 0 w 400"/>
                  <a:gd name="T5" fmla="*/ 200 h 400"/>
                  <a:gd name="T6" fmla="*/ 200 w 400"/>
                  <a:gd name="T7" fmla="*/ 400 h 400"/>
                  <a:gd name="T8" fmla="*/ 400 w 400"/>
                  <a:gd name="T9" fmla="*/ 200 h 400"/>
                  <a:gd name="T10" fmla="*/ 200 w 400"/>
                  <a:gd name="T11" fmla="*/ 0 h 400"/>
                </a:gdLst>
                <a:ahLst/>
                <a:cxnLst>
                  <a:cxn ang="0">
                    <a:pos x="T0" y="T1"/>
                  </a:cxn>
                  <a:cxn ang="0">
                    <a:pos x="T2" y="T3"/>
                  </a:cxn>
                  <a:cxn ang="0">
                    <a:pos x="T4" y="T5"/>
                  </a:cxn>
                  <a:cxn ang="0">
                    <a:pos x="T6" y="T7"/>
                  </a:cxn>
                  <a:cxn ang="0">
                    <a:pos x="T8" y="T9"/>
                  </a:cxn>
                  <a:cxn ang="0">
                    <a:pos x="T10" y="T11"/>
                  </a:cxn>
                </a:cxnLst>
                <a:rect l="0" t="0" r="r" b="b"/>
                <a:pathLst>
                  <a:path w="400" h="400">
                    <a:moveTo>
                      <a:pt x="200" y="0"/>
                    </a:moveTo>
                    <a:lnTo>
                      <a:pt x="200" y="0"/>
                    </a:lnTo>
                    <a:cubicBezTo>
                      <a:pt x="90" y="0"/>
                      <a:pt x="0" y="89"/>
                      <a:pt x="0" y="200"/>
                    </a:cubicBezTo>
                    <a:cubicBezTo>
                      <a:pt x="0" y="310"/>
                      <a:pt x="90" y="400"/>
                      <a:pt x="200" y="400"/>
                    </a:cubicBezTo>
                    <a:cubicBezTo>
                      <a:pt x="311" y="400"/>
                      <a:pt x="400" y="310"/>
                      <a:pt x="400" y="200"/>
                    </a:cubicBezTo>
                    <a:cubicBezTo>
                      <a:pt x="400" y="89"/>
                      <a:pt x="311" y="0"/>
                      <a:pt x="200"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 name="Freeform 6">
                <a:extLst>
                  <a:ext uri="{FF2B5EF4-FFF2-40B4-BE49-F238E27FC236}">
                    <a16:creationId xmlns:a16="http://schemas.microsoft.com/office/drawing/2014/main" xmlns="" id="{3F63D435-F569-41FA-ADD7-1E1AFF96D255}"/>
                  </a:ext>
                </a:extLst>
              </p:cNvPr>
              <p:cNvSpPr>
                <a:spLocks/>
              </p:cNvSpPr>
              <p:nvPr/>
            </p:nvSpPr>
            <p:spPr bwMode="auto">
              <a:xfrm>
                <a:off x="4267200" y="1847850"/>
                <a:ext cx="44450" cy="46038"/>
              </a:xfrm>
              <a:custGeom>
                <a:avLst/>
                <a:gdLst>
                  <a:gd name="T0" fmla="*/ 200 w 400"/>
                  <a:gd name="T1" fmla="*/ 0 h 400"/>
                  <a:gd name="T2" fmla="*/ 200 w 400"/>
                  <a:gd name="T3" fmla="*/ 0 h 400"/>
                  <a:gd name="T4" fmla="*/ 0 w 400"/>
                  <a:gd name="T5" fmla="*/ 200 h 400"/>
                  <a:gd name="T6" fmla="*/ 200 w 400"/>
                  <a:gd name="T7" fmla="*/ 400 h 400"/>
                  <a:gd name="T8" fmla="*/ 400 w 400"/>
                  <a:gd name="T9" fmla="*/ 200 h 400"/>
                  <a:gd name="T10" fmla="*/ 200 w 400"/>
                  <a:gd name="T11" fmla="*/ 0 h 400"/>
                </a:gdLst>
                <a:ahLst/>
                <a:cxnLst>
                  <a:cxn ang="0">
                    <a:pos x="T0" y="T1"/>
                  </a:cxn>
                  <a:cxn ang="0">
                    <a:pos x="T2" y="T3"/>
                  </a:cxn>
                  <a:cxn ang="0">
                    <a:pos x="T4" y="T5"/>
                  </a:cxn>
                  <a:cxn ang="0">
                    <a:pos x="T6" y="T7"/>
                  </a:cxn>
                  <a:cxn ang="0">
                    <a:pos x="T8" y="T9"/>
                  </a:cxn>
                  <a:cxn ang="0">
                    <a:pos x="T10" y="T11"/>
                  </a:cxn>
                </a:cxnLst>
                <a:rect l="0" t="0" r="r" b="b"/>
                <a:pathLst>
                  <a:path w="400" h="400">
                    <a:moveTo>
                      <a:pt x="200" y="0"/>
                    </a:moveTo>
                    <a:lnTo>
                      <a:pt x="200" y="0"/>
                    </a:lnTo>
                    <a:cubicBezTo>
                      <a:pt x="90" y="0"/>
                      <a:pt x="0" y="89"/>
                      <a:pt x="0" y="200"/>
                    </a:cubicBezTo>
                    <a:cubicBezTo>
                      <a:pt x="0" y="310"/>
                      <a:pt x="90" y="400"/>
                      <a:pt x="200" y="400"/>
                    </a:cubicBezTo>
                    <a:cubicBezTo>
                      <a:pt x="311" y="400"/>
                      <a:pt x="400" y="310"/>
                      <a:pt x="400" y="200"/>
                    </a:cubicBezTo>
                    <a:cubicBezTo>
                      <a:pt x="400" y="89"/>
                      <a:pt x="311" y="0"/>
                      <a:pt x="200"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 name="Freeform 7">
                <a:extLst>
                  <a:ext uri="{FF2B5EF4-FFF2-40B4-BE49-F238E27FC236}">
                    <a16:creationId xmlns:a16="http://schemas.microsoft.com/office/drawing/2014/main" xmlns="" id="{9467BFBF-17E4-4528-9FE8-EB64B382852A}"/>
                  </a:ext>
                </a:extLst>
              </p:cNvPr>
              <p:cNvSpPr>
                <a:spLocks noEditPoints="1"/>
              </p:cNvSpPr>
              <p:nvPr/>
            </p:nvSpPr>
            <p:spPr bwMode="auto">
              <a:xfrm>
                <a:off x="4059238" y="1565275"/>
                <a:ext cx="284162" cy="269875"/>
              </a:xfrm>
              <a:custGeom>
                <a:avLst/>
                <a:gdLst>
                  <a:gd name="T0" fmla="*/ 1945 w 2526"/>
                  <a:gd name="T1" fmla="*/ 1337 h 2399"/>
                  <a:gd name="T2" fmla="*/ 1945 w 2526"/>
                  <a:gd name="T3" fmla="*/ 1337 h 2399"/>
                  <a:gd name="T4" fmla="*/ 1545 w 2526"/>
                  <a:gd name="T5" fmla="*/ 1736 h 2399"/>
                  <a:gd name="T6" fmla="*/ 1517 w 2526"/>
                  <a:gd name="T7" fmla="*/ 1736 h 2399"/>
                  <a:gd name="T8" fmla="*/ 1118 w 2526"/>
                  <a:gd name="T9" fmla="*/ 1337 h 2399"/>
                  <a:gd name="T10" fmla="*/ 1132 w 2526"/>
                  <a:gd name="T11" fmla="*/ 1303 h 2399"/>
                  <a:gd name="T12" fmla="*/ 1299 w 2526"/>
                  <a:gd name="T13" fmla="*/ 1303 h 2399"/>
                  <a:gd name="T14" fmla="*/ 1299 w 2526"/>
                  <a:gd name="T15" fmla="*/ 1055 h 2399"/>
                  <a:gd name="T16" fmla="*/ 1763 w 2526"/>
                  <a:gd name="T17" fmla="*/ 1055 h 2399"/>
                  <a:gd name="T18" fmla="*/ 1763 w 2526"/>
                  <a:gd name="T19" fmla="*/ 1303 h 2399"/>
                  <a:gd name="T20" fmla="*/ 1930 w 2526"/>
                  <a:gd name="T21" fmla="*/ 1303 h 2399"/>
                  <a:gd name="T22" fmla="*/ 1945 w 2526"/>
                  <a:gd name="T23" fmla="*/ 1337 h 2399"/>
                  <a:gd name="T24" fmla="*/ 2438 w 2526"/>
                  <a:gd name="T25" fmla="*/ 799 h 2399"/>
                  <a:gd name="T26" fmla="*/ 2438 w 2526"/>
                  <a:gd name="T27" fmla="*/ 799 h 2399"/>
                  <a:gd name="T28" fmla="*/ 695 w 2526"/>
                  <a:gd name="T29" fmla="*/ 799 h 2399"/>
                  <a:gd name="T30" fmla="*/ 548 w 2526"/>
                  <a:gd name="T31" fmla="*/ 63 h 2399"/>
                  <a:gd name="T32" fmla="*/ 469 w 2526"/>
                  <a:gd name="T33" fmla="*/ 0 h 2399"/>
                  <a:gd name="T34" fmla="*/ 91 w 2526"/>
                  <a:gd name="T35" fmla="*/ 0 h 2399"/>
                  <a:gd name="T36" fmla="*/ 8 w 2526"/>
                  <a:gd name="T37" fmla="*/ 65 h 2399"/>
                  <a:gd name="T38" fmla="*/ 87 w 2526"/>
                  <a:gd name="T39" fmla="*/ 159 h 2399"/>
                  <a:gd name="T40" fmla="*/ 403 w 2526"/>
                  <a:gd name="T41" fmla="*/ 159 h 2399"/>
                  <a:gd name="T42" fmla="*/ 706 w 2526"/>
                  <a:gd name="T43" fmla="*/ 1670 h 2399"/>
                  <a:gd name="T44" fmla="*/ 813 w 2526"/>
                  <a:gd name="T45" fmla="*/ 1791 h 2399"/>
                  <a:gd name="T46" fmla="*/ 812 w 2526"/>
                  <a:gd name="T47" fmla="*/ 1801 h 2399"/>
                  <a:gd name="T48" fmla="*/ 532 w 2526"/>
                  <a:gd name="T49" fmla="*/ 2089 h 2399"/>
                  <a:gd name="T50" fmla="*/ 831 w 2526"/>
                  <a:gd name="T51" fmla="*/ 2399 h 2399"/>
                  <a:gd name="T52" fmla="*/ 2251 w 2526"/>
                  <a:gd name="T53" fmla="*/ 2399 h 2399"/>
                  <a:gd name="T54" fmla="*/ 2331 w 2526"/>
                  <a:gd name="T55" fmla="*/ 2319 h 2399"/>
                  <a:gd name="T56" fmla="*/ 2251 w 2526"/>
                  <a:gd name="T57" fmla="*/ 2239 h 2399"/>
                  <a:gd name="T58" fmla="*/ 835 w 2526"/>
                  <a:gd name="T59" fmla="*/ 2239 h 2399"/>
                  <a:gd name="T60" fmla="*/ 694 w 2526"/>
                  <a:gd name="T61" fmla="*/ 2128 h 2399"/>
                  <a:gd name="T62" fmla="*/ 831 w 2526"/>
                  <a:gd name="T63" fmla="*/ 1959 h 2399"/>
                  <a:gd name="T64" fmla="*/ 1531 w 2526"/>
                  <a:gd name="T65" fmla="*/ 1959 h 2399"/>
                  <a:gd name="T66" fmla="*/ 2171 w 2526"/>
                  <a:gd name="T67" fmla="*/ 1959 h 2399"/>
                  <a:gd name="T68" fmla="*/ 2331 w 2526"/>
                  <a:gd name="T69" fmla="*/ 1799 h 2399"/>
                  <a:gd name="T70" fmla="*/ 2516 w 2526"/>
                  <a:gd name="T71" fmla="*/ 895 h 2399"/>
                  <a:gd name="T72" fmla="*/ 2438 w 2526"/>
                  <a:gd name="T73" fmla="*/ 799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26" h="2399">
                    <a:moveTo>
                      <a:pt x="1945" y="1337"/>
                    </a:moveTo>
                    <a:lnTo>
                      <a:pt x="1945" y="1337"/>
                    </a:lnTo>
                    <a:lnTo>
                      <a:pt x="1545" y="1736"/>
                    </a:lnTo>
                    <a:cubicBezTo>
                      <a:pt x="1538" y="1744"/>
                      <a:pt x="1525" y="1744"/>
                      <a:pt x="1517" y="1736"/>
                    </a:cubicBezTo>
                    <a:lnTo>
                      <a:pt x="1118" y="1337"/>
                    </a:lnTo>
                    <a:cubicBezTo>
                      <a:pt x="1105" y="1325"/>
                      <a:pt x="1114" y="1303"/>
                      <a:pt x="1132" y="1303"/>
                    </a:cubicBezTo>
                    <a:lnTo>
                      <a:pt x="1299" y="1303"/>
                    </a:lnTo>
                    <a:lnTo>
                      <a:pt x="1299" y="1055"/>
                    </a:lnTo>
                    <a:lnTo>
                      <a:pt x="1763" y="1055"/>
                    </a:lnTo>
                    <a:lnTo>
                      <a:pt x="1763" y="1303"/>
                    </a:lnTo>
                    <a:lnTo>
                      <a:pt x="1930" y="1303"/>
                    </a:lnTo>
                    <a:cubicBezTo>
                      <a:pt x="1948" y="1303"/>
                      <a:pt x="1957" y="1325"/>
                      <a:pt x="1945" y="1337"/>
                    </a:cubicBezTo>
                    <a:close/>
                    <a:moveTo>
                      <a:pt x="2438" y="799"/>
                    </a:moveTo>
                    <a:lnTo>
                      <a:pt x="2438" y="799"/>
                    </a:lnTo>
                    <a:lnTo>
                      <a:pt x="695" y="799"/>
                    </a:lnTo>
                    <a:lnTo>
                      <a:pt x="548" y="63"/>
                    </a:lnTo>
                    <a:cubicBezTo>
                      <a:pt x="540" y="25"/>
                      <a:pt x="507" y="0"/>
                      <a:pt x="469" y="0"/>
                    </a:cubicBezTo>
                    <a:lnTo>
                      <a:pt x="91" y="0"/>
                    </a:lnTo>
                    <a:cubicBezTo>
                      <a:pt x="51" y="0"/>
                      <a:pt x="14" y="26"/>
                      <a:pt x="8" y="65"/>
                    </a:cubicBezTo>
                    <a:cubicBezTo>
                      <a:pt x="0" y="115"/>
                      <a:pt x="38" y="159"/>
                      <a:pt x="87" y="159"/>
                    </a:cubicBezTo>
                    <a:lnTo>
                      <a:pt x="403" y="159"/>
                    </a:lnTo>
                    <a:lnTo>
                      <a:pt x="706" y="1670"/>
                    </a:lnTo>
                    <a:cubicBezTo>
                      <a:pt x="717" y="1728"/>
                      <a:pt x="759" y="1773"/>
                      <a:pt x="813" y="1791"/>
                    </a:cubicBezTo>
                    <a:cubicBezTo>
                      <a:pt x="819" y="1793"/>
                      <a:pt x="818" y="1801"/>
                      <a:pt x="812" y="1801"/>
                    </a:cubicBezTo>
                    <a:cubicBezTo>
                      <a:pt x="640" y="1823"/>
                      <a:pt x="536" y="1950"/>
                      <a:pt x="532" y="2089"/>
                    </a:cubicBezTo>
                    <a:cubicBezTo>
                      <a:pt x="526" y="2259"/>
                      <a:pt x="663" y="2399"/>
                      <a:pt x="831" y="2399"/>
                    </a:cubicBezTo>
                    <a:lnTo>
                      <a:pt x="2251" y="2399"/>
                    </a:lnTo>
                    <a:cubicBezTo>
                      <a:pt x="2296" y="2399"/>
                      <a:pt x="2331" y="2363"/>
                      <a:pt x="2331" y="2319"/>
                    </a:cubicBezTo>
                    <a:cubicBezTo>
                      <a:pt x="2331" y="2274"/>
                      <a:pt x="2296" y="2239"/>
                      <a:pt x="2251" y="2239"/>
                    </a:cubicBezTo>
                    <a:lnTo>
                      <a:pt x="835" y="2239"/>
                    </a:lnTo>
                    <a:cubicBezTo>
                      <a:pt x="769" y="2239"/>
                      <a:pt x="708" y="2193"/>
                      <a:pt x="694" y="2128"/>
                    </a:cubicBezTo>
                    <a:cubicBezTo>
                      <a:pt x="676" y="2038"/>
                      <a:pt x="745" y="1959"/>
                      <a:pt x="831" y="1959"/>
                    </a:cubicBezTo>
                    <a:lnTo>
                      <a:pt x="1531" y="1959"/>
                    </a:lnTo>
                    <a:lnTo>
                      <a:pt x="2171" y="1959"/>
                    </a:lnTo>
                    <a:cubicBezTo>
                      <a:pt x="2260" y="1959"/>
                      <a:pt x="2331" y="1887"/>
                      <a:pt x="2331" y="1799"/>
                    </a:cubicBezTo>
                    <a:lnTo>
                      <a:pt x="2516" y="895"/>
                    </a:lnTo>
                    <a:cubicBezTo>
                      <a:pt x="2526" y="845"/>
                      <a:pt x="2488" y="799"/>
                      <a:pt x="2438" y="79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cxnSp>
        <p:nvCxnSpPr>
          <p:cNvPr id="41" name="Gerade Verbindung 50">
            <a:extLst>
              <a:ext uri="{FF2B5EF4-FFF2-40B4-BE49-F238E27FC236}">
                <a16:creationId xmlns:a16="http://schemas.microsoft.com/office/drawing/2014/main" xmlns="" id="{8B9EBE44-83DA-4DEC-9B39-81FF996F9D59}"/>
              </a:ext>
            </a:extLst>
          </p:cNvPr>
          <p:cNvCxnSpPr>
            <a:cxnSpLocks/>
          </p:cNvCxnSpPr>
          <p:nvPr/>
        </p:nvCxnSpPr>
        <p:spPr>
          <a:xfrm>
            <a:off x="4846320" y="1368847"/>
            <a:ext cx="2149385" cy="0"/>
          </a:xfrm>
          <a:prstGeom prst="line">
            <a:avLst/>
          </a:prstGeom>
          <a:ln w="1905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50">
            <a:extLst>
              <a:ext uri="{FF2B5EF4-FFF2-40B4-BE49-F238E27FC236}">
                <a16:creationId xmlns:a16="http://schemas.microsoft.com/office/drawing/2014/main" xmlns="" id="{456067F7-6AAB-445E-9A6F-8BD814B0BC55}"/>
              </a:ext>
            </a:extLst>
          </p:cNvPr>
          <p:cNvCxnSpPr>
            <a:cxnSpLocks/>
          </p:cNvCxnSpPr>
          <p:nvPr/>
        </p:nvCxnSpPr>
        <p:spPr>
          <a:xfrm>
            <a:off x="1880553" y="1368847"/>
            <a:ext cx="2377985" cy="0"/>
          </a:xfrm>
          <a:prstGeom prst="line">
            <a:avLst/>
          </a:prstGeom>
          <a:ln w="19050">
            <a:solidFill>
              <a:schemeClr val="bg1"/>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43" name="Gruppieren 42">
            <a:extLst>
              <a:ext uri="{FF2B5EF4-FFF2-40B4-BE49-F238E27FC236}">
                <a16:creationId xmlns:a16="http://schemas.microsoft.com/office/drawing/2014/main" xmlns="" id="{A1816BDE-4082-4BD4-9199-3765A3CF8DA5}"/>
              </a:ext>
            </a:extLst>
          </p:cNvPr>
          <p:cNvGrpSpPr/>
          <p:nvPr/>
        </p:nvGrpSpPr>
        <p:grpSpPr>
          <a:xfrm>
            <a:off x="652824" y="1845819"/>
            <a:ext cx="2308628" cy="646331"/>
            <a:chOff x="652824" y="2119057"/>
            <a:chExt cx="2308628" cy="646331"/>
          </a:xfrm>
        </p:grpSpPr>
        <p:sp>
          <p:nvSpPr>
            <p:cNvPr id="44" name="Rechteck 43">
              <a:extLst>
                <a:ext uri="{FF2B5EF4-FFF2-40B4-BE49-F238E27FC236}">
                  <a16:creationId xmlns:a16="http://schemas.microsoft.com/office/drawing/2014/main" xmlns="" id="{ACFDE8CB-095B-456B-B2F3-DF50E1D4AFB5}"/>
                </a:ext>
              </a:extLst>
            </p:cNvPr>
            <p:cNvSpPr/>
            <p:nvPr/>
          </p:nvSpPr>
          <p:spPr>
            <a:xfrm>
              <a:off x="793499" y="2119057"/>
              <a:ext cx="2167953" cy="646331"/>
            </a:xfrm>
            <a:prstGeom prst="rect">
              <a:avLst/>
            </a:prstGeom>
          </p:spPr>
          <p:txBody>
            <a:bodyPr wrap="square">
              <a:spAutoFit/>
            </a:bodyPr>
            <a:lstStyle/>
            <a:p>
              <a:pPr>
                <a:spcBef>
                  <a:spcPts val="0"/>
                </a:spcBef>
                <a:spcAft>
                  <a:spcPts val="3000"/>
                </a:spcAft>
              </a:pPr>
              <a:r>
                <a:rPr lang="de-DE" sz="1200">
                  <a:solidFill>
                    <a:schemeClr val="bg1"/>
                  </a:solidFill>
                </a:rPr>
                <a:t>Ihre Patienten erstellen unter </a:t>
              </a:r>
              <a:r>
                <a:rPr lang="de-DE" sz="1200" b="1">
                  <a:solidFill>
                    <a:schemeClr val="bg1"/>
                  </a:solidFill>
                </a:rPr>
                <a:t>www.FreeStyleLibre.de</a:t>
              </a:r>
              <a:r>
                <a:rPr lang="de-DE" sz="1200">
                  <a:solidFill>
                    <a:schemeClr val="bg1"/>
                  </a:solidFill>
                </a:rPr>
                <a:t> ein Kundenkonto.</a:t>
              </a:r>
            </a:p>
          </p:txBody>
        </p:sp>
        <p:sp>
          <p:nvSpPr>
            <p:cNvPr id="45" name="object 50">
              <a:extLst>
                <a:ext uri="{FF2B5EF4-FFF2-40B4-BE49-F238E27FC236}">
                  <a16:creationId xmlns:a16="http://schemas.microsoft.com/office/drawing/2014/main" xmlns="" id="{3F310367-6DEE-4EE0-9EE4-00A3DA72FDF4}"/>
                </a:ext>
              </a:extLst>
            </p:cNvPr>
            <p:cNvSpPr/>
            <p:nvPr/>
          </p:nvSpPr>
          <p:spPr>
            <a:xfrm>
              <a:off x="652824" y="2187275"/>
              <a:ext cx="120127" cy="264428"/>
            </a:xfrm>
            <a:custGeom>
              <a:avLst/>
              <a:gdLst/>
              <a:ahLst/>
              <a:cxnLst/>
              <a:rect l="l" t="t" r="r" b="b"/>
              <a:pathLst>
                <a:path w="208279" h="458469">
                  <a:moveTo>
                    <a:pt x="208026" y="0"/>
                  </a:moveTo>
                  <a:lnTo>
                    <a:pt x="134099" y="0"/>
                  </a:lnTo>
                  <a:lnTo>
                    <a:pt x="117839" y="44010"/>
                  </a:lnTo>
                  <a:lnTo>
                    <a:pt x="87414" y="72445"/>
                  </a:lnTo>
                  <a:lnTo>
                    <a:pt x="46806" y="87391"/>
                  </a:lnTo>
                  <a:lnTo>
                    <a:pt x="0" y="90932"/>
                  </a:lnTo>
                  <a:lnTo>
                    <a:pt x="0" y="160921"/>
                  </a:lnTo>
                  <a:lnTo>
                    <a:pt x="115138" y="160921"/>
                  </a:lnTo>
                  <a:lnTo>
                    <a:pt x="115138" y="457911"/>
                  </a:lnTo>
                  <a:lnTo>
                    <a:pt x="208026" y="457911"/>
                  </a:lnTo>
                  <a:lnTo>
                    <a:pt x="208026" y="0"/>
                  </a:lnTo>
                  <a:close/>
                </a:path>
              </a:pathLst>
            </a:custGeom>
            <a:solidFill>
              <a:srgbClr val="D1D3D4"/>
            </a:solidFill>
          </p:spPr>
          <p:txBody>
            <a:bodyPr wrap="square" lIns="0" tIns="0" rIns="0" bIns="0" rtlCol="0"/>
            <a:lstStyle/>
            <a:p>
              <a:endParaRPr>
                <a:latin typeface="Arial" panose="020B0604020202020204" pitchFamily="34" charset="0"/>
              </a:endParaRPr>
            </a:p>
          </p:txBody>
        </p:sp>
      </p:grpSp>
      <p:grpSp>
        <p:nvGrpSpPr>
          <p:cNvPr id="46" name="Gruppieren 45">
            <a:extLst>
              <a:ext uri="{FF2B5EF4-FFF2-40B4-BE49-F238E27FC236}">
                <a16:creationId xmlns:a16="http://schemas.microsoft.com/office/drawing/2014/main" xmlns="" id="{C33DC951-EAF1-4AF9-AD71-DFF5694C38A5}"/>
              </a:ext>
            </a:extLst>
          </p:cNvPr>
          <p:cNvGrpSpPr/>
          <p:nvPr/>
        </p:nvGrpSpPr>
        <p:grpSpPr>
          <a:xfrm>
            <a:off x="3212693" y="1845819"/>
            <a:ext cx="2845385" cy="830997"/>
            <a:chOff x="2904217" y="2119057"/>
            <a:chExt cx="2845385" cy="830997"/>
          </a:xfrm>
        </p:grpSpPr>
        <p:sp>
          <p:nvSpPr>
            <p:cNvPr id="47" name="Rechteck 46">
              <a:extLst>
                <a:ext uri="{FF2B5EF4-FFF2-40B4-BE49-F238E27FC236}">
                  <a16:creationId xmlns:a16="http://schemas.microsoft.com/office/drawing/2014/main" xmlns="" id="{22AB4914-0F5E-4C7D-9FEA-86A71657AED2}"/>
                </a:ext>
              </a:extLst>
            </p:cNvPr>
            <p:cNvSpPr/>
            <p:nvPr/>
          </p:nvSpPr>
          <p:spPr>
            <a:xfrm>
              <a:off x="3113071" y="2119057"/>
              <a:ext cx="2636531" cy="830997"/>
            </a:xfrm>
            <a:prstGeom prst="rect">
              <a:avLst/>
            </a:prstGeom>
          </p:spPr>
          <p:txBody>
            <a:bodyPr wrap="square">
              <a:spAutoFit/>
            </a:bodyPr>
            <a:lstStyle/>
            <a:p>
              <a:pPr>
                <a:spcBef>
                  <a:spcPts val="0"/>
                </a:spcBef>
                <a:spcAft>
                  <a:spcPts val="3000"/>
                </a:spcAft>
              </a:pPr>
              <a:r>
                <a:rPr lang="de-DE" sz="1200">
                  <a:solidFill>
                    <a:schemeClr val="bg1"/>
                  </a:solidFill>
                </a:rPr>
                <a:t>Anschließend wählen sie die Produkte aus, die sie bestellen möchten, und legen die gewünschte Anzahl in den Warenkorb. </a:t>
              </a:r>
            </a:p>
          </p:txBody>
        </p:sp>
        <p:sp>
          <p:nvSpPr>
            <p:cNvPr id="48" name="object 51">
              <a:extLst>
                <a:ext uri="{FF2B5EF4-FFF2-40B4-BE49-F238E27FC236}">
                  <a16:creationId xmlns:a16="http://schemas.microsoft.com/office/drawing/2014/main" xmlns="" id="{8C03C1C6-6976-41FD-BEDF-AE7E66BF039F}"/>
                </a:ext>
              </a:extLst>
            </p:cNvPr>
            <p:cNvSpPr/>
            <p:nvPr/>
          </p:nvSpPr>
          <p:spPr>
            <a:xfrm>
              <a:off x="2904217" y="2169677"/>
              <a:ext cx="194108" cy="269553"/>
            </a:xfrm>
            <a:custGeom>
              <a:avLst/>
              <a:gdLst/>
              <a:ahLst/>
              <a:cxnLst/>
              <a:rect l="l" t="t" r="r" b="b"/>
              <a:pathLst>
                <a:path w="336550" h="467360">
                  <a:moveTo>
                    <a:pt x="317211" y="79806"/>
                  </a:moveTo>
                  <a:lnTo>
                    <a:pt x="172034" y="79806"/>
                  </a:lnTo>
                  <a:lnTo>
                    <a:pt x="199607" y="84682"/>
                  </a:lnTo>
                  <a:lnTo>
                    <a:pt x="221349" y="98696"/>
                  </a:lnTo>
                  <a:lnTo>
                    <a:pt x="235608" y="120928"/>
                  </a:lnTo>
                  <a:lnTo>
                    <a:pt x="240728" y="150456"/>
                  </a:lnTo>
                  <a:lnTo>
                    <a:pt x="231314" y="187714"/>
                  </a:lnTo>
                  <a:lnTo>
                    <a:pt x="207610" y="216936"/>
                  </a:lnTo>
                  <a:lnTo>
                    <a:pt x="176424" y="240884"/>
                  </a:lnTo>
                  <a:lnTo>
                    <a:pt x="144564" y="262318"/>
                  </a:lnTo>
                  <a:lnTo>
                    <a:pt x="106374" y="288931"/>
                  </a:lnTo>
                  <a:lnTo>
                    <a:pt x="71908" y="315836"/>
                  </a:lnTo>
                  <a:lnTo>
                    <a:pt x="42602" y="345066"/>
                  </a:lnTo>
                  <a:lnTo>
                    <a:pt x="19891" y="378658"/>
                  </a:lnTo>
                  <a:lnTo>
                    <a:pt x="5212" y="418647"/>
                  </a:lnTo>
                  <a:lnTo>
                    <a:pt x="0" y="467067"/>
                  </a:lnTo>
                  <a:lnTo>
                    <a:pt x="336232" y="467067"/>
                  </a:lnTo>
                  <a:lnTo>
                    <a:pt x="336232" y="387261"/>
                  </a:lnTo>
                  <a:lnTo>
                    <a:pt x="119710" y="387261"/>
                  </a:lnTo>
                  <a:lnTo>
                    <a:pt x="148059" y="355420"/>
                  </a:lnTo>
                  <a:lnTo>
                    <a:pt x="181282" y="328898"/>
                  </a:lnTo>
                  <a:lnTo>
                    <a:pt x="251685" y="281941"/>
                  </a:lnTo>
                  <a:lnTo>
                    <a:pt x="283528" y="256569"/>
                  </a:lnTo>
                  <a:lnTo>
                    <a:pt x="309576" y="226642"/>
                  </a:lnTo>
                  <a:lnTo>
                    <a:pt x="327161" y="189694"/>
                  </a:lnTo>
                  <a:lnTo>
                    <a:pt x="333616" y="143255"/>
                  </a:lnTo>
                  <a:lnTo>
                    <a:pt x="325326" y="93946"/>
                  </a:lnTo>
                  <a:lnTo>
                    <a:pt x="317211" y="79806"/>
                  </a:lnTo>
                  <a:close/>
                </a:path>
                <a:path w="336550" h="467360">
                  <a:moveTo>
                    <a:pt x="176618" y="0"/>
                  </a:moveTo>
                  <a:lnTo>
                    <a:pt x="125926" y="6445"/>
                  </a:lnTo>
                  <a:lnTo>
                    <a:pt x="83972" y="24738"/>
                  </a:lnTo>
                  <a:lnTo>
                    <a:pt x="51103" y="53316"/>
                  </a:lnTo>
                  <a:lnTo>
                    <a:pt x="27664" y="90615"/>
                  </a:lnTo>
                  <a:lnTo>
                    <a:pt x="14003" y="135074"/>
                  </a:lnTo>
                  <a:lnTo>
                    <a:pt x="10464" y="185127"/>
                  </a:lnTo>
                  <a:lnTo>
                    <a:pt x="99428" y="185127"/>
                  </a:lnTo>
                  <a:lnTo>
                    <a:pt x="103047" y="148247"/>
                  </a:lnTo>
                  <a:lnTo>
                    <a:pt x="115128" y="114312"/>
                  </a:lnTo>
                  <a:lnTo>
                    <a:pt x="137511" y="89455"/>
                  </a:lnTo>
                  <a:lnTo>
                    <a:pt x="172034" y="79806"/>
                  </a:lnTo>
                  <a:lnTo>
                    <a:pt x="317211" y="79806"/>
                  </a:lnTo>
                  <a:lnTo>
                    <a:pt x="302467" y="54117"/>
                  </a:lnTo>
                  <a:lnTo>
                    <a:pt x="268053" y="24618"/>
                  </a:lnTo>
                  <a:lnTo>
                    <a:pt x="225099" y="6295"/>
                  </a:lnTo>
                  <a:lnTo>
                    <a:pt x="176618" y="0"/>
                  </a:lnTo>
                  <a:close/>
                </a:path>
              </a:pathLst>
            </a:custGeom>
            <a:solidFill>
              <a:srgbClr val="D1D3D4"/>
            </a:solidFill>
          </p:spPr>
          <p:txBody>
            <a:bodyPr wrap="square" lIns="0" tIns="0" rIns="0" bIns="0" rtlCol="0"/>
            <a:lstStyle/>
            <a:p>
              <a:endParaRPr>
                <a:latin typeface="Arial" panose="020B0604020202020204" pitchFamily="34" charset="0"/>
              </a:endParaRPr>
            </a:p>
          </p:txBody>
        </p:sp>
      </p:grpSp>
      <p:grpSp>
        <p:nvGrpSpPr>
          <p:cNvPr id="49" name="Gruppieren 48">
            <a:extLst>
              <a:ext uri="{FF2B5EF4-FFF2-40B4-BE49-F238E27FC236}">
                <a16:creationId xmlns:a16="http://schemas.microsoft.com/office/drawing/2014/main" xmlns="" id="{626A388D-A5D4-4E6D-87BD-A2CF56898FF2}"/>
              </a:ext>
            </a:extLst>
          </p:cNvPr>
          <p:cNvGrpSpPr/>
          <p:nvPr/>
        </p:nvGrpSpPr>
        <p:grpSpPr>
          <a:xfrm>
            <a:off x="6058017" y="1845819"/>
            <a:ext cx="2582746" cy="830997"/>
            <a:chOff x="6058017" y="2030921"/>
            <a:chExt cx="2582746" cy="830997"/>
          </a:xfrm>
        </p:grpSpPr>
        <p:sp>
          <p:nvSpPr>
            <p:cNvPr id="50" name="Rechteck 49">
              <a:extLst>
                <a:ext uri="{FF2B5EF4-FFF2-40B4-BE49-F238E27FC236}">
                  <a16:creationId xmlns:a16="http://schemas.microsoft.com/office/drawing/2014/main" xmlns="" id="{8EC2C247-71B6-4AB7-9C50-73A9393770B0}"/>
                </a:ext>
              </a:extLst>
            </p:cNvPr>
            <p:cNvSpPr/>
            <p:nvPr/>
          </p:nvSpPr>
          <p:spPr>
            <a:xfrm>
              <a:off x="6275798" y="2030921"/>
              <a:ext cx="2364965" cy="830997"/>
            </a:xfrm>
            <a:prstGeom prst="rect">
              <a:avLst/>
            </a:prstGeom>
          </p:spPr>
          <p:txBody>
            <a:bodyPr wrap="square">
              <a:spAutoFit/>
            </a:bodyPr>
            <a:lstStyle/>
            <a:p>
              <a:pPr>
                <a:spcBef>
                  <a:spcPts val="0"/>
                </a:spcBef>
                <a:spcAft>
                  <a:spcPts val="3000"/>
                </a:spcAft>
              </a:pPr>
              <a:r>
                <a:rPr lang="de-DE" sz="1200">
                  <a:solidFill>
                    <a:schemeClr val="bg1"/>
                  </a:solidFill>
                </a:rPr>
                <a:t>An der Kasse wählen sie die Option </a:t>
              </a:r>
              <a:r>
                <a:rPr lang="de-DE" sz="1200" b="1">
                  <a:solidFill>
                    <a:schemeClr val="bg1"/>
                  </a:solidFill>
                </a:rPr>
                <a:t>„Selbstzahler“ </a:t>
              </a:r>
              <a:r>
                <a:rPr lang="de-DE" sz="1200">
                  <a:solidFill>
                    <a:schemeClr val="bg1"/>
                  </a:solidFill>
                </a:rPr>
                <a:t>aus und schließen die Bestellung kostenpflichtig ab.</a:t>
              </a:r>
            </a:p>
          </p:txBody>
        </p:sp>
        <p:sp>
          <p:nvSpPr>
            <p:cNvPr id="51" name="object 52">
              <a:extLst>
                <a:ext uri="{FF2B5EF4-FFF2-40B4-BE49-F238E27FC236}">
                  <a16:creationId xmlns:a16="http://schemas.microsoft.com/office/drawing/2014/main" xmlns="" id="{F1AF7824-13AA-45AB-966D-A3AA38E4977B}"/>
                </a:ext>
              </a:extLst>
            </p:cNvPr>
            <p:cNvSpPr/>
            <p:nvPr/>
          </p:nvSpPr>
          <p:spPr>
            <a:xfrm>
              <a:off x="6058017" y="2099139"/>
              <a:ext cx="196305" cy="274680"/>
            </a:xfrm>
            <a:custGeom>
              <a:avLst/>
              <a:gdLst/>
              <a:ahLst/>
              <a:cxnLst/>
              <a:rect l="l" t="t" r="r" b="b"/>
              <a:pathLst>
                <a:path w="340360" h="476250">
                  <a:moveTo>
                    <a:pt x="88315" y="309422"/>
                  </a:moveTo>
                  <a:lnTo>
                    <a:pt x="0" y="309422"/>
                  </a:lnTo>
                  <a:lnTo>
                    <a:pt x="4787" y="358348"/>
                  </a:lnTo>
                  <a:lnTo>
                    <a:pt x="20404" y="399477"/>
                  </a:lnTo>
                  <a:lnTo>
                    <a:pt x="45796" y="432319"/>
                  </a:lnTo>
                  <a:lnTo>
                    <a:pt x="79908" y="456384"/>
                  </a:lnTo>
                  <a:lnTo>
                    <a:pt x="121687" y="471182"/>
                  </a:lnTo>
                  <a:lnTo>
                    <a:pt x="170078" y="476224"/>
                  </a:lnTo>
                  <a:lnTo>
                    <a:pt x="213572" y="471757"/>
                  </a:lnTo>
                  <a:lnTo>
                    <a:pt x="253721" y="458587"/>
                  </a:lnTo>
                  <a:lnTo>
                    <a:pt x="288490" y="437057"/>
                  </a:lnTo>
                  <a:lnTo>
                    <a:pt x="315844" y="407514"/>
                  </a:lnTo>
                  <a:lnTo>
                    <a:pt x="319607" y="399694"/>
                  </a:lnTo>
                  <a:lnTo>
                    <a:pt x="168770" y="399694"/>
                  </a:lnTo>
                  <a:lnTo>
                    <a:pt x="133848" y="392579"/>
                  </a:lnTo>
                  <a:lnTo>
                    <a:pt x="109164" y="373199"/>
                  </a:lnTo>
                  <a:lnTo>
                    <a:pt x="94169" y="344498"/>
                  </a:lnTo>
                  <a:lnTo>
                    <a:pt x="88315" y="309422"/>
                  </a:lnTo>
                  <a:close/>
                </a:path>
                <a:path w="340360" h="476250">
                  <a:moveTo>
                    <a:pt x="310280" y="76530"/>
                  </a:moveTo>
                  <a:lnTo>
                    <a:pt x="170078" y="76530"/>
                  </a:lnTo>
                  <a:lnTo>
                    <a:pt x="194552" y="80517"/>
                  </a:lnTo>
                  <a:lnTo>
                    <a:pt x="215222" y="92232"/>
                  </a:lnTo>
                  <a:lnTo>
                    <a:pt x="229512" y="111307"/>
                  </a:lnTo>
                  <a:lnTo>
                    <a:pt x="234848" y="137375"/>
                  </a:lnTo>
                  <a:lnTo>
                    <a:pt x="225229" y="168808"/>
                  </a:lnTo>
                  <a:lnTo>
                    <a:pt x="201075" y="186685"/>
                  </a:lnTo>
                  <a:lnTo>
                    <a:pt x="169440" y="194134"/>
                  </a:lnTo>
                  <a:lnTo>
                    <a:pt x="137375" y="194284"/>
                  </a:lnTo>
                  <a:lnTo>
                    <a:pt x="137375" y="259702"/>
                  </a:lnTo>
                  <a:lnTo>
                    <a:pt x="172975" y="260581"/>
                  </a:lnTo>
                  <a:lnTo>
                    <a:pt x="207286" y="267716"/>
                  </a:lnTo>
                  <a:lnTo>
                    <a:pt x="233134" y="287852"/>
                  </a:lnTo>
                  <a:lnTo>
                    <a:pt x="243344" y="327736"/>
                  </a:lnTo>
                  <a:lnTo>
                    <a:pt x="237580" y="357469"/>
                  </a:lnTo>
                  <a:lnTo>
                    <a:pt x="221759" y="380150"/>
                  </a:lnTo>
                  <a:lnTo>
                    <a:pt x="198087" y="394614"/>
                  </a:lnTo>
                  <a:lnTo>
                    <a:pt x="168770" y="399694"/>
                  </a:lnTo>
                  <a:lnTo>
                    <a:pt x="319607" y="399694"/>
                  </a:lnTo>
                  <a:lnTo>
                    <a:pt x="333749" y="370303"/>
                  </a:lnTo>
                  <a:lnTo>
                    <a:pt x="340169" y="325767"/>
                  </a:lnTo>
                  <a:lnTo>
                    <a:pt x="334578" y="289279"/>
                  </a:lnTo>
                  <a:lnTo>
                    <a:pt x="318500" y="258554"/>
                  </a:lnTo>
                  <a:lnTo>
                    <a:pt x="292977" y="235433"/>
                  </a:lnTo>
                  <a:lnTo>
                    <a:pt x="259054" y="221754"/>
                  </a:lnTo>
                  <a:lnTo>
                    <a:pt x="259054" y="220446"/>
                  </a:lnTo>
                  <a:lnTo>
                    <a:pt x="287009" y="206755"/>
                  </a:lnTo>
                  <a:lnTo>
                    <a:pt x="307054" y="185456"/>
                  </a:lnTo>
                  <a:lnTo>
                    <a:pt x="319126" y="158269"/>
                  </a:lnTo>
                  <a:lnTo>
                    <a:pt x="323164" y="126911"/>
                  </a:lnTo>
                  <a:lnTo>
                    <a:pt x="314209" y="82310"/>
                  </a:lnTo>
                  <a:lnTo>
                    <a:pt x="310280" y="76530"/>
                  </a:lnTo>
                  <a:close/>
                </a:path>
                <a:path w="340360" h="476250">
                  <a:moveTo>
                    <a:pt x="169430" y="0"/>
                  </a:moveTo>
                  <a:lnTo>
                    <a:pt x="116855" y="7420"/>
                  </a:lnTo>
                  <a:lnTo>
                    <a:pt x="73669" y="28595"/>
                  </a:lnTo>
                  <a:lnTo>
                    <a:pt x="40940" y="61889"/>
                  </a:lnTo>
                  <a:lnTo>
                    <a:pt x="19736" y="105670"/>
                  </a:lnTo>
                  <a:lnTo>
                    <a:pt x="11125" y="158305"/>
                  </a:lnTo>
                  <a:lnTo>
                    <a:pt x="99428" y="158305"/>
                  </a:lnTo>
                  <a:lnTo>
                    <a:pt x="103571" y="125655"/>
                  </a:lnTo>
                  <a:lnTo>
                    <a:pt x="116851" y="99753"/>
                  </a:lnTo>
                  <a:lnTo>
                    <a:pt x="139081" y="82683"/>
                  </a:lnTo>
                  <a:lnTo>
                    <a:pt x="170078" y="76530"/>
                  </a:lnTo>
                  <a:lnTo>
                    <a:pt x="310280" y="76530"/>
                  </a:lnTo>
                  <a:lnTo>
                    <a:pt x="290150" y="46911"/>
                  </a:lnTo>
                  <a:lnTo>
                    <a:pt x="255195" y="21121"/>
                  </a:lnTo>
                  <a:lnTo>
                    <a:pt x="213553" y="5348"/>
                  </a:lnTo>
                  <a:lnTo>
                    <a:pt x="169430" y="0"/>
                  </a:lnTo>
                  <a:close/>
                </a:path>
              </a:pathLst>
            </a:custGeom>
            <a:solidFill>
              <a:srgbClr val="D1D3D4"/>
            </a:solidFill>
          </p:spPr>
          <p:txBody>
            <a:bodyPr wrap="square" lIns="0" tIns="0" rIns="0" bIns="0" rtlCol="0"/>
            <a:lstStyle/>
            <a:p>
              <a:endParaRPr>
                <a:latin typeface="Arial" panose="020B0604020202020204" pitchFamily="34" charset="0"/>
              </a:endParaRPr>
            </a:p>
          </p:txBody>
        </p:sp>
      </p:grpSp>
      <p:grpSp>
        <p:nvGrpSpPr>
          <p:cNvPr id="52" name="Gruppieren 51">
            <a:extLst>
              <a:ext uri="{FF2B5EF4-FFF2-40B4-BE49-F238E27FC236}">
                <a16:creationId xmlns:a16="http://schemas.microsoft.com/office/drawing/2014/main" xmlns="" id="{74457788-5527-4265-824B-FD57A97A2C60}"/>
              </a:ext>
            </a:extLst>
          </p:cNvPr>
          <p:cNvGrpSpPr/>
          <p:nvPr/>
        </p:nvGrpSpPr>
        <p:grpSpPr>
          <a:xfrm>
            <a:off x="6406400" y="2759514"/>
            <a:ext cx="1973745" cy="1728506"/>
            <a:chOff x="6033997" y="1203325"/>
            <a:chExt cx="2619556" cy="2294074"/>
          </a:xfrm>
        </p:grpSpPr>
        <p:pic>
          <p:nvPicPr>
            <p:cNvPr id="53" name="Grafik 52" descr="Ein Bild, das Screenshot, Bildschirm enthält.&#10;&#10;Automatisch generierte Beschreibung">
              <a:extLst>
                <a:ext uri="{FF2B5EF4-FFF2-40B4-BE49-F238E27FC236}">
                  <a16:creationId xmlns:a16="http://schemas.microsoft.com/office/drawing/2014/main" xmlns="" id="{352AAE53-234B-4519-83FD-D96A73B907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33997" y="1203325"/>
              <a:ext cx="2619556" cy="2294074"/>
            </a:xfrm>
            <a:prstGeom prst="rect">
              <a:avLst/>
            </a:prstGeom>
          </p:spPr>
        </p:pic>
        <p:pic>
          <p:nvPicPr>
            <p:cNvPr id="54" name="Grafik 53">
              <a:extLst>
                <a:ext uri="{FF2B5EF4-FFF2-40B4-BE49-F238E27FC236}">
                  <a16:creationId xmlns:a16="http://schemas.microsoft.com/office/drawing/2014/main" xmlns="" id="{6E0B3CE6-676D-40E3-A1B2-DACB240E6E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03" r="-7319"/>
            <a:stretch/>
          </p:blipFill>
          <p:spPr>
            <a:xfrm>
              <a:off x="6255327" y="1334832"/>
              <a:ext cx="2169622" cy="1304459"/>
            </a:xfrm>
            <a:prstGeom prst="rect">
              <a:avLst/>
            </a:prstGeom>
            <a:solidFill>
              <a:schemeClr val="bg1"/>
            </a:solidFill>
          </p:spPr>
        </p:pic>
      </p:grpSp>
      <p:sp>
        <p:nvSpPr>
          <p:cNvPr id="55" name="Datumsplatzhalter 4">
            <a:extLst>
              <a:ext uri="{FF2B5EF4-FFF2-40B4-BE49-F238E27FC236}">
                <a16:creationId xmlns:a16="http://schemas.microsoft.com/office/drawing/2014/main" xmlns="" id="{4FC4A727-E8B3-49DE-BA66-B203891A0DF4}"/>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56" name="Foliennummernplatzhalter 1">
            <a:extLst>
              <a:ext uri="{FF2B5EF4-FFF2-40B4-BE49-F238E27FC236}">
                <a16:creationId xmlns:a16="http://schemas.microsoft.com/office/drawing/2014/main" xmlns="" id="{E287C49B-CC6E-459B-9EFA-A418747C996C}"/>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65</a:t>
            </a:fld>
            <a:endParaRPr lang="en-US"/>
          </a:p>
        </p:txBody>
      </p:sp>
    </p:spTree>
    <p:extLst>
      <p:ext uri="{BB962C8B-B14F-4D97-AF65-F5344CB8AC3E}">
        <p14:creationId xmlns:p14="http://schemas.microsoft.com/office/powerpoint/2010/main" val="221438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4">
            <a:extLst>
              <a:ext uri="{FF2B5EF4-FFF2-40B4-BE49-F238E27FC236}">
                <a16:creationId xmlns:a16="http://schemas.microsoft.com/office/drawing/2014/main" xmlns="" id="{DE037DB1-A6CD-43DC-95B8-520ACF539AD4}"/>
              </a:ext>
            </a:extLst>
          </p:cNvPr>
          <p:cNvSpPr txBox="1">
            <a:spLocks/>
          </p:cNvSpPr>
          <p:nvPr/>
        </p:nvSpPr>
        <p:spPr>
          <a:xfrm>
            <a:off x="3268824" y="837186"/>
            <a:ext cx="4933257" cy="929914"/>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a:solidFill>
                  <a:schemeClr val="bg1"/>
                </a:solidFill>
                <a:latin typeface="+mj-lt"/>
              </a:rPr>
              <a:t>Haben Sie Fragen zum </a:t>
            </a:r>
            <a:r>
              <a:rPr lang="de-DE" sz="1400" err="1">
                <a:solidFill>
                  <a:schemeClr val="bg1"/>
                </a:solidFill>
                <a:latin typeface="+mj-lt"/>
              </a:rPr>
              <a:t>FreeStyle</a:t>
            </a:r>
            <a:r>
              <a:rPr lang="de-DE" sz="1400">
                <a:solidFill>
                  <a:schemeClr val="bg1"/>
                </a:solidFill>
                <a:latin typeface="+mj-lt"/>
              </a:rPr>
              <a:t> Libre Messsystem?</a:t>
            </a:r>
          </a:p>
          <a:p>
            <a:r>
              <a:rPr lang="de-DE" sz="1400">
                <a:solidFill>
                  <a:schemeClr val="bg1"/>
                </a:solidFill>
                <a:latin typeface="+mj-lt"/>
              </a:rPr>
              <a:t>Abbott Diabetes Care Deutschland Service-Rufnummer für medizinisches Fachpersonal:</a:t>
            </a:r>
          </a:p>
        </p:txBody>
      </p:sp>
      <p:sp>
        <p:nvSpPr>
          <p:cNvPr id="9" name="Rechteck 8">
            <a:extLst>
              <a:ext uri="{FF2B5EF4-FFF2-40B4-BE49-F238E27FC236}">
                <a16:creationId xmlns:a16="http://schemas.microsoft.com/office/drawing/2014/main" xmlns="" id="{BD502117-2A06-4BDF-98B4-448D9D6CBAE3}"/>
              </a:ext>
            </a:extLst>
          </p:cNvPr>
          <p:cNvSpPr/>
          <p:nvPr/>
        </p:nvSpPr>
        <p:spPr>
          <a:xfrm>
            <a:off x="3908058" y="1630927"/>
            <a:ext cx="3988448" cy="646331"/>
          </a:xfrm>
          <a:prstGeom prst="rect">
            <a:avLst/>
          </a:prstGeom>
        </p:spPr>
        <p:txBody>
          <a:bodyPr wrap="square">
            <a:spAutoFit/>
          </a:bodyPr>
          <a:lstStyle/>
          <a:p>
            <a:r>
              <a:rPr lang="de-DE" sz="3600">
                <a:solidFill>
                  <a:schemeClr val="bg1"/>
                </a:solidFill>
                <a:latin typeface="+mj-lt"/>
              </a:rPr>
              <a:t>0800 – 6 64 74 44</a:t>
            </a:r>
          </a:p>
        </p:txBody>
      </p:sp>
      <p:sp>
        <p:nvSpPr>
          <p:cNvPr id="10" name="Rechteck 9">
            <a:extLst>
              <a:ext uri="{FF2B5EF4-FFF2-40B4-BE49-F238E27FC236}">
                <a16:creationId xmlns:a16="http://schemas.microsoft.com/office/drawing/2014/main" xmlns="" id="{F872D895-8AB3-4964-8923-227DE0584A00}"/>
              </a:ext>
            </a:extLst>
          </p:cNvPr>
          <p:cNvSpPr/>
          <p:nvPr/>
        </p:nvSpPr>
        <p:spPr>
          <a:xfrm>
            <a:off x="3343859" y="2346326"/>
            <a:ext cx="4325515" cy="553998"/>
          </a:xfrm>
          <a:prstGeom prst="rect">
            <a:avLst/>
          </a:prstGeom>
        </p:spPr>
        <p:txBody>
          <a:bodyPr wrap="square" lIns="0" tIns="0" rIns="0" bIns="0">
            <a:spAutoFit/>
          </a:bodyPr>
          <a:lstStyle/>
          <a:p>
            <a:r>
              <a:rPr lang="de-DE" sz="1200">
                <a:solidFill>
                  <a:schemeClr val="bg1"/>
                </a:solidFill>
                <a:latin typeface="+mj-lt"/>
              </a:rPr>
              <a:t>Montag bis Freitag erreichbar von 8:00 bis 18:00 Uhr.</a:t>
            </a:r>
          </a:p>
          <a:p>
            <a:r>
              <a:rPr lang="de-DE" sz="1200">
                <a:solidFill>
                  <a:schemeClr val="bg1"/>
                </a:solidFill>
                <a:latin typeface="+mj-lt"/>
              </a:rPr>
              <a:t>Kostenlos aus dem deutschen Festnetz sowie dem deutschen Mobilfunknetz im Inland.</a:t>
            </a:r>
          </a:p>
        </p:txBody>
      </p:sp>
      <p:sp>
        <p:nvSpPr>
          <p:cNvPr id="11" name="Rechteck 10">
            <a:extLst>
              <a:ext uri="{FF2B5EF4-FFF2-40B4-BE49-F238E27FC236}">
                <a16:creationId xmlns:a16="http://schemas.microsoft.com/office/drawing/2014/main" xmlns="" id="{22A480D6-6DCB-49F6-B413-B14D6B6B05EA}"/>
              </a:ext>
            </a:extLst>
          </p:cNvPr>
          <p:cNvSpPr/>
          <p:nvPr/>
        </p:nvSpPr>
        <p:spPr>
          <a:xfrm>
            <a:off x="1395189" y="3648716"/>
            <a:ext cx="1833083" cy="184666"/>
          </a:xfrm>
          <a:prstGeom prst="rect">
            <a:avLst/>
          </a:prstGeom>
        </p:spPr>
        <p:txBody>
          <a:bodyPr wrap="square" lIns="0" tIns="0" rIns="0" bIns="0">
            <a:spAutoFit/>
          </a:bodyPr>
          <a:lstStyle/>
          <a:p>
            <a:r>
              <a:rPr lang="de-DE" sz="1200">
                <a:solidFill>
                  <a:schemeClr val="bg1"/>
                </a:solidFill>
                <a:latin typeface="+mj-lt"/>
              </a:rPr>
              <a:t>Besuchen Sie uns unter:</a:t>
            </a:r>
          </a:p>
        </p:txBody>
      </p:sp>
      <p:sp>
        <p:nvSpPr>
          <p:cNvPr id="12" name="Abgerundetes Rechteck 1">
            <a:extLst>
              <a:ext uri="{FF2B5EF4-FFF2-40B4-BE49-F238E27FC236}">
                <a16:creationId xmlns:a16="http://schemas.microsoft.com/office/drawing/2014/main" xmlns="" id="{B7EAD133-BDCD-409E-AB51-7A1319899DAD}"/>
              </a:ext>
            </a:extLst>
          </p:cNvPr>
          <p:cNvSpPr/>
          <p:nvPr/>
        </p:nvSpPr>
        <p:spPr>
          <a:xfrm>
            <a:off x="1089660" y="3138050"/>
            <a:ext cx="6842760" cy="1006147"/>
          </a:xfrm>
          <a:prstGeom prst="round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xmlns="" id="{B5A1643E-2A70-441F-B860-7AFEAC360456}"/>
              </a:ext>
            </a:extLst>
          </p:cNvPr>
          <p:cNvSpPr/>
          <p:nvPr/>
        </p:nvSpPr>
        <p:spPr>
          <a:xfrm>
            <a:off x="1395190" y="3827856"/>
            <a:ext cx="1833082" cy="184666"/>
          </a:xfrm>
          <a:prstGeom prst="rect">
            <a:avLst/>
          </a:prstGeom>
        </p:spPr>
        <p:txBody>
          <a:bodyPr wrap="square" lIns="0" tIns="0" rIns="0" bIns="0">
            <a:spAutoFit/>
          </a:bodyPr>
          <a:lstStyle/>
          <a:p>
            <a:r>
              <a:rPr lang="de-DE" sz="1200" b="1">
                <a:solidFill>
                  <a:schemeClr val="bg1"/>
                </a:solidFill>
                <a:latin typeface="+mj-lt"/>
              </a:rPr>
              <a:t>www.FreeStyle.de</a:t>
            </a:r>
          </a:p>
        </p:txBody>
      </p:sp>
      <p:sp>
        <p:nvSpPr>
          <p:cNvPr id="14" name="Rechteck 13">
            <a:extLst>
              <a:ext uri="{FF2B5EF4-FFF2-40B4-BE49-F238E27FC236}">
                <a16:creationId xmlns:a16="http://schemas.microsoft.com/office/drawing/2014/main" xmlns="" id="{847EEF5A-4DA2-4C0B-8116-2609CED03148}"/>
              </a:ext>
            </a:extLst>
          </p:cNvPr>
          <p:cNvSpPr/>
          <p:nvPr/>
        </p:nvSpPr>
        <p:spPr>
          <a:xfrm>
            <a:off x="3531478" y="3648716"/>
            <a:ext cx="2006455" cy="369332"/>
          </a:xfrm>
          <a:prstGeom prst="rect">
            <a:avLst/>
          </a:prstGeom>
        </p:spPr>
        <p:txBody>
          <a:bodyPr wrap="square" lIns="0" tIns="0" rIns="0" bIns="0">
            <a:spAutoFit/>
          </a:bodyPr>
          <a:lstStyle/>
          <a:p>
            <a:r>
              <a:rPr lang="de-DE" sz="1200" err="1">
                <a:solidFill>
                  <a:schemeClr val="bg1"/>
                </a:solidFill>
                <a:latin typeface="+mj-lt"/>
              </a:rPr>
              <a:t>www.facebook.com</a:t>
            </a:r>
            <a:r>
              <a:rPr lang="de-DE" sz="1200">
                <a:solidFill>
                  <a:schemeClr val="bg1"/>
                </a:solidFill>
                <a:latin typeface="+mj-lt"/>
              </a:rPr>
              <a:t>/</a:t>
            </a:r>
            <a:br>
              <a:rPr lang="de-DE" sz="1200">
                <a:solidFill>
                  <a:schemeClr val="bg1"/>
                </a:solidFill>
                <a:latin typeface="+mj-lt"/>
              </a:rPr>
            </a:br>
            <a:r>
              <a:rPr lang="de-DE" sz="1200" b="1" err="1">
                <a:solidFill>
                  <a:schemeClr val="bg1"/>
                </a:solidFill>
                <a:latin typeface="+mj-lt"/>
              </a:rPr>
              <a:t>FreeStyleDeutschland</a:t>
            </a:r>
            <a:endParaRPr lang="de-DE" sz="1200" b="1">
              <a:solidFill>
                <a:schemeClr val="bg1"/>
              </a:solidFill>
              <a:latin typeface="+mj-lt"/>
            </a:endParaRPr>
          </a:p>
        </p:txBody>
      </p:sp>
      <p:sp>
        <p:nvSpPr>
          <p:cNvPr id="15" name="Rechteck 14">
            <a:extLst>
              <a:ext uri="{FF2B5EF4-FFF2-40B4-BE49-F238E27FC236}">
                <a16:creationId xmlns:a16="http://schemas.microsoft.com/office/drawing/2014/main" xmlns="" id="{0A28E327-4423-4398-8064-D02131085816}"/>
              </a:ext>
            </a:extLst>
          </p:cNvPr>
          <p:cNvSpPr/>
          <p:nvPr/>
        </p:nvSpPr>
        <p:spPr>
          <a:xfrm>
            <a:off x="5841140" y="3648716"/>
            <a:ext cx="2006455" cy="369332"/>
          </a:xfrm>
          <a:prstGeom prst="rect">
            <a:avLst/>
          </a:prstGeom>
        </p:spPr>
        <p:txBody>
          <a:bodyPr wrap="square" lIns="0" tIns="0" rIns="0" bIns="0">
            <a:spAutoFit/>
          </a:bodyPr>
          <a:lstStyle/>
          <a:p>
            <a:r>
              <a:rPr lang="de-DE" sz="1200">
                <a:solidFill>
                  <a:schemeClr val="bg1"/>
                </a:solidFill>
                <a:latin typeface="+mj-lt"/>
              </a:rPr>
              <a:t>www.youtube.com/</a:t>
            </a:r>
            <a:br>
              <a:rPr lang="de-DE" sz="1200">
                <a:solidFill>
                  <a:schemeClr val="bg1"/>
                </a:solidFill>
                <a:latin typeface="+mj-lt"/>
              </a:rPr>
            </a:br>
            <a:r>
              <a:rPr lang="de-DE" sz="1200" b="1" err="1">
                <a:solidFill>
                  <a:schemeClr val="bg1"/>
                </a:solidFill>
                <a:latin typeface="+mj-lt"/>
              </a:rPr>
              <a:t>FreeStyleDeutschland</a:t>
            </a:r>
            <a:endParaRPr lang="de-DE" sz="1200" b="1">
              <a:solidFill>
                <a:schemeClr val="bg1"/>
              </a:solidFill>
              <a:latin typeface="+mj-lt"/>
            </a:endParaRPr>
          </a:p>
        </p:txBody>
      </p:sp>
      <p:pic>
        <p:nvPicPr>
          <p:cNvPr id="16" name="Grafik 15">
            <a:extLst>
              <a:ext uri="{FF2B5EF4-FFF2-40B4-BE49-F238E27FC236}">
                <a16:creationId xmlns:a16="http://schemas.microsoft.com/office/drawing/2014/main" xmlns="" id="{E7C38F90-488C-4DFF-BE14-82852CDF66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5031" y="3298496"/>
            <a:ext cx="287390" cy="287390"/>
          </a:xfrm>
          <a:prstGeom prst="rect">
            <a:avLst/>
          </a:prstGeom>
        </p:spPr>
      </p:pic>
      <p:pic>
        <p:nvPicPr>
          <p:cNvPr id="17" name="Grafik 16">
            <a:extLst>
              <a:ext uri="{FF2B5EF4-FFF2-40B4-BE49-F238E27FC236}">
                <a16:creationId xmlns:a16="http://schemas.microsoft.com/office/drawing/2014/main" xmlns="" id="{4B26BDE5-3028-4E49-B7F0-921D15D8A51B}"/>
              </a:ext>
            </a:extLst>
          </p:cNvPr>
          <p:cNvPicPr>
            <a:picLocks noChangeAspect="1"/>
          </p:cNvPicPr>
          <p:nvPr/>
        </p:nvPicPr>
        <p:blipFill>
          <a:blip r:embed="rId3" cstate="screen">
            <a:lum bright="100000" contrast="4000"/>
            <a:extLst>
              <a:ext uri="{28A0092B-C50C-407E-A947-70E740481C1C}">
                <a14:useLocalDpi xmlns:a14="http://schemas.microsoft.com/office/drawing/2010/main"/>
              </a:ext>
            </a:extLst>
          </a:blip>
          <a:stretch>
            <a:fillRect/>
          </a:stretch>
        </p:blipFill>
        <p:spPr>
          <a:xfrm>
            <a:off x="2091441" y="3272017"/>
            <a:ext cx="316634" cy="300802"/>
          </a:xfrm>
          <a:prstGeom prst="rect">
            <a:avLst/>
          </a:prstGeom>
        </p:spPr>
      </p:pic>
      <p:pic>
        <p:nvPicPr>
          <p:cNvPr id="18" name="Grafik 17">
            <a:extLst>
              <a:ext uri="{FF2B5EF4-FFF2-40B4-BE49-F238E27FC236}">
                <a16:creationId xmlns:a16="http://schemas.microsoft.com/office/drawing/2014/main" xmlns="" id="{BEF315E9-5B00-42F8-9058-6E992FC60C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5513" y="3339241"/>
            <a:ext cx="321869" cy="226892"/>
          </a:xfrm>
          <a:prstGeom prst="rect">
            <a:avLst/>
          </a:prstGeom>
        </p:spPr>
      </p:pic>
      <p:sp>
        <p:nvSpPr>
          <p:cNvPr id="22" name="Titel 1">
            <a:extLst>
              <a:ext uri="{FF2B5EF4-FFF2-40B4-BE49-F238E27FC236}">
                <a16:creationId xmlns:a16="http://schemas.microsoft.com/office/drawing/2014/main" xmlns="" id="{89DBDD67-9B1F-4D45-A5BC-107B9CA638C4}"/>
              </a:ext>
            </a:extLst>
          </p:cNvPr>
          <p:cNvSpPr txBox="1">
            <a:spLocks/>
          </p:cNvSpPr>
          <p:nvPr/>
        </p:nvSpPr>
        <p:spPr bwMode="gray">
          <a:xfrm>
            <a:off x="502920" y="271463"/>
            <a:ext cx="8138160" cy="685800"/>
          </a:xfrm>
          <a:prstGeom prst="rect">
            <a:avLst/>
          </a:prstGeom>
        </p:spPr>
        <p:txBody>
          <a:bodyPr vert="horz" wrap="square" lIns="0" tIns="0" rIns="0" bIns="0" rtlCol="0" anchor="t" anchorCtr="0">
            <a:noAutofit/>
          </a:bodyPr>
          <a:lstStyle>
            <a:lvl1pPr algn="l" defTabSz="685800" rtl="0" eaLnBrk="1" latinLnBrk="0" hangingPunct="1">
              <a:lnSpc>
                <a:spcPct val="80000"/>
              </a:lnSpc>
              <a:spcBef>
                <a:spcPct val="0"/>
              </a:spcBef>
              <a:buNone/>
              <a:defRPr sz="4400" b="0" kern="1200" cap="none" spc="0" baseline="0">
                <a:solidFill>
                  <a:schemeClr val="bg1"/>
                </a:solidFill>
                <a:latin typeface="+mn-lt"/>
                <a:ea typeface="+mj-ea"/>
                <a:cs typeface="+mj-cs"/>
              </a:defRPr>
            </a:lvl1pPr>
          </a:lstStyle>
          <a:p>
            <a:r>
              <a:rPr lang="de-DE" sz="2600"/>
              <a:t>Vielen Dank für Ihre Aufmerksamkeit</a:t>
            </a:r>
          </a:p>
        </p:txBody>
      </p:sp>
      <p:grpSp>
        <p:nvGrpSpPr>
          <p:cNvPr id="24" name="Grafik 7">
            <a:extLst>
              <a:ext uri="{FF2B5EF4-FFF2-40B4-BE49-F238E27FC236}">
                <a16:creationId xmlns:a16="http://schemas.microsoft.com/office/drawing/2014/main" xmlns="" id="{4D4AEDA9-CB6E-4BD5-BA29-594DF6095546}"/>
              </a:ext>
            </a:extLst>
          </p:cNvPr>
          <p:cNvGrpSpPr/>
          <p:nvPr/>
        </p:nvGrpSpPr>
        <p:grpSpPr>
          <a:xfrm>
            <a:off x="3268824" y="1628502"/>
            <a:ext cx="638899" cy="638899"/>
            <a:chOff x="3531870" y="1950670"/>
            <a:chExt cx="638899" cy="638899"/>
          </a:xfrm>
          <a:solidFill>
            <a:schemeClr val="bg1"/>
          </a:solidFill>
        </p:grpSpPr>
        <p:sp>
          <p:nvSpPr>
            <p:cNvPr id="25" name="Freihandform: Form 24">
              <a:extLst>
                <a:ext uri="{FF2B5EF4-FFF2-40B4-BE49-F238E27FC236}">
                  <a16:creationId xmlns:a16="http://schemas.microsoft.com/office/drawing/2014/main" xmlns="" id="{6D33355D-A8A3-4334-9D11-54416D975338}"/>
                </a:ext>
              </a:extLst>
            </p:cNvPr>
            <p:cNvSpPr/>
            <p:nvPr/>
          </p:nvSpPr>
          <p:spPr>
            <a:xfrm>
              <a:off x="3631154" y="2057868"/>
              <a:ext cx="439945" cy="161778"/>
            </a:xfrm>
            <a:custGeom>
              <a:avLst/>
              <a:gdLst>
                <a:gd name="connsiteX0" fmla="*/ 437390 w 439945"/>
                <a:gd name="connsiteY0" fmla="*/ 104916 h 161778"/>
                <a:gd name="connsiteX1" fmla="*/ 230515 w 439945"/>
                <a:gd name="connsiteY1" fmla="*/ 520 h 161778"/>
                <a:gd name="connsiteX2" fmla="*/ 6133 w 439945"/>
                <a:gd name="connsiteY2" fmla="*/ 91755 h 161778"/>
                <a:gd name="connsiteX3" fmla="*/ 0 w 439945"/>
                <a:gd name="connsiteY3" fmla="*/ 132005 h 161778"/>
                <a:gd name="connsiteX4" fmla="*/ 1278 w 439945"/>
                <a:gd name="connsiteY4" fmla="*/ 132644 h 161778"/>
                <a:gd name="connsiteX5" fmla="*/ 19806 w 439945"/>
                <a:gd name="connsiteY5" fmla="*/ 149384 h 161778"/>
                <a:gd name="connsiteX6" fmla="*/ 120369 w 439945"/>
                <a:gd name="connsiteY6" fmla="*/ 152578 h 161778"/>
                <a:gd name="connsiteX7" fmla="*/ 135702 w 439945"/>
                <a:gd name="connsiteY7" fmla="*/ 146828 h 161778"/>
                <a:gd name="connsiteX8" fmla="*/ 142474 w 439945"/>
                <a:gd name="connsiteY8" fmla="*/ 130600 h 161778"/>
                <a:gd name="connsiteX9" fmla="*/ 139024 w 439945"/>
                <a:gd name="connsiteY9" fmla="*/ 97249 h 161778"/>
                <a:gd name="connsiteX10" fmla="*/ 185409 w 439945"/>
                <a:gd name="connsiteY10" fmla="*/ 85238 h 161778"/>
                <a:gd name="connsiteX11" fmla="*/ 268593 w 439945"/>
                <a:gd name="connsiteY11" fmla="*/ 87666 h 161778"/>
                <a:gd name="connsiteX12" fmla="*/ 302199 w 439945"/>
                <a:gd name="connsiteY12" fmla="*/ 101722 h 161778"/>
                <a:gd name="connsiteX13" fmla="*/ 297983 w 439945"/>
                <a:gd name="connsiteY13" fmla="*/ 140950 h 161778"/>
                <a:gd name="connsiteX14" fmla="*/ 298749 w 439945"/>
                <a:gd name="connsiteY14" fmla="*/ 140950 h 161778"/>
                <a:gd name="connsiteX15" fmla="*/ 304499 w 439945"/>
                <a:gd name="connsiteY15" fmla="*/ 152195 h 161778"/>
                <a:gd name="connsiteX16" fmla="*/ 317277 w 439945"/>
                <a:gd name="connsiteY16" fmla="*/ 158584 h 161778"/>
                <a:gd name="connsiteX17" fmla="*/ 417712 w 439945"/>
                <a:gd name="connsiteY17" fmla="*/ 161778 h 161778"/>
                <a:gd name="connsiteX18" fmla="*/ 418479 w 439945"/>
                <a:gd name="connsiteY18" fmla="*/ 161778 h 161778"/>
                <a:gd name="connsiteX19" fmla="*/ 433046 w 439945"/>
                <a:gd name="connsiteY19" fmla="*/ 156028 h 161778"/>
                <a:gd name="connsiteX20" fmla="*/ 439946 w 439945"/>
                <a:gd name="connsiteY20" fmla="*/ 140056 h 161778"/>
                <a:gd name="connsiteX21" fmla="*/ 422440 w 439945"/>
                <a:gd name="connsiteY21" fmla="*/ 144528 h 161778"/>
                <a:gd name="connsiteX22" fmla="*/ 418351 w 439945"/>
                <a:gd name="connsiteY22" fmla="*/ 146061 h 161778"/>
                <a:gd name="connsiteX23" fmla="*/ 321494 w 439945"/>
                <a:gd name="connsiteY23" fmla="*/ 143122 h 161778"/>
                <a:gd name="connsiteX24" fmla="*/ 319833 w 439945"/>
                <a:gd name="connsiteY24" fmla="*/ 143122 h 161778"/>
                <a:gd name="connsiteX25" fmla="*/ 315872 w 439945"/>
                <a:gd name="connsiteY25" fmla="*/ 141461 h 161778"/>
                <a:gd name="connsiteX26" fmla="*/ 314211 w 439945"/>
                <a:gd name="connsiteY26" fmla="*/ 137244 h 161778"/>
                <a:gd name="connsiteX27" fmla="*/ 317916 w 439945"/>
                <a:gd name="connsiteY27" fmla="*/ 101977 h 161778"/>
                <a:gd name="connsiteX28" fmla="*/ 269871 w 439945"/>
                <a:gd name="connsiteY28" fmla="*/ 71566 h 161778"/>
                <a:gd name="connsiteX29" fmla="*/ 185153 w 439945"/>
                <a:gd name="connsiteY29" fmla="*/ 69138 h 161778"/>
                <a:gd name="connsiteX30" fmla="*/ 123180 w 439945"/>
                <a:gd name="connsiteY30" fmla="*/ 95588 h 161778"/>
                <a:gd name="connsiteX31" fmla="*/ 123180 w 439945"/>
                <a:gd name="connsiteY31" fmla="*/ 96610 h 161778"/>
                <a:gd name="connsiteX32" fmla="*/ 127013 w 439945"/>
                <a:gd name="connsiteY32" fmla="*/ 131367 h 161778"/>
                <a:gd name="connsiteX33" fmla="*/ 125224 w 439945"/>
                <a:gd name="connsiteY33" fmla="*/ 135328 h 161778"/>
                <a:gd name="connsiteX34" fmla="*/ 121135 w 439945"/>
                <a:gd name="connsiteY34" fmla="*/ 136861 h 161778"/>
                <a:gd name="connsiteX35" fmla="*/ 22489 w 439945"/>
                <a:gd name="connsiteY35" fmla="*/ 133922 h 161778"/>
                <a:gd name="connsiteX36" fmla="*/ 16867 w 439945"/>
                <a:gd name="connsiteY36" fmla="*/ 127917 h 161778"/>
                <a:gd name="connsiteX37" fmla="*/ 22106 w 439945"/>
                <a:gd name="connsiteY37" fmla="*/ 94055 h 161778"/>
                <a:gd name="connsiteX38" fmla="*/ 230131 w 439945"/>
                <a:gd name="connsiteY38" fmla="*/ 16493 h 161778"/>
                <a:gd name="connsiteX39" fmla="*/ 421801 w 439945"/>
                <a:gd name="connsiteY39" fmla="*/ 106705 h 161778"/>
                <a:gd name="connsiteX40" fmla="*/ 424357 w 439945"/>
                <a:gd name="connsiteY40" fmla="*/ 140694 h 161778"/>
                <a:gd name="connsiteX41" fmla="*/ 422568 w 439945"/>
                <a:gd name="connsiteY41" fmla="*/ 144528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9945" h="161778">
                  <a:moveTo>
                    <a:pt x="437390" y="104916"/>
                  </a:moveTo>
                  <a:cubicBezTo>
                    <a:pt x="437390" y="101083"/>
                    <a:pt x="423207" y="8570"/>
                    <a:pt x="230515" y="520"/>
                  </a:cubicBezTo>
                  <a:cubicBezTo>
                    <a:pt x="56606" y="-6763"/>
                    <a:pt x="9711" y="64410"/>
                    <a:pt x="6133" y="91755"/>
                  </a:cubicBezTo>
                  <a:lnTo>
                    <a:pt x="0" y="132005"/>
                  </a:lnTo>
                  <a:lnTo>
                    <a:pt x="1278" y="132644"/>
                  </a:lnTo>
                  <a:cubicBezTo>
                    <a:pt x="3275" y="141592"/>
                    <a:pt x="10703" y="148303"/>
                    <a:pt x="19806" y="149384"/>
                  </a:cubicBezTo>
                  <a:lnTo>
                    <a:pt x="120369" y="152578"/>
                  </a:lnTo>
                  <a:cubicBezTo>
                    <a:pt x="126048" y="152821"/>
                    <a:pt x="131583" y="150746"/>
                    <a:pt x="135702" y="146828"/>
                  </a:cubicBezTo>
                  <a:cubicBezTo>
                    <a:pt x="140132" y="142606"/>
                    <a:pt x="142589" y="136719"/>
                    <a:pt x="142474" y="130600"/>
                  </a:cubicBezTo>
                  <a:lnTo>
                    <a:pt x="139024" y="97249"/>
                  </a:lnTo>
                  <a:cubicBezTo>
                    <a:pt x="141069" y="89838"/>
                    <a:pt x="156019" y="87410"/>
                    <a:pt x="185409" y="85238"/>
                  </a:cubicBezTo>
                  <a:lnTo>
                    <a:pt x="268593" y="87666"/>
                  </a:lnTo>
                  <a:cubicBezTo>
                    <a:pt x="292105" y="90860"/>
                    <a:pt x="301816" y="95333"/>
                    <a:pt x="302199" y="101722"/>
                  </a:cubicBezTo>
                  <a:lnTo>
                    <a:pt x="297983" y="140950"/>
                  </a:lnTo>
                  <a:lnTo>
                    <a:pt x="298749" y="140950"/>
                  </a:lnTo>
                  <a:cubicBezTo>
                    <a:pt x="299448" y="145205"/>
                    <a:pt x="301458" y="149137"/>
                    <a:pt x="304499" y="152195"/>
                  </a:cubicBezTo>
                  <a:cubicBezTo>
                    <a:pt x="307905" y="155720"/>
                    <a:pt x="312414" y="157975"/>
                    <a:pt x="317277" y="158584"/>
                  </a:cubicBezTo>
                  <a:lnTo>
                    <a:pt x="417712" y="161778"/>
                  </a:lnTo>
                  <a:lnTo>
                    <a:pt x="418479" y="161778"/>
                  </a:lnTo>
                  <a:cubicBezTo>
                    <a:pt x="423893" y="161802"/>
                    <a:pt x="429109" y="159744"/>
                    <a:pt x="433046" y="156028"/>
                  </a:cubicBezTo>
                  <a:cubicBezTo>
                    <a:pt x="437408" y="151854"/>
                    <a:pt x="439896" y="146093"/>
                    <a:pt x="439946" y="140056"/>
                  </a:cubicBezTo>
                  <a:close/>
                  <a:moveTo>
                    <a:pt x="422440" y="144528"/>
                  </a:moveTo>
                  <a:cubicBezTo>
                    <a:pt x="421332" y="145557"/>
                    <a:pt x="419863" y="146107"/>
                    <a:pt x="418351" y="146061"/>
                  </a:cubicBezTo>
                  <a:lnTo>
                    <a:pt x="321494" y="143122"/>
                  </a:lnTo>
                  <a:lnTo>
                    <a:pt x="319833" y="143122"/>
                  </a:lnTo>
                  <a:cubicBezTo>
                    <a:pt x="318344" y="143115"/>
                    <a:pt x="316921" y="142518"/>
                    <a:pt x="315872" y="141461"/>
                  </a:cubicBezTo>
                  <a:cubicBezTo>
                    <a:pt x="314777" y="140334"/>
                    <a:pt x="314179" y="138816"/>
                    <a:pt x="314211" y="137244"/>
                  </a:cubicBezTo>
                  <a:lnTo>
                    <a:pt x="317916" y="101977"/>
                  </a:lnTo>
                  <a:cubicBezTo>
                    <a:pt x="316766" y="77955"/>
                    <a:pt x="286866" y="73866"/>
                    <a:pt x="269871" y="71566"/>
                  </a:cubicBezTo>
                  <a:lnTo>
                    <a:pt x="185153" y="69138"/>
                  </a:lnTo>
                  <a:cubicBezTo>
                    <a:pt x="153591" y="71438"/>
                    <a:pt x="126374" y="73355"/>
                    <a:pt x="123180" y="95588"/>
                  </a:cubicBezTo>
                  <a:lnTo>
                    <a:pt x="123180" y="96610"/>
                  </a:lnTo>
                  <a:lnTo>
                    <a:pt x="127013" y="131367"/>
                  </a:lnTo>
                  <a:cubicBezTo>
                    <a:pt x="126898" y="132855"/>
                    <a:pt x="126266" y="134257"/>
                    <a:pt x="125224" y="135328"/>
                  </a:cubicBezTo>
                  <a:cubicBezTo>
                    <a:pt x="124182" y="136457"/>
                    <a:pt x="122664" y="137026"/>
                    <a:pt x="121135" y="136861"/>
                  </a:cubicBezTo>
                  <a:lnTo>
                    <a:pt x="22489" y="133922"/>
                  </a:lnTo>
                  <a:cubicBezTo>
                    <a:pt x="19293" y="133784"/>
                    <a:pt x="16794" y="131115"/>
                    <a:pt x="16867" y="127917"/>
                  </a:cubicBezTo>
                  <a:lnTo>
                    <a:pt x="22106" y="94055"/>
                  </a:lnTo>
                  <a:cubicBezTo>
                    <a:pt x="24917" y="71821"/>
                    <a:pt x="69384" y="9848"/>
                    <a:pt x="230131" y="16493"/>
                  </a:cubicBezTo>
                  <a:cubicBezTo>
                    <a:pt x="373756" y="22498"/>
                    <a:pt x="418351" y="78338"/>
                    <a:pt x="421801" y="106705"/>
                  </a:cubicBezTo>
                  <a:lnTo>
                    <a:pt x="424357" y="140694"/>
                  </a:lnTo>
                  <a:cubicBezTo>
                    <a:pt x="424269" y="142154"/>
                    <a:pt x="423630" y="143524"/>
                    <a:pt x="422568" y="144528"/>
                  </a:cubicBezTo>
                  <a:close/>
                </a:path>
              </a:pathLst>
            </a:custGeom>
            <a:grpFill/>
            <a:ln w="12764"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xmlns="" id="{1CD2846F-CA97-4C01-A8BF-76627731FE18}"/>
                </a:ext>
              </a:extLst>
            </p:cNvPr>
            <p:cNvSpPr/>
            <p:nvPr/>
          </p:nvSpPr>
          <p:spPr>
            <a:xfrm>
              <a:off x="3674216" y="2167895"/>
              <a:ext cx="353822" cy="314082"/>
            </a:xfrm>
            <a:custGeom>
              <a:avLst/>
              <a:gdLst>
                <a:gd name="connsiteX0" fmla="*/ 315488 w 353822"/>
                <a:gd name="connsiteY0" fmla="*/ 63890 h 314082"/>
                <a:gd name="connsiteX1" fmla="*/ 259393 w 353822"/>
                <a:gd name="connsiteY1" fmla="*/ 63890 h 314082"/>
                <a:gd name="connsiteX2" fmla="*/ 236393 w 353822"/>
                <a:gd name="connsiteY2" fmla="*/ 40890 h 314082"/>
                <a:gd name="connsiteX3" fmla="*/ 236393 w 353822"/>
                <a:gd name="connsiteY3" fmla="*/ 38334 h 314082"/>
                <a:gd name="connsiteX4" fmla="*/ 198059 w 353822"/>
                <a:gd name="connsiteY4" fmla="*/ 0 h 314082"/>
                <a:gd name="connsiteX5" fmla="*/ 156147 w 353822"/>
                <a:gd name="connsiteY5" fmla="*/ 0 h 314082"/>
                <a:gd name="connsiteX6" fmla="*/ 117813 w 353822"/>
                <a:gd name="connsiteY6" fmla="*/ 38334 h 314082"/>
                <a:gd name="connsiteX7" fmla="*/ 117813 w 353822"/>
                <a:gd name="connsiteY7" fmla="*/ 39995 h 314082"/>
                <a:gd name="connsiteX8" fmla="*/ 95728 w 353822"/>
                <a:gd name="connsiteY8" fmla="*/ 63876 h 314082"/>
                <a:gd name="connsiteX9" fmla="*/ 94429 w 353822"/>
                <a:gd name="connsiteY9" fmla="*/ 63890 h 314082"/>
                <a:gd name="connsiteX10" fmla="*/ 38334 w 353822"/>
                <a:gd name="connsiteY10" fmla="*/ 63890 h 314082"/>
                <a:gd name="connsiteX11" fmla="*/ 0 w 353822"/>
                <a:gd name="connsiteY11" fmla="*/ 102224 h 314082"/>
                <a:gd name="connsiteX12" fmla="*/ 0 w 353822"/>
                <a:gd name="connsiteY12" fmla="*/ 275749 h 314082"/>
                <a:gd name="connsiteX13" fmla="*/ 38334 w 353822"/>
                <a:gd name="connsiteY13" fmla="*/ 314083 h 314082"/>
                <a:gd name="connsiteX14" fmla="*/ 315488 w 353822"/>
                <a:gd name="connsiteY14" fmla="*/ 314083 h 314082"/>
                <a:gd name="connsiteX15" fmla="*/ 353822 w 353822"/>
                <a:gd name="connsiteY15" fmla="*/ 275749 h 314082"/>
                <a:gd name="connsiteX16" fmla="*/ 353822 w 353822"/>
                <a:gd name="connsiteY16" fmla="*/ 102224 h 314082"/>
                <a:gd name="connsiteX17" fmla="*/ 315488 w 353822"/>
                <a:gd name="connsiteY17" fmla="*/ 63890 h 314082"/>
                <a:gd name="connsiteX18" fmla="*/ 338361 w 353822"/>
                <a:gd name="connsiteY18" fmla="*/ 276132 h 314082"/>
                <a:gd name="connsiteX19" fmla="*/ 315488 w 353822"/>
                <a:gd name="connsiteY19" fmla="*/ 299005 h 314082"/>
                <a:gd name="connsiteX20" fmla="*/ 38334 w 353822"/>
                <a:gd name="connsiteY20" fmla="*/ 299005 h 314082"/>
                <a:gd name="connsiteX21" fmla="*/ 15461 w 353822"/>
                <a:gd name="connsiteY21" fmla="*/ 276132 h 314082"/>
                <a:gd name="connsiteX22" fmla="*/ 15461 w 353822"/>
                <a:gd name="connsiteY22" fmla="*/ 102224 h 314082"/>
                <a:gd name="connsiteX23" fmla="*/ 38334 w 353822"/>
                <a:gd name="connsiteY23" fmla="*/ 79351 h 314082"/>
                <a:gd name="connsiteX24" fmla="*/ 94429 w 353822"/>
                <a:gd name="connsiteY24" fmla="*/ 79351 h 314082"/>
                <a:gd name="connsiteX25" fmla="*/ 132763 w 353822"/>
                <a:gd name="connsiteY25" fmla="*/ 41017 h 314082"/>
                <a:gd name="connsiteX26" fmla="*/ 132763 w 353822"/>
                <a:gd name="connsiteY26" fmla="*/ 38334 h 314082"/>
                <a:gd name="connsiteX27" fmla="*/ 155764 w 353822"/>
                <a:gd name="connsiteY27" fmla="*/ 15461 h 314082"/>
                <a:gd name="connsiteX28" fmla="*/ 197292 w 353822"/>
                <a:gd name="connsiteY28" fmla="*/ 15461 h 314082"/>
                <a:gd name="connsiteX29" fmla="*/ 220544 w 353822"/>
                <a:gd name="connsiteY29" fmla="*/ 37947 h 314082"/>
                <a:gd name="connsiteX30" fmla="*/ 220548 w 353822"/>
                <a:gd name="connsiteY30" fmla="*/ 38334 h 314082"/>
                <a:gd name="connsiteX31" fmla="*/ 220548 w 353822"/>
                <a:gd name="connsiteY31" fmla="*/ 39995 h 314082"/>
                <a:gd name="connsiteX32" fmla="*/ 258882 w 353822"/>
                <a:gd name="connsiteY32" fmla="*/ 78329 h 314082"/>
                <a:gd name="connsiteX33" fmla="*/ 314977 w 353822"/>
                <a:gd name="connsiteY33" fmla="*/ 78329 h 314082"/>
                <a:gd name="connsiteX34" fmla="*/ 338378 w 353822"/>
                <a:gd name="connsiteY34" fmla="*/ 100661 h 314082"/>
                <a:gd name="connsiteX35" fmla="*/ 338361 w 353822"/>
                <a:gd name="connsiteY35" fmla="*/ 102224 h 31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3822" h="314082">
                  <a:moveTo>
                    <a:pt x="315488" y="63890"/>
                  </a:moveTo>
                  <a:lnTo>
                    <a:pt x="259393" y="63890"/>
                  </a:lnTo>
                  <a:cubicBezTo>
                    <a:pt x="246720" y="63820"/>
                    <a:pt x="236463" y="53563"/>
                    <a:pt x="236393" y="40890"/>
                  </a:cubicBezTo>
                  <a:lnTo>
                    <a:pt x="236393" y="38334"/>
                  </a:lnTo>
                  <a:cubicBezTo>
                    <a:pt x="236393" y="17162"/>
                    <a:pt x="219231" y="0"/>
                    <a:pt x="198059" y="0"/>
                  </a:cubicBezTo>
                  <a:lnTo>
                    <a:pt x="156147" y="0"/>
                  </a:lnTo>
                  <a:cubicBezTo>
                    <a:pt x="134975" y="0"/>
                    <a:pt x="117813" y="17162"/>
                    <a:pt x="117813" y="38334"/>
                  </a:cubicBezTo>
                  <a:lnTo>
                    <a:pt x="117813" y="39995"/>
                  </a:lnTo>
                  <a:cubicBezTo>
                    <a:pt x="118309" y="52689"/>
                    <a:pt x="108421" y="63380"/>
                    <a:pt x="95728" y="63876"/>
                  </a:cubicBezTo>
                  <a:cubicBezTo>
                    <a:pt x="95296" y="63892"/>
                    <a:pt x="94862" y="63898"/>
                    <a:pt x="94429" y="63890"/>
                  </a:cubicBezTo>
                  <a:lnTo>
                    <a:pt x="38334" y="63890"/>
                  </a:lnTo>
                  <a:cubicBezTo>
                    <a:pt x="17162" y="63890"/>
                    <a:pt x="0" y="81052"/>
                    <a:pt x="0" y="102224"/>
                  </a:cubicBezTo>
                  <a:lnTo>
                    <a:pt x="0" y="275749"/>
                  </a:lnTo>
                  <a:cubicBezTo>
                    <a:pt x="0" y="296921"/>
                    <a:pt x="17162" y="314083"/>
                    <a:pt x="38334" y="314083"/>
                  </a:cubicBezTo>
                  <a:lnTo>
                    <a:pt x="315488" y="314083"/>
                  </a:lnTo>
                  <a:cubicBezTo>
                    <a:pt x="336660" y="314083"/>
                    <a:pt x="353822" y="296921"/>
                    <a:pt x="353822" y="275749"/>
                  </a:cubicBezTo>
                  <a:lnTo>
                    <a:pt x="353822" y="102224"/>
                  </a:lnTo>
                  <a:cubicBezTo>
                    <a:pt x="353822" y="81052"/>
                    <a:pt x="336660" y="63890"/>
                    <a:pt x="315488" y="63890"/>
                  </a:cubicBezTo>
                  <a:close/>
                  <a:moveTo>
                    <a:pt x="338361" y="276132"/>
                  </a:moveTo>
                  <a:cubicBezTo>
                    <a:pt x="338361" y="288764"/>
                    <a:pt x="328121" y="299005"/>
                    <a:pt x="315488" y="299005"/>
                  </a:cubicBezTo>
                  <a:lnTo>
                    <a:pt x="38334" y="299005"/>
                  </a:lnTo>
                  <a:cubicBezTo>
                    <a:pt x="25702" y="299005"/>
                    <a:pt x="15461" y="288764"/>
                    <a:pt x="15461" y="276132"/>
                  </a:cubicBezTo>
                  <a:lnTo>
                    <a:pt x="15461" y="102224"/>
                  </a:lnTo>
                  <a:cubicBezTo>
                    <a:pt x="15461" y="89592"/>
                    <a:pt x="25702" y="79351"/>
                    <a:pt x="38334" y="79351"/>
                  </a:cubicBezTo>
                  <a:lnTo>
                    <a:pt x="94429" y="79351"/>
                  </a:lnTo>
                  <a:cubicBezTo>
                    <a:pt x="115601" y="79351"/>
                    <a:pt x="132763" y="62189"/>
                    <a:pt x="132763" y="41017"/>
                  </a:cubicBezTo>
                  <a:lnTo>
                    <a:pt x="132763" y="38334"/>
                  </a:lnTo>
                  <a:cubicBezTo>
                    <a:pt x="132833" y="25681"/>
                    <a:pt x="143111" y="15461"/>
                    <a:pt x="155764" y="15461"/>
                  </a:cubicBezTo>
                  <a:lnTo>
                    <a:pt x="197292" y="15461"/>
                  </a:lnTo>
                  <a:cubicBezTo>
                    <a:pt x="209923" y="15249"/>
                    <a:pt x="220333" y="25317"/>
                    <a:pt x="220544" y="37947"/>
                  </a:cubicBezTo>
                  <a:cubicBezTo>
                    <a:pt x="220547" y="38076"/>
                    <a:pt x="220548" y="38205"/>
                    <a:pt x="220548" y="38334"/>
                  </a:cubicBezTo>
                  <a:lnTo>
                    <a:pt x="220548" y="39995"/>
                  </a:lnTo>
                  <a:cubicBezTo>
                    <a:pt x="220548" y="61167"/>
                    <a:pt x="237710" y="78329"/>
                    <a:pt x="258882" y="78329"/>
                  </a:cubicBezTo>
                  <a:lnTo>
                    <a:pt x="314977" y="78329"/>
                  </a:lnTo>
                  <a:cubicBezTo>
                    <a:pt x="327606" y="78034"/>
                    <a:pt x="338082" y="88033"/>
                    <a:pt x="338378" y="100661"/>
                  </a:cubicBezTo>
                  <a:cubicBezTo>
                    <a:pt x="338390" y="101182"/>
                    <a:pt x="338384" y="101704"/>
                    <a:pt x="338361" y="102224"/>
                  </a:cubicBezTo>
                  <a:close/>
                </a:path>
              </a:pathLst>
            </a:custGeom>
            <a:grpFill/>
            <a:ln w="12764"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xmlns="" id="{E509B5BD-1471-48B0-A7C7-0B200EBC53A1}"/>
                </a:ext>
              </a:extLst>
            </p:cNvPr>
            <p:cNvSpPr/>
            <p:nvPr/>
          </p:nvSpPr>
          <p:spPr>
            <a:xfrm>
              <a:off x="3759956" y="2274080"/>
              <a:ext cx="41656" cy="41656"/>
            </a:xfrm>
            <a:custGeom>
              <a:avLst/>
              <a:gdLst>
                <a:gd name="connsiteX0" fmla="*/ 20828 w 41656"/>
                <a:gd name="connsiteY0" fmla="*/ 0 h 41656"/>
                <a:gd name="connsiteX1" fmla="*/ 0 w 41656"/>
                <a:gd name="connsiteY1" fmla="*/ 20828 h 41656"/>
                <a:gd name="connsiteX2" fmla="*/ 20828 w 41656"/>
                <a:gd name="connsiteY2" fmla="*/ 41656 h 41656"/>
                <a:gd name="connsiteX3" fmla="*/ 41656 w 41656"/>
                <a:gd name="connsiteY3" fmla="*/ 20828 h 41656"/>
                <a:gd name="connsiteX4" fmla="*/ 20828 w 41656"/>
                <a:gd name="connsiteY4" fmla="*/ 0 h 4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 h="41656">
                  <a:moveTo>
                    <a:pt x="20828" y="0"/>
                  </a:moveTo>
                  <a:cubicBezTo>
                    <a:pt x="9325" y="0"/>
                    <a:pt x="0" y="9325"/>
                    <a:pt x="0" y="20828"/>
                  </a:cubicBezTo>
                  <a:cubicBezTo>
                    <a:pt x="0" y="32331"/>
                    <a:pt x="9325" y="41656"/>
                    <a:pt x="20828" y="41656"/>
                  </a:cubicBezTo>
                  <a:cubicBezTo>
                    <a:pt x="32331" y="41656"/>
                    <a:pt x="41656" y="32331"/>
                    <a:pt x="41656" y="20828"/>
                  </a:cubicBezTo>
                  <a:cubicBezTo>
                    <a:pt x="41656" y="9325"/>
                    <a:pt x="32331" y="0"/>
                    <a:pt x="20828" y="0"/>
                  </a:cubicBezTo>
                  <a:close/>
                </a:path>
              </a:pathLst>
            </a:custGeom>
            <a:grpFill/>
            <a:ln w="12764"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xmlns="" id="{3C093366-7242-4133-B0F4-8B7F85793A5F}"/>
                </a:ext>
              </a:extLst>
            </p:cNvPr>
            <p:cNvSpPr/>
            <p:nvPr/>
          </p:nvSpPr>
          <p:spPr>
            <a:xfrm>
              <a:off x="3827552" y="2274080"/>
              <a:ext cx="41656" cy="41656"/>
            </a:xfrm>
            <a:custGeom>
              <a:avLst/>
              <a:gdLst>
                <a:gd name="connsiteX0" fmla="*/ 20828 w 41656"/>
                <a:gd name="connsiteY0" fmla="*/ 0 h 41656"/>
                <a:gd name="connsiteX1" fmla="*/ 0 w 41656"/>
                <a:gd name="connsiteY1" fmla="*/ 20828 h 41656"/>
                <a:gd name="connsiteX2" fmla="*/ 20828 w 41656"/>
                <a:gd name="connsiteY2" fmla="*/ 41656 h 41656"/>
                <a:gd name="connsiteX3" fmla="*/ 41656 w 41656"/>
                <a:gd name="connsiteY3" fmla="*/ 20828 h 41656"/>
                <a:gd name="connsiteX4" fmla="*/ 20828 w 41656"/>
                <a:gd name="connsiteY4" fmla="*/ 0 h 4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 h="41656">
                  <a:moveTo>
                    <a:pt x="20828" y="0"/>
                  </a:moveTo>
                  <a:cubicBezTo>
                    <a:pt x="9325" y="0"/>
                    <a:pt x="0" y="9325"/>
                    <a:pt x="0" y="20828"/>
                  </a:cubicBezTo>
                  <a:cubicBezTo>
                    <a:pt x="0" y="32331"/>
                    <a:pt x="9325" y="41656"/>
                    <a:pt x="20828" y="41656"/>
                  </a:cubicBezTo>
                  <a:cubicBezTo>
                    <a:pt x="32331" y="41656"/>
                    <a:pt x="41656" y="32331"/>
                    <a:pt x="41656" y="20828"/>
                  </a:cubicBezTo>
                  <a:cubicBezTo>
                    <a:pt x="41656" y="9325"/>
                    <a:pt x="32331" y="0"/>
                    <a:pt x="20828" y="0"/>
                  </a:cubicBezTo>
                  <a:close/>
                </a:path>
              </a:pathLst>
            </a:custGeom>
            <a:grpFill/>
            <a:ln w="12764"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xmlns="" id="{EA5DB942-039E-48A4-A187-E87F9D8FF0C3}"/>
                </a:ext>
              </a:extLst>
            </p:cNvPr>
            <p:cNvSpPr/>
            <p:nvPr/>
          </p:nvSpPr>
          <p:spPr>
            <a:xfrm>
              <a:off x="3895275" y="2274080"/>
              <a:ext cx="41656" cy="41656"/>
            </a:xfrm>
            <a:custGeom>
              <a:avLst/>
              <a:gdLst>
                <a:gd name="connsiteX0" fmla="*/ 20828 w 41656"/>
                <a:gd name="connsiteY0" fmla="*/ 0 h 41656"/>
                <a:gd name="connsiteX1" fmla="*/ 0 w 41656"/>
                <a:gd name="connsiteY1" fmla="*/ 20828 h 41656"/>
                <a:gd name="connsiteX2" fmla="*/ 20828 w 41656"/>
                <a:gd name="connsiteY2" fmla="*/ 41656 h 41656"/>
                <a:gd name="connsiteX3" fmla="*/ 41656 w 41656"/>
                <a:gd name="connsiteY3" fmla="*/ 20828 h 41656"/>
                <a:gd name="connsiteX4" fmla="*/ 20828 w 41656"/>
                <a:gd name="connsiteY4" fmla="*/ 0 h 4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 h="41656">
                  <a:moveTo>
                    <a:pt x="20828" y="0"/>
                  </a:moveTo>
                  <a:cubicBezTo>
                    <a:pt x="9325" y="0"/>
                    <a:pt x="0" y="9325"/>
                    <a:pt x="0" y="20828"/>
                  </a:cubicBezTo>
                  <a:cubicBezTo>
                    <a:pt x="0" y="32331"/>
                    <a:pt x="9325" y="41656"/>
                    <a:pt x="20828" y="41656"/>
                  </a:cubicBezTo>
                  <a:cubicBezTo>
                    <a:pt x="32331" y="41656"/>
                    <a:pt x="41656" y="32331"/>
                    <a:pt x="41656" y="20828"/>
                  </a:cubicBezTo>
                  <a:cubicBezTo>
                    <a:pt x="41656" y="9325"/>
                    <a:pt x="32331" y="0"/>
                    <a:pt x="20828" y="0"/>
                  </a:cubicBezTo>
                  <a:close/>
                </a:path>
              </a:pathLst>
            </a:custGeom>
            <a:grpFill/>
            <a:ln w="12764" cap="flat">
              <a:no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xmlns="" id="{1C8E98BB-6465-485B-B8D3-1106F6C431E8}"/>
                </a:ext>
              </a:extLst>
            </p:cNvPr>
            <p:cNvSpPr/>
            <p:nvPr/>
          </p:nvSpPr>
          <p:spPr>
            <a:xfrm>
              <a:off x="3759956" y="2333242"/>
              <a:ext cx="41656" cy="41656"/>
            </a:xfrm>
            <a:custGeom>
              <a:avLst/>
              <a:gdLst>
                <a:gd name="connsiteX0" fmla="*/ 20828 w 41656"/>
                <a:gd name="connsiteY0" fmla="*/ 0 h 41656"/>
                <a:gd name="connsiteX1" fmla="*/ 0 w 41656"/>
                <a:gd name="connsiteY1" fmla="*/ 20828 h 41656"/>
                <a:gd name="connsiteX2" fmla="*/ 20828 w 41656"/>
                <a:gd name="connsiteY2" fmla="*/ 41656 h 41656"/>
                <a:gd name="connsiteX3" fmla="*/ 41656 w 41656"/>
                <a:gd name="connsiteY3" fmla="*/ 20828 h 41656"/>
                <a:gd name="connsiteX4" fmla="*/ 20828 w 41656"/>
                <a:gd name="connsiteY4" fmla="*/ 0 h 4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 h="41656">
                  <a:moveTo>
                    <a:pt x="20828" y="0"/>
                  </a:moveTo>
                  <a:cubicBezTo>
                    <a:pt x="9325" y="0"/>
                    <a:pt x="0" y="9325"/>
                    <a:pt x="0" y="20828"/>
                  </a:cubicBezTo>
                  <a:cubicBezTo>
                    <a:pt x="0" y="32331"/>
                    <a:pt x="9325" y="41656"/>
                    <a:pt x="20828" y="41656"/>
                  </a:cubicBezTo>
                  <a:cubicBezTo>
                    <a:pt x="32331" y="41656"/>
                    <a:pt x="41656" y="32331"/>
                    <a:pt x="41656" y="20828"/>
                  </a:cubicBezTo>
                  <a:cubicBezTo>
                    <a:pt x="41656" y="9325"/>
                    <a:pt x="32331" y="0"/>
                    <a:pt x="20828" y="0"/>
                  </a:cubicBezTo>
                  <a:close/>
                </a:path>
              </a:pathLst>
            </a:custGeom>
            <a:grpFill/>
            <a:ln w="12764"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xmlns="" id="{901981DB-E8E9-41FF-A6A3-1D421D7A519B}"/>
                </a:ext>
              </a:extLst>
            </p:cNvPr>
            <p:cNvSpPr/>
            <p:nvPr/>
          </p:nvSpPr>
          <p:spPr>
            <a:xfrm>
              <a:off x="3827552" y="2333242"/>
              <a:ext cx="41656" cy="41656"/>
            </a:xfrm>
            <a:custGeom>
              <a:avLst/>
              <a:gdLst>
                <a:gd name="connsiteX0" fmla="*/ 20828 w 41656"/>
                <a:gd name="connsiteY0" fmla="*/ 0 h 41656"/>
                <a:gd name="connsiteX1" fmla="*/ 0 w 41656"/>
                <a:gd name="connsiteY1" fmla="*/ 20828 h 41656"/>
                <a:gd name="connsiteX2" fmla="*/ 20828 w 41656"/>
                <a:gd name="connsiteY2" fmla="*/ 41656 h 41656"/>
                <a:gd name="connsiteX3" fmla="*/ 41656 w 41656"/>
                <a:gd name="connsiteY3" fmla="*/ 20828 h 41656"/>
                <a:gd name="connsiteX4" fmla="*/ 20828 w 41656"/>
                <a:gd name="connsiteY4" fmla="*/ 0 h 4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 h="41656">
                  <a:moveTo>
                    <a:pt x="20828" y="0"/>
                  </a:moveTo>
                  <a:cubicBezTo>
                    <a:pt x="9325" y="0"/>
                    <a:pt x="0" y="9325"/>
                    <a:pt x="0" y="20828"/>
                  </a:cubicBezTo>
                  <a:cubicBezTo>
                    <a:pt x="0" y="32331"/>
                    <a:pt x="9325" y="41656"/>
                    <a:pt x="20828" y="41656"/>
                  </a:cubicBezTo>
                  <a:cubicBezTo>
                    <a:pt x="32331" y="41656"/>
                    <a:pt x="41656" y="32331"/>
                    <a:pt x="41656" y="20828"/>
                  </a:cubicBezTo>
                  <a:cubicBezTo>
                    <a:pt x="41656" y="9325"/>
                    <a:pt x="32331" y="0"/>
                    <a:pt x="20828" y="0"/>
                  </a:cubicBezTo>
                  <a:close/>
                </a:path>
              </a:pathLst>
            </a:custGeom>
            <a:grpFill/>
            <a:ln w="12764"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xmlns="" id="{FA7E39DA-155A-453F-A9AE-B617E1FFC2E4}"/>
                </a:ext>
              </a:extLst>
            </p:cNvPr>
            <p:cNvSpPr/>
            <p:nvPr/>
          </p:nvSpPr>
          <p:spPr>
            <a:xfrm>
              <a:off x="3895275" y="2333242"/>
              <a:ext cx="41656" cy="41656"/>
            </a:xfrm>
            <a:custGeom>
              <a:avLst/>
              <a:gdLst>
                <a:gd name="connsiteX0" fmla="*/ 20828 w 41656"/>
                <a:gd name="connsiteY0" fmla="*/ 0 h 41656"/>
                <a:gd name="connsiteX1" fmla="*/ 0 w 41656"/>
                <a:gd name="connsiteY1" fmla="*/ 20828 h 41656"/>
                <a:gd name="connsiteX2" fmla="*/ 20828 w 41656"/>
                <a:gd name="connsiteY2" fmla="*/ 41656 h 41656"/>
                <a:gd name="connsiteX3" fmla="*/ 41656 w 41656"/>
                <a:gd name="connsiteY3" fmla="*/ 20828 h 41656"/>
                <a:gd name="connsiteX4" fmla="*/ 20828 w 41656"/>
                <a:gd name="connsiteY4" fmla="*/ 0 h 4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 h="41656">
                  <a:moveTo>
                    <a:pt x="20828" y="0"/>
                  </a:moveTo>
                  <a:cubicBezTo>
                    <a:pt x="9325" y="0"/>
                    <a:pt x="0" y="9325"/>
                    <a:pt x="0" y="20828"/>
                  </a:cubicBezTo>
                  <a:cubicBezTo>
                    <a:pt x="0" y="32331"/>
                    <a:pt x="9325" y="41656"/>
                    <a:pt x="20828" y="41656"/>
                  </a:cubicBezTo>
                  <a:cubicBezTo>
                    <a:pt x="32331" y="41656"/>
                    <a:pt x="41656" y="32331"/>
                    <a:pt x="41656" y="20828"/>
                  </a:cubicBezTo>
                  <a:cubicBezTo>
                    <a:pt x="41656" y="9325"/>
                    <a:pt x="32331" y="0"/>
                    <a:pt x="20828" y="0"/>
                  </a:cubicBezTo>
                  <a:close/>
                </a:path>
              </a:pathLst>
            </a:custGeom>
            <a:grpFill/>
            <a:ln w="12764"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xmlns="" id="{BCB9D27E-C76E-437B-89E2-AEFA60E88861}"/>
                </a:ext>
              </a:extLst>
            </p:cNvPr>
            <p:cNvSpPr/>
            <p:nvPr/>
          </p:nvSpPr>
          <p:spPr>
            <a:xfrm>
              <a:off x="3759956" y="2393171"/>
              <a:ext cx="41656" cy="41656"/>
            </a:xfrm>
            <a:custGeom>
              <a:avLst/>
              <a:gdLst>
                <a:gd name="connsiteX0" fmla="*/ 20828 w 41656"/>
                <a:gd name="connsiteY0" fmla="*/ 0 h 41656"/>
                <a:gd name="connsiteX1" fmla="*/ 0 w 41656"/>
                <a:gd name="connsiteY1" fmla="*/ 20828 h 41656"/>
                <a:gd name="connsiteX2" fmla="*/ 20829 w 41656"/>
                <a:gd name="connsiteY2" fmla="*/ 41656 h 41656"/>
                <a:gd name="connsiteX3" fmla="*/ 41656 w 41656"/>
                <a:gd name="connsiteY3" fmla="*/ 20828 h 41656"/>
                <a:gd name="connsiteX4" fmla="*/ 41656 w 41656"/>
                <a:gd name="connsiteY4" fmla="*/ 20700 h 41656"/>
                <a:gd name="connsiteX5" fmla="*/ 20956 w 41656"/>
                <a:gd name="connsiteY5" fmla="*/ 0 h 41656"/>
                <a:gd name="connsiteX6" fmla="*/ 20828 w 41656"/>
                <a:gd name="connsiteY6" fmla="*/ 0 h 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6" h="41656">
                  <a:moveTo>
                    <a:pt x="20828" y="0"/>
                  </a:moveTo>
                  <a:cubicBezTo>
                    <a:pt x="9325" y="0"/>
                    <a:pt x="0" y="9325"/>
                    <a:pt x="0" y="20828"/>
                  </a:cubicBezTo>
                  <a:cubicBezTo>
                    <a:pt x="0" y="32332"/>
                    <a:pt x="9325" y="41656"/>
                    <a:pt x="20829" y="41656"/>
                  </a:cubicBezTo>
                  <a:cubicBezTo>
                    <a:pt x="32332" y="41656"/>
                    <a:pt x="41656" y="32331"/>
                    <a:pt x="41656" y="20828"/>
                  </a:cubicBezTo>
                  <a:cubicBezTo>
                    <a:pt x="41656" y="20785"/>
                    <a:pt x="41656" y="20742"/>
                    <a:pt x="41656" y="20700"/>
                  </a:cubicBezTo>
                  <a:cubicBezTo>
                    <a:pt x="41656" y="9268"/>
                    <a:pt x="32388" y="0"/>
                    <a:pt x="20956" y="0"/>
                  </a:cubicBezTo>
                  <a:cubicBezTo>
                    <a:pt x="20914" y="0"/>
                    <a:pt x="20870" y="0"/>
                    <a:pt x="20828" y="0"/>
                  </a:cubicBezTo>
                  <a:close/>
                </a:path>
              </a:pathLst>
            </a:custGeom>
            <a:grpFill/>
            <a:ln w="12764"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xmlns="" id="{452FFC36-D186-4DF1-9FE6-D8D1C125DB2C}"/>
                </a:ext>
              </a:extLst>
            </p:cNvPr>
            <p:cNvSpPr/>
            <p:nvPr/>
          </p:nvSpPr>
          <p:spPr>
            <a:xfrm>
              <a:off x="3827552" y="2393171"/>
              <a:ext cx="41656" cy="41656"/>
            </a:xfrm>
            <a:custGeom>
              <a:avLst/>
              <a:gdLst>
                <a:gd name="connsiteX0" fmla="*/ 20828 w 41656"/>
                <a:gd name="connsiteY0" fmla="*/ 0 h 41656"/>
                <a:gd name="connsiteX1" fmla="*/ 0 w 41656"/>
                <a:gd name="connsiteY1" fmla="*/ 20828 h 41656"/>
                <a:gd name="connsiteX2" fmla="*/ 20829 w 41656"/>
                <a:gd name="connsiteY2" fmla="*/ 41656 h 41656"/>
                <a:gd name="connsiteX3" fmla="*/ 41656 w 41656"/>
                <a:gd name="connsiteY3" fmla="*/ 20828 h 41656"/>
                <a:gd name="connsiteX4" fmla="*/ 41656 w 41656"/>
                <a:gd name="connsiteY4" fmla="*/ 20700 h 41656"/>
                <a:gd name="connsiteX5" fmla="*/ 20956 w 41656"/>
                <a:gd name="connsiteY5" fmla="*/ 0 h 41656"/>
                <a:gd name="connsiteX6" fmla="*/ 20828 w 41656"/>
                <a:gd name="connsiteY6" fmla="*/ 0 h 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6" h="41656">
                  <a:moveTo>
                    <a:pt x="20828" y="0"/>
                  </a:moveTo>
                  <a:cubicBezTo>
                    <a:pt x="9325" y="0"/>
                    <a:pt x="0" y="9325"/>
                    <a:pt x="0" y="20828"/>
                  </a:cubicBezTo>
                  <a:cubicBezTo>
                    <a:pt x="0" y="32332"/>
                    <a:pt x="9325" y="41656"/>
                    <a:pt x="20829" y="41656"/>
                  </a:cubicBezTo>
                  <a:cubicBezTo>
                    <a:pt x="32332" y="41656"/>
                    <a:pt x="41656" y="32331"/>
                    <a:pt x="41656" y="20828"/>
                  </a:cubicBezTo>
                  <a:cubicBezTo>
                    <a:pt x="41656" y="20785"/>
                    <a:pt x="41656" y="20742"/>
                    <a:pt x="41656" y="20700"/>
                  </a:cubicBezTo>
                  <a:cubicBezTo>
                    <a:pt x="41656" y="9268"/>
                    <a:pt x="32388" y="0"/>
                    <a:pt x="20956" y="0"/>
                  </a:cubicBezTo>
                  <a:cubicBezTo>
                    <a:pt x="20914" y="0"/>
                    <a:pt x="20870" y="0"/>
                    <a:pt x="20828" y="0"/>
                  </a:cubicBezTo>
                  <a:close/>
                </a:path>
              </a:pathLst>
            </a:custGeom>
            <a:grpFill/>
            <a:ln w="12764"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xmlns="" id="{B0164582-440A-4281-9E13-4CD84A1578F7}"/>
                </a:ext>
              </a:extLst>
            </p:cNvPr>
            <p:cNvSpPr/>
            <p:nvPr/>
          </p:nvSpPr>
          <p:spPr>
            <a:xfrm>
              <a:off x="3895275" y="2393171"/>
              <a:ext cx="41656" cy="41656"/>
            </a:xfrm>
            <a:custGeom>
              <a:avLst/>
              <a:gdLst>
                <a:gd name="connsiteX0" fmla="*/ 20828 w 41656"/>
                <a:gd name="connsiteY0" fmla="*/ 0 h 41656"/>
                <a:gd name="connsiteX1" fmla="*/ 0 w 41656"/>
                <a:gd name="connsiteY1" fmla="*/ 20828 h 41656"/>
                <a:gd name="connsiteX2" fmla="*/ 20829 w 41656"/>
                <a:gd name="connsiteY2" fmla="*/ 41656 h 41656"/>
                <a:gd name="connsiteX3" fmla="*/ 41656 w 41656"/>
                <a:gd name="connsiteY3" fmla="*/ 20828 h 41656"/>
                <a:gd name="connsiteX4" fmla="*/ 41656 w 41656"/>
                <a:gd name="connsiteY4" fmla="*/ 20700 h 41656"/>
                <a:gd name="connsiteX5" fmla="*/ 20956 w 41656"/>
                <a:gd name="connsiteY5" fmla="*/ 0 h 41656"/>
                <a:gd name="connsiteX6" fmla="*/ 20828 w 41656"/>
                <a:gd name="connsiteY6" fmla="*/ 0 h 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6" h="41656">
                  <a:moveTo>
                    <a:pt x="20828" y="0"/>
                  </a:moveTo>
                  <a:cubicBezTo>
                    <a:pt x="9325" y="0"/>
                    <a:pt x="0" y="9325"/>
                    <a:pt x="0" y="20828"/>
                  </a:cubicBezTo>
                  <a:cubicBezTo>
                    <a:pt x="0" y="32332"/>
                    <a:pt x="9325" y="41656"/>
                    <a:pt x="20829" y="41656"/>
                  </a:cubicBezTo>
                  <a:cubicBezTo>
                    <a:pt x="32332" y="41656"/>
                    <a:pt x="41656" y="32331"/>
                    <a:pt x="41656" y="20828"/>
                  </a:cubicBezTo>
                  <a:cubicBezTo>
                    <a:pt x="41656" y="20785"/>
                    <a:pt x="41656" y="20742"/>
                    <a:pt x="41656" y="20700"/>
                  </a:cubicBezTo>
                  <a:cubicBezTo>
                    <a:pt x="41656" y="9268"/>
                    <a:pt x="32388" y="0"/>
                    <a:pt x="20956" y="0"/>
                  </a:cubicBezTo>
                  <a:cubicBezTo>
                    <a:pt x="20914" y="0"/>
                    <a:pt x="20870" y="0"/>
                    <a:pt x="20828" y="0"/>
                  </a:cubicBezTo>
                  <a:close/>
                </a:path>
              </a:pathLst>
            </a:custGeom>
            <a:grpFill/>
            <a:ln w="12764" cap="flat">
              <a:noFill/>
              <a:prstDash val="solid"/>
              <a:miter/>
            </a:ln>
          </p:spPr>
          <p:txBody>
            <a:bodyPr rtlCol="0" anchor="ctr"/>
            <a:lstStyle/>
            <a:p>
              <a:endParaRPr lang="de-DE"/>
            </a:p>
          </p:txBody>
        </p:sp>
      </p:grpSp>
      <p:pic>
        <p:nvPicPr>
          <p:cNvPr id="36" name="Grafik 35">
            <a:extLst>
              <a:ext uri="{FF2B5EF4-FFF2-40B4-BE49-F238E27FC236}">
                <a16:creationId xmlns:a16="http://schemas.microsoft.com/office/drawing/2014/main" xmlns="" id="{CBFC379B-56DB-814F-9FCC-8DC306F6440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68924" y="693217"/>
            <a:ext cx="1373417" cy="2403479"/>
          </a:xfrm>
          <a:prstGeom prst="rect">
            <a:avLst/>
          </a:prstGeom>
        </p:spPr>
      </p:pic>
      <p:sp>
        <p:nvSpPr>
          <p:cNvPr id="38" name="Textplatzhalter 5">
            <a:extLst>
              <a:ext uri="{FF2B5EF4-FFF2-40B4-BE49-F238E27FC236}">
                <a16:creationId xmlns:a16="http://schemas.microsoft.com/office/drawing/2014/main" xmlns="" id="{3DA00DA6-15B7-C045-8358-F696C995A210}"/>
              </a:ext>
            </a:extLst>
          </p:cNvPr>
          <p:cNvSpPr txBox="1">
            <a:spLocks/>
          </p:cNvSpPr>
          <p:nvPr/>
        </p:nvSpPr>
        <p:spPr>
          <a:xfrm>
            <a:off x="425932" y="4263686"/>
            <a:ext cx="8517791" cy="553998"/>
          </a:xfrm>
          <a:prstGeom prst="rect">
            <a:avLst/>
          </a:prstGeom>
        </p:spPr>
        <p:txBody>
          <a:bodyPr anchor="b"/>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700" b="0">
                <a:solidFill>
                  <a:schemeClr val="bg1"/>
                </a:solidFill>
              </a:rPr>
              <a:t>Die </a:t>
            </a:r>
            <a:r>
              <a:rPr lang="de-DE" sz="700" b="0" err="1">
                <a:solidFill>
                  <a:schemeClr val="bg1"/>
                </a:solidFill>
              </a:rPr>
              <a:t>FreeStyle</a:t>
            </a:r>
            <a:r>
              <a:rPr lang="de-DE" sz="700" b="0">
                <a:solidFill>
                  <a:schemeClr val="bg1"/>
                </a:solidFill>
              </a:rPr>
              <a:t> Libre Messsysteme sind zertifiziert für Kinder ab 4 Jahren sowie Erwachsene, einschließlich Schwangere. Die Aufsichtspflicht über die Anwendung und die Auswertung von einem </a:t>
            </a:r>
            <a:r>
              <a:rPr lang="de-DE" sz="700" b="0" err="1">
                <a:solidFill>
                  <a:schemeClr val="bg1"/>
                </a:solidFill>
              </a:rPr>
              <a:t>FreeStyle</a:t>
            </a:r>
            <a:r>
              <a:rPr lang="de-DE" sz="700" b="0">
                <a:solidFill>
                  <a:schemeClr val="bg1"/>
                </a:solidFill>
              </a:rPr>
              <a:t> Libre Messsystem bei Kindern bis zur Vollendung des 12. Lebensjahres obliegt der Verantwortung einer volljährigen Person. Das Lesegerät der </a:t>
            </a:r>
            <a:r>
              <a:rPr lang="de-DE" sz="700" b="0" err="1">
                <a:solidFill>
                  <a:schemeClr val="bg1"/>
                </a:solidFill>
              </a:rPr>
              <a:t>FreeStyle</a:t>
            </a:r>
            <a:r>
              <a:rPr lang="de-DE" sz="700" b="0">
                <a:solidFill>
                  <a:schemeClr val="bg1"/>
                </a:solidFill>
              </a:rPr>
              <a:t> Libre Messsysteme ist sowohl in mg/</a:t>
            </a:r>
            <a:r>
              <a:rPr lang="de-DE" sz="700" b="0" err="1">
                <a:solidFill>
                  <a:schemeClr val="bg1"/>
                </a:solidFill>
              </a:rPr>
              <a:t>dL</a:t>
            </a:r>
            <a:r>
              <a:rPr lang="de-DE" sz="700" b="0">
                <a:solidFill>
                  <a:schemeClr val="bg1"/>
                </a:solidFill>
              </a:rPr>
              <a:t> als auch mmol/L erhältlich. Die </a:t>
            </a:r>
            <a:r>
              <a:rPr lang="de-DE" sz="700" b="0" err="1">
                <a:solidFill>
                  <a:schemeClr val="bg1"/>
                </a:solidFill>
              </a:rPr>
              <a:t>FreeStyle</a:t>
            </a:r>
            <a:r>
              <a:rPr lang="de-DE" sz="700" b="0">
                <a:solidFill>
                  <a:schemeClr val="bg1"/>
                </a:solidFill>
              </a:rPr>
              <a:t> </a:t>
            </a:r>
            <a:r>
              <a:rPr lang="de-DE" sz="700" b="0" err="1">
                <a:solidFill>
                  <a:schemeClr val="bg1"/>
                </a:solidFill>
              </a:rPr>
              <a:t>LibreLink</a:t>
            </a:r>
            <a:r>
              <a:rPr lang="de-DE" sz="700" b="0">
                <a:solidFill>
                  <a:schemeClr val="bg1"/>
                </a:solidFill>
              </a:rPr>
              <a:t> App kann beim initialen Setup sowohl auf mg/</a:t>
            </a:r>
            <a:r>
              <a:rPr lang="de-DE" sz="700" b="0" err="1">
                <a:solidFill>
                  <a:schemeClr val="bg1"/>
                </a:solidFill>
              </a:rPr>
              <a:t>dL</a:t>
            </a:r>
            <a:r>
              <a:rPr lang="de-DE" sz="700" b="0">
                <a:solidFill>
                  <a:schemeClr val="bg1"/>
                </a:solidFill>
              </a:rPr>
              <a:t> als auch auf mmol/L eingestellt werden. Die </a:t>
            </a:r>
            <a:r>
              <a:rPr lang="de-DE" sz="700" b="0" err="1">
                <a:solidFill>
                  <a:schemeClr val="bg1"/>
                </a:solidFill>
              </a:rPr>
              <a:t>LibreLinkUp</a:t>
            </a:r>
            <a:r>
              <a:rPr lang="de-DE" sz="700" b="0">
                <a:solidFill>
                  <a:schemeClr val="bg1"/>
                </a:solidFill>
              </a:rPr>
              <a:t> App zeigt die Glukosewerte in der Maßeinheit des verknüpften </a:t>
            </a:r>
            <a:r>
              <a:rPr lang="de-DE" sz="700" b="0" err="1">
                <a:solidFill>
                  <a:schemeClr val="bg1"/>
                </a:solidFill>
              </a:rPr>
              <a:t>FreeStyle</a:t>
            </a:r>
            <a:r>
              <a:rPr lang="de-DE" sz="700" b="0">
                <a:solidFill>
                  <a:schemeClr val="bg1"/>
                </a:solidFill>
              </a:rPr>
              <a:t> </a:t>
            </a:r>
            <a:r>
              <a:rPr lang="de-DE" sz="700" b="0" err="1">
                <a:solidFill>
                  <a:schemeClr val="bg1"/>
                </a:solidFill>
              </a:rPr>
              <a:t>LibreLink</a:t>
            </a:r>
            <a:r>
              <a:rPr lang="de-DE" sz="700" b="0">
                <a:solidFill>
                  <a:schemeClr val="bg1"/>
                </a:solidFill>
              </a:rPr>
              <a:t> Profils an. </a:t>
            </a:r>
            <a:r>
              <a:rPr lang="de-DE" sz="700" b="0" err="1">
                <a:solidFill>
                  <a:schemeClr val="bg1"/>
                </a:solidFill>
              </a:rPr>
              <a:t>FreeStyle</a:t>
            </a:r>
            <a:r>
              <a:rPr lang="de-DE" sz="700" b="0">
                <a:solidFill>
                  <a:schemeClr val="bg1"/>
                </a:solidFill>
              </a:rPr>
              <a:t>, Libre und damit verbundene Markennamen sind eingetragene Marken von Abbott. Apple, das Apple Logo und iPhone sind Marken von Apple Inc., mit Sitz in den USA und weiteren Ländern. App Store ist ein Warenzeichen von Apple Inc. Google Play und das Google Play-Logo sind Marken von Google Inc.</a:t>
            </a:r>
          </a:p>
        </p:txBody>
      </p:sp>
      <p:pic>
        <p:nvPicPr>
          <p:cNvPr id="37" name="Picture 8">
            <a:extLst>
              <a:ext uri="{FF2B5EF4-FFF2-40B4-BE49-F238E27FC236}">
                <a16:creationId xmlns:a16="http://schemas.microsoft.com/office/drawing/2014/main" xmlns="" id="{D23CB57B-3EE4-4366-9732-A495097C9B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055370" y="229570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Datumsplatzhalter 4">
            <a:extLst>
              <a:ext uri="{FF2B5EF4-FFF2-40B4-BE49-F238E27FC236}">
                <a16:creationId xmlns:a16="http://schemas.microsoft.com/office/drawing/2014/main" xmlns="" id="{176A240E-B462-4921-878E-ACBEC9C2E1D1}"/>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42" name="Foliennummernplatzhalter 1">
            <a:extLst>
              <a:ext uri="{FF2B5EF4-FFF2-40B4-BE49-F238E27FC236}">
                <a16:creationId xmlns:a16="http://schemas.microsoft.com/office/drawing/2014/main" xmlns="" id="{7360BF5D-5424-46A9-9171-BFC66984041F}"/>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66</a:t>
            </a:fld>
            <a:endParaRPr lang="en-US"/>
          </a:p>
        </p:txBody>
      </p:sp>
    </p:spTree>
    <p:extLst>
      <p:ext uri="{BB962C8B-B14F-4D97-AF65-F5344CB8AC3E}">
        <p14:creationId xmlns:p14="http://schemas.microsoft.com/office/powerpoint/2010/main" val="263281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89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platzhalter 6">
            <a:extLst>
              <a:ext uri="{FF2B5EF4-FFF2-40B4-BE49-F238E27FC236}">
                <a16:creationId xmlns:a16="http://schemas.microsoft.com/office/drawing/2014/main" xmlns="" id="{7DD59796-B3DC-4008-81DA-994BAC10A312}"/>
              </a:ext>
            </a:extLst>
          </p:cNvPr>
          <p:cNvSpPr>
            <a:spLocks noGrp="1"/>
          </p:cNvSpPr>
          <p:nvPr>
            <p:ph type="body" sz="quarter" idx="11"/>
          </p:nvPr>
        </p:nvSpPr>
        <p:spPr>
          <a:xfrm>
            <a:off x="503238" y="4148419"/>
            <a:ext cx="8395660" cy="625830"/>
          </a:xfrm>
        </p:spPr>
        <p:txBody>
          <a:bodyPr/>
          <a:lstStyle/>
          <a:p>
            <a:r>
              <a:rPr lang="de-DE" altLang="de-DE" sz="700" b="1"/>
              <a:t>1. </a:t>
            </a:r>
            <a:r>
              <a:rPr lang="de-DE" altLang="de-DE" sz="700"/>
              <a:t>Die Nutzung von </a:t>
            </a:r>
            <a:r>
              <a:rPr lang="de-DE" altLang="de-DE" sz="700" err="1"/>
              <a:t>FreeStyle</a:t>
            </a:r>
            <a:r>
              <a:rPr lang="de-DE" altLang="de-DE" sz="700"/>
              <a:t> </a:t>
            </a:r>
            <a:r>
              <a:rPr lang="de-DE" altLang="de-DE" sz="700" err="1"/>
              <a:t>LibreLink</a:t>
            </a:r>
            <a:r>
              <a:rPr lang="de-DE" altLang="de-DE" sz="700"/>
              <a:t> erfordert eine Registrierung bei </a:t>
            </a:r>
            <a:r>
              <a:rPr lang="de-DE" altLang="de-DE" sz="700" err="1"/>
              <a:t>LibreView</a:t>
            </a:r>
            <a:r>
              <a:rPr lang="de-DE" altLang="de-DE" sz="700"/>
              <a:t>, einem Dienst von Abbott und </a:t>
            </a:r>
            <a:r>
              <a:rPr lang="de-DE" altLang="de-DE" sz="700" err="1"/>
              <a:t>Newyu</a:t>
            </a:r>
            <a:r>
              <a:rPr lang="de-DE" altLang="de-DE" sz="700"/>
              <a:t>, Inc. </a:t>
            </a:r>
            <a:r>
              <a:rPr lang="de-DE" altLang="de-DE" sz="700" b="1"/>
              <a:t>2. </a:t>
            </a:r>
            <a:r>
              <a:rPr lang="de-DE" altLang="de-DE" sz="700"/>
              <a:t>Die </a:t>
            </a:r>
            <a:r>
              <a:rPr lang="de-DE" altLang="de-DE" sz="700" err="1"/>
              <a:t>FreeStyle</a:t>
            </a:r>
            <a:r>
              <a:rPr lang="de-DE" altLang="de-DE" sz="700"/>
              <a:t> </a:t>
            </a:r>
            <a:r>
              <a:rPr lang="de-DE" altLang="de-DE" sz="700" err="1"/>
              <a:t>LibreLink</a:t>
            </a:r>
            <a:r>
              <a:rPr lang="de-DE" altLang="de-DE" sz="700"/>
              <a:t> App ist nur mit bestimmten Mobilgeräten und Betriebssystemen kompatibel. Bevor Sie die App nutzen möchten, besuchen Sie bitte die Webseite www.FreeStyleLibre.de, um mehr Informationen zur Gerätekompatibilität zu erhalten.</a:t>
            </a:r>
            <a:r>
              <a:rPr lang="de-DE" altLang="de-DE" sz="700" b="1"/>
              <a:t> </a:t>
            </a:r>
            <a:r>
              <a:rPr lang="de-DE" altLang="de-DE" b="1"/>
              <a:t>3. </a:t>
            </a:r>
            <a:r>
              <a:rPr lang="de-DE" altLang="de-DE"/>
              <a:t>Das Lesegerät kann die Daten des Sensors bis zu einem Abstand von </a:t>
            </a:r>
            <a:br>
              <a:rPr lang="de-DE" altLang="de-DE"/>
            </a:br>
            <a:r>
              <a:rPr lang="de-DE" altLang="de-DE"/>
              <a:t>4 cm erfassen. </a:t>
            </a:r>
            <a:r>
              <a:rPr lang="de-DE" altLang="de-DE" b="1"/>
              <a:t>4.</a:t>
            </a:r>
            <a:r>
              <a:rPr lang="de-DE" altLang="de-DE"/>
              <a:t> Alarme sind standardgemäß ausgeschaltet und müssen eingeschaltet werden. </a:t>
            </a:r>
            <a:r>
              <a:rPr lang="de-DE" altLang="de-DE" b="1"/>
              <a:t>5.</a:t>
            </a:r>
            <a:r>
              <a:rPr lang="de-DE" altLang="de-DE"/>
              <a:t> Die </a:t>
            </a:r>
            <a:r>
              <a:rPr lang="de-DE" altLang="de-DE" err="1"/>
              <a:t>FreeStyle</a:t>
            </a:r>
            <a:r>
              <a:rPr lang="de-DE" altLang="de-DE"/>
              <a:t> </a:t>
            </a:r>
            <a:r>
              <a:rPr lang="de-DE" altLang="de-DE" err="1"/>
              <a:t>LibreLink</a:t>
            </a:r>
            <a:r>
              <a:rPr lang="de-DE" altLang="de-DE"/>
              <a:t> App kann nur Alarme ausgeben, wenn der Sensor nicht zuvor mit dem Lesegerät gestartet wurde. Wenn </a:t>
            </a:r>
            <a:br>
              <a:rPr lang="de-DE" altLang="de-DE"/>
            </a:br>
            <a:r>
              <a:rPr lang="de-DE" altLang="de-DE"/>
              <a:t>die </a:t>
            </a:r>
            <a:r>
              <a:rPr lang="de-DE" altLang="de-DE" err="1"/>
              <a:t>FreeStyle</a:t>
            </a:r>
            <a:r>
              <a:rPr lang="de-DE" altLang="de-DE"/>
              <a:t> </a:t>
            </a:r>
            <a:r>
              <a:rPr lang="de-DE" altLang="de-DE" err="1"/>
              <a:t>LibreLink</a:t>
            </a:r>
            <a:r>
              <a:rPr lang="de-DE" altLang="de-DE"/>
              <a:t> App und das </a:t>
            </a:r>
            <a:r>
              <a:rPr lang="de-DE" altLang="de-DE" err="1"/>
              <a:t>FreeStyle</a:t>
            </a:r>
            <a:r>
              <a:rPr lang="de-DE" altLang="de-DE"/>
              <a:t> Libre 2 Lesegerät gleichzeitig verwendet werden sollen, muss der Sensor zuerst mit dem </a:t>
            </a:r>
            <a:r>
              <a:rPr lang="de-DE" altLang="de-DE" err="1"/>
              <a:t>FreeStyle</a:t>
            </a:r>
            <a:r>
              <a:rPr lang="de-DE" altLang="de-DE"/>
              <a:t> Libre 2 Lesegerät gescannt werden. In diesem Fall kann nur das </a:t>
            </a:r>
            <a:r>
              <a:rPr lang="de-DE" altLang="de-DE" err="1"/>
              <a:t>FreeStyle</a:t>
            </a:r>
            <a:r>
              <a:rPr lang="de-DE" altLang="de-DE"/>
              <a:t> Libre 2 Lesegerät die Alarme ausgeben. </a:t>
            </a:r>
            <a:r>
              <a:rPr lang="de-DE" altLang="de-DE" b="1"/>
              <a:t>6. </a:t>
            </a:r>
            <a:r>
              <a:rPr lang="de-DE" altLang="de-DE" err="1"/>
              <a:t>FreeStyle</a:t>
            </a:r>
            <a:r>
              <a:rPr lang="de-DE" altLang="de-DE"/>
              <a:t> Libre Sensoren können sowohl mit dem </a:t>
            </a:r>
            <a:r>
              <a:rPr lang="de-DE" altLang="de-DE" err="1"/>
              <a:t>FreeStyle</a:t>
            </a:r>
            <a:r>
              <a:rPr lang="de-DE" altLang="de-DE"/>
              <a:t> Libre Lesegerät, als auch mit der </a:t>
            </a:r>
            <a:r>
              <a:rPr lang="de-DE" altLang="de-DE" err="1"/>
              <a:t>FreeStyle</a:t>
            </a:r>
            <a:r>
              <a:rPr lang="de-DE" altLang="de-DE"/>
              <a:t> </a:t>
            </a:r>
            <a:r>
              <a:rPr lang="de-DE" altLang="de-DE" err="1"/>
              <a:t>LibreLink</a:t>
            </a:r>
            <a:r>
              <a:rPr lang="de-DE" altLang="de-DE"/>
              <a:t> App ausgelesen werden. Um beide Geräte parallel verwenden zu können, </a:t>
            </a:r>
            <a:br>
              <a:rPr lang="de-DE" altLang="de-DE"/>
            </a:br>
            <a:r>
              <a:rPr lang="de-DE" altLang="de-DE"/>
              <a:t>muss ein neuer Sensor zuerst mit dem Lesegerät aktiviert und dann nochmals mit der </a:t>
            </a:r>
            <a:r>
              <a:rPr lang="de-DE" altLang="de-DE" err="1"/>
              <a:t>FreeStyle</a:t>
            </a:r>
            <a:r>
              <a:rPr lang="de-DE" altLang="de-DE"/>
              <a:t> </a:t>
            </a:r>
            <a:r>
              <a:rPr lang="de-DE" altLang="de-DE" err="1"/>
              <a:t>LibreLink</a:t>
            </a:r>
            <a:r>
              <a:rPr lang="de-DE" altLang="de-DE"/>
              <a:t> App gescannt werden. </a:t>
            </a:r>
            <a:r>
              <a:rPr lang="de-DE" altLang="de-DE" b="1"/>
              <a:t>7. </a:t>
            </a:r>
            <a:r>
              <a:rPr lang="de-DE" altLang="de-DE" err="1"/>
              <a:t>LibreView</a:t>
            </a:r>
            <a:r>
              <a:rPr lang="de-DE" altLang="de-DE"/>
              <a:t> ist eine cloudbasierte Anwendung, die von </a:t>
            </a:r>
            <a:r>
              <a:rPr lang="de-DE" altLang="de-DE" err="1"/>
              <a:t>Newyu</a:t>
            </a:r>
            <a:r>
              <a:rPr lang="de-DE" altLang="de-DE"/>
              <a:t>, Inc. bereitgestellt wird. </a:t>
            </a:r>
            <a:br>
              <a:rPr lang="de-DE" altLang="de-DE"/>
            </a:br>
            <a:r>
              <a:rPr lang="de-DE" altLang="de-DE" b="1"/>
              <a:t>8. </a:t>
            </a:r>
            <a:r>
              <a:rPr lang="de-DE" altLang="de-DE"/>
              <a:t>Die Übertragung der Daten zwischen </a:t>
            </a:r>
            <a:r>
              <a:rPr lang="de-DE" altLang="de-DE" err="1"/>
              <a:t>FreeStyle</a:t>
            </a:r>
            <a:r>
              <a:rPr lang="de-DE" altLang="de-DE"/>
              <a:t> </a:t>
            </a:r>
            <a:r>
              <a:rPr lang="de-DE" altLang="de-DE" err="1"/>
              <a:t>LibreLink</a:t>
            </a:r>
            <a:r>
              <a:rPr lang="de-DE" altLang="de-DE"/>
              <a:t>, </a:t>
            </a:r>
            <a:r>
              <a:rPr lang="de-DE" altLang="de-DE" err="1"/>
              <a:t>LibreLinkUp</a:t>
            </a:r>
            <a:r>
              <a:rPr lang="de-DE" altLang="de-DE"/>
              <a:t> und </a:t>
            </a:r>
            <a:r>
              <a:rPr lang="de-DE" altLang="de-DE" err="1"/>
              <a:t>LibreView</a:t>
            </a:r>
            <a:r>
              <a:rPr lang="de-DE" altLang="de-DE"/>
              <a:t> erfordert eine Internetverbindung.</a:t>
            </a:r>
            <a:r>
              <a:rPr lang="de-DE" altLang="de-DE" b="1"/>
              <a:t> </a:t>
            </a:r>
            <a:endParaRPr lang="de-DE" altLang="de-DE" sz="700"/>
          </a:p>
        </p:txBody>
      </p:sp>
      <p:sp>
        <p:nvSpPr>
          <p:cNvPr id="2" name="Titel 1">
            <a:extLst>
              <a:ext uri="{FF2B5EF4-FFF2-40B4-BE49-F238E27FC236}">
                <a16:creationId xmlns:a16="http://schemas.microsoft.com/office/drawing/2014/main" xmlns="" id="{A9EF3D53-70FC-48D6-AFA1-EB10D29996A4}"/>
              </a:ext>
            </a:extLst>
          </p:cNvPr>
          <p:cNvSpPr>
            <a:spLocks noGrp="1"/>
          </p:cNvSpPr>
          <p:nvPr>
            <p:ph type="title"/>
          </p:nvPr>
        </p:nvSpPr>
        <p:spPr/>
        <p:txBody>
          <a:bodyPr/>
          <a:lstStyle/>
          <a:p>
            <a:r>
              <a:rPr lang="de-DE" altLang="de-DE">
                <a:solidFill>
                  <a:srgbClr val="009CDE"/>
                </a:solidFill>
                <a:ea typeface="ＭＳ Ｐゴシック" pitchFamily="34" charset="-128"/>
              </a:rPr>
              <a:t>Das </a:t>
            </a:r>
            <a:r>
              <a:rPr lang="de-DE" altLang="de-DE" err="1">
                <a:solidFill>
                  <a:srgbClr val="009CDE"/>
                </a:solidFill>
                <a:ea typeface="ＭＳ Ｐゴシック" pitchFamily="34" charset="-128"/>
              </a:rPr>
              <a:t>FreeStyle</a:t>
            </a:r>
            <a:r>
              <a:rPr lang="de-DE" altLang="de-DE">
                <a:solidFill>
                  <a:srgbClr val="009CDE"/>
                </a:solidFill>
                <a:ea typeface="ＭＳ Ｐゴシック" pitchFamily="34" charset="-128"/>
              </a:rPr>
              <a:t> Libre Messsystem: Das kann es alles.</a:t>
            </a:r>
            <a:endParaRPr lang="de-DE">
              <a:solidFill>
                <a:srgbClr val="009CDE"/>
              </a:solidFill>
            </a:endParaRPr>
          </a:p>
        </p:txBody>
      </p:sp>
      <p:sp>
        <p:nvSpPr>
          <p:cNvPr id="4" name="Rechteck: abgerundete Ecken 3">
            <a:extLst>
              <a:ext uri="{FF2B5EF4-FFF2-40B4-BE49-F238E27FC236}">
                <a16:creationId xmlns:a16="http://schemas.microsoft.com/office/drawing/2014/main" xmlns="" id="{D8942D57-5AC6-4746-96E1-8C3E86E408AE}"/>
              </a:ext>
            </a:extLst>
          </p:cNvPr>
          <p:cNvSpPr/>
          <p:nvPr/>
        </p:nvSpPr>
        <p:spPr>
          <a:xfrm>
            <a:off x="943200" y="1148400"/>
            <a:ext cx="2799690" cy="442912"/>
          </a:xfrm>
          <a:prstGeom prst="roundRect">
            <a:avLst>
              <a:gd name="adj" fmla="val 22043"/>
            </a:avLst>
          </a:prstGeom>
          <a:gradFill>
            <a:gsLst>
              <a:gs pos="0">
                <a:schemeClr val="accent2"/>
              </a:gs>
              <a:gs pos="100000">
                <a:schemeClr val="accent5"/>
              </a:gs>
            </a:gsLst>
            <a:lin ang="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err="1">
                <a:ln>
                  <a:noFill/>
                </a:ln>
                <a:solidFill>
                  <a:prstClr val="white"/>
                </a:solidFill>
                <a:effectLst/>
                <a:uLnTx/>
                <a:uFillTx/>
                <a:latin typeface="Georgia"/>
                <a:ea typeface="+mn-ea"/>
                <a:cs typeface="+mn-cs"/>
              </a:rPr>
              <a:t>FreeStyle</a:t>
            </a:r>
            <a:r>
              <a:rPr kumimoji="0" lang="de-DE" sz="1200" b="0" i="0" u="none" strike="noStrike" kern="1200" cap="none" spc="0" normalizeH="0" baseline="0" noProof="0">
                <a:ln>
                  <a:noFill/>
                </a:ln>
                <a:solidFill>
                  <a:prstClr val="white"/>
                </a:solidFill>
                <a:effectLst/>
                <a:uLnTx/>
                <a:uFillTx/>
                <a:latin typeface="Georgia"/>
                <a:ea typeface="+mn-ea"/>
                <a:cs typeface="+mn-cs"/>
              </a:rPr>
              <a:t> </a:t>
            </a:r>
            <a:r>
              <a:rPr kumimoji="0" lang="de-DE" sz="1200" b="0" i="0" u="none" strike="noStrike" kern="1200" cap="none" spc="0" normalizeH="0" baseline="0" noProof="0" err="1">
                <a:ln>
                  <a:noFill/>
                </a:ln>
                <a:solidFill>
                  <a:prstClr val="white"/>
                </a:solidFill>
                <a:effectLst/>
                <a:uLnTx/>
                <a:uFillTx/>
                <a:latin typeface="Georgia"/>
                <a:ea typeface="+mn-ea"/>
                <a:cs typeface="+mn-cs"/>
              </a:rPr>
              <a:t>LibreLink</a:t>
            </a:r>
            <a:r>
              <a:rPr kumimoji="0" lang="de-DE" sz="1200" b="0" i="0" u="none" strike="noStrike" kern="1200" cap="none" spc="0" normalizeH="0" baseline="0" noProof="0">
                <a:ln>
                  <a:noFill/>
                </a:ln>
                <a:solidFill>
                  <a:prstClr val="white"/>
                </a:solidFill>
                <a:effectLst/>
                <a:uLnTx/>
                <a:uFillTx/>
                <a:latin typeface="Georgia"/>
                <a:ea typeface="+mn-ea"/>
                <a:cs typeface="+mn-cs"/>
              </a:rPr>
              <a:t> App</a:t>
            </a:r>
            <a:r>
              <a:rPr kumimoji="0" lang="de-DE" sz="1200" b="0" i="0" u="none" strike="noStrike" kern="1200" cap="none" spc="0" normalizeH="0" baseline="30000" noProof="0">
                <a:ln>
                  <a:noFill/>
                </a:ln>
                <a:solidFill>
                  <a:prstClr val="white"/>
                </a:solidFill>
                <a:effectLst/>
                <a:uLnTx/>
                <a:uFillTx/>
                <a:latin typeface="Georgia"/>
                <a:ea typeface="+mn-ea"/>
                <a:cs typeface="+mn-cs"/>
              </a:rPr>
              <a:t>1,2</a:t>
            </a:r>
          </a:p>
        </p:txBody>
      </p:sp>
      <p:sp>
        <p:nvSpPr>
          <p:cNvPr id="15" name="Textfeld 14">
            <a:extLst>
              <a:ext uri="{FF2B5EF4-FFF2-40B4-BE49-F238E27FC236}">
                <a16:creationId xmlns:a16="http://schemas.microsoft.com/office/drawing/2014/main" xmlns="" id="{253CA838-B515-4B83-9D26-BB7C79E92B69}"/>
              </a:ext>
            </a:extLst>
          </p:cNvPr>
          <p:cNvSpPr txBox="1"/>
          <p:nvPr/>
        </p:nvSpPr>
        <p:spPr>
          <a:xfrm>
            <a:off x="1116000" y="2239471"/>
            <a:ext cx="226970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mn-cs"/>
              </a:rPr>
              <a:t>1-Sekunden-Scan</a:t>
            </a:r>
          </a:p>
        </p:txBody>
      </p:sp>
      <p:sp>
        <p:nvSpPr>
          <p:cNvPr id="21" name="Textfeld 20">
            <a:extLst>
              <a:ext uri="{FF2B5EF4-FFF2-40B4-BE49-F238E27FC236}">
                <a16:creationId xmlns:a16="http://schemas.microsoft.com/office/drawing/2014/main" xmlns="" id="{B1BBFB41-3EC5-4350-BFCD-F65C21B73669}"/>
              </a:ext>
            </a:extLst>
          </p:cNvPr>
          <p:cNvSpPr txBox="1"/>
          <p:nvPr/>
        </p:nvSpPr>
        <p:spPr>
          <a:xfrm>
            <a:off x="1116000" y="2808459"/>
            <a:ext cx="244591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mn-cs"/>
              </a:rPr>
              <a:t>Scannen durch die Kleidung</a:t>
            </a:r>
            <a:r>
              <a:rPr kumimoji="0" lang="de-DE" sz="1200" b="0" i="0" u="none" strike="noStrike" kern="1200" cap="none" spc="0" normalizeH="0" baseline="30000" noProof="0">
                <a:ln>
                  <a:noFill/>
                </a:ln>
                <a:solidFill>
                  <a:srgbClr val="000000"/>
                </a:solidFill>
                <a:effectLst/>
                <a:uLnTx/>
                <a:uFillTx/>
                <a:latin typeface="Georgia"/>
                <a:ea typeface="+mn-ea"/>
                <a:cs typeface="+mn-cs"/>
              </a:rPr>
              <a:t>3</a:t>
            </a:r>
          </a:p>
        </p:txBody>
      </p:sp>
      <p:sp>
        <p:nvSpPr>
          <p:cNvPr id="25" name="Textfeld 24">
            <a:extLst>
              <a:ext uri="{FF2B5EF4-FFF2-40B4-BE49-F238E27FC236}">
                <a16:creationId xmlns:a16="http://schemas.microsoft.com/office/drawing/2014/main" xmlns="" id="{9A4A6C5A-C840-438B-BCEB-4DD0829791C8}"/>
              </a:ext>
            </a:extLst>
          </p:cNvPr>
          <p:cNvSpPr txBox="1"/>
          <p:nvPr/>
        </p:nvSpPr>
        <p:spPr>
          <a:xfrm>
            <a:off x="1116000" y="3452256"/>
            <a:ext cx="309837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Georgia"/>
                <a:ea typeface="+mn-ea"/>
                <a:cs typeface="+mn-cs"/>
              </a:rPr>
              <a:t>Optionale Sprachausgabe</a:t>
            </a:r>
          </a:p>
        </p:txBody>
      </p:sp>
      <p:sp>
        <p:nvSpPr>
          <p:cNvPr id="29" name="Textfeld 28">
            <a:extLst>
              <a:ext uri="{FF2B5EF4-FFF2-40B4-BE49-F238E27FC236}">
                <a16:creationId xmlns:a16="http://schemas.microsoft.com/office/drawing/2014/main" xmlns="" id="{6181B142-4340-4107-991E-911B689CAEF0}"/>
              </a:ext>
            </a:extLst>
          </p:cNvPr>
          <p:cNvSpPr txBox="1"/>
          <p:nvPr/>
        </p:nvSpPr>
        <p:spPr>
          <a:xfrm>
            <a:off x="5331600" y="1630734"/>
            <a:ext cx="324734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Mit dem Lesegerät verwenden oder alleine</a:t>
            </a:r>
            <a:r>
              <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rPr>
              <a:t>6</a:t>
            </a:r>
          </a:p>
        </p:txBody>
      </p:sp>
      <p:sp>
        <p:nvSpPr>
          <p:cNvPr id="33" name="Textfeld 32">
            <a:extLst>
              <a:ext uri="{FF2B5EF4-FFF2-40B4-BE49-F238E27FC236}">
                <a16:creationId xmlns:a16="http://schemas.microsoft.com/office/drawing/2014/main" xmlns="" id="{390896AC-F5F0-4154-8649-3DCD70141231}"/>
              </a:ext>
            </a:extLst>
          </p:cNvPr>
          <p:cNvSpPr txBox="1"/>
          <p:nvPr/>
        </p:nvSpPr>
        <p:spPr>
          <a:xfrm>
            <a:off x="5331600" y="2167134"/>
            <a:ext cx="2547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Glukosewerte automatisch in die LibreView</a:t>
            </a:r>
            <a:r>
              <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rPr>
              <a:t>7</a:t>
            </a: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-Cloud hochladen</a:t>
            </a:r>
            <a:r>
              <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rPr>
              <a:t>8</a:t>
            </a:r>
            <a:endParaRPr kumimoji="0" lang="de-DE" altLang="de-DE" sz="1200" b="1" i="0" u="none" strike="noStrike" kern="1200" cap="none" spc="0" normalizeH="0" baseline="30000" noProof="0">
              <a:ln>
                <a:noFill/>
              </a:ln>
              <a:solidFill>
                <a:srgbClr val="000000"/>
              </a:solidFill>
              <a:effectLst/>
              <a:uLnTx/>
              <a:uFillTx/>
              <a:latin typeface="Georgia"/>
              <a:ea typeface="ＭＳ Ｐゴシック" pitchFamily="34" charset="-128"/>
              <a:cs typeface="+mn-cs"/>
            </a:endParaRPr>
          </a:p>
        </p:txBody>
      </p:sp>
      <p:sp>
        <p:nvSpPr>
          <p:cNvPr id="37" name="Textfeld 36">
            <a:extLst>
              <a:ext uri="{FF2B5EF4-FFF2-40B4-BE49-F238E27FC236}">
                <a16:creationId xmlns:a16="http://schemas.microsoft.com/office/drawing/2014/main" xmlns="" id="{A468B10D-1B2E-46A7-BBCA-7D457BA53220}"/>
              </a:ext>
            </a:extLst>
          </p:cNvPr>
          <p:cNvSpPr txBox="1"/>
          <p:nvPr/>
        </p:nvSpPr>
        <p:spPr>
          <a:xfrm>
            <a:off x="5331600" y="2858190"/>
            <a:ext cx="24311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In 26 Sprachen verfügbar</a:t>
            </a:r>
            <a:endParaRPr kumimoji="0" lang="de-DE" altLang="de-DE" sz="1200" b="1" i="0" u="none" strike="noStrike" kern="1200" cap="none" spc="0" normalizeH="0" baseline="30000" noProof="0">
              <a:ln>
                <a:noFill/>
              </a:ln>
              <a:solidFill>
                <a:srgbClr val="000000"/>
              </a:solidFill>
              <a:effectLst/>
              <a:uLnTx/>
              <a:uFillTx/>
              <a:latin typeface="Georgia"/>
              <a:ea typeface="ＭＳ Ｐゴシック" pitchFamily="34" charset="-128"/>
              <a:cs typeface="+mn-cs"/>
            </a:endParaRPr>
          </a:p>
        </p:txBody>
      </p:sp>
      <p:sp>
        <p:nvSpPr>
          <p:cNvPr id="51" name="Textfeld 50">
            <a:extLst>
              <a:ext uri="{FF2B5EF4-FFF2-40B4-BE49-F238E27FC236}">
                <a16:creationId xmlns:a16="http://schemas.microsoft.com/office/drawing/2014/main" xmlns="" id="{18C613AB-E9F1-4CFB-B681-CE06689D9171}"/>
              </a:ext>
            </a:extLst>
          </p:cNvPr>
          <p:cNvSpPr txBox="1"/>
          <p:nvPr/>
        </p:nvSpPr>
        <p:spPr>
          <a:xfrm>
            <a:off x="5331600" y="1021750"/>
            <a:ext cx="33150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Optionale Alarme per Push-Nachricht</a:t>
            </a:r>
            <a:r>
              <a:rPr kumimoji="0" lang="de-DE" altLang="de-DE" sz="1200" b="0" i="0" u="none" strike="noStrike" kern="1200" cap="none" spc="0" normalizeH="0" baseline="30000" noProof="0">
                <a:ln>
                  <a:noFill/>
                </a:ln>
                <a:solidFill>
                  <a:srgbClr val="000000"/>
                </a:solidFill>
                <a:effectLst/>
                <a:uLnTx/>
                <a:uFillTx/>
                <a:latin typeface="Georgia"/>
                <a:ea typeface="ＭＳ Ｐゴシック" pitchFamily="34" charset="-128"/>
                <a:cs typeface="+mn-cs"/>
              </a:rPr>
              <a:t>4,5</a:t>
            </a:r>
            <a:endParaRPr kumimoji="0" lang="de-DE" altLang="de-DE" sz="1200" b="1" i="0" u="none" strike="noStrike" kern="1200" cap="none" spc="0" normalizeH="0" baseline="30000" noProof="0">
              <a:ln>
                <a:noFill/>
              </a:ln>
              <a:solidFill>
                <a:srgbClr val="000000"/>
              </a:solidFill>
              <a:effectLst/>
              <a:uLnTx/>
              <a:uFillTx/>
              <a:latin typeface="Georgia"/>
              <a:ea typeface="ＭＳ Ｐゴシック" pitchFamily="34" charset="-128"/>
              <a:cs typeface="+mn-cs"/>
            </a:endParaRPr>
          </a:p>
        </p:txBody>
      </p:sp>
      <p:grpSp>
        <p:nvGrpSpPr>
          <p:cNvPr id="10" name="Gruppieren 9">
            <a:extLst>
              <a:ext uri="{FF2B5EF4-FFF2-40B4-BE49-F238E27FC236}">
                <a16:creationId xmlns:a16="http://schemas.microsoft.com/office/drawing/2014/main" xmlns="" id="{3F5BC996-6373-430A-AB80-41ED63E0CA0F}"/>
              </a:ext>
            </a:extLst>
          </p:cNvPr>
          <p:cNvGrpSpPr/>
          <p:nvPr/>
        </p:nvGrpSpPr>
        <p:grpSpPr>
          <a:xfrm>
            <a:off x="4700172" y="935610"/>
            <a:ext cx="439200" cy="439200"/>
            <a:chOff x="4718185" y="1330575"/>
            <a:chExt cx="440056" cy="440056"/>
          </a:xfrm>
        </p:grpSpPr>
        <p:sp>
          <p:nvSpPr>
            <p:cNvPr id="50" name="Ellipse 49">
              <a:extLst>
                <a:ext uri="{FF2B5EF4-FFF2-40B4-BE49-F238E27FC236}">
                  <a16:creationId xmlns:a16="http://schemas.microsoft.com/office/drawing/2014/main" xmlns="" id="{17A064B8-9286-4D08-8365-644EA76937A8}"/>
                </a:ext>
              </a:extLst>
            </p:cNvPr>
            <p:cNvSpPr/>
            <p:nvPr/>
          </p:nvSpPr>
          <p:spPr>
            <a:xfrm>
              <a:off x="4718185" y="1330575"/>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53" name="Grafik 52">
              <a:extLst>
                <a:ext uri="{FF2B5EF4-FFF2-40B4-BE49-F238E27FC236}">
                  <a16:creationId xmlns:a16="http://schemas.microsoft.com/office/drawing/2014/main" xmlns="" id="{38953738-28B3-4C85-B240-37FD742BC8C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819415" y="1393792"/>
              <a:ext cx="237596" cy="298518"/>
            </a:xfrm>
            <a:prstGeom prst="rect">
              <a:avLst/>
            </a:prstGeom>
          </p:spPr>
        </p:pic>
      </p:grpSp>
      <p:grpSp>
        <p:nvGrpSpPr>
          <p:cNvPr id="14" name="Gruppieren 13">
            <a:extLst>
              <a:ext uri="{FF2B5EF4-FFF2-40B4-BE49-F238E27FC236}">
                <a16:creationId xmlns:a16="http://schemas.microsoft.com/office/drawing/2014/main" xmlns="" id="{8F66EA9E-26E4-4A78-A30F-991EA1C42EF9}"/>
              </a:ext>
            </a:extLst>
          </p:cNvPr>
          <p:cNvGrpSpPr/>
          <p:nvPr/>
        </p:nvGrpSpPr>
        <p:grpSpPr>
          <a:xfrm>
            <a:off x="4700172" y="2752822"/>
            <a:ext cx="439200" cy="439200"/>
            <a:chOff x="4718185" y="3248332"/>
            <a:chExt cx="440056" cy="440056"/>
          </a:xfrm>
        </p:grpSpPr>
        <p:sp>
          <p:nvSpPr>
            <p:cNvPr id="35" name="Ellipse 34">
              <a:extLst>
                <a:ext uri="{FF2B5EF4-FFF2-40B4-BE49-F238E27FC236}">
                  <a16:creationId xmlns:a16="http://schemas.microsoft.com/office/drawing/2014/main" xmlns="" id="{B75B4561-0632-4595-82D2-D2A438CAB5A5}"/>
                </a:ext>
              </a:extLst>
            </p:cNvPr>
            <p:cNvSpPr/>
            <p:nvPr/>
          </p:nvSpPr>
          <p:spPr>
            <a:xfrm>
              <a:off x="4718185" y="3248332"/>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54" name="Grafik 53">
              <a:extLst>
                <a:ext uri="{FF2B5EF4-FFF2-40B4-BE49-F238E27FC236}">
                  <a16:creationId xmlns:a16="http://schemas.microsoft.com/office/drawing/2014/main" xmlns="" id="{1EB198BA-32FB-4BFA-AD0D-2C8212AC194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802482" y="3367975"/>
              <a:ext cx="280988" cy="192255"/>
            </a:xfrm>
            <a:prstGeom prst="rect">
              <a:avLst/>
            </a:prstGeom>
          </p:spPr>
        </p:pic>
      </p:grpSp>
      <p:grpSp>
        <p:nvGrpSpPr>
          <p:cNvPr id="12" name="Gruppieren 11">
            <a:extLst>
              <a:ext uri="{FF2B5EF4-FFF2-40B4-BE49-F238E27FC236}">
                <a16:creationId xmlns:a16="http://schemas.microsoft.com/office/drawing/2014/main" xmlns="" id="{5E6AB43C-F36B-490E-BE59-1477D589BC63}"/>
              </a:ext>
            </a:extLst>
          </p:cNvPr>
          <p:cNvGrpSpPr/>
          <p:nvPr/>
        </p:nvGrpSpPr>
        <p:grpSpPr>
          <a:xfrm>
            <a:off x="4700172" y="2150378"/>
            <a:ext cx="439200" cy="439200"/>
            <a:chOff x="4718185" y="2605297"/>
            <a:chExt cx="440056" cy="440056"/>
          </a:xfrm>
        </p:grpSpPr>
        <p:sp>
          <p:nvSpPr>
            <p:cNvPr id="31" name="Ellipse 30">
              <a:extLst>
                <a:ext uri="{FF2B5EF4-FFF2-40B4-BE49-F238E27FC236}">
                  <a16:creationId xmlns:a16="http://schemas.microsoft.com/office/drawing/2014/main" xmlns="" id="{C65D31DF-5115-4A40-A5E3-25D2B73266C4}"/>
                </a:ext>
              </a:extLst>
            </p:cNvPr>
            <p:cNvSpPr/>
            <p:nvPr/>
          </p:nvSpPr>
          <p:spPr>
            <a:xfrm>
              <a:off x="4718185" y="2605297"/>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55" name="Grafik 54">
              <a:extLst>
                <a:ext uri="{FF2B5EF4-FFF2-40B4-BE49-F238E27FC236}">
                  <a16:creationId xmlns:a16="http://schemas.microsoft.com/office/drawing/2014/main" xmlns="" id="{ECFF5338-92FF-42BE-95AB-B519C56BA3D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812008" y="2720220"/>
              <a:ext cx="254529" cy="183498"/>
            </a:xfrm>
            <a:prstGeom prst="rect">
              <a:avLst/>
            </a:prstGeom>
          </p:spPr>
        </p:pic>
      </p:grpSp>
      <p:grpSp>
        <p:nvGrpSpPr>
          <p:cNvPr id="11" name="Gruppieren 10">
            <a:extLst>
              <a:ext uri="{FF2B5EF4-FFF2-40B4-BE49-F238E27FC236}">
                <a16:creationId xmlns:a16="http://schemas.microsoft.com/office/drawing/2014/main" xmlns="" id="{7BE8CC78-65C1-479E-AB11-0F58F0D50869}"/>
              </a:ext>
            </a:extLst>
          </p:cNvPr>
          <p:cNvGrpSpPr/>
          <p:nvPr/>
        </p:nvGrpSpPr>
        <p:grpSpPr>
          <a:xfrm>
            <a:off x="4700172" y="1547934"/>
            <a:ext cx="439200" cy="439200"/>
            <a:chOff x="4718185" y="1977213"/>
            <a:chExt cx="440056" cy="440056"/>
          </a:xfrm>
        </p:grpSpPr>
        <p:sp>
          <p:nvSpPr>
            <p:cNvPr id="27" name="Ellipse 26">
              <a:extLst>
                <a:ext uri="{FF2B5EF4-FFF2-40B4-BE49-F238E27FC236}">
                  <a16:creationId xmlns:a16="http://schemas.microsoft.com/office/drawing/2014/main" xmlns="" id="{996A56D6-C294-48B9-AF9E-17923B01BE8F}"/>
                </a:ext>
              </a:extLst>
            </p:cNvPr>
            <p:cNvSpPr/>
            <p:nvPr/>
          </p:nvSpPr>
          <p:spPr>
            <a:xfrm>
              <a:off x="4718185" y="1977213"/>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56" name="Grafik 55">
              <a:extLst>
                <a:ext uri="{FF2B5EF4-FFF2-40B4-BE49-F238E27FC236}">
                  <a16:creationId xmlns:a16="http://schemas.microsoft.com/office/drawing/2014/main" xmlns="" id="{1613FB26-F773-4AC8-A83B-A8B038798CF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797595" y="2057363"/>
              <a:ext cx="255494" cy="271462"/>
            </a:xfrm>
            <a:prstGeom prst="rect">
              <a:avLst/>
            </a:prstGeom>
          </p:spPr>
        </p:pic>
      </p:grpSp>
      <p:grpSp>
        <p:nvGrpSpPr>
          <p:cNvPr id="9" name="Gruppieren 8">
            <a:extLst>
              <a:ext uri="{FF2B5EF4-FFF2-40B4-BE49-F238E27FC236}">
                <a16:creationId xmlns:a16="http://schemas.microsoft.com/office/drawing/2014/main" xmlns="" id="{54482FC6-AE12-4316-AE2B-EC0781C74519}"/>
              </a:ext>
            </a:extLst>
          </p:cNvPr>
          <p:cNvGrpSpPr/>
          <p:nvPr/>
        </p:nvGrpSpPr>
        <p:grpSpPr>
          <a:xfrm>
            <a:off x="507600" y="3355266"/>
            <a:ext cx="439200" cy="439200"/>
            <a:chOff x="502920" y="3248332"/>
            <a:chExt cx="440056" cy="440056"/>
          </a:xfrm>
        </p:grpSpPr>
        <p:sp>
          <p:nvSpPr>
            <p:cNvPr id="23" name="Ellipse 22">
              <a:extLst>
                <a:ext uri="{FF2B5EF4-FFF2-40B4-BE49-F238E27FC236}">
                  <a16:creationId xmlns:a16="http://schemas.microsoft.com/office/drawing/2014/main" xmlns="" id="{BA3D1EB4-3788-44A5-8A5B-EB7552AE6C6B}"/>
                </a:ext>
              </a:extLst>
            </p:cNvPr>
            <p:cNvSpPr/>
            <p:nvPr/>
          </p:nvSpPr>
          <p:spPr>
            <a:xfrm>
              <a:off x="502920" y="3248332"/>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57" name="Grafik 56">
              <a:extLst>
                <a:ext uri="{FF2B5EF4-FFF2-40B4-BE49-F238E27FC236}">
                  <a16:creationId xmlns:a16="http://schemas.microsoft.com/office/drawing/2014/main" xmlns="" id="{A42CFE06-B306-4875-921C-724653287B6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72504" y="3350503"/>
              <a:ext cx="295276" cy="233474"/>
            </a:xfrm>
            <a:prstGeom prst="rect">
              <a:avLst/>
            </a:prstGeom>
          </p:spPr>
        </p:pic>
      </p:grpSp>
      <p:grpSp>
        <p:nvGrpSpPr>
          <p:cNvPr id="6" name="Gruppieren 5">
            <a:extLst>
              <a:ext uri="{FF2B5EF4-FFF2-40B4-BE49-F238E27FC236}">
                <a16:creationId xmlns:a16="http://schemas.microsoft.com/office/drawing/2014/main" xmlns="" id="{ED9A06D9-AEA5-4855-BF41-4CD8BDF05862}"/>
              </a:ext>
            </a:extLst>
          </p:cNvPr>
          <p:cNvGrpSpPr/>
          <p:nvPr/>
        </p:nvGrpSpPr>
        <p:grpSpPr>
          <a:xfrm>
            <a:off x="504000" y="2761200"/>
            <a:ext cx="439200" cy="439200"/>
            <a:chOff x="502920" y="2605297"/>
            <a:chExt cx="440056" cy="440056"/>
          </a:xfrm>
        </p:grpSpPr>
        <p:sp>
          <p:nvSpPr>
            <p:cNvPr id="19" name="Ellipse 18">
              <a:extLst>
                <a:ext uri="{FF2B5EF4-FFF2-40B4-BE49-F238E27FC236}">
                  <a16:creationId xmlns:a16="http://schemas.microsoft.com/office/drawing/2014/main" xmlns="" id="{77847F7D-CD9C-4211-AB67-380822276E53}"/>
                </a:ext>
              </a:extLst>
            </p:cNvPr>
            <p:cNvSpPr/>
            <p:nvPr/>
          </p:nvSpPr>
          <p:spPr>
            <a:xfrm>
              <a:off x="502920" y="2605297"/>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58" name="Grafik 57">
              <a:extLst>
                <a:ext uri="{FF2B5EF4-FFF2-40B4-BE49-F238E27FC236}">
                  <a16:creationId xmlns:a16="http://schemas.microsoft.com/office/drawing/2014/main" xmlns="" id="{D175F08F-13C2-475D-B656-55CBD2CF539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596315" y="2702603"/>
              <a:ext cx="261939" cy="247780"/>
            </a:xfrm>
            <a:prstGeom prst="rect">
              <a:avLst/>
            </a:prstGeom>
          </p:spPr>
        </p:pic>
      </p:grpSp>
      <p:grpSp>
        <p:nvGrpSpPr>
          <p:cNvPr id="5" name="Gruppieren 4">
            <a:extLst>
              <a:ext uri="{FF2B5EF4-FFF2-40B4-BE49-F238E27FC236}">
                <a16:creationId xmlns:a16="http://schemas.microsoft.com/office/drawing/2014/main" xmlns="" id="{9A58E0E8-B113-47C3-8D3C-69CEAC65D089}"/>
              </a:ext>
            </a:extLst>
          </p:cNvPr>
          <p:cNvGrpSpPr/>
          <p:nvPr/>
        </p:nvGrpSpPr>
        <p:grpSpPr>
          <a:xfrm>
            <a:off x="504000" y="2142000"/>
            <a:ext cx="439200" cy="439200"/>
            <a:chOff x="502920" y="1977213"/>
            <a:chExt cx="440056" cy="440056"/>
          </a:xfrm>
        </p:grpSpPr>
        <p:sp>
          <p:nvSpPr>
            <p:cNvPr id="13" name="Ellipse 12">
              <a:extLst>
                <a:ext uri="{FF2B5EF4-FFF2-40B4-BE49-F238E27FC236}">
                  <a16:creationId xmlns:a16="http://schemas.microsoft.com/office/drawing/2014/main" xmlns="" id="{0B332505-AF3F-443F-8049-924AE912E9AA}"/>
                </a:ext>
              </a:extLst>
            </p:cNvPr>
            <p:cNvSpPr/>
            <p:nvPr/>
          </p:nvSpPr>
          <p:spPr>
            <a:xfrm>
              <a:off x="502920" y="1977213"/>
              <a:ext cx="440056" cy="4400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59" name="Grafik 58">
              <a:extLst>
                <a:ext uri="{FF2B5EF4-FFF2-40B4-BE49-F238E27FC236}">
                  <a16:creationId xmlns:a16="http://schemas.microsoft.com/office/drawing/2014/main" xmlns="" id="{482A1199-7D3F-4859-970D-3EC4211169F9}"/>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610938" y="2045654"/>
              <a:ext cx="233363" cy="285751"/>
            </a:xfrm>
            <a:prstGeom prst="rect">
              <a:avLst/>
            </a:prstGeom>
          </p:spPr>
        </p:pic>
      </p:grpSp>
      <p:pic>
        <p:nvPicPr>
          <p:cNvPr id="17" name="Grafik 16">
            <a:extLst>
              <a:ext uri="{FF2B5EF4-FFF2-40B4-BE49-F238E27FC236}">
                <a16:creationId xmlns:a16="http://schemas.microsoft.com/office/drawing/2014/main" xmlns="" id="{EFE408DE-9BCC-4C5E-8A19-A418F687A35B}"/>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417613" y="693609"/>
            <a:ext cx="743438" cy="1301844"/>
          </a:xfrm>
          <a:prstGeom prst="rect">
            <a:avLst/>
          </a:prstGeom>
        </p:spPr>
      </p:pic>
      <p:sp>
        <p:nvSpPr>
          <p:cNvPr id="36" name="Textfeld 35">
            <a:extLst>
              <a:ext uri="{FF2B5EF4-FFF2-40B4-BE49-F238E27FC236}">
                <a16:creationId xmlns:a16="http://schemas.microsoft.com/office/drawing/2014/main" xmlns="" id="{3C9A7B69-D1BB-4E54-9015-98CF36FA2D51}"/>
              </a:ext>
            </a:extLst>
          </p:cNvPr>
          <p:cNvSpPr txBox="1"/>
          <p:nvPr/>
        </p:nvSpPr>
        <p:spPr>
          <a:xfrm>
            <a:off x="5331600" y="3349095"/>
            <a:ext cx="28827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srgbClr val="000000"/>
                </a:solidFill>
                <a:effectLst/>
                <a:uLnTx/>
                <a:uFillTx/>
                <a:latin typeface="Georgia"/>
                <a:ea typeface="ＭＳ Ｐゴシック" pitchFamily="34" charset="-128"/>
                <a:cs typeface="+mn-cs"/>
              </a:rPr>
              <a:t>Bessere Sichtbarkeit und Bedienung dank großem Bildschirm</a:t>
            </a:r>
            <a:endParaRPr kumimoji="0" lang="de-DE" altLang="de-DE" sz="1200" b="1" i="0" u="none" strike="noStrike" kern="1200" cap="none" spc="0" normalizeH="0" baseline="30000" noProof="0">
              <a:ln>
                <a:noFill/>
              </a:ln>
              <a:solidFill>
                <a:srgbClr val="000000"/>
              </a:solidFill>
              <a:effectLst/>
              <a:uLnTx/>
              <a:uFillTx/>
              <a:latin typeface="Georgia"/>
              <a:ea typeface="ＭＳ Ｐゴシック" pitchFamily="34" charset="-128"/>
              <a:cs typeface="+mn-cs"/>
            </a:endParaRPr>
          </a:p>
        </p:txBody>
      </p:sp>
      <p:grpSp>
        <p:nvGrpSpPr>
          <p:cNvPr id="22" name="Gruppieren 21">
            <a:extLst>
              <a:ext uri="{FF2B5EF4-FFF2-40B4-BE49-F238E27FC236}">
                <a16:creationId xmlns:a16="http://schemas.microsoft.com/office/drawing/2014/main" xmlns="" id="{6D9FD50F-2B39-4531-A9C4-F8EB1B3BB255}"/>
              </a:ext>
            </a:extLst>
          </p:cNvPr>
          <p:cNvGrpSpPr/>
          <p:nvPr/>
        </p:nvGrpSpPr>
        <p:grpSpPr>
          <a:xfrm>
            <a:off x="4700172" y="3355266"/>
            <a:ext cx="439200" cy="439200"/>
            <a:chOff x="4700172" y="3355266"/>
            <a:chExt cx="439200" cy="439200"/>
          </a:xfrm>
        </p:grpSpPr>
        <p:grpSp>
          <p:nvGrpSpPr>
            <p:cNvPr id="38" name="Gruppieren 37">
              <a:extLst>
                <a:ext uri="{FF2B5EF4-FFF2-40B4-BE49-F238E27FC236}">
                  <a16:creationId xmlns:a16="http://schemas.microsoft.com/office/drawing/2014/main" xmlns="" id="{BE2E1154-E1BB-4B15-9B65-297DEE54C835}"/>
                </a:ext>
              </a:extLst>
            </p:cNvPr>
            <p:cNvGrpSpPr/>
            <p:nvPr/>
          </p:nvGrpSpPr>
          <p:grpSpPr>
            <a:xfrm>
              <a:off x="4700172" y="3355266"/>
              <a:ext cx="439200" cy="439200"/>
              <a:chOff x="4718185" y="3248332"/>
              <a:chExt cx="440056" cy="440056"/>
            </a:xfrm>
            <a:solidFill>
              <a:schemeClr val="bg1"/>
            </a:solidFill>
          </p:grpSpPr>
          <p:sp>
            <p:nvSpPr>
              <p:cNvPr id="39" name="Ellipse 38">
                <a:extLst>
                  <a:ext uri="{FF2B5EF4-FFF2-40B4-BE49-F238E27FC236}">
                    <a16:creationId xmlns:a16="http://schemas.microsoft.com/office/drawing/2014/main" xmlns="" id="{9A879819-6380-41B2-92B5-8EDBEB30FDF2}"/>
                  </a:ext>
                </a:extLst>
              </p:cNvPr>
              <p:cNvSpPr/>
              <p:nvPr/>
            </p:nvSpPr>
            <p:spPr>
              <a:xfrm>
                <a:off x="4718185" y="3248332"/>
                <a:ext cx="440056" cy="440056"/>
              </a:xfrm>
              <a:prstGeom prst="ellipse">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eorgia"/>
                  <a:ea typeface="+mn-ea"/>
                  <a:cs typeface="+mn-cs"/>
                </a:endParaRPr>
              </a:p>
            </p:txBody>
          </p:sp>
          <p:pic>
            <p:nvPicPr>
              <p:cNvPr id="40" name="Grafik 39">
                <a:extLst>
                  <a:ext uri="{FF2B5EF4-FFF2-40B4-BE49-F238E27FC236}">
                    <a16:creationId xmlns:a16="http://schemas.microsoft.com/office/drawing/2014/main" xmlns="" id="{3EC46C38-A526-43F6-9AFC-1D1623549A6D}"/>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4802482" y="3367975"/>
                <a:ext cx="280988" cy="192255"/>
              </a:xfrm>
              <a:prstGeom prst="rect">
                <a:avLst/>
              </a:prstGeom>
            </p:spPr>
          </p:pic>
        </p:grpSp>
        <p:pic>
          <p:nvPicPr>
            <p:cNvPr id="20" name="Grafik 19">
              <a:extLst>
                <a:ext uri="{FF2B5EF4-FFF2-40B4-BE49-F238E27FC236}">
                  <a16:creationId xmlns:a16="http://schemas.microsoft.com/office/drawing/2014/main" xmlns="" id="{76C2CC6D-F955-4863-A6F9-73A98593E4F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756125" y="3464737"/>
              <a:ext cx="314175" cy="207801"/>
            </a:xfrm>
            <a:prstGeom prst="rect">
              <a:avLst/>
            </a:prstGeom>
          </p:spPr>
        </p:pic>
      </p:grpSp>
      <p:sp>
        <p:nvSpPr>
          <p:cNvPr id="47" name="Datumsplatzhalter 4">
            <a:extLst>
              <a:ext uri="{FF2B5EF4-FFF2-40B4-BE49-F238E27FC236}">
                <a16:creationId xmlns:a16="http://schemas.microsoft.com/office/drawing/2014/main" xmlns="" id="{6F45322D-ECC2-48E8-A41A-C1033352ED69}"/>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48" name="Foliennummernplatzhalter 1">
            <a:extLst>
              <a:ext uri="{FF2B5EF4-FFF2-40B4-BE49-F238E27FC236}">
                <a16:creationId xmlns:a16="http://schemas.microsoft.com/office/drawing/2014/main" xmlns="" id="{E6A9F80B-188B-4411-A4C9-B4A4D8B00D52}"/>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7</a:t>
            </a:fld>
            <a:endParaRPr lang="en-US"/>
          </a:p>
        </p:txBody>
      </p:sp>
    </p:spTree>
    <p:extLst>
      <p:ext uri="{BB962C8B-B14F-4D97-AF65-F5344CB8AC3E}">
        <p14:creationId xmlns:p14="http://schemas.microsoft.com/office/powerpoint/2010/main" val="351213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xmlns="" id="{E90A117F-1214-4D33-BB71-68CC14D3B342}"/>
              </a:ext>
            </a:extLst>
          </p:cNvPr>
          <p:cNvSpPr>
            <a:spLocks noGrp="1"/>
          </p:cNvSpPr>
          <p:nvPr>
            <p:ph type="title"/>
          </p:nvPr>
        </p:nvSpPr>
        <p:spPr/>
        <p:txBody>
          <a:bodyPr/>
          <a:lstStyle/>
          <a:p>
            <a:r>
              <a:rPr lang="de-DE">
                <a:solidFill>
                  <a:srgbClr val="009CDE"/>
                </a:solidFill>
              </a:rPr>
              <a:t>Vorteile eines kontinuierlichen Glukosemesssystems </a:t>
            </a:r>
            <a:br>
              <a:rPr lang="de-DE">
                <a:solidFill>
                  <a:srgbClr val="009CDE"/>
                </a:solidFill>
              </a:rPr>
            </a:br>
            <a:r>
              <a:rPr lang="de-DE">
                <a:solidFill>
                  <a:srgbClr val="009CDE"/>
                </a:solidFill>
              </a:rPr>
              <a:t>für Menschen mit Diabetes</a:t>
            </a:r>
          </a:p>
        </p:txBody>
      </p:sp>
      <p:sp>
        <p:nvSpPr>
          <p:cNvPr id="10" name="Textplatzhalter 9">
            <a:extLst>
              <a:ext uri="{FF2B5EF4-FFF2-40B4-BE49-F238E27FC236}">
                <a16:creationId xmlns:a16="http://schemas.microsoft.com/office/drawing/2014/main" xmlns="" id="{6B1D41B6-A4CD-4BC7-9D81-5BC730B3329C}"/>
              </a:ext>
            </a:extLst>
          </p:cNvPr>
          <p:cNvSpPr>
            <a:spLocks noGrp="1"/>
          </p:cNvSpPr>
          <p:nvPr>
            <p:ph type="body" sz="quarter" idx="11"/>
          </p:nvPr>
        </p:nvSpPr>
        <p:spPr/>
        <p:txBody>
          <a:bodyPr/>
          <a:lstStyle/>
          <a:p>
            <a:r>
              <a:rPr lang="de-DE" sz="700" b="1" spc="3"/>
              <a:t>1. </a:t>
            </a:r>
            <a:r>
              <a:rPr lang="de-DE" sz="700" spc="3"/>
              <a:t>88% der Teilnehmer einer Erstanwenderstudie stimmten der Aussage zu, dass das Anbringen des Sensors einfach ist. Daten liegen Abbott Diabetes Care vor. </a:t>
            </a:r>
            <a:r>
              <a:rPr lang="de-DE" sz="700" b="1" spc="3"/>
              <a:t>2. </a:t>
            </a:r>
            <a:r>
              <a:rPr lang="de-DE" sz="700" spc="3"/>
              <a:t>95% der Teilnehmer einer Erstanwenderstudie stimmten der Aussage zu, dass das Abrufen der Messwerte durch Scannen des Sensors einfach ist. Daten liegen Abbott Diabetes Care vor.</a:t>
            </a:r>
            <a:r>
              <a:rPr lang="de-DE" sz="700" b="1" spc="3"/>
              <a:t> 3. </a:t>
            </a:r>
            <a:r>
              <a:rPr lang="de-DE" sz="700" spc="3"/>
              <a:t>97% der Teilnehmer einer Erstanwenderstudie stimmten der Aussage zu, dass das Scannen des Sensors schmerzfrei ist. Daten liegen Abbott Diabetes Care vor. </a:t>
            </a:r>
            <a:r>
              <a:rPr lang="de-DE" sz="700" b="1" spc="3"/>
              <a:t>4. </a:t>
            </a:r>
            <a:r>
              <a:rPr lang="de-DE" sz="700" spc="3"/>
              <a:t>85% der Teilnehmer einer Erstanwenderstudie stimmten der Aussage zu, dass das Setzen des Sensors schmerzfrei ist. Daten liegen Abbott Diabetes Care vor. </a:t>
            </a:r>
            <a:br>
              <a:rPr lang="de-DE" sz="700" spc="3"/>
            </a:br>
            <a:r>
              <a:rPr lang="de-DE" sz="700" b="1" spc="3"/>
              <a:t>5. </a:t>
            </a:r>
            <a:r>
              <a:rPr lang="de-DE" sz="700" spc="3"/>
              <a:t>Das Setzen eines Sensors erfordert ein Einführen des Sensorfilaments unter die Haut. Der Sensor kann bis zu 14 Tage lang getragen werden. </a:t>
            </a:r>
            <a:r>
              <a:rPr lang="de-DE" sz="700" b="1" spc="3"/>
              <a:t>6. </a:t>
            </a:r>
            <a:r>
              <a:rPr lang="de-DE" sz="700" spc="3"/>
              <a:t>Eine zusätzliche Prüfung der Glukosewerte mittels eines Blutzucker-Messgeräts ist erforderlich, wenn die Symptome nicht mit den Messwerten oder den Alarmen des Systems übereinstimmen. </a:t>
            </a:r>
            <a:r>
              <a:rPr lang="de-DE" b="1"/>
              <a:t>7. </a:t>
            </a:r>
            <a:r>
              <a:rPr lang="de-DE"/>
              <a:t>Haak, T., et al. Diabetes Therapy. 2017; 8(1): 55-73. Studie wurde mit 224 Erwachsenen durchgeführt. </a:t>
            </a:r>
            <a:r>
              <a:rPr lang="de-DE" b="1"/>
              <a:t>8. </a:t>
            </a:r>
            <a:r>
              <a:rPr lang="de-DE"/>
              <a:t>Lang, </a:t>
            </a:r>
            <a:br>
              <a:rPr lang="de-DE"/>
            </a:br>
            <a:r>
              <a:rPr lang="de-DE"/>
              <a:t>et al. Poster </a:t>
            </a:r>
            <a:r>
              <a:rPr lang="de-DE" err="1"/>
              <a:t>session</a:t>
            </a:r>
            <a:r>
              <a:rPr lang="de-DE"/>
              <a:t> ATTD19-0299 ATTD Berlin, Germany; 2019. </a:t>
            </a:r>
            <a:r>
              <a:rPr lang="de-DE" sz="700" b="1" spc="3"/>
              <a:t>9. </a:t>
            </a:r>
            <a:r>
              <a:rPr lang="de-DE" sz="700" spc="3"/>
              <a:t>Alarme sind standardgemäß ausgeschaltet und müssen eingeschaltet werden. </a:t>
            </a:r>
            <a:r>
              <a:rPr lang="de-DE" sz="700" b="1" spc="3"/>
              <a:t>10. </a:t>
            </a:r>
            <a:r>
              <a:rPr lang="de-DE" sz="700" spc="3"/>
              <a:t>Buckingham, B. Journal </a:t>
            </a:r>
            <a:r>
              <a:rPr lang="de-DE" sz="700" spc="3" err="1"/>
              <a:t>of</a:t>
            </a:r>
            <a:r>
              <a:rPr lang="de-DE" sz="700" spc="3"/>
              <a:t> Diabetes Science and Technology. 2008; 2(2): 300-306. </a:t>
            </a:r>
            <a:r>
              <a:rPr lang="de-DE" sz="700" b="1" spc="3"/>
              <a:t>11. </a:t>
            </a:r>
            <a:r>
              <a:rPr lang="de-DE" sz="700" spc="3"/>
              <a:t>Pickup, John C., et al. Diabetes Care. 2015; 38: 544-550</a:t>
            </a:r>
            <a:r>
              <a:rPr lang="de-DE" sz="700" b="1" spc="3"/>
              <a:t>. 12. </a:t>
            </a:r>
            <a:r>
              <a:rPr lang="de-DE" sz="700" spc="3"/>
              <a:t>Yaron, M., et al. Diabetes Care. 2019; 42(7): 1178-1184.</a:t>
            </a:r>
            <a:r>
              <a:rPr lang="de-DE" sz="700" b="1" spc="3"/>
              <a:t> 13</a:t>
            </a:r>
            <a:r>
              <a:rPr lang="de-DE" sz="700" spc="3"/>
              <a:t>. 81% der Teilnehmer einer Erstanwenderstudie gaben an, durch </a:t>
            </a:r>
            <a:r>
              <a:rPr lang="de-DE" sz="700" spc="3" err="1"/>
              <a:t>FreeStyle</a:t>
            </a:r>
            <a:r>
              <a:rPr lang="de-DE" sz="700" spc="3"/>
              <a:t> Libre mehr Freiräume gewonnen zu haben. Daten liegen Abbott Diabetes Care vor. </a:t>
            </a:r>
            <a:r>
              <a:rPr lang="de-DE" sz="700" b="1" i="0" u="none" strike="noStrike" baseline="0"/>
              <a:t>14. </a:t>
            </a:r>
            <a:r>
              <a:rPr lang="de-DE" sz="700" i="0" u="none" strike="noStrike" baseline="0"/>
              <a:t>Alarme sind standardgemäß ausgeschaltet und müssen eingeschaltet werden. </a:t>
            </a:r>
            <a:r>
              <a:rPr lang="de-DE" sz="700" b="1" i="0" u="none" strike="noStrike" baseline="0"/>
              <a:t>15. </a:t>
            </a:r>
            <a:r>
              <a:rPr lang="de-DE" sz="700" i="0" u="none" strike="noStrike" baseline="0" err="1"/>
              <a:t>LibreLinkUp</a:t>
            </a:r>
            <a:r>
              <a:rPr lang="de-DE" sz="700" i="0" u="none" strike="noStrike" baseline="0"/>
              <a:t> ist eine mobile Applikation, die von </a:t>
            </a:r>
            <a:r>
              <a:rPr lang="de-DE" sz="700" i="0" u="none" strike="noStrike" baseline="0" err="1"/>
              <a:t>Newyu</a:t>
            </a:r>
            <a:r>
              <a:rPr lang="de-DE" sz="700" i="0" u="none" strike="noStrike" baseline="0"/>
              <a:t>, Inc. bereitgestellt wird. Die Nutzung von </a:t>
            </a:r>
            <a:r>
              <a:rPr lang="de-DE" sz="700" i="0" u="none" strike="noStrike" baseline="0" err="1"/>
              <a:t>LibreLinkUp</a:t>
            </a:r>
            <a:r>
              <a:rPr lang="de-DE" sz="700" i="0" u="none" strike="noStrike" baseline="0"/>
              <a:t> erfordert eine Registrierung bei </a:t>
            </a:r>
            <a:r>
              <a:rPr lang="de-DE" sz="700" i="0" u="none" strike="noStrike" baseline="0" err="1"/>
              <a:t>LibreView</a:t>
            </a:r>
            <a:r>
              <a:rPr lang="de-DE" sz="700" i="0" u="none" strike="noStrike" baseline="0"/>
              <a:t>, einem Dienst von Abbott und </a:t>
            </a:r>
            <a:r>
              <a:rPr lang="de-DE" sz="700" i="0" u="none" strike="noStrike" baseline="0" err="1"/>
              <a:t>Newyu</a:t>
            </a:r>
            <a:r>
              <a:rPr lang="de-DE" sz="700" i="0" u="none" strike="noStrike" baseline="0"/>
              <a:t>, Inc. </a:t>
            </a:r>
            <a:r>
              <a:rPr lang="de-DE" sz="700" b="1" i="0" u="none" strike="noStrike" baseline="0"/>
              <a:t>16. </a:t>
            </a:r>
            <a:r>
              <a:rPr lang="de-DE" sz="700" i="0" u="none" strike="noStrike" baseline="0"/>
              <a:t>Die Übertragung der Daten zwischen </a:t>
            </a:r>
            <a:r>
              <a:rPr lang="de-DE" sz="700" i="0" u="none" strike="noStrike" baseline="0" err="1"/>
              <a:t>FreeStyle</a:t>
            </a:r>
            <a:r>
              <a:rPr lang="de-DE" sz="700" i="0" u="none" strike="noStrike" baseline="0"/>
              <a:t> </a:t>
            </a:r>
            <a:r>
              <a:rPr lang="de-DE" sz="700" i="0" u="none" strike="noStrike" baseline="0" err="1"/>
              <a:t>LibreLink</a:t>
            </a:r>
            <a:r>
              <a:rPr lang="de-DE" sz="700" i="0" u="none" strike="noStrike" baseline="0"/>
              <a:t>, </a:t>
            </a:r>
            <a:r>
              <a:rPr lang="de-DE" sz="700" i="0" u="none" strike="noStrike" baseline="0" err="1"/>
              <a:t>LibreLinkUp</a:t>
            </a:r>
            <a:r>
              <a:rPr lang="de-DE" sz="700" i="0" u="none" strike="noStrike" baseline="0"/>
              <a:t> und </a:t>
            </a:r>
            <a:r>
              <a:rPr lang="de-DE" sz="700" i="0" u="none" strike="noStrike" baseline="0" err="1"/>
              <a:t>LibreView</a:t>
            </a:r>
            <a:r>
              <a:rPr lang="de-DE" sz="700" i="0" u="none" strike="noStrike" baseline="0"/>
              <a:t> erfordert eine Internetverbindung. </a:t>
            </a:r>
            <a:r>
              <a:rPr lang="de-DE" sz="700" b="1" i="0" u="none" strike="noStrike" baseline="0"/>
              <a:t>17</a:t>
            </a:r>
            <a:r>
              <a:rPr lang="de-DE" sz="700" i="0" u="none" strike="noStrike" baseline="0"/>
              <a:t>. Es besteht die Möglichkeit, die </a:t>
            </a:r>
            <a:r>
              <a:rPr lang="de-DE" sz="700" i="0" u="none" strike="noStrike" baseline="0" err="1"/>
              <a:t>LibreLinkUp</a:t>
            </a:r>
            <a:r>
              <a:rPr lang="de-DE" sz="700" i="0" u="none" strike="noStrike" baseline="0"/>
              <a:t> Einladung anzunehmen und damit Benachrichtigungen und Warnhinweise zu erhalten oder diese abzulehnen. Eine Entscheidung hierüber sollten Sie basierend auf Ihren Kenntnissen und Erfahrungen treffen, bei dem Erhalt eines zu hohen oder zu niedrigen Glukosewerts angemessen reagieren zu können. </a:t>
            </a:r>
            <a:endParaRPr lang="de-DE" sz="700"/>
          </a:p>
        </p:txBody>
      </p:sp>
      <p:sp>
        <p:nvSpPr>
          <p:cNvPr id="11" name="Inhaltsplatzhalter 2">
            <a:extLst>
              <a:ext uri="{FF2B5EF4-FFF2-40B4-BE49-F238E27FC236}">
                <a16:creationId xmlns:a16="http://schemas.microsoft.com/office/drawing/2014/main" xmlns="" id="{A46A6CB5-C2DC-4D02-8BDB-75652D6D87C9}"/>
              </a:ext>
            </a:extLst>
          </p:cNvPr>
          <p:cNvSpPr txBox="1">
            <a:spLocks/>
          </p:cNvSpPr>
          <p:nvPr/>
        </p:nvSpPr>
        <p:spPr>
          <a:xfrm>
            <a:off x="1008313" y="2716191"/>
            <a:ext cx="3479797" cy="374048"/>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de-DE" sz="1100" spc="9">
                <a:solidFill>
                  <a:schemeClr val="tx1"/>
                </a:solidFill>
                <a:latin typeface="+mj-lt"/>
                <a:cs typeface="Arial"/>
              </a:rPr>
              <a:t>Mehr </a:t>
            </a:r>
            <a:r>
              <a:rPr lang="de-DE" sz="1100" spc="7">
                <a:solidFill>
                  <a:schemeClr val="tx1"/>
                </a:solidFill>
                <a:latin typeface="+mj-lt"/>
                <a:cs typeface="Arial"/>
              </a:rPr>
              <a:t>Einsicht </a:t>
            </a:r>
            <a:r>
              <a:rPr lang="de-DE" sz="1100" b="0" spc="7">
                <a:solidFill>
                  <a:schemeClr val="tx1"/>
                </a:solidFill>
                <a:latin typeface="+mj-lt"/>
                <a:cs typeface="Arial"/>
              </a:rPr>
              <a:t>– </a:t>
            </a:r>
            <a:r>
              <a:rPr lang="de-DE" sz="1100" b="0" spc="3">
                <a:solidFill>
                  <a:schemeClr val="tx1"/>
                </a:solidFill>
                <a:latin typeface="+mj-lt"/>
                <a:cs typeface="Arial"/>
              </a:rPr>
              <a:t>Häufigere </a:t>
            </a:r>
            <a:r>
              <a:rPr lang="de-DE" sz="1100" b="0" spc="9">
                <a:solidFill>
                  <a:schemeClr val="tx1"/>
                </a:solidFill>
                <a:latin typeface="+mj-lt"/>
                <a:cs typeface="Arial"/>
              </a:rPr>
              <a:t>Messungen </a:t>
            </a:r>
            <a:r>
              <a:rPr lang="de-DE" sz="1100" b="0" spc="7">
                <a:solidFill>
                  <a:schemeClr val="tx1"/>
                </a:solidFill>
                <a:latin typeface="+mj-lt"/>
                <a:cs typeface="Arial"/>
              </a:rPr>
              <a:t>im</a:t>
            </a:r>
            <a:r>
              <a:rPr lang="de-DE" sz="1100" b="0" spc="-112">
                <a:solidFill>
                  <a:schemeClr val="tx1"/>
                </a:solidFill>
                <a:latin typeface="+mj-lt"/>
                <a:cs typeface="Arial"/>
              </a:rPr>
              <a:t> </a:t>
            </a:r>
            <a:r>
              <a:rPr lang="de-DE" sz="1100" b="0" spc="7">
                <a:solidFill>
                  <a:schemeClr val="tx1"/>
                </a:solidFill>
                <a:latin typeface="+mj-lt"/>
                <a:cs typeface="Arial"/>
              </a:rPr>
              <a:t>Alltag</a:t>
            </a:r>
            <a:br>
              <a:rPr lang="de-DE" sz="1100" b="0" spc="7">
                <a:solidFill>
                  <a:schemeClr val="tx1"/>
                </a:solidFill>
                <a:latin typeface="+mj-lt"/>
                <a:cs typeface="Arial"/>
              </a:rPr>
            </a:br>
            <a:r>
              <a:rPr lang="de-DE" sz="1100" b="0" spc="7">
                <a:solidFill>
                  <a:schemeClr val="tx1"/>
                </a:solidFill>
                <a:latin typeface="+mj-lt"/>
                <a:cs typeface="Arial"/>
              </a:rPr>
              <a:t>(ø 12 </a:t>
            </a:r>
            <a:r>
              <a:rPr lang="de-DE" sz="1100" b="0" spc="-9">
                <a:solidFill>
                  <a:schemeClr val="tx1"/>
                </a:solidFill>
                <a:latin typeface="+mj-lt"/>
                <a:cs typeface="Arial"/>
              </a:rPr>
              <a:t>Scans/Tag)</a:t>
            </a:r>
            <a:r>
              <a:rPr lang="de-DE" sz="1100" b="0" spc="-13" baseline="32051">
                <a:solidFill>
                  <a:schemeClr val="tx1"/>
                </a:solidFill>
                <a:latin typeface="+mj-lt"/>
                <a:cs typeface="Arial"/>
              </a:rPr>
              <a:t>7,8  </a:t>
            </a:r>
            <a:r>
              <a:rPr lang="de-DE" sz="1100" b="0" spc="7">
                <a:solidFill>
                  <a:schemeClr val="tx1"/>
                </a:solidFill>
                <a:latin typeface="+mj-lt"/>
                <a:cs typeface="Arial"/>
              </a:rPr>
              <a:t>und Sicherheit </a:t>
            </a:r>
            <a:r>
              <a:rPr lang="de-DE" sz="1100" b="0" spc="3">
                <a:solidFill>
                  <a:schemeClr val="tx1"/>
                </a:solidFill>
                <a:latin typeface="+mj-lt"/>
                <a:cs typeface="Arial"/>
              </a:rPr>
              <a:t>durch</a:t>
            </a:r>
            <a:r>
              <a:rPr lang="de-DE" sz="1100" b="0" spc="-119">
                <a:solidFill>
                  <a:schemeClr val="tx1"/>
                </a:solidFill>
                <a:latin typeface="+mj-lt"/>
                <a:cs typeface="Arial"/>
              </a:rPr>
              <a:t> </a:t>
            </a:r>
            <a:r>
              <a:rPr lang="de-DE" sz="1100" b="0" spc="7">
                <a:solidFill>
                  <a:schemeClr val="tx1"/>
                </a:solidFill>
                <a:latin typeface="+mj-lt"/>
                <a:cs typeface="Arial"/>
              </a:rPr>
              <a:t>Alarme</a:t>
            </a:r>
            <a:r>
              <a:rPr lang="de-DE" sz="1100" b="0" spc="9" baseline="32051">
                <a:solidFill>
                  <a:schemeClr val="tx1"/>
                </a:solidFill>
                <a:latin typeface="+mj-lt"/>
                <a:cs typeface="Arial"/>
              </a:rPr>
              <a:t>9-11</a:t>
            </a:r>
            <a:r>
              <a:rPr lang="de-DE" sz="1100" b="0" spc="9">
                <a:solidFill>
                  <a:schemeClr val="tx1"/>
                </a:solidFill>
                <a:latin typeface="+mj-lt"/>
                <a:cs typeface="Arial"/>
              </a:rPr>
              <a:t>.</a:t>
            </a:r>
            <a:endParaRPr lang="de-DE" sz="1100" b="0">
              <a:solidFill>
                <a:schemeClr val="tx1"/>
              </a:solidFill>
              <a:latin typeface="+mj-lt"/>
            </a:endParaRPr>
          </a:p>
        </p:txBody>
      </p:sp>
      <p:sp>
        <p:nvSpPr>
          <p:cNvPr id="12" name="Inhaltsplatzhalter 3">
            <a:extLst>
              <a:ext uri="{FF2B5EF4-FFF2-40B4-BE49-F238E27FC236}">
                <a16:creationId xmlns:a16="http://schemas.microsoft.com/office/drawing/2014/main" xmlns="" id="{365F6FA2-5795-49F3-9F6C-70571EA435CC}"/>
              </a:ext>
            </a:extLst>
          </p:cNvPr>
          <p:cNvSpPr txBox="1">
            <a:spLocks/>
          </p:cNvSpPr>
          <p:nvPr/>
        </p:nvSpPr>
        <p:spPr>
          <a:xfrm>
            <a:off x="5330500" y="2696704"/>
            <a:ext cx="3653738" cy="513349"/>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03" defTabSz="554478">
              <a:spcBef>
                <a:spcPts val="0"/>
              </a:spcBef>
              <a:spcAft>
                <a:spcPts val="1800"/>
              </a:spcAft>
            </a:pPr>
            <a:r>
              <a:rPr lang="de-DE" sz="1100" spc="7">
                <a:solidFill>
                  <a:schemeClr val="tx1"/>
                </a:solidFill>
                <a:latin typeface="+mj-lt"/>
                <a:cs typeface="Arial"/>
              </a:rPr>
              <a:t>Glukosewerte teilen </a:t>
            </a:r>
            <a:r>
              <a:rPr lang="de-DE" sz="1100" b="0" spc="7">
                <a:solidFill>
                  <a:schemeClr val="tx1"/>
                </a:solidFill>
                <a:latin typeface="+mj-lt"/>
                <a:cs typeface="Arial"/>
              </a:rPr>
              <a:t>– Mit der </a:t>
            </a:r>
            <a:r>
              <a:rPr lang="de-DE" sz="1100" b="0" spc="7" err="1">
                <a:solidFill>
                  <a:schemeClr val="tx1"/>
                </a:solidFill>
                <a:latin typeface="+mj-lt"/>
                <a:cs typeface="Arial"/>
              </a:rPr>
              <a:t>LibreLinkUp</a:t>
            </a:r>
            <a:r>
              <a:rPr lang="de-DE" sz="1100" b="0" spc="7">
                <a:solidFill>
                  <a:schemeClr val="tx1"/>
                </a:solidFill>
                <a:latin typeface="+mj-lt"/>
                <a:cs typeface="Arial"/>
              </a:rPr>
              <a:t> App</a:t>
            </a:r>
            <a:r>
              <a:rPr lang="de-DE" sz="1100" b="0" spc="7" baseline="30000">
                <a:solidFill>
                  <a:schemeClr val="tx1"/>
                </a:solidFill>
                <a:latin typeface="+mj-lt"/>
                <a:cs typeface="Arial"/>
              </a:rPr>
              <a:t>15</a:t>
            </a:r>
            <a:r>
              <a:rPr lang="de-DE" sz="1100" b="0" spc="7">
                <a:solidFill>
                  <a:schemeClr val="tx1"/>
                </a:solidFill>
                <a:latin typeface="+mj-lt"/>
                <a:cs typeface="Arial"/>
              </a:rPr>
              <a:t> haben Angehörige die Möglichkeit, die Glukosewerte und Alarme Ihrer Patienten mitzuverfolgen</a:t>
            </a:r>
            <a:r>
              <a:rPr lang="de-DE" sz="1100" b="0" spc="7" baseline="30000">
                <a:solidFill>
                  <a:schemeClr val="tx1"/>
                </a:solidFill>
                <a:latin typeface="+mj-lt"/>
                <a:cs typeface="Arial"/>
              </a:rPr>
              <a:t>16,17</a:t>
            </a:r>
            <a:r>
              <a:rPr lang="de-DE" sz="1100" b="0" spc="7">
                <a:solidFill>
                  <a:schemeClr val="tx1"/>
                </a:solidFill>
                <a:latin typeface="+mj-lt"/>
                <a:cs typeface="Arial"/>
              </a:rPr>
              <a:t>.</a:t>
            </a:r>
            <a:endParaRPr lang="de-DE" sz="1100">
              <a:solidFill>
                <a:schemeClr val="tx1"/>
              </a:solidFill>
              <a:latin typeface="+mj-lt"/>
            </a:endParaRPr>
          </a:p>
        </p:txBody>
      </p:sp>
      <p:grpSp>
        <p:nvGrpSpPr>
          <p:cNvPr id="2" name="Gruppieren 1">
            <a:extLst>
              <a:ext uri="{FF2B5EF4-FFF2-40B4-BE49-F238E27FC236}">
                <a16:creationId xmlns:a16="http://schemas.microsoft.com/office/drawing/2014/main" xmlns="" id="{855D9822-9A35-4D80-887D-A8C570EBD403}"/>
              </a:ext>
            </a:extLst>
          </p:cNvPr>
          <p:cNvGrpSpPr/>
          <p:nvPr/>
        </p:nvGrpSpPr>
        <p:grpSpPr>
          <a:xfrm>
            <a:off x="503999" y="1369185"/>
            <a:ext cx="439199" cy="439199"/>
            <a:chOff x="496153" y="1226897"/>
            <a:chExt cx="318553" cy="318553"/>
          </a:xfrm>
        </p:grpSpPr>
        <p:pic>
          <p:nvPicPr>
            <p:cNvPr id="14" name="Grafik 13">
              <a:extLst>
                <a:ext uri="{FF2B5EF4-FFF2-40B4-BE49-F238E27FC236}">
                  <a16:creationId xmlns:a16="http://schemas.microsoft.com/office/drawing/2014/main" xmlns="" id="{C0B09FFE-C402-4272-A745-6F179E065F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7327" y="1267763"/>
              <a:ext cx="266420" cy="266420"/>
            </a:xfrm>
            <a:prstGeom prst="rect">
              <a:avLst/>
            </a:prstGeom>
          </p:spPr>
        </p:pic>
        <p:sp>
          <p:nvSpPr>
            <p:cNvPr id="15" name="Ellipse 14">
              <a:extLst>
                <a:ext uri="{FF2B5EF4-FFF2-40B4-BE49-F238E27FC236}">
                  <a16:creationId xmlns:a16="http://schemas.microsoft.com/office/drawing/2014/main" xmlns="" id="{80D54575-8E5D-4690-BCB2-F426E9979A34}"/>
                </a:ext>
              </a:extLst>
            </p:cNvPr>
            <p:cNvSpPr/>
            <p:nvPr/>
          </p:nvSpPr>
          <p:spPr>
            <a:xfrm>
              <a:off x="496153" y="1226897"/>
              <a:ext cx="318553" cy="318553"/>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 name="Gruppieren 3">
            <a:extLst>
              <a:ext uri="{FF2B5EF4-FFF2-40B4-BE49-F238E27FC236}">
                <a16:creationId xmlns:a16="http://schemas.microsoft.com/office/drawing/2014/main" xmlns="" id="{1F48B90C-866F-46D6-97F6-FDEBBA8431E3}"/>
              </a:ext>
            </a:extLst>
          </p:cNvPr>
          <p:cNvGrpSpPr/>
          <p:nvPr/>
        </p:nvGrpSpPr>
        <p:grpSpPr>
          <a:xfrm>
            <a:off x="504000" y="2728425"/>
            <a:ext cx="439200" cy="439200"/>
            <a:chOff x="506459" y="2892124"/>
            <a:chExt cx="318553" cy="318553"/>
          </a:xfrm>
        </p:grpSpPr>
        <p:sp>
          <p:nvSpPr>
            <p:cNvPr id="23" name="Ellipse 22">
              <a:extLst>
                <a:ext uri="{FF2B5EF4-FFF2-40B4-BE49-F238E27FC236}">
                  <a16:creationId xmlns:a16="http://schemas.microsoft.com/office/drawing/2014/main" xmlns="" id="{453CF876-B93C-4F49-A815-368878596EC6}"/>
                </a:ext>
              </a:extLst>
            </p:cNvPr>
            <p:cNvSpPr/>
            <p:nvPr/>
          </p:nvSpPr>
          <p:spPr>
            <a:xfrm>
              <a:off x="506459" y="2892124"/>
              <a:ext cx="318553" cy="318553"/>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xmlns="" id="{646D8A9B-B5BB-44E9-9C5E-4258DFDB2807}"/>
                </a:ext>
              </a:extLst>
            </p:cNvPr>
            <p:cNvPicPr>
              <a:picLocks noChangeAspect="1"/>
            </p:cNvPicPr>
            <p:nvPr/>
          </p:nvPicPr>
          <p:blipFill>
            <a:blip r:embed="rId5">
              <a:duotone>
                <a:schemeClr val="accent5">
                  <a:shade val="45000"/>
                  <a:satMod val="135000"/>
                </a:schemeClr>
                <a:prstClr val="white"/>
              </a:duotone>
              <a:lum bright="-20000" contrast="50000"/>
            </a:blip>
            <a:stretch>
              <a:fillRect/>
            </a:stretch>
          </p:blipFill>
          <p:spPr>
            <a:xfrm>
              <a:off x="553686" y="2989460"/>
              <a:ext cx="221169" cy="131648"/>
            </a:xfrm>
            <a:prstGeom prst="rect">
              <a:avLst/>
            </a:prstGeom>
          </p:spPr>
        </p:pic>
      </p:grpSp>
      <p:sp>
        <p:nvSpPr>
          <p:cNvPr id="25" name="Inhaltsplatzhalter 2">
            <a:extLst>
              <a:ext uri="{FF2B5EF4-FFF2-40B4-BE49-F238E27FC236}">
                <a16:creationId xmlns:a16="http://schemas.microsoft.com/office/drawing/2014/main" xmlns="" id="{E4FC9042-39A5-45B0-80D8-E9CB0E102028}"/>
              </a:ext>
            </a:extLst>
          </p:cNvPr>
          <p:cNvSpPr txBox="1">
            <a:spLocks/>
          </p:cNvSpPr>
          <p:nvPr/>
        </p:nvSpPr>
        <p:spPr>
          <a:xfrm>
            <a:off x="1116000" y="1434053"/>
            <a:ext cx="3548726" cy="318553"/>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de-DE" sz="1100">
                <a:solidFill>
                  <a:schemeClr val="tx1"/>
                </a:solidFill>
                <a:latin typeface="+mj-lt"/>
              </a:rPr>
              <a:t>Einfach</a:t>
            </a:r>
            <a:r>
              <a:rPr lang="de-DE" sz="1100" b="0" baseline="30000">
                <a:solidFill>
                  <a:schemeClr val="tx1"/>
                </a:solidFill>
                <a:latin typeface="+mj-lt"/>
              </a:rPr>
              <a:t>1,2</a:t>
            </a:r>
            <a:r>
              <a:rPr lang="de-DE" sz="1100" b="0">
                <a:solidFill>
                  <a:schemeClr val="tx1"/>
                </a:solidFill>
                <a:latin typeface="+mj-lt"/>
              </a:rPr>
              <a:t> – Die Applikation des Sensors und die Anwendung des Messsystems sind intuitiv.</a:t>
            </a:r>
          </a:p>
        </p:txBody>
      </p:sp>
      <p:sp>
        <p:nvSpPr>
          <p:cNvPr id="26" name="Inhaltsplatzhalter 2">
            <a:extLst>
              <a:ext uri="{FF2B5EF4-FFF2-40B4-BE49-F238E27FC236}">
                <a16:creationId xmlns:a16="http://schemas.microsoft.com/office/drawing/2014/main" xmlns="" id="{988F1C21-5E2A-4E88-A484-96D7B9F42FD8}"/>
              </a:ext>
            </a:extLst>
          </p:cNvPr>
          <p:cNvSpPr txBox="1">
            <a:spLocks/>
          </p:cNvSpPr>
          <p:nvPr/>
        </p:nvSpPr>
        <p:spPr>
          <a:xfrm>
            <a:off x="1116000" y="1984658"/>
            <a:ext cx="3548726" cy="381147"/>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de-DE" sz="1100" spc="7">
                <a:solidFill>
                  <a:schemeClr val="tx1"/>
                </a:solidFill>
                <a:latin typeface="+mj-lt"/>
                <a:cs typeface="Arial"/>
              </a:rPr>
              <a:t>Schmerzfrei</a:t>
            </a:r>
            <a:r>
              <a:rPr lang="de-DE" sz="1100" b="0" spc="7" baseline="30000">
                <a:solidFill>
                  <a:schemeClr val="tx1"/>
                </a:solidFill>
                <a:latin typeface="+mj-lt"/>
                <a:cs typeface="Arial"/>
              </a:rPr>
              <a:t>3,4</a:t>
            </a:r>
            <a:r>
              <a:rPr lang="de-DE" sz="1100" b="0" spc="7">
                <a:solidFill>
                  <a:schemeClr val="tx1"/>
                </a:solidFill>
                <a:latin typeface="+mj-lt"/>
                <a:cs typeface="Arial"/>
              </a:rPr>
              <a:t> – Ersatz für </a:t>
            </a:r>
            <a:r>
              <a:rPr lang="de-DE" sz="1100" b="0" spc="7" err="1">
                <a:solidFill>
                  <a:schemeClr val="tx1"/>
                </a:solidFill>
                <a:latin typeface="+mj-lt"/>
                <a:cs typeface="Arial"/>
              </a:rPr>
              <a:t>routinehaftes</a:t>
            </a:r>
            <a:r>
              <a:rPr lang="de-DE" sz="1100" b="0" spc="7">
                <a:solidFill>
                  <a:schemeClr val="tx1"/>
                </a:solidFill>
                <a:latin typeface="+mj-lt"/>
                <a:cs typeface="Arial"/>
              </a:rPr>
              <a:t> Blutglukose</a:t>
            </a:r>
            <a:r>
              <a:rPr lang="de-DE" sz="1100" b="0" spc="9">
                <a:solidFill>
                  <a:schemeClr val="tx1"/>
                </a:solidFill>
                <a:latin typeface="+mj-lt"/>
                <a:cs typeface="Arial"/>
              </a:rPr>
              <a:t>messen </a:t>
            </a:r>
            <a:r>
              <a:rPr lang="de-DE" sz="1100" b="0" spc="7">
                <a:solidFill>
                  <a:schemeClr val="tx1"/>
                </a:solidFill>
                <a:latin typeface="+mj-lt"/>
                <a:cs typeface="Arial"/>
              </a:rPr>
              <a:t>mit einem unangenehmen </a:t>
            </a:r>
            <a:br>
              <a:rPr lang="de-DE" sz="1100" b="0" spc="7">
                <a:solidFill>
                  <a:schemeClr val="tx1"/>
                </a:solidFill>
                <a:latin typeface="+mj-lt"/>
                <a:cs typeface="Arial"/>
              </a:rPr>
            </a:br>
            <a:r>
              <a:rPr lang="de-DE" sz="1100" b="0" spc="7">
                <a:solidFill>
                  <a:schemeClr val="tx1"/>
                </a:solidFill>
                <a:latin typeface="+mj-lt"/>
                <a:cs typeface="Arial"/>
              </a:rPr>
              <a:t>Stich </a:t>
            </a:r>
            <a:r>
              <a:rPr lang="de-DE" sz="1100" b="0" spc="3">
                <a:solidFill>
                  <a:schemeClr val="tx1"/>
                </a:solidFill>
                <a:latin typeface="+mj-lt"/>
                <a:cs typeface="Arial"/>
              </a:rPr>
              <a:t>in </a:t>
            </a:r>
            <a:r>
              <a:rPr lang="de-DE" sz="1100" b="0" spc="7">
                <a:solidFill>
                  <a:schemeClr val="tx1"/>
                </a:solidFill>
                <a:latin typeface="+mj-lt"/>
                <a:cs typeface="Arial"/>
              </a:rPr>
              <a:t>den</a:t>
            </a:r>
            <a:r>
              <a:rPr lang="de-DE" sz="1100" b="0" spc="-45">
                <a:solidFill>
                  <a:schemeClr val="tx1"/>
                </a:solidFill>
                <a:latin typeface="+mj-lt"/>
                <a:cs typeface="Arial"/>
              </a:rPr>
              <a:t> </a:t>
            </a:r>
            <a:r>
              <a:rPr lang="de-DE" sz="1100" b="0" spc="3">
                <a:solidFill>
                  <a:schemeClr val="tx1"/>
                </a:solidFill>
                <a:latin typeface="+mj-lt"/>
                <a:cs typeface="Arial"/>
              </a:rPr>
              <a:t>Finger.</a:t>
            </a:r>
            <a:r>
              <a:rPr lang="de-DE" sz="1100" b="0" spc="3" baseline="30000">
                <a:solidFill>
                  <a:schemeClr val="tx1"/>
                </a:solidFill>
                <a:latin typeface="+mj-lt"/>
                <a:cs typeface="Arial"/>
              </a:rPr>
              <a:t>5,</a:t>
            </a:r>
            <a:r>
              <a:rPr lang="de-DE" sz="1100" b="0" spc="4" baseline="32051">
                <a:solidFill>
                  <a:schemeClr val="tx1"/>
                </a:solidFill>
                <a:latin typeface="+mj-lt"/>
                <a:cs typeface="Arial"/>
              </a:rPr>
              <a:t>6</a:t>
            </a:r>
          </a:p>
        </p:txBody>
      </p:sp>
      <p:sp>
        <p:nvSpPr>
          <p:cNvPr id="27" name="Inhaltsplatzhalter 3">
            <a:extLst>
              <a:ext uri="{FF2B5EF4-FFF2-40B4-BE49-F238E27FC236}">
                <a16:creationId xmlns:a16="http://schemas.microsoft.com/office/drawing/2014/main" xmlns="" id="{F5D7CED2-91E6-4DAF-9BDA-1E94FC41609A}"/>
              </a:ext>
            </a:extLst>
          </p:cNvPr>
          <p:cNvSpPr txBox="1">
            <a:spLocks/>
          </p:cNvSpPr>
          <p:nvPr/>
        </p:nvSpPr>
        <p:spPr>
          <a:xfrm>
            <a:off x="5331600" y="1349816"/>
            <a:ext cx="3653738" cy="328240"/>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03" defTabSz="554478">
              <a:spcBef>
                <a:spcPts val="0"/>
              </a:spcBef>
              <a:spcAft>
                <a:spcPts val="1800"/>
              </a:spcAft>
            </a:pPr>
            <a:r>
              <a:rPr lang="de-DE" sz="1100" spc="9">
                <a:solidFill>
                  <a:schemeClr val="tx1"/>
                </a:solidFill>
                <a:latin typeface="+mj-lt"/>
                <a:cs typeface="Arial"/>
              </a:rPr>
              <a:t>Mehr </a:t>
            </a:r>
            <a:r>
              <a:rPr lang="de-DE" sz="1100" spc="7">
                <a:solidFill>
                  <a:schemeClr val="tx1"/>
                </a:solidFill>
                <a:latin typeface="+mj-lt"/>
                <a:cs typeface="Arial"/>
              </a:rPr>
              <a:t>Lebensqualität </a:t>
            </a:r>
            <a:r>
              <a:rPr lang="de-DE" sz="1100" b="0" spc="7">
                <a:solidFill>
                  <a:schemeClr val="tx1"/>
                </a:solidFill>
                <a:latin typeface="+mj-lt"/>
                <a:cs typeface="Arial"/>
              </a:rPr>
              <a:t>– Führt zu </a:t>
            </a:r>
            <a:r>
              <a:rPr lang="de-DE" sz="1100" b="0" spc="3">
                <a:solidFill>
                  <a:schemeClr val="tx1"/>
                </a:solidFill>
                <a:latin typeface="+mj-lt"/>
                <a:cs typeface="Arial"/>
              </a:rPr>
              <a:t>gesteigerter</a:t>
            </a:r>
            <a:r>
              <a:rPr lang="de-DE" sz="1100" b="0" spc="-40">
                <a:solidFill>
                  <a:schemeClr val="tx1"/>
                </a:solidFill>
                <a:latin typeface="+mj-lt"/>
                <a:cs typeface="Arial"/>
              </a:rPr>
              <a:t> </a:t>
            </a:r>
            <a:r>
              <a:rPr lang="de-DE" sz="1100" b="0" spc="7">
                <a:solidFill>
                  <a:schemeClr val="tx1"/>
                </a:solidFill>
                <a:latin typeface="+mj-lt"/>
                <a:cs typeface="Arial"/>
              </a:rPr>
              <a:t>Therapiezufriedenheit, </a:t>
            </a:r>
            <a:r>
              <a:rPr lang="de-DE" sz="1100" b="0" spc="3">
                <a:solidFill>
                  <a:schemeClr val="tx1"/>
                </a:solidFill>
                <a:latin typeface="+mj-lt"/>
                <a:cs typeface="Arial"/>
              </a:rPr>
              <a:t>höherer Flexibilität </a:t>
            </a:r>
            <a:r>
              <a:rPr lang="de-DE" sz="1100" b="0" spc="7">
                <a:solidFill>
                  <a:schemeClr val="tx1"/>
                </a:solidFill>
                <a:latin typeface="+mj-lt"/>
                <a:cs typeface="Arial"/>
              </a:rPr>
              <a:t>und </a:t>
            </a:r>
            <a:br>
              <a:rPr lang="de-DE" sz="1100" b="0" spc="7">
                <a:solidFill>
                  <a:schemeClr val="tx1"/>
                </a:solidFill>
                <a:latin typeface="+mj-lt"/>
                <a:cs typeface="Arial"/>
              </a:rPr>
            </a:br>
            <a:r>
              <a:rPr lang="de-DE" sz="1100" b="0" spc="7">
                <a:solidFill>
                  <a:schemeClr val="tx1"/>
                </a:solidFill>
                <a:latin typeface="+mj-lt"/>
                <a:cs typeface="Arial"/>
              </a:rPr>
              <a:t>mehr</a:t>
            </a:r>
            <a:r>
              <a:rPr lang="de-DE" sz="1100" b="0" spc="24">
                <a:solidFill>
                  <a:schemeClr val="tx1"/>
                </a:solidFill>
                <a:latin typeface="+mj-lt"/>
                <a:cs typeface="Arial"/>
              </a:rPr>
              <a:t> </a:t>
            </a:r>
            <a:r>
              <a:rPr lang="de-DE" sz="1100" b="0">
                <a:solidFill>
                  <a:schemeClr val="tx1"/>
                </a:solidFill>
                <a:latin typeface="+mj-lt"/>
                <a:cs typeface="Arial"/>
              </a:rPr>
              <a:t>Freiheit.</a:t>
            </a:r>
            <a:r>
              <a:rPr lang="de-DE" sz="1100" b="0" baseline="32051">
                <a:solidFill>
                  <a:schemeClr val="tx1"/>
                </a:solidFill>
                <a:latin typeface="+mj-lt"/>
                <a:cs typeface="Arial"/>
              </a:rPr>
              <a:t>12,13</a:t>
            </a:r>
            <a:endParaRPr lang="de-DE" sz="1100">
              <a:solidFill>
                <a:schemeClr val="tx1"/>
              </a:solidFill>
              <a:latin typeface="+mj-lt"/>
            </a:endParaRPr>
          </a:p>
        </p:txBody>
      </p:sp>
      <p:sp>
        <p:nvSpPr>
          <p:cNvPr id="28" name="Inhaltsplatzhalter 3">
            <a:extLst>
              <a:ext uri="{FF2B5EF4-FFF2-40B4-BE49-F238E27FC236}">
                <a16:creationId xmlns:a16="http://schemas.microsoft.com/office/drawing/2014/main" xmlns="" id="{D5D89259-A526-4FCF-9C73-71E2AA4D8FB6}"/>
              </a:ext>
            </a:extLst>
          </p:cNvPr>
          <p:cNvSpPr txBox="1">
            <a:spLocks/>
          </p:cNvSpPr>
          <p:nvPr/>
        </p:nvSpPr>
        <p:spPr>
          <a:xfrm>
            <a:off x="5331600" y="1984658"/>
            <a:ext cx="3653737" cy="398386"/>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03" defTabSz="554478">
              <a:spcBef>
                <a:spcPts val="0"/>
              </a:spcBef>
              <a:spcAft>
                <a:spcPts val="1800"/>
              </a:spcAft>
            </a:pPr>
            <a:r>
              <a:rPr lang="de-DE" sz="1100" spc="7">
                <a:solidFill>
                  <a:schemeClr val="tx1"/>
                </a:solidFill>
                <a:latin typeface="+mj-lt"/>
                <a:cs typeface="Arial"/>
              </a:rPr>
              <a:t>Mehr Sicherheit</a:t>
            </a:r>
            <a:r>
              <a:rPr lang="de-DE" sz="1100" b="0" spc="7" baseline="30000">
                <a:solidFill>
                  <a:schemeClr val="tx1"/>
                </a:solidFill>
                <a:latin typeface="+mj-lt"/>
                <a:cs typeface="Arial"/>
              </a:rPr>
              <a:t>10,11</a:t>
            </a:r>
            <a:r>
              <a:rPr lang="de-DE" sz="1100" spc="7">
                <a:solidFill>
                  <a:schemeClr val="tx1"/>
                </a:solidFill>
                <a:latin typeface="+mj-lt"/>
                <a:cs typeface="Arial"/>
              </a:rPr>
              <a:t> </a:t>
            </a:r>
            <a:r>
              <a:rPr lang="de-DE" sz="1100" b="0" spc="7">
                <a:solidFill>
                  <a:schemeClr val="tx1"/>
                </a:solidFill>
                <a:latin typeface="+mj-lt"/>
                <a:cs typeface="Arial"/>
              </a:rPr>
              <a:t>– Optionale Glukose-Alarme</a:t>
            </a:r>
            <a:r>
              <a:rPr lang="de-DE" sz="1100" b="0" spc="7" baseline="30000">
                <a:solidFill>
                  <a:schemeClr val="tx1"/>
                </a:solidFill>
                <a:latin typeface="+mj-lt"/>
                <a:cs typeface="Arial"/>
              </a:rPr>
              <a:t>14</a:t>
            </a:r>
            <a:r>
              <a:rPr lang="de-DE" sz="1100" b="0" spc="7">
                <a:solidFill>
                  <a:schemeClr val="tx1"/>
                </a:solidFill>
                <a:latin typeface="+mj-lt"/>
                <a:cs typeface="Arial"/>
              </a:rPr>
              <a:t> schützen Ihre Patienten vor (nächtlichen) Hypoglykämien</a:t>
            </a:r>
            <a:r>
              <a:rPr lang="de-DE" sz="1100" b="0" spc="7" baseline="30000">
                <a:solidFill>
                  <a:schemeClr val="tx1"/>
                </a:solidFill>
                <a:latin typeface="+mj-lt"/>
                <a:cs typeface="Arial"/>
              </a:rPr>
              <a:t>7</a:t>
            </a:r>
            <a:r>
              <a:rPr lang="de-DE" sz="1100" b="0" spc="7">
                <a:solidFill>
                  <a:schemeClr val="tx1"/>
                </a:solidFill>
                <a:latin typeface="+mj-lt"/>
                <a:cs typeface="Arial"/>
              </a:rPr>
              <a:t>.</a:t>
            </a:r>
            <a:endParaRPr lang="de-DE" sz="1100">
              <a:solidFill>
                <a:schemeClr val="tx1"/>
              </a:solidFill>
              <a:latin typeface="+mj-lt"/>
            </a:endParaRPr>
          </a:p>
        </p:txBody>
      </p:sp>
      <p:grpSp>
        <p:nvGrpSpPr>
          <p:cNvPr id="9" name="Gruppieren 8">
            <a:extLst>
              <a:ext uri="{FF2B5EF4-FFF2-40B4-BE49-F238E27FC236}">
                <a16:creationId xmlns:a16="http://schemas.microsoft.com/office/drawing/2014/main" xmlns="" id="{E9323856-CC4E-4EDE-A1FA-F2EE89870628}"/>
              </a:ext>
            </a:extLst>
          </p:cNvPr>
          <p:cNvGrpSpPr/>
          <p:nvPr/>
        </p:nvGrpSpPr>
        <p:grpSpPr>
          <a:xfrm>
            <a:off x="4719600" y="2010100"/>
            <a:ext cx="439200" cy="439200"/>
            <a:chOff x="4846369" y="2079302"/>
            <a:chExt cx="318553" cy="318553"/>
          </a:xfrm>
        </p:grpSpPr>
        <p:sp>
          <p:nvSpPr>
            <p:cNvPr id="33" name="Ellipse 56">
              <a:extLst>
                <a:ext uri="{FF2B5EF4-FFF2-40B4-BE49-F238E27FC236}">
                  <a16:creationId xmlns:a16="http://schemas.microsoft.com/office/drawing/2014/main" xmlns="" id="{44BDC7E8-08F5-4474-AE15-AB33819E440F}"/>
                </a:ext>
              </a:extLst>
            </p:cNvPr>
            <p:cNvSpPr/>
            <p:nvPr/>
          </p:nvSpPr>
          <p:spPr>
            <a:xfrm>
              <a:off x="4846369" y="2079302"/>
              <a:ext cx="318553" cy="318553"/>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33">
              <a:extLst>
                <a:ext uri="{FF2B5EF4-FFF2-40B4-BE49-F238E27FC236}">
                  <a16:creationId xmlns:a16="http://schemas.microsoft.com/office/drawing/2014/main" xmlns="" id="{2135031B-691B-460E-98CD-BEF1F13FE112}"/>
                </a:ext>
              </a:extLst>
            </p:cNvPr>
            <p:cNvPicPr>
              <a:picLocks noChangeAspect="1"/>
            </p:cNvPicPr>
            <p:nvPr/>
          </p:nvPicPr>
          <p:blipFill>
            <a:blip r:embed="rId6">
              <a:duotone>
                <a:schemeClr val="accent5">
                  <a:shade val="45000"/>
                  <a:satMod val="135000"/>
                </a:schemeClr>
                <a:prstClr val="white"/>
              </a:duotone>
              <a:lum bright="-20000" contrast="50000"/>
            </a:blip>
            <a:stretch>
              <a:fillRect/>
            </a:stretch>
          </p:blipFill>
          <p:spPr>
            <a:xfrm>
              <a:off x="4896594" y="2155900"/>
              <a:ext cx="217272" cy="164422"/>
            </a:xfrm>
            <a:prstGeom prst="rect">
              <a:avLst/>
            </a:prstGeom>
          </p:spPr>
        </p:pic>
      </p:grpSp>
      <p:grpSp>
        <p:nvGrpSpPr>
          <p:cNvPr id="3" name="Gruppieren 2">
            <a:extLst>
              <a:ext uri="{FF2B5EF4-FFF2-40B4-BE49-F238E27FC236}">
                <a16:creationId xmlns:a16="http://schemas.microsoft.com/office/drawing/2014/main" xmlns="" id="{B3BCE1E1-3F33-4DD7-BF54-9E7FFD8EA978}"/>
              </a:ext>
            </a:extLst>
          </p:cNvPr>
          <p:cNvGrpSpPr/>
          <p:nvPr/>
        </p:nvGrpSpPr>
        <p:grpSpPr>
          <a:xfrm>
            <a:off x="504000" y="2010100"/>
            <a:ext cx="439200" cy="439200"/>
            <a:chOff x="495247" y="2085602"/>
            <a:chExt cx="318553" cy="318553"/>
          </a:xfrm>
        </p:grpSpPr>
        <p:sp>
          <p:nvSpPr>
            <p:cNvPr id="30" name="Ellipse 29">
              <a:extLst>
                <a:ext uri="{FF2B5EF4-FFF2-40B4-BE49-F238E27FC236}">
                  <a16:creationId xmlns:a16="http://schemas.microsoft.com/office/drawing/2014/main" xmlns="" id="{352321D9-4312-4035-8391-032F20D66B96}"/>
                </a:ext>
              </a:extLst>
            </p:cNvPr>
            <p:cNvSpPr/>
            <p:nvPr/>
          </p:nvSpPr>
          <p:spPr>
            <a:xfrm>
              <a:off x="495247" y="2085602"/>
              <a:ext cx="318553" cy="318553"/>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Grafik 30">
              <a:extLst>
                <a:ext uri="{FF2B5EF4-FFF2-40B4-BE49-F238E27FC236}">
                  <a16:creationId xmlns:a16="http://schemas.microsoft.com/office/drawing/2014/main" xmlns="" id="{03154F28-6D73-4B1E-8F5C-8A71C2DE27FE}"/>
                </a:ext>
              </a:extLst>
            </p:cNvPr>
            <p:cNvSpPr/>
            <p:nvPr/>
          </p:nvSpPr>
          <p:spPr>
            <a:xfrm>
              <a:off x="545712" y="2140146"/>
              <a:ext cx="174265" cy="212323"/>
            </a:xfrm>
            <a:custGeom>
              <a:avLst/>
              <a:gdLst>
                <a:gd name="connsiteX0" fmla="*/ 8060 w 174265"/>
                <a:gd name="connsiteY0" fmla="*/ 134095 h 212323"/>
                <a:gd name="connsiteX1" fmla="*/ 39843 w 174265"/>
                <a:gd name="connsiteY1" fmla="*/ 141140 h 212323"/>
                <a:gd name="connsiteX2" fmla="*/ 64418 w 174265"/>
                <a:gd name="connsiteY2" fmla="*/ 139911 h 212323"/>
                <a:gd name="connsiteX3" fmla="*/ 65728 w 174265"/>
                <a:gd name="connsiteY3" fmla="*/ 109766 h 212323"/>
                <a:gd name="connsiteX4" fmla="*/ 59257 w 174265"/>
                <a:gd name="connsiteY4" fmla="*/ 52426 h 212323"/>
                <a:gd name="connsiteX5" fmla="*/ 66220 w 174265"/>
                <a:gd name="connsiteY5" fmla="*/ 13844 h 212323"/>
                <a:gd name="connsiteX6" fmla="*/ 82603 w 174265"/>
                <a:gd name="connsiteY6" fmla="*/ 51197 h 212323"/>
                <a:gd name="connsiteX7" fmla="*/ 93498 w 174265"/>
                <a:gd name="connsiteY7" fmla="*/ 92646 h 212323"/>
                <a:gd name="connsiteX8" fmla="*/ 91368 w 174265"/>
                <a:gd name="connsiteY8" fmla="*/ 47101 h 212323"/>
                <a:gd name="connsiteX9" fmla="*/ 102099 w 174265"/>
                <a:gd name="connsiteY9" fmla="*/ 0 h 212323"/>
                <a:gd name="connsiteX10" fmla="*/ 113976 w 174265"/>
                <a:gd name="connsiteY10" fmla="*/ 47101 h 212323"/>
                <a:gd name="connsiteX11" fmla="*/ 118809 w 174265"/>
                <a:gd name="connsiteY11" fmla="*/ 91008 h 212323"/>
                <a:gd name="connsiteX12" fmla="*/ 123233 w 174265"/>
                <a:gd name="connsiteY12" fmla="*/ 47183 h 212323"/>
                <a:gd name="connsiteX13" fmla="*/ 134455 w 174265"/>
                <a:gd name="connsiteY13" fmla="*/ 7864 h 212323"/>
                <a:gd name="connsiteX14" fmla="*/ 146415 w 174265"/>
                <a:gd name="connsiteY14" fmla="*/ 49722 h 212323"/>
                <a:gd name="connsiteX15" fmla="*/ 150838 w 174265"/>
                <a:gd name="connsiteY15" fmla="*/ 93957 h 212323"/>
                <a:gd name="connsiteX16" fmla="*/ 156081 w 174265"/>
                <a:gd name="connsiteY16" fmla="*/ 56194 h 212323"/>
                <a:gd name="connsiteX17" fmla="*/ 166812 w 174265"/>
                <a:gd name="connsiteY17" fmla="*/ 25066 h 212323"/>
                <a:gd name="connsiteX18" fmla="*/ 174266 w 174265"/>
                <a:gd name="connsiteY18" fmla="*/ 61928 h 212323"/>
                <a:gd name="connsiteX19" fmla="*/ 171563 w 174265"/>
                <a:gd name="connsiteY19" fmla="*/ 142778 h 212323"/>
                <a:gd name="connsiteX20" fmla="*/ 155180 w 174265"/>
                <a:gd name="connsiteY20" fmla="*/ 212324 h 212323"/>
                <a:gd name="connsiteX21" fmla="*/ 84815 w 174265"/>
                <a:gd name="connsiteY21" fmla="*/ 212324 h 212323"/>
                <a:gd name="connsiteX22" fmla="*/ 66548 w 174265"/>
                <a:gd name="connsiteY22" fmla="*/ 192746 h 212323"/>
                <a:gd name="connsiteX23" fmla="*/ 8224 w 174265"/>
                <a:gd name="connsiteY23" fmla="*/ 153918 h 212323"/>
                <a:gd name="connsiteX24" fmla="*/ 8060 w 174265"/>
                <a:gd name="connsiteY24" fmla="*/ 134095 h 21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265" h="212323">
                  <a:moveTo>
                    <a:pt x="8060" y="134095"/>
                  </a:moveTo>
                  <a:cubicBezTo>
                    <a:pt x="20020" y="126886"/>
                    <a:pt x="26819" y="135078"/>
                    <a:pt x="39843" y="141140"/>
                  </a:cubicBezTo>
                  <a:cubicBezTo>
                    <a:pt x="51066" y="146382"/>
                    <a:pt x="63599" y="146464"/>
                    <a:pt x="64418" y="139911"/>
                  </a:cubicBezTo>
                  <a:cubicBezTo>
                    <a:pt x="65802" y="129926"/>
                    <a:pt x="66240" y="119833"/>
                    <a:pt x="65728" y="109766"/>
                  </a:cubicBezTo>
                  <a:cubicBezTo>
                    <a:pt x="64548" y="90555"/>
                    <a:pt x="62388" y="71417"/>
                    <a:pt x="59257" y="52426"/>
                  </a:cubicBezTo>
                  <a:cubicBezTo>
                    <a:pt x="55817" y="28752"/>
                    <a:pt x="54588" y="14990"/>
                    <a:pt x="66220" y="13844"/>
                  </a:cubicBezTo>
                  <a:cubicBezTo>
                    <a:pt x="77852" y="12697"/>
                    <a:pt x="77934" y="19086"/>
                    <a:pt x="82603" y="51197"/>
                  </a:cubicBezTo>
                  <a:cubicBezTo>
                    <a:pt x="85798" y="75771"/>
                    <a:pt x="90794" y="93137"/>
                    <a:pt x="93498" y="92646"/>
                  </a:cubicBezTo>
                  <a:cubicBezTo>
                    <a:pt x="96201" y="92154"/>
                    <a:pt x="92269" y="69873"/>
                    <a:pt x="91368" y="47101"/>
                  </a:cubicBezTo>
                  <a:cubicBezTo>
                    <a:pt x="89648" y="6144"/>
                    <a:pt x="91859" y="0"/>
                    <a:pt x="102099" y="0"/>
                  </a:cubicBezTo>
                  <a:cubicBezTo>
                    <a:pt x="110946" y="0"/>
                    <a:pt x="112830" y="5734"/>
                    <a:pt x="113976" y="47101"/>
                  </a:cubicBezTo>
                  <a:cubicBezTo>
                    <a:pt x="114550" y="68563"/>
                    <a:pt x="116925" y="91008"/>
                    <a:pt x="118809" y="91008"/>
                  </a:cubicBezTo>
                  <a:cubicBezTo>
                    <a:pt x="120693" y="91008"/>
                    <a:pt x="123642" y="69955"/>
                    <a:pt x="123233" y="47183"/>
                  </a:cubicBezTo>
                  <a:cubicBezTo>
                    <a:pt x="122414" y="4669"/>
                    <a:pt x="129950" y="7864"/>
                    <a:pt x="134455" y="7864"/>
                  </a:cubicBezTo>
                  <a:cubicBezTo>
                    <a:pt x="138961" y="7864"/>
                    <a:pt x="146661" y="9174"/>
                    <a:pt x="146415" y="49722"/>
                  </a:cubicBezTo>
                  <a:cubicBezTo>
                    <a:pt x="146415" y="73478"/>
                    <a:pt x="146415" y="93957"/>
                    <a:pt x="150838" y="93957"/>
                  </a:cubicBezTo>
                  <a:cubicBezTo>
                    <a:pt x="152886" y="93957"/>
                    <a:pt x="156081" y="74788"/>
                    <a:pt x="156081" y="56194"/>
                  </a:cubicBezTo>
                  <a:cubicBezTo>
                    <a:pt x="156081" y="25066"/>
                    <a:pt x="162061" y="25066"/>
                    <a:pt x="166812" y="25066"/>
                  </a:cubicBezTo>
                  <a:cubicBezTo>
                    <a:pt x="171563" y="25066"/>
                    <a:pt x="174020" y="30800"/>
                    <a:pt x="174266" y="61928"/>
                  </a:cubicBezTo>
                  <a:cubicBezTo>
                    <a:pt x="174266" y="86502"/>
                    <a:pt x="171563" y="121644"/>
                    <a:pt x="171563" y="142778"/>
                  </a:cubicBezTo>
                  <a:cubicBezTo>
                    <a:pt x="171563" y="194302"/>
                    <a:pt x="155180" y="194876"/>
                    <a:pt x="155180" y="212324"/>
                  </a:cubicBezTo>
                  <a:lnTo>
                    <a:pt x="84815" y="212324"/>
                  </a:lnTo>
                  <a:cubicBezTo>
                    <a:pt x="82767" y="207409"/>
                    <a:pt x="78016" y="204132"/>
                    <a:pt x="66548" y="192746"/>
                  </a:cubicBezTo>
                  <a:cubicBezTo>
                    <a:pt x="55080" y="181360"/>
                    <a:pt x="28867" y="158424"/>
                    <a:pt x="8224" y="153918"/>
                  </a:cubicBezTo>
                  <a:cubicBezTo>
                    <a:pt x="-5619" y="151133"/>
                    <a:pt x="606" y="138518"/>
                    <a:pt x="8060" y="134095"/>
                  </a:cubicBezTo>
                  <a:close/>
                </a:path>
              </a:pathLst>
            </a:custGeom>
            <a:solidFill>
              <a:schemeClr val="accent5"/>
            </a:solidFill>
            <a:ln w="8192" cap="flat">
              <a:noFill/>
              <a:prstDash val="solid"/>
              <a:miter/>
            </a:ln>
          </p:spPr>
          <p:txBody>
            <a:bodyPr rtlCol="0" anchor="ctr"/>
            <a:lstStyle/>
            <a:p>
              <a:endParaRPr lang="de-DE"/>
            </a:p>
          </p:txBody>
        </p:sp>
      </p:grpSp>
      <p:grpSp>
        <p:nvGrpSpPr>
          <p:cNvPr id="13" name="Gruppieren 12">
            <a:extLst>
              <a:ext uri="{FF2B5EF4-FFF2-40B4-BE49-F238E27FC236}">
                <a16:creationId xmlns:a16="http://schemas.microsoft.com/office/drawing/2014/main" xmlns="" id="{B9DCB44F-1451-43B9-B92F-F8736CF8F8BA}"/>
              </a:ext>
            </a:extLst>
          </p:cNvPr>
          <p:cNvGrpSpPr/>
          <p:nvPr/>
        </p:nvGrpSpPr>
        <p:grpSpPr>
          <a:xfrm>
            <a:off x="4719600" y="2728425"/>
            <a:ext cx="439200" cy="439200"/>
            <a:chOff x="4844495" y="2897572"/>
            <a:chExt cx="318553" cy="318553"/>
          </a:xfrm>
        </p:grpSpPr>
        <p:sp>
          <p:nvSpPr>
            <p:cNvPr id="20" name="Ellipse 56">
              <a:extLst>
                <a:ext uri="{FF2B5EF4-FFF2-40B4-BE49-F238E27FC236}">
                  <a16:creationId xmlns:a16="http://schemas.microsoft.com/office/drawing/2014/main" xmlns="" id="{340B4D30-EFCC-4D0B-81C5-9FEA65B0CA8E}"/>
                </a:ext>
              </a:extLst>
            </p:cNvPr>
            <p:cNvSpPr/>
            <p:nvPr/>
          </p:nvSpPr>
          <p:spPr>
            <a:xfrm>
              <a:off x="4844495" y="2897572"/>
              <a:ext cx="318553" cy="318553"/>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Grafik 20">
              <a:extLst>
                <a:ext uri="{FF2B5EF4-FFF2-40B4-BE49-F238E27FC236}">
                  <a16:creationId xmlns:a16="http://schemas.microsoft.com/office/drawing/2014/main" xmlns="" id="{1B965ADB-CC98-4252-9E4D-7534DDD25AE2}"/>
                </a:ext>
              </a:extLst>
            </p:cNvPr>
            <p:cNvSpPr/>
            <p:nvPr/>
          </p:nvSpPr>
          <p:spPr>
            <a:xfrm>
              <a:off x="4951334" y="2946769"/>
              <a:ext cx="108312" cy="216936"/>
            </a:xfrm>
            <a:custGeom>
              <a:avLst/>
              <a:gdLst>
                <a:gd name="connsiteX0" fmla="*/ 86330 w 108312"/>
                <a:gd name="connsiteY0" fmla="*/ 2 h 216936"/>
                <a:gd name="connsiteX1" fmla="*/ 21345 w 108312"/>
                <a:gd name="connsiteY1" fmla="*/ 2 h 216936"/>
                <a:gd name="connsiteX2" fmla="*/ 2 w 108312"/>
                <a:gd name="connsiteY2" fmla="*/ 21978 h 216936"/>
                <a:gd name="connsiteX3" fmla="*/ 2 w 108312"/>
                <a:gd name="connsiteY3" fmla="*/ 21983 h 216936"/>
                <a:gd name="connsiteX4" fmla="*/ 2 w 108312"/>
                <a:gd name="connsiteY4" fmla="*/ 195275 h 216936"/>
                <a:gd name="connsiteX5" fmla="*/ 21664 w 108312"/>
                <a:gd name="connsiteY5" fmla="*/ 216937 h 216936"/>
                <a:gd name="connsiteX6" fmla="*/ 86649 w 108312"/>
                <a:gd name="connsiteY6" fmla="*/ 216937 h 216936"/>
                <a:gd name="connsiteX7" fmla="*/ 108310 w 108312"/>
                <a:gd name="connsiteY7" fmla="*/ 195275 h 216936"/>
                <a:gd name="connsiteX8" fmla="*/ 108310 w 108312"/>
                <a:gd name="connsiteY8" fmla="*/ 21983 h 216936"/>
                <a:gd name="connsiteX9" fmla="*/ 86972 w 108312"/>
                <a:gd name="connsiteY9" fmla="*/ 2 h 216936"/>
                <a:gd name="connsiteX10" fmla="*/ 86330 w 108312"/>
                <a:gd name="connsiteY10" fmla="*/ 2 h 216936"/>
                <a:gd name="connsiteX11" fmla="*/ 36254 w 108312"/>
                <a:gd name="connsiteY11" fmla="*/ 13573 h 216936"/>
                <a:gd name="connsiteX12" fmla="*/ 71422 w 108312"/>
                <a:gd name="connsiteY12" fmla="*/ 13573 h 216936"/>
                <a:gd name="connsiteX13" fmla="*/ 75976 w 108312"/>
                <a:gd name="connsiteY13" fmla="*/ 17110 h 216936"/>
                <a:gd name="connsiteX14" fmla="*/ 72439 w 108312"/>
                <a:gd name="connsiteY14" fmla="*/ 21664 h 216936"/>
                <a:gd name="connsiteX15" fmla="*/ 71422 w 108312"/>
                <a:gd name="connsiteY15" fmla="*/ 21664 h 216936"/>
                <a:gd name="connsiteX16" fmla="*/ 36254 w 108312"/>
                <a:gd name="connsiteY16" fmla="*/ 21664 h 216936"/>
                <a:gd name="connsiteX17" fmla="*/ 31700 w 108312"/>
                <a:gd name="connsiteY17" fmla="*/ 18127 h 216936"/>
                <a:gd name="connsiteX18" fmla="*/ 35236 w 108312"/>
                <a:gd name="connsiteY18" fmla="*/ 13573 h 216936"/>
                <a:gd name="connsiteX19" fmla="*/ 36254 w 108312"/>
                <a:gd name="connsiteY19" fmla="*/ 13573 h 216936"/>
                <a:gd name="connsiteX20" fmla="*/ 53838 w 108312"/>
                <a:gd name="connsiteY20" fmla="*/ 205788 h 216936"/>
                <a:gd name="connsiteX21" fmla="*/ 45683 w 108312"/>
                <a:gd name="connsiteY21" fmla="*/ 197633 h 216936"/>
                <a:gd name="connsiteX22" fmla="*/ 53838 w 108312"/>
                <a:gd name="connsiteY22" fmla="*/ 189478 h 216936"/>
                <a:gd name="connsiteX23" fmla="*/ 61993 w 108312"/>
                <a:gd name="connsiteY23" fmla="*/ 197633 h 216936"/>
                <a:gd name="connsiteX24" fmla="*/ 61993 w 108312"/>
                <a:gd name="connsiteY24" fmla="*/ 197696 h 216936"/>
                <a:gd name="connsiteX25" fmla="*/ 53902 w 108312"/>
                <a:gd name="connsiteY25" fmla="*/ 205788 h 216936"/>
                <a:gd name="connsiteX26" fmla="*/ 53838 w 108312"/>
                <a:gd name="connsiteY26" fmla="*/ 205788 h 216936"/>
                <a:gd name="connsiteX27" fmla="*/ 97161 w 108312"/>
                <a:gd name="connsiteY27" fmla="*/ 178711 h 216936"/>
                <a:gd name="connsiteX28" fmla="*/ 10515 w 108312"/>
                <a:gd name="connsiteY28" fmla="*/ 178711 h 216936"/>
                <a:gd name="connsiteX29" fmla="*/ 10515 w 108312"/>
                <a:gd name="connsiteY29" fmla="*/ 32176 h 216936"/>
                <a:gd name="connsiteX30" fmla="*/ 97161 w 108312"/>
                <a:gd name="connsiteY30" fmla="*/ 32176 h 2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312" h="216936">
                  <a:moveTo>
                    <a:pt x="86330" y="2"/>
                  </a:moveTo>
                  <a:lnTo>
                    <a:pt x="21345" y="2"/>
                  </a:lnTo>
                  <a:cubicBezTo>
                    <a:pt x="9383" y="177"/>
                    <a:pt x="-172" y="10016"/>
                    <a:pt x="2" y="21978"/>
                  </a:cubicBezTo>
                  <a:cubicBezTo>
                    <a:pt x="2" y="21979"/>
                    <a:pt x="2" y="21981"/>
                    <a:pt x="2" y="21983"/>
                  </a:cubicBezTo>
                  <a:lnTo>
                    <a:pt x="2" y="195275"/>
                  </a:lnTo>
                  <a:cubicBezTo>
                    <a:pt x="2" y="207239"/>
                    <a:pt x="9700" y="216937"/>
                    <a:pt x="21664" y="216937"/>
                  </a:cubicBezTo>
                  <a:lnTo>
                    <a:pt x="86649" y="216937"/>
                  </a:lnTo>
                  <a:cubicBezTo>
                    <a:pt x="98612" y="216937"/>
                    <a:pt x="108310" y="207239"/>
                    <a:pt x="108310" y="195275"/>
                  </a:cubicBezTo>
                  <a:lnTo>
                    <a:pt x="108310" y="21983"/>
                  </a:lnTo>
                  <a:cubicBezTo>
                    <a:pt x="108488" y="10020"/>
                    <a:pt x="98934" y="180"/>
                    <a:pt x="86972" y="2"/>
                  </a:cubicBezTo>
                  <a:cubicBezTo>
                    <a:pt x="86758" y="-1"/>
                    <a:pt x="86544" y="-1"/>
                    <a:pt x="86330" y="2"/>
                  </a:cubicBezTo>
                  <a:close/>
                  <a:moveTo>
                    <a:pt x="36254" y="13573"/>
                  </a:moveTo>
                  <a:lnTo>
                    <a:pt x="71422" y="13573"/>
                  </a:lnTo>
                  <a:cubicBezTo>
                    <a:pt x="73656" y="13292"/>
                    <a:pt x="75695" y="14876"/>
                    <a:pt x="75976" y="17110"/>
                  </a:cubicBezTo>
                  <a:cubicBezTo>
                    <a:pt x="76257" y="19344"/>
                    <a:pt x="74674" y="21383"/>
                    <a:pt x="72439" y="21664"/>
                  </a:cubicBezTo>
                  <a:cubicBezTo>
                    <a:pt x="72102" y="21707"/>
                    <a:pt x="71760" y="21707"/>
                    <a:pt x="71422" y="21664"/>
                  </a:cubicBezTo>
                  <a:lnTo>
                    <a:pt x="36254" y="21664"/>
                  </a:lnTo>
                  <a:cubicBezTo>
                    <a:pt x="34019" y="21945"/>
                    <a:pt x="31981" y="20361"/>
                    <a:pt x="31700" y="18127"/>
                  </a:cubicBezTo>
                  <a:cubicBezTo>
                    <a:pt x="31419" y="15892"/>
                    <a:pt x="33002" y="13854"/>
                    <a:pt x="35236" y="13573"/>
                  </a:cubicBezTo>
                  <a:cubicBezTo>
                    <a:pt x="35574" y="13530"/>
                    <a:pt x="35916" y="13530"/>
                    <a:pt x="36254" y="13573"/>
                  </a:cubicBezTo>
                  <a:close/>
                  <a:moveTo>
                    <a:pt x="53838" y="205788"/>
                  </a:moveTo>
                  <a:cubicBezTo>
                    <a:pt x="49334" y="205788"/>
                    <a:pt x="45683" y="202136"/>
                    <a:pt x="45683" y="197633"/>
                  </a:cubicBezTo>
                  <a:cubicBezTo>
                    <a:pt x="45683" y="193128"/>
                    <a:pt x="49335" y="189478"/>
                    <a:pt x="53838" y="189478"/>
                  </a:cubicBezTo>
                  <a:cubicBezTo>
                    <a:pt x="58342" y="189478"/>
                    <a:pt x="61993" y="193129"/>
                    <a:pt x="61993" y="197633"/>
                  </a:cubicBezTo>
                  <a:cubicBezTo>
                    <a:pt x="61993" y="197654"/>
                    <a:pt x="61993" y="197675"/>
                    <a:pt x="61993" y="197696"/>
                  </a:cubicBezTo>
                  <a:cubicBezTo>
                    <a:pt x="61993" y="202165"/>
                    <a:pt x="58370" y="205788"/>
                    <a:pt x="53902" y="205788"/>
                  </a:cubicBezTo>
                  <a:cubicBezTo>
                    <a:pt x="53880" y="205788"/>
                    <a:pt x="53859" y="205788"/>
                    <a:pt x="53838" y="205788"/>
                  </a:cubicBezTo>
                  <a:close/>
                  <a:moveTo>
                    <a:pt x="97161" y="178711"/>
                  </a:moveTo>
                  <a:lnTo>
                    <a:pt x="10515" y="178711"/>
                  </a:lnTo>
                  <a:lnTo>
                    <a:pt x="10515" y="32176"/>
                  </a:lnTo>
                  <a:lnTo>
                    <a:pt x="97161" y="32176"/>
                  </a:lnTo>
                  <a:close/>
                </a:path>
              </a:pathLst>
            </a:custGeom>
            <a:solidFill>
              <a:schemeClr val="accent5"/>
            </a:solidFill>
            <a:ln w="6287" cap="flat">
              <a:noFill/>
              <a:prstDash val="solid"/>
              <a:miter/>
            </a:ln>
          </p:spPr>
          <p:txBody>
            <a:bodyPr rtlCol="0" anchor="ctr"/>
            <a:lstStyle/>
            <a:p>
              <a:endParaRPr lang="de-DE"/>
            </a:p>
          </p:txBody>
        </p:sp>
      </p:grpSp>
      <p:grpSp>
        <p:nvGrpSpPr>
          <p:cNvPr id="7" name="Gruppieren 6">
            <a:extLst>
              <a:ext uri="{FF2B5EF4-FFF2-40B4-BE49-F238E27FC236}">
                <a16:creationId xmlns:a16="http://schemas.microsoft.com/office/drawing/2014/main" xmlns="" id="{A6FA3A2F-AA85-4EF2-83BC-CC86A6E8272F}"/>
              </a:ext>
            </a:extLst>
          </p:cNvPr>
          <p:cNvGrpSpPr/>
          <p:nvPr/>
        </p:nvGrpSpPr>
        <p:grpSpPr>
          <a:xfrm>
            <a:off x="4719600" y="1369189"/>
            <a:ext cx="439200" cy="439200"/>
            <a:chOff x="4846369" y="1243035"/>
            <a:chExt cx="318553" cy="318553"/>
          </a:xfrm>
        </p:grpSpPr>
        <p:sp>
          <p:nvSpPr>
            <p:cNvPr id="17" name="Ellipse 16">
              <a:extLst>
                <a:ext uri="{FF2B5EF4-FFF2-40B4-BE49-F238E27FC236}">
                  <a16:creationId xmlns:a16="http://schemas.microsoft.com/office/drawing/2014/main" xmlns="" id="{9B9BB7C9-F153-4E08-AC69-D03C9CD7111A}"/>
                </a:ext>
              </a:extLst>
            </p:cNvPr>
            <p:cNvSpPr/>
            <p:nvPr/>
          </p:nvSpPr>
          <p:spPr>
            <a:xfrm>
              <a:off x="4846369" y="1243035"/>
              <a:ext cx="318553" cy="318553"/>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7" name="Grafik 17">
              <a:extLst>
                <a:ext uri="{FF2B5EF4-FFF2-40B4-BE49-F238E27FC236}">
                  <a16:creationId xmlns:a16="http://schemas.microsoft.com/office/drawing/2014/main" xmlns="" id="{4830D66B-62AA-46C1-A72F-F58526A7E9E3}"/>
                </a:ext>
              </a:extLst>
            </p:cNvPr>
            <p:cNvGrpSpPr/>
            <p:nvPr/>
          </p:nvGrpSpPr>
          <p:grpSpPr>
            <a:xfrm>
              <a:off x="4860205" y="1258288"/>
              <a:ext cx="290272" cy="290272"/>
              <a:chOff x="4860205" y="1258288"/>
              <a:chExt cx="290272" cy="290272"/>
            </a:xfrm>
            <a:solidFill>
              <a:schemeClr val="accent5"/>
            </a:solidFill>
          </p:grpSpPr>
          <p:sp>
            <p:nvSpPr>
              <p:cNvPr id="38" name="Freihandform: Form 37">
                <a:extLst>
                  <a:ext uri="{FF2B5EF4-FFF2-40B4-BE49-F238E27FC236}">
                    <a16:creationId xmlns:a16="http://schemas.microsoft.com/office/drawing/2014/main" xmlns="" id="{0B7681B2-9BDD-4625-B096-22FF1CD78A7D}"/>
                  </a:ext>
                </a:extLst>
              </p:cNvPr>
              <p:cNvSpPr/>
              <p:nvPr/>
            </p:nvSpPr>
            <p:spPr>
              <a:xfrm>
                <a:off x="4923037" y="1297726"/>
                <a:ext cx="164820" cy="209631"/>
              </a:xfrm>
              <a:custGeom>
                <a:avLst/>
                <a:gdLst>
                  <a:gd name="connsiteX0" fmla="*/ 160619 w 164820"/>
                  <a:gd name="connsiteY0" fmla="*/ 76960 h 209631"/>
                  <a:gd name="connsiteX1" fmla="*/ 159864 w 164820"/>
                  <a:gd name="connsiteY1" fmla="*/ 85901 h 209631"/>
                  <a:gd name="connsiteX2" fmla="*/ 161780 w 164820"/>
                  <a:gd name="connsiteY2" fmla="*/ 97512 h 209631"/>
                  <a:gd name="connsiteX3" fmla="*/ 163521 w 164820"/>
                  <a:gd name="connsiteY3" fmla="*/ 119805 h 209631"/>
                  <a:gd name="connsiteX4" fmla="*/ 155045 w 164820"/>
                  <a:gd name="connsiteY4" fmla="*/ 144826 h 209631"/>
                  <a:gd name="connsiteX5" fmla="*/ 153826 w 164820"/>
                  <a:gd name="connsiteY5" fmla="*/ 146916 h 209631"/>
                  <a:gd name="connsiteX6" fmla="*/ 145757 w 164820"/>
                  <a:gd name="connsiteY6" fmla="*/ 162707 h 209631"/>
                  <a:gd name="connsiteX7" fmla="*/ 105119 w 164820"/>
                  <a:gd name="connsiteY7" fmla="*/ 204912 h 209631"/>
                  <a:gd name="connsiteX8" fmla="*/ 41259 w 164820"/>
                  <a:gd name="connsiteY8" fmla="*/ 193301 h 209631"/>
                  <a:gd name="connsiteX9" fmla="*/ 16005 w 164820"/>
                  <a:gd name="connsiteY9" fmla="*/ 154869 h 209631"/>
                  <a:gd name="connsiteX10" fmla="*/ 15018 w 164820"/>
                  <a:gd name="connsiteY10" fmla="*/ 152373 h 209631"/>
                  <a:gd name="connsiteX11" fmla="*/ 2072 w 164820"/>
                  <a:gd name="connsiteY11" fmla="*/ 124159 h 209631"/>
                  <a:gd name="connsiteX12" fmla="*/ 621 w 164820"/>
                  <a:gd name="connsiteY12" fmla="*/ 104014 h 209631"/>
                  <a:gd name="connsiteX13" fmla="*/ 4162 w 164820"/>
                  <a:gd name="connsiteY13" fmla="*/ 95015 h 209631"/>
                  <a:gd name="connsiteX14" fmla="*/ 5207 w 164820"/>
                  <a:gd name="connsiteY14" fmla="*/ 89210 h 209631"/>
                  <a:gd name="connsiteX15" fmla="*/ 7181 w 164820"/>
                  <a:gd name="connsiteY15" fmla="*/ 48572 h 209631"/>
                  <a:gd name="connsiteX16" fmla="*/ 27732 w 164820"/>
                  <a:gd name="connsiteY16" fmla="*/ 24421 h 209631"/>
                  <a:gd name="connsiteX17" fmla="*/ 29822 w 164820"/>
                  <a:gd name="connsiteY17" fmla="*/ 22680 h 209631"/>
                  <a:gd name="connsiteX18" fmla="*/ 87238 w 164820"/>
                  <a:gd name="connsiteY18" fmla="*/ 329 h 209631"/>
                  <a:gd name="connsiteX19" fmla="*/ 159399 w 164820"/>
                  <a:gd name="connsiteY19" fmla="*/ 65872 h 209631"/>
                  <a:gd name="connsiteX20" fmla="*/ 160619 w 164820"/>
                  <a:gd name="connsiteY20" fmla="*/ 76960 h 209631"/>
                  <a:gd name="connsiteX21" fmla="*/ 17340 w 164820"/>
                  <a:gd name="connsiteY21" fmla="*/ 98324 h 209631"/>
                  <a:gd name="connsiteX22" fmla="*/ 9561 w 164820"/>
                  <a:gd name="connsiteY22" fmla="*/ 109297 h 209631"/>
                  <a:gd name="connsiteX23" fmla="*/ 9561 w 164820"/>
                  <a:gd name="connsiteY23" fmla="*/ 112257 h 209631"/>
                  <a:gd name="connsiteX24" fmla="*/ 15366 w 164820"/>
                  <a:gd name="connsiteY24" fmla="*/ 133970 h 209631"/>
                  <a:gd name="connsiteX25" fmla="*/ 23378 w 164820"/>
                  <a:gd name="connsiteY25" fmla="*/ 144710 h 209631"/>
                  <a:gd name="connsiteX26" fmla="*/ 24307 w 164820"/>
                  <a:gd name="connsiteY26" fmla="*/ 146916 h 209631"/>
                  <a:gd name="connsiteX27" fmla="*/ 57050 w 164820"/>
                  <a:gd name="connsiteY27" fmla="*/ 192779 h 209631"/>
                  <a:gd name="connsiteX28" fmla="*/ 98791 w 164820"/>
                  <a:gd name="connsiteY28" fmla="*/ 197191 h 209631"/>
                  <a:gd name="connsiteX29" fmla="*/ 138732 w 164820"/>
                  <a:gd name="connsiteY29" fmla="*/ 151909 h 209631"/>
                  <a:gd name="connsiteX30" fmla="*/ 143899 w 164820"/>
                  <a:gd name="connsiteY30" fmla="*/ 142794 h 209631"/>
                  <a:gd name="connsiteX31" fmla="*/ 145350 w 164820"/>
                  <a:gd name="connsiteY31" fmla="*/ 141052 h 209631"/>
                  <a:gd name="connsiteX32" fmla="*/ 154929 w 164820"/>
                  <a:gd name="connsiteY32" fmla="*/ 108716 h 209631"/>
                  <a:gd name="connsiteX33" fmla="*/ 146395 w 164820"/>
                  <a:gd name="connsiteY33" fmla="*/ 98324 h 209631"/>
                  <a:gd name="connsiteX34" fmla="*/ 145931 w 164820"/>
                  <a:gd name="connsiteY34" fmla="*/ 94899 h 209631"/>
                  <a:gd name="connsiteX35" fmla="*/ 134552 w 164820"/>
                  <a:gd name="connsiteY35" fmla="*/ 64711 h 209631"/>
                  <a:gd name="connsiteX36" fmla="*/ 105525 w 164820"/>
                  <a:gd name="connsiteY36" fmla="*/ 52171 h 209631"/>
                  <a:gd name="connsiteX37" fmla="*/ 84916 w 164820"/>
                  <a:gd name="connsiteY37" fmla="*/ 58325 h 209631"/>
                  <a:gd name="connsiteX38" fmla="*/ 30867 w 164820"/>
                  <a:gd name="connsiteY38" fmla="*/ 65059 h 209631"/>
                  <a:gd name="connsiteX39" fmla="*/ 27268 w 164820"/>
                  <a:gd name="connsiteY39" fmla="*/ 65872 h 209631"/>
                  <a:gd name="connsiteX40" fmla="*/ 17456 w 164820"/>
                  <a:gd name="connsiteY40" fmla="*/ 81953 h 209631"/>
                  <a:gd name="connsiteX41" fmla="*/ 17340 w 164820"/>
                  <a:gd name="connsiteY41" fmla="*/ 98324 h 2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4820" h="209631">
                    <a:moveTo>
                      <a:pt x="160619" y="76960"/>
                    </a:moveTo>
                    <a:cubicBezTo>
                      <a:pt x="160328" y="80444"/>
                      <a:pt x="160328" y="83230"/>
                      <a:pt x="159864" y="85901"/>
                    </a:cubicBezTo>
                    <a:cubicBezTo>
                      <a:pt x="159052" y="89875"/>
                      <a:pt x="159734" y="94009"/>
                      <a:pt x="161780" y="97512"/>
                    </a:cubicBezTo>
                    <a:cubicBezTo>
                      <a:pt x="165108" y="104469"/>
                      <a:pt x="165729" y="112415"/>
                      <a:pt x="163521" y="119805"/>
                    </a:cubicBezTo>
                    <a:cubicBezTo>
                      <a:pt x="161893" y="128503"/>
                      <a:pt x="159039" y="136928"/>
                      <a:pt x="155045" y="144826"/>
                    </a:cubicBezTo>
                    <a:cubicBezTo>
                      <a:pt x="154753" y="145583"/>
                      <a:pt x="154342" y="146289"/>
                      <a:pt x="153826" y="146916"/>
                    </a:cubicBezTo>
                    <a:cubicBezTo>
                      <a:pt x="150200" y="151646"/>
                      <a:pt x="147465" y="156997"/>
                      <a:pt x="145757" y="162707"/>
                    </a:cubicBezTo>
                    <a:cubicBezTo>
                      <a:pt x="138516" y="181718"/>
                      <a:pt x="123842" y="196958"/>
                      <a:pt x="105119" y="204912"/>
                    </a:cubicBezTo>
                    <a:cubicBezTo>
                      <a:pt x="81897" y="214317"/>
                      <a:pt x="60475" y="209266"/>
                      <a:pt x="41259" y="193301"/>
                    </a:cubicBezTo>
                    <a:cubicBezTo>
                      <a:pt x="29316" y="183189"/>
                      <a:pt x="20548" y="169844"/>
                      <a:pt x="16005" y="154869"/>
                    </a:cubicBezTo>
                    <a:cubicBezTo>
                      <a:pt x="15855" y="153977"/>
                      <a:pt x="15519" y="153127"/>
                      <a:pt x="15018" y="152373"/>
                    </a:cubicBezTo>
                    <a:cubicBezTo>
                      <a:pt x="8421" y="144193"/>
                      <a:pt x="3971" y="134495"/>
                      <a:pt x="2072" y="124159"/>
                    </a:cubicBezTo>
                    <a:cubicBezTo>
                      <a:pt x="-56" y="117664"/>
                      <a:pt x="-554" y="110746"/>
                      <a:pt x="621" y="104014"/>
                    </a:cubicBezTo>
                    <a:cubicBezTo>
                      <a:pt x="1322" y="100847"/>
                      <a:pt x="2517" y="97811"/>
                      <a:pt x="4162" y="95015"/>
                    </a:cubicBezTo>
                    <a:cubicBezTo>
                      <a:pt x="5247" y="93288"/>
                      <a:pt x="5621" y="91208"/>
                      <a:pt x="5207" y="89210"/>
                    </a:cubicBezTo>
                    <a:cubicBezTo>
                      <a:pt x="2712" y="75694"/>
                      <a:pt x="3388" y="61783"/>
                      <a:pt x="7181" y="48572"/>
                    </a:cubicBezTo>
                    <a:cubicBezTo>
                      <a:pt x="10229" y="37935"/>
                      <a:pt x="17720" y="29132"/>
                      <a:pt x="27732" y="24421"/>
                    </a:cubicBezTo>
                    <a:cubicBezTo>
                      <a:pt x="28542" y="23993"/>
                      <a:pt x="29255" y="23400"/>
                      <a:pt x="29822" y="22680"/>
                    </a:cubicBezTo>
                    <a:cubicBezTo>
                      <a:pt x="44303" y="6502"/>
                      <a:pt x="65631" y="-1800"/>
                      <a:pt x="87238" y="329"/>
                    </a:cubicBezTo>
                    <a:cubicBezTo>
                      <a:pt x="119864" y="2244"/>
                      <a:pt x="154349" y="33594"/>
                      <a:pt x="159399" y="65872"/>
                    </a:cubicBezTo>
                    <a:cubicBezTo>
                      <a:pt x="160038" y="69762"/>
                      <a:pt x="160270" y="73767"/>
                      <a:pt x="160619" y="76960"/>
                    </a:cubicBezTo>
                    <a:close/>
                    <a:moveTo>
                      <a:pt x="17340" y="98324"/>
                    </a:moveTo>
                    <a:cubicBezTo>
                      <a:pt x="11187" y="99950"/>
                      <a:pt x="9503" y="102214"/>
                      <a:pt x="9561" y="109297"/>
                    </a:cubicBezTo>
                    <a:cubicBezTo>
                      <a:pt x="9447" y="110280"/>
                      <a:pt x="9447" y="111274"/>
                      <a:pt x="9561" y="112257"/>
                    </a:cubicBezTo>
                    <a:cubicBezTo>
                      <a:pt x="11419" y="119514"/>
                      <a:pt x="13044" y="126887"/>
                      <a:pt x="15366" y="133970"/>
                    </a:cubicBezTo>
                    <a:cubicBezTo>
                      <a:pt x="16287" y="138572"/>
                      <a:pt x="19229" y="142515"/>
                      <a:pt x="23378" y="144710"/>
                    </a:cubicBezTo>
                    <a:cubicBezTo>
                      <a:pt x="23900" y="144710"/>
                      <a:pt x="24133" y="146161"/>
                      <a:pt x="24307" y="146916"/>
                    </a:cubicBezTo>
                    <a:cubicBezTo>
                      <a:pt x="28309" y="166118"/>
                      <a:pt x="40188" y="182758"/>
                      <a:pt x="57050" y="192779"/>
                    </a:cubicBezTo>
                    <a:cubicBezTo>
                      <a:pt x="69386" y="201038"/>
                      <a:pt x="85000" y="202688"/>
                      <a:pt x="98791" y="197191"/>
                    </a:cubicBezTo>
                    <a:cubicBezTo>
                      <a:pt x="118461" y="189185"/>
                      <a:pt x="133244" y="172424"/>
                      <a:pt x="138732" y="151909"/>
                    </a:cubicBezTo>
                    <a:cubicBezTo>
                      <a:pt x="139835" y="148483"/>
                      <a:pt x="139835" y="144536"/>
                      <a:pt x="143899" y="142794"/>
                    </a:cubicBezTo>
                    <a:cubicBezTo>
                      <a:pt x="144538" y="142794"/>
                      <a:pt x="144944" y="141691"/>
                      <a:pt x="145350" y="141052"/>
                    </a:cubicBezTo>
                    <a:cubicBezTo>
                      <a:pt x="151105" y="131204"/>
                      <a:pt x="154391" y="120110"/>
                      <a:pt x="154929" y="108716"/>
                    </a:cubicBezTo>
                    <a:cubicBezTo>
                      <a:pt x="154929" y="101924"/>
                      <a:pt x="153013" y="99776"/>
                      <a:pt x="146395" y="98324"/>
                    </a:cubicBezTo>
                    <a:cubicBezTo>
                      <a:pt x="146395" y="97221"/>
                      <a:pt x="146395" y="96060"/>
                      <a:pt x="145931" y="94899"/>
                    </a:cubicBezTo>
                    <a:cubicBezTo>
                      <a:pt x="144633" y="84065"/>
                      <a:pt x="140729" y="73706"/>
                      <a:pt x="134552" y="64711"/>
                    </a:cubicBezTo>
                    <a:cubicBezTo>
                      <a:pt x="128283" y="55068"/>
                      <a:pt x="116843" y="50126"/>
                      <a:pt x="105525" y="52171"/>
                    </a:cubicBezTo>
                    <a:cubicBezTo>
                      <a:pt x="98481" y="53584"/>
                      <a:pt x="91581" y="55644"/>
                      <a:pt x="84916" y="58325"/>
                    </a:cubicBezTo>
                    <a:cubicBezTo>
                      <a:pt x="67888" y="65595"/>
                      <a:pt x="49158" y="67929"/>
                      <a:pt x="30867" y="65059"/>
                    </a:cubicBezTo>
                    <a:cubicBezTo>
                      <a:pt x="29607" y="64861"/>
                      <a:pt x="28320" y="65152"/>
                      <a:pt x="27268" y="65872"/>
                    </a:cubicBezTo>
                    <a:cubicBezTo>
                      <a:pt x="21965" y="69693"/>
                      <a:pt x="18428" y="75490"/>
                      <a:pt x="17456" y="81953"/>
                    </a:cubicBezTo>
                    <a:cubicBezTo>
                      <a:pt x="17109" y="87404"/>
                      <a:pt x="17070" y="92870"/>
                      <a:pt x="17340" y="98324"/>
                    </a:cubicBezTo>
                    <a:close/>
                  </a:path>
                </a:pathLst>
              </a:custGeom>
              <a:grpFill/>
              <a:ln w="5715"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xmlns="" id="{45CE1B9D-FE6F-4396-9633-9B1053EEE30F}"/>
                  </a:ext>
                </a:extLst>
              </p:cNvPr>
              <p:cNvSpPr/>
              <p:nvPr/>
            </p:nvSpPr>
            <p:spPr>
              <a:xfrm>
                <a:off x="4983892" y="1458330"/>
                <a:ext cx="43203" cy="16476"/>
              </a:xfrm>
              <a:custGeom>
                <a:avLst/>
                <a:gdLst>
                  <a:gd name="connsiteX0" fmla="*/ 21449 w 43203"/>
                  <a:gd name="connsiteY0" fmla="*/ 16443 h 16476"/>
                  <a:gd name="connsiteX1" fmla="*/ 41536 w 43203"/>
                  <a:gd name="connsiteY1" fmla="*/ 9302 h 16476"/>
                  <a:gd name="connsiteX2" fmla="*/ 41707 w 43203"/>
                  <a:gd name="connsiteY2" fmla="*/ 1668 h 16476"/>
                  <a:gd name="connsiteX3" fmla="*/ 39213 w 43203"/>
                  <a:gd name="connsiteY3" fmla="*/ 187 h 16476"/>
                  <a:gd name="connsiteX4" fmla="*/ 33931 w 43203"/>
                  <a:gd name="connsiteY4" fmla="*/ 1639 h 16476"/>
                  <a:gd name="connsiteX5" fmla="*/ 21449 w 43203"/>
                  <a:gd name="connsiteY5" fmla="*/ 5702 h 16476"/>
                  <a:gd name="connsiteX6" fmla="*/ 9315 w 43203"/>
                  <a:gd name="connsiteY6" fmla="*/ 1697 h 16476"/>
                  <a:gd name="connsiteX7" fmla="*/ 1682 w 43203"/>
                  <a:gd name="connsiteY7" fmla="*/ 1500 h 16476"/>
                  <a:gd name="connsiteX8" fmla="*/ 201 w 43203"/>
                  <a:gd name="connsiteY8" fmla="*/ 3961 h 16476"/>
                  <a:gd name="connsiteX9" fmla="*/ 1594 w 43203"/>
                  <a:gd name="connsiteY9" fmla="*/ 9186 h 16476"/>
                  <a:gd name="connsiteX10" fmla="*/ 21449 w 43203"/>
                  <a:gd name="connsiteY10" fmla="*/ 16443 h 1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03" h="16476">
                    <a:moveTo>
                      <a:pt x="21449" y="16443"/>
                    </a:moveTo>
                    <a:cubicBezTo>
                      <a:pt x="28819" y="16768"/>
                      <a:pt x="36025" y="14206"/>
                      <a:pt x="41536" y="9302"/>
                    </a:cubicBezTo>
                    <a:cubicBezTo>
                      <a:pt x="43691" y="7241"/>
                      <a:pt x="43768" y="3824"/>
                      <a:pt x="41707" y="1668"/>
                    </a:cubicBezTo>
                    <a:cubicBezTo>
                      <a:pt x="41027" y="956"/>
                      <a:pt x="40164" y="444"/>
                      <a:pt x="39213" y="187"/>
                    </a:cubicBezTo>
                    <a:cubicBezTo>
                      <a:pt x="37320" y="-325"/>
                      <a:pt x="35297" y="231"/>
                      <a:pt x="33931" y="1639"/>
                    </a:cubicBezTo>
                    <a:cubicBezTo>
                      <a:pt x="30388" y="4439"/>
                      <a:pt x="25961" y="5880"/>
                      <a:pt x="21449" y="5702"/>
                    </a:cubicBezTo>
                    <a:cubicBezTo>
                      <a:pt x="17053" y="5880"/>
                      <a:pt x="12742" y="4457"/>
                      <a:pt x="9315" y="1697"/>
                    </a:cubicBezTo>
                    <a:cubicBezTo>
                      <a:pt x="7262" y="-465"/>
                      <a:pt x="3845" y="-554"/>
                      <a:pt x="1682" y="1500"/>
                    </a:cubicBezTo>
                    <a:cubicBezTo>
                      <a:pt x="975" y="2171"/>
                      <a:pt x="463" y="3021"/>
                      <a:pt x="201" y="3961"/>
                    </a:cubicBezTo>
                    <a:cubicBezTo>
                      <a:pt x="-329" y="5826"/>
                      <a:pt x="206" y="7832"/>
                      <a:pt x="1594" y="9186"/>
                    </a:cubicBezTo>
                    <a:cubicBezTo>
                      <a:pt x="6958" y="14192"/>
                      <a:pt x="14121" y="16809"/>
                      <a:pt x="21449" y="16443"/>
                    </a:cubicBezTo>
                    <a:close/>
                  </a:path>
                </a:pathLst>
              </a:custGeom>
              <a:grpFill/>
              <a:ln w="5715"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xmlns="" id="{9EFE7DB1-780E-48E1-ADF5-EF79690C3FD7}"/>
                  </a:ext>
                </a:extLst>
              </p:cNvPr>
              <p:cNvSpPr/>
              <p:nvPr/>
            </p:nvSpPr>
            <p:spPr>
              <a:xfrm>
                <a:off x="4954485" y="1382059"/>
                <a:ext cx="43018" cy="25583"/>
              </a:xfrm>
              <a:custGeom>
                <a:avLst/>
                <a:gdLst>
                  <a:gd name="connsiteX0" fmla="*/ 0 w 43018"/>
                  <a:gd name="connsiteY0" fmla="*/ 21365 h 25583"/>
                  <a:gd name="connsiteX1" fmla="*/ 21480 w 43018"/>
                  <a:gd name="connsiteY1" fmla="*/ 1 h 25583"/>
                  <a:gd name="connsiteX2" fmla="*/ 43018 w 43018"/>
                  <a:gd name="connsiteY2" fmla="*/ 19797 h 25583"/>
                  <a:gd name="connsiteX3" fmla="*/ 40058 w 43018"/>
                  <a:gd name="connsiteY3" fmla="*/ 25254 h 25583"/>
                  <a:gd name="connsiteX4" fmla="*/ 34252 w 43018"/>
                  <a:gd name="connsiteY4" fmla="*/ 24384 h 25583"/>
                  <a:gd name="connsiteX5" fmla="*/ 8244 w 43018"/>
                  <a:gd name="connsiteY5" fmla="*/ 24384 h 25583"/>
                  <a:gd name="connsiteX6" fmla="*/ 2438 w 43018"/>
                  <a:gd name="connsiteY6" fmla="*/ 25080 h 25583"/>
                  <a:gd name="connsiteX7" fmla="*/ 0 w 43018"/>
                  <a:gd name="connsiteY7" fmla="*/ 21365 h 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18" h="25583">
                    <a:moveTo>
                      <a:pt x="0" y="21365"/>
                    </a:moveTo>
                    <a:cubicBezTo>
                      <a:pt x="337" y="9663"/>
                      <a:pt x="9777" y="274"/>
                      <a:pt x="21480" y="1"/>
                    </a:cubicBezTo>
                    <a:cubicBezTo>
                      <a:pt x="32749" y="-93"/>
                      <a:pt x="42164" y="8560"/>
                      <a:pt x="43018" y="19797"/>
                    </a:cubicBezTo>
                    <a:cubicBezTo>
                      <a:pt x="42882" y="21963"/>
                      <a:pt x="41800" y="23960"/>
                      <a:pt x="40058" y="25254"/>
                    </a:cubicBezTo>
                    <a:cubicBezTo>
                      <a:pt x="38094" y="25904"/>
                      <a:pt x="35939" y="25581"/>
                      <a:pt x="34252" y="24384"/>
                    </a:cubicBezTo>
                    <a:cubicBezTo>
                      <a:pt x="23222" y="16546"/>
                      <a:pt x="19680" y="16546"/>
                      <a:pt x="8244" y="24384"/>
                    </a:cubicBezTo>
                    <a:cubicBezTo>
                      <a:pt x="6522" y="25505"/>
                      <a:pt x="4377" y="25762"/>
                      <a:pt x="2438" y="25080"/>
                    </a:cubicBezTo>
                    <a:cubicBezTo>
                      <a:pt x="1219" y="24267"/>
                      <a:pt x="464" y="21887"/>
                      <a:pt x="0" y="21365"/>
                    </a:cubicBezTo>
                    <a:close/>
                  </a:path>
                </a:pathLst>
              </a:custGeom>
              <a:grpFill/>
              <a:ln w="5715"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xmlns="" id="{291FF389-3641-413A-B6B3-D0ABCAD9CE89}"/>
                  </a:ext>
                </a:extLst>
              </p:cNvPr>
              <p:cNvSpPr/>
              <p:nvPr/>
            </p:nvSpPr>
            <p:spPr>
              <a:xfrm>
                <a:off x="5013352" y="1381650"/>
                <a:ext cx="42786" cy="25346"/>
              </a:xfrm>
              <a:custGeom>
                <a:avLst/>
                <a:gdLst>
                  <a:gd name="connsiteX0" fmla="*/ 42786 w 42786"/>
                  <a:gd name="connsiteY0" fmla="*/ 21773 h 25346"/>
                  <a:gd name="connsiteX1" fmla="*/ 39825 w 42786"/>
                  <a:gd name="connsiteY1" fmla="*/ 25257 h 25346"/>
                  <a:gd name="connsiteX2" fmla="*/ 33439 w 42786"/>
                  <a:gd name="connsiteY2" fmla="*/ 23631 h 25346"/>
                  <a:gd name="connsiteX3" fmla="*/ 16023 w 42786"/>
                  <a:gd name="connsiteY3" fmla="*/ 19683 h 25346"/>
                  <a:gd name="connsiteX4" fmla="*/ 8708 w 42786"/>
                  <a:gd name="connsiteY4" fmla="*/ 24270 h 25346"/>
                  <a:gd name="connsiteX5" fmla="*/ 2612 w 42786"/>
                  <a:gd name="connsiteY5" fmla="*/ 25082 h 25346"/>
                  <a:gd name="connsiteX6" fmla="*/ 0 w 42786"/>
                  <a:gd name="connsiteY6" fmla="*/ 19916 h 25346"/>
                  <a:gd name="connsiteX7" fmla="*/ 21887 w 42786"/>
                  <a:gd name="connsiteY7" fmla="*/ 3 h 25346"/>
                  <a:gd name="connsiteX8" fmla="*/ 42786 w 42786"/>
                  <a:gd name="connsiteY8" fmla="*/ 21773 h 2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86" h="25346">
                    <a:moveTo>
                      <a:pt x="42786" y="21773"/>
                    </a:moveTo>
                    <a:cubicBezTo>
                      <a:pt x="42264" y="22412"/>
                      <a:pt x="41277" y="24966"/>
                      <a:pt x="39825" y="25257"/>
                    </a:cubicBezTo>
                    <a:cubicBezTo>
                      <a:pt x="37565" y="25585"/>
                      <a:pt x="35267" y="25000"/>
                      <a:pt x="33439" y="23631"/>
                    </a:cubicBezTo>
                    <a:cubicBezTo>
                      <a:pt x="28889" y="19052"/>
                      <a:pt x="22103" y="17515"/>
                      <a:pt x="16023" y="19683"/>
                    </a:cubicBezTo>
                    <a:cubicBezTo>
                      <a:pt x="13353" y="20612"/>
                      <a:pt x="11321" y="23109"/>
                      <a:pt x="8708" y="24270"/>
                    </a:cubicBezTo>
                    <a:cubicBezTo>
                      <a:pt x="6848" y="25289"/>
                      <a:pt x="4675" y="25578"/>
                      <a:pt x="2612" y="25082"/>
                    </a:cubicBezTo>
                    <a:cubicBezTo>
                      <a:pt x="994" y="23853"/>
                      <a:pt x="31" y="21948"/>
                      <a:pt x="0" y="19916"/>
                    </a:cubicBezTo>
                    <a:cubicBezTo>
                      <a:pt x="888" y="8538"/>
                      <a:pt x="10475" y="-185"/>
                      <a:pt x="21887" y="3"/>
                    </a:cubicBezTo>
                    <a:cubicBezTo>
                      <a:pt x="33542" y="529"/>
                      <a:pt x="42736" y="10106"/>
                      <a:pt x="42786" y="21773"/>
                    </a:cubicBezTo>
                    <a:close/>
                  </a:path>
                </a:pathLst>
              </a:custGeom>
              <a:grpFill/>
              <a:ln w="5715" cap="flat">
                <a:noFill/>
                <a:prstDash val="solid"/>
                <a:miter/>
              </a:ln>
            </p:spPr>
            <p:txBody>
              <a:bodyPr rtlCol="0" anchor="ctr"/>
              <a:lstStyle/>
              <a:p>
                <a:endParaRPr lang="de-DE"/>
              </a:p>
            </p:txBody>
          </p:sp>
        </p:grpSp>
      </p:grpSp>
      <p:sp>
        <p:nvSpPr>
          <p:cNvPr id="44" name="Datumsplatzhalter 4">
            <a:extLst>
              <a:ext uri="{FF2B5EF4-FFF2-40B4-BE49-F238E27FC236}">
                <a16:creationId xmlns:a16="http://schemas.microsoft.com/office/drawing/2014/main" xmlns="" id="{C3974B07-E374-4DE9-8E58-17AE1D7368C1}"/>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45" name="Foliennummernplatzhalter 1">
            <a:extLst>
              <a:ext uri="{FF2B5EF4-FFF2-40B4-BE49-F238E27FC236}">
                <a16:creationId xmlns:a16="http://schemas.microsoft.com/office/drawing/2014/main" xmlns="" id="{6EA6494F-A725-4B33-915B-7888D383A4D3}"/>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8</a:t>
            </a:fld>
            <a:endParaRPr lang="en-US"/>
          </a:p>
        </p:txBody>
      </p:sp>
    </p:spTree>
    <p:extLst>
      <p:ext uri="{BB962C8B-B14F-4D97-AF65-F5344CB8AC3E}">
        <p14:creationId xmlns:p14="http://schemas.microsoft.com/office/powerpoint/2010/main" val="15831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xmlns="" id="{E90A117F-1214-4D33-BB71-68CC14D3B342}"/>
              </a:ext>
            </a:extLst>
          </p:cNvPr>
          <p:cNvSpPr>
            <a:spLocks noGrp="1"/>
          </p:cNvSpPr>
          <p:nvPr>
            <p:ph type="title"/>
          </p:nvPr>
        </p:nvSpPr>
        <p:spPr/>
        <p:txBody>
          <a:bodyPr/>
          <a:lstStyle/>
          <a:p>
            <a:r>
              <a:rPr lang="de-DE"/>
              <a:t>Vorteile eines kontinuierlichen Glukosemesssystems</a:t>
            </a:r>
            <a:br>
              <a:rPr lang="de-DE"/>
            </a:br>
            <a:r>
              <a:rPr lang="de-DE"/>
              <a:t>für medizinisches Fachpersonal</a:t>
            </a:r>
          </a:p>
        </p:txBody>
      </p:sp>
      <p:sp>
        <p:nvSpPr>
          <p:cNvPr id="10" name="Textplatzhalter 9">
            <a:extLst>
              <a:ext uri="{FF2B5EF4-FFF2-40B4-BE49-F238E27FC236}">
                <a16:creationId xmlns:a16="http://schemas.microsoft.com/office/drawing/2014/main" xmlns="" id="{6B1D41B6-A4CD-4BC7-9D81-5BC730B3329C}"/>
              </a:ext>
            </a:extLst>
          </p:cNvPr>
          <p:cNvSpPr>
            <a:spLocks noGrp="1"/>
          </p:cNvSpPr>
          <p:nvPr>
            <p:ph type="body" sz="quarter" idx="11"/>
          </p:nvPr>
        </p:nvSpPr>
        <p:spPr/>
        <p:txBody>
          <a:bodyPr/>
          <a:lstStyle/>
          <a:p>
            <a:r>
              <a:rPr lang="de-DE" b="1"/>
              <a:t>1.</a:t>
            </a:r>
            <a:r>
              <a:rPr lang="de-DE"/>
              <a:t> Für ein vollständiges glykämisches Profil muss der Sensor mindestens einmal alle 8 Stunden gescannt und alle 14 Tage ersetzt werden. </a:t>
            </a:r>
            <a:r>
              <a:rPr lang="de-DE" b="1"/>
              <a:t>2.</a:t>
            </a:r>
            <a:r>
              <a:rPr lang="de-DE"/>
              <a:t> Evans, M., et al. Diabetes </a:t>
            </a:r>
            <a:r>
              <a:rPr lang="de-DE" err="1"/>
              <a:t>Ther</a:t>
            </a:r>
            <a:r>
              <a:rPr lang="de-DE"/>
              <a:t>. 2019; doi:10.1007/s13300-019-00720-0. </a:t>
            </a:r>
            <a:r>
              <a:rPr lang="de-DE" b="1"/>
              <a:t>3.</a:t>
            </a:r>
            <a:r>
              <a:rPr lang="de-DE"/>
              <a:t> Kröger, J., </a:t>
            </a:r>
            <a:br>
              <a:rPr lang="de-DE"/>
            </a:br>
            <a:r>
              <a:rPr lang="de-DE"/>
              <a:t>et al. P 016: </a:t>
            </a:r>
            <a:r>
              <a:rPr lang="de-DE" err="1"/>
              <a:t>Effectiveness</a:t>
            </a:r>
            <a:r>
              <a:rPr lang="de-DE"/>
              <a:t> </a:t>
            </a:r>
            <a:r>
              <a:rPr lang="de-DE" err="1"/>
              <a:t>of</a:t>
            </a:r>
            <a:r>
              <a:rPr lang="de-DE"/>
              <a:t> </a:t>
            </a:r>
            <a:r>
              <a:rPr lang="de-DE" err="1"/>
              <a:t>FreeStyle</a:t>
            </a:r>
            <a:r>
              <a:rPr lang="de-DE"/>
              <a:t> Libre Flash Glucose Monitoring System </a:t>
            </a:r>
            <a:r>
              <a:rPr lang="de-DE" err="1"/>
              <a:t>Observed</a:t>
            </a:r>
            <a:r>
              <a:rPr lang="de-DE"/>
              <a:t> in Real-World, Chart Review Study in </a:t>
            </a:r>
            <a:r>
              <a:rPr lang="de-DE" err="1"/>
              <a:t>Adults</a:t>
            </a:r>
            <a:r>
              <a:rPr lang="de-DE"/>
              <a:t> </a:t>
            </a:r>
            <a:r>
              <a:rPr lang="de-DE" err="1"/>
              <a:t>with</a:t>
            </a:r>
            <a:r>
              <a:rPr lang="de-DE"/>
              <a:t> Type 2 Diabetes, DDG, Mai 2019.</a:t>
            </a:r>
            <a:r>
              <a:rPr lang="de-DE" b="1"/>
              <a:t> 4. </a:t>
            </a:r>
            <a:r>
              <a:rPr lang="de-DE" err="1"/>
              <a:t>LibreView</a:t>
            </a:r>
            <a:r>
              <a:rPr lang="de-DE"/>
              <a:t> ist eine cloudbasierte Anwendung, die von </a:t>
            </a:r>
            <a:r>
              <a:rPr lang="de-DE" err="1"/>
              <a:t>Newyu</a:t>
            </a:r>
            <a:r>
              <a:rPr lang="de-DE"/>
              <a:t>, Inc. bereitgestellt wird. </a:t>
            </a:r>
            <a:r>
              <a:rPr lang="de-DE" b="1"/>
              <a:t>5. </a:t>
            </a:r>
            <a:r>
              <a:rPr lang="de-DE"/>
              <a:t>Die Übertragung der Daten zwischen </a:t>
            </a:r>
            <a:r>
              <a:rPr lang="de-DE" err="1"/>
              <a:t>FreeStyle</a:t>
            </a:r>
            <a:r>
              <a:rPr lang="de-DE"/>
              <a:t> </a:t>
            </a:r>
            <a:r>
              <a:rPr lang="de-DE" err="1"/>
              <a:t>LibreLink</a:t>
            </a:r>
            <a:r>
              <a:rPr lang="de-DE"/>
              <a:t>, </a:t>
            </a:r>
            <a:r>
              <a:rPr lang="de-DE" err="1"/>
              <a:t>LibreLinkUp</a:t>
            </a:r>
            <a:r>
              <a:rPr lang="de-DE"/>
              <a:t> und </a:t>
            </a:r>
            <a:r>
              <a:rPr lang="de-DE" err="1"/>
              <a:t>LibreView</a:t>
            </a:r>
            <a:r>
              <a:rPr lang="de-DE"/>
              <a:t> erfordert eine Internetverbindung.</a:t>
            </a:r>
            <a:r>
              <a:rPr lang="de-DE" b="1"/>
              <a:t> </a:t>
            </a:r>
            <a:endParaRPr lang="de-DE" sz="700">
              <a:cs typeface="Arial"/>
            </a:endParaRPr>
          </a:p>
        </p:txBody>
      </p:sp>
      <p:sp>
        <p:nvSpPr>
          <p:cNvPr id="29" name="Inhaltsplatzhalter 3">
            <a:extLst>
              <a:ext uri="{FF2B5EF4-FFF2-40B4-BE49-F238E27FC236}">
                <a16:creationId xmlns:a16="http://schemas.microsoft.com/office/drawing/2014/main" xmlns="" id="{E6FF6D32-7704-496A-B15D-EF87F616B9E7}"/>
              </a:ext>
            </a:extLst>
          </p:cNvPr>
          <p:cNvSpPr txBox="1">
            <a:spLocks/>
          </p:cNvSpPr>
          <p:nvPr/>
        </p:nvSpPr>
        <p:spPr>
          <a:xfrm>
            <a:off x="5331599" y="2184553"/>
            <a:ext cx="3692885" cy="485469"/>
          </a:xfrm>
          <a:prstGeom prst="rect">
            <a:avLst/>
          </a:prstGeom>
        </p:spPr>
        <p:txBody>
          <a:bodyPr lIns="0" tIns="0"/>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03" defTabSz="554478">
              <a:spcBef>
                <a:spcPts val="0"/>
              </a:spcBef>
              <a:spcAft>
                <a:spcPts val="1800"/>
              </a:spcAft>
            </a:pPr>
            <a:r>
              <a:rPr lang="de-DE" sz="1100" spc="7">
                <a:solidFill>
                  <a:schemeClr val="tx1"/>
                </a:solidFill>
                <a:latin typeface="+mj-lt"/>
                <a:cs typeface="Arial"/>
              </a:rPr>
              <a:t>Gemeinsames Therapiemanagement </a:t>
            </a:r>
            <a:r>
              <a:rPr lang="de-DE" sz="1100" b="0" spc="7">
                <a:solidFill>
                  <a:schemeClr val="tx1"/>
                </a:solidFill>
                <a:latin typeface="+mj-lt"/>
                <a:cs typeface="Arial"/>
              </a:rPr>
              <a:t>– Patienten erhalten ihre Selbstständigkeit zurück und können sich aktiver an ihrem Diabetesmanagement beteiligen.</a:t>
            </a:r>
          </a:p>
        </p:txBody>
      </p:sp>
      <p:pic>
        <p:nvPicPr>
          <p:cNvPr id="32" name="Grafik 31">
            <a:extLst>
              <a:ext uri="{FF2B5EF4-FFF2-40B4-BE49-F238E27FC236}">
                <a16:creationId xmlns:a16="http://schemas.microsoft.com/office/drawing/2014/main" xmlns="" id="{6FDFA0C8-8778-4240-A088-91E1EDE98748}"/>
              </a:ext>
            </a:extLst>
          </p:cNvPr>
          <p:cNvPicPr>
            <a:picLocks noChangeAspect="1"/>
          </p:cNvPicPr>
          <p:nvPr/>
        </p:nvPicPr>
        <p:blipFill>
          <a:blip r:embed="rId2">
            <a:duotone>
              <a:schemeClr val="accent5">
                <a:shade val="45000"/>
                <a:satMod val="135000"/>
              </a:schemeClr>
              <a:prstClr val="white"/>
            </a:duotone>
            <a:lum bright="-20000" contrast="50000"/>
          </a:blip>
          <a:stretch>
            <a:fillRect/>
          </a:stretch>
        </p:blipFill>
        <p:spPr>
          <a:xfrm>
            <a:off x="4769472" y="1468829"/>
            <a:ext cx="269010" cy="256498"/>
          </a:xfrm>
          <a:prstGeom prst="rect">
            <a:avLst/>
          </a:prstGeom>
        </p:spPr>
      </p:pic>
      <p:sp>
        <p:nvSpPr>
          <p:cNvPr id="42" name="Ellipse 56">
            <a:extLst>
              <a:ext uri="{FF2B5EF4-FFF2-40B4-BE49-F238E27FC236}">
                <a16:creationId xmlns:a16="http://schemas.microsoft.com/office/drawing/2014/main" xmlns="" id="{029EAC80-C6B4-43EC-9F3A-598A80447F5C}"/>
              </a:ext>
            </a:extLst>
          </p:cNvPr>
          <p:cNvSpPr/>
          <p:nvPr/>
        </p:nvSpPr>
        <p:spPr>
          <a:xfrm>
            <a:off x="4680036" y="1367678"/>
            <a:ext cx="439200" cy="43920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7" name="Gruppieren 46">
            <a:extLst>
              <a:ext uri="{FF2B5EF4-FFF2-40B4-BE49-F238E27FC236}">
                <a16:creationId xmlns:a16="http://schemas.microsoft.com/office/drawing/2014/main" xmlns="" id="{811BDD21-D703-4950-A68A-73F5757D7845}"/>
              </a:ext>
            </a:extLst>
          </p:cNvPr>
          <p:cNvGrpSpPr/>
          <p:nvPr/>
        </p:nvGrpSpPr>
        <p:grpSpPr>
          <a:xfrm>
            <a:off x="502919" y="2202964"/>
            <a:ext cx="439200" cy="439200"/>
            <a:chOff x="336638" y="3064619"/>
            <a:chExt cx="343219" cy="357040"/>
          </a:xfrm>
        </p:grpSpPr>
        <p:pic>
          <p:nvPicPr>
            <p:cNvPr id="48" name="Grafik 47">
              <a:extLst>
                <a:ext uri="{FF2B5EF4-FFF2-40B4-BE49-F238E27FC236}">
                  <a16:creationId xmlns:a16="http://schemas.microsoft.com/office/drawing/2014/main" xmlns="" id="{728BAEF8-2190-4D79-AE94-FDAE9D3A4FC7}"/>
                </a:ext>
              </a:extLst>
            </p:cNvPr>
            <p:cNvPicPr>
              <a:picLocks noChangeAspect="1"/>
            </p:cNvPicPr>
            <p:nvPr/>
          </p:nvPicPr>
          <p:blipFill rotWithShape="1">
            <a:blip r:embed="rId3" cstate="screen">
              <a:duotone>
                <a:schemeClr val="accent5">
                  <a:shade val="45000"/>
                  <a:satMod val="135000"/>
                </a:schemeClr>
                <a:prstClr val="white"/>
              </a:duotone>
              <a:lum bright="-20000" contrast="50000"/>
              <a:extLst>
                <a:ext uri="{28A0092B-C50C-407E-A947-70E740481C1C}">
                  <a14:useLocalDpi xmlns:a14="http://schemas.microsoft.com/office/drawing/2010/main"/>
                </a:ext>
              </a:extLst>
            </a:blip>
            <a:srcRect l="7566" t="13559" r="54605" b="50000"/>
            <a:stretch/>
          </p:blipFill>
          <p:spPr>
            <a:xfrm>
              <a:off x="357617" y="3131686"/>
              <a:ext cx="257670" cy="192692"/>
            </a:xfrm>
            <a:prstGeom prst="rect">
              <a:avLst/>
            </a:prstGeom>
          </p:spPr>
        </p:pic>
        <p:pic>
          <p:nvPicPr>
            <p:cNvPr id="49" name="Grafik 48">
              <a:extLst>
                <a:ext uri="{FF2B5EF4-FFF2-40B4-BE49-F238E27FC236}">
                  <a16:creationId xmlns:a16="http://schemas.microsoft.com/office/drawing/2014/main" xmlns="" id="{29445005-64C6-4E2F-AB79-836591993949}"/>
                </a:ext>
              </a:extLst>
            </p:cNvPr>
            <p:cNvPicPr>
              <a:picLocks noChangeAspect="1"/>
            </p:cNvPicPr>
            <p:nvPr/>
          </p:nvPicPr>
          <p:blipFill>
            <a:blip r:embed="rId4">
              <a:duotone>
                <a:schemeClr val="accent5">
                  <a:shade val="45000"/>
                  <a:satMod val="135000"/>
                </a:schemeClr>
                <a:prstClr val="white"/>
              </a:duotone>
              <a:lum bright="-20000" contrast="50000"/>
            </a:blip>
            <a:stretch>
              <a:fillRect/>
            </a:stretch>
          </p:blipFill>
          <p:spPr>
            <a:xfrm>
              <a:off x="559407" y="3251021"/>
              <a:ext cx="120450" cy="170638"/>
            </a:xfrm>
            <a:prstGeom prst="rect">
              <a:avLst/>
            </a:prstGeom>
          </p:spPr>
        </p:pic>
        <p:sp>
          <p:nvSpPr>
            <p:cNvPr id="50" name="Ellipse 46">
              <a:extLst>
                <a:ext uri="{FF2B5EF4-FFF2-40B4-BE49-F238E27FC236}">
                  <a16:creationId xmlns:a16="http://schemas.microsoft.com/office/drawing/2014/main" xmlns="" id="{061C05B8-CFC8-4C2D-A774-D7EEB38A0728}"/>
                </a:ext>
              </a:extLst>
            </p:cNvPr>
            <p:cNvSpPr/>
            <p:nvPr/>
          </p:nvSpPr>
          <p:spPr>
            <a:xfrm>
              <a:off x="336638" y="3064619"/>
              <a:ext cx="318553" cy="318553"/>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5" name="Inhaltsplatzhalter 2">
            <a:extLst>
              <a:ext uri="{FF2B5EF4-FFF2-40B4-BE49-F238E27FC236}">
                <a16:creationId xmlns:a16="http://schemas.microsoft.com/office/drawing/2014/main" xmlns="" id="{3C189776-60F8-405D-A4EF-799EC5665636}"/>
              </a:ext>
            </a:extLst>
          </p:cNvPr>
          <p:cNvSpPr txBox="1">
            <a:spLocks/>
          </p:cNvSpPr>
          <p:nvPr/>
        </p:nvSpPr>
        <p:spPr>
          <a:xfrm>
            <a:off x="1116001" y="2087678"/>
            <a:ext cx="3430800" cy="679219"/>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de-DE" sz="1100">
                <a:solidFill>
                  <a:schemeClr val="tx1"/>
                </a:solidFill>
                <a:latin typeface="+mj-lt"/>
              </a:rPr>
              <a:t>Mehr Therapieerfolge </a:t>
            </a:r>
            <a:r>
              <a:rPr lang="de-DE" sz="1100" b="0">
                <a:solidFill>
                  <a:schemeClr val="tx1"/>
                </a:solidFill>
                <a:latin typeface="+mj-lt"/>
              </a:rPr>
              <a:t>– Patienten mit Typ 2 Diabetes können nach 3 Monaten der Anwendung </a:t>
            </a:r>
            <a:br>
              <a:rPr lang="de-DE" sz="1100" b="0">
                <a:solidFill>
                  <a:schemeClr val="tx1"/>
                </a:solidFill>
                <a:latin typeface="+mj-lt"/>
              </a:rPr>
            </a:br>
            <a:r>
              <a:rPr lang="de-DE" sz="1100" b="0">
                <a:solidFill>
                  <a:schemeClr val="tx1"/>
                </a:solidFill>
                <a:latin typeface="+mj-lt"/>
              </a:rPr>
              <a:t>von </a:t>
            </a:r>
            <a:r>
              <a:rPr lang="de-DE" sz="1100" b="0" err="1">
                <a:solidFill>
                  <a:schemeClr val="tx1"/>
                </a:solidFill>
                <a:latin typeface="+mj-lt"/>
              </a:rPr>
              <a:t>FreeStyle</a:t>
            </a:r>
            <a:r>
              <a:rPr lang="de-DE" sz="1100" b="0">
                <a:solidFill>
                  <a:schemeClr val="tx1"/>
                </a:solidFill>
                <a:latin typeface="+mj-lt"/>
              </a:rPr>
              <a:t> Libre 2 eine signifikante Reduktion </a:t>
            </a:r>
            <a:br>
              <a:rPr lang="de-DE" sz="1100" b="0">
                <a:solidFill>
                  <a:schemeClr val="tx1"/>
                </a:solidFill>
                <a:latin typeface="+mj-lt"/>
              </a:rPr>
            </a:br>
            <a:r>
              <a:rPr lang="de-DE" sz="1100" b="0">
                <a:solidFill>
                  <a:schemeClr val="tx1"/>
                </a:solidFill>
                <a:latin typeface="+mj-lt"/>
              </a:rPr>
              <a:t>des HbA</a:t>
            </a:r>
            <a:r>
              <a:rPr lang="de-DE" sz="1100" b="0" baseline="-25000">
                <a:solidFill>
                  <a:schemeClr val="tx1"/>
                </a:solidFill>
                <a:latin typeface="+mj-lt"/>
              </a:rPr>
              <a:t>1c</a:t>
            </a:r>
            <a:r>
              <a:rPr lang="de-DE" sz="1100" b="0">
                <a:solidFill>
                  <a:schemeClr val="tx1"/>
                </a:solidFill>
                <a:latin typeface="+mj-lt"/>
              </a:rPr>
              <a:t>-Wertes um 0,9 % erreichen.</a:t>
            </a:r>
            <a:r>
              <a:rPr lang="de-DE" sz="1100" b="0" baseline="30000">
                <a:solidFill>
                  <a:schemeClr val="tx1"/>
                </a:solidFill>
                <a:latin typeface="+mj-lt"/>
              </a:rPr>
              <a:t>2,3</a:t>
            </a:r>
          </a:p>
        </p:txBody>
      </p:sp>
      <p:sp>
        <p:nvSpPr>
          <p:cNvPr id="56" name="Inhaltsplatzhalter 3">
            <a:extLst>
              <a:ext uri="{FF2B5EF4-FFF2-40B4-BE49-F238E27FC236}">
                <a16:creationId xmlns:a16="http://schemas.microsoft.com/office/drawing/2014/main" xmlns="" id="{17F9D021-BD13-457E-9A54-A69388A0DCFB}"/>
              </a:ext>
            </a:extLst>
          </p:cNvPr>
          <p:cNvSpPr txBox="1">
            <a:spLocks/>
          </p:cNvSpPr>
          <p:nvPr/>
        </p:nvSpPr>
        <p:spPr>
          <a:xfrm>
            <a:off x="5331599" y="1450124"/>
            <a:ext cx="3670972" cy="317418"/>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03" defTabSz="554478">
              <a:spcBef>
                <a:spcPts val="0"/>
              </a:spcBef>
              <a:spcAft>
                <a:spcPts val="1800"/>
              </a:spcAft>
            </a:pPr>
            <a:r>
              <a:rPr lang="de-DE" sz="1100" spc="7">
                <a:solidFill>
                  <a:schemeClr val="tx1"/>
                </a:solidFill>
                <a:latin typeface="+mj-lt"/>
                <a:cs typeface="Arial"/>
              </a:rPr>
              <a:t>Übersichtliche Glukosedaten </a:t>
            </a:r>
            <a:r>
              <a:rPr lang="de-DE" sz="1100" b="0" spc="7">
                <a:solidFill>
                  <a:schemeClr val="tx1"/>
                </a:solidFill>
                <a:latin typeface="+mj-lt"/>
                <a:cs typeface="Arial"/>
              </a:rPr>
              <a:t>– Die Daten werden </a:t>
            </a:r>
            <a:br>
              <a:rPr lang="de-DE" sz="1100" b="0" spc="7">
                <a:solidFill>
                  <a:schemeClr val="tx1"/>
                </a:solidFill>
                <a:latin typeface="+mj-lt"/>
                <a:cs typeface="Arial"/>
              </a:rPr>
            </a:br>
            <a:r>
              <a:rPr lang="de-DE" sz="1100" b="0" spc="7">
                <a:solidFill>
                  <a:schemeClr val="tx1"/>
                </a:solidFill>
                <a:latin typeface="+mj-lt"/>
                <a:cs typeface="Arial"/>
              </a:rPr>
              <a:t>in LibreView</a:t>
            </a:r>
            <a:r>
              <a:rPr lang="de-DE" sz="1100" b="0" spc="7" baseline="30000">
                <a:solidFill>
                  <a:schemeClr val="tx1"/>
                </a:solidFill>
                <a:latin typeface="+mj-lt"/>
                <a:cs typeface="Arial"/>
              </a:rPr>
              <a:t>4</a:t>
            </a:r>
            <a:r>
              <a:rPr lang="de-DE" sz="1100" b="0" spc="7">
                <a:solidFill>
                  <a:schemeClr val="tx1"/>
                </a:solidFill>
                <a:latin typeface="+mj-lt"/>
                <a:cs typeface="Arial"/>
              </a:rPr>
              <a:t> geladen und verständlich aufbereitet.</a:t>
            </a:r>
            <a:r>
              <a:rPr lang="de-DE" sz="1100" b="0" spc="7" baseline="30000">
                <a:solidFill>
                  <a:schemeClr val="tx1"/>
                </a:solidFill>
                <a:latin typeface="+mj-lt"/>
                <a:cs typeface="Arial"/>
              </a:rPr>
              <a:t>5</a:t>
            </a:r>
            <a:endParaRPr lang="de-DE" sz="1100" b="0" spc="7">
              <a:solidFill>
                <a:schemeClr val="tx1"/>
              </a:solidFill>
              <a:latin typeface="+mj-lt"/>
              <a:cs typeface="Arial"/>
            </a:endParaRPr>
          </a:p>
        </p:txBody>
      </p:sp>
      <p:sp>
        <p:nvSpPr>
          <p:cNvPr id="57" name="Inhaltsplatzhalter 2">
            <a:extLst>
              <a:ext uri="{FF2B5EF4-FFF2-40B4-BE49-F238E27FC236}">
                <a16:creationId xmlns:a16="http://schemas.microsoft.com/office/drawing/2014/main" xmlns="" id="{03A53577-6F76-47DC-9D76-E3483C5C6533}"/>
              </a:ext>
            </a:extLst>
          </p:cNvPr>
          <p:cNvSpPr txBox="1">
            <a:spLocks/>
          </p:cNvSpPr>
          <p:nvPr/>
        </p:nvSpPr>
        <p:spPr>
          <a:xfrm>
            <a:off x="1075355" y="1367678"/>
            <a:ext cx="2995934" cy="482311"/>
          </a:xfrm>
          <a:prstGeom prst="rect">
            <a:avLst/>
          </a:prstGeom>
        </p:spPr>
        <p:txBody>
          <a:bodyPr vert="horz" lIns="0" tIns="0" rIns="0" bIns="0" rtlCol="0">
            <a:no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de-DE" sz="1100">
                <a:solidFill>
                  <a:schemeClr val="tx1"/>
                </a:solidFill>
                <a:latin typeface="+mj-lt"/>
              </a:rPr>
              <a:t>Grundlage für Therapieentscheidungen </a:t>
            </a:r>
            <a:r>
              <a:rPr lang="de-DE" sz="1100" b="0">
                <a:solidFill>
                  <a:schemeClr val="tx1"/>
                </a:solidFill>
                <a:latin typeface="+mj-lt"/>
              </a:rPr>
              <a:t>– </a:t>
            </a:r>
            <a:br>
              <a:rPr lang="de-DE" sz="1100" b="0">
                <a:solidFill>
                  <a:schemeClr val="tx1"/>
                </a:solidFill>
                <a:latin typeface="+mj-lt"/>
              </a:rPr>
            </a:br>
            <a:r>
              <a:rPr lang="de-DE" sz="1100" b="0">
                <a:solidFill>
                  <a:schemeClr val="tx1"/>
                </a:solidFill>
                <a:latin typeface="+mj-lt"/>
              </a:rPr>
              <a:t>Das Messsystem erzeugt ein vollständiges </a:t>
            </a:r>
            <a:br>
              <a:rPr lang="de-DE" sz="1100" b="0">
                <a:solidFill>
                  <a:schemeClr val="tx1"/>
                </a:solidFill>
                <a:latin typeface="+mj-lt"/>
              </a:rPr>
            </a:br>
            <a:r>
              <a:rPr lang="de-DE" sz="1100" b="0">
                <a:solidFill>
                  <a:schemeClr val="tx1"/>
                </a:solidFill>
                <a:latin typeface="+mj-lt"/>
              </a:rPr>
              <a:t>glykämisches Profil.</a:t>
            </a:r>
            <a:r>
              <a:rPr lang="de-DE" sz="1100" b="0" baseline="30000">
                <a:solidFill>
                  <a:schemeClr val="tx1"/>
                </a:solidFill>
                <a:latin typeface="+mj-lt"/>
              </a:rPr>
              <a:t>1</a:t>
            </a:r>
          </a:p>
        </p:txBody>
      </p:sp>
      <p:grpSp>
        <p:nvGrpSpPr>
          <p:cNvPr id="59" name="Gruppieren 58">
            <a:extLst>
              <a:ext uri="{FF2B5EF4-FFF2-40B4-BE49-F238E27FC236}">
                <a16:creationId xmlns:a16="http://schemas.microsoft.com/office/drawing/2014/main" xmlns="" id="{9A42C6C2-F32F-473A-A79D-B42F9FAB1231}"/>
              </a:ext>
            </a:extLst>
          </p:cNvPr>
          <p:cNvGrpSpPr/>
          <p:nvPr/>
        </p:nvGrpSpPr>
        <p:grpSpPr>
          <a:xfrm>
            <a:off x="504000" y="1367678"/>
            <a:ext cx="439200" cy="439200"/>
            <a:chOff x="336638" y="1511632"/>
            <a:chExt cx="318553" cy="318553"/>
          </a:xfrm>
        </p:grpSpPr>
        <p:pic>
          <p:nvPicPr>
            <p:cNvPr id="60" name="Grafik 59">
              <a:extLst>
                <a:ext uri="{FF2B5EF4-FFF2-40B4-BE49-F238E27FC236}">
                  <a16:creationId xmlns:a16="http://schemas.microsoft.com/office/drawing/2014/main" xmlns="" id="{88298D04-CD08-4BB3-8C37-386ABD737278}"/>
                </a:ext>
              </a:extLst>
            </p:cNvPr>
            <p:cNvPicPr>
              <a:picLocks noChangeAspect="1"/>
            </p:cNvPicPr>
            <p:nvPr/>
          </p:nvPicPr>
          <p:blipFill>
            <a:blip r:embed="rId5">
              <a:duotone>
                <a:schemeClr val="accent5">
                  <a:shade val="45000"/>
                  <a:satMod val="135000"/>
                </a:schemeClr>
                <a:prstClr val="white"/>
              </a:duotone>
              <a:lum bright="-20000" contrast="50000"/>
            </a:blip>
            <a:stretch>
              <a:fillRect/>
            </a:stretch>
          </p:blipFill>
          <p:spPr>
            <a:xfrm>
              <a:off x="336638" y="1589392"/>
              <a:ext cx="311918" cy="174307"/>
            </a:xfrm>
            <a:prstGeom prst="rect">
              <a:avLst/>
            </a:prstGeom>
          </p:spPr>
        </p:pic>
        <p:sp>
          <p:nvSpPr>
            <p:cNvPr id="61" name="Ellipse 46">
              <a:extLst>
                <a:ext uri="{FF2B5EF4-FFF2-40B4-BE49-F238E27FC236}">
                  <a16:creationId xmlns:a16="http://schemas.microsoft.com/office/drawing/2014/main" xmlns="" id="{797AE675-0EC9-4336-9365-FA6BC79D021F}"/>
                </a:ext>
              </a:extLst>
            </p:cNvPr>
            <p:cNvSpPr/>
            <p:nvPr/>
          </p:nvSpPr>
          <p:spPr>
            <a:xfrm>
              <a:off x="336638" y="1511632"/>
              <a:ext cx="318553" cy="318553"/>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Ellipse 56">
            <a:extLst>
              <a:ext uri="{FF2B5EF4-FFF2-40B4-BE49-F238E27FC236}">
                <a16:creationId xmlns:a16="http://schemas.microsoft.com/office/drawing/2014/main" xmlns="" id="{B33FB3EB-3923-41CA-8FE4-886FC392EEE5}"/>
              </a:ext>
            </a:extLst>
          </p:cNvPr>
          <p:cNvSpPr/>
          <p:nvPr/>
        </p:nvSpPr>
        <p:spPr>
          <a:xfrm>
            <a:off x="4680036" y="2203347"/>
            <a:ext cx="439200" cy="43920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xmlns="" id="{180964FC-9D98-4403-8B7C-C2F28797C6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2248" y="2265452"/>
            <a:ext cx="294780" cy="294780"/>
          </a:xfrm>
          <a:prstGeom prst="rect">
            <a:avLst/>
          </a:prstGeom>
        </p:spPr>
      </p:pic>
      <p:sp>
        <p:nvSpPr>
          <p:cNvPr id="24" name="Datumsplatzhalter 4">
            <a:extLst>
              <a:ext uri="{FF2B5EF4-FFF2-40B4-BE49-F238E27FC236}">
                <a16:creationId xmlns:a16="http://schemas.microsoft.com/office/drawing/2014/main" xmlns="" id="{AEBEBD07-66F1-47E8-9387-89EF00DA8B7F}"/>
              </a:ext>
            </a:extLst>
          </p:cNvPr>
          <p:cNvSpPr>
            <a:spLocks noGrp="1"/>
          </p:cNvSpPr>
          <p:nvPr>
            <p:ph type="dt" sz="half" idx="2"/>
          </p:nvPr>
        </p:nvSpPr>
        <p:spPr>
          <a:xfrm>
            <a:off x="7574173" y="4775501"/>
            <a:ext cx="1066590" cy="273844"/>
          </a:xfrm>
        </p:spPr>
        <p:txBody>
          <a:bodyPr/>
          <a:lstStyle/>
          <a:p>
            <a:r>
              <a:rPr lang="de-DE" sz="1000"/>
              <a:t>20. November 2020</a:t>
            </a:r>
            <a:endParaRPr lang="en-US" sz="1000"/>
          </a:p>
        </p:txBody>
      </p:sp>
      <p:sp>
        <p:nvSpPr>
          <p:cNvPr id="25" name="Foliennummernplatzhalter 1">
            <a:extLst>
              <a:ext uri="{FF2B5EF4-FFF2-40B4-BE49-F238E27FC236}">
                <a16:creationId xmlns:a16="http://schemas.microsoft.com/office/drawing/2014/main" xmlns="" id="{2830B004-DFE0-40B6-BC3B-4FDD02A521E0}"/>
              </a:ext>
            </a:extLst>
          </p:cNvPr>
          <p:cNvSpPr>
            <a:spLocks noGrp="1"/>
          </p:cNvSpPr>
          <p:nvPr>
            <p:ph type="sldNum" sz="quarter" idx="4"/>
          </p:nvPr>
        </p:nvSpPr>
        <p:spPr>
          <a:xfrm>
            <a:off x="8606290" y="4831369"/>
            <a:ext cx="292608" cy="216871"/>
          </a:xfrm>
        </p:spPr>
        <p:txBody>
          <a:bodyPr/>
          <a:lstStyle/>
          <a:p>
            <a:fld id="{A2885E78-1F86-4A3D-9EE1-B0103B1CEF15}" type="slidenum">
              <a:rPr lang="en-US" smtClean="0"/>
              <a:pPr/>
              <a:t>9</a:t>
            </a:fld>
            <a:endParaRPr lang="en-US"/>
          </a:p>
        </p:txBody>
      </p:sp>
    </p:spTree>
    <p:extLst>
      <p:ext uri="{BB962C8B-B14F-4D97-AF65-F5344CB8AC3E}">
        <p14:creationId xmlns:p14="http://schemas.microsoft.com/office/powerpoint/2010/main" val="377223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2.xml><?xml version="1.0" encoding="utf-8"?>
<a:theme xmlns:a="http://schemas.openxmlformats.org/drawingml/2006/main" name="1_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3.xml><?xml version="1.0" encoding="utf-8"?>
<a:theme xmlns:a="http://schemas.openxmlformats.org/drawingml/2006/main" name="2_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4.xml><?xml version="1.0" encoding="utf-8"?>
<a:theme xmlns:a="http://schemas.openxmlformats.org/drawingml/2006/main" name="3_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5.xml><?xml version="1.0" encoding="utf-8"?>
<a:theme xmlns:a="http://schemas.openxmlformats.org/drawingml/2006/main" name="4_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6.xml><?xml version="1.0" encoding="utf-8"?>
<a:theme xmlns:a="http://schemas.openxmlformats.org/drawingml/2006/main" name="5_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7.xml><?xml version="1.0" encoding="utf-8"?>
<a:theme xmlns:a="http://schemas.openxmlformats.org/drawingml/2006/main" name="6_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3A245945CFE0347A928A27F3B89612B" ma:contentTypeVersion="10" ma:contentTypeDescription="Ein neues Dokument erstellen." ma:contentTypeScope="" ma:versionID="2ec042abe1304cf744dc5df416007d20">
  <xsd:schema xmlns:xsd="http://www.w3.org/2001/XMLSchema" xmlns:xs="http://www.w3.org/2001/XMLSchema" xmlns:p="http://schemas.microsoft.com/office/2006/metadata/properties" xmlns:ns2="8257626a-2764-4d0b-8205-6f57222bcf36" targetNamespace="http://schemas.microsoft.com/office/2006/metadata/properties" ma:root="true" ma:fieldsID="a0da07643b75748fbd358f5f8e5d3ad8" ns2:_="">
    <xsd:import namespace="8257626a-2764-4d0b-8205-6f57222bcf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57626a-2764-4d0b-8205-6f57222bc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4F4A72-C86A-4396-8A32-D79A7812DBD9}">
  <ds:schemaRefs>
    <ds:schemaRef ds:uri="http://schemas.microsoft.com/sharepoint/v3/contenttype/forms"/>
  </ds:schemaRefs>
</ds:datastoreItem>
</file>

<file path=customXml/itemProps2.xml><?xml version="1.0" encoding="utf-8"?>
<ds:datastoreItem xmlns:ds="http://schemas.openxmlformats.org/officeDocument/2006/customXml" ds:itemID="{9AC34E49-F052-424F-AB25-F67D0ADDA874}">
  <ds:schemaRefs>
    <ds:schemaRef ds:uri="8257626a-2764-4d0b-8205-6f57222bcf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596BC2-9105-49D5-AEB5-328E1931C1D8}">
  <ds:schemaRefs>
    <ds:schemaRef ds:uri="8257626a-2764-4d0b-8205-6f57222bcf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6789</Words>
  <Application>Microsoft Macintosh PowerPoint</Application>
  <PresentationFormat>Bildschirmpräsentation (16:9)</PresentationFormat>
  <Paragraphs>670</Paragraphs>
  <Slides>67</Slides>
  <Notes>23</Notes>
  <HiddenSlides>0</HiddenSlides>
  <MMClips>0</MMClips>
  <ScaleCrop>false</ScaleCrop>
  <HeadingPairs>
    <vt:vector size="4" baseType="variant">
      <vt:variant>
        <vt:lpstr>Design</vt:lpstr>
      </vt:variant>
      <vt:variant>
        <vt:i4>7</vt:i4>
      </vt:variant>
      <vt:variant>
        <vt:lpstr>Folientitel</vt:lpstr>
      </vt:variant>
      <vt:variant>
        <vt:i4>67</vt:i4>
      </vt:variant>
    </vt:vector>
  </HeadingPairs>
  <TitlesOfParts>
    <vt:vector size="74" baseType="lpstr">
      <vt:lpstr>PPT Basic_White_v5_prophet_edit</vt:lpstr>
      <vt:lpstr>1_PPT Basic_White_v5_prophet_edit</vt:lpstr>
      <vt:lpstr>2_PPT Basic_White_v5_prophet_edit</vt:lpstr>
      <vt:lpstr>3_PPT Basic_White_v5_prophet_edit</vt:lpstr>
      <vt:lpstr>4_PPT Basic_White_v5_prophet_edit</vt:lpstr>
      <vt:lpstr>5_PPT Basic_White_v5_prophet_edit</vt:lpstr>
      <vt:lpstr>6_PPT Basic_White_v5_prophet_edit</vt:lpstr>
      <vt:lpstr>Moderne Diabetes-therapie mit FreeStyle Libre 2 </vt:lpstr>
      <vt:lpstr>FreeStyle Libre 2 Produkteinführung</vt:lpstr>
      <vt:lpstr>Mit dem FreeStyle Libre Messsystem den vollständigen Glukoseverlauf sehen1</vt:lpstr>
      <vt:lpstr>Methoden der Glukosemessung für das Diabetesselbstmanagement</vt:lpstr>
      <vt:lpstr>Eigenschaften und Funktionalitäten</vt:lpstr>
      <vt:lpstr>Das FreeStyle Libre Messsystem: Das kann es alles.</vt:lpstr>
      <vt:lpstr>Das FreeStyle Libre Messsystem: Das kann es alles.</vt:lpstr>
      <vt:lpstr>Vorteile eines kontinuierlichen Glukosemesssystems  für Menschen mit Diabetes</vt:lpstr>
      <vt:lpstr>Vorteile eines kontinuierlichen Glukosemesssystems für medizinisches Fachpersonal</vt:lpstr>
      <vt:lpstr>Glukoseinformationen auf einen Blick mit  nur einem Scan</vt:lpstr>
      <vt:lpstr>PowerPoint-Präsentation</vt:lpstr>
      <vt:lpstr>Ist das Smartphone kompatibel?</vt:lpstr>
      <vt:lpstr>FreeStyle Libre 2 Systembestandteile</vt:lpstr>
      <vt:lpstr>Sensorapplikation &amp; Funktionsweise</vt:lpstr>
      <vt:lpstr>Unterschied zwischen Blutglukose- und Gewebeglukosemessung</vt:lpstr>
      <vt:lpstr>Sichere Diabetestherapie mit dem FreeStyle Libre Messsystem</vt:lpstr>
      <vt:lpstr>Blutglukose- und Gewebeglukosemessung –  Worin liegt der Unterschied?</vt:lpstr>
      <vt:lpstr>Blutglukose- und Gewebeglukosemessung –  Worin liegt der Unterschied?</vt:lpstr>
      <vt:lpstr>Vergleichsmessung:  Gewebeglukose vs. Blutglukose</vt:lpstr>
      <vt:lpstr>Wichtige Hinweise vor  der Verwendung des  FreeStyle Libre Messsystems</vt:lpstr>
      <vt:lpstr>Wichtige Hinweise vor  der Verwendung des  FreeStyle Libre Messsystems</vt:lpstr>
      <vt:lpstr>Wichtige Hinweise vor  der Verwendung des  FreeStyle Libre Messsystems</vt:lpstr>
      <vt:lpstr>Informationen für die Testproduktabgabe</vt:lpstr>
      <vt:lpstr>Sensorapplikation und Ersteinrichtung</vt:lpstr>
      <vt:lpstr>Sensoranbringung? So geht‘s:</vt:lpstr>
      <vt:lpstr>Ersteinrichtung der FreeStyle LibreLink App1,2</vt:lpstr>
      <vt:lpstr>Einfach schnell Glukosewerte testen  mit der FreeStyle LibreLink App1,2</vt:lpstr>
      <vt:lpstr>Einstellung des Zielbereichs</vt:lpstr>
      <vt:lpstr>Nützliche Tipps für das Tragen des Sensors</vt:lpstr>
      <vt:lpstr>Tipps, um den Sensor an Ort und Stelle zu halten</vt:lpstr>
      <vt:lpstr>Radiologische Untersuchung</vt:lpstr>
      <vt:lpstr>Einstellung der Alarme1,2</vt:lpstr>
      <vt:lpstr>Alarmeinstellung in der FreeStyle LibreLink App1,2</vt:lpstr>
      <vt:lpstr>Anwenderfall FreeStyle LibreLink App1,2:  Alarm3,4 bei niedrigem Glukosewert</vt:lpstr>
      <vt:lpstr>Einstellung von Grenzwerten für die Glukose-Alarme1,2</vt:lpstr>
      <vt:lpstr>PowerPoint-Präsentation</vt:lpstr>
      <vt:lpstr>Wiederholung der Alarme1,2</vt:lpstr>
      <vt:lpstr>Alarm bei Signalverlust1</vt:lpstr>
      <vt:lpstr>Anwenderfall: Alarm bei Signalverlust1</vt:lpstr>
      <vt:lpstr>Wenn keine Alarme1,2 verfügbar sind  </vt:lpstr>
      <vt:lpstr>Trendpfeile richtig interpretieren</vt:lpstr>
      <vt:lpstr>Der Trendpfeil zeigt, wo es langgeht</vt:lpstr>
      <vt:lpstr>Berichte und Notizen</vt:lpstr>
      <vt:lpstr>Glukosewerte, Berichte, Protokolle und mehr –  direkt auf dem Smartphone! </vt:lpstr>
      <vt:lpstr>Notizen hinzufügen</vt:lpstr>
      <vt:lpstr>PowerPoint-Präsentation</vt:lpstr>
      <vt:lpstr>Patienten können Glukosewerte jetzt  noch einfacher teilen</vt:lpstr>
      <vt:lpstr>In 3 Schritten verbinden</vt:lpstr>
      <vt:lpstr>In Verbindung bleiben</vt:lpstr>
      <vt:lpstr>PowerPoint-Präsentation</vt:lpstr>
      <vt:lpstr>LibreView1 – Die Lösung, um Glukosedaten auszuwerten</vt:lpstr>
      <vt:lpstr>Vereinfachtes Diabetesmanagement für Sie  und Ihre Patienten mit LibreView1.</vt:lpstr>
      <vt:lpstr>Beispielbericht aus LibreView1:  das Ambulante Glukoseprofil (AGP)</vt:lpstr>
      <vt:lpstr>Glukose messen mit dem FreeStyle Libre 2 Lesegerät</vt:lpstr>
      <vt:lpstr>Das FreeStyle Libre 2 Lesegerät kann fast alles, was die FreeStyle LibreLink App1,2 kann.</vt:lpstr>
      <vt:lpstr>Die Welt von  FreeStyle plus Ich1</vt:lpstr>
      <vt:lpstr>FreeStyle plus Ich1: Das exklusive Patientenprogramm</vt:lpstr>
      <vt:lpstr>Verordnung von FreeStyle Libre 2</vt:lpstr>
      <vt:lpstr>Hilfsmittellistung des  FreeStyle Libre Messsystems</vt:lpstr>
      <vt:lpstr>Das FreeStyle Libre Messsystem  in der Listungssystematik </vt:lpstr>
      <vt:lpstr>Verträge mit Krankenkassen </vt:lpstr>
      <vt:lpstr>FreeStyle Libre Messsystem  für gesetzlich Versicherte verordnen </vt:lpstr>
      <vt:lpstr>Antrag auf Kostenübernahme für gesetzlich Versicherte1</vt:lpstr>
      <vt:lpstr>Das FreeStyle Libre Messsystem für  Selbstzahler verordnen</vt:lpstr>
      <vt:lpstr>FreeStyle Libre 2 als Selbstzahler bestellen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Moderne Diabetestherapie  mit FreeStyle Libre 2 </dc:title>
  <dc:creator>Xin Zhu</dc:creator>
  <cp:lastModifiedBy>David Bersch</cp:lastModifiedBy>
  <cp:revision>3</cp:revision>
  <cp:lastPrinted>1601-01-01T00:00:00Z</cp:lastPrinted>
  <dcterms:created xsi:type="dcterms:W3CDTF">2020-11-02T17:33:59Z</dcterms:created>
  <dcterms:modified xsi:type="dcterms:W3CDTF">2020-12-11T10:45:11Z</dcterms:modified>
</cp:coreProperties>
</file>